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9FE57-2774-4351-B67B-CD7078B0153A}" v="2" dt="2023-05-27T00:18:2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61A9FE57-2774-4351-B67B-CD7078B0153A}"/>
    <pc:docChg chg="custSel addSld modSld">
      <pc:chgData name="Toby Donaldson" userId="2e6e5431-bb17-4c41-9985-d39c50d83c73" providerId="ADAL" clId="{61A9FE57-2774-4351-B67B-CD7078B0153A}" dt="2023-05-27T00:18:23.637" v="9" actId="5736"/>
      <pc:docMkLst>
        <pc:docMk/>
      </pc:docMkLst>
      <pc:sldChg chg="addSp delSp modSp new mod">
        <pc:chgData name="Toby Donaldson" userId="2e6e5431-bb17-4c41-9985-d39c50d83c73" providerId="ADAL" clId="{61A9FE57-2774-4351-B67B-CD7078B0153A}" dt="2023-05-27T00:18:23.637" v="9" actId="5736"/>
        <pc:sldMkLst>
          <pc:docMk/>
          <pc:sldMk cId="3050168525" sldId="256"/>
        </pc:sldMkLst>
        <pc:spChg chg="del">
          <ac:chgData name="Toby Donaldson" userId="2e6e5431-bb17-4c41-9985-d39c50d83c73" providerId="ADAL" clId="{61A9FE57-2774-4351-B67B-CD7078B0153A}" dt="2023-05-27T00:16:09.424" v="2" actId="21"/>
          <ac:spMkLst>
            <pc:docMk/>
            <pc:sldMk cId="3050168525" sldId="256"/>
            <ac:spMk id="2" creationId="{4EC94DF3-1F3C-B422-88D6-8A4D370354DC}"/>
          </ac:spMkLst>
        </pc:spChg>
        <pc:spChg chg="del">
          <ac:chgData name="Toby Donaldson" userId="2e6e5431-bb17-4c41-9985-d39c50d83c73" providerId="ADAL" clId="{61A9FE57-2774-4351-B67B-CD7078B0153A}" dt="2023-05-27T00:16:11.379" v="3" actId="21"/>
          <ac:spMkLst>
            <pc:docMk/>
            <pc:sldMk cId="3050168525" sldId="256"/>
            <ac:spMk id="3" creationId="{B33C5259-2D6C-5CAB-7187-C1749B88461B}"/>
          </ac:spMkLst>
        </pc:spChg>
        <pc:graphicFrameChg chg="add mod modGraphic">
          <ac:chgData name="Toby Donaldson" userId="2e6e5431-bb17-4c41-9985-d39c50d83c73" providerId="ADAL" clId="{61A9FE57-2774-4351-B67B-CD7078B0153A}" dt="2023-05-27T00:18:23.637" v="9" actId="5736"/>
          <ac:graphicFrameMkLst>
            <pc:docMk/>
            <pc:sldMk cId="3050168525" sldId="256"/>
            <ac:graphicFrameMk id="4" creationId="{AA44E9B7-3602-08B6-F9C6-1C2BB3A43C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A46-E372-72F9-4809-1E314824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565A-11AC-2449-041F-7ADAE1D3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2AF1-8552-C567-A332-151CC946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52DD-02E2-551E-1524-4822B622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CCCC-229E-92D0-CA33-5F253927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81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BD20-B97A-E7F6-5FD2-B1757675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079B-7A48-9B9B-C595-C0E69031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2C69-3FF0-EB64-CF74-8141B87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689D-B5A8-B00D-841D-954016C3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98A2-2304-9B70-1214-B279D371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22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BCE23-DBED-7AB2-E0D4-9890089F4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B472-57FE-508E-71FD-DCD1B990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ED26-AEAE-9489-16E9-CF428A6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DC35-E070-6E48-9872-CEC5945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F9CB-FA58-4C08-FADB-2145233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7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3A97-BA8B-E4A5-B1F9-56F294B4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165B-0F95-A119-DD41-D58CC97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0717-8D2B-D494-5BED-EB1CDCB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5684-F689-C7D8-3D0A-D2A84E9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70EF-BFE8-023D-0EA5-5B74102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55FA-D280-325A-EBF1-04B1125D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656F-6EF7-193F-A1DC-53E2AF03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566D-4F2E-F28B-D2CB-AA774E5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925-713C-5C3D-3165-79079530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AD8A-4AC7-DD10-0BD6-27CD225E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8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9F82-2970-1DD7-9816-8A1A3C1D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CB9E-DA1C-3D54-CF54-D233D39C9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08BF9-13E1-521C-12A7-485CBCBB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7228-BF8E-525B-37A5-60042FF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228AE-CD95-3B76-AD5A-8B9C8708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84F29-0767-E79B-959F-04B9DB98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0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77E-A32A-020E-7341-390AF8C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FBC1-CEEC-6F25-CD55-D2E19F0B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FE689-A812-E1A7-191E-CF34888D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6804D-7FFE-58D5-8B46-2A62A9DA9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C0CF-EFD2-AC37-3F5D-388B70D8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42CED-BB5C-9B65-BF57-CAD1D8B0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736B-A1B9-A50A-2D85-7A8BCEF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6ED03-AB49-B7F5-BE93-5D2EAB45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A49-7C4B-FB9C-F254-E6DADC1D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E5449-2E90-AF76-1296-F4139CED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EA59-65B4-1A7B-AE31-BFC5BAAD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BEEA-93E0-E081-397C-EE5D6F7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23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E7CAC-B7A1-2B59-D4FC-A637C010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6027-B4CF-B7FA-8A19-E84FC26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A14-E234-CDDA-F170-62E9B79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5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47B4-70A3-9FB3-31DA-C7C8C34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C26-BC06-80CC-E829-72F0A362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C4693-39EC-615B-3FED-A8B7BD69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7A46-6766-1BDD-56F0-34D5F7CD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5017-75B0-40EF-E672-EF35607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5CF3-6975-693F-A971-BECEC4E6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1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873E-332E-BAFA-5C3E-CCB34C85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9D33A-0461-9EA3-FCF0-B3C35BC45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0DC2F-D786-B9AE-76FD-214A4F76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2B2E1-BCE7-01E9-E54E-680CD10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8021-DDC1-F067-4265-C959C499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2172-83E0-995A-8CAA-E1BE7397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1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B79DC-BC13-60D9-1A7A-C924A280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CAE8-262E-2BFF-3E30-27E703AC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C61-C879-BA4F-B4C1-1C9A964D9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8F9E-2B86-4C5A-AE27-E815BCB49F3F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93C6-35B8-E342-80C7-156B073E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32C-7ACD-B3F8-FF38-CC913423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44E9B7-3602-08B6-F9C6-1C2BB3A43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15065"/>
              </p:ext>
            </p:extLst>
          </p:nvPr>
        </p:nvGraphicFramePr>
        <p:xfrm>
          <a:off x="1811383" y="1297577"/>
          <a:ext cx="8012430" cy="305415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50874">
                  <a:extLst>
                    <a:ext uri="{9D8B030D-6E8A-4147-A177-3AD203B41FA5}">
                      <a16:colId xmlns:a16="http://schemas.microsoft.com/office/drawing/2014/main" val="1545317350"/>
                    </a:ext>
                  </a:extLst>
                </a:gridCol>
                <a:gridCol w="1054781">
                  <a:extLst>
                    <a:ext uri="{9D8B030D-6E8A-4147-A177-3AD203B41FA5}">
                      <a16:colId xmlns:a16="http://schemas.microsoft.com/office/drawing/2014/main" val="3331319771"/>
                    </a:ext>
                  </a:extLst>
                </a:gridCol>
                <a:gridCol w="1757969">
                  <a:extLst>
                    <a:ext uri="{9D8B030D-6E8A-4147-A177-3AD203B41FA5}">
                      <a16:colId xmlns:a16="http://schemas.microsoft.com/office/drawing/2014/main" val="1948412729"/>
                    </a:ext>
                  </a:extLst>
                </a:gridCol>
                <a:gridCol w="4148806">
                  <a:extLst>
                    <a:ext uri="{9D8B030D-6E8A-4147-A177-3AD203B41FA5}">
                      <a16:colId xmlns:a16="http://schemas.microsoft.com/office/drawing/2014/main" val="594337261"/>
                    </a:ext>
                  </a:extLst>
                </a:gridCol>
              </a:tblGrid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O-notation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Name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Example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Example Algorithm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9392997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O(1)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Constant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1, 50, 483, …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Finding the max of a sorted array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575978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O(log n)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Logarithmic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4 + log 2n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Binary search on an array of n items in sorted order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325933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O(n)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Linear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10n+4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Linear search on an array of n items in any order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659979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O(n log n)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n-log-n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2n log (n + 4)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Worst-case performance of mergesort to sort n items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003191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O(n^2)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Quadratic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3n^2 + 3n - 5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Worst-case performance of insertion sort to sort n items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464567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O(n^3)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Cubic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n^3 + n + n log n - 1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Multiplying two n-by-n matrices in the standard way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132200"/>
                  </a:ext>
                </a:extLst>
              </a:tr>
              <a:tr h="37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O(2^n)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Exponential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>
                          <a:effectLst/>
                        </a:rPr>
                        <a:t>2^n, 3 * 2^(n+5), …</a:t>
                      </a:r>
                      <a:endParaRPr lang="en-A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kern="100" dirty="0">
                          <a:effectLst/>
                        </a:rPr>
                        <a:t>Printing all subsets of {1, 2, …, n}.</a:t>
                      </a:r>
                      <a:endParaRPr lang="en-A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72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1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2023-05-27T00:16:00Z</dcterms:created>
  <dcterms:modified xsi:type="dcterms:W3CDTF">2023-05-27T00:18:27Z</dcterms:modified>
</cp:coreProperties>
</file>