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85" r:id="rId4"/>
    <p:sldId id="286" r:id="rId5"/>
    <p:sldId id="287" r:id="rId6"/>
    <p:sldId id="276" r:id="rId7"/>
    <p:sldId id="281" r:id="rId8"/>
    <p:sldId id="282" r:id="rId9"/>
    <p:sldId id="288" r:id="rId10"/>
    <p:sldId id="320" r:id="rId11"/>
    <p:sldId id="337" r:id="rId12"/>
    <p:sldId id="324" r:id="rId13"/>
    <p:sldId id="299" r:id="rId14"/>
    <p:sldId id="302" r:id="rId15"/>
    <p:sldId id="304" r:id="rId16"/>
    <p:sldId id="313" r:id="rId17"/>
    <p:sldId id="314" r:id="rId18"/>
    <p:sldId id="315" r:id="rId19"/>
    <p:sldId id="316" r:id="rId20"/>
    <p:sldId id="325" r:id="rId21"/>
    <p:sldId id="326" r:id="rId22"/>
    <p:sldId id="327" r:id="rId23"/>
    <p:sldId id="328" r:id="rId24"/>
    <p:sldId id="330" r:id="rId25"/>
    <p:sldId id="329" r:id="rId26"/>
    <p:sldId id="331" r:id="rId27"/>
    <p:sldId id="332" r:id="rId28"/>
    <p:sldId id="333" r:id="rId29"/>
    <p:sldId id="334" r:id="rId30"/>
    <p:sldId id="335" r:id="rId31"/>
    <p:sldId id="339" r:id="rId32"/>
    <p:sldId id="340" r:id="rId33"/>
    <p:sldId id="341" r:id="rId34"/>
    <p:sldId id="343" r:id="rId35"/>
    <p:sldId id="342" r:id="rId36"/>
    <p:sldId id="344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336D7-3E3E-41D5-A46E-72C6E1B96305}" v="9" dt="2023-06-11T01:57:40.877"/>
    <p1510:client id="{FB877F25-D805-4191-9DF8-340CDBADAB86}" v="3" dt="2023-06-11T01:43:0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5721" autoAdjust="0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675336D7-3E3E-41D5-A46E-72C6E1B96305}"/>
    <pc:docChg chg="undo custSel delSld modSld">
      <pc:chgData name="Toby Donaldson" userId="2e6e5431-bb17-4c41-9985-d39c50d83c73" providerId="ADAL" clId="{675336D7-3E3E-41D5-A46E-72C6E1B96305}" dt="2023-06-11T02:02:22.362" v="368" actId="2696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1T01:49:27.598" v="12" actId="207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delSp mod">
        <pc:chgData name="Toby Donaldson" userId="2e6e5431-bb17-4c41-9985-d39c50d83c73" providerId="ADAL" clId="{675336D7-3E3E-41D5-A46E-72C6E1B96305}" dt="2023-06-11T01:50:47.895" v="26" actId="21"/>
        <pc:sldMkLst>
          <pc:docMk/>
          <pc:sldMk cId="213665527" sldId="288"/>
        </pc:sldMkLst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1T01:55:49.906" v="115" actId="21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mod">
          <ac:chgData name="Toby Donaldson" userId="2e6e5431-bb17-4c41-9985-d39c50d83c73" providerId="ADAL" clId="{675336D7-3E3E-41D5-A46E-72C6E1B96305}" dt="2023-06-11T01:54:55.537" v="74" actId="1076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13/6/23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13/6/23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13/6/23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13/6/23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13/6/23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13/6/23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13/6/23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13/6/23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3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55.png"/><Relationship Id="rId7" Type="http://schemas.openxmlformats.org/officeDocument/2006/relationships/image" Target="../media/image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F98EB5-AF5F-6D13-D045-0C15F27ED3F2}"/>
              </a:ext>
            </a:extLst>
          </p:cNvPr>
          <p:cNvGrpSpPr/>
          <p:nvPr/>
        </p:nvGrpSpPr>
        <p:grpSpPr>
          <a:xfrm>
            <a:off x="7231225" y="3772192"/>
            <a:ext cx="3655429" cy="2665546"/>
            <a:chOff x="7264954" y="1546951"/>
            <a:chExt cx="3655429" cy="26655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6E37AB-9E57-1DCD-E72B-8E964FE63214}"/>
                </a:ext>
              </a:extLst>
            </p:cNvPr>
            <p:cNvGrpSpPr/>
            <p:nvPr/>
          </p:nvGrpSpPr>
          <p:grpSpPr>
            <a:xfrm>
              <a:off x="9043683" y="1546951"/>
              <a:ext cx="923109" cy="566057"/>
              <a:chOff x="4084320" y="836023"/>
              <a:chExt cx="923109" cy="5660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D826A0-560B-A58D-B996-305389BFBC94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255542-52BF-0124-513B-CCCE48DA1B70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5E084E-FDD6-D1DC-C0B4-483E52092CF9}"/>
                </a:ext>
              </a:extLst>
            </p:cNvPr>
            <p:cNvGrpSpPr/>
            <p:nvPr/>
          </p:nvGrpSpPr>
          <p:grpSpPr>
            <a:xfrm>
              <a:off x="7976884" y="2539729"/>
              <a:ext cx="923109" cy="566057"/>
              <a:chOff x="4084320" y="836023"/>
              <a:chExt cx="923109" cy="5660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63FA03-1F29-29D4-2CF9-01047D7BD1F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C3DAE5-63DE-DAAB-4D5C-3372B41200EB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7A3276-BA51-DC6B-1355-CB14F62EE3EB}"/>
                </a:ext>
              </a:extLst>
            </p:cNvPr>
            <p:cNvGrpSpPr/>
            <p:nvPr/>
          </p:nvGrpSpPr>
          <p:grpSpPr>
            <a:xfrm>
              <a:off x="9997274" y="2524599"/>
              <a:ext cx="923109" cy="566057"/>
              <a:chOff x="4084320" y="836023"/>
              <a:chExt cx="923109" cy="56605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5C9FC3-EDAD-DFD3-81DF-3A943AE5981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D8688D-453F-D5EA-2F91-F66D8B0E2A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528B91-2288-401E-1597-E24A9FB89CF8}"/>
                </a:ext>
              </a:extLst>
            </p:cNvPr>
            <p:cNvGrpSpPr/>
            <p:nvPr/>
          </p:nvGrpSpPr>
          <p:grpSpPr>
            <a:xfrm>
              <a:off x="7264954" y="3646440"/>
              <a:ext cx="923109" cy="566057"/>
              <a:chOff x="4084320" y="836023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83E1D5-7886-4D49-344E-EADC693C04D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60AE52-4E7F-A46C-C5D6-B3C4C220D03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961FC5-91B9-FA21-0C59-A1A432C9A9AA}"/>
                </a:ext>
              </a:extLst>
            </p:cNvPr>
            <p:cNvGrpSpPr/>
            <p:nvPr/>
          </p:nvGrpSpPr>
          <p:grpSpPr>
            <a:xfrm>
              <a:off x="8344817" y="3646440"/>
              <a:ext cx="923109" cy="566057"/>
              <a:chOff x="4084320" y="836023"/>
              <a:chExt cx="923109" cy="5660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3C670A-8C5F-822A-E576-3ACA9DA5767A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1DF72E-1498-C684-0922-75A00AB6C50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34C184-1631-3BE4-AD44-44CFFF917D7B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8429730" y="2030111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2CF653-D9F2-1204-BCCB-14A2B234F689}"/>
                </a:ext>
              </a:extLst>
            </p:cNvPr>
            <p:cNvCxnSpPr>
              <a:stCxn id="6" idx="5"/>
              <a:endCxn id="15" idx="0"/>
            </p:cNvCxnSpPr>
            <p:nvPr/>
          </p:nvCxnSpPr>
          <p:spPr>
            <a:xfrm>
              <a:off x="9705897" y="2030111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0D4599-78C4-00A6-7A1D-2BCCBEA0D96A}"/>
                </a:ext>
              </a:extLst>
            </p:cNvPr>
            <p:cNvCxnSpPr>
              <a:stCxn id="9" idx="4"/>
              <a:endCxn id="21" idx="0"/>
            </p:cNvCxnSpPr>
            <p:nvPr/>
          </p:nvCxnSpPr>
          <p:spPr>
            <a:xfrm flipH="1">
              <a:off x="7717800" y="3105786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A91742-016F-5840-03DE-6B52E37A9D6C}"/>
                </a:ext>
              </a:extLst>
            </p:cNvPr>
            <p:cNvCxnSpPr>
              <a:stCxn id="9" idx="4"/>
              <a:endCxn id="24" idx="0"/>
            </p:cNvCxnSpPr>
            <p:nvPr/>
          </p:nvCxnSpPr>
          <p:spPr>
            <a:xfrm>
              <a:off x="8429730" y="3105786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505212-4939-9652-1496-B9314AD5C788}"/>
              </a:ext>
            </a:extLst>
          </p:cNvPr>
          <p:cNvSpPr/>
          <p:nvPr/>
        </p:nvSpPr>
        <p:spPr>
          <a:xfrm>
            <a:off x="9527011" y="5871681"/>
            <a:ext cx="516258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C2D57-2FAD-6B26-BED6-84A16FED9862}"/>
              </a:ext>
            </a:extLst>
          </p:cNvPr>
          <p:cNvCxnSpPr>
            <a:endCxn id="36" idx="7"/>
          </p:cNvCxnSpPr>
          <p:nvPr/>
        </p:nvCxnSpPr>
        <p:spPr>
          <a:xfrm flipH="1">
            <a:off x="9967665" y="5331027"/>
            <a:ext cx="309640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n-1.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binary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77837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778372" cy="523220"/>
              </a:xfrm>
              <a:prstGeom prst="rect">
                <a:avLst/>
              </a:prstGeom>
              <a:blipFill>
                <a:blip r:embed="rId8"/>
                <a:stretch>
                  <a:fillRect l="-7092" t="-11628" r="-709"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blipFill>
                <a:blip r:embed="rId9"/>
                <a:stretch>
                  <a:fillRect l="-8969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using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L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DA896F7-C588-30C2-C5ED-148D2E6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7"/>
            <a:ext cx="4641891" cy="106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a binary tree has n nodes and height h,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9AC2498A-3265-8853-1459-FDB21B1E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3877" y="5289221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r>
              <a:rPr lang="en-CA" dirty="0"/>
              <a:t>- 	Complete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Descendants of C</a:t>
            </a:r>
            <a:r>
              <a:rPr lang="en-CA" dirty="0"/>
              <a:t>: C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refers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29190</TotalTime>
  <Words>2754</Words>
  <Application>Microsoft Macintosh PowerPoint</Application>
  <PresentationFormat>Widescreen</PresentationFormat>
  <Paragraphs>536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Vincent Liu</cp:lastModifiedBy>
  <cp:revision>2</cp:revision>
  <cp:lastPrinted>2023-06-09T17:37:01Z</cp:lastPrinted>
  <dcterms:created xsi:type="dcterms:W3CDTF">2023-06-04T04:05:08Z</dcterms:created>
  <dcterms:modified xsi:type="dcterms:W3CDTF">2023-07-04T01:52:19Z</dcterms:modified>
</cp:coreProperties>
</file>