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2" r:id="rId17"/>
    <p:sldId id="270" r:id="rId18"/>
    <p:sldId id="273" r:id="rId19"/>
    <p:sldId id="274" r:id="rId20"/>
    <p:sldId id="275" r:id="rId21"/>
    <p:sldId id="276" r:id="rId22"/>
    <p:sldId id="278" r:id="rId23"/>
    <p:sldId id="277" r:id="rId24"/>
    <p:sldId id="279" r:id="rId25"/>
    <p:sldId id="280" r:id="rId26"/>
    <p:sldId id="281" r:id="rId27"/>
    <p:sldId id="282" r:id="rId28"/>
    <p:sldId id="283" r:id="rId29"/>
    <p:sldId id="301" r:id="rId30"/>
    <p:sldId id="303" r:id="rId31"/>
    <p:sldId id="284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302" r:id="rId40"/>
    <p:sldId id="295" r:id="rId41"/>
    <p:sldId id="297" r:id="rId42"/>
    <p:sldId id="296" r:id="rId43"/>
    <p:sldId id="298" r:id="rId44"/>
    <p:sldId id="299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E49B8A0-82F3-4E5B-B9C4-160B447F8CF8}" v="20" dt="2023-06-27T01:45:06.3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43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50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microsoft.com/office/2015/10/relationships/revisionInfo" Target="revisionInfo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by Donaldson" userId="2e6e5431-bb17-4c41-9985-d39c50d83c73" providerId="ADAL" clId="{3E49B8A0-82F3-4E5B-B9C4-160B447F8CF8}"/>
    <pc:docChg chg="undo custSel addSld delSld modSld">
      <pc:chgData name="Toby Donaldson" userId="2e6e5431-bb17-4c41-9985-d39c50d83c73" providerId="ADAL" clId="{3E49B8A0-82F3-4E5B-B9C4-160B447F8CF8}" dt="2023-06-27T01:46:14.158" v="1845" actId="20577"/>
      <pc:docMkLst>
        <pc:docMk/>
      </pc:docMkLst>
      <pc:sldChg chg="modSp mod">
        <pc:chgData name="Toby Donaldson" userId="2e6e5431-bb17-4c41-9985-d39c50d83c73" providerId="ADAL" clId="{3E49B8A0-82F3-4E5B-B9C4-160B447F8CF8}" dt="2023-06-24T02:29:52" v="7" actId="20577"/>
        <pc:sldMkLst>
          <pc:docMk/>
          <pc:sldMk cId="2722157211" sldId="260"/>
        </pc:sldMkLst>
        <pc:spChg chg="mod">
          <ac:chgData name="Toby Donaldson" userId="2e6e5431-bb17-4c41-9985-d39c50d83c73" providerId="ADAL" clId="{3E49B8A0-82F3-4E5B-B9C4-160B447F8CF8}" dt="2023-06-24T02:29:52" v="7" actId="20577"/>
          <ac:spMkLst>
            <pc:docMk/>
            <pc:sldMk cId="2722157211" sldId="260"/>
            <ac:spMk id="3" creationId="{B4C02FA2-2D34-390F-4517-DF9FDCEEE039}"/>
          </ac:spMkLst>
        </pc:spChg>
      </pc:sldChg>
      <pc:sldChg chg="modSp mod">
        <pc:chgData name="Toby Donaldson" userId="2e6e5431-bb17-4c41-9985-d39c50d83c73" providerId="ADAL" clId="{3E49B8A0-82F3-4E5B-B9C4-160B447F8CF8}" dt="2023-06-24T02:30:12.960" v="15" actId="20577"/>
        <pc:sldMkLst>
          <pc:docMk/>
          <pc:sldMk cId="864739414" sldId="261"/>
        </pc:sldMkLst>
        <pc:spChg chg="mod">
          <ac:chgData name="Toby Donaldson" userId="2e6e5431-bb17-4c41-9985-d39c50d83c73" providerId="ADAL" clId="{3E49B8A0-82F3-4E5B-B9C4-160B447F8CF8}" dt="2023-06-24T02:30:12.960" v="15" actId="20577"/>
          <ac:spMkLst>
            <pc:docMk/>
            <pc:sldMk cId="864739414" sldId="261"/>
            <ac:spMk id="3" creationId="{B4C02FA2-2D34-390F-4517-DF9FDCEEE039}"/>
          </ac:spMkLst>
        </pc:spChg>
      </pc:sldChg>
      <pc:sldChg chg="addSp modSp mod">
        <pc:chgData name="Toby Donaldson" userId="2e6e5431-bb17-4c41-9985-d39c50d83c73" providerId="ADAL" clId="{3E49B8A0-82F3-4E5B-B9C4-160B447F8CF8}" dt="2023-06-24T02:31:32.556" v="25" actId="14100"/>
        <pc:sldMkLst>
          <pc:docMk/>
          <pc:sldMk cId="1802880351" sldId="265"/>
        </pc:sldMkLst>
        <pc:spChg chg="mod">
          <ac:chgData name="Toby Donaldson" userId="2e6e5431-bb17-4c41-9985-d39c50d83c73" providerId="ADAL" clId="{3E49B8A0-82F3-4E5B-B9C4-160B447F8CF8}" dt="2023-06-24T02:31:01.219" v="16" actId="1076"/>
          <ac:spMkLst>
            <pc:docMk/>
            <pc:sldMk cId="1802880351" sldId="265"/>
            <ac:spMk id="6" creationId="{F302DE67-0BAD-3554-291D-232C6541E8CF}"/>
          </ac:spMkLst>
        </pc:spChg>
        <pc:cxnChg chg="add mod">
          <ac:chgData name="Toby Donaldson" userId="2e6e5431-bb17-4c41-9985-d39c50d83c73" providerId="ADAL" clId="{3E49B8A0-82F3-4E5B-B9C4-160B447F8CF8}" dt="2023-06-24T02:31:16.968" v="21" actId="14100"/>
          <ac:cxnSpMkLst>
            <pc:docMk/>
            <pc:sldMk cId="1802880351" sldId="265"/>
            <ac:cxnSpMk id="3" creationId="{C5108993-F9B1-A2C9-9097-A7ED0AC5313D}"/>
          </ac:cxnSpMkLst>
        </pc:cxnChg>
        <pc:cxnChg chg="add mod">
          <ac:chgData name="Toby Donaldson" userId="2e6e5431-bb17-4c41-9985-d39c50d83c73" providerId="ADAL" clId="{3E49B8A0-82F3-4E5B-B9C4-160B447F8CF8}" dt="2023-06-24T02:31:23.399" v="22" actId="14100"/>
          <ac:cxnSpMkLst>
            <pc:docMk/>
            <pc:sldMk cId="1802880351" sldId="265"/>
            <ac:cxnSpMk id="7" creationId="{C612EFA8-A57F-6031-07B6-DB0363349328}"/>
          </ac:cxnSpMkLst>
        </pc:cxnChg>
        <pc:cxnChg chg="add mod">
          <ac:chgData name="Toby Donaldson" userId="2e6e5431-bb17-4c41-9985-d39c50d83c73" providerId="ADAL" clId="{3E49B8A0-82F3-4E5B-B9C4-160B447F8CF8}" dt="2023-06-24T02:31:32.556" v="25" actId="14100"/>
          <ac:cxnSpMkLst>
            <pc:docMk/>
            <pc:sldMk cId="1802880351" sldId="265"/>
            <ac:cxnSpMk id="12" creationId="{5E11E5CC-FF3C-E50D-751E-6114C4B180DA}"/>
          </ac:cxnSpMkLst>
        </pc:cxnChg>
      </pc:sldChg>
      <pc:sldChg chg="modSp mod">
        <pc:chgData name="Toby Donaldson" userId="2e6e5431-bb17-4c41-9985-d39c50d83c73" providerId="ADAL" clId="{3E49B8A0-82F3-4E5B-B9C4-160B447F8CF8}" dt="2023-06-24T02:32:21.949" v="27" actId="1076"/>
        <pc:sldMkLst>
          <pc:docMk/>
          <pc:sldMk cId="2219068952" sldId="266"/>
        </pc:sldMkLst>
        <pc:spChg chg="mod">
          <ac:chgData name="Toby Donaldson" userId="2e6e5431-bb17-4c41-9985-d39c50d83c73" providerId="ADAL" clId="{3E49B8A0-82F3-4E5B-B9C4-160B447F8CF8}" dt="2023-06-24T02:32:21.949" v="27" actId="1076"/>
          <ac:spMkLst>
            <pc:docMk/>
            <pc:sldMk cId="2219068952" sldId="266"/>
            <ac:spMk id="14" creationId="{389C62BE-B76F-B311-3756-9588AF100F92}"/>
          </ac:spMkLst>
        </pc:spChg>
      </pc:sldChg>
      <pc:sldChg chg="modSp mod">
        <pc:chgData name="Toby Donaldson" userId="2e6e5431-bb17-4c41-9985-d39c50d83c73" providerId="ADAL" clId="{3E49B8A0-82F3-4E5B-B9C4-160B447F8CF8}" dt="2023-06-24T02:33:43.208" v="55" actId="20577"/>
        <pc:sldMkLst>
          <pc:docMk/>
          <pc:sldMk cId="930782038" sldId="268"/>
        </pc:sldMkLst>
        <pc:spChg chg="mod">
          <ac:chgData name="Toby Donaldson" userId="2e6e5431-bb17-4c41-9985-d39c50d83c73" providerId="ADAL" clId="{3E49B8A0-82F3-4E5B-B9C4-160B447F8CF8}" dt="2023-06-24T02:33:43.208" v="55" actId="20577"/>
          <ac:spMkLst>
            <pc:docMk/>
            <pc:sldMk cId="930782038" sldId="268"/>
            <ac:spMk id="3" creationId="{853BEB51-9955-F82A-6F80-41EBE4E2A34E}"/>
          </ac:spMkLst>
        </pc:spChg>
      </pc:sldChg>
      <pc:sldChg chg="modSp mod">
        <pc:chgData name="Toby Donaldson" userId="2e6e5431-bb17-4c41-9985-d39c50d83c73" providerId="ADAL" clId="{3E49B8A0-82F3-4E5B-B9C4-160B447F8CF8}" dt="2023-06-24T02:34:36.916" v="83" actId="20577"/>
        <pc:sldMkLst>
          <pc:docMk/>
          <pc:sldMk cId="2462324294" sldId="269"/>
        </pc:sldMkLst>
        <pc:spChg chg="mod">
          <ac:chgData name="Toby Donaldson" userId="2e6e5431-bb17-4c41-9985-d39c50d83c73" providerId="ADAL" clId="{3E49B8A0-82F3-4E5B-B9C4-160B447F8CF8}" dt="2023-06-24T02:34:14.715" v="58"/>
          <ac:spMkLst>
            <pc:docMk/>
            <pc:sldMk cId="2462324294" sldId="269"/>
            <ac:spMk id="3" creationId="{853BEB51-9955-F82A-6F80-41EBE4E2A34E}"/>
          </ac:spMkLst>
        </pc:spChg>
        <pc:spChg chg="mod">
          <ac:chgData name="Toby Donaldson" userId="2e6e5431-bb17-4c41-9985-d39c50d83c73" providerId="ADAL" clId="{3E49B8A0-82F3-4E5B-B9C4-160B447F8CF8}" dt="2023-06-24T02:34:36.916" v="83" actId="20577"/>
          <ac:spMkLst>
            <pc:docMk/>
            <pc:sldMk cId="2462324294" sldId="269"/>
            <ac:spMk id="4" creationId="{9666938B-E24D-4DB2-9F2D-51AE12936068}"/>
          </ac:spMkLst>
        </pc:spChg>
      </pc:sldChg>
      <pc:sldChg chg="modSp mod">
        <pc:chgData name="Toby Donaldson" userId="2e6e5431-bb17-4c41-9985-d39c50d83c73" providerId="ADAL" clId="{3E49B8A0-82F3-4E5B-B9C4-160B447F8CF8}" dt="2023-06-24T02:36:35.433" v="98" actId="14100"/>
        <pc:sldMkLst>
          <pc:docMk/>
          <pc:sldMk cId="677481774" sldId="270"/>
        </pc:sldMkLst>
        <pc:spChg chg="mod">
          <ac:chgData name="Toby Donaldson" userId="2e6e5431-bb17-4c41-9985-d39c50d83c73" providerId="ADAL" clId="{3E49B8A0-82F3-4E5B-B9C4-160B447F8CF8}" dt="2023-06-24T02:36:22.878" v="97" actId="20577"/>
          <ac:spMkLst>
            <pc:docMk/>
            <pc:sldMk cId="677481774" sldId="270"/>
            <ac:spMk id="32" creationId="{79EF6C89-B375-A86E-F6BC-A36B38E75C07}"/>
          </ac:spMkLst>
        </pc:spChg>
        <pc:cxnChg chg="mod">
          <ac:chgData name="Toby Donaldson" userId="2e6e5431-bb17-4c41-9985-d39c50d83c73" providerId="ADAL" clId="{3E49B8A0-82F3-4E5B-B9C4-160B447F8CF8}" dt="2023-06-24T02:36:35.433" v="98" actId="14100"/>
          <ac:cxnSpMkLst>
            <pc:docMk/>
            <pc:sldMk cId="677481774" sldId="270"/>
            <ac:cxnSpMk id="47" creationId="{723C73C1-77F5-88BB-048D-A3AB495C9946}"/>
          </ac:cxnSpMkLst>
        </pc:cxnChg>
      </pc:sldChg>
      <pc:sldChg chg="modSp mod">
        <pc:chgData name="Toby Donaldson" userId="2e6e5431-bb17-4c41-9985-d39c50d83c73" providerId="ADAL" clId="{3E49B8A0-82F3-4E5B-B9C4-160B447F8CF8}" dt="2023-06-24T02:35:02.154" v="85" actId="14100"/>
        <pc:sldMkLst>
          <pc:docMk/>
          <pc:sldMk cId="2728094250" sldId="271"/>
        </pc:sldMkLst>
        <pc:spChg chg="mod">
          <ac:chgData name="Toby Donaldson" userId="2e6e5431-bb17-4c41-9985-d39c50d83c73" providerId="ADAL" clId="{3E49B8A0-82F3-4E5B-B9C4-160B447F8CF8}" dt="2023-06-24T02:34:58.710" v="84"/>
          <ac:spMkLst>
            <pc:docMk/>
            <pc:sldMk cId="2728094250" sldId="271"/>
            <ac:spMk id="3" creationId="{853BEB51-9955-F82A-6F80-41EBE4E2A34E}"/>
          </ac:spMkLst>
        </pc:spChg>
        <pc:cxnChg chg="mod">
          <ac:chgData name="Toby Donaldson" userId="2e6e5431-bb17-4c41-9985-d39c50d83c73" providerId="ADAL" clId="{3E49B8A0-82F3-4E5B-B9C4-160B447F8CF8}" dt="2023-06-24T02:35:02.154" v="85" actId="14100"/>
          <ac:cxnSpMkLst>
            <pc:docMk/>
            <pc:sldMk cId="2728094250" sldId="271"/>
            <ac:cxnSpMk id="6" creationId="{5DDF4121-74C5-6428-DBB7-A6035B220EF0}"/>
          </ac:cxnSpMkLst>
        </pc:cxnChg>
      </pc:sldChg>
      <pc:sldChg chg="modSp mod">
        <pc:chgData name="Toby Donaldson" userId="2e6e5431-bb17-4c41-9985-d39c50d83c73" providerId="ADAL" clId="{3E49B8A0-82F3-4E5B-B9C4-160B447F8CF8}" dt="2023-06-24T02:35:37.147" v="88" actId="1076"/>
        <pc:sldMkLst>
          <pc:docMk/>
          <pc:sldMk cId="4291476057" sldId="272"/>
        </pc:sldMkLst>
        <pc:spChg chg="mod">
          <ac:chgData name="Toby Donaldson" userId="2e6e5431-bb17-4c41-9985-d39c50d83c73" providerId="ADAL" clId="{3E49B8A0-82F3-4E5B-B9C4-160B447F8CF8}" dt="2023-06-24T02:35:29.056" v="86"/>
          <ac:spMkLst>
            <pc:docMk/>
            <pc:sldMk cId="4291476057" sldId="272"/>
            <ac:spMk id="3" creationId="{853BEB51-9955-F82A-6F80-41EBE4E2A34E}"/>
          </ac:spMkLst>
        </pc:spChg>
        <pc:spChg chg="mod">
          <ac:chgData name="Toby Donaldson" userId="2e6e5431-bb17-4c41-9985-d39c50d83c73" providerId="ADAL" clId="{3E49B8A0-82F3-4E5B-B9C4-160B447F8CF8}" dt="2023-06-24T02:35:33.429" v="87" actId="1076"/>
          <ac:spMkLst>
            <pc:docMk/>
            <pc:sldMk cId="4291476057" sldId="272"/>
            <ac:spMk id="4" creationId="{9666938B-E24D-4DB2-9F2D-51AE12936068}"/>
          </ac:spMkLst>
        </pc:spChg>
        <pc:cxnChg chg="mod">
          <ac:chgData name="Toby Donaldson" userId="2e6e5431-bb17-4c41-9985-d39c50d83c73" providerId="ADAL" clId="{3E49B8A0-82F3-4E5B-B9C4-160B447F8CF8}" dt="2023-06-24T02:35:37.147" v="88" actId="1076"/>
          <ac:cxnSpMkLst>
            <pc:docMk/>
            <pc:sldMk cId="4291476057" sldId="272"/>
            <ac:cxnSpMk id="6" creationId="{5DDF4121-74C5-6428-DBB7-A6035B220EF0}"/>
          </ac:cxnSpMkLst>
        </pc:cxnChg>
      </pc:sldChg>
      <pc:sldChg chg="modSp mod">
        <pc:chgData name="Toby Donaldson" userId="2e6e5431-bb17-4c41-9985-d39c50d83c73" providerId="ADAL" clId="{3E49B8A0-82F3-4E5B-B9C4-160B447F8CF8}" dt="2023-06-24T02:40:44.524" v="108" actId="1076"/>
        <pc:sldMkLst>
          <pc:docMk/>
          <pc:sldMk cId="213115808" sldId="278"/>
        </pc:sldMkLst>
        <pc:spChg chg="mod">
          <ac:chgData name="Toby Donaldson" userId="2e6e5431-bb17-4c41-9985-d39c50d83c73" providerId="ADAL" clId="{3E49B8A0-82F3-4E5B-B9C4-160B447F8CF8}" dt="2023-06-24T02:40:44.524" v="108" actId="1076"/>
          <ac:spMkLst>
            <pc:docMk/>
            <pc:sldMk cId="213115808" sldId="278"/>
            <ac:spMk id="3" creationId="{B9E20EEC-6230-145F-DD38-08AE7543906E}"/>
          </ac:spMkLst>
        </pc:spChg>
      </pc:sldChg>
      <pc:sldChg chg="modSp mod">
        <pc:chgData name="Toby Donaldson" userId="2e6e5431-bb17-4c41-9985-d39c50d83c73" providerId="ADAL" clId="{3E49B8A0-82F3-4E5B-B9C4-160B447F8CF8}" dt="2023-06-24T02:42:24.191" v="167" actId="20577"/>
        <pc:sldMkLst>
          <pc:docMk/>
          <pc:sldMk cId="12643477" sldId="279"/>
        </pc:sldMkLst>
        <pc:spChg chg="mod">
          <ac:chgData name="Toby Donaldson" userId="2e6e5431-bb17-4c41-9985-d39c50d83c73" providerId="ADAL" clId="{3E49B8A0-82F3-4E5B-B9C4-160B447F8CF8}" dt="2023-06-24T02:42:24.191" v="167" actId="20577"/>
          <ac:spMkLst>
            <pc:docMk/>
            <pc:sldMk cId="12643477" sldId="279"/>
            <ac:spMk id="3" creationId="{BD2CE6D0-608D-D345-C585-BFD028870A45}"/>
          </ac:spMkLst>
        </pc:spChg>
      </pc:sldChg>
      <pc:sldChg chg="modSp mod">
        <pc:chgData name="Toby Donaldson" userId="2e6e5431-bb17-4c41-9985-d39c50d83c73" providerId="ADAL" clId="{3E49B8A0-82F3-4E5B-B9C4-160B447F8CF8}" dt="2023-06-24T02:42:41.592" v="169" actId="20577"/>
        <pc:sldMkLst>
          <pc:docMk/>
          <pc:sldMk cId="1809269518" sldId="280"/>
        </pc:sldMkLst>
        <pc:spChg chg="mod">
          <ac:chgData name="Toby Donaldson" userId="2e6e5431-bb17-4c41-9985-d39c50d83c73" providerId="ADAL" clId="{3E49B8A0-82F3-4E5B-B9C4-160B447F8CF8}" dt="2023-06-24T02:42:41.592" v="169" actId="20577"/>
          <ac:spMkLst>
            <pc:docMk/>
            <pc:sldMk cId="1809269518" sldId="280"/>
            <ac:spMk id="3" creationId="{BD2CE6D0-608D-D345-C585-BFD028870A45}"/>
          </ac:spMkLst>
        </pc:spChg>
      </pc:sldChg>
      <pc:sldChg chg="modSp mod">
        <pc:chgData name="Toby Donaldson" userId="2e6e5431-bb17-4c41-9985-d39c50d83c73" providerId="ADAL" clId="{3E49B8A0-82F3-4E5B-B9C4-160B447F8CF8}" dt="2023-06-24T02:42:53.560" v="176" actId="20577"/>
        <pc:sldMkLst>
          <pc:docMk/>
          <pc:sldMk cId="1978690111" sldId="281"/>
        </pc:sldMkLst>
        <pc:spChg chg="mod">
          <ac:chgData name="Toby Donaldson" userId="2e6e5431-bb17-4c41-9985-d39c50d83c73" providerId="ADAL" clId="{3E49B8A0-82F3-4E5B-B9C4-160B447F8CF8}" dt="2023-06-24T02:42:53.560" v="176" actId="20577"/>
          <ac:spMkLst>
            <pc:docMk/>
            <pc:sldMk cId="1978690111" sldId="281"/>
            <ac:spMk id="3" creationId="{BD2CE6D0-608D-D345-C585-BFD028870A45}"/>
          </ac:spMkLst>
        </pc:spChg>
      </pc:sldChg>
      <pc:sldChg chg="modSp mod">
        <pc:chgData name="Toby Donaldson" userId="2e6e5431-bb17-4c41-9985-d39c50d83c73" providerId="ADAL" clId="{3E49B8A0-82F3-4E5B-B9C4-160B447F8CF8}" dt="2023-06-24T02:43:06.600" v="183" actId="20577"/>
        <pc:sldMkLst>
          <pc:docMk/>
          <pc:sldMk cId="2149584888" sldId="282"/>
        </pc:sldMkLst>
        <pc:spChg chg="mod">
          <ac:chgData name="Toby Donaldson" userId="2e6e5431-bb17-4c41-9985-d39c50d83c73" providerId="ADAL" clId="{3E49B8A0-82F3-4E5B-B9C4-160B447F8CF8}" dt="2023-06-24T02:43:06.600" v="183" actId="20577"/>
          <ac:spMkLst>
            <pc:docMk/>
            <pc:sldMk cId="2149584888" sldId="282"/>
            <ac:spMk id="3" creationId="{BD2CE6D0-608D-D345-C585-BFD028870A45}"/>
          </ac:spMkLst>
        </pc:spChg>
      </pc:sldChg>
      <pc:sldChg chg="addSp delSp modSp mod">
        <pc:chgData name="Toby Donaldson" userId="2e6e5431-bb17-4c41-9985-d39c50d83c73" providerId="ADAL" clId="{3E49B8A0-82F3-4E5B-B9C4-160B447F8CF8}" dt="2023-06-27T01:33:58.046" v="1547" actId="20577"/>
        <pc:sldMkLst>
          <pc:docMk/>
          <pc:sldMk cId="740533681" sldId="283"/>
        </pc:sldMkLst>
        <pc:spChg chg="mod">
          <ac:chgData name="Toby Donaldson" userId="2e6e5431-bb17-4c41-9985-d39c50d83c73" providerId="ADAL" clId="{3E49B8A0-82F3-4E5B-B9C4-160B447F8CF8}" dt="2023-06-27T01:21:35.411" v="1099" actId="207"/>
          <ac:spMkLst>
            <pc:docMk/>
            <pc:sldMk cId="740533681" sldId="283"/>
            <ac:spMk id="2" creationId="{05EEB890-4AE9-E61C-9A74-E115946F8737}"/>
          </ac:spMkLst>
        </pc:spChg>
        <pc:spChg chg="mod">
          <ac:chgData name="Toby Donaldson" userId="2e6e5431-bb17-4c41-9985-d39c50d83c73" providerId="ADAL" clId="{3E49B8A0-82F3-4E5B-B9C4-160B447F8CF8}" dt="2023-06-27T01:33:58.046" v="1547" actId="20577"/>
          <ac:spMkLst>
            <pc:docMk/>
            <pc:sldMk cId="740533681" sldId="283"/>
            <ac:spMk id="3" creationId="{853BEB51-9955-F82A-6F80-41EBE4E2A34E}"/>
          </ac:spMkLst>
        </pc:spChg>
        <pc:spChg chg="add mod">
          <ac:chgData name="Toby Donaldson" userId="2e6e5431-bb17-4c41-9985-d39c50d83c73" providerId="ADAL" clId="{3E49B8A0-82F3-4E5B-B9C4-160B447F8CF8}" dt="2023-06-24T02:50:00.181" v="433" actId="1076"/>
          <ac:spMkLst>
            <pc:docMk/>
            <pc:sldMk cId="740533681" sldId="283"/>
            <ac:spMk id="4" creationId="{C6E390C3-C23E-8885-F152-D76BE3C03A20}"/>
          </ac:spMkLst>
        </pc:spChg>
        <pc:spChg chg="add mod">
          <ac:chgData name="Toby Donaldson" userId="2e6e5431-bb17-4c41-9985-d39c50d83c73" providerId="ADAL" clId="{3E49B8A0-82F3-4E5B-B9C4-160B447F8CF8}" dt="2023-06-24T02:50:20.721" v="435" actId="208"/>
          <ac:spMkLst>
            <pc:docMk/>
            <pc:sldMk cId="740533681" sldId="283"/>
            <ac:spMk id="5" creationId="{28B8EA08-2981-2FF4-BDF7-59E3A6C2CB08}"/>
          </ac:spMkLst>
        </pc:spChg>
        <pc:spChg chg="add del mod">
          <ac:chgData name="Toby Donaldson" userId="2e6e5431-bb17-4c41-9985-d39c50d83c73" providerId="ADAL" clId="{3E49B8A0-82F3-4E5B-B9C4-160B447F8CF8}" dt="2023-06-27T01:33:04.146" v="1498" actId="21"/>
          <ac:spMkLst>
            <pc:docMk/>
            <pc:sldMk cId="740533681" sldId="283"/>
            <ac:spMk id="6" creationId="{F248A0F4-662E-A9B1-D488-9C2BD8AA70EF}"/>
          </ac:spMkLst>
        </pc:spChg>
        <pc:spChg chg="mod">
          <ac:chgData name="Toby Donaldson" userId="2e6e5431-bb17-4c41-9985-d39c50d83c73" providerId="ADAL" clId="{3E49B8A0-82F3-4E5B-B9C4-160B447F8CF8}" dt="2023-06-24T02:49:43.031" v="430" actId="20577"/>
          <ac:spMkLst>
            <pc:docMk/>
            <pc:sldMk cId="740533681" sldId="283"/>
            <ac:spMk id="8" creationId="{1E340167-FAFF-9E55-2497-F7B2B09CCA2C}"/>
          </ac:spMkLst>
        </pc:spChg>
        <pc:spChg chg="add mod">
          <ac:chgData name="Toby Donaldson" userId="2e6e5431-bb17-4c41-9985-d39c50d83c73" providerId="ADAL" clId="{3E49B8A0-82F3-4E5B-B9C4-160B447F8CF8}" dt="2023-06-27T01:33:32.644" v="1544" actId="1076"/>
          <ac:spMkLst>
            <pc:docMk/>
            <pc:sldMk cId="740533681" sldId="283"/>
            <ac:spMk id="9" creationId="{C27A4809-B9EA-88C8-23BC-CFA217FAFC0A}"/>
          </ac:spMkLst>
        </pc:spChg>
        <pc:cxnChg chg="add">
          <ac:chgData name="Toby Donaldson" userId="2e6e5431-bb17-4c41-9985-d39c50d83c73" providerId="ADAL" clId="{3E49B8A0-82F3-4E5B-B9C4-160B447F8CF8}" dt="2023-06-24T02:49:34.678" v="426" actId="11529"/>
          <ac:cxnSpMkLst>
            <pc:docMk/>
            <pc:sldMk cId="740533681" sldId="283"/>
            <ac:cxnSpMk id="7" creationId="{57D856B2-E747-D2D0-D611-2F0130FE87F2}"/>
          </ac:cxnSpMkLst>
        </pc:cxnChg>
        <pc:cxnChg chg="del">
          <ac:chgData name="Toby Donaldson" userId="2e6e5431-bb17-4c41-9985-d39c50d83c73" providerId="ADAL" clId="{3E49B8A0-82F3-4E5B-B9C4-160B447F8CF8}" dt="2023-06-24T02:46:45.911" v="261" actId="21"/>
          <ac:cxnSpMkLst>
            <pc:docMk/>
            <pc:sldMk cId="740533681" sldId="283"/>
            <ac:cxnSpMk id="10" creationId="{CB680526-959C-396D-A75F-2F7881CD7999}"/>
          </ac:cxnSpMkLst>
        </pc:cxnChg>
        <pc:cxnChg chg="del">
          <ac:chgData name="Toby Donaldson" userId="2e6e5431-bb17-4c41-9985-d39c50d83c73" providerId="ADAL" clId="{3E49B8A0-82F3-4E5B-B9C4-160B447F8CF8}" dt="2023-06-24T02:46:45.911" v="261" actId="21"/>
          <ac:cxnSpMkLst>
            <pc:docMk/>
            <pc:sldMk cId="740533681" sldId="283"/>
            <ac:cxnSpMk id="12" creationId="{F082F8CD-B44A-CB1A-C6D2-24B79110E7BF}"/>
          </ac:cxnSpMkLst>
        </pc:cxnChg>
      </pc:sldChg>
      <pc:sldChg chg="modSp mod">
        <pc:chgData name="Toby Donaldson" userId="2e6e5431-bb17-4c41-9985-d39c50d83c73" providerId="ADAL" clId="{3E49B8A0-82F3-4E5B-B9C4-160B447F8CF8}" dt="2023-06-27T01:46:14.158" v="1845" actId="20577"/>
        <pc:sldMkLst>
          <pc:docMk/>
          <pc:sldMk cId="1981722786" sldId="284"/>
        </pc:sldMkLst>
        <pc:spChg chg="mod">
          <ac:chgData name="Toby Donaldson" userId="2e6e5431-bb17-4c41-9985-d39c50d83c73" providerId="ADAL" clId="{3E49B8A0-82F3-4E5B-B9C4-160B447F8CF8}" dt="2023-06-27T01:46:14.158" v="1845" actId="20577"/>
          <ac:spMkLst>
            <pc:docMk/>
            <pc:sldMk cId="1981722786" sldId="284"/>
            <ac:spMk id="3" creationId="{853BEB51-9955-F82A-6F80-41EBE4E2A34E}"/>
          </ac:spMkLst>
        </pc:spChg>
      </pc:sldChg>
      <pc:sldChg chg="modSp mod">
        <pc:chgData name="Toby Donaldson" userId="2e6e5431-bb17-4c41-9985-d39c50d83c73" providerId="ADAL" clId="{3E49B8A0-82F3-4E5B-B9C4-160B447F8CF8}" dt="2023-06-24T02:58:35.851" v="1055" actId="20577"/>
        <pc:sldMkLst>
          <pc:docMk/>
          <pc:sldMk cId="4235339031" sldId="286"/>
        </pc:sldMkLst>
        <pc:spChg chg="mod">
          <ac:chgData name="Toby Donaldson" userId="2e6e5431-bb17-4c41-9985-d39c50d83c73" providerId="ADAL" clId="{3E49B8A0-82F3-4E5B-B9C4-160B447F8CF8}" dt="2023-06-24T02:58:35.851" v="1055" actId="20577"/>
          <ac:spMkLst>
            <pc:docMk/>
            <pc:sldMk cId="4235339031" sldId="286"/>
            <ac:spMk id="3" creationId="{853BEB51-9955-F82A-6F80-41EBE4E2A34E}"/>
          </ac:spMkLst>
        </pc:spChg>
      </pc:sldChg>
      <pc:sldChg chg="modSp mod">
        <pc:chgData name="Toby Donaldson" userId="2e6e5431-bb17-4c41-9985-d39c50d83c73" providerId="ADAL" clId="{3E49B8A0-82F3-4E5B-B9C4-160B447F8CF8}" dt="2023-06-24T02:56:49.215" v="996" actId="14100"/>
        <pc:sldMkLst>
          <pc:docMk/>
          <pc:sldMk cId="1435161024" sldId="287"/>
        </pc:sldMkLst>
        <pc:spChg chg="mod">
          <ac:chgData name="Toby Donaldson" userId="2e6e5431-bb17-4c41-9985-d39c50d83c73" providerId="ADAL" clId="{3E49B8A0-82F3-4E5B-B9C4-160B447F8CF8}" dt="2023-06-24T02:56:49.215" v="996" actId="14100"/>
          <ac:spMkLst>
            <pc:docMk/>
            <pc:sldMk cId="1435161024" sldId="287"/>
            <ac:spMk id="3" creationId="{853BEB51-9955-F82A-6F80-41EBE4E2A34E}"/>
          </ac:spMkLst>
        </pc:spChg>
      </pc:sldChg>
      <pc:sldChg chg="modSp mod">
        <pc:chgData name="Toby Donaldson" userId="2e6e5431-bb17-4c41-9985-d39c50d83c73" providerId="ADAL" clId="{3E49B8A0-82F3-4E5B-B9C4-160B447F8CF8}" dt="2023-06-24T02:57:48.572" v="1012" actId="20577"/>
        <pc:sldMkLst>
          <pc:docMk/>
          <pc:sldMk cId="1682691476" sldId="288"/>
        </pc:sldMkLst>
        <pc:spChg chg="mod">
          <ac:chgData name="Toby Donaldson" userId="2e6e5431-bb17-4c41-9985-d39c50d83c73" providerId="ADAL" clId="{3E49B8A0-82F3-4E5B-B9C4-160B447F8CF8}" dt="2023-06-24T02:57:33.074" v="1011" actId="20577"/>
          <ac:spMkLst>
            <pc:docMk/>
            <pc:sldMk cId="1682691476" sldId="288"/>
            <ac:spMk id="3" creationId="{853BEB51-9955-F82A-6F80-41EBE4E2A34E}"/>
          </ac:spMkLst>
        </pc:spChg>
        <pc:spChg chg="mod">
          <ac:chgData name="Toby Donaldson" userId="2e6e5431-bb17-4c41-9985-d39c50d83c73" providerId="ADAL" clId="{3E49B8A0-82F3-4E5B-B9C4-160B447F8CF8}" dt="2023-06-24T02:57:48.572" v="1012" actId="20577"/>
          <ac:spMkLst>
            <pc:docMk/>
            <pc:sldMk cId="1682691476" sldId="288"/>
            <ac:spMk id="7" creationId="{413C3B1B-8956-A95C-683F-18D9074849E9}"/>
          </ac:spMkLst>
        </pc:spChg>
      </pc:sldChg>
      <pc:sldChg chg="modSp mod">
        <pc:chgData name="Toby Donaldson" userId="2e6e5431-bb17-4c41-9985-d39c50d83c73" providerId="ADAL" clId="{3E49B8A0-82F3-4E5B-B9C4-160B447F8CF8}" dt="2023-06-24T02:58:11.937" v="1016" actId="20577"/>
        <pc:sldMkLst>
          <pc:docMk/>
          <pc:sldMk cId="1672341037" sldId="289"/>
        </pc:sldMkLst>
        <pc:spChg chg="mod">
          <ac:chgData name="Toby Donaldson" userId="2e6e5431-bb17-4c41-9985-d39c50d83c73" providerId="ADAL" clId="{3E49B8A0-82F3-4E5B-B9C4-160B447F8CF8}" dt="2023-06-24T02:58:11.937" v="1016" actId="20577"/>
          <ac:spMkLst>
            <pc:docMk/>
            <pc:sldMk cId="1672341037" sldId="289"/>
            <ac:spMk id="2" creationId="{05EEB890-4AE9-E61C-9A74-E115946F8737}"/>
          </ac:spMkLst>
        </pc:spChg>
      </pc:sldChg>
      <pc:sldChg chg="modSp mod">
        <pc:chgData name="Toby Donaldson" userId="2e6e5431-bb17-4c41-9985-d39c50d83c73" providerId="ADAL" clId="{3E49B8A0-82F3-4E5B-B9C4-160B447F8CF8}" dt="2023-06-24T02:59:34.345" v="1058" actId="1076"/>
        <pc:sldMkLst>
          <pc:docMk/>
          <pc:sldMk cId="397900611" sldId="290"/>
        </pc:sldMkLst>
        <pc:spChg chg="mod">
          <ac:chgData name="Toby Donaldson" userId="2e6e5431-bb17-4c41-9985-d39c50d83c73" providerId="ADAL" clId="{3E49B8A0-82F3-4E5B-B9C4-160B447F8CF8}" dt="2023-06-24T02:59:21.537" v="1056" actId="1076"/>
          <ac:spMkLst>
            <pc:docMk/>
            <pc:sldMk cId="397900611" sldId="290"/>
            <ac:spMk id="10" creationId="{C426CA52-5795-6EB4-0560-A7FA9BD70B89}"/>
          </ac:spMkLst>
        </pc:spChg>
        <pc:spChg chg="mod">
          <ac:chgData name="Toby Donaldson" userId="2e6e5431-bb17-4c41-9985-d39c50d83c73" providerId="ADAL" clId="{3E49B8A0-82F3-4E5B-B9C4-160B447F8CF8}" dt="2023-06-24T02:59:34.345" v="1058" actId="1076"/>
          <ac:spMkLst>
            <pc:docMk/>
            <pc:sldMk cId="397900611" sldId="290"/>
            <ac:spMk id="11" creationId="{0B3048A3-03FE-EDBE-7D47-8B00E19471C1}"/>
          </ac:spMkLst>
        </pc:spChg>
      </pc:sldChg>
      <pc:sldChg chg="modSp mod">
        <pc:chgData name="Toby Donaldson" userId="2e6e5431-bb17-4c41-9985-d39c50d83c73" providerId="ADAL" clId="{3E49B8A0-82F3-4E5B-B9C4-160B447F8CF8}" dt="2023-06-24T02:59:53.656" v="1066" actId="20577"/>
        <pc:sldMkLst>
          <pc:docMk/>
          <pc:sldMk cId="1657589750" sldId="291"/>
        </pc:sldMkLst>
        <pc:spChg chg="mod">
          <ac:chgData name="Toby Donaldson" userId="2e6e5431-bb17-4c41-9985-d39c50d83c73" providerId="ADAL" clId="{3E49B8A0-82F3-4E5B-B9C4-160B447F8CF8}" dt="2023-06-24T02:59:43.353" v="1059" actId="20577"/>
          <ac:spMkLst>
            <pc:docMk/>
            <pc:sldMk cId="1657589750" sldId="291"/>
            <ac:spMk id="2" creationId="{6E6C3240-625C-85D5-9A27-AFC44222D530}"/>
          </ac:spMkLst>
        </pc:spChg>
        <pc:spChg chg="mod">
          <ac:chgData name="Toby Donaldson" userId="2e6e5431-bb17-4c41-9985-d39c50d83c73" providerId="ADAL" clId="{3E49B8A0-82F3-4E5B-B9C4-160B447F8CF8}" dt="2023-06-24T02:59:53.656" v="1066" actId="20577"/>
          <ac:spMkLst>
            <pc:docMk/>
            <pc:sldMk cId="1657589750" sldId="291"/>
            <ac:spMk id="10" creationId="{A4FEAC98-6DC3-B4B1-0754-7C5EDD69E199}"/>
          </ac:spMkLst>
        </pc:spChg>
      </pc:sldChg>
      <pc:sldChg chg="addSp modSp mod">
        <pc:chgData name="Toby Donaldson" userId="2e6e5431-bb17-4c41-9985-d39c50d83c73" providerId="ADAL" clId="{3E49B8A0-82F3-4E5B-B9C4-160B447F8CF8}" dt="2023-06-24T03:01:29.354" v="1081" actId="1076"/>
        <pc:sldMkLst>
          <pc:docMk/>
          <pc:sldMk cId="3118127669" sldId="292"/>
        </pc:sldMkLst>
        <pc:spChg chg="mod">
          <ac:chgData name="Toby Donaldson" userId="2e6e5431-bb17-4c41-9985-d39c50d83c73" providerId="ADAL" clId="{3E49B8A0-82F3-4E5B-B9C4-160B447F8CF8}" dt="2023-06-24T03:00:04.759" v="1067" actId="20577"/>
          <ac:spMkLst>
            <pc:docMk/>
            <pc:sldMk cId="3118127669" sldId="292"/>
            <ac:spMk id="2" creationId="{6E6C3240-625C-85D5-9A27-AFC44222D530}"/>
          </ac:spMkLst>
        </pc:spChg>
        <pc:spChg chg="add mod">
          <ac:chgData name="Toby Donaldson" userId="2e6e5431-bb17-4c41-9985-d39c50d83c73" providerId="ADAL" clId="{3E49B8A0-82F3-4E5B-B9C4-160B447F8CF8}" dt="2023-06-24T03:01:16.646" v="1079" actId="1076"/>
          <ac:spMkLst>
            <pc:docMk/>
            <pc:sldMk cId="3118127669" sldId="292"/>
            <ac:spMk id="3" creationId="{78BC99BD-F5D0-A2B0-AC9A-F3E674D0A94E}"/>
          </ac:spMkLst>
        </pc:spChg>
        <pc:spChg chg="mod">
          <ac:chgData name="Toby Donaldson" userId="2e6e5431-bb17-4c41-9985-d39c50d83c73" providerId="ADAL" clId="{3E49B8A0-82F3-4E5B-B9C4-160B447F8CF8}" dt="2023-06-24T03:01:12.033" v="1077" actId="1076"/>
          <ac:spMkLst>
            <pc:docMk/>
            <pc:sldMk cId="3118127669" sldId="292"/>
            <ac:spMk id="8" creationId="{92625BD6-573B-1828-6710-12D80A93331E}"/>
          </ac:spMkLst>
        </pc:spChg>
        <pc:spChg chg="mod">
          <ac:chgData name="Toby Donaldson" userId="2e6e5431-bb17-4c41-9985-d39c50d83c73" providerId="ADAL" clId="{3E49B8A0-82F3-4E5B-B9C4-160B447F8CF8}" dt="2023-06-24T03:00:45.824" v="1072" actId="113"/>
          <ac:spMkLst>
            <pc:docMk/>
            <pc:sldMk cId="3118127669" sldId="292"/>
            <ac:spMk id="10" creationId="{A4FEAC98-6DC3-B4B1-0754-7C5EDD69E199}"/>
          </ac:spMkLst>
        </pc:spChg>
        <pc:spChg chg="mod">
          <ac:chgData name="Toby Donaldson" userId="2e6e5431-bb17-4c41-9985-d39c50d83c73" providerId="ADAL" clId="{3E49B8A0-82F3-4E5B-B9C4-160B447F8CF8}" dt="2023-06-24T03:00:39.072" v="1071" actId="20577"/>
          <ac:spMkLst>
            <pc:docMk/>
            <pc:sldMk cId="3118127669" sldId="292"/>
            <ac:spMk id="12" creationId="{30E81C47-38A2-4FB2-2322-0763897119E2}"/>
          </ac:spMkLst>
        </pc:spChg>
        <pc:spChg chg="mod">
          <ac:chgData name="Toby Donaldson" userId="2e6e5431-bb17-4c41-9985-d39c50d83c73" providerId="ADAL" clId="{3E49B8A0-82F3-4E5B-B9C4-160B447F8CF8}" dt="2023-06-24T03:01:29.354" v="1081" actId="1076"/>
          <ac:spMkLst>
            <pc:docMk/>
            <pc:sldMk cId="3118127669" sldId="292"/>
            <ac:spMk id="30" creationId="{748401B0-B0E5-3CF5-A28C-53A208B4A7B2}"/>
          </ac:spMkLst>
        </pc:spChg>
        <pc:spChg chg="mod">
          <ac:chgData name="Toby Donaldson" userId="2e6e5431-bb17-4c41-9985-d39c50d83c73" providerId="ADAL" clId="{3E49B8A0-82F3-4E5B-B9C4-160B447F8CF8}" dt="2023-06-24T03:01:06.470" v="1075" actId="1076"/>
          <ac:spMkLst>
            <pc:docMk/>
            <pc:sldMk cId="3118127669" sldId="292"/>
            <ac:spMk id="32" creationId="{FF72C43F-0B6A-EAED-F40F-D40A13AD666B}"/>
          </ac:spMkLst>
        </pc:spChg>
        <pc:spChg chg="mod">
          <ac:chgData name="Toby Donaldson" userId="2e6e5431-bb17-4c41-9985-d39c50d83c73" providerId="ADAL" clId="{3E49B8A0-82F3-4E5B-B9C4-160B447F8CF8}" dt="2023-06-24T03:00:57.082" v="1073" actId="1076"/>
          <ac:spMkLst>
            <pc:docMk/>
            <pc:sldMk cId="3118127669" sldId="292"/>
            <ac:spMk id="33" creationId="{AC02D06A-7F5E-0DAA-8621-9A81ECFB2FDB}"/>
          </ac:spMkLst>
        </pc:spChg>
      </pc:sldChg>
      <pc:sldChg chg="del">
        <pc:chgData name="Toby Donaldson" userId="2e6e5431-bb17-4c41-9985-d39c50d83c73" providerId="ADAL" clId="{3E49B8A0-82F3-4E5B-B9C4-160B447F8CF8}" dt="2023-06-24T03:02:38.848" v="1086" actId="2696"/>
        <pc:sldMkLst>
          <pc:docMk/>
          <pc:sldMk cId="3965035007" sldId="294"/>
        </pc:sldMkLst>
      </pc:sldChg>
      <pc:sldChg chg="modSp mod">
        <pc:chgData name="Toby Donaldson" userId="2e6e5431-bb17-4c41-9985-d39c50d83c73" providerId="ADAL" clId="{3E49B8A0-82F3-4E5B-B9C4-160B447F8CF8}" dt="2023-06-24T03:03:08.357" v="1089"/>
        <pc:sldMkLst>
          <pc:docMk/>
          <pc:sldMk cId="826826618" sldId="295"/>
        </pc:sldMkLst>
        <pc:spChg chg="mod">
          <ac:chgData name="Toby Donaldson" userId="2e6e5431-bb17-4c41-9985-d39c50d83c73" providerId="ADAL" clId="{3E49B8A0-82F3-4E5B-B9C4-160B447F8CF8}" dt="2023-06-24T03:02:48.716" v="1088" actId="113"/>
          <ac:spMkLst>
            <pc:docMk/>
            <pc:sldMk cId="826826618" sldId="295"/>
            <ac:spMk id="2" creationId="{05EEB890-4AE9-E61C-9A74-E115946F8737}"/>
          </ac:spMkLst>
        </pc:spChg>
        <pc:spChg chg="mod">
          <ac:chgData name="Toby Donaldson" userId="2e6e5431-bb17-4c41-9985-d39c50d83c73" providerId="ADAL" clId="{3E49B8A0-82F3-4E5B-B9C4-160B447F8CF8}" dt="2023-06-24T03:03:08.357" v="1089"/>
          <ac:spMkLst>
            <pc:docMk/>
            <pc:sldMk cId="826826618" sldId="295"/>
            <ac:spMk id="4" creationId="{2D05EE0B-8C9B-F11E-BADA-D9B3F4B68631}"/>
          </ac:spMkLst>
        </pc:spChg>
      </pc:sldChg>
      <pc:sldChg chg="modSp">
        <pc:chgData name="Toby Donaldson" userId="2e6e5431-bb17-4c41-9985-d39c50d83c73" providerId="ADAL" clId="{3E49B8A0-82F3-4E5B-B9C4-160B447F8CF8}" dt="2023-06-24T03:03:37.656" v="1091"/>
        <pc:sldMkLst>
          <pc:docMk/>
          <pc:sldMk cId="3247521913" sldId="296"/>
        </pc:sldMkLst>
        <pc:spChg chg="mod">
          <ac:chgData name="Toby Donaldson" userId="2e6e5431-bb17-4c41-9985-d39c50d83c73" providerId="ADAL" clId="{3E49B8A0-82F3-4E5B-B9C4-160B447F8CF8}" dt="2023-06-24T03:03:37.656" v="1091"/>
          <ac:spMkLst>
            <pc:docMk/>
            <pc:sldMk cId="3247521913" sldId="296"/>
            <ac:spMk id="4" creationId="{2D05EE0B-8C9B-F11E-BADA-D9B3F4B68631}"/>
          </ac:spMkLst>
        </pc:spChg>
      </pc:sldChg>
      <pc:sldChg chg="modSp">
        <pc:chgData name="Toby Donaldson" userId="2e6e5431-bb17-4c41-9985-d39c50d83c73" providerId="ADAL" clId="{3E49B8A0-82F3-4E5B-B9C4-160B447F8CF8}" dt="2023-06-24T03:03:31.617" v="1090"/>
        <pc:sldMkLst>
          <pc:docMk/>
          <pc:sldMk cId="566280753" sldId="297"/>
        </pc:sldMkLst>
        <pc:spChg chg="mod">
          <ac:chgData name="Toby Donaldson" userId="2e6e5431-bb17-4c41-9985-d39c50d83c73" providerId="ADAL" clId="{3E49B8A0-82F3-4E5B-B9C4-160B447F8CF8}" dt="2023-06-24T03:03:31.617" v="1090"/>
          <ac:spMkLst>
            <pc:docMk/>
            <pc:sldMk cId="566280753" sldId="297"/>
            <ac:spMk id="4" creationId="{2D05EE0B-8C9B-F11E-BADA-D9B3F4B68631}"/>
          </ac:spMkLst>
        </pc:spChg>
      </pc:sldChg>
      <pc:sldChg chg="add del">
        <pc:chgData name="Toby Donaldson" userId="2e6e5431-bb17-4c41-9985-d39c50d83c73" providerId="ADAL" clId="{3E49B8A0-82F3-4E5B-B9C4-160B447F8CF8}" dt="2023-06-24T02:54:48.847" v="906" actId="2696"/>
        <pc:sldMkLst>
          <pc:docMk/>
          <pc:sldMk cId="2926371896" sldId="300"/>
        </pc:sldMkLst>
      </pc:sldChg>
      <pc:sldChg chg="addSp delSp modSp add mod">
        <pc:chgData name="Toby Donaldson" userId="2e6e5431-bb17-4c41-9985-d39c50d83c73" providerId="ADAL" clId="{3E49B8A0-82F3-4E5B-B9C4-160B447F8CF8}" dt="2023-06-27T01:33:35.945" v="1545"/>
        <pc:sldMkLst>
          <pc:docMk/>
          <pc:sldMk cId="2976736663" sldId="301"/>
        </pc:sldMkLst>
        <pc:spChg chg="mod">
          <ac:chgData name="Toby Donaldson" userId="2e6e5431-bb17-4c41-9985-d39c50d83c73" providerId="ADAL" clId="{3E49B8A0-82F3-4E5B-B9C4-160B447F8CF8}" dt="2023-06-27T01:21:40.114" v="1100" actId="207"/>
          <ac:spMkLst>
            <pc:docMk/>
            <pc:sldMk cId="2976736663" sldId="301"/>
            <ac:spMk id="2" creationId="{05EEB890-4AE9-E61C-9A74-E115946F8737}"/>
          </ac:spMkLst>
        </pc:spChg>
        <pc:spChg chg="mod">
          <ac:chgData name="Toby Donaldson" userId="2e6e5431-bb17-4c41-9985-d39c50d83c73" providerId="ADAL" clId="{3E49B8A0-82F3-4E5B-B9C4-160B447F8CF8}" dt="2023-06-27T01:32:16.555" v="1495" actId="20577"/>
          <ac:spMkLst>
            <pc:docMk/>
            <pc:sldMk cId="2976736663" sldId="301"/>
            <ac:spMk id="3" creationId="{853BEB51-9955-F82A-6F80-41EBE4E2A34E}"/>
          </ac:spMkLst>
        </pc:spChg>
        <pc:spChg chg="add mod">
          <ac:chgData name="Toby Donaldson" userId="2e6e5431-bb17-4c41-9985-d39c50d83c73" providerId="ADAL" clId="{3E49B8A0-82F3-4E5B-B9C4-160B447F8CF8}" dt="2023-06-27T01:33:35.945" v="1545"/>
          <ac:spMkLst>
            <pc:docMk/>
            <pc:sldMk cId="2976736663" sldId="301"/>
            <ac:spMk id="4" creationId="{4CE21BD3-4F8D-2A9C-FF27-736292ABED5C}"/>
          </ac:spMkLst>
        </pc:spChg>
        <pc:spChg chg="del">
          <ac:chgData name="Toby Donaldson" userId="2e6e5431-bb17-4c41-9985-d39c50d83c73" providerId="ADAL" clId="{3E49B8A0-82F3-4E5B-B9C4-160B447F8CF8}" dt="2023-06-24T02:50:44.201" v="454" actId="21"/>
          <ac:spMkLst>
            <pc:docMk/>
            <pc:sldMk cId="2976736663" sldId="301"/>
            <ac:spMk id="4" creationId="{C6E390C3-C23E-8885-F152-D76BE3C03A20}"/>
          </ac:spMkLst>
        </pc:spChg>
        <pc:spChg chg="mod">
          <ac:chgData name="Toby Donaldson" userId="2e6e5431-bb17-4c41-9985-d39c50d83c73" providerId="ADAL" clId="{3E49B8A0-82F3-4E5B-B9C4-160B447F8CF8}" dt="2023-06-24T02:53:49.472" v="882" actId="113"/>
          <ac:spMkLst>
            <pc:docMk/>
            <pc:sldMk cId="2976736663" sldId="301"/>
            <ac:spMk id="5" creationId="{28B8EA08-2981-2FF4-BDF7-59E3A6C2CB08}"/>
          </ac:spMkLst>
        </pc:spChg>
        <pc:spChg chg="del">
          <ac:chgData name="Toby Donaldson" userId="2e6e5431-bb17-4c41-9985-d39c50d83c73" providerId="ADAL" clId="{3E49B8A0-82F3-4E5B-B9C4-160B447F8CF8}" dt="2023-06-24T02:50:44.201" v="454" actId="21"/>
          <ac:spMkLst>
            <pc:docMk/>
            <pc:sldMk cId="2976736663" sldId="301"/>
            <ac:spMk id="8" creationId="{1E340167-FAFF-9E55-2497-F7B2B09CCA2C}"/>
          </ac:spMkLst>
        </pc:spChg>
        <pc:cxnChg chg="del">
          <ac:chgData name="Toby Donaldson" userId="2e6e5431-bb17-4c41-9985-d39c50d83c73" providerId="ADAL" clId="{3E49B8A0-82F3-4E5B-B9C4-160B447F8CF8}" dt="2023-06-24T02:50:44.201" v="454" actId="21"/>
          <ac:cxnSpMkLst>
            <pc:docMk/>
            <pc:sldMk cId="2976736663" sldId="301"/>
            <ac:cxnSpMk id="7" creationId="{57D856B2-E747-D2D0-D611-2F0130FE87F2}"/>
          </ac:cxnSpMkLst>
        </pc:cxnChg>
      </pc:sldChg>
      <pc:sldChg chg="addSp delSp modSp add mod">
        <pc:chgData name="Toby Donaldson" userId="2e6e5431-bb17-4c41-9985-d39c50d83c73" providerId="ADAL" clId="{3E49B8A0-82F3-4E5B-B9C4-160B447F8CF8}" dt="2023-06-24T03:02:16.313" v="1085"/>
        <pc:sldMkLst>
          <pc:docMk/>
          <pc:sldMk cId="2859941842" sldId="302"/>
        </pc:sldMkLst>
        <pc:spChg chg="add mod">
          <ac:chgData name="Toby Donaldson" userId="2e6e5431-bb17-4c41-9985-d39c50d83c73" providerId="ADAL" clId="{3E49B8A0-82F3-4E5B-B9C4-160B447F8CF8}" dt="2023-06-24T03:02:16.313" v="1085"/>
          <ac:spMkLst>
            <pc:docMk/>
            <pc:sldMk cId="2859941842" sldId="302"/>
            <ac:spMk id="4" creationId="{2736AC0A-DE43-D386-CF8D-3EF883453115}"/>
          </ac:spMkLst>
        </pc:spChg>
        <pc:spChg chg="del">
          <ac:chgData name="Toby Donaldson" userId="2e6e5431-bb17-4c41-9985-d39c50d83c73" providerId="ADAL" clId="{3E49B8A0-82F3-4E5B-B9C4-160B447F8CF8}" dt="2023-06-24T03:02:04.450" v="1083" actId="21"/>
          <ac:spMkLst>
            <pc:docMk/>
            <pc:sldMk cId="2859941842" sldId="302"/>
            <ac:spMk id="12" creationId="{30E81C47-38A2-4FB2-2322-0763897119E2}"/>
          </ac:spMkLst>
        </pc:spChg>
        <pc:spChg chg="del">
          <ac:chgData name="Toby Donaldson" userId="2e6e5431-bb17-4c41-9985-d39c50d83c73" providerId="ADAL" clId="{3E49B8A0-82F3-4E5B-B9C4-160B447F8CF8}" dt="2023-06-24T03:02:04.450" v="1083" actId="21"/>
          <ac:spMkLst>
            <pc:docMk/>
            <pc:sldMk cId="2859941842" sldId="302"/>
            <ac:spMk id="30" creationId="{748401B0-B0E5-3CF5-A28C-53A208B4A7B2}"/>
          </ac:spMkLst>
        </pc:spChg>
        <pc:spChg chg="del">
          <ac:chgData name="Toby Donaldson" userId="2e6e5431-bb17-4c41-9985-d39c50d83c73" providerId="ADAL" clId="{3E49B8A0-82F3-4E5B-B9C4-160B447F8CF8}" dt="2023-06-24T03:02:04.450" v="1083" actId="21"/>
          <ac:spMkLst>
            <pc:docMk/>
            <pc:sldMk cId="2859941842" sldId="302"/>
            <ac:spMk id="31" creationId="{6FC95193-ACB8-5743-20F0-FE1FA36B44AB}"/>
          </ac:spMkLst>
        </pc:spChg>
        <pc:cxnChg chg="del">
          <ac:chgData name="Toby Donaldson" userId="2e6e5431-bb17-4c41-9985-d39c50d83c73" providerId="ADAL" clId="{3E49B8A0-82F3-4E5B-B9C4-160B447F8CF8}" dt="2023-06-24T03:02:09.708" v="1084" actId="21"/>
          <ac:cxnSpMkLst>
            <pc:docMk/>
            <pc:sldMk cId="2859941842" sldId="302"/>
            <ac:cxnSpMk id="14" creationId="{E8D2E508-36AE-D86D-B747-31D20B196531}"/>
          </ac:cxnSpMkLst>
        </pc:cxnChg>
        <pc:cxnChg chg="del">
          <ac:chgData name="Toby Donaldson" userId="2e6e5431-bb17-4c41-9985-d39c50d83c73" providerId="ADAL" clId="{3E49B8A0-82F3-4E5B-B9C4-160B447F8CF8}" dt="2023-06-24T03:02:09.708" v="1084" actId="21"/>
          <ac:cxnSpMkLst>
            <pc:docMk/>
            <pc:sldMk cId="2859941842" sldId="302"/>
            <ac:cxnSpMk id="18" creationId="{1EDAFE89-1388-BA75-4B85-395E8AAC9467}"/>
          </ac:cxnSpMkLst>
        </pc:cxnChg>
        <pc:cxnChg chg="del">
          <ac:chgData name="Toby Donaldson" userId="2e6e5431-bb17-4c41-9985-d39c50d83c73" providerId="ADAL" clId="{3E49B8A0-82F3-4E5B-B9C4-160B447F8CF8}" dt="2023-06-24T03:02:09.708" v="1084" actId="21"/>
          <ac:cxnSpMkLst>
            <pc:docMk/>
            <pc:sldMk cId="2859941842" sldId="302"/>
            <ac:cxnSpMk id="20" creationId="{9B95CA7E-4D69-6AB5-A58E-63BB80A19AF4}"/>
          </ac:cxnSpMkLst>
        </pc:cxnChg>
        <pc:cxnChg chg="del">
          <ac:chgData name="Toby Donaldson" userId="2e6e5431-bb17-4c41-9985-d39c50d83c73" providerId="ADAL" clId="{3E49B8A0-82F3-4E5B-B9C4-160B447F8CF8}" dt="2023-06-24T03:02:09.708" v="1084" actId="21"/>
          <ac:cxnSpMkLst>
            <pc:docMk/>
            <pc:sldMk cId="2859941842" sldId="302"/>
            <ac:cxnSpMk id="23" creationId="{A5AD9B66-531E-9F4A-E36F-CE8352948C18}"/>
          </ac:cxnSpMkLst>
        </pc:cxnChg>
        <pc:cxnChg chg="del">
          <ac:chgData name="Toby Donaldson" userId="2e6e5431-bb17-4c41-9985-d39c50d83c73" providerId="ADAL" clId="{3E49B8A0-82F3-4E5B-B9C4-160B447F8CF8}" dt="2023-06-24T03:02:09.708" v="1084" actId="21"/>
          <ac:cxnSpMkLst>
            <pc:docMk/>
            <pc:sldMk cId="2859941842" sldId="302"/>
            <ac:cxnSpMk id="27" creationId="{FF90B311-4177-46AF-51F2-C3BF15EA52D0}"/>
          </ac:cxnSpMkLst>
        </pc:cxnChg>
      </pc:sldChg>
      <pc:sldChg chg="addSp delSp modSp add mod">
        <pc:chgData name="Toby Donaldson" userId="2e6e5431-bb17-4c41-9985-d39c50d83c73" providerId="ADAL" clId="{3E49B8A0-82F3-4E5B-B9C4-160B447F8CF8}" dt="2023-06-27T01:33:38.408" v="1546"/>
        <pc:sldMkLst>
          <pc:docMk/>
          <pc:sldMk cId="2136513501" sldId="303"/>
        </pc:sldMkLst>
        <pc:spChg chg="mod">
          <ac:chgData name="Toby Donaldson" userId="2e6e5431-bb17-4c41-9985-d39c50d83c73" providerId="ADAL" clId="{3E49B8A0-82F3-4E5B-B9C4-160B447F8CF8}" dt="2023-06-27T01:21:45.034" v="1101" actId="207"/>
          <ac:spMkLst>
            <pc:docMk/>
            <pc:sldMk cId="2136513501" sldId="303"/>
            <ac:spMk id="2" creationId="{05EEB890-4AE9-E61C-9A74-E115946F8737}"/>
          </ac:spMkLst>
        </pc:spChg>
        <pc:spChg chg="mod">
          <ac:chgData name="Toby Donaldson" userId="2e6e5431-bb17-4c41-9985-d39c50d83c73" providerId="ADAL" clId="{3E49B8A0-82F3-4E5B-B9C4-160B447F8CF8}" dt="2023-06-27T01:31:59.366" v="1487" actId="20577"/>
          <ac:spMkLst>
            <pc:docMk/>
            <pc:sldMk cId="2136513501" sldId="303"/>
            <ac:spMk id="3" creationId="{853BEB51-9955-F82A-6F80-41EBE4E2A34E}"/>
          </ac:spMkLst>
        </pc:spChg>
        <pc:spChg chg="add del mod">
          <ac:chgData name="Toby Donaldson" userId="2e6e5431-bb17-4c41-9985-d39c50d83c73" providerId="ADAL" clId="{3E49B8A0-82F3-4E5B-B9C4-160B447F8CF8}" dt="2023-06-27T01:26:58.649" v="1214" actId="21"/>
          <ac:spMkLst>
            <pc:docMk/>
            <pc:sldMk cId="2136513501" sldId="303"/>
            <ac:spMk id="4" creationId="{EA29819E-4FE3-A684-5303-9930D5EFD656}"/>
          </ac:spMkLst>
        </pc:spChg>
        <pc:spChg chg="mod">
          <ac:chgData name="Toby Donaldson" userId="2e6e5431-bb17-4c41-9985-d39c50d83c73" providerId="ADAL" clId="{3E49B8A0-82F3-4E5B-B9C4-160B447F8CF8}" dt="2023-06-27T01:31:49.171" v="1486" actId="113"/>
          <ac:spMkLst>
            <pc:docMk/>
            <pc:sldMk cId="2136513501" sldId="303"/>
            <ac:spMk id="5" creationId="{28B8EA08-2981-2FF4-BDF7-59E3A6C2CB08}"/>
          </ac:spMkLst>
        </pc:spChg>
        <pc:spChg chg="add mod">
          <ac:chgData name="Toby Donaldson" userId="2e6e5431-bb17-4c41-9985-d39c50d83c73" providerId="ADAL" clId="{3E49B8A0-82F3-4E5B-B9C4-160B447F8CF8}" dt="2023-06-27T01:27:52.459" v="1284" actId="1076"/>
          <ac:spMkLst>
            <pc:docMk/>
            <pc:sldMk cId="2136513501" sldId="303"/>
            <ac:spMk id="6" creationId="{CD206C89-06DD-A5B3-CF93-CBB77E1B2806}"/>
          </ac:spMkLst>
        </pc:spChg>
        <pc:spChg chg="add mod">
          <ac:chgData name="Toby Donaldson" userId="2e6e5431-bb17-4c41-9985-d39c50d83c73" providerId="ADAL" clId="{3E49B8A0-82F3-4E5B-B9C4-160B447F8CF8}" dt="2023-06-27T01:28:27.838" v="1306" actId="20577"/>
          <ac:spMkLst>
            <pc:docMk/>
            <pc:sldMk cId="2136513501" sldId="303"/>
            <ac:spMk id="7" creationId="{1C9444AC-3489-8CE2-ECE3-6DBEDA957589}"/>
          </ac:spMkLst>
        </pc:spChg>
        <pc:spChg chg="add mod">
          <ac:chgData name="Toby Donaldson" userId="2e6e5431-bb17-4c41-9985-d39c50d83c73" providerId="ADAL" clId="{3E49B8A0-82F3-4E5B-B9C4-160B447F8CF8}" dt="2023-06-27T01:29:00.562" v="1353" actId="114"/>
          <ac:spMkLst>
            <pc:docMk/>
            <pc:sldMk cId="2136513501" sldId="303"/>
            <ac:spMk id="8" creationId="{73D442C4-7A80-9563-853F-645233E72599}"/>
          </ac:spMkLst>
        </pc:spChg>
        <pc:spChg chg="add mod">
          <ac:chgData name="Toby Donaldson" userId="2e6e5431-bb17-4c41-9985-d39c50d83c73" providerId="ADAL" clId="{3E49B8A0-82F3-4E5B-B9C4-160B447F8CF8}" dt="2023-06-27T01:28:55.502" v="1352" actId="14100"/>
          <ac:spMkLst>
            <pc:docMk/>
            <pc:sldMk cId="2136513501" sldId="303"/>
            <ac:spMk id="9" creationId="{CC47DAEE-4677-35E8-4142-7447F9268379}"/>
          </ac:spMkLst>
        </pc:spChg>
        <pc:spChg chg="add mod">
          <ac:chgData name="Toby Donaldson" userId="2e6e5431-bb17-4c41-9985-d39c50d83c73" providerId="ADAL" clId="{3E49B8A0-82F3-4E5B-B9C4-160B447F8CF8}" dt="2023-06-27T01:31:03.629" v="1467" actId="20577"/>
          <ac:spMkLst>
            <pc:docMk/>
            <pc:sldMk cId="2136513501" sldId="303"/>
            <ac:spMk id="10" creationId="{E6F8C828-5CB8-AD60-04D3-2017A6A7A908}"/>
          </ac:spMkLst>
        </pc:spChg>
        <pc:spChg chg="add mod">
          <ac:chgData name="Toby Donaldson" userId="2e6e5431-bb17-4c41-9985-d39c50d83c73" providerId="ADAL" clId="{3E49B8A0-82F3-4E5B-B9C4-160B447F8CF8}" dt="2023-06-27T01:33:38.408" v="1546"/>
          <ac:spMkLst>
            <pc:docMk/>
            <pc:sldMk cId="2136513501" sldId="303"/>
            <ac:spMk id="16" creationId="{DA1D3C3B-9047-5DEA-0626-027882A4826F}"/>
          </ac:spMkLst>
        </pc:spChg>
        <pc:cxnChg chg="add mod">
          <ac:chgData name="Toby Donaldson" userId="2e6e5431-bb17-4c41-9985-d39c50d83c73" providerId="ADAL" clId="{3E49B8A0-82F3-4E5B-B9C4-160B447F8CF8}" dt="2023-06-27T01:30:48.055" v="1463" actId="14100"/>
          <ac:cxnSpMkLst>
            <pc:docMk/>
            <pc:sldMk cId="2136513501" sldId="303"/>
            <ac:cxnSpMk id="12" creationId="{695C668C-6C69-7876-5077-5A7730559343}"/>
          </ac:cxnSpMkLst>
        </pc:cxnChg>
      </pc:sldChg>
    </pc:docChg>
  </pc:docChgLst>
  <pc:docChgLst>
    <pc:chgData name="Toby Donaldson" userId="2e6e5431-bb17-4c41-9985-d39c50d83c73" providerId="ADAL" clId="{D9A999BB-D5A6-41D4-9471-09BF3FB2A24E}"/>
    <pc:docChg chg="undo custSel addSld delSld modSld sldOrd">
      <pc:chgData name="Toby Donaldson" userId="2e6e5431-bb17-4c41-9985-d39c50d83c73" providerId="ADAL" clId="{D9A999BB-D5A6-41D4-9471-09BF3FB2A24E}" dt="2023-06-23T06:25:16.551" v="4054"/>
      <pc:docMkLst>
        <pc:docMk/>
      </pc:docMkLst>
      <pc:sldChg chg="modSp mod">
        <pc:chgData name="Toby Donaldson" userId="2e6e5431-bb17-4c41-9985-d39c50d83c73" providerId="ADAL" clId="{D9A999BB-D5A6-41D4-9471-09BF3FB2A24E}" dt="2023-06-23T04:36:15.842" v="4" actId="14100"/>
        <pc:sldMkLst>
          <pc:docMk/>
          <pc:sldMk cId="740533681" sldId="283"/>
        </pc:sldMkLst>
        <pc:cxnChg chg="mod">
          <ac:chgData name="Toby Donaldson" userId="2e6e5431-bb17-4c41-9985-d39c50d83c73" providerId="ADAL" clId="{D9A999BB-D5A6-41D4-9471-09BF3FB2A24E}" dt="2023-06-23T04:36:15.842" v="4" actId="14100"/>
          <ac:cxnSpMkLst>
            <pc:docMk/>
            <pc:sldMk cId="740533681" sldId="283"/>
            <ac:cxnSpMk id="10" creationId="{CB680526-959C-396D-A75F-2F7881CD7999}"/>
          </ac:cxnSpMkLst>
        </pc:cxnChg>
        <pc:cxnChg chg="mod">
          <ac:chgData name="Toby Donaldson" userId="2e6e5431-bb17-4c41-9985-d39c50d83c73" providerId="ADAL" clId="{D9A999BB-D5A6-41D4-9471-09BF3FB2A24E}" dt="2023-06-23T04:36:10.822" v="2" actId="14100"/>
          <ac:cxnSpMkLst>
            <pc:docMk/>
            <pc:sldMk cId="740533681" sldId="283"/>
            <ac:cxnSpMk id="12" creationId="{F082F8CD-B44A-CB1A-C6D2-24B79110E7BF}"/>
          </ac:cxnSpMkLst>
        </pc:cxnChg>
      </pc:sldChg>
      <pc:sldChg chg="modSp mod">
        <pc:chgData name="Toby Donaldson" userId="2e6e5431-bb17-4c41-9985-d39c50d83c73" providerId="ADAL" clId="{D9A999BB-D5A6-41D4-9471-09BF3FB2A24E}" dt="2023-06-23T04:36:35.524" v="7" actId="113"/>
        <pc:sldMkLst>
          <pc:docMk/>
          <pc:sldMk cId="1981722786" sldId="284"/>
        </pc:sldMkLst>
        <pc:spChg chg="mod">
          <ac:chgData name="Toby Donaldson" userId="2e6e5431-bb17-4c41-9985-d39c50d83c73" providerId="ADAL" clId="{D9A999BB-D5A6-41D4-9471-09BF3FB2A24E}" dt="2023-06-23T04:36:35.524" v="7" actId="113"/>
          <ac:spMkLst>
            <pc:docMk/>
            <pc:sldMk cId="1981722786" sldId="284"/>
            <ac:spMk id="3" creationId="{853BEB51-9955-F82A-6F80-41EBE4E2A34E}"/>
          </ac:spMkLst>
        </pc:spChg>
      </pc:sldChg>
      <pc:sldChg chg="modSp del mod">
        <pc:chgData name="Toby Donaldson" userId="2e6e5431-bb17-4c41-9985-d39c50d83c73" providerId="ADAL" clId="{D9A999BB-D5A6-41D4-9471-09BF3FB2A24E}" dt="2023-06-23T04:37:18.202" v="11" actId="2696"/>
        <pc:sldMkLst>
          <pc:docMk/>
          <pc:sldMk cId="4062347253" sldId="285"/>
        </pc:sldMkLst>
        <pc:spChg chg="mod">
          <ac:chgData name="Toby Donaldson" userId="2e6e5431-bb17-4c41-9985-d39c50d83c73" providerId="ADAL" clId="{D9A999BB-D5A6-41D4-9471-09BF3FB2A24E}" dt="2023-06-23T04:37:11.890" v="10" actId="20577"/>
          <ac:spMkLst>
            <pc:docMk/>
            <pc:sldMk cId="4062347253" sldId="285"/>
            <ac:spMk id="3" creationId="{853BEB51-9955-F82A-6F80-41EBE4E2A34E}"/>
          </ac:spMkLst>
        </pc:spChg>
      </pc:sldChg>
      <pc:sldChg chg="modSp">
        <pc:chgData name="Toby Donaldson" userId="2e6e5431-bb17-4c41-9985-d39c50d83c73" providerId="ADAL" clId="{D9A999BB-D5A6-41D4-9471-09BF3FB2A24E}" dt="2023-06-23T04:41:26.290" v="450"/>
        <pc:sldMkLst>
          <pc:docMk/>
          <pc:sldMk cId="4235339031" sldId="286"/>
        </pc:sldMkLst>
        <pc:spChg chg="mod">
          <ac:chgData name="Toby Donaldson" userId="2e6e5431-bb17-4c41-9985-d39c50d83c73" providerId="ADAL" clId="{D9A999BB-D5A6-41D4-9471-09BF3FB2A24E}" dt="2023-06-23T04:41:26.290" v="450"/>
          <ac:spMkLst>
            <pc:docMk/>
            <pc:sldMk cId="4235339031" sldId="286"/>
            <ac:spMk id="3" creationId="{853BEB51-9955-F82A-6F80-41EBE4E2A34E}"/>
          </ac:spMkLst>
        </pc:spChg>
      </pc:sldChg>
      <pc:sldChg chg="addSp modSp add mod">
        <pc:chgData name="Toby Donaldson" userId="2e6e5431-bb17-4c41-9985-d39c50d83c73" providerId="ADAL" clId="{D9A999BB-D5A6-41D4-9471-09BF3FB2A24E}" dt="2023-06-23T04:47:21.787" v="1032" actId="20577"/>
        <pc:sldMkLst>
          <pc:docMk/>
          <pc:sldMk cId="1435161024" sldId="287"/>
        </pc:sldMkLst>
        <pc:spChg chg="mod">
          <ac:chgData name="Toby Donaldson" userId="2e6e5431-bb17-4c41-9985-d39c50d83c73" providerId="ADAL" clId="{D9A999BB-D5A6-41D4-9471-09BF3FB2A24E}" dt="2023-06-23T04:38:09.850" v="38" actId="207"/>
          <ac:spMkLst>
            <pc:docMk/>
            <pc:sldMk cId="1435161024" sldId="287"/>
            <ac:spMk id="2" creationId="{05EEB890-4AE9-E61C-9A74-E115946F8737}"/>
          </ac:spMkLst>
        </pc:spChg>
        <pc:spChg chg="mod">
          <ac:chgData name="Toby Donaldson" userId="2e6e5431-bb17-4c41-9985-d39c50d83c73" providerId="ADAL" clId="{D9A999BB-D5A6-41D4-9471-09BF3FB2A24E}" dt="2023-06-23T04:47:21.787" v="1032" actId="20577"/>
          <ac:spMkLst>
            <pc:docMk/>
            <pc:sldMk cId="1435161024" sldId="287"/>
            <ac:spMk id="3" creationId="{853BEB51-9955-F82A-6F80-41EBE4E2A34E}"/>
          </ac:spMkLst>
        </pc:spChg>
        <pc:spChg chg="add mod">
          <ac:chgData name="Toby Donaldson" userId="2e6e5431-bb17-4c41-9985-d39c50d83c73" providerId="ADAL" clId="{D9A999BB-D5A6-41D4-9471-09BF3FB2A24E}" dt="2023-06-23T04:46:25.161" v="966" actId="255"/>
          <ac:spMkLst>
            <pc:docMk/>
            <pc:sldMk cId="1435161024" sldId="287"/>
            <ac:spMk id="4" creationId="{720713C2-B2CA-2EFD-A40C-CE698351CD93}"/>
          </ac:spMkLst>
        </pc:spChg>
        <pc:spChg chg="add mod">
          <ac:chgData name="Toby Donaldson" userId="2e6e5431-bb17-4c41-9985-d39c50d83c73" providerId="ADAL" clId="{D9A999BB-D5A6-41D4-9471-09BF3FB2A24E}" dt="2023-06-23T04:46:02.984" v="941"/>
          <ac:spMkLst>
            <pc:docMk/>
            <pc:sldMk cId="1435161024" sldId="287"/>
            <ac:spMk id="5" creationId="{166F97EC-DB21-5409-B448-A0710615047D}"/>
          </ac:spMkLst>
        </pc:spChg>
        <pc:spChg chg="add mod">
          <ac:chgData name="Toby Donaldson" userId="2e6e5431-bb17-4c41-9985-d39c50d83c73" providerId="ADAL" clId="{D9A999BB-D5A6-41D4-9471-09BF3FB2A24E}" dt="2023-06-23T04:46:40.468" v="969" actId="14100"/>
          <ac:spMkLst>
            <pc:docMk/>
            <pc:sldMk cId="1435161024" sldId="287"/>
            <ac:spMk id="6" creationId="{79867D8C-7980-5B05-55D3-E59171D0E75B}"/>
          </ac:spMkLst>
        </pc:spChg>
        <pc:spChg chg="add mod">
          <ac:chgData name="Toby Donaldson" userId="2e6e5431-bb17-4c41-9985-d39c50d83c73" providerId="ADAL" clId="{D9A999BB-D5A6-41D4-9471-09BF3FB2A24E}" dt="2023-06-23T04:47:11.238" v="1028" actId="1076"/>
          <ac:spMkLst>
            <pc:docMk/>
            <pc:sldMk cId="1435161024" sldId="287"/>
            <ac:spMk id="7" creationId="{F1C17EC2-1160-378F-CDAB-85C9961282EC}"/>
          </ac:spMkLst>
        </pc:spChg>
      </pc:sldChg>
      <pc:sldChg chg="addSp modSp add mod">
        <pc:chgData name="Toby Donaldson" userId="2e6e5431-bb17-4c41-9985-d39c50d83c73" providerId="ADAL" clId="{D9A999BB-D5A6-41D4-9471-09BF3FB2A24E}" dt="2023-06-23T04:53:58.456" v="1480" actId="11529"/>
        <pc:sldMkLst>
          <pc:docMk/>
          <pc:sldMk cId="1682691476" sldId="288"/>
        </pc:sldMkLst>
        <pc:spChg chg="mod">
          <ac:chgData name="Toby Donaldson" userId="2e6e5431-bb17-4c41-9985-d39c50d83c73" providerId="ADAL" clId="{D9A999BB-D5A6-41D4-9471-09BF3FB2A24E}" dt="2023-06-23T04:41:44.463" v="481" actId="20577"/>
          <ac:spMkLst>
            <pc:docMk/>
            <pc:sldMk cId="1682691476" sldId="288"/>
            <ac:spMk id="2" creationId="{05EEB890-4AE9-E61C-9A74-E115946F8737}"/>
          </ac:spMkLst>
        </pc:spChg>
        <pc:spChg chg="mod">
          <ac:chgData name="Toby Donaldson" userId="2e6e5431-bb17-4c41-9985-d39c50d83c73" providerId="ADAL" clId="{D9A999BB-D5A6-41D4-9471-09BF3FB2A24E}" dt="2023-06-23T04:52:33.337" v="1404" actId="1076"/>
          <ac:spMkLst>
            <pc:docMk/>
            <pc:sldMk cId="1682691476" sldId="288"/>
            <ac:spMk id="3" creationId="{853BEB51-9955-F82A-6F80-41EBE4E2A34E}"/>
          </ac:spMkLst>
        </pc:spChg>
        <pc:spChg chg="add mod">
          <ac:chgData name="Toby Donaldson" userId="2e6e5431-bb17-4c41-9985-d39c50d83c73" providerId="ADAL" clId="{D9A999BB-D5A6-41D4-9471-09BF3FB2A24E}" dt="2023-06-23T04:44:09.624" v="775" actId="1076"/>
          <ac:spMkLst>
            <pc:docMk/>
            <pc:sldMk cId="1682691476" sldId="288"/>
            <ac:spMk id="4" creationId="{7675A707-B606-70A6-1221-BF7AD44CEFB4}"/>
          </ac:spMkLst>
        </pc:spChg>
        <pc:spChg chg="add mod">
          <ac:chgData name="Toby Donaldson" userId="2e6e5431-bb17-4c41-9985-d39c50d83c73" providerId="ADAL" clId="{D9A999BB-D5A6-41D4-9471-09BF3FB2A24E}" dt="2023-06-23T04:44:33.929" v="803" actId="1076"/>
          <ac:spMkLst>
            <pc:docMk/>
            <pc:sldMk cId="1682691476" sldId="288"/>
            <ac:spMk id="5" creationId="{5F4249B7-6C15-476D-7742-6B51BB0CB221}"/>
          </ac:spMkLst>
        </pc:spChg>
        <pc:spChg chg="add mod">
          <ac:chgData name="Toby Donaldson" userId="2e6e5431-bb17-4c41-9985-d39c50d83c73" providerId="ADAL" clId="{D9A999BB-D5A6-41D4-9471-09BF3FB2A24E}" dt="2023-06-23T04:44:46.169" v="807" actId="14100"/>
          <ac:spMkLst>
            <pc:docMk/>
            <pc:sldMk cId="1682691476" sldId="288"/>
            <ac:spMk id="6" creationId="{6E9C3EE9-2FC7-DAB8-75D3-94C50C8D173E}"/>
          </ac:spMkLst>
        </pc:spChg>
        <pc:spChg chg="add mod">
          <ac:chgData name="Toby Donaldson" userId="2e6e5431-bb17-4c41-9985-d39c50d83c73" providerId="ADAL" clId="{D9A999BB-D5A6-41D4-9471-09BF3FB2A24E}" dt="2023-06-23T04:45:36.844" v="939" actId="1076"/>
          <ac:spMkLst>
            <pc:docMk/>
            <pc:sldMk cId="1682691476" sldId="288"/>
            <ac:spMk id="7" creationId="{413C3B1B-8956-A95C-683F-18D9074849E9}"/>
          </ac:spMkLst>
        </pc:spChg>
        <pc:spChg chg="add mod">
          <ac:chgData name="Toby Donaldson" userId="2e6e5431-bb17-4c41-9985-d39c50d83c73" providerId="ADAL" clId="{D9A999BB-D5A6-41D4-9471-09BF3FB2A24E}" dt="2023-06-23T04:53:36.242" v="1459" actId="1076"/>
          <ac:spMkLst>
            <pc:docMk/>
            <pc:sldMk cId="1682691476" sldId="288"/>
            <ac:spMk id="8" creationId="{91F3FE71-719E-6CFC-94F6-EE9254FDB21D}"/>
          </ac:spMkLst>
        </pc:spChg>
        <pc:spChg chg="add mod">
          <ac:chgData name="Toby Donaldson" userId="2e6e5431-bb17-4c41-9985-d39c50d83c73" providerId="ADAL" clId="{D9A999BB-D5A6-41D4-9471-09BF3FB2A24E}" dt="2023-06-23T04:53:36.242" v="1459" actId="1076"/>
          <ac:spMkLst>
            <pc:docMk/>
            <pc:sldMk cId="1682691476" sldId="288"/>
            <ac:spMk id="9" creationId="{BE2399EC-78FA-993F-C9B7-603DBE96EEC6}"/>
          </ac:spMkLst>
        </pc:spChg>
        <pc:spChg chg="add mod">
          <ac:chgData name="Toby Donaldson" userId="2e6e5431-bb17-4c41-9985-d39c50d83c73" providerId="ADAL" clId="{D9A999BB-D5A6-41D4-9471-09BF3FB2A24E}" dt="2023-06-23T04:53:36.242" v="1459" actId="1076"/>
          <ac:spMkLst>
            <pc:docMk/>
            <pc:sldMk cId="1682691476" sldId="288"/>
            <ac:spMk id="10" creationId="{E47B715D-ABFD-309A-749B-5FBC7792C882}"/>
          </ac:spMkLst>
        </pc:spChg>
        <pc:spChg chg="add mod">
          <ac:chgData name="Toby Donaldson" userId="2e6e5431-bb17-4c41-9985-d39c50d83c73" providerId="ADAL" clId="{D9A999BB-D5A6-41D4-9471-09BF3FB2A24E}" dt="2023-06-23T04:53:36.242" v="1459" actId="1076"/>
          <ac:spMkLst>
            <pc:docMk/>
            <pc:sldMk cId="1682691476" sldId="288"/>
            <ac:spMk id="11" creationId="{7CC21081-6D54-ED32-1F85-F7AEFF849DB5}"/>
          </ac:spMkLst>
        </pc:spChg>
        <pc:spChg chg="add mod">
          <ac:chgData name="Toby Donaldson" userId="2e6e5431-bb17-4c41-9985-d39c50d83c73" providerId="ADAL" clId="{D9A999BB-D5A6-41D4-9471-09BF3FB2A24E}" dt="2023-06-23T04:53:51.473" v="1479" actId="20577"/>
          <ac:spMkLst>
            <pc:docMk/>
            <pc:sldMk cId="1682691476" sldId="288"/>
            <ac:spMk id="12" creationId="{79C1BFD2-B64B-88AB-08DB-AF5076D885A6}"/>
          </ac:spMkLst>
        </pc:spChg>
        <pc:cxnChg chg="add">
          <ac:chgData name="Toby Donaldson" userId="2e6e5431-bb17-4c41-9985-d39c50d83c73" providerId="ADAL" clId="{D9A999BB-D5A6-41D4-9471-09BF3FB2A24E}" dt="2023-06-23T04:53:58.456" v="1480" actId="11529"/>
          <ac:cxnSpMkLst>
            <pc:docMk/>
            <pc:sldMk cId="1682691476" sldId="288"/>
            <ac:cxnSpMk id="14" creationId="{FE720D39-2BC6-672A-54DB-9948182C9902}"/>
          </ac:cxnSpMkLst>
        </pc:cxnChg>
      </pc:sldChg>
      <pc:sldChg chg="addSp modSp add mod">
        <pc:chgData name="Toby Donaldson" userId="2e6e5431-bb17-4c41-9985-d39c50d83c73" providerId="ADAL" clId="{D9A999BB-D5A6-41D4-9471-09BF3FB2A24E}" dt="2023-06-23T05:31:08.167" v="1576" actId="1076"/>
        <pc:sldMkLst>
          <pc:docMk/>
          <pc:sldMk cId="1672341037" sldId="289"/>
        </pc:sldMkLst>
        <pc:spChg chg="mod">
          <ac:chgData name="Toby Donaldson" userId="2e6e5431-bb17-4c41-9985-d39c50d83c73" providerId="ADAL" clId="{D9A999BB-D5A6-41D4-9471-09BF3FB2A24E}" dt="2023-06-23T04:48:01.060" v="1054" actId="20577"/>
          <ac:spMkLst>
            <pc:docMk/>
            <pc:sldMk cId="1672341037" sldId="289"/>
            <ac:spMk id="2" creationId="{05EEB890-4AE9-E61C-9A74-E115946F8737}"/>
          </ac:spMkLst>
        </pc:spChg>
        <pc:spChg chg="mod">
          <ac:chgData name="Toby Donaldson" userId="2e6e5431-bb17-4c41-9985-d39c50d83c73" providerId="ADAL" clId="{D9A999BB-D5A6-41D4-9471-09BF3FB2A24E}" dt="2023-06-23T04:51:02.799" v="1342" actId="113"/>
          <ac:spMkLst>
            <pc:docMk/>
            <pc:sldMk cId="1672341037" sldId="289"/>
            <ac:spMk id="3" creationId="{853BEB51-9955-F82A-6F80-41EBE4E2A34E}"/>
          </ac:spMkLst>
        </pc:spChg>
        <pc:spChg chg="mod">
          <ac:chgData name="Toby Donaldson" userId="2e6e5431-bb17-4c41-9985-d39c50d83c73" providerId="ADAL" clId="{D9A999BB-D5A6-41D4-9471-09BF3FB2A24E}" dt="2023-06-23T05:30:26.868" v="1482" actId="20577"/>
          <ac:spMkLst>
            <pc:docMk/>
            <pc:sldMk cId="1672341037" sldId="289"/>
            <ac:spMk id="4" creationId="{7675A707-B606-70A6-1221-BF7AD44CEFB4}"/>
          </ac:spMkLst>
        </pc:spChg>
        <pc:spChg chg="mod">
          <ac:chgData name="Toby Donaldson" userId="2e6e5431-bb17-4c41-9985-d39c50d83c73" providerId="ADAL" clId="{D9A999BB-D5A6-41D4-9471-09BF3FB2A24E}" dt="2023-06-23T05:31:08.167" v="1576" actId="1076"/>
          <ac:spMkLst>
            <pc:docMk/>
            <pc:sldMk cId="1672341037" sldId="289"/>
            <ac:spMk id="7" creationId="{413C3B1B-8956-A95C-683F-18D9074849E9}"/>
          </ac:spMkLst>
        </pc:spChg>
        <pc:spChg chg="add mod">
          <ac:chgData name="Toby Donaldson" userId="2e6e5431-bb17-4c41-9985-d39c50d83c73" providerId="ADAL" clId="{D9A999BB-D5A6-41D4-9471-09BF3FB2A24E}" dt="2023-06-23T04:50:50.437" v="1341" actId="14100"/>
          <ac:spMkLst>
            <pc:docMk/>
            <pc:sldMk cId="1672341037" sldId="289"/>
            <ac:spMk id="8" creationId="{54BD69AD-F752-3D6F-CA6C-D4569B8346DB}"/>
          </ac:spMkLst>
        </pc:spChg>
        <pc:spChg chg="add mod">
          <ac:chgData name="Toby Donaldson" userId="2e6e5431-bb17-4c41-9985-d39c50d83c73" providerId="ADAL" clId="{D9A999BB-D5A6-41D4-9471-09BF3FB2A24E}" dt="2023-06-23T04:51:37.110" v="1345" actId="14100"/>
          <ac:spMkLst>
            <pc:docMk/>
            <pc:sldMk cId="1672341037" sldId="289"/>
            <ac:spMk id="11" creationId="{9565839B-2B63-F3B7-D3AF-2886EC0C40C8}"/>
          </ac:spMkLst>
        </pc:spChg>
        <pc:spChg chg="add mod">
          <ac:chgData name="Toby Donaldson" userId="2e6e5431-bb17-4c41-9985-d39c50d83c73" providerId="ADAL" clId="{D9A999BB-D5A6-41D4-9471-09BF3FB2A24E}" dt="2023-06-23T04:51:59.066" v="1401" actId="14100"/>
          <ac:spMkLst>
            <pc:docMk/>
            <pc:sldMk cId="1672341037" sldId="289"/>
            <ac:spMk id="12" creationId="{44B4D635-E5B9-F962-A52D-8F23346F9F7B}"/>
          </ac:spMkLst>
        </pc:spChg>
        <pc:cxnChg chg="add">
          <ac:chgData name="Toby Donaldson" userId="2e6e5431-bb17-4c41-9985-d39c50d83c73" providerId="ADAL" clId="{D9A999BB-D5A6-41D4-9471-09BF3FB2A24E}" dt="2023-06-23T04:50:44.438" v="1340" actId="11529"/>
          <ac:cxnSpMkLst>
            <pc:docMk/>
            <pc:sldMk cId="1672341037" sldId="289"/>
            <ac:cxnSpMk id="10" creationId="{B329A6A2-F811-260C-CD7B-3AC004A27504}"/>
          </ac:cxnSpMkLst>
        </pc:cxnChg>
      </pc:sldChg>
      <pc:sldChg chg="addSp modSp add mod ord">
        <pc:chgData name="Toby Donaldson" userId="2e6e5431-bb17-4c41-9985-d39c50d83c73" providerId="ADAL" clId="{D9A999BB-D5A6-41D4-9471-09BF3FB2A24E}" dt="2023-06-23T05:37:49.434" v="1982" actId="15"/>
        <pc:sldMkLst>
          <pc:docMk/>
          <pc:sldMk cId="397900611" sldId="290"/>
        </pc:sldMkLst>
        <pc:spChg chg="mod">
          <ac:chgData name="Toby Donaldson" userId="2e6e5431-bb17-4c41-9985-d39c50d83c73" providerId="ADAL" clId="{D9A999BB-D5A6-41D4-9471-09BF3FB2A24E}" dt="2023-06-23T05:31:29.632" v="1606" actId="20577"/>
          <ac:spMkLst>
            <pc:docMk/>
            <pc:sldMk cId="397900611" sldId="290"/>
            <ac:spMk id="2" creationId="{05EEB890-4AE9-E61C-9A74-E115946F8737}"/>
          </ac:spMkLst>
        </pc:spChg>
        <pc:spChg chg="mod">
          <ac:chgData name="Toby Donaldson" userId="2e6e5431-bb17-4c41-9985-d39c50d83c73" providerId="ADAL" clId="{D9A999BB-D5A6-41D4-9471-09BF3FB2A24E}" dt="2023-06-23T05:37:49.434" v="1982" actId="15"/>
          <ac:spMkLst>
            <pc:docMk/>
            <pc:sldMk cId="397900611" sldId="290"/>
            <ac:spMk id="3" creationId="{853BEB51-9955-F82A-6F80-41EBE4E2A34E}"/>
          </ac:spMkLst>
        </pc:spChg>
        <pc:spChg chg="mod">
          <ac:chgData name="Toby Donaldson" userId="2e6e5431-bb17-4c41-9985-d39c50d83c73" providerId="ADAL" clId="{D9A999BB-D5A6-41D4-9471-09BF3FB2A24E}" dt="2023-06-23T05:35:32.709" v="1925" actId="20577"/>
          <ac:spMkLst>
            <pc:docMk/>
            <pc:sldMk cId="397900611" sldId="290"/>
            <ac:spMk id="4" creationId="{720713C2-B2CA-2EFD-A40C-CE698351CD93}"/>
          </ac:spMkLst>
        </pc:spChg>
        <pc:spChg chg="mod">
          <ac:chgData name="Toby Donaldson" userId="2e6e5431-bb17-4c41-9985-d39c50d83c73" providerId="ADAL" clId="{D9A999BB-D5A6-41D4-9471-09BF3FB2A24E}" dt="2023-06-23T05:36:13.519" v="1928" actId="14100"/>
          <ac:spMkLst>
            <pc:docMk/>
            <pc:sldMk cId="397900611" sldId="290"/>
            <ac:spMk id="6" creationId="{79867D8C-7980-5B05-55D3-E59171D0E75B}"/>
          </ac:spMkLst>
        </pc:spChg>
        <pc:spChg chg="mod">
          <ac:chgData name="Toby Donaldson" userId="2e6e5431-bb17-4c41-9985-d39c50d83c73" providerId="ADAL" clId="{D9A999BB-D5A6-41D4-9471-09BF3FB2A24E}" dt="2023-06-23T05:36:26.929" v="1960" actId="20577"/>
          <ac:spMkLst>
            <pc:docMk/>
            <pc:sldMk cId="397900611" sldId="290"/>
            <ac:spMk id="7" creationId="{F1C17EC2-1160-378F-CDAB-85C9961282EC}"/>
          </ac:spMkLst>
        </pc:spChg>
        <pc:spChg chg="add mod">
          <ac:chgData name="Toby Donaldson" userId="2e6e5431-bb17-4c41-9985-d39c50d83c73" providerId="ADAL" clId="{D9A999BB-D5A6-41D4-9471-09BF3FB2A24E}" dt="2023-06-23T05:36:52.680" v="1968" actId="1076"/>
          <ac:spMkLst>
            <pc:docMk/>
            <pc:sldMk cId="397900611" sldId="290"/>
            <ac:spMk id="8" creationId="{A8CA337D-0CC5-B139-4E4A-8E56DA78EFE1}"/>
          </ac:spMkLst>
        </pc:spChg>
        <pc:spChg chg="add mod">
          <ac:chgData name="Toby Donaldson" userId="2e6e5431-bb17-4c41-9985-d39c50d83c73" providerId="ADAL" clId="{D9A999BB-D5A6-41D4-9471-09BF3FB2A24E}" dt="2023-06-23T05:36:52.680" v="1968" actId="1076"/>
          <ac:spMkLst>
            <pc:docMk/>
            <pc:sldMk cId="397900611" sldId="290"/>
            <ac:spMk id="9" creationId="{39ED0346-F127-581B-63D2-94945803BF4A}"/>
          </ac:spMkLst>
        </pc:spChg>
        <pc:spChg chg="add mod">
          <ac:chgData name="Toby Donaldson" userId="2e6e5431-bb17-4c41-9985-d39c50d83c73" providerId="ADAL" clId="{D9A999BB-D5A6-41D4-9471-09BF3FB2A24E}" dt="2023-06-23T05:37:05.549" v="1970" actId="1076"/>
          <ac:spMkLst>
            <pc:docMk/>
            <pc:sldMk cId="397900611" sldId="290"/>
            <ac:spMk id="10" creationId="{C426CA52-5795-6EB4-0560-A7FA9BD70B89}"/>
          </ac:spMkLst>
        </pc:spChg>
        <pc:spChg chg="add mod">
          <ac:chgData name="Toby Donaldson" userId="2e6e5431-bb17-4c41-9985-d39c50d83c73" providerId="ADAL" clId="{D9A999BB-D5A6-41D4-9471-09BF3FB2A24E}" dt="2023-06-23T05:37:18.969" v="1981" actId="1076"/>
          <ac:spMkLst>
            <pc:docMk/>
            <pc:sldMk cId="397900611" sldId="290"/>
            <ac:spMk id="11" creationId="{0B3048A3-03FE-EDBE-7D47-8B00E19471C1}"/>
          </ac:spMkLst>
        </pc:spChg>
      </pc:sldChg>
      <pc:sldChg chg="addSp delSp modSp new mod ord">
        <pc:chgData name="Toby Donaldson" userId="2e6e5431-bb17-4c41-9985-d39c50d83c73" providerId="ADAL" clId="{D9A999BB-D5A6-41D4-9471-09BF3FB2A24E}" dt="2023-06-23T05:46:43.005" v="2224" actId="1076"/>
        <pc:sldMkLst>
          <pc:docMk/>
          <pc:sldMk cId="1657589750" sldId="291"/>
        </pc:sldMkLst>
        <pc:spChg chg="mod">
          <ac:chgData name="Toby Donaldson" userId="2e6e5431-bb17-4c41-9985-d39c50d83c73" providerId="ADAL" clId="{D9A999BB-D5A6-41D4-9471-09BF3FB2A24E}" dt="2023-06-23T05:46:27.553" v="2222" actId="207"/>
          <ac:spMkLst>
            <pc:docMk/>
            <pc:sldMk cId="1657589750" sldId="291"/>
            <ac:spMk id="2" creationId="{6E6C3240-625C-85D5-9A27-AFC44222D530}"/>
          </ac:spMkLst>
        </pc:spChg>
        <pc:spChg chg="del mod">
          <ac:chgData name="Toby Donaldson" userId="2e6e5431-bb17-4c41-9985-d39c50d83c73" providerId="ADAL" clId="{D9A999BB-D5A6-41D4-9471-09BF3FB2A24E}" dt="2023-06-23T05:40:56.012" v="2057" actId="21"/>
          <ac:spMkLst>
            <pc:docMk/>
            <pc:sldMk cId="1657589750" sldId="291"/>
            <ac:spMk id="3" creationId="{0AF6CD99-F730-F39F-F914-E11BACB18AC3}"/>
          </ac:spMkLst>
        </pc:spChg>
        <pc:spChg chg="add mod">
          <ac:chgData name="Toby Donaldson" userId="2e6e5431-bb17-4c41-9985-d39c50d83c73" providerId="ADAL" clId="{D9A999BB-D5A6-41D4-9471-09BF3FB2A24E}" dt="2023-06-23T05:46:32.369" v="2223" actId="1076"/>
          <ac:spMkLst>
            <pc:docMk/>
            <pc:sldMk cId="1657589750" sldId="291"/>
            <ac:spMk id="4" creationId="{43DFE22A-91EA-1CB3-5416-93D6F2AB3EC5}"/>
          </ac:spMkLst>
        </pc:spChg>
        <pc:spChg chg="add del mod">
          <ac:chgData name="Toby Donaldson" userId="2e6e5431-bb17-4c41-9985-d39c50d83c73" providerId="ADAL" clId="{D9A999BB-D5A6-41D4-9471-09BF3FB2A24E}" dt="2023-06-23T05:40:57.435" v="2058" actId="21"/>
          <ac:spMkLst>
            <pc:docMk/>
            <pc:sldMk cId="1657589750" sldId="291"/>
            <ac:spMk id="6" creationId="{CEADCDD3-34E5-F56F-F861-576ACE91DB9E}"/>
          </ac:spMkLst>
        </pc:spChg>
        <pc:spChg chg="add del mod">
          <ac:chgData name="Toby Donaldson" userId="2e6e5431-bb17-4c41-9985-d39c50d83c73" providerId="ADAL" clId="{D9A999BB-D5A6-41D4-9471-09BF3FB2A24E}" dt="2023-06-23T05:42:32.609" v="2072" actId="22"/>
          <ac:spMkLst>
            <pc:docMk/>
            <pc:sldMk cId="1657589750" sldId="291"/>
            <ac:spMk id="8" creationId="{F3CAEE90-5F9D-B953-4F73-FC0E49650555}"/>
          </ac:spMkLst>
        </pc:spChg>
        <pc:spChg chg="add mod">
          <ac:chgData name="Toby Donaldson" userId="2e6e5431-bb17-4c41-9985-d39c50d83c73" providerId="ADAL" clId="{D9A999BB-D5A6-41D4-9471-09BF3FB2A24E}" dt="2023-06-23T05:43:32.175" v="2085" actId="208"/>
          <ac:spMkLst>
            <pc:docMk/>
            <pc:sldMk cId="1657589750" sldId="291"/>
            <ac:spMk id="9" creationId="{A48DE7D5-12C0-AC84-0139-CB3229CA0A87}"/>
          </ac:spMkLst>
        </pc:spChg>
        <pc:spChg chg="add mod">
          <ac:chgData name="Toby Donaldson" userId="2e6e5431-bb17-4c41-9985-d39c50d83c73" providerId="ADAL" clId="{D9A999BB-D5A6-41D4-9471-09BF3FB2A24E}" dt="2023-06-23T05:46:43.005" v="2224" actId="1076"/>
          <ac:spMkLst>
            <pc:docMk/>
            <pc:sldMk cId="1657589750" sldId="291"/>
            <ac:spMk id="10" creationId="{A4FEAC98-6DC3-B4B1-0754-7C5EDD69E199}"/>
          </ac:spMkLst>
        </pc:spChg>
      </pc:sldChg>
      <pc:sldChg chg="new del">
        <pc:chgData name="Toby Donaldson" userId="2e6e5431-bb17-4c41-9985-d39c50d83c73" providerId="ADAL" clId="{D9A999BB-D5A6-41D4-9471-09BF3FB2A24E}" dt="2023-06-23T05:46:10.556" v="2198" actId="2696"/>
        <pc:sldMkLst>
          <pc:docMk/>
          <pc:sldMk cId="2704756259" sldId="292"/>
        </pc:sldMkLst>
      </pc:sldChg>
      <pc:sldChg chg="addSp delSp modSp add mod">
        <pc:chgData name="Toby Donaldson" userId="2e6e5431-bb17-4c41-9985-d39c50d83c73" providerId="ADAL" clId="{D9A999BB-D5A6-41D4-9471-09BF3FB2A24E}" dt="2023-06-23T05:57:01.920" v="2767" actId="20577"/>
        <pc:sldMkLst>
          <pc:docMk/>
          <pc:sldMk cId="3118127669" sldId="292"/>
        </pc:sldMkLst>
        <pc:spChg chg="mod">
          <ac:chgData name="Toby Donaldson" userId="2e6e5431-bb17-4c41-9985-d39c50d83c73" providerId="ADAL" clId="{D9A999BB-D5A6-41D4-9471-09BF3FB2A24E}" dt="2023-06-23T05:47:11.422" v="2247" actId="20577"/>
          <ac:spMkLst>
            <pc:docMk/>
            <pc:sldMk cId="3118127669" sldId="292"/>
            <ac:spMk id="2" creationId="{6E6C3240-625C-85D5-9A27-AFC44222D530}"/>
          </ac:spMkLst>
        </pc:spChg>
        <pc:spChg chg="del mod">
          <ac:chgData name="Toby Donaldson" userId="2e6e5431-bb17-4c41-9985-d39c50d83c73" providerId="ADAL" clId="{D9A999BB-D5A6-41D4-9471-09BF3FB2A24E}" dt="2023-06-23T05:54:12.170" v="2597" actId="21"/>
          <ac:spMkLst>
            <pc:docMk/>
            <pc:sldMk cId="3118127669" sldId="292"/>
            <ac:spMk id="4" creationId="{43DFE22A-91EA-1CB3-5416-93D6F2AB3EC5}"/>
          </ac:spMkLst>
        </pc:spChg>
        <pc:spChg chg="add">
          <ac:chgData name="Toby Donaldson" userId="2e6e5431-bb17-4c41-9985-d39c50d83c73" providerId="ADAL" clId="{D9A999BB-D5A6-41D4-9471-09BF3FB2A24E}" dt="2023-06-23T05:48:02.307" v="2256" actId="11529"/>
          <ac:spMkLst>
            <pc:docMk/>
            <pc:sldMk cId="3118127669" sldId="292"/>
            <ac:spMk id="8" creationId="{92625BD6-573B-1828-6710-12D80A93331E}"/>
          </ac:spMkLst>
        </pc:spChg>
        <pc:spChg chg="del">
          <ac:chgData name="Toby Donaldson" userId="2e6e5431-bb17-4c41-9985-d39c50d83c73" providerId="ADAL" clId="{D9A999BB-D5A6-41D4-9471-09BF3FB2A24E}" dt="2023-06-23T05:47:29.545" v="2250" actId="21"/>
          <ac:spMkLst>
            <pc:docMk/>
            <pc:sldMk cId="3118127669" sldId="292"/>
            <ac:spMk id="9" creationId="{A48DE7D5-12C0-AC84-0139-CB3229CA0A87}"/>
          </ac:spMkLst>
        </pc:spChg>
        <pc:spChg chg="mod">
          <ac:chgData name="Toby Donaldson" userId="2e6e5431-bb17-4c41-9985-d39c50d83c73" providerId="ADAL" clId="{D9A999BB-D5A6-41D4-9471-09BF3FB2A24E}" dt="2023-06-23T05:50:00.855" v="2379" actId="1076"/>
          <ac:spMkLst>
            <pc:docMk/>
            <pc:sldMk cId="3118127669" sldId="292"/>
            <ac:spMk id="10" creationId="{A4FEAC98-6DC3-B4B1-0754-7C5EDD69E199}"/>
          </ac:spMkLst>
        </pc:spChg>
        <pc:spChg chg="add mod">
          <ac:chgData name="Toby Donaldson" userId="2e6e5431-bb17-4c41-9985-d39c50d83c73" providerId="ADAL" clId="{D9A999BB-D5A6-41D4-9471-09BF3FB2A24E}" dt="2023-06-23T05:52:15.128" v="2429" actId="1076"/>
          <ac:spMkLst>
            <pc:docMk/>
            <pc:sldMk cId="3118127669" sldId="292"/>
            <ac:spMk id="11" creationId="{CF121F91-6B46-719E-5F49-D5E9F28D48ED}"/>
          </ac:spMkLst>
        </pc:spChg>
        <pc:spChg chg="add mod">
          <ac:chgData name="Toby Donaldson" userId="2e6e5431-bb17-4c41-9985-d39c50d83c73" providerId="ADAL" clId="{D9A999BB-D5A6-41D4-9471-09BF3FB2A24E}" dt="2023-06-23T05:54:16.420" v="2598" actId="1076"/>
          <ac:spMkLst>
            <pc:docMk/>
            <pc:sldMk cId="3118127669" sldId="292"/>
            <ac:spMk id="12" creationId="{30E81C47-38A2-4FB2-2322-0763897119E2}"/>
          </ac:spMkLst>
        </pc:spChg>
        <pc:spChg chg="add mod">
          <ac:chgData name="Toby Donaldson" userId="2e6e5431-bb17-4c41-9985-d39c50d83c73" providerId="ADAL" clId="{D9A999BB-D5A6-41D4-9471-09BF3FB2A24E}" dt="2023-06-23T05:55:50.972" v="2736" actId="14100"/>
          <ac:spMkLst>
            <pc:docMk/>
            <pc:sldMk cId="3118127669" sldId="292"/>
            <ac:spMk id="30" creationId="{748401B0-B0E5-3CF5-A28C-53A208B4A7B2}"/>
          </ac:spMkLst>
        </pc:spChg>
        <pc:spChg chg="add mod">
          <ac:chgData name="Toby Donaldson" userId="2e6e5431-bb17-4c41-9985-d39c50d83c73" providerId="ADAL" clId="{D9A999BB-D5A6-41D4-9471-09BF3FB2A24E}" dt="2023-06-23T05:55:46.633" v="2735" actId="14100"/>
          <ac:spMkLst>
            <pc:docMk/>
            <pc:sldMk cId="3118127669" sldId="292"/>
            <ac:spMk id="31" creationId="{6FC95193-ACB8-5743-20F0-FE1FA36B44AB}"/>
          </ac:spMkLst>
        </pc:spChg>
        <pc:spChg chg="add mod">
          <ac:chgData name="Toby Donaldson" userId="2e6e5431-bb17-4c41-9985-d39c50d83c73" providerId="ADAL" clId="{D9A999BB-D5A6-41D4-9471-09BF3FB2A24E}" dt="2023-06-23T05:56:47.742" v="2762" actId="1076"/>
          <ac:spMkLst>
            <pc:docMk/>
            <pc:sldMk cId="3118127669" sldId="292"/>
            <ac:spMk id="32" creationId="{FF72C43F-0B6A-EAED-F40F-D40A13AD666B}"/>
          </ac:spMkLst>
        </pc:spChg>
        <pc:spChg chg="add mod">
          <ac:chgData name="Toby Donaldson" userId="2e6e5431-bb17-4c41-9985-d39c50d83c73" providerId="ADAL" clId="{D9A999BB-D5A6-41D4-9471-09BF3FB2A24E}" dt="2023-06-23T05:57:01.920" v="2767" actId="20577"/>
          <ac:spMkLst>
            <pc:docMk/>
            <pc:sldMk cId="3118127669" sldId="292"/>
            <ac:spMk id="33" creationId="{AC02D06A-7F5E-0DAA-8621-9A81ECFB2FDB}"/>
          </ac:spMkLst>
        </pc:spChg>
        <pc:picChg chg="add mod modCrop">
          <ac:chgData name="Toby Donaldson" userId="2e6e5431-bb17-4c41-9985-d39c50d83c73" providerId="ADAL" clId="{D9A999BB-D5A6-41D4-9471-09BF3FB2A24E}" dt="2023-06-23T05:50:46.355" v="2395" actId="732"/>
          <ac:picMkLst>
            <pc:docMk/>
            <pc:sldMk cId="3118127669" sldId="292"/>
            <ac:picMk id="5" creationId="{DB5CD73B-97C1-AF36-2B0E-7A01E3A522D0}"/>
          </ac:picMkLst>
        </pc:picChg>
        <pc:picChg chg="add mod">
          <ac:chgData name="Toby Donaldson" userId="2e6e5431-bb17-4c41-9985-d39c50d83c73" providerId="ADAL" clId="{D9A999BB-D5A6-41D4-9471-09BF3FB2A24E}" dt="2023-06-23T05:47:56.169" v="2255" actId="1076"/>
          <ac:picMkLst>
            <pc:docMk/>
            <pc:sldMk cId="3118127669" sldId="292"/>
            <ac:picMk id="7" creationId="{9ECE44DD-E024-6A0F-81DE-56604B888799}"/>
          </ac:picMkLst>
        </pc:picChg>
        <pc:cxnChg chg="add mod">
          <ac:chgData name="Toby Donaldson" userId="2e6e5431-bb17-4c41-9985-d39c50d83c73" providerId="ADAL" clId="{D9A999BB-D5A6-41D4-9471-09BF3FB2A24E}" dt="2023-06-23T05:54:23.761" v="2600" actId="14100"/>
          <ac:cxnSpMkLst>
            <pc:docMk/>
            <pc:sldMk cId="3118127669" sldId="292"/>
            <ac:cxnSpMk id="14" creationId="{E8D2E508-36AE-D86D-B747-31D20B196531}"/>
          </ac:cxnSpMkLst>
        </pc:cxnChg>
        <pc:cxnChg chg="add mod">
          <ac:chgData name="Toby Donaldson" userId="2e6e5431-bb17-4c41-9985-d39c50d83c73" providerId="ADAL" clId="{D9A999BB-D5A6-41D4-9471-09BF3FB2A24E}" dt="2023-06-23T05:54:32.268" v="2603" actId="14100"/>
          <ac:cxnSpMkLst>
            <pc:docMk/>
            <pc:sldMk cId="3118127669" sldId="292"/>
            <ac:cxnSpMk id="18" creationId="{1EDAFE89-1388-BA75-4B85-395E8AAC9467}"/>
          </ac:cxnSpMkLst>
        </pc:cxnChg>
        <pc:cxnChg chg="add mod">
          <ac:chgData name="Toby Donaldson" userId="2e6e5431-bb17-4c41-9985-d39c50d83c73" providerId="ADAL" clId="{D9A999BB-D5A6-41D4-9471-09BF3FB2A24E}" dt="2023-06-23T05:54:47.064" v="2609" actId="14100"/>
          <ac:cxnSpMkLst>
            <pc:docMk/>
            <pc:sldMk cId="3118127669" sldId="292"/>
            <ac:cxnSpMk id="20" creationId="{9B95CA7E-4D69-6AB5-A58E-63BB80A19AF4}"/>
          </ac:cxnSpMkLst>
        </pc:cxnChg>
        <pc:cxnChg chg="add mod">
          <ac:chgData name="Toby Donaldson" userId="2e6e5431-bb17-4c41-9985-d39c50d83c73" providerId="ADAL" clId="{D9A999BB-D5A6-41D4-9471-09BF3FB2A24E}" dt="2023-06-23T05:54:49.162" v="2610" actId="14100"/>
          <ac:cxnSpMkLst>
            <pc:docMk/>
            <pc:sldMk cId="3118127669" sldId="292"/>
            <ac:cxnSpMk id="23" creationId="{A5AD9B66-531E-9F4A-E36F-CE8352948C18}"/>
          </ac:cxnSpMkLst>
        </pc:cxnChg>
        <pc:cxnChg chg="add mod">
          <ac:chgData name="Toby Donaldson" userId="2e6e5431-bb17-4c41-9985-d39c50d83c73" providerId="ADAL" clId="{D9A999BB-D5A6-41D4-9471-09BF3FB2A24E}" dt="2023-06-23T05:54:58.517" v="2614" actId="14100"/>
          <ac:cxnSpMkLst>
            <pc:docMk/>
            <pc:sldMk cId="3118127669" sldId="292"/>
            <ac:cxnSpMk id="27" creationId="{FF90B311-4177-46AF-51F2-C3BF15EA52D0}"/>
          </ac:cxnSpMkLst>
        </pc:cxnChg>
      </pc:sldChg>
      <pc:sldChg chg="add del">
        <pc:chgData name="Toby Donaldson" userId="2e6e5431-bb17-4c41-9985-d39c50d83c73" providerId="ADAL" clId="{D9A999BB-D5A6-41D4-9471-09BF3FB2A24E}" dt="2023-06-23T05:46:56.391" v="2225" actId="2696"/>
        <pc:sldMkLst>
          <pc:docMk/>
          <pc:sldMk cId="3302544668" sldId="293"/>
        </pc:sldMkLst>
      </pc:sldChg>
      <pc:sldChg chg="modSp add del mod">
        <pc:chgData name="Toby Donaldson" userId="2e6e5431-bb17-4c41-9985-d39c50d83c73" providerId="ADAL" clId="{D9A999BB-D5A6-41D4-9471-09BF3FB2A24E}" dt="2023-06-23T06:02:09.746" v="2870" actId="2696"/>
        <pc:sldMkLst>
          <pc:docMk/>
          <pc:sldMk cId="3806762580" sldId="293"/>
        </pc:sldMkLst>
        <pc:spChg chg="mod">
          <ac:chgData name="Toby Donaldson" userId="2e6e5431-bb17-4c41-9985-d39c50d83c73" providerId="ADAL" clId="{D9A999BB-D5A6-41D4-9471-09BF3FB2A24E}" dt="2023-06-23T05:53:41.413" v="2593" actId="1076"/>
          <ac:spMkLst>
            <pc:docMk/>
            <pc:sldMk cId="3806762580" sldId="293"/>
            <ac:spMk id="12" creationId="{30E81C47-38A2-4FB2-2322-0763897119E2}"/>
          </ac:spMkLst>
        </pc:spChg>
      </pc:sldChg>
      <pc:sldChg chg="addSp delSp modSp add mod">
        <pc:chgData name="Toby Donaldson" userId="2e6e5431-bb17-4c41-9985-d39c50d83c73" providerId="ADAL" clId="{D9A999BB-D5A6-41D4-9471-09BF3FB2A24E}" dt="2023-06-23T06:01:42.778" v="2869" actId="20577"/>
        <pc:sldMkLst>
          <pc:docMk/>
          <pc:sldMk cId="3965035007" sldId="294"/>
        </pc:sldMkLst>
        <pc:spChg chg="add mod">
          <ac:chgData name="Toby Donaldson" userId="2e6e5431-bb17-4c41-9985-d39c50d83c73" providerId="ADAL" clId="{D9A999BB-D5A6-41D4-9471-09BF3FB2A24E}" dt="2023-06-23T06:01:42.778" v="2869" actId="20577"/>
          <ac:spMkLst>
            <pc:docMk/>
            <pc:sldMk cId="3965035007" sldId="294"/>
            <ac:spMk id="3" creationId="{12014C51-E95A-AECF-0AE5-8455542C6512}"/>
          </ac:spMkLst>
        </pc:spChg>
        <pc:spChg chg="del">
          <ac:chgData name="Toby Donaldson" userId="2e6e5431-bb17-4c41-9985-d39c50d83c73" providerId="ADAL" clId="{D9A999BB-D5A6-41D4-9471-09BF3FB2A24E}" dt="2023-06-23T05:57:22.409" v="2769" actId="21"/>
          <ac:spMkLst>
            <pc:docMk/>
            <pc:sldMk cId="3965035007" sldId="294"/>
            <ac:spMk id="12" creationId="{30E81C47-38A2-4FB2-2322-0763897119E2}"/>
          </ac:spMkLst>
        </pc:spChg>
        <pc:spChg chg="del">
          <ac:chgData name="Toby Donaldson" userId="2e6e5431-bb17-4c41-9985-d39c50d83c73" providerId="ADAL" clId="{D9A999BB-D5A6-41D4-9471-09BF3FB2A24E}" dt="2023-06-23T05:57:23.958" v="2770" actId="21"/>
          <ac:spMkLst>
            <pc:docMk/>
            <pc:sldMk cId="3965035007" sldId="294"/>
            <ac:spMk id="30" creationId="{748401B0-B0E5-3CF5-A28C-53A208B4A7B2}"/>
          </ac:spMkLst>
        </pc:spChg>
        <pc:spChg chg="del">
          <ac:chgData name="Toby Donaldson" userId="2e6e5431-bb17-4c41-9985-d39c50d83c73" providerId="ADAL" clId="{D9A999BB-D5A6-41D4-9471-09BF3FB2A24E}" dt="2023-06-23T05:57:22.409" v="2769" actId="21"/>
          <ac:spMkLst>
            <pc:docMk/>
            <pc:sldMk cId="3965035007" sldId="294"/>
            <ac:spMk id="31" creationId="{6FC95193-ACB8-5743-20F0-FE1FA36B44AB}"/>
          </ac:spMkLst>
        </pc:spChg>
        <pc:cxnChg chg="del">
          <ac:chgData name="Toby Donaldson" userId="2e6e5431-bb17-4c41-9985-d39c50d83c73" providerId="ADAL" clId="{D9A999BB-D5A6-41D4-9471-09BF3FB2A24E}" dt="2023-06-23T05:57:22.409" v="2769" actId="21"/>
          <ac:cxnSpMkLst>
            <pc:docMk/>
            <pc:sldMk cId="3965035007" sldId="294"/>
            <ac:cxnSpMk id="14" creationId="{E8D2E508-36AE-D86D-B747-31D20B196531}"/>
          </ac:cxnSpMkLst>
        </pc:cxnChg>
        <pc:cxnChg chg="del">
          <ac:chgData name="Toby Donaldson" userId="2e6e5431-bb17-4c41-9985-d39c50d83c73" providerId="ADAL" clId="{D9A999BB-D5A6-41D4-9471-09BF3FB2A24E}" dt="2023-06-23T05:57:22.409" v="2769" actId="21"/>
          <ac:cxnSpMkLst>
            <pc:docMk/>
            <pc:sldMk cId="3965035007" sldId="294"/>
            <ac:cxnSpMk id="18" creationId="{1EDAFE89-1388-BA75-4B85-395E8AAC9467}"/>
          </ac:cxnSpMkLst>
        </pc:cxnChg>
        <pc:cxnChg chg="del">
          <ac:chgData name="Toby Donaldson" userId="2e6e5431-bb17-4c41-9985-d39c50d83c73" providerId="ADAL" clId="{D9A999BB-D5A6-41D4-9471-09BF3FB2A24E}" dt="2023-06-23T05:57:22.409" v="2769" actId="21"/>
          <ac:cxnSpMkLst>
            <pc:docMk/>
            <pc:sldMk cId="3965035007" sldId="294"/>
            <ac:cxnSpMk id="20" creationId="{9B95CA7E-4D69-6AB5-A58E-63BB80A19AF4}"/>
          </ac:cxnSpMkLst>
        </pc:cxnChg>
        <pc:cxnChg chg="del">
          <ac:chgData name="Toby Donaldson" userId="2e6e5431-bb17-4c41-9985-d39c50d83c73" providerId="ADAL" clId="{D9A999BB-D5A6-41D4-9471-09BF3FB2A24E}" dt="2023-06-23T05:57:22.409" v="2769" actId="21"/>
          <ac:cxnSpMkLst>
            <pc:docMk/>
            <pc:sldMk cId="3965035007" sldId="294"/>
            <ac:cxnSpMk id="23" creationId="{A5AD9B66-531E-9F4A-E36F-CE8352948C18}"/>
          </ac:cxnSpMkLst>
        </pc:cxnChg>
        <pc:cxnChg chg="del">
          <ac:chgData name="Toby Donaldson" userId="2e6e5431-bb17-4c41-9985-d39c50d83c73" providerId="ADAL" clId="{D9A999BB-D5A6-41D4-9471-09BF3FB2A24E}" dt="2023-06-23T05:57:22.409" v="2769" actId="21"/>
          <ac:cxnSpMkLst>
            <pc:docMk/>
            <pc:sldMk cId="3965035007" sldId="294"/>
            <ac:cxnSpMk id="27" creationId="{FF90B311-4177-46AF-51F2-C3BF15EA52D0}"/>
          </ac:cxnSpMkLst>
        </pc:cxnChg>
      </pc:sldChg>
      <pc:sldChg chg="addSp delSp modSp add mod ord">
        <pc:chgData name="Toby Donaldson" userId="2e6e5431-bb17-4c41-9985-d39c50d83c73" providerId="ADAL" clId="{D9A999BB-D5A6-41D4-9471-09BF3FB2A24E}" dt="2023-06-23T06:08:54.582" v="3179" actId="14100"/>
        <pc:sldMkLst>
          <pc:docMk/>
          <pc:sldMk cId="826826618" sldId="295"/>
        </pc:sldMkLst>
        <pc:spChg chg="mod">
          <ac:chgData name="Toby Donaldson" userId="2e6e5431-bb17-4c41-9985-d39c50d83c73" providerId="ADAL" clId="{D9A999BB-D5A6-41D4-9471-09BF3FB2A24E}" dt="2023-06-23T06:08:54.582" v="3179" actId="14100"/>
          <ac:spMkLst>
            <pc:docMk/>
            <pc:sldMk cId="826826618" sldId="295"/>
            <ac:spMk id="2" creationId="{05EEB890-4AE9-E61C-9A74-E115946F8737}"/>
          </ac:spMkLst>
        </pc:spChg>
        <pc:spChg chg="del mod">
          <ac:chgData name="Toby Donaldson" userId="2e6e5431-bb17-4c41-9985-d39c50d83c73" providerId="ADAL" clId="{D9A999BB-D5A6-41D4-9471-09BF3FB2A24E}" dt="2023-06-23T06:03:38.372" v="3022" actId="21"/>
          <ac:spMkLst>
            <pc:docMk/>
            <pc:sldMk cId="826826618" sldId="295"/>
            <ac:spMk id="3" creationId="{853BEB51-9955-F82A-6F80-41EBE4E2A34E}"/>
          </ac:spMkLst>
        </pc:spChg>
        <pc:spChg chg="add mod">
          <ac:chgData name="Toby Donaldson" userId="2e6e5431-bb17-4c41-9985-d39c50d83c73" providerId="ADAL" clId="{D9A999BB-D5A6-41D4-9471-09BF3FB2A24E}" dt="2023-06-23T06:06:32.351" v="3151" actId="20577"/>
          <ac:spMkLst>
            <pc:docMk/>
            <pc:sldMk cId="826826618" sldId="295"/>
            <ac:spMk id="4" creationId="{2D05EE0B-8C9B-F11E-BADA-D9B3F4B68631}"/>
          </ac:spMkLst>
        </pc:spChg>
        <pc:spChg chg="add del mod">
          <ac:chgData name="Toby Donaldson" userId="2e6e5431-bb17-4c41-9985-d39c50d83c73" providerId="ADAL" clId="{D9A999BB-D5A6-41D4-9471-09BF3FB2A24E}" dt="2023-06-23T06:03:40.398" v="3023" actId="21"/>
          <ac:spMkLst>
            <pc:docMk/>
            <pc:sldMk cId="826826618" sldId="295"/>
            <ac:spMk id="6" creationId="{7494175B-559B-A274-4A23-EE63B77EA189}"/>
          </ac:spMkLst>
        </pc:spChg>
        <pc:spChg chg="add del mod">
          <ac:chgData name="Toby Donaldson" userId="2e6e5431-bb17-4c41-9985-d39c50d83c73" providerId="ADAL" clId="{D9A999BB-D5A6-41D4-9471-09BF3FB2A24E}" dt="2023-06-23T06:05:44.121" v="3142" actId="21"/>
          <ac:spMkLst>
            <pc:docMk/>
            <pc:sldMk cId="826826618" sldId="295"/>
            <ac:spMk id="7" creationId="{1F398560-5D06-1063-DF8C-28B8F0A46285}"/>
          </ac:spMkLst>
        </pc:spChg>
        <pc:spChg chg="add mod">
          <ac:chgData name="Toby Donaldson" userId="2e6e5431-bb17-4c41-9985-d39c50d83c73" providerId="ADAL" clId="{D9A999BB-D5A6-41D4-9471-09BF3FB2A24E}" dt="2023-06-23T06:05:46.513" v="3143" actId="1076"/>
          <ac:spMkLst>
            <pc:docMk/>
            <pc:sldMk cId="826826618" sldId="295"/>
            <ac:spMk id="8" creationId="{AA0ACD1D-AAF0-A15A-F8AB-C419FFF6A6CC}"/>
          </ac:spMkLst>
        </pc:spChg>
        <pc:spChg chg="mod">
          <ac:chgData name="Toby Donaldson" userId="2e6e5431-bb17-4c41-9985-d39c50d83c73" providerId="ADAL" clId="{D9A999BB-D5A6-41D4-9471-09BF3FB2A24E}" dt="2023-06-23T06:06:46.003" v="3153" actId="13926"/>
          <ac:spMkLst>
            <pc:docMk/>
            <pc:sldMk cId="826826618" sldId="295"/>
            <ac:spMk id="14" creationId="{2EB055D3-6950-7909-F10D-1BEA64FBA058}"/>
          </ac:spMkLst>
        </pc:spChg>
        <pc:spChg chg="mod">
          <ac:chgData name="Toby Donaldson" userId="2e6e5431-bb17-4c41-9985-d39c50d83c73" providerId="ADAL" clId="{D9A999BB-D5A6-41D4-9471-09BF3FB2A24E}" dt="2023-06-23T06:06:25.311" v="3149"/>
          <ac:spMkLst>
            <pc:docMk/>
            <pc:sldMk cId="826826618" sldId="295"/>
            <ac:spMk id="15" creationId="{9A04F652-D2E3-F193-B282-B92852024B04}"/>
          </ac:spMkLst>
        </pc:spChg>
        <pc:spChg chg="mod">
          <ac:chgData name="Toby Donaldson" userId="2e6e5431-bb17-4c41-9985-d39c50d83c73" providerId="ADAL" clId="{D9A999BB-D5A6-41D4-9471-09BF3FB2A24E}" dt="2023-06-23T06:06:48.343" v="3154" actId="13926"/>
          <ac:spMkLst>
            <pc:docMk/>
            <pc:sldMk cId="826826618" sldId="295"/>
            <ac:spMk id="17" creationId="{34767D72-D8CF-4BE9-DC05-74A6F8F439C4}"/>
          </ac:spMkLst>
        </pc:spChg>
        <pc:spChg chg="mod">
          <ac:chgData name="Toby Donaldson" userId="2e6e5431-bb17-4c41-9985-d39c50d83c73" providerId="ADAL" clId="{D9A999BB-D5A6-41D4-9471-09BF3FB2A24E}" dt="2023-06-23T06:06:25.311" v="3149"/>
          <ac:spMkLst>
            <pc:docMk/>
            <pc:sldMk cId="826826618" sldId="295"/>
            <ac:spMk id="18" creationId="{5408A3E7-334A-021E-DE3D-199587E1A00F}"/>
          </ac:spMkLst>
        </pc:spChg>
        <pc:spChg chg="mod">
          <ac:chgData name="Toby Donaldson" userId="2e6e5431-bb17-4c41-9985-d39c50d83c73" providerId="ADAL" clId="{D9A999BB-D5A6-41D4-9471-09BF3FB2A24E}" dt="2023-06-23T06:06:50.794" v="3155" actId="13926"/>
          <ac:spMkLst>
            <pc:docMk/>
            <pc:sldMk cId="826826618" sldId="295"/>
            <ac:spMk id="20" creationId="{75C4F894-59C7-84F9-4253-0B3EA746BEAC}"/>
          </ac:spMkLst>
        </pc:spChg>
        <pc:spChg chg="mod">
          <ac:chgData name="Toby Donaldson" userId="2e6e5431-bb17-4c41-9985-d39c50d83c73" providerId="ADAL" clId="{D9A999BB-D5A6-41D4-9471-09BF3FB2A24E}" dt="2023-06-23T06:06:25.311" v="3149"/>
          <ac:spMkLst>
            <pc:docMk/>
            <pc:sldMk cId="826826618" sldId="295"/>
            <ac:spMk id="21" creationId="{5EF8FAD8-19DD-5B19-53D0-701CF02593E8}"/>
          </ac:spMkLst>
        </pc:spChg>
        <pc:spChg chg="mod">
          <ac:chgData name="Toby Donaldson" userId="2e6e5431-bb17-4c41-9985-d39c50d83c73" providerId="ADAL" clId="{D9A999BB-D5A6-41D4-9471-09BF3FB2A24E}" dt="2023-06-23T06:06:56.927" v="3157" actId="13926"/>
          <ac:spMkLst>
            <pc:docMk/>
            <pc:sldMk cId="826826618" sldId="295"/>
            <ac:spMk id="23" creationId="{5AD1972F-4833-B3FD-7A51-8A4F1B11BB3B}"/>
          </ac:spMkLst>
        </pc:spChg>
        <pc:spChg chg="mod">
          <ac:chgData name="Toby Donaldson" userId="2e6e5431-bb17-4c41-9985-d39c50d83c73" providerId="ADAL" clId="{D9A999BB-D5A6-41D4-9471-09BF3FB2A24E}" dt="2023-06-23T06:06:25.311" v="3149"/>
          <ac:spMkLst>
            <pc:docMk/>
            <pc:sldMk cId="826826618" sldId="295"/>
            <ac:spMk id="24" creationId="{75409448-D0D6-0CDB-AC61-C29BEBE168AD}"/>
          </ac:spMkLst>
        </pc:spChg>
        <pc:spChg chg="mod">
          <ac:chgData name="Toby Donaldson" userId="2e6e5431-bb17-4c41-9985-d39c50d83c73" providerId="ADAL" clId="{D9A999BB-D5A6-41D4-9471-09BF3FB2A24E}" dt="2023-06-23T06:06:25.311" v="3149"/>
          <ac:spMkLst>
            <pc:docMk/>
            <pc:sldMk cId="826826618" sldId="295"/>
            <ac:spMk id="26" creationId="{895F86A6-DA96-1C3E-8311-3D635F2CC9CE}"/>
          </ac:spMkLst>
        </pc:spChg>
        <pc:spChg chg="mod">
          <ac:chgData name="Toby Donaldson" userId="2e6e5431-bb17-4c41-9985-d39c50d83c73" providerId="ADAL" clId="{D9A999BB-D5A6-41D4-9471-09BF3FB2A24E}" dt="2023-06-23T06:06:25.311" v="3149"/>
          <ac:spMkLst>
            <pc:docMk/>
            <pc:sldMk cId="826826618" sldId="295"/>
            <ac:spMk id="27" creationId="{3DE4F95A-7888-3ED3-C6C4-95976CC82397}"/>
          </ac:spMkLst>
        </pc:spChg>
        <pc:spChg chg="mod">
          <ac:chgData name="Toby Donaldson" userId="2e6e5431-bb17-4c41-9985-d39c50d83c73" providerId="ADAL" clId="{D9A999BB-D5A6-41D4-9471-09BF3FB2A24E}" dt="2023-06-23T06:06:54.714" v="3156" actId="13926"/>
          <ac:spMkLst>
            <pc:docMk/>
            <pc:sldMk cId="826826618" sldId="295"/>
            <ac:spMk id="29" creationId="{F6110A12-80EC-4147-DE74-3C63FCB8389D}"/>
          </ac:spMkLst>
        </pc:spChg>
        <pc:spChg chg="mod">
          <ac:chgData name="Toby Donaldson" userId="2e6e5431-bb17-4c41-9985-d39c50d83c73" providerId="ADAL" clId="{D9A999BB-D5A6-41D4-9471-09BF3FB2A24E}" dt="2023-06-23T06:06:25.311" v="3149"/>
          <ac:spMkLst>
            <pc:docMk/>
            <pc:sldMk cId="826826618" sldId="295"/>
            <ac:spMk id="30" creationId="{BF0A3B3C-4869-6EFE-58C1-B1F9C2B7FFA1}"/>
          </ac:spMkLst>
        </pc:spChg>
        <pc:spChg chg="add mod">
          <ac:chgData name="Toby Donaldson" userId="2e6e5431-bb17-4c41-9985-d39c50d83c73" providerId="ADAL" clId="{D9A999BB-D5A6-41D4-9471-09BF3FB2A24E}" dt="2023-06-23T06:08:34.792" v="3178" actId="20577"/>
          <ac:spMkLst>
            <pc:docMk/>
            <pc:sldMk cId="826826618" sldId="295"/>
            <ac:spMk id="31" creationId="{6270BF17-E4F3-7FFB-F991-A528810851A6}"/>
          </ac:spMkLst>
        </pc:spChg>
        <pc:grpChg chg="add mod">
          <ac:chgData name="Toby Donaldson" userId="2e6e5431-bb17-4c41-9985-d39c50d83c73" providerId="ADAL" clId="{D9A999BB-D5A6-41D4-9471-09BF3FB2A24E}" dt="2023-06-23T06:06:39.454" v="3152" actId="1076"/>
          <ac:grpSpMkLst>
            <pc:docMk/>
            <pc:sldMk cId="826826618" sldId="295"/>
            <ac:grpSpMk id="13" creationId="{C5AFA892-4F7D-7877-F91D-97A5EF0FE053}"/>
          </ac:grpSpMkLst>
        </pc:grpChg>
        <pc:grpChg chg="add mod">
          <ac:chgData name="Toby Donaldson" userId="2e6e5431-bb17-4c41-9985-d39c50d83c73" providerId="ADAL" clId="{D9A999BB-D5A6-41D4-9471-09BF3FB2A24E}" dt="2023-06-23T06:06:39.454" v="3152" actId="1076"/>
          <ac:grpSpMkLst>
            <pc:docMk/>
            <pc:sldMk cId="826826618" sldId="295"/>
            <ac:grpSpMk id="16" creationId="{E3EA5072-7781-FD1E-11AD-83181D95CEF9}"/>
          </ac:grpSpMkLst>
        </pc:grpChg>
        <pc:grpChg chg="add mod">
          <ac:chgData name="Toby Donaldson" userId="2e6e5431-bb17-4c41-9985-d39c50d83c73" providerId="ADAL" clId="{D9A999BB-D5A6-41D4-9471-09BF3FB2A24E}" dt="2023-06-23T06:06:39.454" v="3152" actId="1076"/>
          <ac:grpSpMkLst>
            <pc:docMk/>
            <pc:sldMk cId="826826618" sldId="295"/>
            <ac:grpSpMk id="19" creationId="{6478E71A-21C6-8999-D494-69796FDBAF6E}"/>
          </ac:grpSpMkLst>
        </pc:grpChg>
        <pc:grpChg chg="add mod">
          <ac:chgData name="Toby Donaldson" userId="2e6e5431-bb17-4c41-9985-d39c50d83c73" providerId="ADAL" clId="{D9A999BB-D5A6-41D4-9471-09BF3FB2A24E}" dt="2023-06-23T06:06:39.454" v="3152" actId="1076"/>
          <ac:grpSpMkLst>
            <pc:docMk/>
            <pc:sldMk cId="826826618" sldId="295"/>
            <ac:grpSpMk id="22" creationId="{04DB4BCD-D8B0-D5AB-97DF-702C4D12E733}"/>
          </ac:grpSpMkLst>
        </pc:grpChg>
        <pc:grpChg chg="add mod">
          <ac:chgData name="Toby Donaldson" userId="2e6e5431-bb17-4c41-9985-d39c50d83c73" providerId="ADAL" clId="{D9A999BB-D5A6-41D4-9471-09BF3FB2A24E}" dt="2023-06-23T06:06:39.454" v="3152" actId="1076"/>
          <ac:grpSpMkLst>
            <pc:docMk/>
            <pc:sldMk cId="826826618" sldId="295"/>
            <ac:grpSpMk id="25" creationId="{C8497B48-DEE2-AC37-AF41-061A5062C0BC}"/>
          </ac:grpSpMkLst>
        </pc:grpChg>
        <pc:grpChg chg="add mod">
          <ac:chgData name="Toby Donaldson" userId="2e6e5431-bb17-4c41-9985-d39c50d83c73" providerId="ADAL" clId="{D9A999BB-D5A6-41D4-9471-09BF3FB2A24E}" dt="2023-06-23T06:06:39.454" v="3152" actId="1076"/>
          <ac:grpSpMkLst>
            <pc:docMk/>
            <pc:sldMk cId="826826618" sldId="295"/>
            <ac:grpSpMk id="28" creationId="{D86DA327-FC9D-7DA6-324F-9855A7B2F873}"/>
          </ac:grpSpMkLst>
        </pc:grpChg>
        <pc:cxnChg chg="add mod">
          <ac:chgData name="Toby Donaldson" userId="2e6e5431-bb17-4c41-9985-d39c50d83c73" providerId="ADAL" clId="{D9A999BB-D5A6-41D4-9471-09BF3FB2A24E}" dt="2023-06-23T06:06:08.406" v="3148" actId="14100"/>
          <ac:cxnSpMkLst>
            <pc:docMk/>
            <pc:sldMk cId="826826618" sldId="295"/>
            <ac:cxnSpMk id="10" creationId="{3986FD00-CA08-B60A-812B-6FA3F9C96643}"/>
          </ac:cxnSpMkLst>
        </pc:cxnChg>
      </pc:sldChg>
      <pc:sldChg chg="addSp modSp add mod">
        <pc:chgData name="Toby Donaldson" userId="2e6e5431-bb17-4c41-9985-d39c50d83c73" providerId="ADAL" clId="{D9A999BB-D5A6-41D4-9471-09BF3FB2A24E}" dt="2023-06-23T06:15:31.694" v="3597" actId="1076"/>
        <pc:sldMkLst>
          <pc:docMk/>
          <pc:sldMk cId="3247521913" sldId="296"/>
        </pc:sldMkLst>
        <pc:spChg chg="add mod">
          <ac:chgData name="Toby Donaldson" userId="2e6e5431-bb17-4c41-9985-d39c50d83c73" providerId="ADAL" clId="{D9A999BB-D5A6-41D4-9471-09BF3FB2A24E}" dt="2023-06-23T06:15:31.694" v="3597" actId="1076"/>
          <ac:spMkLst>
            <pc:docMk/>
            <pc:sldMk cId="3247521913" sldId="296"/>
            <ac:spMk id="3" creationId="{790FA49A-D721-8AF4-CBBF-7027AB5268D7}"/>
          </ac:spMkLst>
        </pc:spChg>
        <pc:spChg chg="mod">
          <ac:chgData name="Toby Donaldson" userId="2e6e5431-bb17-4c41-9985-d39c50d83c73" providerId="ADAL" clId="{D9A999BB-D5A6-41D4-9471-09BF3FB2A24E}" dt="2023-06-23T06:10:09.748" v="3307" actId="1076"/>
          <ac:spMkLst>
            <pc:docMk/>
            <pc:sldMk cId="3247521913" sldId="296"/>
            <ac:spMk id="31" creationId="{6270BF17-E4F3-7FFB-F991-A528810851A6}"/>
          </ac:spMkLst>
        </pc:spChg>
      </pc:sldChg>
      <pc:sldChg chg="addSp delSp modSp add mod ord">
        <pc:chgData name="Toby Donaldson" userId="2e6e5431-bb17-4c41-9985-d39c50d83c73" providerId="ADAL" clId="{D9A999BB-D5A6-41D4-9471-09BF3FB2A24E}" dt="2023-06-23T06:14:28.329" v="3484"/>
        <pc:sldMkLst>
          <pc:docMk/>
          <pc:sldMk cId="566280753" sldId="297"/>
        </pc:sldMkLst>
        <pc:spChg chg="mod">
          <ac:chgData name="Toby Donaldson" userId="2e6e5431-bb17-4c41-9985-d39c50d83c73" providerId="ADAL" clId="{D9A999BB-D5A6-41D4-9471-09BF3FB2A24E}" dt="2023-06-23T06:14:25.102" v="3482" actId="20577"/>
          <ac:spMkLst>
            <pc:docMk/>
            <pc:sldMk cId="566280753" sldId="297"/>
            <ac:spMk id="3" creationId="{790FA49A-D721-8AF4-CBBF-7027AB5268D7}"/>
          </ac:spMkLst>
        </pc:spChg>
        <pc:spChg chg="mod">
          <ac:chgData name="Toby Donaldson" userId="2e6e5431-bb17-4c41-9985-d39c50d83c73" providerId="ADAL" clId="{D9A999BB-D5A6-41D4-9471-09BF3FB2A24E}" dt="2023-06-23T06:10:54.316" v="3313" actId="1076"/>
          <ac:spMkLst>
            <pc:docMk/>
            <pc:sldMk cId="566280753" sldId="297"/>
            <ac:spMk id="4" creationId="{2D05EE0B-8C9B-F11E-BADA-D9B3F4B68631}"/>
          </ac:spMkLst>
        </pc:spChg>
        <pc:spChg chg="mod">
          <ac:chgData name="Toby Donaldson" userId="2e6e5431-bb17-4c41-9985-d39c50d83c73" providerId="ADAL" clId="{D9A999BB-D5A6-41D4-9471-09BF3FB2A24E}" dt="2023-06-23T06:10:39.032" v="3309"/>
          <ac:spMkLst>
            <pc:docMk/>
            <pc:sldMk cId="566280753" sldId="297"/>
            <ac:spMk id="6" creationId="{C28150A8-FAB9-18A7-B495-827768C743EA}"/>
          </ac:spMkLst>
        </pc:spChg>
        <pc:spChg chg="mod">
          <ac:chgData name="Toby Donaldson" userId="2e6e5431-bb17-4c41-9985-d39c50d83c73" providerId="ADAL" clId="{D9A999BB-D5A6-41D4-9471-09BF3FB2A24E}" dt="2023-06-23T06:10:39.032" v="3309"/>
          <ac:spMkLst>
            <pc:docMk/>
            <pc:sldMk cId="566280753" sldId="297"/>
            <ac:spMk id="7" creationId="{0FD75327-948B-DD29-C7E8-92BBA1C2D0D4}"/>
          </ac:spMkLst>
        </pc:spChg>
        <pc:spChg chg="mod">
          <ac:chgData name="Toby Donaldson" userId="2e6e5431-bb17-4c41-9985-d39c50d83c73" providerId="ADAL" clId="{D9A999BB-D5A6-41D4-9471-09BF3FB2A24E}" dt="2023-06-23T06:10:39.032" v="3309"/>
          <ac:spMkLst>
            <pc:docMk/>
            <pc:sldMk cId="566280753" sldId="297"/>
            <ac:spMk id="11" creationId="{7B68DDAD-41C4-7A22-53BC-6AECF1307356}"/>
          </ac:spMkLst>
        </pc:spChg>
        <pc:spChg chg="mod">
          <ac:chgData name="Toby Donaldson" userId="2e6e5431-bb17-4c41-9985-d39c50d83c73" providerId="ADAL" clId="{D9A999BB-D5A6-41D4-9471-09BF3FB2A24E}" dt="2023-06-23T06:10:39.032" v="3309"/>
          <ac:spMkLst>
            <pc:docMk/>
            <pc:sldMk cId="566280753" sldId="297"/>
            <ac:spMk id="12" creationId="{14A573ED-327A-3E77-06A4-B012CABA6C17}"/>
          </ac:spMkLst>
        </pc:spChg>
        <pc:spChg chg="mod">
          <ac:chgData name="Toby Donaldson" userId="2e6e5431-bb17-4c41-9985-d39c50d83c73" providerId="ADAL" clId="{D9A999BB-D5A6-41D4-9471-09BF3FB2A24E}" dt="2023-06-23T06:13:07.165" v="3325" actId="20577"/>
          <ac:spMkLst>
            <pc:docMk/>
            <pc:sldMk cId="566280753" sldId="297"/>
            <ac:spMk id="31" creationId="{6270BF17-E4F3-7FFB-F991-A528810851A6}"/>
          </ac:spMkLst>
        </pc:spChg>
        <pc:spChg chg="mod">
          <ac:chgData name="Toby Donaldson" userId="2e6e5431-bb17-4c41-9985-d39c50d83c73" providerId="ADAL" clId="{D9A999BB-D5A6-41D4-9471-09BF3FB2A24E}" dt="2023-06-23T06:10:39.032" v="3309"/>
          <ac:spMkLst>
            <pc:docMk/>
            <pc:sldMk cId="566280753" sldId="297"/>
            <ac:spMk id="33" creationId="{8E714EB5-0362-0730-79C1-EDE90D30744F}"/>
          </ac:spMkLst>
        </pc:spChg>
        <pc:spChg chg="mod">
          <ac:chgData name="Toby Donaldson" userId="2e6e5431-bb17-4c41-9985-d39c50d83c73" providerId="ADAL" clId="{D9A999BB-D5A6-41D4-9471-09BF3FB2A24E}" dt="2023-06-23T06:10:39.032" v="3309"/>
          <ac:spMkLst>
            <pc:docMk/>
            <pc:sldMk cId="566280753" sldId="297"/>
            <ac:spMk id="34" creationId="{8C087BDE-A2EE-191F-8EBF-49E82FCF6700}"/>
          </ac:spMkLst>
        </pc:spChg>
        <pc:spChg chg="mod">
          <ac:chgData name="Toby Donaldson" userId="2e6e5431-bb17-4c41-9985-d39c50d83c73" providerId="ADAL" clId="{D9A999BB-D5A6-41D4-9471-09BF3FB2A24E}" dt="2023-06-23T06:10:39.032" v="3309"/>
          <ac:spMkLst>
            <pc:docMk/>
            <pc:sldMk cId="566280753" sldId="297"/>
            <ac:spMk id="36" creationId="{5F2DFE0F-3570-5E5F-0FBE-E12CA89EB88B}"/>
          </ac:spMkLst>
        </pc:spChg>
        <pc:spChg chg="mod">
          <ac:chgData name="Toby Donaldson" userId="2e6e5431-bb17-4c41-9985-d39c50d83c73" providerId="ADAL" clId="{D9A999BB-D5A6-41D4-9471-09BF3FB2A24E}" dt="2023-06-23T06:10:39.032" v="3309"/>
          <ac:spMkLst>
            <pc:docMk/>
            <pc:sldMk cId="566280753" sldId="297"/>
            <ac:spMk id="37" creationId="{CB2E1361-FE26-129E-8F38-D86FB8D31432}"/>
          </ac:spMkLst>
        </pc:spChg>
        <pc:spChg chg="mod">
          <ac:chgData name="Toby Donaldson" userId="2e6e5431-bb17-4c41-9985-d39c50d83c73" providerId="ADAL" clId="{D9A999BB-D5A6-41D4-9471-09BF3FB2A24E}" dt="2023-06-23T06:10:39.032" v="3309"/>
          <ac:spMkLst>
            <pc:docMk/>
            <pc:sldMk cId="566280753" sldId="297"/>
            <ac:spMk id="39" creationId="{69FF97C9-1650-2F47-32EC-416D317197DE}"/>
          </ac:spMkLst>
        </pc:spChg>
        <pc:spChg chg="mod">
          <ac:chgData name="Toby Donaldson" userId="2e6e5431-bb17-4c41-9985-d39c50d83c73" providerId="ADAL" clId="{D9A999BB-D5A6-41D4-9471-09BF3FB2A24E}" dt="2023-06-23T06:10:39.032" v="3309"/>
          <ac:spMkLst>
            <pc:docMk/>
            <pc:sldMk cId="566280753" sldId="297"/>
            <ac:spMk id="40" creationId="{3414313E-EB62-7A54-70D0-A465D394BEEA}"/>
          </ac:spMkLst>
        </pc:spChg>
        <pc:spChg chg="mod">
          <ac:chgData name="Toby Donaldson" userId="2e6e5431-bb17-4c41-9985-d39c50d83c73" providerId="ADAL" clId="{D9A999BB-D5A6-41D4-9471-09BF3FB2A24E}" dt="2023-06-23T06:10:39.032" v="3309"/>
          <ac:spMkLst>
            <pc:docMk/>
            <pc:sldMk cId="566280753" sldId="297"/>
            <ac:spMk id="42" creationId="{7F8D4A83-84E9-A655-15E9-5AFF65622C47}"/>
          </ac:spMkLst>
        </pc:spChg>
        <pc:spChg chg="mod">
          <ac:chgData name="Toby Donaldson" userId="2e6e5431-bb17-4c41-9985-d39c50d83c73" providerId="ADAL" clId="{D9A999BB-D5A6-41D4-9471-09BF3FB2A24E}" dt="2023-06-23T06:10:39.032" v="3309"/>
          <ac:spMkLst>
            <pc:docMk/>
            <pc:sldMk cId="566280753" sldId="297"/>
            <ac:spMk id="43" creationId="{5CB3AA16-8A17-2B58-ECE5-E83091D13C4D}"/>
          </ac:spMkLst>
        </pc:spChg>
        <pc:spChg chg="add mod">
          <ac:chgData name="Toby Donaldson" userId="2e6e5431-bb17-4c41-9985-d39c50d83c73" providerId="ADAL" clId="{D9A999BB-D5A6-41D4-9471-09BF3FB2A24E}" dt="2023-06-23T06:11:04.669" v="3314" actId="1076"/>
          <ac:spMkLst>
            <pc:docMk/>
            <pc:sldMk cId="566280753" sldId="297"/>
            <ac:spMk id="44" creationId="{A2C0D0DC-8FC1-B798-CFD2-84F7BD000714}"/>
          </ac:spMkLst>
        </pc:spChg>
        <pc:spChg chg="add mod">
          <ac:chgData name="Toby Donaldson" userId="2e6e5431-bb17-4c41-9985-d39c50d83c73" providerId="ADAL" clId="{D9A999BB-D5A6-41D4-9471-09BF3FB2A24E}" dt="2023-06-23T06:11:04.669" v="3314" actId="1076"/>
          <ac:spMkLst>
            <pc:docMk/>
            <pc:sldMk cId="566280753" sldId="297"/>
            <ac:spMk id="45" creationId="{403303FD-ED64-D990-7908-F260A2067F6B}"/>
          </ac:spMkLst>
        </pc:spChg>
        <pc:spChg chg="add mod">
          <ac:chgData name="Toby Donaldson" userId="2e6e5431-bb17-4c41-9985-d39c50d83c73" providerId="ADAL" clId="{D9A999BB-D5A6-41D4-9471-09BF3FB2A24E}" dt="2023-06-23T06:11:04.669" v="3314" actId="1076"/>
          <ac:spMkLst>
            <pc:docMk/>
            <pc:sldMk cId="566280753" sldId="297"/>
            <ac:spMk id="46" creationId="{06942A95-9E75-8D4B-E7BA-C6C8163B6793}"/>
          </ac:spMkLst>
        </pc:spChg>
        <pc:spChg chg="add mod">
          <ac:chgData name="Toby Donaldson" userId="2e6e5431-bb17-4c41-9985-d39c50d83c73" providerId="ADAL" clId="{D9A999BB-D5A6-41D4-9471-09BF3FB2A24E}" dt="2023-06-23T06:11:04.669" v="3314" actId="1076"/>
          <ac:spMkLst>
            <pc:docMk/>
            <pc:sldMk cId="566280753" sldId="297"/>
            <ac:spMk id="47" creationId="{56B9BD1D-90AF-52C9-6081-45B89EE0915A}"/>
          </ac:spMkLst>
        </pc:spChg>
        <pc:spChg chg="add mod">
          <ac:chgData name="Toby Donaldson" userId="2e6e5431-bb17-4c41-9985-d39c50d83c73" providerId="ADAL" clId="{D9A999BB-D5A6-41D4-9471-09BF3FB2A24E}" dt="2023-06-23T06:11:04.669" v="3314" actId="1076"/>
          <ac:spMkLst>
            <pc:docMk/>
            <pc:sldMk cId="566280753" sldId="297"/>
            <ac:spMk id="48" creationId="{ECC059AA-2DCB-380A-BEE1-66643F9EADF8}"/>
          </ac:spMkLst>
        </pc:spChg>
        <pc:spChg chg="add mod">
          <ac:chgData name="Toby Donaldson" userId="2e6e5431-bb17-4c41-9985-d39c50d83c73" providerId="ADAL" clId="{D9A999BB-D5A6-41D4-9471-09BF3FB2A24E}" dt="2023-06-23T06:11:04.669" v="3314" actId="1076"/>
          <ac:spMkLst>
            <pc:docMk/>
            <pc:sldMk cId="566280753" sldId="297"/>
            <ac:spMk id="49" creationId="{94026DAD-7A3A-BCA6-BB39-1FAC878F6231}"/>
          </ac:spMkLst>
        </pc:spChg>
        <pc:spChg chg="add mod">
          <ac:chgData name="Toby Donaldson" userId="2e6e5431-bb17-4c41-9985-d39c50d83c73" providerId="ADAL" clId="{D9A999BB-D5A6-41D4-9471-09BF3FB2A24E}" dt="2023-06-23T06:11:04.669" v="3314" actId="1076"/>
          <ac:spMkLst>
            <pc:docMk/>
            <pc:sldMk cId="566280753" sldId="297"/>
            <ac:spMk id="50" creationId="{F8540C00-4C72-B2B5-93F9-F4B0EE6941E8}"/>
          </ac:spMkLst>
        </pc:spChg>
        <pc:spChg chg="add mod">
          <ac:chgData name="Toby Donaldson" userId="2e6e5431-bb17-4c41-9985-d39c50d83c73" providerId="ADAL" clId="{D9A999BB-D5A6-41D4-9471-09BF3FB2A24E}" dt="2023-06-23T06:11:04.669" v="3314" actId="1076"/>
          <ac:spMkLst>
            <pc:docMk/>
            <pc:sldMk cId="566280753" sldId="297"/>
            <ac:spMk id="51" creationId="{3C20DE0E-CA75-3720-1D4D-B297430A6AB1}"/>
          </ac:spMkLst>
        </pc:spChg>
        <pc:spChg chg="add mod">
          <ac:chgData name="Toby Donaldson" userId="2e6e5431-bb17-4c41-9985-d39c50d83c73" providerId="ADAL" clId="{D9A999BB-D5A6-41D4-9471-09BF3FB2A24E}" dt="2023-06-23T06:12:10.464" v="3316" actId="1076"/>
          <ac:spMkLst>
            <pc:docMk/>
            <pc:sldMk cId="566280753" sldId="297"/>
            <ac:spMk id="52" creationId="{B2EED389-C58E-A4EF-E76A-384DB3E0B13B}"/>
          </ac:spMkLst>
        </pc:spChg>
        <pc:spChg chg="add mod">
          <ac:chgData name="Toby Donaldson" userId="2e6e5431-bb17-4c41-9985-d39c50d83c73" providerId="ADAL" clId="{D9A999BB-D5A6-41D4-9471-09BF3FB2A24E}" dt="2023-06-23T06:12:24.436" v="3318" actId="1076"/>
          <ac:spMkLst>
            <pc:docMk/>
            <pc:sldMk cId="566280753" sldId="297"/>
            <ac:spMk id="53" creationId="{F545F1DE-C339-35FB-88DA-CA547B278A3D}"/>
          </ac:spMkLst>
        </pc:spChg>
        <pc:grpChg chg="add mod">
          <ac:chgData name="Toby Donaldson" userId="2e6e5431-bb17-4c41-9985-d39c50d83c73" providerId="ADAL" clId="{D9A999BB-D5A6-41D4-9471-09BF3FB2A24E}" dt="2023-06-23T06:11:04.669" v="3314" actId="1076"/>
          <ac:grpSpMkLst>
            <pc:docMk/>
            <pc:sldMk cId="566280753" sldId="297"/>
            <ac:grpSpMk id="5" creationId="{77536220-4C19-35BA-4D79-3DC6ACBDE637}"/>
          </ac:grpSpMkLst>
        </pc:grpChg>
        <pc:grpChg chg="add mod">
          <ac:chgData name="Toby Donaldson" userId="2e6e5431-bb17-4c41-9985-d39c50d83c73" providerId="ADAL" clId="{D9A999BB-D5A6-41D4-9471-09BF3FB2A24E}" dt="2023-06-23T06:11:04.669" v="3314" actId="1076"/>
          <ac:grpSpMkLst>
            <pc:docMk/>
            <pc:sldMk cId="566280753" sldId="297"/>
            <ac:grpSpMk id="9" creationId="{7BE319CC-6E96-BE49-88C1-62F076EA5019}"/>
          </ac:grpSpMkLst>
        </pc:grpChg>
        <pc:grpChg chg="del">
          <ac:chgData name="Toby Donaldson" userId="2e6e5431-bb17-4c41-9985-d39c50d83c73" providerId="ADAL" clId="{D9A999BB-D5A6-41D4-9471-09BF3FB2A24E}" dt="2023-06-23T06:10:49.897" v="3311" actId="21"/>
          <ac:grpSpMkLst>
            <pc:docMk/>
            <pc:sldMk cId="566280753" sldId="297"/>
            <ac:grpSpMk id="13" creationId="{C5AFA892-4F7D-7877-F91D-97A5EF0FE053}"/>
          </ac:grpSpMkLst>
        </pc:grpChg>
        <pc:grpChg chg="del">
          <ac:chgData name="Toby Donaldson" userId="2e6e5431-bb17-4c41-9985-d39c50d83c73" providerId="ADAL" clId="{D9A999BB-D5A6-41D4-9471-09BF3FB2A24E}" dt="2023-06-23T06:10:49.897" v="3311" actId="21"/>
          <ac:grpSpMkLst>
            <pc:docMk/>
            <pc:sldMk cId="566280753" sldId="297"/>
            <ac:grpSpMk id="16" creationId="{E3EA5072-7781-FD1E-11AD-83181D95CEF9}"/>
          </ac:grpSpMkLst>
        </pc:grpChg>
        <pc:grpChg chg="del">
          <ac:chgData name="Toby Donaldson" userId="2e6e5431-bb17-4c41-9985-d39c50d83c73" providerId="ADAL" clId="{D9A999BB-D5A6-41D4-9471-09BF3FB2A24E}" dt="2023-06-23T06:10:49.897" v="3311" actId="21"/>
          <ac:grpSpMkLst>
            <pc:docMk/>
            <pc:sldMk cId="566280753" sldId="297"/>
            <ac:grpSpMk id="19" creationId="{6478E71A-21C6-8999-D494-69796FDBAF6E}"/>
          </ac:grpSpMkLst>
        </pc:grpChg>
        <pc:grpChg chg="del">
          <ac:chgData name="Toby Donaldson" userId="2e6e5431-bb17-4c41-9985-d39c50d83c73" providerId="ADAL" clId="{D9A999BB-D5A6-41D4-9471-09BF3FB2A24E}" dt="2023-06-23T06:10:49.897" v="3311" actId="21"/>
          <ac:grpSpMkLst>
            <pc:docMk/>
            <pc:sldMk cId="566280753" sldId="297"/>
            <ac:grpSpMk id="22" creationId="{04DB4BCD-D8B0-D5AB-97DF-702C4D12E733}"/>
          </ac:grpSpMkLst>
        </pc:grpChg>
        <pc:grpChg chg="del">
          <ac:chgData name="Toby Donaldson" userId="2e6e5431-bb17-4c41-9985-d39c50d83c73" providerId="ADAL" clId="{D9A999BB-D5A6-41D4-9471-09BF3FB2A24E}" dt="2023-06-23T06:10:49.897" v="3311" actId="21"/>
          <ac:grpSpMkLst>
            <pc:docMk/>
            <pc:sldMk cId="566280753" sldId="297"/>
            <ac:grpSpMk id="25" creationId="{C8497B48-DEE2-AC37-AF41-061A5062C0BC}"/>
          </ac:grpSpMkLst>
        </pc:grpChg>
        <pc:grpChg chg="del">
          <ac:chgData name="Toby Donaldson" userId="2e6e5431-bb17-4c41-9985-d39c50d83c73" providerId="ADAL" clId="{D9A999BB-D5A6-41D4-9471-09BF3FB2A24E}" dt="2023-06-23T06:10:49.897" v="3311" actId="21"/>
          <ac:grpSpMkLst>
            <pc:docMk/>
            <pc:sldMk cId="566280753" sldId="297"/>
            <ac:grpSpMk id="28" creationId="{D86DA327-FC9D-7DA6-324F-9855A7B2F873}"/>
          </ac:grpSpMkLst>
        </pc:grpChg>
        <pc:grpChg chg="add mod">
          <ac:chgData name="Toby Donaldson" userId="2e6e5431-bb17-4c41-9985-d39c50d83c73" providerId="ADAL" clId="{D9A999BB-D5A6-41D4-9471-09BF3FB2A24E}" dt="2023-06-23T06:11:04.669" v="3314" actId="1076"/>
          <ac:grpSpMkLst>
            <pc:docMk/>
            <pc:sldMk cId="566280753" sldId="297"/>
            <ac:grpSpMk id="32" creationId="{0AD2A86F-2934-2A86-BB02-3C45F40A8CFD}"/>
          </ac:grpSpMkLst>
        </pc:grpChg>
        <pc:grpChg chg="add mod">
          <ac:chgData name="Toby Donaldson" userId="2e6e5431-bb17-4c41-9985-d39c50d83c73" providerId="ADAL" clId="{D9A999BB-D5A6-41D4-9471-09BF3FB2A24E}" dt="2023-06-23T06:11:04.669" v="3314" actId="1076"/>
          <ac:grpSpMkLst>
            <pc:docMk/>
            <pc:sldMk cId="566280753" sldId="297"/>
            <ac:grpSpMk id="35" creationId="{870DCF1A-A1DE-B3D9-142C-2EDCC873D49B}"/>
          </ac:grpSpMkLst>
        </pc:grpChg>
        <pc:grpChg chg="add mod">
          <ac:chgData name="Toby Donaldson" userId="2e6e5431-bb17-4c41-9985-d39c50d83c73" providerId="ADAL" clId="{D9A999BB-D5A6-41D4-9471-09BF3FB2A24E}" dt="2023-06-23T06:11:04.669" v="3314" actId="1076"/>
          <ac:grpSpMkLst>
            <pc:docMk/>
            <pc:sldMk cId="566280753" sldId="297"/>
            <ac:grpSpMk id="38" creationId="{1337E9AD-E0A8-ACA3-BA42-C03BE454D792}"/>
          </ac:grpSpMkLst>
        </pc:grpChg>
        <pc:grpChg chg="add mod">
          <ac:chgData name="Toby Donaldson" userId="2e6e5431-bb17-4c41-9985-d39c50d83c73" providerId="ADAL" clId="{D9A999BB-D5A6-41D4-9471-09BF3FB2A24E}" dt="2023-06-23T06:11:04.669" v="3314" actId="1076"/>
          <ac:grpSpMkLst>
            <pc:docMk/>
            <pc:sldMk cId="566280753" sldId="297"/>
            <ac:grpSpMk id="41" creationId="{D4667077-CD74-786B-716F-E7D39E4DBD26}"/>
          </ac:grpSpMkLst>
        </pc:grpChg>
      </pc:sldChg>
      <pc:sldChg chg="addSp delSp modSp add mod">
        <pc:chgData name="Toby Donaldson" userId="2e6e5431-bb17-4c41-9985-d39c50d83c73" providerId="ADAL" clId="{D9A999BB-D5A6-41D4-9471-09BF3FB2A24E}" dt="2023-06-23T06:25:11.676" v="4053" actId="1076"/>
        <pc:sldMkLst>
          <pc:docMk/>
          <pc:sldMk cId="903689343" sldId="298"/>
        </pc:sldMkLst>
        <pc:spChg chg="mod">
          <ac:chgData name="Toby Donaldson" userId="2e6e5431-bb17-4c41-9985-d39c50d83c73" providerId="ADAL" clId="{D9A999BB-D5A6-41D4-9471-09BF3FB2A24E}" dt="2023-06-23T06:20:30.624" v="3996" actId="1076"/>
          <ac:spMkLst>
            <pc:docMk/>
            <pc:sldMk cId="903689343" sldId="298"/>
            <ac:spMk id="2" creationId="{05EEB890-4AE9-E61C-9A74-E115946F8737}"/>
          </ac:spMkLst>
        </pc:spChg>
        <pc:spChg chg="mod">
          <ac:chgData name="Toby Donaldson" userId="2e6e5431-bb17-4c41-9985-d39c50d83c73" providerId="ADAL" clId="{D9A999BB-D5A6-41D4-9471-09BF3FB2A24E}" dt="2023-06-23T06:19:22.452" v="3843" actId="1076"/>
          <ac:spMkLst>
            <pc:docMk/>
            <pc:sldMk cId="903689343" sldId="298"/>
            <ac:spMk id="3" creationId="{790FA49A-D721-8AF4-CBBF-7027AB5268D7}"/>
          </ac:spMkLst>
        </pc:spChg>
        <pc:spChg chg="del">
          <ac:chgData name="Toby Donaldson" userId="2e6e5431-bb17-4c41-9985-d39c50d83c73" providerId="ADAL" clId="{D9A999BB-D5A6-41D4-9471-09BF3FB2A24E}" dt="2023-06-23T06:16:53.663" v="3599" actId="21"/>
          <ac:spMkLst>
            <pc:docMk/>
            <pc:sldMk cId="903689343" sldId="298"/>
            <ac:spMk id="4" creationId="{2D05EE0B-8C9B-F11E-BADA-D9B3F4B68631}"/>
          </ac:spMkLst>
        </pc:spChg>
        <pc:spChg chg="add mod">
          <ac:chgData name="Toby Donaldson" userId="2e6e5431-bb17-4c41-9985-d39c50d83c73" providerId="ADAL" clId="{D9A999BB-D5A6-41D4-9471-09BF3FB2A24E}" dt="2023-06-23T06:19:22.452" v="3843" actId="1076"/>
          <ac:spMkLst>
            <pc:docMk/>
            <pc:sldMk cId="903689343" sldId="298"/>
            <ac:spMk id="5" creationId="{4182CC70-1372-ACBD-56F7-7984A958871D}"/>
          </ac:spMkLst>
        </pc:spChg>
        <pc:spChg chg="add mod">
          <ac:chgData name="Toby Donaldson" userId="2e6e5431-bb17-4c41-9985-d39c50d83c73" providerId="ADAL" clId="{D9A999BB-D5A6-41D4-9471-09BF3FB2A24E}" dt="2023-06-23T06:19:52.089" v="3986" actId="113"/>
          <ac:spMkLst>
            <pc:docMk/>
            <pc:sldMk cId="903689343" sldId="298"/>
            <ac:spMk id="6" creationId="{AEBB204E-4D60-BB1E-7121-2C733A874832}"/>
          </ac:spMkLst>
        </pc:spChg>
        <pc:spChg chg="del">
          <ac:chgData name="Toby Donaldson" userId="2e6e5431-bb17-4c41-9985-d39c50d83c73" providerId="ADAL" clId="{D9A999BB-D5A6-41D4-9471-09BF3FB2A24E}" dt="2023-06-23T06:17:07.058" v="3609" actId="21"/>
          <ac:spMkLst>
            <pc:docMk/>
            <pc:sldMk cId="903689343" sldId="298"/>
            <ac:spMk id="8" creationId="{AA0ACD1D-AAF0-A15A-F8AB-C419FFF6A6CC}"/>
          </ac:spMkLst>
        </pc:spChg>
        <pc:spChg chg="mod">
          <ac:chgData name="Toby Donaldson" userId="2e6e5431-bb17-4c41-9985-d39c50d83c73" providerId="ADAL" clId="{D9A999BB-D5A6-41D4-9471-09BF3FB2A24E}" dt="2023-06-23T06:20:41.882" v="3998" actId="20577"/>
          <ac:spMkLst>
            <pc:docMk/>
            <pc:sldMk cId="903689343" sldId="298"/>
            <ac:spMk id="9" creationId="{A24998AF-FEB5-909F-127C-7FCAE4CB5556}"/>
          </ac:spMkLst>
        </pc:spChg>
        <pc:spChg chg="mod">
          <ac:chgData name="Toby Donaldson" userId="2e6e5431-bb17-4c41-9985-d39c50d83c73" providerId="ADAL" clId="{D9A999BB-D5A6-41D4-9471-09BF3FB2A24E}" dt="2023-06-23T06:20:07.050" v="3990"/>
          <ac:spMkLst>
            <pc:docMk/>
            <pc:sldMk cId="903689343" sldId="298"/>
            <ac:spMk id="11" creationId="{E4AA4AA8-9F6C-47E1-5AA6-8CE7B54DD726}"/>
          </ac:spMkLst>
        </pc:spChg>
        <pc:spChg chg="mod">
          <ac:chgData name="Toby Donaldson" userId="2e6e5431-bb17-4c41-9985-d39c50d83c73" providerId="ADAL" clId="{D9A999BB-D5A6-41D4-9471-09BF3FB2A24E}" dt="2023-06-23T06:17:45.169" v="3632" actId="1076"/>
          <ac:spMkLst>
            <pc:docMk/>
            <pc:sldMk cId="903689343" sldId="298"/>
            <ac:spMk id="31" creationId="{6270BF17-E4F3-7FFB-F991-A528810851A6}"/>
          </ac:spMkLst>
        </pc:spChg>
        <pc:spChg chg="mod">
          <ac:chgData name="Toby Donaldson" userId="2e6e5431-bb17-4c41-9985-d39c50d83c73" providerId="ADAL" clId="{D9A999BB-D5A6-41D4-9471-09BF3FB2A24E}" dt="2023-06-23T06:20:43.906" v="3999" actId="20577"/>
          <ac:spMkLst>
            <pc:docMk/>
            <pc:sldMk cId="903689343" sldId="298"/>
            <ac:spMk id="32" creationId="{E2D0ADF2-C8C8-C213-2C26-463239FC1A30}"/>
          </ac:spMkLst>
        </pc:spChg>
        <pc:spChg chg="mod">
          <ac:chgData name="Toby Donaldson" userId="2e6e5431-bb17-4c41-9985-d39c50d83c73" providerId="ADAL" clId="{D9A999BB-D5A6-41D4-9471-09BF3FB2A24E}" dt="2023-06-23T06:20:07.050" v="3990"/>
          <ac:spMkLst>
            <pc:docMk/>
            <pc:sldMk cId="903689343" sldId="298"/>
            <ac:spMk id="33" creationId="{9A7E872B-1D35-AEDD-D361-739092DF358C}"/>
          </ac:spMkLst>
        </pc:spChg>
        <pc:spChg chg="mod">
          <ac:chgData name="Toby Donaldson" userId="2e6e5431-bb17-4c41-9985-d39c50d83c73" providerId="ADAL" clId="{D9A999BB-D5A6-41D4-9471-09BF3FB2A24E}" dt="2023-06-23T06:20:44.818" v="4000" actId="20577"/>
          <ac:spMkLst>
            <pc:docMk/>
            <pc:sldMk cId="903689343" sldId="298"/>
            <ac:spMk id="35" creationId="{444726F5-F72E-4E2A-1FBE-832F1DD25375}"/>
          </ac:spMkLst>
        </pc:spChg>
        <pc:spChg chg="mod">
          <ac:chgData name="Toby Donaldson" userId="2e6e5431-bb17-4c41-9985-d39c50d83c73" providerId="ADAL" clId="{D9A999BB-D5A6-41D4-9471-09BF3FB2A24E}" dt="2023-06-23T06:20:07.050" v="3990"/>
          <ac:spMkLst>
            <pc:docMk/>
            <pc:sldMk cId="903689343" sldId="298"/>
            <ac:spMk id="36" creationId="{FD2BBC2F-3E4A-E5BC-DFB2-07F7FD46D55A}"/>
          </ac:spMkLst>
        </pc:spChg>
        <pc:spChg chg="mod">
          <ac:chgData name="Toby Donaldson" userId="2e6e5431-bb17-4c41-9985-d39c50d83c73" providerId="ADAL" clId="{D9A999BB-D5A6-41D4-9471-09BF3FB2A24E}" dt="2023-06-23T06:20:52.199" v="4002" actId="20577"/>
          <ac:spMkLst>
            <pc:docMk/>
            <pc:sldMk cId="903689343" sldId="298"/>
            <ac:spMk id="38" creationId="{FDC3C6FD-4441-F60B-49E0-A8FA09B8A524}"/>
          </ac:spMkLst>
        </pc:spChg>
        <pc:spChg chg="mod">
          <ac:chgData name="Toby Donaldson" userId="2e6e5431-bb17-4c41-9985-d39c50d83c73" providerId="ADAL" clId="{D9A999BB-D5A6-41D4-9471-09BF3FB2A24E}" dt="2023-06-23T06:20:07.050" v="3990"/>
          <ac:spMkLst>
            <pc:docMk/>
            <pc:sldMk cId="903689343" sldId="298"/>
            <ac:spMk id="39" creationId="{92F0DD5A-2715-DBA3-6C2E-F53290039734}"/>
          </ac:spMkLst>
        </pc:spChg>
        <pc:spChg chg="mod">
          <ac:chgData name="Toby Donaldson" userId="2e6e5431-bb17-4c41-9985-d39c50d83c73" providerId="ADAL" clId="{D9A999BB-D5A6-41D4-9471-09BF3FB2A24E}" dt="2023-06-23T06:20:07.050" v="3990"/>
          <ac:spMkLst>
            <pc:docMk/>
            <pc:sldMk cId="903689343" sldId="298"/>
            <ac:spMk id="41" creationId="{15838ABF-E7DE-E11B-A337-FD36C4011701}"/>
          </ac:spMkLst>
        </pc:spChg>
        <pc:spChg chg="mod">
          <ac:chgData name="Toby Donaldson" userId="2e6e5431-bb17-4c41-9985-d39c50d83c73" providerId="ADAL" clId="{D9A999BB-D5A6-41D4-9471-09BF3FB2A24E}" dt="2023-06-23T06:20:07.050" v="3990"/>
          <ac:spMkLst>
            <pc:docMk/>
            <pc:sldMk cId="903689343" sldId="298"/>
            <ac:spMk id="42" creationId="{D13AB6F2-07DC-8E6C-346B-CC5A044C5825}"/>
          </ac:spMkLst>
        </pc:spChg>
        <pc:spChg chg="mod">
          <ac:chgData name="Toby Donaldson" userId="2e6e5431-bb17-4c41-9985-d39c50d83c73" providerId="ADAL" clId="{D9A999BB-D5A6-41D4-9471-09BF3FB2A24E}" dt="2023-06-23T06:20:49.975" v="4001" actId="20577"/>
          <ac:spMkLst>
            <pc:docMk/>
            <pc:sldMk cId="903689343" sldId="298"/>
            <ac:spMk id="44" creationId="{9FC37E7A-CCC6-5BA2-E0B2-E302BCB3F562}"/>
          </ac:spMkLst>
        </pc:spChg>
        <pc:spChg chg="mod">
          <ac:chgData name="Toby Donaldson" userId="2e6e5431-bb17-4c41-9985-d39c50d83c73" providerId="ADAL" clId="{D9A999BB-D5A6-41D4-9471-09BF3FB2A24E}" dt="2023-06-23T06:20:07.050" v="3990"/>
          <ac:spMkLst>
            <pc:docMk/>
            <pc:sldMk cId="903689343" sldId="298"/>
            <ac:spMk id="45" creationId="{76322A99-A727-9AA1-843B-A0F1F883ACB9}"/>
          </ac:spMkLst>
        </pc:spChg>
        <pc:spChg chg="mod">
          <ac:chgData name="Toby Donaldson" userId="2e6e5431-bb17-4c41-9985-d39c50d83c73" providerId="ADAL" clId="{D9A999BB-D5A6-41D4-9471-09BF3FB2A24E}" dt="2023-06-23T06:20:53.406" v="4003" actId="20577"/>
          <ac:spMkLst>
            <pc:docMk/>
            <pc:sldMk cId="903689343" sldId="298"/>
            <ac:spMk id="47" creationId="{DD7E1646-F94D-AEE9-A2CF-5580E49E3146}"/>
          </ac:spMkLst>
        </pc:spChg>
        <pc:spChg chg="mod">
          <ac:chgData name="Toby Donaldson" userId="2e6e5431-bb17-4c41-9985-d39c50d83c73" providerId="ADAL" clId="{D9A999BB-D5A6-41D4-9471-09BF3FB2A24E}" dt="2023-06-23T06:21:09.811" v="4010" actId="20577"/>
          <ac:spMkLst>
            <pc:docMk/>
            <pc:sldMk cId="903689343" sldId="298"/>
            <ac:spMk id="48" creationId="{FFB25EA8-8DC8-8F40-165D-EEB0EC338E2E}"/>
          </ac:spMkLst>
        </pc:spChg>
        <pc:spChg chg="mod">
          <ac:chgData name="Toby Donaldson" userId="2e6e5431-bb17-4c41-9985-d39c50d83c73" providerId="ADAL" clId="{D9A999BB-D5A6-41D4-9471-09BF3FB2A24E}" dt="2023-06-23T06:20:55.373" v="4004" actId="20577"/>
          <ac:spMkLst>
            <pc:docMk/>
            <pc:sldMk cId="903689343" sldId="298"/>
            <ac:spMk id="50" creationId="{0CA0774E-7001-36B1-3FAD-C6038CC733E1}"/>
          </ac:spMkLst>
        </pc:spChg>
        <pc:spChg chg="mod">
          <ac:chgData name="Toby Donaldson" userId="2e6e5431-bb17-4c41-9985-d39c50d83c73" providerId="ADAL" clId="{D9A999BB-D5A6-41D4-9471-09BF3FB2A24E}" dt="2023-06-23T06:21:12.836" v="4011" actId="20577"/>
          <ac:spMkLst>
            <pc:docMk/>
            <pc:sldMk cId="903689343" sldId="298"/>
            <ac:spMk id="51" creationId="{20444C55-00CF-02C8-4C96-9D4D6AD2555F}"/>
          </ac:spMkLst>
        </pc:spChg>
        <pc:spChg chg="mod">
          <ac:chgData name="Toby Donaldson" userId="2e6e5431-bb17-4c41-9985-d39c50d83c73" providerId="ADAL" clId="{D9A999BB-D5A6-41D4-9471-09BF3FB2A24E}" dt="2023-06-23T06:20:56.662" v="4005" actId="20577"/>
          <ac:spMkLst>
            <pc:docMk/>
            <pc:sldMk cId="903689343" sldId="298"/>
            <ac:spMk id="53" creationId="{77DA32B5-C0C8-4CC8-2AB4-B2B53AC3E3B6}"/>
          </ac:spMkLst>
        </pc:spChg>
        <pc:spChg chg="mod">
          <ac:chgData name="Toby Donaldson" userId="2e6e5431-bb17-4c41-9985-d39c50d83c73" providerId="ADAL" clId="{D9A999BB-D5A6-41D4-9471-09BF3FB2A24E}" dt="2023-06-23T06:21:14.361" v="4012" actId="20577"/>
          <ac:spMkLst>
            <pc:docMk/>
            <pc:sldMk cId="903689343" sldId="298"/>
            <ac:spMk id="54" creationId="{3D012FA9-8C86-62A1-E42A-987988976479}"/>
          </ac:spMkLst>
        </pc:spChg>
        <pc:spChg chg="mod">
          <ac:chgData name="Toby Donaldson" userId="2e6e5431-bb17-4c41-9985-d39c50d83c73" providerId="ADAL" clId="{D9A999BB-D5A6-41D4-9471-09BF3FB2A24E}" dt="2023-06-23T06:21:05.564" v="4009" actId="20577"/>
          <ac:spMkLst>
            <pc:docMk/>
            <pc:sldMk cId="903689343" sldId="298"/>
            <ac:spMk id="56" creationId="{1410181A-7242-3031-3230-91DF68AACE6E}"/>
          </ac:spMkLst>
        </pc:spChg>
        <pc:spChg chg="mod">
          <ac:chgData name="Toby Donaldson" userId="2e6e5431-bb17-4c41-9985-d39c50d83c73" providerId="ADAL" clId="{D9A999BB-D5A6-41D4-9471-09BF3FB2A24E}" dt="2023-06-23T06:21:23.515" v="4017" actId="20577"/>
          <ac:spMkLst>
            <pc:docMk/>
            <pc:sldMk cId="903689343" sldId="298"/>
            <ac:spMk id="57" creationId="{DF10A662-6FC3-4CD8-2952-163980858FBC}"/>
          </ac:spMkLst>
        </pc:spChg>
        <pc:spChg chg="mod">
          <ac:chgData name="Toby Donaldson" userId="2e6e5431-bb17-4c41-9985-d39c50d83c73" providerId="ADAL" clId="{D9A999BB-D5A6-41D4-9471-09BF3FB2A24E}" dt="2023-06-23T06:20:12.865" v="3992"/>
          <ac:spMkLst>
            <pc:docMk/>
            <pc:sldMk cId="903689343" sldId="298"/>
            <ac:spMk id="59" creationId="{07769B9F-B086-64BB-361D-4FFAF95E0716}"/>
          </ac:spMkLst>
        </pc:spChg>
        <pc:spChg chg="mod">
          <ac:chgData name="Toby Donaldson" userId="2e6e5431-bb17-4c41-9985-d39c50d83c73" providerId="ADAL" clId="{D9A999BB-D5A6-41D4-9471-09BF3FB2A24E}" dt="2023-06-23T06:21:17.195" v="4013" actId="20577"/>
          <ac:spMkLst>
            <pc:docMk/>
            <pc:sldMk cId="903689343" sldId="298"/>
            <ac:spMk id="60" creationId="{4185AA64-4B57-FF9A-5F21-4BBEA7099805}"/>
          </ac:spMkLst>
        </pc:spChg>
        <pc:spChg chg="mod">
          <ac:chgData name="Toby Donaldson" userId="2e6e5431-bb17-4c41-9985-d39c50d83c73" providerId="ADAL" clId="{D9A999BB-D5A6-41D4-9471-09BF3FB2A24E}" dt="2023-06-23T06:21:04.023" v="4008" actId="20577"/>
          <ac:spMkLst>
            <pc:docMk/>
            <pc:sldMk cId="903689343" sldId="298"/>
            <ac:spMk id="62" creationId="{F446145D-AA3B-7769-013E-8C721C01C240}"/>
          </ac:spMkLst>
        </pc:spChg>
        <pc:spChg chg="mod">
          <ac:chgData name="Toby Donaldson" userId="2e6e5431-bb17-4c41-9985-d39c50d83c73" providerId="ADAL" clId="{D9A999BB-D5A6-41D4-9471-09BF3FB2A24E}" dt="2023-06-23T06:21:20.197" v="4015" actId="20577"/>
          <ac:spMkLst>
            <pc:docMk/>
            <pc:sldMk cId="903689343" sldId="298"/>
            <ac:spMk id="63" creationId="{5676CD93-3121-589B-8F1A-669CEBC05097}"/>
          </ac:spMkLst>
        </pc:spChg>
        <pc:spChg chg="add mod">
          <ac:chgData name="Toby Donaldson" userId="2e6e5431-bb17-4c41-9985-d39c50d83c73" providerId="ADAL" clId="{D9A999BB-D5A6-41D4-9471-09BF3FB2A24E}" dt="2023-06-23T06:24:29.816" v="4040" actId="20577"/>
          <ac:spMkLst>
            <pc:docMk/>
            <pc:sldMk cId="903689343" sldId="298"/>
            <ac:spMk id="64" creationId="{D012DF02-0AD3-0199-4B35-509D79F7F0DE}"/>
          </ac:spMkLst>
        </pc:spChg>
        <pc:spChg chg="add mod">
          <ac:chgData name="Toby Donaldson" userId="2e6e5431-bb17-4c41-9985-d39c50d83c73" providerId="ADAL" clId="{D9A999BB-D5A6-41D4-9471-09BF3FB2A24E}" dt="2023-06-23T06:24:46.123" v="4044" actId="14100"/>
          <ac:spMkLst>
            <pc:docMk/>
            <pc:sldMk cId="903689343" sldId="298"/>
            <ac:spMk id="65" creationId="{D868132F-729F-C498-6B2A-7306D97744CD}"/>
          </ac:spMkLst>
        </pc:spChg>
        <pc:spChg chg="add mod">
          <ac:chgData name="Toby Donaldson" userId="2e6e5431-bb17-4c41-9985-d39c50d83c73" providerId="ADAL" clId="{D9A999BB-D5A6-41D4-9471-09BF3FB2A24E}" dt="2023-06-23T06:25:11.676" v="4053" actId="1076"/>
          <ac:spMkLst>
            <pc:docMk/>
            <pc:sldMk cId="903689343" sldId="298"/>
            <ac:spMk id="66" creationId="{EE854DBC-D65A-F0D7-03DF-59E93FA24115}"/>
          </ac:spMkLst>
        </pc:spChg>
        <pc:grpChg chg="add mod">
          <ac:chgData name="Toby Donaldson" userId="2e6e5431-bb17-4c41-9985-d39c50d83c73" providerId="ADAL" clId="{D9A999BB-D5A6-41D4-9471-09BF3FB2A24E}" dt="2023-06-23T06:20:28.406" v="3994" actId="1076"/>
          <ac:grpSpMkLst>
            <pc:docMk/>
            <pc:sldMk cId="903689343" sldId="298"/>
            <ac:grpSpMk id="7" creationId="{D3080EE1-AE8C-9BCA-F575-41430D8CE6E5}"/>
          </ac:grpSpMkLst>
        </pc:grpChg>
        <pc:grpChg chg="add mod">
          <ac:chgData name="Toby Donaldson" userId="2e6e5431-bb17-4c41-9985-d39c50d83c73" providerId="ADAL" clId="{D9A999BB-D5A6-41D4-9471-09BF3FB2A24E}" dt="2023-06-23T06:20:28.406" v="3994" actId="1076"/>
          <ac:grpSpMkLst>
            <pc:docMk/>
            <pc:sldMk cId="903689343" sldId="298"/>
            <ac:grpSpMk id="12" creationId="{C8045009-4017-1AE4-7019-1372F75A18F5}"/>
          </ac:grpSpMkLst>
        </pc:grpChg>
        <pc:grpChg chg="mod">
          <ac:chgData name="Toby Donaldson" userId="2e6e5431-bb17-4c41-9985-d39c50d83c73" providerId="ADAL" clId="{D9A999BB-D5A6-41D4-9471-09BF3FB2A24E}" dt="2023-06-23T06:20:35.316" v="3997" actId="1076"/>
          <ac:grpSpMkLst>
            <pc:docMk/>
            <pc:sldMk cId="903689343" sldId="298"/>
            <ac:grpSpMk id="13" creationId="{C5AFA892-4F7D-7877-F91D-97A5EF0FE053}"/>
          </ac:grpSpMkLst>
        </pc:grpChg>
        <pc:grpChg chg="mod">
          <ac:chgData name="Toby Donaldson" userId="2e6e5431-bb17-4c41-9985-d39c50d83c73" providerId="ADAL" clId="{D9A999BB-D5A6-41D4-9471-09BF3FB2A24E}" dt="2023-06-23T06:20:35.316" v="3997" actId="1076"/>
          <ac:grpSpMkLst>
            <pc:docMk/>
            <pc:sldMk cId="903689343" sldId="298"/>
            <ac:grpSpMk id="16" creationId="{E3EA5072-7781-FD1E-11AD-83181D95CEF9}"/>
          </ac:grpSpMkLst>
        </pc:grpChg>
        <pc:grpChg chg="mod">
          <ac:chgData name="Toby Donaldson" userId="2e6e5431-bb17-4c41-9985-d39c50d83c73" providerId="ADAL" clId="{D9A999BB-D5A6-41D4-9471-09BF3FB2A24E}" dt="2023-06-23T06:20:35.316" v="3997" actId="1076"/>
          <ac:grpSpMkLst>
            <pc:docMk/>
            <pc:sldMk cId="903689343" sldId="298"/>
            <ac:grpSpMk id="19" creationId="{6478E71A-21C6-8999-D494-69796FDBAF6E}"/>
          </ac:grpSpMkLst>
        </pc:grpChg>
        <pc:grpChg chg="mod">
          <ac:chgData name="Toby Donaldson" userId="2e6e5431-bb17-4c41-9985-d39c50d83c73" providerId="ADAL" clId="{D9A999BB-D5A6-41D4-9471-09BF3FB2A24E}" dt="2023-06-23T06:20:35.316" v="3997" actId="1076"/>
          <ac:grpSpMkLst>
            <pc:docMk/>
            <pc:sldMk cId="903689343" sldId="298"/>
            <ac:grpSpMk id="22" creationId="{04DB4BCD-D8B0-D5AB-97DF-702C4D12E733}"/>
          </ac:grpSpMkLst>
        </pc:grpChg>
        <pc:grpChg chg="mod">
          <ac:chgData name="Toby Donaldson" userId="2e6e5431-bb17-4c41-9985-d39c50d83c73" providerId="ADAL" clId="{D9A999BB-D5A6-41D4-9471-09BF3FB2A24E}" dt="2023-06-23T06:20:35.316" v="3997" actId="1076"/>
          <ac:grpSpMkLst>
            <pc:docMk/>
            <pc:sldMk cId="903689343" sldId="298"/>
            <ac:grpSpMk id="25" creationId="{C8497B48-DEE2-AC37-AF41-061A5062C0BC}"/>
          </ac:grpSpMkLst>
        </pc:grpChg>
        <pc:grpChg chg="mod">
          <ac:chgData name="Toby Donaldson" userId="2e6e5431-bb17-4c41-9985-d39c50d83c73" providerId="ADAL" clId="{D9A999BB-D5A6-41D4-9471-09BF3FB2A24E}" dt="2023-06-23T06:20:35.316" v="3997" actId="1076"/>
          <ac:grpSpMkLst>
            <pc:docMk/>
            <pc:sldMk cId="903689343" sldId="298"/>
            <ac:grpSpMk id="28" creationId="{D86DA327-FC9D-7DA6-324F-9855A7B2F873}"/>
          </ac:grpSpMkLst>
        </pc:grpChg>
        <pc:grpChg chg="add mod">
          <ac:chgData name="Toby Donaldson" userId="2e6e5431-bb17-4c41-9985-d39c50d83c73" providerId="ADAL" clId="{D9A999BB-D5A6-41D4-9471-09BF3FB2A24E}" dt="2023-06-23T06:20:28.406" v="3994" actId="1076"/>
          <ac:grpSpMkLst>
            <pc:docMk/>
            <pc:sldMk cId="903689343" sldId="298"/>
            <ac:grpSpMk id="34" creationId="{DDF9E6AB-7AB9-7142-4ED9-945CF6EA3A7D}"/>
          </ac:grpSpMkLst>
        </pc:grpChg>
        <pc:grpChg chg="add mod">
          <ac:chgData name="Toby Donaldson" userId="2e6e5431-bb17-4c41-9985-d39c50d83c73" providerId="ADAL" clId="{D9A999BB-D5A6-41D4-9471-09BF3FB2A24E}" dt="2023-06-23T06:20:28.406" v="3994" actId="1076"/>
          <ac:grpSpMkLst>
            <pc:docMk/>
            <pc:sldMk cId="903689343" sldId="298"/>
            <ac:grpSpMk id="37" creationId="{1DBCBA11-17E0-4B2F-96AA-17207B456138}"/>
          </ac:grpSpMkLst>
        </pc:grpChg>
        <pc:grpChg chg="add mod">
          <ac:chgData name="Toby Donaldson" userId="2e6e5431-bb17-4c41-9985-d39c50d83c73" providerId="ADAL" clId="{D9A999BB-D5A6-41D4-9471-09BF3FB2A24E}" dt="2023-06-23T06:20:28.406" v="3994" actId="1076"/>
          <ac:grpSpMkLst>
            <pc:docMk/>
            <pc:sldMk cId="903689343" sldId="298"/>
            <ac:grpSpMk id="40" creationId="{B1D0C2F7-A976-C455-2DC8-69073DDBD0FB}"/>
          </ac:grpSpMkLst>
        </pc:grpChg>
        <pc:grpChg chg="add mod">
          <ac:chgData name="Toby Donaldson" userId="2e6e5431-bb17-4c41-9985-d39c50d83c73" providerId="ADAL" clId="{D9A999BB-D5A6-41D4-9471-09BF3FB2A24E}" dt="2023-06-23T06:20:28.406" v="3994" actId="1076"/>
          <ac:grpSpMkLst>
            <pc:docMk/>
            <pc:sldMk cId="903689343" sldId="298"/>
            <ac:grpSpMk id="43" creationId="{C262F351-C517-30D9-D58F-FEF2951C5956}"/>
          </ac:grpSpMkLst>
        </pc:grpChg>
        <pc:grpChg chg="add mod">
          <ac:chgData name="Toby Donaldson" userId="2e6e5431-bb17-4c41-9985-d39c50d83c73" providerId="ADAL" clId="{D9A999BB-D5A6-41D4-9471-09BF3FB2A24E}" dt="2023-06-23T06:20:28.406" v="3994" actId="1076"/>
          <ac:grpSpMkLst>
            <pc:docMk/>
            <pc:sldMk cId="903689343" sldId="298"/>
            <ac:grpSpMk id="46" creationId="{4D0321E2-9B77-F6D9-ED35-D74085325B97}"/>
          </ac:grpSpMkLst>
        </pc:grpChg>
        <pc:grpChg chg="add mod">
          <ac:chgData name="Toby Donaldson" userId="2e6e5431-bb17-4c41-9985-d39c50d83c73" providerId="ADAL" clId="{D9A999BB-D5A6-41D4-9471-09BF3FB2A24E}" dt="2023-06-23T06:20:28.406" v="3994" actId="1076"/>
          <ac:grpSpMkLst>
            <pc:docMk/>
            <pc:sldMk cId="903689343" sldId="298"/>
            <ac:grpSpMk id="49" creationId="{5C588C9B-4249-0677-58F8-0CAF66B4722F}"/>
          </ac:grpSpMkLst>
        </pc:grpChg>
        <pc:grpChg chg="add mod">
          <ac:chgData name="Toby Donaldson" userId="2e6e5431-bb17-4c41-9985-d39c50d83c73" providerId="ADAL" clId="{D9A999BB-D5A6-41D4-9471-09BF3FB2A24E}" dt="2023-06-23T06:20:28.406" v="3994" actId="1076"/>
          <ac:grpSpMkLst>
            <pc:docMk/>
            <pc:sldMk cId="903689343" sldId="298"/>
            <ac:grpSpMk id="52" creationId="{34603F38-45D3-5DC3-F6D9-404E858DD641}"/>
          </ac:grpSpMkLst>
        </pc:grpChg>
        <pc:grpChg chg="add mod">
          <ac:chgData name="Toby Donaldson" userId="2e6e5431-bb17-4c41-9985-d39c50d83c73" providerId="ADAL" clId="{D9A999BB-D5A6-41D4-9471-09BF3FB2A24E}" dt="2023-06-23T06:20:28.406" v="3994" actId="1076"/>
          <ac:grpSpMkLst>
            <pc:docMk/>
            <pc:sldMk cId="903689343" sldId="298"/>
            <ac:grpSpMk id="55" creationId="{4A62CE32-0677-0BC9-AC4B-6C6380918E10}"/>
          </ac:grpSpMkLst>
        </pc:grpChg>
        <pc:grpChg chg="add mod">
          <ac:chgData name="Toby Donaldson" userId="2e6e5431-bb17-4c41-9985-d39c50d83c73" providerId="ADAL" clId="{D9A999BB-D5A6-41D4-9471-09BF3FB2A24E}" dt="2023-06-23T06:20:28.406" v="3994" actId="1076"/>
          <ac:grpSpMkLst>
            <pc:docMk/>
            <pc:sldMk cId="903689343" sldId="298"/>
            <ac:grpSpMk id="58" creationId="{1AE8B52C-3086-33B2-1048-AE889D183F3B}"/>
          </ac:grpSpMkLst>
        </pc:grpChg>
        <pc:grpChg chg="add mod">
          <ac:chgData name="Toby Donaldson" userId="2e6e5431-bb17-4c41-9985-d39c50d83c73" providerId="ADAL" clId="{D9A999BB-D5A6-41D4-9471-09BF3FB2A24E}" dt="2023-06-23T06:20:59.752" v="4007" actId="1076"/>
          <ac:grpSpMkLst>
            <pc:docMk/>
            <pc:sldMk cId="903689343" sldId="298"/>
            <ac:grpSpMk id="61" creationId="{9092E3FD-4E6B-40A1-6245-B3E7B75C4364}"/>
          </ac:grpSpMkLst>
        </pc:grpChg>
        <pc:cxnChg chg="del">
          <ac:chgData name="Toby Donaldson" userId="2e6e5431-bb17-4c41-9985-d39c50d83c73" providerId="ADAL" clId="{D9A999BB-D5A6-41D4-9471-09BF3FB2A24E}" dt="2023-06-23T06:17:07.058" v="3609" actId="21"/>
          <ac:cxnSpMkLst>
            <pc:docMk/>
            <pc:sldMk cId="903689343" sldId="298"/>
            <ac:cxnSpMk id="10" creationId="{3986FD00-CA08-B60A-812B-6FA3F9C96643}"/>
          </ac:cxnSpMkLst>
        </pc:cxnChg>
      </pc:sldChg>
      <pc:sldChg chg="addSp modSp add mod">
        <pc:chgData name="Toby Donaldson" userId="2e6e5431-bb17-4c41-9985-d39c50d83c73" providerId="ADAL" clId="{D9A999BB-D5A6-41D4-9471-09BF3FB2A24E}" dt="2023-06-23T06:25:16.551" v="4054"/>
        <pc:sldMkLst>
          <pc:docMk/>
          <pc:sldMk cId="2794636789" sldId="299"/>
        </pc:sldMkLst>
        <pc:spChg chg="add mod">
          <ac:chgData name="Toby Donaldson" userId="2e6e5431-bb17-4c41-9985-d39c50d83c73" providerId="ADAL" clId="{D9A999BB-D5A6-41D4-9471-09BF3FB2A24E}" dt="2023-06-23T06:25:16.551" v="4054"/>
          <ac:spMkLst>
            <pc:docMk/>
            <pc:sldMk cId="2794636789" sldId="299"/>
            <ac:spMk id="4" creationId="{92E7FA27-A7EC-5EBA-5EA8-B15065076E61}"/>
          </ac:spMkLst>
        </pc:spChg>
        <pc:spChg chg="add mod">
          <ac:chgData name="Toby Donaldson" userId="2e6e5431-bb17-4c41-9985-d39c50d83c73" providerId="ADAL" clId="{D9A999BB-D5A6-41D4-9471-09BF3FB2A24E}" dt="2023-06-23T06:25:16.551" v="4054"/>
          <ac:spMkLst>
            <pc:docMk/>
            <pc:sldMk cId="2794636789" sldId="299"/>
            <ac:spMk id="8" creationId="{6676DF3E-EE92-9738-1E83-45B1A1576481}"/>
          </ac:spMkLst>
        </pc:spChg>
        <pc:spChg chg="mod">
          <ac:chgData name="Toby Donaldson" userId="2e6e5431-bb17-4c41-9985-d39c50d83c73" providerId="ADAL" clId="{D9A999BB-D5A6-41D4-9471-09BF3FB2A24E}" dt="2023-06-23T06:22:07.614" v="4024" actId="13926"/>
          <ac:spMkLst>
            <pc:docMk/>
            <pc:sldMk cId="2794636789" sldId="299"/>
            <ac:spMk id="9" creationId="{A24998AF-FEB5-909F-127C-7FCAE4CB5556}"/>
          </ac:spMkLst>
        </pc:spChg>
        <pc:spChg chg="mod">
          <ac:chgData name="Toby Donaldson" userId="2e6e5431-bb17-4c41-9985-d39c50d83c73" providerId="ADAL" clId="{D9A999BB-D5A6-41D4-9471-09BF3FB2A24E}" dt="2023-06-23T06:22:17.061" v="4027" actId="13926"/>
          <ac:spMkLst>
            <pc:docMk/>
            <pc:sldMk cId="2794636789" sldId="299"/>
            <ac:spMk id="32" creationId="{E2D0ADF2-C8C8-C213-2C26-463239FC1A30}"/>
          </ac:spMkLst>
        </pc:spChg>
        <pc:spChg chg="mod">
          <ac:chgData name="Toby Donaldson" userId="2e6e5431-bb17-4c41-9985-d39c50d83c73" providerId="ADAL" clId="{D9A999BB-D5A6-41D4-9471-09BF3FB2A24E}" dt="2023-06-23T06:22:59.891" v="4030" actId="13926"/>
          <ac:spMkLst>
            <pc:docMk/>
            <pc:sldMk cId="2794636789" sldId="299"/>
            <ac:spMk id="35" creationId="{444726F5-F72E-4E2A-1FBE-832F1DD25375}"/>
          </ac:spMkLst>
        </pc:spChg>
        <pc:spChg chg="mod">
          <ac:chgData name="Toby Donaldson" userId="2e6e5431-bb17-4c41-9985-d39c50d83c73" providerId="ADAL" clId="{D9A999BB-D5A6-41D4-9471-09BF3FB2A24E}" dt="2023-06-23T06:24:12.355" v="4038" actId="13926"/>
          <ac:spMkLst>
            <pc:docMk/>
            <pc:sldMk cId="2794636789" sldId="299"/>
            <ac:spMk id="44" creationId="{9FC37E7A-CCC6-5BA2-E0B2-E302BCB3F562}"/>
          </ac:spMkLst>
        </pc:spChg>
        <pc:spChg chg="mod">
          <ac:chgData name="Toby Donaldson" userId="2e6e5431-bb17-4c41-9985-d39c50d83c73" providerId="ADAL" clId="{D9A999BB-D5A6-41D4-9471-09BF3FB2A24E}" dt="2023-06-23T06:23:45.214" v="4036" actId="13926"/>
          <ac:spMkLst>
            <pc:docMk/>
            <pc:sldMk cId="2794636789" sldId="299"/>
            <ac:spMk id="62" creationId="{F446145D-AA3B-7769-013E-8C721C01C240}"/>
          </ac:spMkLst>
        </pc:spChg>
        <pc:spChg chg="mod">
          <ac:chgData name="Toby Donaldson" userId="2e6e5431-bb17-4c41-9985-d39c50d83c73" providerId="ADAL" clId="{D9A999BB-D5A6-41D4-9471-09BF3FB2A24E}" dt="2023-06-23T06:23:15.813" v="4032" actId="20577"/>
          <ac:spMkLst>
            <pc:docMk/>
            <pc:sldMk cId="2794636789" sldId="299"/>
            <ac:spMk id="64" creationId="{D012DF02-0AD3-0199-4B35-509D79F7F0D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763EB-7CA0-FA3A-BE18-C4B07832D6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224EA2-B81C-F4B6-D112-6B6D7B1961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8C6437-96C7-244C-E04D-66EFA4780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869CA-F724-400B-9726-11CBC5990295}" type="datetimeFigureOut">
              <a:rPr lang="en-AU" smtClean="0"/>
              <a:t>27/6/23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E6B25E-35BE-F34B-80E6-2B681E9DD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261073-3125-1DA5-E02F-AABFCD189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8ECBD-E065-45AD-80C2-6929A8F6EF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66312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8918B-FCDE-3566-27B3-42C82BC26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2B968-11FB-F186-E3DB-CA17986187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9E3C3C-B273-443E-D7E7-AB6A67A98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869CA-F724-400B-9726-11CBC5990295}" type="datetimeFigureOut">
              <a:rPr lang="en-AU" smtClean="0"/>
              <a:t>27/6/23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4A87A0-83FA-91FE-D1B5-6687566D6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D3E4CB-76CC-5F2A-6718-779D4CB6C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8ECBD-E065-45AD-80C2-6929A8F6EF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51949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270E94-B9D9-8E2D-2501-F6DC4E52C8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D7A734-6787-D2ED-CA22-1EDE9A0135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3B8BC1-5957-9D5B-B229-980D0A250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869CA-F724-400B-9726-11CBC5990295}" type="datetimeFigureOut">
              <a:rPr lang="en-AU" smtClean="0"/>
              <a:t>27/6/23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FD5348-3FCE-1182-4D1A-A9D403666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0E97FA-B5BE-0135-DE1F-2580F9629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8ECBD-E065-45AD-80C2-6929A8F6EF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98734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97B46-0BDC-054A-9CCA-12C6E2D30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551931-282B-4FF5-7D09-FEC7A6FD08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79F6D0-2D53-4C34-C23D-1A7151DE5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869CA-F724-400B-9726-11CBC5990295}" type="datetimeFigureOut">
              <a:rPr lang="en-AU" smtClean="0"/>
              <a:t>27/6/23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4C1D26-3480-FB2F-F570-0C2DC3F6B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1926AD-A9E2-BA1E-F8C7-3D7253908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8ECBD-E065-45AD-80C2-6929A8F6EF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0329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5C22C-21BF-D664-FC05-33397701E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26E525-4F3D-14DF-7380-66493ABE8B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720C04-4DE2-F61C-EB42-9E6BA6AE1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869CA-F724-400B-9726-11CBC5990295}" type="datetimeFigureOut">
              <a:rPr lang="en-AU" smtClean="0"/>
              <a:t>27/6/23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63D7DD-8266-2EF9-7CA3-141D66DCF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40F506-4D87-2E4D-EA70-47338FFF2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8ECBD-E065-45AD-80C2-6929A8F6EF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15924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008BB-083D-4016-83FE-A4BF77406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F3E6FF-5A86-BC51-9517-27BF7816A0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338E0B-308C-8438-F81B-E4E6D45869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5DA1D1-ED8D-02C4-2004-7B1BADB74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869CA-F724-400B-9726-11CBC5990295}" type="datetimeFigureOut">
              <a:rPr lang="en-AU" smtClean="0"/>
              <a:t>27/6/23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2C65B-C11F-048E-2CB7-C5FE8DA14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60BE65-5829-2028-9910-5804D5D24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8ECBD-E065-45AD-80C2-6929A8F6EF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75842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AB683-3749-9ED8-A5B9-135781075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6E4368-6437-B575-78CE-A0B183577D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E699C5-954C-5486-6398-6317C3979F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C08B24-0BBD-936C-1EC2-D66B2D8A37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66533B-1724-BBEC-1B3F-7C0B1F26AC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DD4452-6A4E-E4A5-9865-D8DC65E82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869CA-F724-400B-9726-11CBC5990295}" type="datetimeFigureOut">
              <a:rPr lang="en-AU" smtClean="0"/>
              <a:t>27/6/23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F90C1D-0EEC-F867-FFD3-35E1DE1F1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511993-C1C0-377B-71B8-312F9AEB8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8ECBD-E065-45AD-80C2-6929A8F6EF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64946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0FBD2-BDC8-E343-D154-0BFBE8934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AFB90B-15D6-75C1-30D1-6BD47E3D1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869CA-F724-400B-9726-11CBC5990295}" type="datetimeFigureOut">
              <a:rPr lang="en-AU" smtClean="0"/>
              <a:t>27/6/23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A6A1D3-FD37-772C-E865-7C760004A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291662-312F-2114-5123-2D4C44B4C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8ECBD-E065-45AD-80C2-6929A8F6EF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7801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B3791E-4C40-9872-E1DD-B3DFE7A5B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869CA-F724-400B-9726-11CBC5990295}" type="datetimeFigureOut">
              <a:rPr lang="en-AU" smtClean="0"/>
              <a:t>27/6/23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FC337F-9302-6D30-20CA-D2F1EC662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90174C-D779-18F1-1896-8DA618CD3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8ECBD-E065-45AD-80C2-6929A8F6EF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13244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DA537-994B-3A40-1AC4-F2FCA27D4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E5B86B-94E9-A2A8-BFE0-E237BD6BD6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D0658B-F7E7-FC8B-959D-B5EE01BC0A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58C160-F74E-9402-1DC0-1122F67B3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869CA-F724-400B-9726-11CBC5990295}" type="datetimeFigureOut">
              <a:rPr lang="en-AU" smtClean="0"/>
              <a:t>27/6/23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D6634C-2FA0-DDF5-9174-04E5F4104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E24A2E-938C-D2C0-A3E5-595AE32DA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8ECBD-E065-45AD-80C2-6929A8F6EF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08002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205EC-E5D1-C9D7-D603-CE0C03114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C4EF04-E99C-3DEE-614C-71E0C71605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2611F0-8360-412A-CB6E-AA81111933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0A42AF-C6FF-F006-BA94-FCC0DAE98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869CA-F724-400B-9726-11CBC5990295}" type="datetimeFigureOut">
              <a:rPr lang="en-AU" smtClean="0"/>
              <a:t>27/6/23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59E7EB-9592-94BB-D777-ABFCEE207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213AD9-9509-7E5F-E90F-6DDE7675F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8ECBD-E065-45AD-80C2-6929A8F6EF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53796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F76337-554E-AC1E-A69B-D2BB3C156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4C3A43-C6A3-64F6-AC1F-2FB32CA1C8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3153A-8567-1C5E-12E8-BB4CF00C00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9869CA-F724-400B-9726-11CBC5990295}" type="datetimeFigureOut">
              <a:rPr lang="en-AU" smtClean="0"/>
              <a:t>27/6/23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EEFF8E-C0B0-A35D-47E5-DBBD589133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08720-8F99-1F7D-F470-63462AC588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68ECBD-E065-45AD-80C2-6929A8F6EF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02488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ython/cpython/blob/main/Objects/dictobject.c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MurmurHash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22169-3620-0A99-07A6-0C22AB7143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Maps and Hashing</a:t>
            </a:r>
            <a:br>
              <a:rPr lang="en-CA" dirty="0"/>
            </a:br>
            <a:r>
              <a:rPr lang="en-CA" dirty="0"/>
              <a:t>Chapter 9.1 – 9.2</a:t>
            </a:r>
            <a:endParaRPr lang="en-A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CDE93B-29EB-72B4-448A-ECB3D0123C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CMPT 225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541091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B46A5D8-CF52-A68B-F655-C6DC5365138C}"/>
              </a:ext>
            </a:extLst>
          </p:cNvPr>
          <p:cNvSpPr txBox="1"/>
          <p:nvPr/>
        </p:nvSpPr>
        <p:spPr>
          <a:xfrm>
            <a:off x="757381" y="397164"/>
            <a:ext cx="1930401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An </a:t>
            </a:r>
            <a:r>
              <a:rPr lang="en-CA" b="1" dirty="0"/>
              <a:t>ordered list </a:t>
            </a:r>
            <a:r>
              <a:rPr lang="en-CA" dirty="0"/>
              <a:t>implementation of a map.</a:t>
            </a:r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8647EF-E221-6FA3-3454-C7067ECEA17A}"/>
              </a:ext>
            </a:extLst>
          </p:cNvPr>
          <p:cNvSpPr txBox="1"/>
          <p:nvPr/>
        </p:nvSpPr>
        <p:spPr>
          <a:xfrm>
            <a:off x="1234660" y="3429000"/>
            <a:ext cx="86055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/>
              <a:t>[("Ed", "corn"), ("Kal", "corn"), ("</a:t>
            </a:r>
            <a:r>
              <a:rPr lang="en-CA" sz="3600" dirty="0" err="1"/>
              <a:t>Mei","fish</a:t>
            </a:r>
            <a:r>
              <a:rPr lang="en-CA" sz="3600" dirty="0"/>
              <a:t>")]</a:t>
            </a:r>
            <a:endParaRPr lang="en-AU" sz="3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02DE67-0BAD-3554-291D-232C6541E8CF}"/>
              </a:ext>
            </a:extLst>
          </p:cNvPr>
          <p:cNvSpPr txBox="1"/>
          <p:nvPr/>
        </p:nvSpPr>
        <p:spPr>
          <a:xfrm>
            <a:off x="4351090" y="1655110"/>
            <a:ext cx="259645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Store the (key, value) pairs in an array or vector. </a:t>
            </a:r>
            <a:br>
              <a:rPr lang="en-CA" dirty="0"/>
            </a:br>
            <a:r>
              <a:rPr lang="en-CA" b="1" dirty="0"/>
              <a:t>Sorted by key</a:t>
            </a:r>
            <a:r>
              <a:rPr lang="en-CA" dirty="0"/>
              <a:t>.</a:t>
            </a:r>
            <a:endParaRPr lang="en-AU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C5108993-F9B1-A2C9-9097-A7ED0AC5313D}"/>
              </a:ext>
            </a:extLst>
          </p:cNvPr>
          <p:cNvCxnSpPr>
            <a:cxnSpLocks/>
          </p:cNvCxnSpPr>
          <p:nvPr/>
        </p:nvCxnSpPr>
        <p:spPr>
          <a:xfrm flipH="1">
            <a:off x="2282283" y="2653990"/>
            <a:ext cx="2720897" cy="840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612EFA8-A57F-6031-07B6-DB0363349328}"/>
              </a:ext>
            </a:extLst>
          </p:cNvPr>
          <p:cNvCxnSpPr>
            <a:cxnSpLocks/>
          </p:cNvCxnSpPr>
          <p:nvPr/>
        </p:nvCxnSpPr>
        <p:spPr>
          <a:xfrm flipH="1">
            <a:off x="4921405" y="2653990"/>
            <a:ext cx="401444" cy="840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E11E5CC-FF3C-E50D-751E-6114C4B180DA}"/>
              </a:ext>
            </a:extLst>
          </p:cNvPr>
          <p:cNvCxnSpPr>
            <a:cxnSpLocks/>
          </p:cNvCxnSpPr>
          <p:nvPr/>
        </p:nvCxnSpPr>
        <p:spPr>
          <a:xfrm>
            <a:off x="5709424" y="2653990"/>
            <a:ext cx="1984917" cy="9069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28803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386B8-BF4F-81F0-0A38-943BE6269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Map ADT: </a:t>
            </a:r>
            <a:r>
              <a:rPr lang="en-CA" dirty="0">
                <a:solidFill>
                  <a:srgbClr val="FF0000"/>
                </a:solidFill>
              </a:rPr>
              <a:t>Ordered</a:t>
            </a:r>
            <a:r>
              <a:rPr lang="en-CA" dirty="0"/>
              <a:t> </a:t>
            </a:r>
            <a:r>
              <a:rPr lang="en-CA" dirty="0">
                <a:solidFill>
                  <a:srgbClr val="FF0000"/>
                </a:solidFill>
              </a:rPr>
              <a:t>List</a:t>
            </a:r>
            <a:r>
              <a:rPr lang="en-CA" dirty="0"/>
              <a:t> Implementation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C02FA2-2D34-390F-4517-DF9FDCEEE0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8928" y="1825625"/>
            <a:ext cx="7437582" cy="4351338"/>
          </a:xfrm>
        </p:spPr>
        <p:txBody>
          <a:bodyPr>
            <a:normAutofit fontScale="85000" lnSpcReduction="20000"/>
          </a:bodyPr>
          <a:lstStyle/>
          <a:p>
            <a:r>
              <a:rPr lang="en-CA" b="1" dirty="0"/>
              <a:t>size()</a:t>
            </a:r>
            <a:br>
              <a:rPr lang="en-CA" dirty="0"/>
            </a:br>
            <a:r>
              <a:rPr lang="en-CA" dirty="0"/>
              <a:t>returns # of entries in the table</a:t>
            </a:r>
          </a:p>
          <a:p>
            <a:r>
              <a:rPr lang="en-CA" b="1" dirty="0"/>
              <a:t>put(k, v)</a:t>
            </a:r>
            <a:br>
              <a:rPr lang="en-CA" dirty="0"/>
            </a:br>
            <a:r>
              <a:rPr lang="en-CA" dirty="0"/>
              <a:t>If no entry with k is in the table, (k, v) is added.</a:t>
            </a:r>
            <a:br>
              <a:rPr lang="en-CA" dirty="0"/>
            </a:br>
            <a:r>
              <a:rPr lang="en-CA" dirty="0"/>
              <a:t>If an entry has k, then it’s value is over-written to v.</a:t>
            </a:r>
          </a:p>
          <a:p>
            <a:r>
              <a:rPr lang="en-CA" b="1" dirty="0"/>
              <a:t>contains(key)</a:t>
            </a:r>
            <a:br>
              <a:rPr lang="en-CA" dirty="0"/>
            </a:br>
            <a:r>
              <a:rPr lang="en-CA" dirty="0"/>
              <a:t>Returns true if key is in the table, false if it’s not</a:t>
            </a:r>
          </a:p>
          <a:p>
            <a:r>
              <a:rPr lang="en-CA" b="1" dirty="0"/>
              <a:t>get(key)</a:t>
            </a:r>
            <a:br>
              <a:rPr lang="en-CA" dirty="0"/>
            </a:br>
            <a:r>
              <a:rPr lang="en-CA" dirty="0"/>
              <a:t>Returns the value associated with key.</a:t>
            </a:r>
            <a:br>
              <a:rPr lang="en-CA" dirty="0"/>
            </a:br>
            <a:r>
              <a:rPr lang="en-CA" dirty="0"/>
              <a:t>Error if key is not in the table.</a:t>
            </a:r>
          </a:p>
          <a:p>
            <a:r>
              <a:rPr lang="en-CA" b="1" dirty="0"/>
              <a:t>remove(key)</a:t>
            </a:r>
            <a:br>
              <a:rPr lang="en-CA" dirty="0"/>
            </a:br>
            <a:r>
              <a:rPr lang="en-CA" dirty="0"/>
              <a:t>If (key, </a:t>
            </a:r>
            <a:r>
              <a:rPr lang="en-CA" dirty="0" err="1"/>
              <a:t>some_value</a:t>
            </a:r>
            <a:r>
              <a:rPr lang="en-CA" dirty="0"/>
              <a:t>) is in the table, the entry is removed.</a:t>
            </a:r>
            <a:br>
              <a:rPr lang="en-CA" dirty="0"/>
            </a:br>
            <a:r>
              <a:rPr lang="en-CA" dirty="0"/>
              <a:t>If no entry with key, then does nothing</a:t>
            </a:r>
          </a:p>
          <a:p>
            <a:pPr marL="0" indent="0">
              <a:buNone/>
            </a:pPr>
            <a:endParaRPr lang="en-CA" dirty="0"/>
          </a:p>
          <a:p>
            <a:endParaRPr lang="en-CA" dirty="0"/>
          </a:p>
          <a:p>
            <a:endParaRPr lang="en-C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4A5038-7BC8-DB3B-4CAD-A3791C38F0C9}"/>
              </a:ext>
            </a:extLst>
          </p:cNvPr>
          <p:cNvSpPr txBox="1"/>
          <p:nvPr/>
        </p:nvSpPr>
        <p:spPr>
          <a:xfrm>
            <a:off x="711200" y="1825625"/>
            <a:ext cx="1507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Performance: </a:t>
            </a:r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E399BB-CD99-2037-5784-C0A904551D72}"/>
              </a:ext>
            </a:extLst>
          </p:cNvPr>
          <p:cNvSpPr txBox="1"/>
          <p:nvPr/>
        </p:nvSpPr>
        <p:spPr>
          <a:xfrm>
            <a:off x="711200" y="2439844"/>
            <a:ext cx="1507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Performance: </a:t>
            </a:r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85F147-F6F8-1A9E-7A4F-B15FD0F9B601}"/>
              </a:ext>
            </a:extLst>
          </p:cNvPr>
          <p:cNvSpPr txBox="1"/>
          <p:nvPr/>
        </p:nvSpPr>
        <p:spPr>
          <a:xfrm>
            <a:off x="711200" y="3244334"/>
            <a:ext cx="1507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Performance: </a:t>
            </a:r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387898-8CAD-267B-2E14-43C3C7F09BD2}"/>
              </a:ext>
            </a:extLst>
          </p:cNvPr>
          <p:cNvSpPr txBox="1"/>
          <p:nvPr/>
        </p:nvSpPr>
        <p:spPr>
          <a:xfrm>
            <a:off x="711200" y="3994388"/>
            <a:ext cx="1507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Performance: </a:t>
            </a:r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A71E89-9E85-C120-7D11-13ED4371E4AA}"/>
              </a:ext>
            </a:extLst>
          </p:cNvPr>
          <p:cNvSpPr txBox="1"/>
          <p:nvPr/>
        </p:nvSpPr>
        <p:spPr>
          <a:xfrm>
            <a:off x="711200" y="4832061"/>
            <a:ext cx="1507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Performance: </a:t>
            </a:r>
            <a:endParaRPr lang="en-A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5D819C5-CF66-3654-CD29-538379D5E966}"/>
              </a:ext>
            </a:extLst>
          </p:cNvPr>
          <p:cNvSpPr txBox="1"/>
          <p:nvPr/>
        </p:nvSpPr>
        <p:spPr>
          <a:xfrm>
            <a:off x="2165976" y="2443693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highlight>
                  <a:srgbClr val="FFFF00"/>
                </a:highlight>
              </a:rPr>
              <a:t>O(n)</a:t>
            </a:r>
            <a:endParaRPr lang="en-AU" dirty="0">
              <a:highlight>
                <a:srgbClr val="FFFF00"/>
              </a:highligh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8C2CC0-AC09-3551-07B7-8263D36AA035}"/>
              </a:ext>
            </a:extLst>
          </p:cNvPr>
          <p:cNvSpPr txBox="1"/>
          <p:nvPr/>
        </p:nvSpPr>
        <p:spPr>
          <a:xfrm>
            <a:off x="2165976" y="3277517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highlight>
                  <a:srgbClr val="FFFF00"/>
                </a:highlight>
              </a:rPr>
              <a:t>O(log n)</a:t>
            </a:r>
            <a:endParaRPr lang="en-AU" dirty="0">
              <a:highlight>
                <a:srgbClr val="FFFF00"/>
              </a:highlight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3946C9-5231-9C69-034E-C3A7C703DB96}"/>
              </a:ext>
            </a:extLst>
          </p:cNvPr>
          <p:cNvSpPr txBox="1"/>
          <p:nvPr/>
        </p:nvSpPr>
        <p:spPr>
          <a:xfrm>
            <a:off x="2165976" y="4014420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highlight>
                  <a:srgbClr val="FFFF00"/>
                </a:highlight>
              </a:rPr>
              <a:t>O(log n)</a:t>
            </a:r>
            <a:endParaRPr lang="en-AU" dirty="0">
              <a:highlight>
                <a:srgbClr val="FFFF00"/>
              </a:highlight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D28558C-F227-79BB-3BCC-8BF178302411}"/>
              </a:ext>
            </a:extLst>
          </p:cNvPr>
          <p:cNvSpPr txBox="1"/>
          <p:nvPr/>
        </p:nvSpPr>
        <p:spPr>
          <a:xfrm>
            <a:off x="2165976" y="4832061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highlight>
                  <a:srgbClr val="FFFF00"/>
                </a:highlight>
              </a:rPr>
              <a:t>O(n)</a:t>
            </a:r>
            <a:endParaRPr lang="en-AU" dirty="0">
              <a:highlight>
                <a:srgbClr val="FFFF00"/>
              </a:highlight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19AC8AF-4149-F45B-26E2-90081121E03B}"/>
              </a:ext>
            </a:extLst>
          </p:cNvPr>
          <p:cNvSpPr txBox="1"/>
          <p:nvPr/>
        </p:nvSpPr>
        <p:spPr>
          <a:xfrm>
            <a:off x="2165976" y="1814729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highlight>
                  <a:srgbClr val="FFFF00"/>
                </a:highlight>
              </a:rPr>
              <a:t>O(1)</a:t>
            </a:r>
            <a:endParaRPr lang="en-AU" dirty="0">
              <a:highlight>
                <a:srgbClr val="FFFF00"/>
              </a:highligh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89C62BE-B76F-B311-3756-9588AF100F92}"/>
              </a:ext>
            </a:extLst>
          </p:cNvPr>
          <p:cNvSpPr txBox="1"/>
          <p:nvPr/>
        </p:nvSpPr>
        <p:spPr>
          <a:xfrm>
            <a:off x="1207195" y="5408859"/>
            <a:ext cx="2854036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Since the keys are ordered in array/vector, we can search them efficiently using binary search.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190689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386B8-BF4F-81F0-0A38-943BE6269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Map ADT: </a:t>
            </a:r>
            <a:r>
              <a:rPr lang="en-CA" dirty="0">
                <a:solidFill>
                  <a:srgbClr val="FF0000"/>
                </a:solidFill>
              </a:rPr>
              <a:t>Ordered</a:t>
            </a:r>
            <a:r>
              <a:rPr lang="en-CA" dirty="0"/>
              <a:t> </a:t>
            </a:r>
            <a:r>
              <a:rPr lang="en-CA" dirty="0">
                <a:solidFill>
                  <a:srgbClr val="FF0000"/>
                </a:solidFill>
              </a:rPr>
              <a:t>List</a:t>
            </a:r>
            <a:r>
              <a:rPr lang="en-CA" dirty="0"/>
              <a:t> Implementation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C02FA2-2D34-390F-4517-DF9FDCEEE0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8928" y="1825625"/>
            <a:ext cx="7437582" cy="4351338"/>
          </a:xfrm>
        </p:spPr>
        <p:txBody>
          <a:bodyPr>
            <a:normAutofit fontScale="85000" lnSpcReduction="20000"/>
          </a:bodyPr>
          <a:lstStyle/>
          <a:p>
            <a:r>
              <a:rPr lang="en-CA" b="1" dirty="0"/>
              <a:t>size()</a:t>
            </a:r>
            <a:br>
              <a:rPr lang="en-CA" dirty="0"/>
            </a:br>
            <a:r>
              <a:rPr lang="en-CA" dirty="0"/>
              <a:t>returns # of entries in the table</a:t>
            </a:r>
          </a:p>
          <a:p>
            <a:r>
              <a:rPr lang="en-CA" b="1" dirty="0"/>
              <a:t>put(k, v)</a:t>
            </a:r>
            <a:br>
              <a:rPr lang="en-CA" dirty="0"/>
            </a:br>
            <a:r>
              <a:rPr lang="en-CA" dirty="0"/>
              <a:t>If no entry with k is in the table, (k, v) is added.</a:t>
            </a:r>
            <a:br>
              <a:rPr lang="en-CA" dirty="0"/>
            </a:br>
            <a:r>
              <a:rPr lang="en-CA" dirty="0"/>
              <a:t>If an entry has k, then it’s value is over-written to v.</a:t>
            </a:r>
          </a:p>
          <a:p>
            <a:r>
              <a:rPr lang="en-CA" b="1" dirty="0"/>
              <a:t>contains(key)</a:t>
            </a:r>
            <a:br>
              <a:rPr lang="en-CA" dirty="0"/>
            </a:br>
            <a:r>
              <a:rPr lang="en-CA" dirty="0"/>
              <a:t>Returns true if key is in the table, false if it’s not</a:t>
            </a:r>
          </a:p>
          <a:p>
            <a:r>
              <a:rPr lang="en-CA" b="1" dirty="0"/>
              <a:t>get(key)</a:t>
            </a:r>
            <a:br>
              <a:rPr lang="en-CA" dirty="0"/>
            </a:br>
            <a:r>
              <a:rPr lang="en-CA" dirty="0"/>
              <a:t>Returns the value associated with key.</a:t>
            </a:r>
            <a:br>
              <a:rPr lang="en-CA" dirty="0"/>
            </a:br>
            <a:r>
              <a:rPr lang="en-CA" dirty="0"/>
              <a:t>Error if key is not in the table.</a:t>
            </a:r>
          </a:p>
          <a:p>
            <a:r>
              <a:rPr lang="en-CA" b="1" dirty="0"/>
              <a:t>remove(key)</a:t>
            </a:r>
            <a:br>
              <a:rPr lang="en-CA" dirty="0"/>
            </a:br>
            <a:r>
              <a:rPr lang="en-CA" dirty="0"/>
              <a:t>If (key, </a:t>
            </a:r>
            <a:r>
              <a:rPr lang="en-CA" dirty="0" err="1"/>
              <a:t>some_value</a:t>
            </a:r>
            <a:r>
              <a:rPr lang="en-CA" dirty="0"/>
              <a:t>) is in the table, the entry is removed.</a:t>
            </a:r>
            <a:br>
              <a:rPr lang="en-CA" dirty="0"/>
            </a:br>
            <a:r>
              <a:rPr lang="en-CA" dirty="0"/>
              <a:t>If no entry with key, then does nothing</a:t>
            </a:r>
          </a:p>
          <a:p>
            <a:pPr marL="0" indent="0">
              <a:buNone/>
            </a:pPr>
            <a:endParaRPr lang="en-CA" dirty="0"/>
          </a:p>
          <a:p>
            <a:endParaRPr lang="en-CA" dirty="0"/>
          </a:p>
          <a:p>
            <a:endParaRPr lang="en-C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4A5038-7BC8-DB3B-4CAD-A3791C38F0C9}"/>
              </a:ext>
            </a:extLst>
          </p:cNvPr>
          <p:cNvSpPr txBox="1"/>
          <p:nvPr/>
        </p:nvSpPr>
        <p:spPr>
          <a:xfrm>
            <a:off x="711200" y="1825625"/>
            <a:ext cx="1507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Performance: </a:t>
            </a:r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E399BB-CD99-2037-5784-C0A904551D72}"/>
              </a:ext>
            </a:extLst>
          </p:cNvPr>
          <p:cNvSpPr txBox="1"/>
          <p:nvPr/>
        </p:nvSpPr>
        <p:spPr>
          <a:xfrm>
            <a:off x="711200" y="2439844"/>
            <a:ext cx="1507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Performance: </a:t>
            </a:r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85F147-F6F8-1A9E-7A4F-B15FD0F9B601}"/>
              </a:ext>
            </a:extLst>
          </p:cNvPr>
          <p:cNvSpPr txBox="1"/>
          <p:nvPr/>
        </p:nvSpPr>
        <p:spPr>
          <a:xfrm>
            <a:off x="711200" y="3244334"/>
            <a:ext cx="1507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Performance: </a:t>
            </a:r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387898-8CAD-267B-2E14-43C3C7F09BD2}"/>
              </a:ext>
            </a:extLst>
          </p:cNvPr>
          <p:cNvSpPr txBox="1"/>
          <p:nvPr/>
        </p:nvSpPr>
        <p:spPr>
          <a:xfrm>
            <a:off x="711200" y="3994388"/>
            <a:ext cx="1507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Performance: </a:t>
            </a:r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A71E89-9E85-C120-7D11-13ED4371E4AA}"/>
              </a:ext>
            </a:extLst>
          </p:cNvPr>
          <p:cNvSpPr txBox="1"/>
          <p:nvPr/>
        </p:nvSpPr>
        <p:spPr>
          <a:xfrm>
            <a:off x="711200" y="4832061"/>
            <a:ext cx="1507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Performance: </a:t>
            </a:r>
            <a:endParaRPr lang="en-A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5D819C5-CF66-3654-CD29-538379D5E966}"/>
              </a:ext>
            </a:extLst>
          </p:cNvPr>
          <p:cNvSpPr txBox="1"/>
          <p:nvPr/>
        </p:nvSpPr>
        <p:spPr>
          <a:xfrm>
            <a:off x="2165976" y="2443693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highlight>
                  <a:srgbClr val="FFFF00"/>
                </a:highlight>
              </a:rPr>
              <a:t>O(n)</a:t>
            </a:r>
            <a:endParaRPr lang="en-AU" dirty="0">
              <a:highlight>
                <a:srgbClr val="FFFF00"/>
              </a:highligh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8C2CC0-AC09-3551-07B7-8263D36AA035}"/>
              </a:ext>
            </a:extLst>
          </p:cNvPr>
          <p:cNvSpPr txBox="1"/>
          <p:nvPr/>
        </p:nvSpPr>
        <p:spPr>
          <a:xfrm>
            <a:off x="2165976" y="3277517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highlight>
                  <a:srgbClr val="FFFF00"/>
                </a:highlight>
              </a:rPr>
              <a:t>O(log n)</a:t>
            </a:r>
            <a:endParaRPr lang="en-AU" dirty="0">
              <a:highlight>
                <a:srgbClr val="FFFF00"/>
              </a:highlight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3946C9-5231-9C69-034E-C3A7C703DB96}"/>
              </a:ext>
            </a:extLst>
          </p:cNvPr>
          <p:cNvSpPr txBox="1"/>
          <p:nvPr/>
        </p:nvSpPr>
        <p:spPr>
          <a:xfrm>
            <a:off x="2165976" y="4014420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highlight>
                  <a:srgbClr val="FFFF00"/>
                </a:highlight>
              </a:rPr>
              <a:t>O(log n)</a:t>
            </a:r>
            <a:endParaRPr lang="en-AU" dirty="0">
              <a:highlight>
                <a:srgbClr val="FFFF00"/>
              </a:highlight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D28558C-F227-79BB-3BCC-8BF178302411}"/>
              </a:ext>
            </a:extLst>
          </p:cNvPr>
          <p:cNvSpPr txBox="1"/>
          <p:nvPr/>
        </p:nvSpPr>
        <p:spPr>
          <a:xfrm>
            <a:off x="2165976" y="4832061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highlight>
                  <a:srgbClr val="FFFF00"/>
                </a:highlight>
              </a:rPr>
              <a:t>O(n)</a:t>
            </a:r>
            <a:endParaRPr lang="en-AU" dirty="0">
              <a:highlight>
                <a:srgbClr val="FFFF00"/>
              </a:highlight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19AC8AF-4149-F45B-26E2-90081121E03B}"/>
              </a:ext>
            </a:extLst>
          </p:cNvPr>
          <p:cNvSpPr txBox="1"/>
          <p:nvPr/>
        </p:nvSpPr>
        <p:spPr>
          <a:xfrm>
            <a:off x="2165976" y="1814729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highlight>
                  <a:srgbClr val="FFFF00"/>
                </a:highlight>
              </a:rPr>
              <a:t>O(1)</a:t>
            </a:r>
            <a:endParaRPr lang="en-AU" dirty="0">
              <a:highlight>
                <a:srgbClr val="FFFF00"/>
              </a:highligh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89C62BE-B76F-B311-3756-9588AF100F92}"/>
              </a:ext>
            </a:extLst>
          </p:cNvPr>
          <p:cNvSpPr txBox="1"/>
          <p:nvPr/>
        </p:nvSpPr>
        <p:spPr>
          <a:xfrm>
            <a:off x="1902220" y="5441126"/>
            <a:ext cx="2854036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Putting</a:t>
            </a:r>
            <a:r>
              <a:rPr lang="en-CA" dirty="0"/>
              <a:t> and </a:t>
            </a:r>
            <a:r>
              <a:rPr lang="en-CA" b="1" dirty="0"/>
              <a:t>removing</a:t>
            </a:r>
            <a:r>
              <a:rPr lang="en-CA" dirty="0"/>
              <a:t> is still O(n) since they require making a gap or filling a gap by shuffling array elements.</a:t>
            </a:r>
            <a:endParaRPr lang="en-AU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CBDF5E8-1F67-FF47-113A-16D36A077E4F}"/>
              </a:ext>
            </a:extLst>
          </p:cNvPr>
          <p:cNvCxnSpPr>
            <a:endCxn id="12" idx="3"/>
          </p:cNvCxnSpPr>
          <p:nvPr/>
        </p:nvCxnSpPr>
        <p:spPr>
          <a:xfrm flipH="1" flipV="1">
            <a:off x="2765820" y="5016727"/>
            <a:ext cx="336631" cy="358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0E7B467-343A-832A-31C9-C690798819F4}"/>
              </a:ext>
            </a:extLst>
          </p:cNvPr>
          <p:cNvCxnSpPr>
            <a:endCxn id="9" idx="3"/>
          </p:cNvCxnSpPr>
          <p:nvPr/>
        </p:nvCxnSpPr>
        <p:spPr>
          <a:xfrm flipH="1" flipV="1">
            <a:off x="2835564" y="2706255"/>
            <a:ext cx="1422400" cy="2669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99951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EB890-4AE9-E61C-9A74-E115946F8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Hash Tables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3BEB51-9955-F82A-6F80-41EBE4E2A3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b="1" dirty="0"/>
              <a:t>Hash tables </a:t>
            </a:r>
            <a:r>
              <a:rPr lang="en-CA" dirty="0"/>
              <a:t>are a popular data structure for implementing maps</a:t>
            </a:r>
          </a:p>
          <a:p>
            <a:pPr lvl="1"/>
            <a:r>
              <a:rPr lang="en-CA" dirty="0"/>
              <a:t>E.g. languages such as JavaScript and Go have hash tables built-in</a:t>
            </a:r>
          </a:p>
          <a:p>
            <a:r>
              <a:rPr lang="en-CA" dirty="0"/>
              <a:t>A well-designed hash table can give you O(1) average-case performance for key-based map operations</a:t>
            </a:r>
          </a:p>
          <a:p>
            <a:r>
              <a:rPr lang="en-CA" dirty="0"/>
              <a:t>The basic idea is simple: use a </a:t>
            </a:r>
            <a:r>
              <a:rPr lang="en-CA" b="1" dirty="0"/>
              <a:t>hash function </a:t>
            </a:r>
            <a:r>
              <a:rPr lang="en-CA" dirty="0"/>
              <a:t>that converts a key to an index of where to store it in an array</a:t>
            </a:r>
          </a:p>
          <a:p>
            <a:pPr lvl="1"/>
            <a:r>
              <a:rPr lang="en-CA" dirty="0"/>
              <a:t>hash(key) = hash value for key</a:t>
            </a:r>
          </a:p>
          <a:p>
            <a:pPr lvl="1"/>
            <a:r>
              <a:rPr lang="en-CA" dirty="0"/>
              <a:t>(key, value) is stored at index location hash(key)</a:t>
            </a:r>
          </a:p>
        </p:txBody>
      </p:sp>
    </p:spTree>
    <p:extLst>
      <p:ext uri="{BB962C8B-B14F-4D97-AF65-F5344CB8AC3E}">
        <p14:creationId xmlns:p14="http://schemas.microsoft.com/office/powerpoint/2010/main" val="9307820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EB890-4AE9-E61C-9A74-E115946F8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Hash Tables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3BEB51-9955-F82A-6F80-41EBE4E2A3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Hash tables are a popular data structure for implementing maps</a:t>
            </a:r>
          </a:p>
          <a:p>
            <a:pPr lvl="1"/>
            <a:r>
              <a:rPr lang="en-CA" dirty="0"/>
              <a:t>E.g. languages such as JavaScript and Go have hash tables built-in</a:t>
            </a:r>
          </a:p>
          <a:p>
            <a:r>
              <a:rPr lang="en-CA" dirty="0"/>
              <a:t>A well-designed hash table can give you O(1) average-case performance for key-based map operations</a:t>
            </a:r>
          </a:p>
          <a:p>
            <a:r>
              <a:rPr lang="en-CA" dirty="0"/>
              <a:t>The basic idea is simple: use a </a:t>
            </a:r>
            <a:r>
              <a:rPr lang="en-CA" b="1" dirty="0"/>
              <a:t>hash function </a:t>
            </a:r>
            <a:r>
              <a:rPr lang="en-CA" dirty="0"/>
              <a:t>that converts a key to an index of where to store it in an array</a:t>
            </a:r>
          </a:p>
          <a:p>
            <a:pPr lvl="1"/>
            <a:r>
              <a:rPr lang="en-CA" dirty="0"/>
              <a:t>hash(key) = hash value for key</a:t>
            </a:r>
          </a:p>
          <a:p>
            <a:pPr lvl="1"/>
            <a:r>
              <a:rPr lang="en-CA" dirty="0"/>
              <a:t>(key, value) is stored at index location hash(key)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66938B-E24D-4DB2-9F2D-51AE12936068}"/>
              </a:ext>
            </a:extLst>
          </p:cNvPr>
          <p:cNvSpPr txBox="1"/>
          <p:nvPr/>
        </p:nvSpPr>
        <p:spPr>
          <a:xfrm>
            <a:off x="7961275" y="4212690"/>
            <a:ext cx="2788501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Calculating hashes should be fast, and they should be spread out unpredictably over the array.</a:t>
            </a:r>
            <a:endParaRPr lang="en-AU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DDF4121-74C5-6428-DBB7-A6035B220EF0}"/>
              </a:ext>
            </a:extLst>
          </p:cNvPr>
          <p:cNvCxnSpPr/>
          <p:nvPr/>
        </p:nvCxnSpPr>
        <p:spPr>
          <a:xfrm flipH="1">
            <a:off x="5477164" y="4442691"/>
            <a:ext cx="2419927" cy="1847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23242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EB890-4AE9-E61C-9A74-E115946F8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Hash Tables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3BEB51-9955-F82A-6F80-41EBE4E2A3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Hash tables are a popular data structure for implementing maps</a:t>
            </a:r>
          </a:p>
          <a:p>
            <a:pPr lvl="1"/>
            <a:r>
              <a:rPr lang="en-CA" dirty="0"/>
              <a:t>E.g. languages such as JavaScript and Go have hash tables built-in</a:t>
            </a:r>
          </a:p>
          <a:p>
            <a:r>
              <a:rPr lang="en-CA" dirty="0"/>
              <a:t>A well-designed hash table can give you O(1) average-case performance for key-based map operations</a:t>
            </a:r>
          </a:p>
          <a:p>
            <a:r>
              <a:rPr lang="en-CA" dirty="0"/>
              <a:t>The basic idea is simple: use a </a:t>
            </a:r>
            <a:r>
              <a:rPr lang="en-CA" b="1" dirty="0"/>
              <a:t>hash function </a:t>
            </a:r>
            <a:r>
              <a:rPr lang="en-CA" dirty="0"/>
              <a:t>that converts a key to an index of where to store it in an array</a:t>
            </a:r>
          </a:p>
          <a:p>
            <a:pPr lvl="1"/>
            <a:r>
              <a:rPr lang="en-CA" dirty="0"/>
              <a:t>hash(key) = hash value for key</a:t>
            </a:r>
          </a:p>
          <a:p>
            <a:pPr lvl="1"/>
            <a:r>
              <a:rPr lang="en-CA" dirty="0"/>
              <a:t>(key, value) is stored at index location hash(key)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66938B-E24D-4DB2-9F2D-51AE12936068}"/>
              </a:ext>
            </a:extLst>
          </p:cNvPr>
          <p:cNvSpPr txBox="1"/>
          <p:nvPr/>
        </p:nvSpPr>
        <p:spPr>
          <a:xfrm>
            <a:off x="8314566" y="4557415"/>
            <a:ext cx="3039234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This is a problem! </a:t>
            </a:r>
            <a:r>
              <a:rPr lang="en-CA" dirty="0"/>
              <a:t>When two or entries are hashed to the same location, we say a </a:t>
            </a:r>
            <a:r>
              <a:rPr lang="en-CA" b="1" dirty="0"/>
              <a:t>collision</a:t>
            </a:r>
            <a:r>
              <a:rPr lang="en-CA" dirty="0"/>
              <a:t> occurs.</a:t>
            </a:r>
            <a:endParaRPr lang="en-AU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DDF4121-74C5-6428-DBB7-A6035B220EF0}"/>
              </a:ext>
            </a:extLst>
          </p:cNvPr>
          <p:cNvCxnSpPr>
            <a:cxnSpLocks/>
          </p:cNvCxnSpPr>
          <p:nvPr/>
        </p:nvCxnSpPr>
        <p:spPr>
          <a:xfrm flipH="1">
            <a:off x="7605132" y="5061527"/>
            <a:ext cx="6355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80942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EB890-4AE9-E61C-9A74-E115946F8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Hash Tables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3BEB51-9955-F82A-6F80-41EBE4E2A3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Hash tables are a popular data structure for implementing maps</a:t>
            </a:r>
          </a:p>
          <a:p>
            <a:pPr lvl="1"/>
            <a:r>
              <a:rPr lang="en-CA" dirty="0"/>
              <a:t>E.g. languages such as JavaScript and Go have hash tables built-in</a:t>
            </a:r>
          </a:p>
          <a:p>
            <a:r>
              <a:rPr lang="en-CA" dirty="0"/>
              <a:t>A well-designed hash table can give you O(1) average-case performance for key-based map operations</a:t>
            </a:r>
          </a:p>
          <a:p>
            <a:r>
              <a:rPr lang="en-CA" dirty="0"/>
              <a:t>The basic idea is simple: use a </a:t>
            </a:r>
            <a:r>
              <a:rPr lang="en-CA" b="1" dirty="0"/>
              <a:t>hash function </a:t>
            </a:r>
            <a:r>
              <a:rPr lang="en-CA" dirty="0"/>
              <a:t>that converts a key to an index of where to store it in an array</a:t>
            </a:r>
          </a:p>
          <a:p>
            <a:pPr lvl="1"/>
            <a:r>
              <a:rPr lang="en-CA" dirty="0"/>
              <a:t>hash(key) = hash value for key</a:t>
            </a:r>
          </a:p>
          <a:p>
            <a:pPr lvl="1"/>
            <a:r>
              <a:rPr lang="en-CA" dirty="0"/>
              <a:t>(key, value) is stored at index location hash(key)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66938B-E24D-4DB2-9F2D-51AE12936068}"/>
              </a:ext>
            </a:extLst>
          </p:cNvPr>
          <p:cNvSpPr txBox="1"/>
          <p:nvPr/>
        </p:nvSpPr>
        <p:spPr>
          <a:xfrm>
            <a:off x="8507610" y="5157580"/>
            <a:ext cx="2355744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There are a variety of strategies for dealing with collisions. </a:t>
            </a:r>
            <a:endParaRPr lang="en-AU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DDF4121-74C5-6428-DBB7-A6035B220EF0}"/>
              </a:ext>
            </a:extLst>
          </p:cNvPr>
          <p:cNvCxnSpPr>
            <a:cxnSpLocks/>
          </p:cNvCxnSpPr>
          <p:nvPr/>
        </p:nvCxnSpPr>
        <p:spPr>
          <a:xfrm flipH="1" flipV="1">
            <a:off x="7511417" y="5061527"/>
            <a:ext cx="877455" cy="192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14760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EB890-4AE9-E61C-9A74-E115946F8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5257801" cy="1325563"/>
          </a:xfrm>
        </p:spPr>
        <p:txBody>
          <a:bodyPr/>
          <a:lstStyle/>
          <a:p>
            <a:r>
              <a:rPr lang="en-CA" dirty="0"/>
              <a:t>Hash Tables: </a:t>
            </a:r>
            <a:r>
              <a:rPr lang="en-CA" dirty="0">
                <a:solidFill>
                  <a:srgbClr val="FF0000"/>
                </a:solidFill>
              </a:rPr>
              <a:t>Buckets</a:t>
            </a:r>
            <a:endParaRPr lang="en-AU" dirty="0">
              <a:solidFill>
                <a:srgbClr val="FF0000"/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E92D8CC-6E2B-159E-A346-9C95B835EBEE}"/>
              </a:ext>
            </a:extLst>
          </p:cNvPr>
          <p:cNvGrpSpPr/>
          <p:nvPr/>
        </p:nvGrpSpPr>
        <p:grpSpPr>
          <a:xfrm>
            <a:off x="4658416" y="2316686"/>
            <a:ext cx="627017" cy="638548"/>
            <a:chOff x="5808617" y="1254784"/>
            <a:chExt cx="627017" cy="638548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C1C7647-C740-602D-9AFD-8AC781BF526F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98747BE-3960-75E3-72A2-1C99F09ECB80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0</a:t>
              </a:r>
              <a:endParaRPr lang="en-AU" sz="120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1914C916-259C-8C14-997A-376624FB8DFC}"/>
              </a:ext>
            </a:extLst>
          </p:cNvPr>
          <p:cNvGrpSpPr/>
          <p:nvPr/>
        </p:nvGrpSpPr>
        <p:grpSpPr>
          <a:xfrm>
            <a:off x="5285433" y="2316686"/>
            <a:ext cx="627017" cy="638548"/>
            <a:chOff x="5808617" y="1254784"/>
            <a:chExt cx="627017" cy="638548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4AD3444-9324-688C-56D5-F870DEEFC5E2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EF67D9B-9FF5-429C-1112-F9B9D46A15A6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1</a:t>
              </a:r>
              <a:endParaRPr lang="en-AU" sz="120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6042A16-B5D8-C421-9CAA-966D25823C9A}"/>
              </a:ext>
            </a:extLst>
          </p:cNvPr>
          <p:cNvGrpSpPr/>
          <p:nvPr/>
        </p:nvGrpSpPr>
        <p:grpSpPr>
          <a:xfrm>
            <a:off x="5912450" y="2316686"/>
            <a:ext cx="627017" cy="638548"/>
            <a:chOff x="5808617" y="1254784"/>
            <a:chExt cx="627017" cy="638548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5BBF469-B3BD-8339-2A97-3F93184D0887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FB0697D-DEB7-78F2-BC34-20F45A90EC58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2</a:t>
              </a:r>
              <a:endParaRPr lang="en-AU" sz="120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E8FBBF7-BE8C-5BC7-86BA-EE0F9763417C}"/>
              </a:ext>
            </a:extLst>
          </p:cNvPr>
          <p:cNvGrpSpPr/>
          <p:nvPr/>
        </p:nvGrpSpPr>
        <p:grpSpPr>
          <a:xfrm>
            <a:off x="7793501" y="2316686"/>
            <a:ext cx="627017" cy="638548"/>
            <a:chOff x="5808617" y="1254784"/>
            <a:chExt cx="627017" cy="638548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5D48B31-075C-AC85-520D-ED73295E01BA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ED14BF6-EB06-18E3-9AA1-ED6CFE49D96F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5</a:t>
              </a:r>
              <a:endParaRPr lang="en-AU" sz="120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87337BC-39D8-4347-5F0C-BF0300016985}"/>
              </a:ext>
            </a:extLst>
          </p:cNvPr>
          <p:cNvGrpSpPr/>
          <p:nvPr/>
        </p:nvGrpSpPr>
        <p:grpSpPr>
          <a:xfrm>
            <a:off x="6539467" y="2316686"/>
            <a:ext cx="627017" cy="638548"/>
            <a:chOff x="5808617" y="1254784"/>
            <a:chExt cx="627017" cy="638548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1D77B5C-A700-40CB-5B76-9409F86C6F16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9D4445C-683C-2219-0F17-63C60DB78D7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3</a:t>
              </a:r>
              <a:endParaRPr lang="en-AU" sz="120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1B04670-DEBF-DF20-5C47-6354CBF175AE}"/>
              </a:ext>
            </a:extLst>
          </p:cNvPr>
          <p:cNvGrpSpPr/>
          <p:nvPr/>
        </p:nvGrpSpPr>
        <p:grpSpPr>
          <a:xfrm>
            <a:off x="7166484" y="2316686"/>
            <a:ext cx="627017" cy="638548"/>
            <a:chOff x="5808617" y="1254784"/>
            <a:chExt cx="627017" cy="638548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1071E63-4BCA-A034-18B0-9445E60B811F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A113C79-4A08-B720-7EEA-8BE2CEE37593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4</a:t>
              </a:r>
              <a:endParaRPr lang="en-AU" sz="1200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CA6E7421-3891-3A5B-6614-FFDA66F6D313}"/>
              </a:ext>
            </a:extLst>
          </p:cNvPr>
          <p:cNvSpPr txBox="1"/>
          <p:nvPr/>
        </p:nvSpPr>
        <p:spPr>
          <a:xfrm>
            <a:off x="4017695" y="4927525"/>
            <a:ext cx="52465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 dirty="0"/>
              <a:t>hash(key) = abs(key) % 6</a:t>
            </a:r>
            <a:endParaRPr lang="en-AU" sz="4000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378E82D-DA33-D36B-C8DC-C4E55ADFB4A1}"/>
              </a:ext>
            </a:extLst>
          </p:cNvPr>
          <p:cNvCxnSpPr>
            <a:cxnSpLocks/>
            <a:endCxn id="26" idx="3"/>
          </p:cNvCxnSpPr>
          <p:nvPr/>
        </p:nvCxnSpPr>
        <p:spPr>
          <a:xfrm flipH="1" flipV="1">
            <a:off x="9264196" y="5281468"/>
            <a:ext cx="627950" cy="117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79EF6C89-B375-A86E-F6BC-A36B38E75C07}"/>
              </a:ext>
            </a:extLst>
          </p:cNvPr>
          <p:cNvSpPr txBox="1"/>
          <p:nvPr/>
        </p:nvSpPr>
        <p:spPr>
          <a:xfrm>
            <a:off x="9892146" y="5398580"/>
            <a:ext cx="208788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6 because that’s the capacity of the array</a:t>
            </a:r>
            <a:endParaRPr lang="en-AU" dirty="0"/>
          </a:p>
        </p:txBody>
      </p:sp>
      <p:sp>
        <p:nvSpPr>
          <p:cNvPr id="33" name="Left Brace 32">
            <a:extLst>
              <a:ext uri="{FF2B5EF4-FFF2-40B4-BE49-F238E27FC236}">
                <a16:creationId xmlns:a16="http://schemas.microsoft.com/office/drawing/2014/main" id="{13CDF8AA-C342-ED5A-9359-37E0B6AF882B}"/>
              </a:ext>
            </a:extLst>
          </p:cNvPr>
          <p:cNvSpPr/>
          <p:nvPr/>
        </p:nvSpPr>
        <p:spPr>
          <a:xfrm rot="16200000">
            <a:off x="7747420" y="4368815"/>
            <a:ext cx="149000" cy="259402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A2A4DB9-3521-7CE1-97A7-156A73CFBF67}"/>
              </a:ext>
            </a:extLst>
          </p:cNvPr>
          <p:cNvSpPr txBox="1"/>
          <p:nvPr/>
        </p:nvSpPr>
        <p:spPr>
          <a:xfrm>
            <a:off x="6711917" y="5846544"/>
            <a:ext cx="208788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Returns an int in the range [0, 5]</a:t>
            </a:r>
            <a:endParaRPr lang="en-AU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C39B0D3-19D2-C19A-001C-3F6BEC442D97}"/>
              </a:ext>
            </a:extLst>
          </p:cNvPr>
          <p:cNvSpPr txBox="1"/>
          <p:nvPr/>
        </p:nvSpPr>
        <p:spPr>
          <a:xfrm>
            <a:off x="211182" y="1578022"/>
            <a:ext cx="3025380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CA" dirty="0"/>
              <a:t>Add these keys (ignore values)</a:t>
            </a:r>
            <a:br>
              <a:rPr lang="en-CA" dirty="0"/>
            </a:br>
            <a:r>
              <a:rPr lang="en-CA" dirty="0"/>
              <a:t>25</a:t>
            </a:r>
          </a:p>
          <a:p>
            <a:pPr algn="ctr"/>
            <a:r>
              <a:rPr lang="en-CA" dirty="0"/>
              <a:t>-10</a:t>
            </a:r>
            <a:br>
              <a:rPr lang="en-CA" dirty="0"/>
            </a:br>
            <a:r>
              <a:rPr lang="en-CA" dirty="0"/>
              <a:t>0</a:t>
            </a:r>
            <a:br>
              <a:rPr lang="en-CA" dirty="0"/>
            </a:br>
            <a:r>
              <a:rPr lang="en-CA" dirty="0"/>
              <a:t>12</a:t>
            </a:r>
          </a:p>
          <a:p>
            <a:pPr algn="ctr"/>
            <a:r>
              <a:rPr lang="en-CA" dirty="0"/>
              <a:t>4</a:t>
            </a:r>
            <a:endParaRPr lang="en-AU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0523413-65DE-D5D6-1195-8E8BFFC539EA}"/>
              </a:ext>
            </a:extLst>
          </p:cNvPr>
          <p:cNvSpPr txBox="1"/>
          <p:nvPr/>
        </p:nvSpPr>
        <p:spPr>
          <a:xfrm>
            <a:off x="6834032" y="488530"/>
            <a:ext cx="3384026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If two or more keys hash to the same location, store them in a “bucket” at that location.</a:t>
            </a:r>
            <a:endParaRPr lang="en-AU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6D6FDC6-194E-27D7-4789-7022376B4B7A}"/>
              </a:ext>
            </a:extLst>
          </p:cNvPr>
          <p:cNvSpPr txBox="1"/>
          <p:nvPr/>
        </p:nvSpPr>
        <p:spPr>
          <a:xfrm>
            <a:off x="517240" y="3743216"/>
            <a:ext cx="1295547" cy="258532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CA" dirty="0"/>
              <a:t>hash(25)  = </a:t>
            </a:r>
            <a:endParaRPr lang="en-CA" dirty="0">
              <a:highlight>
                <a:srgbClr val="FFFF00"/>
              </a:highlight>
            </a:endParaRPr>
          </a:p>
          <a:p>
            <a:br>
              <a:rPr lang="en-CA" dirty="0"/>
            </a:br>
            <a:r>
              <a:rPr lang="en-CA" dirty="0"/>
              <a:t>hash(-10) = </a:t>
            </a:r>
            <a:br>
              <a:rPr lang="en-CA" dirty="0"/>
            </a:br>
            <a:br>
              <a:rPr lang="en-CA" dirty="0"/>
            </a:br>
            <a:r>
              <a:rPr lang="en-CA" dirty="0"/>
              <a:t>hash(0)    = </a:t>
            </a:r>
            <a:br>
              <a:rPr lang="en-CA" dirty="0"/>
            </a:br>
            <a:br>
              <a:rPr lang="en-CA" dirty="0"/>
            </a:br>
            <a:r>
              <a:rPr lang="en-CA" dirty="0"/>
              <a:t>hash(12)  = </a:t>
            </a:r>
            <a:endParaRPr lang="en-CA" dirty="0">
              <a:highlight>
                <a:srgbClr val="FFFF00"/>
              </a:highlight>
            </a:endParaRPr>
          </a:p>
          <a:p>
            <a:br>
              <a:rPr lang="en-CA" dirty="0"/>
            </a:br>
            <a:r>
              <a:rPr lang="en-CA" dirty="0"/>
              <a:t>hash(4)    = </a:t>
            </a:r>
            <a:endParaRPr lang="en-AU" dirty="0">
              <a:highlight>
                <a:srgbClr val="FFFF00"/>
              </a:highlight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FA9604E-2569-3574-5670-A0855D52E603}"/>
              </a:ext>
            </a:extLst>
          </p:cNvPr>
          <p:cNvSpPr txBox="1"/>
          <p:nvPr/>
        </p:nvSpPr>
        <p:spPr>
          <a:xfrm>
            <a:off x="4679568" y="2626973"/>
            <a:ext cx="5847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empty</a:t>
            </a:r>
            <a:endParaRPr lang="en-AU" sz="12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1B40E95-897A-9427-BFBB-F7EB624234E4}"/>
              </a:ext>
            </a:extLst>
          </p:cNvPr>
          <p:cNvSpPr txBox="1"/>
          <p:nvPr/>
        </p:nvSpPr>
        <p:spPr>
          <a:xfrm>
            <a:off x="5310816" y="2626973"/>
            <a:ext cx="5847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empty</a:t>
            </a:r>
            <a:endParaRPr lang="en-AU" sz="12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ECCBF5E-9F79-8102-EDD5-91FC802DA990}"/>
              </a:ext>
            </a:extLst>
          </p:cNvPr>
          <p:cNvSpPr txBox="1"/>
          <p:nvPr/>
        </p:nvSpPr>
        <p:spPr>
          <a:xfrm>
            <a:off x="5942064" y="2626973"/>
            <a:ext cx="5847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empty</a:t>
            </a:r>
            <a:endParaRPr lang="en-AU" sz="12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4AD9EFD-F115-4D06-8973-16521CE3C685}"/>
              </a:ext>
            </a:extLst>
          </p:cNvPr>
          <p:cNvSpPr txBox="1"/>
          <p:nvPr/>
        </p:nvSpPr>
        <p:spPr>
          <a:xfrm>
            <a:off x="6573312" y="2626973"/>
            <a:ext cx="5847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empty</a:t>
            </a:r>
            <a:endParaRPr lang="en-AU" sz="12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DF29C14-8EC5-80A1-0B0F-19C1A7C07FE8}"/>
              </a:ext>
            </a:extLst>
          </p:cNvPr>
          <p:cNvSpPr txBox="1"/>
          <p:nvPr/>
        </p:nvSpPr>
        <p:spPr>
          <a:xfrm>
            <a:off x="7204560" y="2626973"/>
            <a:ext cx="5847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empty</a:t>
            </a:r>
            <a:endParaRPr lang="en-AU" sz="12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300F3FE-C26D-802B-FD1F-BF2B139BFFAE}"/>
              </a:ext>
            </a:extLst>
          </p:cNvPr>
          <p:cNvSpPr txBox="1"/>
          <p:nvPr/>
        </p:nvSpPr>
        <p:spPr>
          <a:xfrm>
            <a:off x="7835806" y="2626973"/>
            <a:ext cx="5847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empty</a:t>
            </a:r>
            <a:endParaRPr lang="en-AU" sz="12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D3EB8B4-75A0-D314-E9AF-4E52E68E185A}"/>
              </a:ext>
            </a:extLst>
          </p:cNvPr>
          <p:cNvSpPr txBox="1"/>
          <p:nvPr/>
        </p:nvSpPr>
        <p:spPr>
          <a:xfrm>
            <a:off x="9290281" y="2765472"/>
            <a:ext cx="2689754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Not necessarily a great hash function, e.g. multiples of 6 all hash to 0. We use it for this example because it’s easy to calculate by hand.</a:t>
            </a:r>
            <a:endParaRPr lang="en-AU" dirty="0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23C73C1-77F5-88BB-048D-A3AB495C9946}"/>
              </a:ext>
            </a:extLst>
          </p:cNvPr>
          <p:cNvCxnSpPr>
            <a:cxnSpLocks/>
          </p:cNvCxnSpPr>
          <p:nvPr/>
        </p:nvCxnSpPr>
        <p:spPr>
          <a:xfrm flipH="1">
            <a:off x="8420518" y="4264316"/>
            <a:ext cx="698413" cy="5569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74817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EB890-4AE9-E61C-9A74-E115946F8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5257801" cy="1325563"/>
          </a:xfrm>
        </p:spPr>
        <p:txBody>
          <a:bodyPr/>
          <a:lstStyle/>
          <a:p>
            <a:r>
              <a:rPr lang="en-CA" dirty="0"/>
              <a:t>Hash Tables: </a:t>
            </a:r>
            <a:r>
              <a:rPr lang="en-CA" dirty="0">
                <a:solidFill>
                  <a:srgbClr val="FF0000"/>
                </a:solidFill>
              </a:rPr>
              <a:t>Buckets</a:t>
            </a:r>
            <a:endParaRPr lang="en-AU" dirty="0">
              <a:solidFill>
                <a:srgbClr val="FF0000"/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E92D8CC-6E2B-159E-A346-9C95B835EBEE}"/>
              </a:ext>
            </a:extLst>
          </p:cNvPr>
          <p:cNvGrpSpPr/>
          <p:nvPr/>
        </p:nvGrpSpPr>
        <p:grpSpPr>
          <a:xfrm>
            <a:off x="4658416" y="2316686"/>
            <a:ext cx="627017" cy="638548"/>
            <a:chOff x="5808617" y="1254784"/>
            <a:chExt cx="627017" cy="638548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C1C7647-C740-602D-9AFD-8AC781BF526F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98747BE-3960-75E3-72A2-1C99F09ECB80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0</a:t>
              </a:r>
              <a:endParaRPr lang="en-AU" sz="120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1914C916-259C-8C14-997A-376624FB8DFC}"/>
              </a:ext>
            </a:extLst>
          </p:cNvPr>
          <p:cNvGrpSpPr/>
          <p:nvPr/>
        </p:nvGrpSpPr>
        <p:grpSpPr>
          <a:xfrm>
            <a:off x="5285433" y="2316686"/>
            <a:ext cx="627017" cy="638548"/>
            <a:chOff x="5808617" y="1254784"/>
            <a:chExt cx="627017" cy="638548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4AD3444-9324-688C-56D5-F870DEEFC5E2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EF67D9B-9FF5-429C-1112-F9B9D46A15A6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1</a:t>
              </a:r>
              <a:endParaRPr lang="en-AU" sz="120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6042A16-B5D8-C421-9CAA-966D25823C9A}"/>
              </a:ext>
            </a:extLst>
          </p:cNvPr>
          <p:cNvGrpSpPr/>
          <p:nvPr/>
        </p:nvGrpSpPr>
        <p:grpSpPr>
          <a:xfrm>
            <a:off x="5912450" y="2316686"/>
            <a:ext cx="627017" cy="638548"/>
            <a:chOff x="5808617" y="1254784"/>
            <a:chExt cx="627017" cy="638548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5BBF469-B3BD-8339-2A97-3F93184D0887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FB0697D-DEB7-78F2-BC34-20F45A90EC58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2</a:t>
              </a:r>
              <a:endParaRPr lang="en-AU" sz="120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E8FBBF7-BE8C-5BC7-86BA-EE0F9763417C}"/>
              </a:ext>
            </a:extLst>
          </p:cNvPr>
          <p:cNvGrpSpPr/>
          <p:nvPr/>
        </p:nvGrpSpPr>
        <p:grpSpPr>
          <a:xfrm>
            <a:off x="7793501" y="2316686"/>
            <a:ext cx="627017" cy="638548"/>
            <a:chOff x="5808617" y="1254784"/>
            <a:chExt cx="627017" cy="638548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5D48B31-075C-AC85-520D-ED73295E01BA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ED14BF6-EB06-18E3-9AA1-ED6CFE49D96F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5</a:t>
              </a:r>
              <a:endParaRPr lang="en-AU" sz="120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87337BC-39D8-4347-5F0C-BF0300016985}"/>
              </a:ext>
            </a:extLst>
          </p:cNvPr>
          <p:cNvGrpSpPr/>
          <p:nvPr/>
        </p:nvGrpSpPr>
        <p:grpSpPr>
          <a:xfrm>
            <a:off x="6539467" y="2316686"/>
            <a:ext cx="627017" cy="638548"/>
            <a:chOff x="5808617" y="1254784"/>
            <a:chExt cx="627017" cy="638548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1D77B5C-A700-40CB-5B76-9409F86C6F16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9D4445C-683C-2219-0F17-63C60DB78D7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3</a:t>
              </a:r>
              <a:endParaRPr lang="en-AU" sz="120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1B04670-DEBF-DF20-5C47-6354CBF175AE}"/>
              </a:ext>
            </a:extLst>
          </p:cNvPr>
          <p:cNvGrpSpPr/>
          <p:nvPr/>
        </p:nvGrpSpPr>
        <p:grpSpPr>
          <a:xfrm>
            <a:off x="7166484" y="2316686"/>
            <a:ext cx="627017" cy="638548"/>
            <a:chOff x="5808617" y="1254784"/>
            <a:chExt cx="627017" cy="638548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1071E63-4BCA-A034-18B0-9445E60B811F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A113C79-4A08-B720-7EEA-8BE2CEE37593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4</a:t>
              </a:r>
              <a:endParaRPr lang="en-AU" sz="1200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CA6E7421-3891-3A5B-6614-FFDA66F6D313}"/>
              </a:ext>
            </a:extLst>
          </p:cNvPr>
          <p:cNvSpPr txBox="1"/>
          <p:nvPr/>
        </p:nvSpPr>
        <p:spPr>
          <a:xfrm>
            <a:off x="4017695" y="4927525"/>
            <a:ext cx="52465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 dirty="0"/>
              <a:t>hash(key) = abs(key) % 6</a:t>
            </a:r>
            <a:endParaRPr lang="en-AU" sz="4000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378E82D-DA33-D36B-C8DC-C4E55ADFB4A1}"/>
              </a:ext>
            </a:extLst>
          </p:cNvPr>
          <p:cNvCxnSpPr>
            <a:cxnSpLocks/>
            <a:endCxn id="26" idx="3"/>
          </p:cNvCxnSpPr>
          <p:nvPr/>
        </p:nvCxnSpPr>
        <p:spPr>
          <a:xfrm flipH="1" flipV="1">
            <a:off x="9264196" y="5281468"/>
            <a:ext cx="627950" cy="117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79EF6C89-B375-A86E-F6BC-A36B38E75C07}"/>
              </a:ext>
            </a:extLst>
          </p:cNvPr>
          <p:cNvSpPr txBox="1"/>
          <p:nvPr/>
        </p:nvSpPr>
        <p:spPr>
          <a:xfrm>
            <a:off x="9892146" y="5398580"/>
            <a:ext cx="208788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6 because that’s the size of the array.</a:t>
            </a:r>
            <a:endParaRPr lang="en-AU" dirty="0"/>
          </a:p>
        </p:txBody>
      </p:sp>
      <p:sp>
        <p:nvSpPr>
          <p:cNvPr id="33" name="Left Brace 32">
            <a:extLst>
              <a:ext uri="{FF2B5EF4-FFF2-40B4-BE49-F238E27FC236}">
                <a16:creationId xmlns:a16="http://schemas.microsoft.com/office/drawing/2014/main" id="{13CDF8AA-C342-ED5A-9359-37E0B6AF882B}"/>
              </a:ext>
            </a:extLst>
          </p:cNvPr>
          <p:cNvSpPr/>
          <p:nvPr/>
        </p:nvSpPr>
        <p:spPr>
          <a:xfrm rot="16200000">
            <a:off x="7747420" y="4368815"/>
            <a:ext cx="149000" cy="259402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A2A4DB9-3521-7CE1-97A7-156A73CFBF67}"/>
              </a:ext>
            </a:extLst>
          </p:cNvPr>
          <p:cNvSpPr txBox="1"/>
          <p:nvPr/>
        </p:nvSpPr>
        <p:spPr>
          <a:xfrm>
            <a:off x="6711917" y="5846544"/>
            <a:ext cx="208788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Returns an int in the range [0, 5]</a:t>
            </a:r>
            <a:endParaRPr lang="en-AU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C39B0D3-19D2-C19A-001C-3F6BEC442D97}"/>
              </a:ext>
            </a:extLst>
          </p:cNvPr>
          <p:cNvSpPr txBox="1"/>
          <p:nvPr/>
        </p:nvSpPr>
        <p:spPr>
          <a:xfrm>
            <a:off x="211182" y="1578022"/>
            <a:ext cx="3025380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CA" dirty="0"/>
              <a:t>Add these keys (ignore values)</a:t>
            </a:r>
            <a:br>
              <a:rPr lang="en-CA" dirty="0"/>
            </a:br>
            <a:r>
              <a:rPr lang="en-CA" dirty="0"/>
              <a:t>25</a:t>
            </a:r>
          </a:p>
          <a:p>
            <a:pPr algn="ctr"/>
            <a:r>
              <a:rPr lang="en-CA" dirty="0"/>
              <a:t>-10</a:t>
            </a:r>
            <a:br>
              <a:rPr lang="en-CA" dirty="0"/>
            </a:br>
            <a:r>
              <a:rPr lang="en-CA" dirty="0"/>
              <a:t>0</a:t>
            </a:r>
            <a:br>
              <a:rPr lang="en-CA" dirty="0"/>
            </a:br>
            <a:r>
              <a:rPr lang="en-CA" dirty="0"/>
              <a:t>12</a:t>
            </a:r>
          </a:p>
          <a:p>
            <a:pPr algn="ctr"/>
            <a:r>
              <a:rPr lang="en-CA" dirty="0"/>
              <a:t>4</a:t>
            </a:r>
            <a:endParaRPr lang="en-AU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0523413-65DE-D5D6-1195-8E8BFFC539EA}"/>
              </a:ext>
            </a:extLst>
          </p:cNvPr>
          <p:cNvSpPr txBox="1"/>
          <p:nvPr/>
        </p:nvSpPr>
        <p:spPr>
          <a:xfrm>
            <a:off x="6834032" y="488530"/>
            <a:ext cx="3384026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If two or more keys hash to the same location, store them in a “bucket” at that location.</a:t>
            </a:r>
            <a:endParaRPr lang="en-AU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6D6FDC6-194E-27D7-4789-7022376B4B7A}"/>
              </a:ext>
            </a:extLst>
          </p:cNvPr>
          <p:cNvSpPr txBox="1"/>
          <p:nvPr/>
        </p:nvSpPr>
        <p:spPr>
          <a:xfrm>
            <a:off x="517240" y="3743216"/>
            <a:ext cx="1412566" cy="258532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CA" dirty="0"/>
              <a:t>hash(25)  = </a:t>
            </a:r>
            <a:r>
              <a:rPr lang="en-CA" dirty="0">
                <a:highlight>
                  <a:srgbClr val="FFFF00"/>
                </a:highlight>
              </a:rPr>
              <a:t>1</a:t>
            </a:r>
          </a:p>
          <a:p>
            <a:br>
              <a:rPr lang="en-CA" dirty="0"/>
            </a:br>
            <a:r>
              <a:rPr lang="en-CA" dirty="0"/>
              <a:t>hash(-10) = </a:t>
            </a:r>
            <a:r>
              <a:rPr lang="en-CA" dirty="0">
                <a:highlight>
                  <a:srgbClr val="FFFF00"/>
                </a:highlight>
              </a:rPr>
              <a:t>4</a:t>
            </a:r>
            <a:br>
              <a:rPr lang="en-CA" dirty="0"/>
            </a:br>
            <a:br>
              <a:rPr lang="en-CA" dirty="0"/>
            </a:br>
            <a:r>
              <a:rPr lang="en-CA" dirty="0"/>
              <a:t>hash(0)    = </a:t>
            </a:r>
            <a:r>
              <a:rPr lang="en-CA" dirty="0">
                <a:highlight>
                  <a:srgbClr val="FFFF00"/>
                </a:highlight>
              </a:rPr>
              <a:t>0</a:t>
            </a:r>
            <a:br>
              <a:rPr lang="en-CA" dirty="0"/>
            </a:br>
            <a:br>
              <a:rPr lang="en-CA" dirty="0"/>
            </a:br>
            <a:r>
              <a:rPr lang="en-CA" dirty="0"/>
              <a:t>hash(12)  = </a:t>
            </a:r>
            <a:r>
              <a:rPr lang="en-CA" dirty="0">
                <a:highlight>
                  <a:srgbClr val="FFFF00"/>
                </a:highlight>
              </a:rPr>
              <a:t>0</a:t>
            </a:r>
          </a:p>
          <a:p>
            <a:br>
              <a:rPr lang="en-CA" dirty="0"/>
            </a:br>
            <a:r>
              <a:rPr lang="en-CA" dirty="0"/>
              <a:t>hash(4)    = </a:t>
            </a:r>
            <a:r>
              <a:rPr lang="en-CA" dirty="0">
                <a:highlight>
                  <a:srgbClr val="FFFF00"/>
                </a:highlight>
              </a:rPr>
              <a:t>4</a:t>
            </a:r>
            <a:endParaRPr lang="en-AU" dirty="0">
              <a:highlight>
                <a:srgbClr val="FFFF00"/>
              </a:highligh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4602E4-7A87-48A5-90F0-3A8806A6A0A0}"/>
              </a:ext>
            </a:extLst>
          </p:cNvPr>
          <p:cNvSpPr txBox="1"/>
          <p:nvPr/>
        </p:nvSpPr>
        <p:spPr>
          <a:xfrm>
            <a:off x="4679568" y="2626973"/>
            <a:ext cx="5847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empty</a:t>
            </a:r>
            <a:endParaRPr lang="en-AU" sz="1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C59315-8417-FE7C-6B2E-45802DAA4197}"/>
              </a:ext>
            </a:extLst>
          </p:cNvPr>
          <p:cNvSpPr txBox="1"/>
          <p:nvPr/>
        </p:nvSpPr>
        <p:spPr>
          <a:xfrm>
            <a:off x="5310816" y="2626973"/>
            <a:ext cx="5847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empty</a:t>
            </a:r>
            <a:endParaRPr lang="en-AU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41BA9F-C4F5-20CE-8B99-04A293402E72}"/>
              </a:ext>
            </a:extLst>
          </p:cNvPr>
          <p:cNvSpPr txBox="1"/>
          <p:nvPr/>
        </p:nvSpPr>
        <p:spPr>
          <a:xfrm>
            <a:off x="5942064" y="2626973"/>
            <a:ext cx="5847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empty</a:t>
            </a:r>
            <a:endParaRPr lang="en-AU" sz="12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1DF044B-A7F3-5B2C-6806-4E86C9A561A8}"/>
              </a:ext>
            </a:extLst>
          </p:cNvPr>
          <p:cNvSpPr txBox="1"/>
          <p:nvPr/>
        </p:nvSpPr>
        <p:spPr>
          <a:xfrm>
            <a:off x="6573312" y="2626973"/>
            <a:ext cx="5847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empty</a:t>
            </a:r>
            <a:endParaRPr lang="en-AU" sz="12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E74016B-37D7-99B7-F22E-7E6DDEB57B20}"/>
              </a:ext>
            </a:extLst>
          </p:cNvPr>
          <p:cNvSpPr txBox="1"/>
          <p:nvPr/>
        </p:nvSpPr>
        <p:spPr>
          <a:xfrm>
            <a:off x="7204560" y="2626973"/>
            <a:ext cx="5847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empty</a:t>
            </a:r>
            <a:endParaRPr lang="en-AU" sz="12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ADC747A-7CC4-27C9-4F36-BD34ADA61AC0}"/>
              </a:ext>
            </a:extLst>
          </p:cNvPr>
          <p:cNvSpPr txBox="1"/>
          <p:nvPr/>
        </p:nvSpPr>
        <p:spPr>
          <a:xfrm>
            <a:off x="7835806" y="2626973"/>
            <a:ext cx="5847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empty</a:t>
            </a:r>
            <a:endParaRPr lang="en-AU" sz="1200" dirty="0"/>
          </a:p>
        </p:txBody>
      </p:sp>
    </p:spTree>
    <p:extLst>
      <p:ext uri="{BB962C8B-B14F-4D97-AF65-F5344CB8AC3E}">
        <p14:creationId xmlns:p14="http://schemas.microsoft.com/office/powerpoint/2010/main" val="42703226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EB890-4AE9-E61C-9A74-E115946F8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5257801" cy="1325563"/>
          </a:xfrm>
        </p:spPr>
        <p:txBody>
          <a:bodyPr/>
          <a:lstStyle/>
          <a:p>
            <a:r>
              <a:rPr lang="en-CA" dirty="0"/>
              <a:t>Hash Tables: </a:t>
            </a:r>
            <a:r>
              <a:rPr lang="en-CA" dirty="0">
                <a:solidFill>
                  <a:srgbClr val="FF0000"/>
                </a:solidFill>
              </a:rPr>
              <a:t>Buckets</a:t>
            </a:r>
            <a:endParaRPr lang="en-AU" dirty="0">
              <a:solidFill>
                <a:srgbClr val="FF0000"/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E92D8CC-6E2B-159E-A346-9C95B835EBEE}"/>
              </a:ext>
            </a:extLst>
          </p:cNvPr>
          <p:cNvGrpSpPr/>
          <p:nvPr/>
        </p:nvGrpSpPr>
        <p:grpSpPr>
          <a:xfrm>
            <a:off x="4658416" y="2316686"/>
            <a:ext cx="627017" cy="638548"/>
            <a:chOff x="5808617" y="1254784"/>
            <a:chExt cx="627017" cy="638548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C1C7647-C740-602D-9AFD-8AC781BF526F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98747BE-3960-75E3-72A2-1C99F09ECB80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0</a:t>
              </a:r>
              <a:endParaRPr lang="en-AU" sz="120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1914C916-259C-8C14-997A-376624FB8DFC}"/>
              </a:ext>
            </a:extLst>
          </p:cNvPr>
          <p:cNvGrpSpPr/>
          <p:nvPr/>
        </p:nvGrpSpPr>
        <p:grpSpPr>
          <a:xfrm>
            <a:off x="5285433" y="2316686"/>
            <a:ext cx="627017" cy="638548"/>
            <a:chOff x="5808617" y="1254784"/>
            <a:chExt cx="627017" cy="638548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4AD3444-9324-688C-56D5-F870DEEFC5E2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EF67D9B-9FF5-429C-1112-F9B9D46A15A6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1</a:t>
              </a:r>
              <a:endParaRPr lang="en-AU" sz="120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6042A16-B5D8-C421-9CAA-966D25823C9A}"/>
              </a:ext>
            </a:extLst>
          </p:cNvPr>
          <p:cNvGrpSpPr/>
          <p:nvPr/>
        </p:nvGrpSpPr>
        <p:grpSpPr>
          <a:xfrm>
            <a:off x="5912450" y="2316686"/>
            <a:ext cx="627017" cy="638548"/>
            <a:chOff x="5808617" y="1254784"/>
            <a:chExt cx="627017" cy="638548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5BBF469-B3BD-8339-2A97-3F93184D0887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FB0697D-DEB7-78F2-BC34-20F45A90EC58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2</a:t>
              </a:r>
              <a:endParaRPr lang="en-AU" sz="120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E8FBBF7-BE8C-5BC7-86BA-EE0F9763417C}"/>
              </a:ext>
            </a:extLst>
          </p:cNvPr>
          <p:cNvGrpSpPr/>
          <p:nvPr/>
        </p:nvGrpSpPr>
        <p:grpSpPr>
          <a:xfrm>
            <a:off x="7793501" y="2316686"/>
            <a:ext cx="627017" cy="638548"/>
            <a:chOff x="5808617" y="1254784"/>
            <a:chExt cx="627017" cy="638548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5D48B31-075C-AC85-520D-ED73295E01BA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ED14BF6-EB06-18E3-9AA1-ED6CFE49D96F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5</a:t>
              </a:r>
              <a:endParaRPr lang="en-AU" sz="120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87337BC-39D8-4347-5F0C-BF0300016985}"/>
              </a:ext>
            </a:extLst>
          </p:cNvPr>
          <p:cNvGrpSpPr/>
          <p:nvPr/>
        </p:nvGrpSpPr>
        <p:grpSpPr>
          <a:xfrm>
            <a:off x="6539467" y="2316686"/>
            <a:ext cx="627017" cy="638548"/>
            <a:chOff x="5808617" y="1254784"/>
            <a:chExt cx="627017" cy="638548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1D77B5C-A700-40CB-5B76-9409F86C6F16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9D4445C-683C-2219-0F17-63C60DB78D7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3</a:t>
              </a:r>
              <a:endParaRPr lang="en-AU" sz="120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1B04670-DEBF-DF20-5C47-6354CBF175AE}"/>
              </a:ext>
            </a:extLst>
          </p:cNvPr>
          <p:cNvGrpSpPr/>
          <p:nvPr/>
        </p:nvGrpSpPr>
        <p:grpSpPr>
          <a:xfrm>
            <a:off x="7166484" y="2316686"/>
            <a:ext cx="627017" cy="638548"/>
            <a:chOff x="5808617" y="1254784"/>
            <a:chExt cx="627017" cy="638548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1071E63-4BCA-A034-18B0-9445E60B811F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A113C79-4A08-B720-7EEA-8BE2CEE37593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4</a:t>
              </a:r>
              <a:endParaRPr lang="en-AU" sz="1200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CA6E7421-3891-3A5B-6614-FFDA66F6D313}"/>
              </a:ext>
            </a:extLst>
          </p:cNvPr>
          <p:cNvSpPr txBox="1"/>
          <p:nvPr/>
        </p:nvSpPr>
        <p:spPr>
          <a:xfrm>
            <a:off x="4017695" y="4927525"/>
            <a:ext cx="52465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 dirty="0"/>
              <a:t>hash(key) = abs(key) % 6</a:t>
            </a:r>
            <a:endParaRPr lang="en-AU" sz="4000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378E82D-DA33-D36B-C8DC-C4E55ADFB4A1}"/>
              </a:ext>
            </a:extLst>
          </p:cNvPr>
          <p:cNvCxnSpPr>
            <a:cxnSpLocks/>
            <a:endCxn id="26" idx="3"/>
          </p:cNvCxnSpPr>
          <p:nvPr/>
        </p:nvCxnSpPr>
        <p:spPr>
          <a:xfrm flipH="1" flipV="1">
            <a:off x="9264196" y="5281468"/>
            <a:ext cx="627950" cy="117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79EF6C89-B375-A86E-F6BC-A36B38E75C07}"/>
              </a:ext>
            </a:extLst>
          </p:cNvPr>
          <p:cNvSpPr txBox="1"/>
          <p:nvPr/>
        </p:nvSpPr>
        <p:spPr>
          <a:xfrm>
            <a:off x="9892146" y="5398580"/>
            <a:ext cx="208788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6 because that’s the size of the array.</a:t>
            </a:r>
            <a:endParaRPr lang="en-AU" dirty="0"/>
          </a:p>
        </p:txBody>
      </p:sp>
      <p:sp>
        <p:nvSpPr>
          <p:cNvPr id="33" name="Left Brace 32">
            <a:extLst>
              <a:ext uri="{FF2B5EF4-FFF2-40B4-BE49-F238E27FC236}">
                <a16:creationId xmlns:a16="http://schemas.microsoft.com/office/drawing/2014/main" id="{13CDF8AA-C342-ED5A-9359-37E0B6AF882B}"/>
              </a:ext>
            </a:extLst>
          </p:cNvPr>
          <p:cNvSpPr/>
          <p:nvPr/>
        </p:nvSpPr>
        <p:spPr>
          <a:xfrm rot="16200000">
            <a:off x="7747420" y="4368815"/>
            <a:ext cx="149000" cy="259402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A2A4DB9-3521-7CE1-97A7-156A73CFBF67}"/>
              </a:ext>
            </a:extLst>
          </p:cNvPr>
          <p:cNvSpPr txBox="1"/>
          <p:nvPr/>
        </p:nvSpPr>
        <p:spPr>
          <a:xfrm>
            <a:off x="6711917" y="5846544"/>
            <a:ext cx="208788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Returns an int in the range [0, 5]</a:t>
            </a:r>
            <a:endParaRPr lang="en-AU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C39B0D3-19D2-C19A-001C-3F6BEC442D97}"/>
              </a:ext>
            </a:extLst>
          </p:cNvPr>
          <p:cNvSpPr txBox="1"/>
          <p:nvPr/>
        </p:nvSpPr>
        <p:spPr>
          <a:xfrm>
            <a:off x="211182" y="1578022"/>
            <a:ext cx="3025380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CA" dirty="0"/>
              <a:t>Add these keys (ignore values)</a:t>
            </a:r>
            <a:br>
              <a:rPr lang="en-CA" dirty="0"/>
            </a:br>
            <a:r>
              <a:rPr lang="en-CA" dirty="0"/>
              <a:t>25</a:t>
            </a:r>
          </a:p>
          <a:p>
            <a:pPr algn="ctr"/>
            <a:r>
              <a:rPr lang="en-CA" dirty="0"/>
              <a:t>-10</a:t>
            </a:r>
            <a:br>
              <a:rPr lang="en-CA" dirty="0"/>
            </a:br>
            <a:r>
              <a:rPr lang="en-CA" dirty="0"/>
              <a:t>0</a:t>
            </a:r>
            <a:br>
              <a:rPr lang="en-CA" dirty="0"/>
            </a:br>
            <a:r>
              <a:rPr lang="en-CA" dirty="0"/>
              <a:t>12</a:t>
            </a:r>
          </a:p>
          <a:p>
            <a:pPr algn="ctr"/>
            <a:r>
              <a:rPr lang="en-CA" dirty="0"/>
              <a:t>4</a:t>
            </a:r>
            <a:endParaRPr lang="en-AU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0523413-65DE-D5D6-1195-8E8BFFC539EA}"/>
              </a:ext>
            </a:extLst>
          </p:cNvPr>
          <p:cNvSpPr txBox="1"/>
          <p:nvPr/>
        </p:nvSpPr>
        <p:spPr>
          <a:xfrm>
            <a:off x="6834032" y="488530"/>
            <a:ext cx="3384026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If two or more keys hash to the same location, store them in a “bucket” at that location.</a:t>
            </a:r>
            <a:endParaRPr lang="en-AU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6D6FDC6-194E-27D7-4789-7022376B4B7A}"/>
              </a:ext>
            </a:extLst>
          </p:cNvPr>
          <p:cNvSpPr txBox="1"/>
          <p:nvPr/>
        </p:nvSpPr>
        <p:spPr>
          <a:xfrm>
            <a:off x="517240" y="3743216"/>
            <a:ext cx="1412566" cy="258532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CA" dirty="0"/>
              <a:t>hash(25)  = </a:t>
            </a:r>
            <a:r>
              <a:rPr lang="en-CA" dirty="0">
                <a:highlight>
                  <a:srgbClr val="FFFF00"/>
                </a:highlight>
              </a:rPr>
              <a:t>1</a:t>
            </a:r>
          </a:p>
          <a:p>
            <a:br>
              <a:rPr lang="en-CA" dirty="0"/>
            </a:br>
            <a:r>
              <a:rPr lang="en-CA" dirty="0"/>
              <a:t>hash(-10) = </a:t>
            </a:r>
            <a:r>
              <a:rPr lang="en-CA" dirty="0">
                <a:highlight>
                  <a:srgbClr val="FFFF00"/>
                </a:highlight>
              </a:rPr>
              <a:t>4</a:t>
            </a:r>
            <a:br>
              <a:rPr lang="en-CA" dirty="0"/>
            </a:br>
            <a:br>
              <a:rPr lang="en-CA" dirty="0"/>
            </a:br>
            <a:r>
              <a:rPr lang="en-CA" dirty="0"/>
              <a:t>hash(0)    = </a:t>
            </a:r>
            <a:r>
              <a:rPr lang="en-CA" dirty="0">
                <a:highlight>
                  <a:srgbClr val="FFFF00"/>
                </a:highlight>
              </a:rPr>
              <a:t>0</a:t>
            </a:r>
            <a:br>
              <a:rPr lang="en-CA" dirty="0"/>
            </a:br>
            <a:br>
              <a:rPr lang="en-CA" dirty="0"/>
            </a:br>
            <a:r>
              <a:rPr lang="en-CA" dirty="0"/>
              <a:t>hash(12)  = </a:t>
            </a:r>
            <a:r>
              <a:rPr lang="en-CA" dirty="0">
                <a:highlight>
                  <a:srgbClr val="FFFF00"/>
                </a:highlight>
              </a:rPr>
              <a:t>0</a:t>
            </a:r>
          </a:p>
          <a:p>
            <a:br>
              <a:rPr lang="en-CA" dirty="0"/>
            </a:br>
            <a:r>
              <a:rPr lang="en-CA" dirty="0"/>
              <a:t>hash(4)    = </a:t>
            </a:r>
            <a:r>
              <a:rPr lang="en-CA" dirty="0">
                <a:highlight>
                  <a:srgbClr val="FFFF00"/>
                </a:highlight>
              </a:rPr>
              <a:t>4</a:t>
            </a:r>
            <a:endParaRPr lang="en-AU" dirty="0">
              <a:highlight>
                <a:srgbClr val="FFFF00"/>
              </a:highligh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B4CE49-7A4C-A002-4F38-7452071D3B36}"/>
              </a:ext>
            </a:extLst>
          </p:cNvPr>
          <p:cNvSpPr txBox="1"/>
          <p:nvPr/>
        </p:nvSpPr>
        <p:spPr>
          <a:xfrm>
            <a:off x="5389589" y="299969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25</a:t>
            </a:r>
            <a:endParaRPr lang="en-AU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07CDB3A-6D1E-BEAD-133D-2DC25D6529D9}"/>
              </a:ext>
            </a:extLst>
          </p:cNvPr>
          <p:cNvSpPr txBox="1"/>
          <p:nvPr/>
        </p:nvSpPr>
        <p:spPr>
          <a:xfrm>
            <a:off x="7235374" y="2955234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-10</a:t>
            </a:r>
            <a:endParaRPr lang="en-AU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4655350-6A2B-FD20-5B2C-21EF843EBF61}"/>
              </a:ext>
            </a:extLst>
          </p:cNvPr>
          <p:cNvSpPr txBox="1"/>
          <p:nvPr/>
        </p:nvSpPr>
        <p:spPr>
          <a:xfrm>
            <a:off x="4805784" y="29850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0</a:t>
            </a:r>
            <a:endParaRPr lang="en-AU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043E7AB-83A5-9169-CBD4-F8D0BB56EB3E}"/>
              </a:ext>
            </a:extLst>
          </p:cNvPr>
          <p:cNvSpPr txBox="1"/>
          <p:nvPr/>
        </p:nvSpPr>
        <p:spPr>
          <a:xfrm>
            <a:off x="4762572" y="335258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12</a:t>
            </a:r>
            <a:endParaRPr lang="en-AU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1834519-DE5E-B2AF-EC64-0DDCFF597EF7}"/>
              </a:ext>
            </a:extLst>
          </p:cNvPr>
          <p:cNvSpPr txBox="1"/>
          <p:nvPr/>
        </p:nvSpPr>
        <p:spPr>
          <a:xfrm>
            <a:off x="7329149" y="325748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4</a:t>
            </a:r>
            <a:endParaRPr lang="en-AU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E8B4053-61C2-65C0-D1FD-A57E946D6337}"/>
              </a:ext>
            </a:extLst>
          </p:cNvPr>
          <p:cNvSpPr txBox="1"/>
          <p:nvPr/>
        </p:nvSpPr>
        <p:spPr>
          <a:xfrm>
            <a:off x="5942064" y="2626973"/>
            <a:ext cx="5847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empty</a:t>
            </a:r>
            <a:endParaRPr lang="en-AU" sz="12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F493562-2D77-E537-CB6D-2E11C5C1B4D8}"/>
              </a:ext>
            </a:extLst>
          </p:cNvPr>
          <p:cNvSpPr txBox="1"/>
          <p:nvPr/>
        </p:nvSpPr>
        <p:spPr>
          <a:xfrm>
            <a:off x="6573312" y="2626973"/>
            <a:ext cx="5847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empty</a:t>
            </a:r>
            <a:endParaRPr lang="en-AU" sz="12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6E7AD61-3D41-FD27-61D6-DC29CF2D11E1}"/>
              </a:ext>
            </a:extLst>
          </p:cNvPr>
          <p:cNvSpPr txBox="1"/>
          <p:nvPr/>
        </p:nvSpPr>
        <p:spPr>
          <a:xfrm>
            <a:off x="7835806" y="2626973"/>
            <a:ext cx="5847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empty</a:t>
            </a:r>
            <a:endParaRPr lang="en-AU" sz="1200" dirty="0"/>
          </a:p>
        </p:txBody>
      </p:sp>
    </p:spTree>
    <p:extLst>
      <p:ext uri="{BB962C8B-B14F-4D97-AF65-F5344CB8AC3E}">
        <p14:creationId xmlns:p14="http://schemas.microsoft.com/office/powerpoint/2010/main" val="1669710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B46A5D8-CF52-A68B-F655-C6DC5365138C}"/>
              </a:ext>
            </a:extLst>
          </p:cNvPr>
          <p:cNvSpPr txBox="1"/>
          <p:nvPr/>
        </p:nvSpPr>
        <p:spPr>
          <a:xfrm>
            <a:off x="692727" y="378691"/>
            <a:ext cx="1801091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 </a:t>
            </a:r>
            <a:r>
              <a:rPr lang="en-CA" b="1" dirty="0"/>
              <a:t>map</a:t>
            </a:r>
            <a:r>
              <a:rPr lang="en-CA" dirty="0"/>
              <a:t> is an ADT that stores </a:t>
            </a:r>
            <a:br>
              <a:rPr lang="en-CA" dirty="0"/>
            </a:br>
            <a:r>
              <a:rPr lang="en-CA" dirty="0"/>
              <a:t>(key, value) pairs.</a:t>
            </a:r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8647EF-E221-6FA3-3454-C7067ECEA17A}"/>
              </a:ext>
            </a:extLst>
          </p:cNvPr>
          <p:cNvSpPr txBox="1"/>
          <p:nvPr/>
        </p:nvSpPr>
        <p:spPr>
          <a:xfrm>
            <a:off x="1234660" y="3429000"/>
            <a:ext cx="106250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/>
              <a:t>[(key_1, value_1), (key_2, value_2), …, (</a:t>
            </a:r>
            <a:r>
              <a:rPr lang="en-CA" sz="3600" dirty="0" err="1"/>
              <a:t>key_n</a:t>
            </a:r>
            <a:r>
              <a:rPr lang="en-CA" sz="3600" dirty="0"/>
              <a:t>, </a:t>
            </a:r>
            <a:r>
              <a:rPr lang="en-CA" sz="3600" dirty="0" err="1"/>
              <a:t>value_n</a:t>
            </a:r>
            <a:r>
              <a:rPr lang="en-CA" sz="3600" dirty="0"/>
              <a:t>)]</a:t>
            </a:r>
            <a:endParaRPr lang="en-AU" sz="3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02DE67-0BAD-3554-291D-232C6541E8CF}"/>
              </a:ext>
            </a:extLst>
          </p:cNvPr>
          <p:cNvSpPr txBox="1"/>
          <p:nvPr/>
        </p:nvSpPr>
        <p:spPr>
          <a:xfrm>
            <a:off x="2579255" y="1877136"/>
            <a:ext cx="1540164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We search the map by key.</a:t>
            </a:r>
            <a:endParaRPr lang="en-AU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5D38E08-3CF0-A660-CF95-BC0C269BAA38}"/>
              </a:ext>
            </a:extLst>
          </p:cNvPr>
          <p:cNvCxnSpPr>
            <a:cxnSpLocks/>
          </p:cNvCxnSpPr>
          <p:nvPr/>
        </p:nvCxnSpPr>
        <p:spPr>
          <a:xfrm flipH="1">
            <a:off x="2327564" y="2641600"/>
            <a:ext cx="517235" cy="886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5F3B014-DF4C-6E0B-C3EB-3061477B151B}"/>
              </a:ext>
            </a:extLst>
          </p:cNvPr>
          <p:cNvCxnSpPr>
            <a:cxnSpLocks/>
          </p:cNvCxnSpPr>
          <p:nvPr/>
        </p:nvCxnSpPr>
        <p:spPr>
          <a:xfrm>
            <a:off x="3842327" y="2641600"/>
            <a:ext cx="1357746" cy="787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8F01EFE3-3636-63A3-F7C9-1D6A6D17C686}"/>
              </a:ext>
            </a:extLst>
          </p:cNvPr>
          <p:cNvSpPr txBox="1"/>
          <p:nvPr/>
        </p:nvSpPr>
        <p:spPr>
          <a:xfrm>
            <a:off x="7573818" y="583705"/>
            <a:ext cx="3084946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Searching/adding/removing </a:t>
            </a:r>
            <a:br>
              <a:rPr lang="en-CA" dirty="0"/>
            </a:br>
            <a:r>
              <a:rPr lang="en-CA" dirty="0"/>
              <a:t>pairs by key should be as </a:t>
            </a:r>
            <a:r>
              <a:rPr lang="en-CA" b="1" dirty="0"/>
              <a:t>fast</a:t>
            </a:r>
            <a:r>
              <a:rPr lang="en-CA" dirty="0"/>
              <a:t> as possible.</a:t>
            </a:r>
            <a:endParaRPr lang="en-AU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1C08C7F-EB6F-E766-FAFD-E7CBADAB758A}"/>
              </a:ext>
            </a:extLst>
          </p:cNvPr>
          <p:cNvSpPr txBox="1"/>
          <p:nvPr/>
        </p:nvSpPr>
        <p:spPr>
          <a:xfrm>
            <a:off x="8215746" y="1765346"/>
            <a:ext cx="180109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Searching by value can be very </a:t>
            </a:r>
            <a:r>
              <a:rPr lang="en-CA" b="1" dirty="0"/>
              <a:t>slow</a:t>
            </a:r>
            <a:r>
              <a:rPr lang="en-CA" dirty="0"/>
              <a:t>, or even impossible.</a:t>
            </a:r>
            <a:endParaRPr lang="en-AU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1064B96-CE5D-FC53-064B-0E73E055778C}"/>
              </a:ext>
            </a:extLst>
          </p:cNvPr>
          <p:cNvSpPr txBox="1"/>
          <p:nvPr/>
        </p:nvSpPr>
        <p:spPr>
          <a:xfrm>
            <a:off x="5418281" y="5304225"/>
            <a:ext cx="182302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Each (key, value) pair is called an </a:t>
            </a:r>
            <a:r>
              <a:rPr lang="en-CA" b="1" dirty="0"/>
              <a:t>entry</a:t>
            </a:r>
            <a:r>
              <a:rPr lang="en-CA" dirty="0"/>
              <a:t>.</a:t>
            </a:r>
            <a:endParaRPr lang="en-AU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840ABC7-35D8-BB90-B225-698F2A8CB0AB}"/>
              </a:ext>
            </a:extLst>
          </p:cNvPr>
          <p:cNvCxnSpPr/>
          <p:nvPr/>
        </p:nvCxnSpPr>
        <p:spPr>
          <a:xfrm>
            <a:off x="4239491" y="2365510"/>
            <a:ext cx="4645891" cy="11627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31620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EB890-4AE9-E61C-9A74-E115946F8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5257801" cy="1325563"/>
          </a:xfrm>
        </p:spPr>
        <p:txBody>
          <a:bodyPr/>
          <a:lstStyle/>
          <a:p>
            <a:r>
              <a:rPr lang="en-CA" dirty="0"/>
              <a:t>Hash Tables: </a:t>
            </a:r>
            <a:r>
              <a:rPr lang="en-CA" dirty="0">
                <a:solidFill>
                  <a:srgbClr val="FF0000"/>
                </a:solidFill>
              </a:rPr>
              <a:t>Buckets</a:t>
            </a:r>
            <a:endParaRPr lang="en-AU" dirty="0">
              <a:solidFill>
                <a:srgbClr val="FF0000"/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E92D8CC-6E2B-159E-A346-9C95B835EBEE}"/>
              </a:ext>
            </a:extLst>
          </p:cNvPr>
          <p:cNvGrpSpPr/>
          <p:nvPr/>
        </p:nvGrpSpPr>
        <p:grpSpPr>
          <a:xfrm>
            <a:off x="4658416" y="2316686"/>
            <a:ext cx="627017" cy="638548"/>
            <a:chOff x="5808617" y="1254784"/>
            <a:chExt cx="627017" cy="638548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C1C7647-C740-602D-9AFD-8AC781BF526F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98747BE-3960-75E3-72A2-1C99F09ECB80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0</a:t>
              </a:r>
              <a:endParaRPr lang="en-AU" sz="120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1914C916-259C-8C14-997A-376624FB8DFC}"/>
              </a:ext>
            </a:extLst>
          </p:cNvPr>
          <p:cNvGrpSpPr/>
          <p:nvPr/>
        </p:nvGrpSpPr>
        <p:grpSpPr>
          <a:xfrm>
            <a:off x="5285433" y="2316686"/>
            <a:ext cx="627017" cy="638548"/>
            <a:chOff x="5808617" y="1254784"/>
            <a:chExt cx="627017" cy="638548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4AD3444-9324-688C-56D5-F870DEEFC5E2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EF67D9B-9FF5-429C-1112-F9B9D46A15A6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1</a:t>
              </a:r>
              <a:endParaRPr lang="en-AU" sz="120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6042A16-B5D8-C421-9CAA-966D25823C9A}"/>
              </a:ext>
            </a:extLst>
          </p:cNvPr>
          <p:cNvGrpSpPr/>
          <p:nvPr/>
        </p:nvGrpSpPr>
        <p:grpSpPr>
          <a:xfrm>
            <a:off x="5912450" y="2316686"/>
            <a:ext cx="627017" cy="638548"/>
            <a:chOff x="5808617" y="1254784"/>
            <a:chExt cx="627017" cy="638548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5BBF469-B3BD-8339-2A97-3F93184D0887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FB0697D-DEB7-78F2-BC34-20F45A90EC58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2</a:t>
              </a:r>
              <a:endParaRPr lang="en-AU" sz="120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E8FBBF7-BE8C-5BC7-86BA-EE0F9763417C}"/>
              </a:ext>
            </a:extLst>
          </p:cNvPr>
          <p:cNvGrpSpPr/>
          <p:nvPr/>
        </p:nvGrpSpPr>
        <p:grpSpPr>
          <a:xfrm>
            <a:off x="7793501" y="2316686"/>
            <a:ext cx="627017" cy="638548"/>
            <a:chOff x="5808617" y="1254784"/>
            <a:chExt cx="627017" cy="638548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5D48B31-075C-AC85-520D-ED73295E01BA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ED14BF6-EB06-18E3-9AA1-ED6CFE49D96F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5</a:t>
              </a:r>
              <a:endParaRPr lang="en-AU" sz="120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87337BC-39D8-4347-5F0C-BF0300016985}"/>
              </a:ext>
            </a:extLst>
          </p:cNvPr>
          <p:cNvGrpSpPr/>
          <p:nvPr/>
        </p:nvGrpSpPr>
        <p:grpSpPr>
          <a:xfrm>
            <a:off x="6539467" y="2316686"/>
            <a:ext cx="627017" cy="638548"/>
            <a:chOff x="5808617" y="1254784"/>
            <a:chExt cx="627017" cy="638548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1D77B5C-A700-40CB-5B76-9409F86C6F16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9D4445C-683C-2219-0F17-63C60DB78D7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3</a:t>
              </a:r>
              <a:endParaRPr lang="en-AU" sz="120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1B04670-DEBF-DF20-5C47-6354CBF175AE}"/>
              </a:ext>
            </a:extLst>
          </p:cNvPr>
          <p:cNvGrpSpPr/>
          <p:nvPr/>
        </p:nvGrpSpPr>
        <p:grpSpPr>
          <a:xfrm>
            <a:off x="7166484" y="2316686"/>
            <a:ext cx="627017" cy="638548"/>
            <a:chOff x="5808617" y="1254784"/>
            <a:chExt cx="627017" cy="638548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1071E63-4BCA-A034-18B0-9445E60B811F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A113C79-4A08-B720-7EEA-8BE2CEE37593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4</a:t>
              </a:r>
              <a:endParaRPr lang="en-AU" sz="1200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CA6E7421-3891-3A5B-6614-FFDA66F6D313}"/>
              </a:ext>
            </a:extLst>
          </p:cNvPr>
          <p:cNvSpPr txBox="1"/>
          <p:nvPr/>
        </p:nvSpPr>
        <p:spPr>
          <a:xfrm>
            <a:off x="4017695" y="4927525"/>
            <a:ext cx="52465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 dirty="0"/>
              <a:t>hash(key) = abs(key) % 6</a:t>
            </a:r>
            <a:endParaRPr lang="en-AU" sz="4000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378E82D-DA33-D36B-C8DC-C4E55ADFB4A1}"/>
              </a:ext>
            </a:extLst>
          </p:cNvPr>
          <p:cNvCxnSpPr>
            <a:cxnSpLocks/>
            <a:endCxn id="26" idx="3"/>
          </p:cNvCxnSpPr>
          <p:nvPr/>
        </p:nvCxnSpPr>
        <p:spPr>
          <a:xfrm flipH="1" flipV="1">
            <a:off x="9264196" y="5281468"/>
            <a:ext cx="627950" cy="117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79EF6C89-B375-A86E-F6BC-A36B38E75C07}"/>
              </a:ext>
            </a:extLst>
          </p:cNvPr>
          <p:cNvSpPr txBox="1"/>
          <p:nvPr/>
        </p:nvSpPr>
        <p:spPr>
          <a:xfrm>
            <a:off x="9892146" y="5398580"/>
            <a:ext cx="208788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6 because that’s the size of the array.</a:t>
            </a:r>
            <a:endParaRPr lang="en-AU" dirty="0"/>
          </a:p>
        </p:txBody>
      </p:sp>
      <p:sp>
        <p:nvSpPr>
          <p:cNvPr id="33" name="Left Brace 32">
            <a:extLst>
              <a:ext uri="{FF2B5EF4-FFF2-40B4-BE49-F238E27FC236}">
                <a16:creationId xmlns:a16="http://schemas.microsoft.com/office/drawing/2014/main" id="{13CDF8AA-C342-ED5A-9359-37E0B6AF882B}"/>
              </a:ext>
            </a:extLst>
          </p:cNvPr>
          <p:cNvSpPr/>
          <p:nvPr/>
        </p:nvSpPr>
        <p:spPr>
          <a:xfrm rot="16200000">
            <a:off x="7747420" y="4368815"/>
            <a:ext cx="149000" cy="259402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A2A4DB9-3521-7CE1-97A7-156A73CFBF67}"/>
              </a:ext>
            </a:extLst>
          </p:cNvPr>
          <p:cNvSpPr txBox="1"/>
          <p:nvPr/>
        </p:nvSpPr>
        <p:spPr>
          <a:xfrm>
            <a:off x="6711917" y="5846544"/>
            <a:ext cx="208788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Returns an int in the range [0, 5]</a:t>
            </a:r>
            <a:endParaRPr lang="en-AU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C39B0D3-19D2-C19A-001C-3F6BEC442D97}"/>
              </a:ext>
            </a:extLst>
          </p:cNvPr>
          <p:cNvSpPr txBox="1"/>
          <p:nvPr/>
        </p:nvSpPr>
        <p:spPr>
          <a:xfrm>
            <a:off x="211182" y="1578022"/>
            <a:ext cx="3025380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CA" dirty="0"/>
              <a:t>Add these keys (ignore values)</a:t>
            </a:r>
            <a:br>
              <a:rPr lang="en-CA" dirty="0"/>
            </a:br>
            <a:r>
              <a:rPr lang="en-CA" dirty="0"/>
              <a:t>25</a:t>
            </a:r>
          </a:p>
          <a:p>
            <a:pPr algn="ctr"/>
            <a:r>
              <a:rPr lang="en-CA" dirty="0"/>
              <a:t>-10</a:t>
            </a:r>
            <a:br>
              <a:rPr lang="en-CA" dirty="0"/>
            </a:br>
            <a:r>
              <a:rPr lang="en-CA" dirty="0"/>
              <a:t>0</a:t>
            </a:r>
            <a:br>
              <a:rPr lang="en-CA" dirty="0"/>
            </a:br>
            <a:r>
              <a:rPr lang="en-CA" dirty="0"/>
              <a:t>12</a:t>
            </a:r>
          </a:p>
          <a:p>
            <a:pPr algn="ctr"/>
            <a:r>
              <a:rPr lang="en-CA" dirty="0"/>
              <a:t>4</a:t>
            </a:r>
            <a:endParaRPr lang="en-AU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0523413-65DE-D5D6-1195-8E8BFFC539EA}"/>
              </a:ext>
            </a:extLst>
          </p:cNvPr>
          <p:cNvSpPr txBox="1"/>
          <p:nvPr/>
        </p:nvSpPr>
        <p:spPr>
          <a:xfrm>
            <a:off x="6834032" y="488530"/>
            <a:ext cx="3384026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If two or more keys hash to the same location, store them in a “bucket” at that location.</a:t>
            </a:r>
            <a:endParaRPr lang="en-AU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6D6FDC6-194E-27D7-4789-7022376B4B7A}"/>
              </a:ext>
            </a:extLst>
          </p:cNvPr>
          <p:cNvSpPr txBox="1"/>
          <p:nvPr/>
        </p:nvSpPr>
        <p:spPr>
          <a:xfrm>
            <a:off x="517240" y="3743216"/>
            <a:ext cx="1412566" cy="258532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CA" dirty="0"/>
              <a:t>hash(25)  = </a:t>
            </a:r>
            <a:r>
              <a:rPr lang="en-CA" dirty="0">
                <a:highlight>
                  <a:srgbClr val="FFFF00"/>
                </a:highlight>
              </a:rPr>
              <a:t>1</a:t>
            </a:r>
          </a:p>
          <a:p>
            <a:br>
              <a:rPr lang="en-CA" dirty="0"/>
            </a:br>
            <a:r>
              <a:rPr lang="en-CA" dirty="0"/>
              <a:t>hash(-10) = </a:t>
            </a:r>
            <a:r>
              <a:rPr lang="en-CA" dirty="0">
                <a:highlight>
                  <a:srgbClr val="FFFF00"/>
                </a:highlight>
              </a:rPr>
              <a:t>4</a:t>
            </a:r>
            <a:br>
              <a:rPr lang="en-CA" dirty="0"/>
            </a:br>
            <a:br>
              <a:rPr lang="en-CA" dirty="0"/>
            </a:br>
            <a:r>
              <a:rPr lang="en-CA" dirty="0"/>
              <a:t>hash(0)    = </a:t>
            </a:r>
            <a:r>
              <a:rPr lang="en-CA" dirty="0">
                <a:highlight>
                  <a:srgbClr val="FFFF00"/>
                </a:highlight>
              </a:rPr>
              <a:t>0</a:t>
            </a:r>
            <a:br>
              <a:rPr lang="en-CA" dirty="0"/>
            </a:br>
            <a:br>
              <a:rPr lang="en-CA" dirty="0"/>
            </a:br>
            <a:r>
              <a:rPr lang="en-CA" dirty="0"/>
              <a:t>hash(12)  = </a:t>
            </a:r>
            <a:r>
              <a:rPr lang="en-CA" dirty="0">
                <a:highlight>
                  <a:srgbClr val="FFFF00"/>
                </a:highlight>
              </a:rPr>
              <a:t>0</a:t>
            </a:r>
          </a:p>
          <a:p>
            <a:br>
              <a:rPr lang="en-CA" dirty="0"/>
            </a:br>
            <a:r>
              <a:rPr lang="en-CA" dirty="0"/>
              <a:t>hash(4)    = </a:t>
            </a:r>
            <a:r>
              <a:rPr lang="en-CA" dirty="0">
                <a:highlight>
                  <a:srgbClr val="FFFF00"/>
                </a:highlight>
              </a:rPr>
              <a:t>4</a:t>
            </a:r>
            <a:endParaRPr lang="en-AU" dirty="0">
              <a:highlight>
                <a:srgbClr val="FFFF00"/>
              </a:highligh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B4CE49-7A4C-A002-4F38-7452071D3B36}"/>
              </a:ext>
            </a:extLst>
          </p:cNvPr>
          <p:cNvSpPr txBox="1"/>
          <p:nvPr/>
        </p:nvSpPr>
        <p:spPr>
          <a:xfrm>
            <a:off x="5389589" y="299969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25</a:t>
            </a:r>
            <a:endParaRPr lang="en-AU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07CDB3A-6D1E-BEAD-133D-2DC25D6529D9}"/>
              </a:ext>
            </a:extLst>
          </p:cNvPr>
          <p:cNvSpPr txBox="1"/>
          <p:nvPr/>
        </p:nvSpPr>
        <p:spPr>
          <a:xfrm>
            <a:off x="7235374" y="2955234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-10</a:t>
            </a:r>
            <a:endParaRPr lang="en-AU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4655350-6A2B-FD20-5B2C-21EF843EBF61}"/>
              </a:ext>
            </a:extLst>
          </p:cNvPr>
          <p:cNvSpPr txBox="1"/>
          <p:nvPr/>
        </p:nvSpPr>
        <p:spPr>
          <a:xfrm>
            <a:off x="4805784" y="29850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0</a:t>
            </a:r>
            <a:endParaRPr lang="en-AU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043E7AB-83A5-9169-CBD4-F8D0BB56EB3E}"/>
              </a:ext>
            </a:extLst>
          </p:cNvPr>
          <p:cNvSpPr txBox="1"/>
          <p:nvPr/>
        </p:nvSpPr>
        <p:spPr>
          <a:xfrm>
            <a:off x="4762572" y="335258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12</a:t>
            </a:r>
            <a:endParaRPr lang="en-AU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1834519-DE5E-B2AF-EC64-0DDCFF597EF7}"/>
              </a:ext>
            </a:extLst>
          </p:cNvPr>
          <p:cNvSpPr txBox="1"/>
          <p:nvPr/>
        </p:nvSpPr>
        <p:spPr>
          <a:xfrm>
            <a:off x="7329149" y="325748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4</a:t>
            </a:r>
            <a:endParaRPr lang="en-AU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E8B4053-61C2-65C0-D1FD-A57E946D6337}"/>
              </a:ext>
            </a:extLst>
          </p:cNvPr>
          <p:cNvSpPr txBox="1"/>
          <p:nvPr/>
        </p:nvSpPr>
        <p:spPr>
          <a:xfrm>
            <a:off x="5942064" y="2626973"/>
            <a:ext cx="5847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empty</a:t>
            </a:r>
            <a:endParaRPr lang="en-AU" sz="12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F493562-2D77-E537-CB6D-2E11C5C1B4D8}"/>
              </a:ext>
            </a:extLst>
          </p:cNvPr>
          <p:cNvSpPr txBox="1"/>
          <p:nvPr/>
        </p:nvSpPr>
        <p:spPr>
          <a:xfrm>
            <a:off x="6573312" y="2626973"/>
            <a:ext cx="5847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empty</a:t>
            </a:r>
            <a:endParaRPr lang="en-AU" sz="12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6E7AD61-3D41-FD27-61D6-DC29CF2D11E1}"/>
              </a:ext>
            </a:extLst>
          </p:cNvPr>
          <p:cNvSpPr txBox="1"/>
          <p:nvPr/>
        </p:nvSpPr>
        <p:spPr>
          <a:xfrm>
            <a:off x="7835806" y="2626973"/>
            <a:ext cx="5847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empty</a:t>
            </a:r>
            <a:endParaRPr lang="en-AU" sz="1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8AB547-8585-8FB1-7CE9-D6420B766586}"/>
              </a:ext>
            </a:extLst>
          </p:cNvPr>
          <p:cNvSpPr txBox="1"/>
          <p:nvPr/>
        </p:nvSpPr>
        <p:spPr>
          <a:xfrm>
            <a:off x="9314357" y="2355069"/>
            <a:ext cx="2212108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You could implement the buckets as linked lists, vectors, stacks, queues, etc. Sometimes called </a:t>
            </a:r>
            <a:r>
              <a:rPr lang="en-CA" b="1" dirty="0"/>
              <a:t>separate chaining</a:t>
            </a:r>
            <a:r>
              <a:rPr lang="en-CA" dirty="0"/>
              <a:t>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720314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EB890-4AE9-E61C-9A74-E115946F8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5257801" cy="1325563"/>
          </a:xfrm>
        </p:spPr>
        <p:txBody>
          <a:bodyPr/>
          <a:lstStyle/>
          <a:p>
            <a:r>
              <a:rPr lang="en-CA" dirty="0"/>
              <a:t>Hash Tables: </a:t>
            </a:r>
            <a:r>
              <a:rPr lang="en-CA" dirty="0">
                <a:solidFill>
                  <a:srgbClr val="FF0000"/>
                </a:solidFill>
              </a:rPr>
              <a:t>Buckets</a:t>
            </a:r>
            <a:endParaRPr lang="en-AU" dirty="0">
              <a:solidFill>
                <a:srgbClr val="FF0000"/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E92D8CC-6E2B-159E-A346-9C95B835EBEE}"/>
              </a:ext>
            </a:extLst>
          </p:cNvPr>
          <p:cNvGrpSpPr/>
          <p:nvPr/>
        </p:nvGrpSpPr>
        <p:grpSpPr>
          <a:xfrm>
            <a:off x="4658416" y="2316686"/>
            <a:ext cx="627017" cy="638548"/>
            <a:chOff x="5808617" y="1254784"/>
            <a:chExt cx="627017" cy="638548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C1C7647-C740-602D-9AFD-8AC781BF526F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98747BE-3960-75E3-72A2-1C99F09ECB80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0</a:t>
              </a:r>
              <a:endParaRPr lang="en-AU" sz="120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1914C916-259C-8C14-997A-376624FB8DFC}"/>
              </a:ext>
            </a:extLst>
          </p:cNvPr>
          <p:cNvGrpSpPr/>
          <p:nvPr/>
        </p:nvGrpSpPr>
        <p:grpSpPr>
          <a:xfrm>
            <a:off x="5285433" y="2316686"/>
            <a:ext cx="627017" cy="638548"/>
            <a:chOff x="5808617" y="1254784"/>
            <a:chExt cx="627017" cy="638548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4AD3444-9324-688C-56D5-F870DEEFC5E2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EF67D9B-9FF5-429C-1112-F9B9D46A15A6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1</a:t>
              </a:r>
              <a:endParaRPr lang="en-AU" sz="120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6042A16-B5D8-C421-9CAA-966D25823C9A}"/>
              </a:ext>
            </a:extLst>
          </p:cNvPr>
          <p:cNvGrpSpPr/>
          <p:nvPr/>
        </p:nvGrpSpPr>
        <p:grpSpPr>
          <a:xfrm>
            <a:off x="5912450" y="2316686"/>
            <a:ext cx="627017" cy="638548"/>
            <a:chOff x="5808617" y="1254784"/>
            <a:chExt cx="627017" cy="638548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5BBF469-B3BD-8339-2A97-3F93184D0887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FB0697D-DEB7-78F2-BC34-20F45A90EC58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2</a:t>
              </a:r>
              <a:endParaRPr lang="en-AU" sz="120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E8FBBF7-BE8C-5BC7-86BA-EE0F9763417C}"/>
              </a:ext>
            </a:extLst>
          </p:cNvPr>
          <p:cNvGrpSpPr/>
          <p:nvPr/>
        </p:nvGrpSpPr>
        <p:grpSpPr>
          <a:xfrm>
            <a:off x="7793501" y="2316686"/>
            <a:ext cx="627017" cy="638548"/>
            <a:chOff x="5808617" y="1254784"/>
            <a:chExt cx="627017" cy="638548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5D48B31-075C-AC85-520D-ED73295E01BA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ED14BF6-EB06-18E3-9AA1-ED6CFE49D96F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5</a:t>
              </a:r>
              <a:endParaRPr lang="en-AU" sz="120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87337BC-39D8-4347-5F0C-BF0300016985}"/>
              </a:ext>
            </a:extLst>
          </p:cNvPr>
          <p:cNvGrpSpPr/>
          <p:nvPr/>
        </p:nvGrpSpPr>
        <p:grpSpPr>
          <a:xfrm>
            <a:off x="6539467" y="2316686"/>
            <a:ext cx="627017" cy="638548"/>
            <a:chOff x="5808617" y="1254784"/>
            <a:chExt cx="627017" cy="638548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1D77B5C-A700-40CB-5B76-9409F86C6F16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9D4445C-683C-2219-0F17-63C60DB78D7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3</a:t>
              </a:r>
              <a:endParaRPr lang="en-AU" sz="120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1B04670-DEBF-DF20-5C47-6354CBF175AE}"/>
              </a:ext>
            </a:extLst>
          </p:cNvPr>
          <p:cNvGrpSpPr/>
          <p:nvPr/>
        </p:nvGrpSpPr>
        <p:grpSpPr>
          <a:xfrm>
            <a:off x="7166484" y="2316686"/>
            <a:ext cx="627017" cy="638548"/>
            <a:chOff x="5808617" y="1254784"/>
            <a:chExt cx="627017" cy="638548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1071E63-4BCA-A034-18B0-9445E60B811F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A113C79-4A08-B720-7EEA-8BE2CEE37593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4</a:t>
              </a:r>
              <a:endParaRPr lang="en-AU" sz="1200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CA6E7421-3891-3A5B-6614-FFDA66F6D313}"/>
              </a:ext>
            </a:extLst>
          </p:cNvPr>
          <p:cNvSpPr txBox="1"/>
          <p:nvPr/>
        </p:nvSpPr>
        <p:spPr>
          <a:xfrm>
            <a:off x="4017695" y="4927525"/>
            <a:ext cx="52465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 dirty="0"/>
              <a:t>hash(key) = abs(key) % 6</a:t>
            </a:r>
            <a:endParaRPr lang="en-AU" sz="4000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378E82D-DA33-D36B-C8DC-C4E55ADFB4A1}"/>
              </a:ext>
            </a:extLst>
          </p:cNvPr>
          <p:cNvCxnSpPr>
            <a:cxnSpLocks/>
            <a:endCxn id="26" idx="3"/>
          </p:cNvCxnSpPr>
          <p:nvPr/>
        </p:nvCxnSpPr>
        <p:spPr>
          <a:xfrm flipH="1" flipV="1">
            <a:off x="9264196" y="5281468"/>
            <a:ext cx="627950" cy="117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79EF6C89-B375-A86E-F6BC-A36B38E75C07}"/>
              </a:ext>
            </a:extLst>
          </p:cNvPr>
          <p:cNvSpPr txBox="1"/>
          <p:nvPr/>
        </p:nvSpPr>
        <p:spPr>
          <a:xfrm>
            <a:off x="9892146" y="5398580"/>
            <a:ext cx="208788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6 because that’s the size of the array.</a:t>
            </a:r>
            <a:endParaRPr lang="en-AU" dirty="0"/>
          </a:p>
        </p:txBody>
      </p:sp>
      <p:sp>
        <p:nvSpPr>
          <p:cNvPr id="33" name="Left Brace 32">
            <a:extLst>
              <a:ext uri="{FF2B5EF4-FFF2-40B4-BE49-F238E27FC236}">
                <a16:creationId xmlns:a16="http://schemas.microsoft.com/office/drawing/2014/main" id="{13CDF8AA-C342-ED5A-9359-37E0B6AF882B}"/>
              </a:ext>
            </a:extLst>
          </p:cNvPr>
          <p:cNvSpPr/>
          <p:nvPr/>
        </p:nvSpPr>
        <p:spPr>
          <a:xfrm rot="16200000">
            <a:off x="7747420" y="4368815"/>
            <a:ext cx="149000" cy="259402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A2A4DB9-3521-7CE1-97A7-156A73CFBF67}"/>
              </a:ext>
            </a:extLst>
          </p:cNvPr>
          <p:cNvSpPr txBox="1"/>
          <p:nvPr/>
        </p:nvSpPr>
        <p:spPr>
          <a:xfrm>
            <a:off x="6711917" y="5846544"/>
            <a:ext cx="208788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Returns an int in the range [0, 5]</a:t>
            </a:r>
            <a:endParaRPr lang="en-AU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C39B0D3-19D2-C19A-001C-3F6BEC442D97}"/>
              </a:ext>
            </a:extLst>
          </p:cNvPr>
          <p:cNvSpPr txBox="1"/>
          <p:nvPr/>
        </p:nvSpPr>
        <p:spPr>
          <a:xfrm>
            <a:off x="211182" y="1578022"/>
            <a:ext cx="3025380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CA" dirty="0"/>
              <a:t>Add these keys (ignore values)</a:t>
            </a:r>
            <a:br>
              <a:rPr lang="en-CA" dirty="0"/>
            </a:br>
            <a:r>
              <a:rPr lang="en-CA" dirty="0"/>
              <a:t>25</a:t>
            </a:r>
          </a:p>
          <a:p>
            <a:pPr algn="ctr"/>
            <a:r>
              <a:rPr lang="en-CA" dirty="0"/>
              <a:t>-10</a:t>
            </a:r>
            <a:br>
              <a:rPr lang="en-CA" dirty="0"/>
            </a:br>
            <a:r>
              <a:rPr lang="en-CA" dirty="0"/>
              <a:t>0</a:t>
            </a:r>
            <a:br>
              <a:rPr lang="en-CA" dirty="0"/>
            </a:br>
            <a:r>
              <a:rPr lang="en-CA" dirty="0"/>
              <a:t>12</a:t>
            </a:r>
          </a:p>
          <a:p>
            <a:pPr algn="ctr"/>
            <a:r>
              <a:rPr lang="en-CA" dirty="0"/>
              <a:t>4</a:t>
            </a:r>
            <a:endParaRPr lang="en-AU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0523413-65DE-D5D6-1195-8E8BFFC539EA}"/>
              </a:ext>
            </a:extLst>
          </p:cNvPr>
          <p:cNvSpPr txBox="1"/>
          <p:nvPr/>
        </p:nvSpPr>
        <p:spPr>
          <a:xfrm>
            <a:off x="6834032" y="488530"/>
            <a:ext cx="3384026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If two or more keys hash to the same location, store them in a “bucket” at that location.</a:t>
            </a:r>
            <a:endParaRPr lang="en-AU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6D6FDC6-194E-27D7-4789-7022376B4B7A}"/>
              </a:ext>
            </a:extLst>
          </p:cNvPr>
          <p:cNvSpPr txBox="1"/>
          <p:nvPr/>
        </p:nvSpPr>
        <p:spPr>
          <a:xfrm>
            <a:off x="517240" y="3743216"/>
            <a:ext cx="1412566" cy="258532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CA" dirty="0"/>
              <a:t>hash(25)  = </a:t>
            </a:r>
            <a:r>
              <a:rPr lang="en-CA" dirty="0">
                <a:highlight>
                  <a:srgbClr val="FFFF00"/>
                </a:highlight>
              </a:rPr>
              <a:t>1</a:t>
            </a:r>
          </a:p>
          <a:p>
            <a:br>
              <a:rPr lang="en-CA" dirty="0"/>
            </a:br>
            <a:r>
              <a:rPr lang="en-CA" dirty="0"/>
              <a:t>hash(-10) = </a:t>
            </a:r>
            <a:r>
              <a:rPr lang="en-CA" dirty="0">
                <a:highlight>
                  <a:srgbClr val="FFFF00"/>
                </a:highlight>
              </a:rPr>
              <a:t>4</a:t>
            </a:r>
            <a:br>
              <a:rPr lang="en-CA" dirty="0"/>
            </a:br>
            <a:br>
              <a:rPr lang="en-CA" dirty="0"/>
            </a:br>
            <a:r>
              <a:rPr lang="en-CA" dirty="0"/>
              <a:t>hash(0)    = </a:t>
            </a:r>
            <a:r>
              <a:rPr lang="en-CA" dirty="0">
                <a:highlight>
                  <a:srgbClr val="FFFF00"/>
                </a:highlight>
              </a:rPr>
              <a:t>0</a:t>
            </a:r>
            <a:br>
              <a:rPr lang="en-CA" dirty="0"/>
            </a:br>
            <a:br>
              <a:rPr lang="en-CA" dirty="0"/>
            </a:br>
            <a:r>
              <a:rPr lang="en-CA" dirty="0"/>
              <a:t>hash(12)  = </a:t>
            </a:r>
            <a:r>
              <a:rPr lang="en-CA" dirty="0">
                <a:highlight>
                  <a:srgbClr val="FFFF00"/>
                </a:highlight>
              </a:rPr>
              <a:t>0</a:t>
            </a:r>
          </a:p>
          <a:p>
            <a:br>
              <a:rPr lang="en-CA" dirty="0"/>
            </a:br>
            <a:r>
              <a:rPr lang="en-CA" dirty="0"/>
              <a:t>hash(4)    = </a:t>
            </a:r>
            <a:r>
              <a:rPr lang="en-CA" dirty="0">
                <a:highlight>
                  <a:srgbClr val="FFFF00"/>
                </a:highlight>
              </a:rPr>
              <a:t>4</a:t>
            </a:r>
            <a:endParaRPr lang="en-AU" dirty="0">
              <a:highlight>
                <a:srgbClr val="FFFF00"/>
              </a:highligh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B4CE49-7A4C-A002-4F38-7452071D3B36}"/>
              </a:ext>
            </a:extLst>
          </p:cNvPr>
          <p:cNvSpPr txBox="1"/>
          <p:nvPr/>
        </p:nvSpPr>
        <p:spPr>
          <a:xfrm>
            <a:off x="5389589" y="299969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25</a:t>
            </a:r>
            <a:endParaRPr lang="en-AU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07CDB3A-6D1E-BEAD-133D-2DC25D6529D9}"/>
              </a:ext>
            </a:extLst>
          </p:cNvPr>
          <p:cNvSpPr txBox="1"/>
          <p:nvPr/>
        </p:nvSpPr>
        <p:spPr>
          <a:xfrm>
            <a:off x="7235374" y="2955234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-10</a:t>
            </a:r>
            <a:endParaRPr lang="en-AU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4655350-6A2B-FD20-5B2C-21EF843EBF61}"/>
              </a:ext>
            </a:extLst>
          </p:cNvPr>
          <p:cNvSpPr txBox="1"/>
          <p:nvPr/>
        </p:nvSpPr>
        <p:spPr>
          <a:xfrm>
            <a:off x="4805784" y="29850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0</a:t>
            </a:r>
            <a:endParaRPr lang="en-AU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043E7AB-83A5-9169-CBD4-F8D0BB56EB3E}"/>
              </a:ext>
            </a:extLst>
          </p:cNvPr>
          <p:cNvSpPr txBox="1"/>
          <p:nvPr/>
        </p:nvSpPr>
        <p:spPr>
          <a:xfrm>
            <a:off x="4762572" y="335258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12</a:t>
            </a:r>
            <a:endParaRPr lang="en-AU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1834519-DE5E-B2AF-EC64-0DDCFF597EF7}"/>
              </a:ext>
            </a:extLst>
          </p:cNvPr>
          <p:cNvSpPr txBox="1"/>
          <p:nvPr/>
        </p:nvSpPr>
        <p:spPr>
          <a:xfrm>
            <a:off x="7329149" y="325748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4</a:t>
            </a:r>
            <a:endParaRPr lang="en-AU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E8B4053-61C2-65C0-D1FD-A57E946D6337}"/>
              </a:ext>
            </a:extLst>
          </p:cNvPr>
          <p:cNvSpPr txBox="1"/>
          <p:nvPr/>
        </p:nvSpPr>
        <p:spPr>
          <a:xfrm>
            <a:off x="5942064" y="2626973"/>
            <a:ext cx="5847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empty</a:t>
            </a:r>
            <a:endParaRPr lang="en-AU" sz="12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F493562-2D77-E537-CB6D-2E11C5C1B4D8}"/>
              </a:ext>
            </a:extLst>
          </p:cNvPr>
          <p:cNvSpPr txBox="1"/>
          <p:nvPr/>
        </p:nvSpPr>
        <p:spPr>
          <a:xfrm>
            <a:off x="6573312" y="2626973"/>
            <a:ext cx="5847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empty</a:t>
            </a:r>
            <a:endParaRPr lang="en-AU" sz="12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6E7AD61-3D41-FD27-61D6-DC29CF2D11E1}"/>
              </a:ext>
            </a:extLst>
          </p:cNvPr>
          <p:cNvSpPr txBox="1"/>
          <p:nvPr/>
        </p:nvSpPr>
        <p:spPr>
          <a:xfrm>
            <a:off x="7835806" y="2626973"/>
            <a:ext cx="5847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empty</a:t>
            </a:r>
            <a:endParaRPr lang="en-AU" sz="1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8AB547-8585-8FB1-7CE9-D6420B766586}"/>
              </a:ext>
            </a:extLst>
          </p:cNvPr>
          <p:cNvSpPr txBox="1"/>
          <p:nvPr/>
        </p:nvSpPr>
        <p:spPr>
          <a:xfrm>
            <a:off x="9314357" y="2355069"/>
            <a:ext cx="2212108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As long as the buckets don’t have too many items, this can be very efficient.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742632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EB890-4AE9-E61C-9A74-E115946F8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6550892" cy="1325563"/>
          </a:xfrm>
        </p:spPr>
        <p:txBody>
          <a:bodyPr/>
          <a:lstStyle/>
          <a:p>
            <a:r>
              <a:rPr lang="en-CA" dirty="0"/>
              <a:t>Hash Tables: </a:t>
            </a:r>
            <a:r>
              <a:rPr lang="en-CA" dirty="0">
                <a:solidFill>
                  <a:srgbClr val="FF0000"/>
                </a:solidFill>
              </a:rPr>
              <a:t>Linear Probing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A6E7421-3891-3A5B-6614-FFDA66F6D313}"/>
              </a:ext>
            </a:extLst>
          </p:cNvPr>
          <p:cNvSpPr txBox="1"/>
          <p:nvPr/>
        </p:nvSpPr>
        <p:spPr>
          <a:xfrm>
            <a:off x="4017695" y="4927525"/>
            <a:ext cx="52465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 dirty="0"/>
              <a:t>hash(key) = abs(key) % 6</a:t>
            </a:r>
            <a:endParaRPr lang="en-AU" sz="40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C39B0D3-19D2-C19A-001C-3F6BEC442D97}"/>
              </a:ext>
            </a:extLst>
          </p:cNvPr>
          <p:cNvSpPr txBox="1"/>
          <p:nvPr/>
        </p:nvSpPr>
        <p:spPr>
          <a:xfrm>
            <a:off x="211182" y="1578022"/>
            <a:ext cx="3025380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CA" dirty="0"/>
              <a:t>Add these keys (ignore values)</a:t>
            </a:r>
            <a:br>
              <a:rPr lang="en-CA" dirty="0"/>
            </a:br>
            <a:r>
              <a:rPr lang="en-CA" dirty="0"/>
              <a:t>25</a:t>
            </a:r>
          </a:p>
          <a:p>
            <a:pPr algn="ctr"/>
            <a:r>
              <a:rPr lang="en-CA" dirty="0"/>
              <a:t>-10</a:t>
            </a:r>
            <a:br>
              <a:rPr lang="en-CA" dirty="0"/>
            </a:br>
            <a:r>
              <a:rPr lang="en-CA" dirty="0"/>
              <a:t>0</a:t>
            </a:r>
            <a:br>
              <a:rPr lang="en-CA" dirty="0"/>
            </a:br>
            <a:r>
              <a:rPr lang="en-CA" dirty="0"/>
              <a:t>12</a:t>
            </a:r>
          </a:p>
          <a:p>
            <a:pPr algn="ctr"/>
            <a:r>
              <a:rPr lang="en-CA" dirty="0"/>
              <a:t>4</a:t>
            </a:r>
            <a:endParaRPr lang="en-AU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0523413-65DE-D5D6-1195-8E8BFFC539EA}"/>
              </a:ext>
            </a:extLst>
          </p:cNvPr>
          <p:cNvSpPr txBox="1"/>
          <p:nvPr/>
        </p:nvSpPr>
        <p:spPr>
          <a:xfrm>
            <a:off x="7960690" y="542032"/>
            <a:ext cx="3676950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If two or more keys hash to the same location, then do a linear search to find the next empty location and insert it there. Wrap-around if you hit the end of the array.</a:t>
            </a:r>
            <a:endParaRPr lang="en-AU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6D6FDC6-194E-27D7-4789-7022376B4B7A}"/>
              </a:ext>
            </a:extLst>
          </p:cNvPr>
          <p:cNvSpPr txBox="1"/>
          <p:nvPr/>
        </p:nvSpPr>
        <p:spPr>
          <a:xfrm>
            <a:off x="517240" y="3743216"/>
            <a:ext cx="1412566" cy="258532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CA" dirty="0"/>
              <a:t>hash(25)  = 1</a:t>
            </a:r>
          </a:p>
          <a:p>
            <a:br>
              <a:rPr lang="en-CA" dirty="0"/>
            </a:br>
            <a:r>
              <a:rPr lang="en-CA" dirty="0"/>
              <a:t>hash(-10) = 4</a:t>
            </a:r>
            <a:br>
              <a:rPr lang="en-CA" dirty="0"/>
            </a:br>
            <a:br>
              <a:rPr lang="en-CA" dirty="0"/>
            </a:br>
            <a:r>
              <a:rPr lang="en-CA" dirty="0"/>
              <a:t>hash(0)    = 0</a:t>
            </a:r>
            <a:br>
              <a:rPr lang="en-CA" dirty="0"/>
            </a:br>
            <a:br>
              <a:rPr lang="en-CA" dirty="0"/>
            </a:br>
            <a:r>
              <a:rPr lang="en-CA" dirty="0"/>
              <a:t>hash(12)  = 0</a:t>
            </a:r>
          </a:p>
          <a:p>
            <a:br>
              <a:rPr lang="en-CA" dirty="0"/>
            </a:br>
            <a:r>
              <a:rPr lang="en-CA" dirty="0"/>
              <a:t>hash(4)    = 4</a:t>
            </a:r>
            <a:endParaRPr lang="en-AU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FA69266-16FC-F88A-EFA2-F0CB897B3DDF}"/>
              </a:ext>
            </a:extLst>
          </p:cNvPr>
          <p:cNvGrpSpPr/>
          <p:nvPr/>
        </p:nvGrpSpPr>
        <p:grpSpPr>
          <a:xfrm>
            <a:off x="4658416" y="2316686"/>
            <a:ext cx="627017" cy="638548"/>
            <a:chOff x="5808617" y="1254784"/>
            <a:chExt cx="627017" cy="638548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5C959FB-82DA-FF7D-82E2-ABA5D4411A9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9E204D0-1F8D-D738-C260-32BB7B76203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0</a:t>
              </a:r>
              <a:endParaRPr lang="en-AU" sz="1200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15A5C8C-5F1E-DA1A-AE46-7399F7BEB665}"/>
              </a:ext>
            </a:extLst>
          </p:cNvPr>
          <p:cNvGrpSpPr/>
          <p:nvPr/>
        </p:nvGrpSpPr>
        <p:grpSpPr>
          <a:xfrm>
            <a:off x="5285433" y="2316686"/>
            <a:ext cx="627017" cy="638548"/>
            <a:chOff x="5808617" y="1254784"/>
            <a:chExt cx="627017" cy="638548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DCFD9F14-9009-F778-A6B5-D7F881D4F1AE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04D3761-F67D-A769-CADF-64681FE33FF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1</a:t>
              </a:r>
              <a:endParaRPr lang="en-AU" sz="1200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B84534D1-B0BB-6AF5-1A3C-F172322F8615}"/>
              </a:ext>
            </a:extLst>
          </p:cNvPr>
          <p:cNvGrpSpPr/>
          <p:nvPr/>
        </p:nvGrpSpPr>
        <p:grpSpPr>
          <a:xfrm>
            <a:off x="5912450" y="2316686"/>
            <a:ext cx="627017" cy="638548"/>
            <a:chOff x="5808617" y="1254784"/>
            <a:chExt cx="627017" cy="638548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EF925B0B-040A-9A87-6188-8FF1079B2A9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F712A07-EB37-48FE-C1A9-3007ED365CD4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2</a:t>
              </a:r>
              <a:endParaRPr lang="en-AU" sz="1200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BC471928-5130-D5B1-79EE-A1EFF3067326}"/>
              </a:ext>
            </a:extLst>
          </p:cNvPr>
          <p:cNvGrpSpPr/>
          <p:nvPr/>
        </p:nvGrpSpPr>
        <p:grpSpPr>
          <a:xfrm>
            <a:off x="7793501" y="2316686"/>
            <a:ext cx="627017" cy="638548"/>
            <a:chOff x="5808617" y="1254784"/>
            <a:chExt cx="627017" cy="638548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03D55D16-7C19-4EA5-163C-11ACCACE124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9F76EBBB-98DE-5EB4-305D-7AA89AFDA24F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5</a:t>
              </a:r>
              <a:endParaRPr lang="en-AU" sz="1200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68C320C2-78D4-37DD-2726-C958BFB2D09B}"/>
              </a:ext>
            </a:extLst>
          </p:cNvPr>
          <p:cNvGrpSpPr/>
          <p:nvPr/>
        </p:nvGrpSpPr>
        <p:grpSpPr>
          <a:xfrm>
            <a:off x="6539467" y="2316686"/>
            <a:ext cx="627017" cy="638548"/>
            <a:chOff x="5808617" y="1254784"/>
            <a:chExt cx="627017" cy="638548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B3656E38-8D6F-CC7A-FB16-09AB57C0CCC3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83F67503-B93C-A4C8-39E2-C7AA933987A6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3</a:t>
              </a:r>
              <a:endParaRPr lang="en-AU" sz="1200"/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68B37CC0-FA4C-9B9A-5880-EE9A529B5EB0}"/>
              </a:ext>
            </a:extLst>
          </p:cNvPr>
          <p:cNvGrpSpPr/>
          <p:nvPr/>
        </p:nvGrpSpPr>
        <p:grpSpPr>
          <a:xfrm>
            <a:off x="7166484" y="2316686"/>
            <a:ext cx="627017" cy="638548"/>
            <a:chOff x="5808617" y="1254784"/>
            <a:chExt cx="627017" cy="638548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07F80487-763D-DB08-57F9-5A30462E85D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C833A172-04BE-7D4B-45C4-F07918C3C30E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4</a:t>
              </a:r>
              <a:endParaRPr lang="en-AU" sz="120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B9E20EEC-6230-145F-DD38-08AE7543906E}"/>
              </a:ext>
            </a:extLst>
          </p:cNvPr>
          <p:cNvSpPr txBox="1"/>
          <p:nvPr/>
        </p:nvSpPr>
        <p:spPr>
          <a:xfrm>
            <a:off x="8935028" y="3252987"/>
            <a:ext cx="2739732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No extra data structure needed: all entries stored directly in the array. This kind of hash table is said to use </a:t>
            </a:r>
            <a:r>
              <a:rPr lang="en-CA" b="1" dirty="0"/>
              <a:t>open addressing</a:t>
            </a:r>
            <a:r>
              <a:rPr lang="en-CA" dirty="0"/>
              <a:t>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31158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EB890-4AE9-E61C-9A74-E115946F8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6550892" cy="1325563"/>
          </a:xfrm>
        </p:spPr>
        <p:txBody>
          <a:bodyPr/>
          <a:lstStyle/>
          <a:p>
            <a:r>
              <a:rPr lang="en-CA" dirty="0"/>
              <a:t>Hash Tables: </a:t>
            </a:r>
            <a:r>
              <a:rPr lang="en-CA" dirty="0">
                <a:solidFill>
                  <a:srgbClr val="FF0000"/>
                </a:solidFill>
              </a:rPr>
              <a:t>Linear Probing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A6E7421-3891-3A5B-6614-FFDA66F6D313}"/>
              </a:ext>
            </a:extLst>
          </p:cNvPr>
          <p:cNvSpPr txBox="1"/>
          <p:nvPr/>
        </p:nvSpPr>
        <p:spPr>
          <a:xfrm>
            <a:off x="4017695" y="4927525"/>
            <a:ext cx="52465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 dirty="0"/>
              <a:t>hash(key) = abs(key) % 6</a:t>
            </a:r>
            <a:endParaRPr lang="en-AU" sz="40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C39B0D3-19D2-C19A-001C-3F6BEC442D97}"/>
              </a:ext>
            </a:extLst>
          </p:cNvPr>
          <p:cNvSpPr txBox="1"/>
          <p:nvPr/>
        </p:nvSpPr>
        <p:spPr>
          <a:xfrm>
            <a:off x="211182" y="1578022"/>
            <a:ext cx="3025380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CA" dirty="0"/>
              <a:t>Add these keys (ignore values)</a:t>
            </a:r>
            <a:br>
              <a:rPr lang="en-CA" dirty="0"/>
            </a:br>
            <a:r>
              <a:rPr lang="en-CA" dirty="0"/>
              <a:t>25</a:t>
            </a:r>
          </a:p>
          <a:p>
            <a:pPr algn="ctr"/>
            <a:r>
              <a:rPr lang="en-CA" dirty="0"/>
              <a:t>-10</a:t>
            </a:r>
            <a:br>
              <a:rPr lang="en-CA" dirty="0"/>
            </a:br>
            <a:r>
              <a:rPr lang="en-CA" dirty="0"/>
              <a:t>0</a:t>
            </a:r>
            <a:br>
              <a:rPr lang="en-CA" dirty="0"/>
            </a:br>
            <a:r>
              <a:rPr lang="en-CA" dirty="0"/>
              <a:t>12</a:t>
            </a:r>
          </a:p>
          <a:p>
            <a:pPr algn="ctr"/>
            <a:r>
              <a:rPr lang="en-CA" dirty="0"/>
              <a:t>4</a:t>
            </a:r>
            <a:endParaRPr lang="en-AU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0523413-65DE-D5D6-1195-8E8BFFC539EA}"/>
              </a:ext>
            </a:extLst>
          </p:cNvPr>
          <p:cNvSpPr txBox="1"/>
          <p:nvPr/>
        </p:nvSpPr>
        <p:spPr>
          <a:xfrm>
            <a:off x="7960690" y="542032"/>
            <a:ext cx="3676950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If two or more keys hash to the same location, then do a linear search to find the next empty location and insert it there. Wrap-around if you hit the end of the array.</a:t>
            </a:r>
            <a:endParaRPr lang="en-AU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6D6FDC6-194E-27D7-4789-7022376B4B7A}"/>
              </a:ext>
            </a:extLst>
          </p:cNvPr>
          <p:cNvSpPr txBox="1"/>
          <p:nvPr/>
        </p:nvSpPr>
        <p:spPr>
          <a:xfrm>
            <a:off x="517240" y="3743216"/>
            <a:ext cx="1412566" cy="258532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CA" dirty="0"/>
              <a:t>hash(25)  = 1</a:t>
            </a:r>
          </a:p>
          <a:p>
            <a:br>
              <a:rPr lang="en-CA" dirty="0"/>
            </a:br>
            <a:r>
              <a:rPr lang="en-CA" dirty="0"/>
              <a:t>hash(-10) = 4</a:t>
            </a:r>
            <a:br>
              <a:rPr lang="en-CA" dirty="0"/>
            </a:br>
            <a:br>
              <a:rPr lang="en-CA" dirty="0"/>
            </a:br>
            <a:r>
              <a:rPr lang="en-CA" dirty="0"/>
              <a:t>hash(0)    = 0</a:t>
            </a:r>
            <a:br>
              <a:rPr lang="en-CA" dirty="0"/>
            </a:br>
            <a:br>
              <a:rPr lang="en-CA" dirty="0"/>
            </a:br>
            <a:r>
              <a:rPr lang="en-CA" dirty="0"/>
              <a:t>hash(12)  = 0</a:t>
            </a:r>
          </a:p>
          <a:p>
            <a:br>
              <a:rPr lang="en-CA" dirty="0"/>
            </a:br>
            <a:r>
              <a:rPr lang="en-CA" dirty="0"/>
              <a:t>hash(4)    = 4</a:t>
            </a:r>
            <a:endParaRPr lang="en-AU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FA69266-16FC-F88A-EFA2-F0CB897B3DDF}"/>
              </a:ext>
            </a:extLst>
          </p:cNvPr>
          <p:cNvGrpSpPr/>
          <p:nvPr/>
        </p:nvGrpSpPr>
        <p:grpSpPr>
          <a:xfrm>
            <a:off x="4658416" y="2316686"/>
            <a:ext cx="627017" cy="638548"/>
            <a:chOff x="5808617" y="1254784"/>
            <a:chExt cx="627017" cy="638548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5C959FB-82DA-FF7D-82E2-ABA5D4411A9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highlight>
                    <a:srgbClr val="FFFF00"/>
                  </a:highlight>
                </a:rPr>
                <a:t>0</a:t>
              </a:r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9E204D0-1F8D-D738-C260-32BB7B76203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0</a:t>
              </a:r>
              <a:endParaRPr lang="en-AU" sz="1200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15A5C8C-5F1E-DA1A-AE46-7399F7BEB665}"/>
              </a:ext>
            </a:extLst>
          </p:cNvPr>
          <p:cNvGrpSpPr/>
          <p:nvPr/>
        </p:nvGrpSpPr>
        <p:grpSpPr>
          <a:xfrm>
            <a:off x="5285433" y="2316686"/>
            <a:ext cx="627017" cy="638548"/>
            <a:chOff x="5808617" y="1254784"/>
            <a:chExt cx="627017" cy="638548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DCFD9F14-9009-F778-A6B5-D7F881D4F1AE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highlight>
                    <a:srgbClr val="FFFF00"/>
                  </a:highlight>
                </a:rPr>
                <a:t>25</a:t>
              </a:r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04D3761-F67D-A769-CADF-64681FE33FF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1</a:t>
              </a:r>
              <a:endParaRPr lang="en-AU" sz="1200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B84534D1-B0BB-6AF5-1A3C-F172322F8615}"/>
              </a:ext>
            </a:extLst>
          </p:cNvPr>
          <p:cNvGrpSpPr/>
          <p:nvPr/>
        </p:nvGrpSpPr>
        <p:grpSpPr>
          <a:xfrm>
            <a:off x="5912450" y="2316686"/>
            <a:ext cx="627017" cy="638548"/>
            <a:chOff x="5808617" y="1254784"/>
            <a:chExt cx="627017" cy="638548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EF925B0B-040A-9A87-6188-8FF1079B2A9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highlight>
                    <a:srgbClr val="FFFF00"/>
                  </a:highlight>
                </a:rPr>
                <a:t>12</a:t>
              </a:r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F712A07-EB37-48FE-C1A9-3007ED365CD4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2</a:t>
              </a:r>
              <a:endParaRPr lang="en-AU" sz="1200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BC471928-5130-D5B1-79EE-A1EFF3067326}"/>
              </a:ext>
            </a:extLst>
          </p:cNvPr>
          <p:cNvGrpSpPr/>
          <p:nvPr/>
        </p:nvGrpSpPr>
        <p:grpSpPr>
          <a:xfrm>
            <a:off x="7793501" y="2316686"/>
            <a:ext cx="627017" cy="638548"/>
            <a:chOff x="5808617" y="1254784"/>
            <a:chExt cx="627017" cy="638548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03D55D16-7C19-4EA5-163C-11ACCACE124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highlight>
                    <a:srgbClr val="FFFF00"/>
                  </a:highlight>
                </a:rPr>
                <a:t>4</a:t>
              </a:r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9F76EBBB-98DE-5EB4-305D-7AA89AFDA24F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5</a:t>
              </a:r>
              <a:endParaRPr lang="en-AU" sz="1200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68C320C2-78D4-37DD-2726-C958BFB2D09B}"/>
              </a:ext>
            </a:extLst>
          </p:cNvPr>
          <p:cNvGrpSpPr/>
          <p:nvPr/>
        </p:nvGrpSpPr>
        <p:grpSpPr>
          <a:xfrm>
            <a:off x="6539467" y="2316686"/>
            <a:ext cx="627017" cy="638548"/>
            <a:chOff x="5808617" y="1254784"/>
            <a:chExt cx="627017" cy="638548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B3656E38-8D6F-CC7A-FB16-09AB57C0CCC3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83F67503-B93C-A4C8-39E2-C7AA933987A6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3</a:t>
              </a:r>
              <a:endParaRPr lang="en-AU" sz="1200"/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68B37CC0-FA4C-9B9A-5880-EE9A529B5EB0}"/>
              </a:ext>
            </a:extLst>
          </p:cNvPr>
          <p:cNvGrpSpPr/>
          <p:nvPr/>
        </p:nvGrpSpPr>
        <p:grpSpPr>
          <a:xfrm>
            <a:off x="7166484" y="2316686"/>
            <a:ext cx="627017" cy="638548"/>
            <a:chOff x="5808617" y="1254784"/>
            <a:chExt cx="627017" cy="638548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07F80487-763D-DB08-57F9-5A30462E85D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highlight>
                    <a:srgbClr val="FFFF00"/>
                  </a:highlight>
                </a:rPr>
                <a:t>-10</a:t>
              </a:r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C833A172-04BE-7D4B-45C4-F07918C3C30E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4</a:t>
              </a:r>
              <a:endParaRPr lang="en-AU" sz="1200"/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A91B3822-44E7-7569-D7E3-0DE9C965BC92}"/>
              </a:ext>
            </a:extLst>
          </p:cNvPr>
          <p:cNvSpPr txBox="1"/>
          <p:nvPr/>
        </p:nvSpPr>
        <p:spPr>
          <a:xfrm>
            <a:off x="7960690" y="3365647"/>
            <a:ext cx="325564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Problem</a:t>
            </a:r>
            <a:r>
              <a:rPr lang="en-CA" dirty="0"/>
              <a:t>: With linear probing keys soon start to cluster together in long sequences, slowing down the operations.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747444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EB890-4AE9-E61C-9A74-E115946F8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6550892" cy="1325563"/>
          </a:xfrm>
        </p:spPr>
        <p:txBody>
          <a:bodyPr/>
          <a:lstStyle/>
          <a:p>
            <a:r>
              <a:rPr lang="en-CA" dirty="0"/>
              <a:t>Hash Tables: </a:t>
            </a:r>
            <a:r>
              <a:rPr lang="en-CA" dirty="0">
                <a:solidFill>
                  <a:srgbClr val="FF0000"/>
                </a:solidFill>
              </a:rPr>
              <a:t>Linear Probing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A6E7421-3891-3A5B-6614-FFDA66F6D313}"/>
              </a:ext>
            </a:extLst>
          </p:cNvPr>
          <p:cNvSpPr txBox="1"/>
          <p:nvPr/>
        </p:nvSpPr>
        <p:spPr>
          <a:xfrm>
            <a:off x="4017695" y="4927525"/>
            <a:ext cx="52465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 dirty="0"/>
              <a:t>hash(key) = abs(key) % 6</a:t>
            </a:r>
            <a:endParaRPr lang="en-AU" sz="40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C39B0D3-19D2-C19A-001C-3F6BEC442D97}"/>
              </a:ext>
            </a:extLst>
          </p:cNvPr>
          <p:cNvSpPr txBox="1"/>
          <p:nvPr/>
        </p:nvSpPr>
        <p:spPr>
          <a:xfrm>
            <a:off x="211182" y="1578022"/>
            <a:ext cx="3025380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CA" dirty="0"/>
              <a:t>Add these keys (ignore values)</a:t>
            </a:r>
            <a:br>
              <a:rPr lang="en-CA" dirty="0"/>
            </a:br>
            <a:r>
              <a:rPr lang="en-CA" dirty="0"/>
              <a:t>25</a:t>
            </a:r>
          </a:p>
          <a:p>
            <a:pPr algn="ctr"/>
            <a:r>
              <a:rPr lang="en-CA" dirty="0"/>
              <a:t>-10</a:t>
            </a:r>
            <a:br>
              <a:rPr lang="en-CA" dirty="0"/>
            </a:br>
            <a:r>
              <a:rPr lang="en-CA" dirty="0"/>
              <a:t>0</a:t>
            </a:r>
            <a:br>
              <a:rPr lang="en-CA" dirty="0"/>
            </a:br>
            <a:r>
              <a:rPr lang="en-CA" dirty="0"/>
              <a:t>12</a:t>
            </a:r>
          </a:p>
          <a:p>
            <a:pPr algn="ctr"/>
            <a:r>
              <a:rPr lang="en-CA" dirty="0"/>
              <a:t>4</a:t>
            </a:r>
            <a:endParaRPr lang="en-AU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0523413-65DE-D5D6-1195-8E8BFFC539EA}"/>
              </a:ext>
            </a:extLst>
          </p:cNvPr>
          <p:cNvSpPr txBox="1"/>
          <p:nvPr/>
        </p:nvSpPr>
        <p:spPr>
          <a:xfrm>
            <a:off x="7960690" y="542032"/>
            <a:ext cx="3676950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If two or more keys hash to the same location, then do a linear search to find the next empty location and insert it there. Wrap-around if you hit the end of the array.</a:t>
            </a:r>
            <a:endParaRPr lang="en-AU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6D6FDC6-194E-27D7-4789-7022376B4B7A}"/>
              </a:ext>
            </a:extLst>
          </p:cNvPr>
          <p:cNvSpPr txBox="1"/>
          <p:nvPr/>
        </p:nvSpPr>
        <p:spPr>
          <a:xfrm>
            <a:off x="517240" y="3743216"/>
            <a:ext cx="1412566" cy="258532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CA" dirty="0"/>
              <a:t>hash(25)  = 1</a:t>
            </a:r>
          </a:p>
          <a:p>
            <a:br>
              <a:rPr lang="en-CA" dirty="0"/>
            </a:br>
            <a:r>
              <a:rPr lang="en-CA" dirty="0"/>
              <a:t>hash(-10) = 4</a:t>
            </a:r>
            <a:br>
              <a:rPr lang="en-CA" dirty="0"/>
            </a:br>
            <a:br>
              <a:rPr lang="en-CA" dirty="0"/>
            </a:br>
            <a:r>
              <a:rPr lang="en-CA" dirty="0"/>
              <a:t>hash(0)    = 0</a:t>
            </a:r>
            <a:br>
              <a:rPr lang="en-CA" dirty="0"/>
            </a:br>
            <a:br>
              <a:rPr lang="en-CA" dirty="0"/>
            </a:br>
            <a:r>
              <a:rPr lang="en-CA" dirty="0"/>
              <a:t>hash(12)  = 0</a:t>
            </a:r>
          </a:p>
          <a:p>
            <a:br>
              <a:rPr lang="en-CA" dirty="0"/>
            </a:br>
            <a:r>
              <a:rPr lang="en-CA" dirty="0"/>
              <a:t>hash(4)    = 4</a:t>
            </a:r>
            <a:endParaRPr lang="en-AU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FA69266-16FC-F88A-EFA2-F0CB897B3DDF}"/>
              </a:ext>
            </a:extLst>
          </p:cNvPr>
          <p:cNvGrpSpPr/>
          <p:nvPr/>
        </p:nvGrpSpPr>
        <p:grpSpPr>
          <a:xfrm>
            <a:off x="4658416" y="2316686"/>
            <a:ext cx="627017" cy="638548"/>
            <a:chOff x="5808617" y="1254784"/>
            <a:chExt cx="627017" cy="638548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5C959FB-82DA-FF7D-82E2-ABA5D4411A9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highlight>
                    <a:srgbClr val="FFFF00"/>
                  </a:highlight>
                </a:rPr>
                <a:t>0</a:t>
              </a:r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9E204D0-1F8D-D738-C260-32BB7B76203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0</a:t>
              </a:r>
              <a:endParaRPr lang="en-AU" sz="1200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15A5C8C-5F1E-DA1A-AE46-7399F7BEB665}"/>
              </a:ext>
            </a:extLst>
          </p:cNvPr>
          <p:cNvGrpSpPr/>
          <p:nvPr/>
        </p:nvGrpSpPr>
        <p:grpSpPr>
          <a:xfrm>
            <a:off x="5285433" y="2316686"/>
            <a:ext cx="627017" cy="638548"/>
            <a:chOff x="5808617" y="1254784"/>
            <a:chExt cx="627017" cy="638548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DCFD9F14-9009-F778-A6B5-D7F881D4F1AE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highlight>
                    <a:srgbClr val="FFFF00"/>
                  </a:highlight>
                </a:rPr>
                <a:t>25</a:t>
              </a:r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04D3761-F67D-A769-CADF-64681FE33FF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1</a:t>
              </a:r>
              <a:endParaRPr lang="en-AU" sz="1200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B84534D1-B0BB-6AF5-1A3C-F172322F8615}"/>
              </a:ext>
            </a:extLst>
          </p:cNvPr>
          <p:cNvGrpSpPr/>
          <p:nvPr/>
        </p:nvGrpSpPr>
        <p:grpSpPr>
          <a:xfrm>
            <a:off x="5912450" y="2316686"/>
            <a:ext cx="627017" cy="638548"/>
            <a:chOff x="5808617" y="1254784"/>
            <a:chExt cx="627017" cy="638548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EF925B0B-040A-9A87-6188-8FF1079B2A9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highlight>
                    <a:srgbClr val="FFFF00"/>
                  </a:highlight>
                </a:rPr>
                <a:t>12</a:t>
              </a:r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F712A07-EB37-48FE-C1A9-3007ED365CD4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2</a:t>
              </a:r>
              <a:endParaRPr lang="en-AU" sz="1200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BC471928-5130-D5B1-79EE-A1EFF3067326}"/>
              </a:ext>
            </a:extLst>
          </p:cNvPr>
          <p:cNvGrpSpPr/>
          <p:nvPr/>
        </p:nvGrpSpPr>
        <p:grpSpPr>
          <a:xfrm>
            <a:off x="7793501" y="2316686"/>
            <a:ext cx="627017" cy="638548"/>
            <a:chOff x="5808617" y="1254784"/>
            <a:chExt cx="627017" cy="638548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03D55D16-7C19-4EA5-163C-11ACCACE124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highlight>
                    <a:srgbClr val="FFFF00"/>
                  </a:highlight>
                </a:rPr>
                <a:t>4</a:t>
              </a:r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9F76EBBB-98DE-5EB4-305D-7AA89AFDA24F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5</a:t>
              </a:r>
              <a:endParaRPr lang="en-AU" sz="1200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68C320C2-78D4-37DD-2726-C958BFB2D09B}"/>
              </a:ext>
            </a:extLst>
          </p:cNvPr>
          <p:cNvGrpSpPr/>
          <p:nvPr/>
        </p:nvGrpSpPr>
        <p:grpSpPr>
          <a:xfrm>
            <a:off x="6539467" y="2316686"/>
            <a:ext cx="627017" cy="638548"/>
            <a:chOff x="5808617" y="1254784"/>
            <a:chExt cx="627017" cy="638548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B3656E38-8D6F-CC7A-FB16-09AB57C0CCC3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83F67503-B93C-A4C8-39E2-C7AA933987A6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3</a:t>
              </a:r>
              <a:endParaRPr lang="en-AU" sz="1200"/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68B37CC0-FA4C-9B9A-5880-EE9A529B5EB0}"/>
              </a:ext>
            </a:extLst>
          </p:cNvPr>
          <p:cNvGrpSpPr/>
          <p:nvPr/>
        </p:nvGrpSpPr>
        <p:grpSpPr>
          <a:xfrm>
            <a:off x="7166484" y="2316686"/>
            <a:ext cx="627017" cy="638548"/>
            <a:chOff x="5808617" y="1254784"/>
            <a:chExt cx="627017" cy="638548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07F80487-763D-DB08-57F9-5A30462E85D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highlight>
                    <a:srgbClr val="FFFF00"/>
                  </a:highlight>
                </a:rPr>
                <a:t>-10</a:t>
              </a:r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C833A172-04BE-7D4B-45C4-F07918C3C30E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4</a:t>
              </a:r>
              <a:endParaRPr lang="en-AU" sz="120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BD2CE6D0-608D-D345-C585-BFD028870A45}"/>
              </a:ext>
            </a:extLst>
          </p:cNvPr>
          <p:cNvSpPr txBox="1"/>
          <p:nvPr/>
        </p:nvSpPr>
        <p:spPr>
          <a:xfrm>
            <a:off x="8793315" y="3252987"/>
            <a:ext cx="3049281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Another problem</a:t>
            </a:r>
            <a:r>
              <a:rPr lang="en-CA" dirty="0"/>
              <a:t>: Removing an item is tricky. We will mark removed locations with a special “deleted” value different from empty.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6434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EB890-4AE9-E61C-9A74-E115946F8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6550892" cy="1325563"/>
          </a:xfrm>
        </p:spPr>
        <p:txBody>
          <a:bodyPr/>
          <a:lstStyle/>
          <a:p>
            <a:r>
              <a:rPr lang="en-CA" dirty="0"/>
              <a:t>Hash Tables: </a:t>
            </a:r>
            <a:r>
              <a:rPr lang="en-CA" dirty="0">
                <a:solidFill>
                  <a:srgbClr val="FF0000"/>
                </a:solidFill>
              </a:rPr>
              <a:t>Linear Probing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A6E7421-3891-3A5B-6614-FFDA66F6D313}"/>
              </a:ext>
            </a:extLst>
          </p:cNvPr>
          <p:cNvSpPr txBox="1"/>
          <p:nvPr/>
        </p:nvSpPr>
        <p:spPr>
          <a:xfrm>
            <a:off x="4017695" y="4927525"/>
            <a:ext cx="52465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 dirty="0"/>
              <a:t>hash(key) = abs(key) % 6</a:t>
            </a:r>
            <a:endParaRPr lang="en-AU" sz="40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C39B0D3-19D2-C19A-001C-3F6BEC442D97}"/>
              </a:ext>
            </a:extLst>
          </p:cNvPr>
          <p:cNvSpPr txBox="1"/>
          <p:nvPr/>
        </p:nvSpPr>
        <p:spPr>
          <a:xfrm>
            <a:off x="211182" y="1578022"/>
            <a:ext cx="3025380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CA" dirty="0"/>
              <a:t>Add these keys (ignore values)</a:t>
            </a:r>
            <a:br>
              <a:rPr lang="en-CA" dirty="0"/>
            </a:br>
            <a:r>
              <a:rPr lang="en-CA" dirty="0"/>
              <a:t>25</a:t>
            </a:r>
          </a:p>
          <a:p>
            <a:pPr algn="ctr"/>
            <a:r>
              <a:rPr lang="en-CA" dirty="0"/>
              <a:t>-10</a:t>
            </a:r>
            <a:br>
              <a:rPr lang="en-CA" dirty="0"/>
            </a:br>
            <a:r>
              <a:rPr lang="en-CA" dirty="0"/>
              <a:t>0</a:t>
            </a:r>
            <a:br>
              <a:rPr lang="en-CA" dirty="0"/>
            </a:br>
            <a:r>
              <a:rPr lang="en-CA" dirty="0"/>
              <a:t>12</a:t>
            </a:r>
          </a:p>
          <a:p>
            <a:pPr algn="ctr"/>
            <a:r>
              <a:rPr lang="en-CA" dirty="0"/>
              <a:t>4</a:t>
            </a:r>
            <a:endParaRPr lang="en-AU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0523413-65DE-D5D6-1195-8E8BFFC539EA}"/>
              </a:ext>
            </a:extLst>
          </p:cNvPr>
          <p:cNvSpPr txBox="1"/>
          <p:nvPr/>
        </p:nvSpPr>
        <p:spPr>
          <a:xfrm>
            <a:off x="7960690" y="542032"/>
            <a:ext cx="3676950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If two or more keys hash to the same location, then do a linear search to find the next empty location and insert it there. Wrap-around if you hit the end of the array.</a:t>
            </a:r>
            <a:endParaRPr lang="en-AU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6D6FDC6-194E-27D7-4789-7022376B4B7A}"/>
              </a:ext>
            </a:extLst>
          </p:cNvPr>
          <p:cNvSpPr txBox="1"/>
          <p:nvPr/>
        </p:nvSpPr>
        <p:spPr>
          <a:xfrm>
            <a:off x="517240" y="3743216"/>
            <a:ext cx="1412566" cy="258532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CA" dirty="0"/>
              <a:t>hash(25)  = 1</a:t>
            </a:r>
          </a:p>
          <a:p>
            <a:br>
              <a:rPr lang="en-CA" dirty="0"/>
            </a:br>
            <a:r>
              <a:rPr lang="en-CA" dirty="0"/>
              <a:t>hash(-10) = 4</a:t>
            </a:r>
            <a:br>
              <a:rPr lang="en-CA" dirty="0"/>
            </a:br>
            <a:br>
              <a:rPr lang="en-CA" dirty="0"/>
            </a:br>
            <a:r>
              <a:rPr lang="en-CA" dirty="0"/>
              <a:t>hash(0)    = 0</a:t>
            </a:r>
            <a:br>
              <a:rPr lang="en-CA" dirty="0"/>
            </a:br>
            <a:br>
              <a:rPr lang="en-CA" dirty="0"/>
            </a:br>
            <a:r>
              <a:rPr lang="en-CA" dirty="0"/>
              <a:t>hash(12)  = 0</a:t>
            </a:r>
          </a:p>
          <a:p>
            <a:br>
              <a:rPr lang="en-CA" dirty="0"/>
            </a:br>
            <a:r>
              <a:rPr lang="en-CA" dirty="0"/>
              <a:t>hash(4)    = 4</a:t>
            </a:r>
            <a:endParaRPr lang="en-AU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FA69266-16FC-F88A-EFA2-F0CB897B3DDF}"/>
              </a:ext>
            </a:extLst>
          </p:cNvPr>
          <p:cNvGrpSpPr/>
          <p:nvPr/>
        </p:nvGrpSpPr>
        <p:grpSpPr>
          <a:xfrm>
            <a:off x="4658416" y="2316686"/>
            <a:ext cx="627017" cy="638548"/>
            <a:chOff x="5808617" y="1254784"/>
            <a:chExt cx="627017" cy="638548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5C959FB-82DA-FF7D-82E2-ABA5D4411A9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highlight>
                    <a:srgbClr val="FFFF00"/>
                  </a:highlight>
                </a:rPr>
                <a:t>0</a:t>
              </a:r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9E204D0-1F8D-D738-C260-32BB7B76203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0</a:t>
              </a:r>
              <a:endParaRPr lang="en-AU" sz="1200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15A5C8C-5F1E-DA1A-AE46-7399F7BEB665}"/>
              </a:ext>
            </a:extLst>
          </p:cNvPr>
          <p:cNvGrpSpPr/>
          <p:nvPr/>
        </p:nvGrpSpPr>
        <p:grpSpPr>
          <a:xfrm>
            <a:off x="5285433" y="2316686"/>
            <a:ext cx="627017" cy="638548"/>
            <a:chOff x="5808617" y="1254784"/>
            <a:chExt cx="627017" cy="638548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DCFD9F14-9009-F778-A6B5-D7F881D4F1AE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highlight>
                    <a:srgbClr val="FFFF00"/>
                  </a:highlight>
                </a:rPr>
                <a:t>25</a:t>
              </a:r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04D3761-F67D-A769-CADF-64681FE33FF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1</a:t>
              </a:r>
              <a:endParaRPr lang="en-AU" sz="1200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B84534D1-B0BB-6AF5-1A3C-F172322F8615}"/>
              </a:ext>
            </a:extLst>
          </p:cNvPr>
          <p:cNvGrpSpPr/>
          <p:nvPr/>
        </p:nvGrpSpPr>
        <p:grpSpPr>
          <a:xfrm>
            <a:off x="5912450" y="2316686"/>
            <a:ext cx="627017" cy="638548"/>
            <a:chOff x="5808617" y="1254784"/>
            <a:chExt cx="627017" cy="638548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EF925B0B-040A-9A87-6188-8FF1079B2A9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highlight>
                    <a:srgbClr val="FFFF00"/>
                  </a:highlight>
                </a:rPr>
                <a:t>12</a:t>
              </a:r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F712A07-EB37-48FE-C1A9-3007ED365CD4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2</a:t>
              </a:r>
              <a:endParaRPr lang="en-AU" sz="1200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BC471928-5130-D5B1-79EE-A1EFF3067326}"/>
              </a:ext>
            </a:extLst>
          </p:cNvPr>
          <p:cNvGrpSpPr/>
          <p:nvPr/>
        </p:nvGrpSpPr>
        <p:grpSpPr>
          <a:xfrm>
            <a:off x="7793501" y="2316686"/>
            <a:ext cx="627017" cy="638548"/>
            <a:chOff x="5808617" y="1254784"/>
            <a:chExt cx="627017" cy="638548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03D55D16-7C19-4EA5-163C-11ACCACE124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highlight>
                    <a:srgbClr val="FFFF00"/>
                  </a:highlight>
                </a:rPr>
                <a:t>4</a:t>
              </a:r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9F76EBBB-98DE-5EB4-305D-7AA89AFDA24F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5</a:t>
              </a:r>
              <a:endParaRPr lang="en-AU" sz="1200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68C320C2-78D4-37DD-2726-C958BFB2D09B}"/>
              </a:ext>
            </a:extLst>
          </p:cNvPr>
          <p:cNvGrpSpPr/>
          <p:nvPr/>
        </p:nvGrpSpPr>
        <p:grpSpPr>
          <a:xfrm>
            <a:off x="6539467" y="2316686"/>
            <a:ext cx="627017" cy="638548"/>
            <a:chOff x="5808617" y="1254784"/>
            <a:chExt cx="627017" cy="638548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B3656E38-8D6F-CC7A-FB16-09AB57C0CCC3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83F67503-B93C-A4C8-39E2-C7AA933987A6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3</a:t>
              </a:r>
              <a:endParaRPr lang="en-AU" sz="1200"/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68B37CC0-FA4C-9B9A-5880-EE9A529B5EB0}"/>
              </a:ext>
            </a:extLst>
          </p:cNvPr>
          <p:cNvGrpSpPr/>
          <p:nvPr/>
        </p:nvGrpSpPr>
        <p:grpSpPr>
          <a:xfrm>
            <a:off x="7166484" y="2316686"/>
            <a:ext cx="627017" cy="638548"/>
            <a:chOff x="5808617" y="1254784"/>
            <a:chExt cx="627017" cy="638548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07F80487-763D-DB08-57F9-5A30462E85D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highlight>
                    <a:srgbClr val="FFFF00"/>
                  </a:highlight>
                </a:rPr>
                <a:t>-10</a:t>
              </a:r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C833A172-04BE-7D4B-45C4-F07918C3C30E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4</a:t>
              </a:r>
              <a:endParaRPr lang="en-AU" sz="120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BD2CE6D0-608D-D345-C585-BFD028870A45}"/>
              </a:ext>
            </a:extLst>
          </p:cNvPr>
          <p:cNvSpPr txBox="1"/>
          <p:nvPr/>
        </p:nvSpPr>
        <p:spPr>
          <a:xfrm>
            <a:off x="4468180" y="3339813"/>
            <a:ext cx="349251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Removal problem</a:t>
            </a:r>
            <a:r>
              <a:rPr lang="en-CA" dirty="0"/>
              <a:t>: Suppose we delete 25. Then how is 12 found? If we mark location 1 as “empty”, that ruins the linear probing.</a:t>
            </a:r>
            <a:endParaRPr lang="en-AU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E149BAD-F7EF-E267-FCF0-9F0FA1F1CE5F}"/>
              </a:ext>
            </a:extLst>
          </p:cNvPr>
          <p:cNvCxnSpPr>
            <a:stCxn id="43" idx="1"/>
          </p:cNvCxnSpPr>
          <p:nvPr/>
        </p:nvCxnSpPr>
        <p:spPr>
          <a:xfrm>
            <a:off x="5285433" y="2455186"/>
            <a:ext cx="627017" cy="59281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FCE4DFB-64D3-AF51-3F05-A4ABA4C80244}"/>
              </a:ext>
            </a:extLst>
          </p:cNvPr>
          <p:cNvCxnSpPr>
            <a:stCxn id="43" idx="3"/>
          </p:cNvCxnSpPr>
          <p:nvPr/>
        </p:nvCxnSpPr>
        <p:spPr>
          <a:xfrm flipH="1">
            <a:off x="5384800" y="2455186"/>
            <a:ext cx="527650" cy="63899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92695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EB890-4AE9-E61C-9A74-E115946F8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6550892" cy="1325563"/>
          </a:xfrm>
        </p:spPr>
        <p:txBody>
          <a:bodyPr/>
          <a:lstStyle/>
          <a:p>
            <a:r>
              <a:rPr lang="en-CA" dirty="0"/>
              <a:t>Hash Tables: </a:t>
            </a:r>
            <a:r>
              <a:rPr lang="en-CA" dirty="0">
                <a:solidFill>
                  <a:srgbClr val="FF0000"/>
                </a:solidFill>
              </a:rPr>
              <a:t>Linear Probing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A6E7421-3891-3A5B-6614-FFDA66F6D313}"/>
              </a:ext>
            </a:extLst>
          </p:cNvPr>
          <p:cNvSpPr txBox="1"/>
          <p:nvPr/>
        </p:nvSpPr>
        <p:spPr>
          <a:xfrm>
            <a:off x="4011517" y="5254979"/>
            <a:ext cx="52465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 dirty="0"/>
              <a:t>hash(key) = abs(key) % 6</a:t>
            </a:r>
            <a:endParaRPr lang="en-AU" sz="40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C39B0D3-19D2-C19A-001C-3F6BEC442D97}"/>
              </a:ext>
            </a:extLst>
          </p:cNvPr>
          <p:cNvSpPr txBox="1"/>
          <p:nvPr/>
        </p:nvSpPr>
        <p:spPr>
          <a:xfrm>
            <a:off x="211182" y="1578022"/>
            <a:ext cx="3025380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CA" dirty="0"/>
              <a:t>Add these keys (ignore values)</a:t>
            </a:r>
            <a:br>
              <a:rPr lang="en-CA" dirty="0"/>
            </a:br>
            <a:r>
              <a:rPr lang="en-CA" dirty="0"/>
              <a:t>25</a:t>
            </a:r>
          </a:p>
          <a:p>
            <a:pPr algn="ctr"/>
            <a:r>
              <a:rPr lang="en-CA" dirty="0"/>
              <a:t>-10</a:t>
            </a:r>
            <a:br>
              <a:rPr lang="en-CA" dirty="0"/>
            </a:br>
            <a:r>
              <a:rPr lang="en-CA" dirty="0"/>
              <a:t>0</a:t>
            </a:r>
            <a:br>
              <a:rPr lang="en-CA" dirty="0"/>
            </a:br>
            <a:r>
              <a:rPr lang="en-CA" dirty="0"/>
              <a:t>12</a:t>
            </a:r>
          </a:p>
          <a:p>
            <a:pPr algn="ctr"/>
            <a:r>
              <a:rPr lang="en-CA" dirty="0"/>
              <a:t>4</a:t>
            </a:r>
            <a:endParaRPr lang="en-AU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0523413-65DE-D5D6-1195-8E8BFFC539EA}"/>
              </a:ext>
            </a:extLst>
          </p:cNvPr>
          <p:cNvSpPr txBox="1"/>
          <p:nvPr/>
        </p:nvSpPr>
        <p:spPr>
          <a:xfrm>
            <a:off x="7960690" y="542032"/>
            <a:ext cx="3676950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If two or more keys hash to the same location, then do a linear search to find the next empty location and insert it there. Wrap-around if you hit the end of the array.</a:t>
            </a:r>
            <a:endParaRPr lang="en-AU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6D6FDC6-194E-27D7-4789-7022376B4B7A}"/>
              </a:ext>
            </a:extLst>
          </p:cNvPr>
          <p:cNvSpPr txBox="1"/>
          <p:nvPr/>
        </p:nvSpPr>
        <p:spPr>
          <a:xfrm>
            <a:off x="517240" y="3743216"/>
            <a:ext cx="1412566" cy="258532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CA" dirty="0"/>
              <a:t>hash(25)  = 1</a:t>
            </a:r>
          </a:p>
          <a:p>
            <a:br>
              <a:rPr lang="en-CA" dirty="0"/>
            </a:br>
            <a:r>
              <a:rPr lang="en-CA" dirty="0"/>
              <a:t>hash(-10) = 4</a:t>
            </a:r>
            <a:br>
              <a:rPr lang="en-CA" dirty="0"/>
            </a:br>
            <a:br>
              <a:rPr lang="en-CA" dirty="0"/>
            </a:br>
            <a:r>
              <a:rPr lang="en-CA" dirty="0"/>
              <a:t>hash(0)    = 0</a:t>
            </a:r>
            <a:br>
              <a:rPr lang="en-CA" dirty="0"/>
            </a:br>
            <a:br>
              <a:rPr lang="en-CA" dirty="0"/>
            </a:br>
            <a:r>
              <a:rPr lang="en-CA" dirty="0"/>
              <a:t>hash(12)  = 0</a:t>
            </a:r>
          </a:p>
          <a:p>
            <a:br>
              <a:rPr lang="en-CA" dirty="0"/>
            </a:br>
            <a:r>
              <a:rPr lang="en-CA" dirty="0"/>
              <a:t>hash(4)    = 4</a:t>
            </a:r>
            <a:endParaRPr lang="en-AU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FA69266-16FC-F88A-EFA2-F0CB897B3DDF}"/>
              </a:ext>
            </a:extLst>
          </p:cNvPr>
          <p:cNvGrpSpPr/>
          <p:nvPr/>
        </p:nvGrpSpPr>
        <p:grpSpPr>
          <a:xfrm>
            <a:off x="4658416" y="2316686"/>
            <a:ext cx="627017" cy="638548"/>
            <a:chOff x="5808617" y="1254784"/>
            <a:chExt cx="627017" cy="638548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5C959FB-82DA-FF7D-82E2-ABA5D4411A9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highlight>
                    <a:srgbClr val="FFFF00"/>
                  </a:highlight>
                </a:rPr>
                <a:t>0</a:t>
              </a:r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9E204D0-1F8D-D738-C260-32BB7B76203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0</a:t>
              </a:r>
              <a:endParaRPr lang="en-AU" sz="1200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15A5C8C-5F1E-DA1A-AE46-7399F7BEB665}"/>
              </a:ext>
            </a:extLst>
          </p:cNvPr>
          <p:cNvGrpSpPr/>
          <p:nvPr/>
        </p:nvGrpSpPr>
        <p:grpSpPr>
          <a:xfrm>
            <a:off x="5285433" y="2316686"/>
            <a:ext cx="627017" cy="638548"/>
            <a:chOff x="5808617" y="1254784"/>
            <a:chExt cx="627017" cy="638548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DCFD9F14-9009-F778-A6B5-D7F881D4F1AE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highlight>
                    <a:srgbClr val="FFFF00"/>
                  </a:highlight>
                </a:rPr>
                <a:t>25</a:t>
              </a:r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04D3761-F67D-A769-CADF-64681FE33FF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1</a:t>
              </a:r>
              <a:endParaRPr lang="en-AU" sz="1200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B84534D1-B0BB-6AF5-1A3C-F172322F8615}"/>
              </a:ext>
            </a:extLst>
          </p:cNvPr>
          <p:cNvGrpSpPr/>
          <p:nvPr/>
        </p:nvGrpSpPr>
        <p:grpSpPr>
          <a:xfrm>
            <a:off x="5912450" y="2316686"/>
            <a:ext cx="627017" cy="638548"/>
            <a:chOff x="5808617" y="1254784"/>
            <a:chExt cx="627017" cy="638548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EF925B0B-040A-9A87-6188-8FF1079B2A9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highlight>
                    <a:srgbClr val="FFFF00"/>
                  </a:highlight>
                </a:rPr>
                <a:t>12</a:t>
              </a:r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F712A07-EB37-48FE-C1A9-3007ED365CD4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2</a:t>
              </a:r>
              <a:endParaRPr lang="en-AU" sz="1200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BC471928-5130-D5B1-79EE-A1EFF3067326}"/>
              </a:ext>
            </a:extLst>
          </p:cNvPr>
          <p:cNvGrpSpPr/>
          <p:nvPr/>
        </p:nvGrpSpPr>
        <p:grpSpPr>
          <a:xfrm>
            <a:off x="7793501" y="2316686"/>
            <a:ext cx="627017" cy="638548"/>
            <a:chOff x="5808617" y="1254784"/>
            <a:chExt cx="627017" cy="638548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03D55D16-7C19-4EA5-163C-11ACCACE124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highlight>
                    <a:srgbClr val="FFFF00"/>
                  </a:highlight>
                </a:rPr>
                <a:t>4</a:t>
              </a:r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9F76EBBB-98DE-5EB4-305D-7AA89AFDA24F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5</a:t>
              </a:r>
              <a:endParaRPr lang="en-AU" sz="1200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68C320C2-78D4-37DD-2726-C958BFB2D09B}"/>
              </a:ext>
            </a:extLst>
          </p:cNvPr>
          <p:cNvGrpSpPr/>
          <p:nvPr/>
        </p:nvGrpSpPr>
        <p:grpSpPr>
          <a:xfrm>
            <a:off x="6539467" y="2316686"/>
            <a:ext cx="627017" cy="638548"/>
            <a:chOff x="5808617" y="1254784"/>
            <a:chExt cx="627017" cy="638548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B3656E38-8D6F-CC7A-FB16-09AB57C0CCC3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83F67503-B93C-A4C8-39E2-C7AA933987A6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3</a:t>
              </a:r>
              <a:endParaRPr lang="en-AU" sz="1200"/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68B37CC0-FA4C-9B9A-5880-EE9A529B5EB0}"/>
              </a:ext>
            </a:extLst>
          </p:cNvPr>
          <p:cNvGrpSpPr/>
          <p:nvPr/>
        </p:nvGrpSpPr>
        <p:grpSpPr>
          <a:xfrm>
            <a:off x="7166484" y="2316686"/>
            <a:ext cx="627017" cy="638548"/>
            <a:chOff x="5808617" y="1254784"/>
            <a:chExt cx="627017" cy="638548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07F80487-763D-DB08-57F9-5A30462E85D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highlight>
                    <a:srgbClr val="FFFF00"/>
                  </a:highlight>
                </a:rPr>
                <a:t>-10</a:t>
              </a:r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C833A172-04BE-7D4B-45C4-F07918C3C30E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4</a:t>
              </a:r>
              <a:endParaRPr lang="en-AU" sz="120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BD2CE6D0-608D-D345-C585-BFD028870A45}"/>
              </a:ext>
            </a:extLst>
          </p:cNvPr>
          <p:cNvSpPr txBox="1"/>
          <p:nvPr/>
        </p:nvSpPr>
        <p:spPr>
          <a:xfrm>
            <a:off x="4468180" y="3339813"/>
            <a:ext cx="3492510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Removal problem</a:t>
            </a:r>
            <a:r>
              <a:rPr lang="en-CA" dirty="0"/>
              <a:t>: So instead of marking it “empty”, we mark it as “deleted”. Then linear probing can work, although the code is a little more complex because now there are two non-filled cases.</a:t>
            </a:r>
            <a:endParaRPr lang="en-AU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E149BAD-F7EF-E267-FCF0-9F0FA1F1CE5F}"/>
              </a:ext>
            </a:extLst>
          </p:cNvPr>
          <p:cNvCxnSpPr>
            <a:stCxn id="43" idx="1"/>
          </p:cNvCxnSpPr>
          <p:nvPr/>
        </p:nvCxnSpPr>
        <p:spPr>
          <a:xfrm>
            <a:off x="5285433" y="2455186"/>
            <a:ext cx="627017" cy="59281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FCE4DFB-64D3-AF51-3F05-A4ABA4C80244}"/>
              </a:ext>
            </a:extLst>
          </p:cNvPr>
          <p:cNvCxnSpPr>
            <a:stCxn id="43" idx="3"/>
          </p:cNvCxnSpPr>
          <p:nvPr/>
        </p:nvCxnSpPr>
        <p:spPr>
          <a:xfrm flipH="1">
            <a:off x="5384800" y="2455186"/>
            <a:ext cx="527650" cy="63899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86901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EB890-4AE9-E61C-9A74-E115946F8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6550892" cy="1325563"/>
          </a:xfrm>
        </p:spPr>
        <p:txBody>
          <a:bodyPr/>
          <a:lstStyle/>
          <a:p>
            <a:r>
              <a:rPr lang="en-CA" dirty="0"/>
              <a:t>Hash Tables: </a:t>
            </a:r>
            <a:r>
              <a:rPr lang="en-CA" dirty="0">
                <a:solidFill>
                  <a:srgbClr val="FF0000"/>
                </a:solidFill>
              </a:rPr>
              <a:t>Linear Probing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A6E7421-3891-3A5B-6614-FFDA66F6D313}"/>
              </a:ext>
            </a:extLst>
          </p:cNvPr>
          <p:cNvSpPr txBox="1"/>
          <p:nvPr/>
        </p:nvSpPr>
        <p:spPr>
          <a:xfrm>
            <a:off x="4011517" y="5254979"/>
            <a:ext cx="52465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 dirty="0"/>
              <a:t>hash(key) = abs(key) % 6</a:t>
            </a:r>
            <a:endParaRPr lang="en-AU" sz="40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C39B0D3-19D2-C19A-001C-3F6BEC442D97}"/>
              </a:ext>
            </a:extLst>
          </p:cNvPr>
          <p:cNvSpPr txBox="1"/>
          <p:nvPr/>
        </p:nvSpPr>
        <p:spPr>
          <a:xfrm>
            <a:off x="211182" y="1578022"/>
            <a:ext cx="3025380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CA" dirty="0"/>
              <a:t>Add these keys (ignore values)</a:t>
            </a:r>
            <a:br>
              <a:rPr lang="en-CA" dirty="0"/>
            </a:br>
            <a:r>
              <a:rPr lang="en-CA" dirty="0"/>
              <a:t>25</a:t>
            </a:r>
          </a:p>
          <a:p>
            <a:pPr algn="ctr"/>
            <a:r>
              <a:rPr lang="en-CA" dirty="0"/>
              <a:t>-10</a:t>
            </a:r>
            <a:br>
              <a:rPr lang="en-CA" dirty="0"/>
            </a:br>
            <a:r>
              <a:rPr lang="en-CA" dirty="0"/>
              <a:t>0</a:t>
            </a:r>
            <a:br>
              <a:rPr lang="en-CA" dirty="0"/>
            </a:br>
            <a:r>
              <a:rPr lang="en-CA" dirty="0"/>
              <a:t>12</a:t>
            </a:r>
          </a:p>
          <a:p>
            <a:pPr algn="ctr"/>
            <a:r>
              <a:rPr lang="en-CA" dirty="0"/>
              <a:t>4</a:t>
            </a:r>
            <a:endParaRPr lang="en-AU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0523413-65DE-D5D6-1195-8E8BFFC539EA}"/>
              </a:ext>
            </a:extLst>
          </p:cNvPr>
          <p:cNvSpPr txBox="1"/>
          <p:nvPr/>
        </p:nvSpPr>
        <p:spPr>
          <a:xfrm>
            <a:off x="7960690" y="542032"/>
            <a:ext cx="3676950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If two or more keys hash to the same location, then do a linear search to find the next empty location and insert it there. Wrap-around if you hit the end of the array.</a:t>
            </a:r>
            <a:endParaRPr lang="en-AU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6D6FDC6-194E-27D7-4789-7022376B4B7A}"/>
              </a:ext>
            </a:extLst>
          </p:cNvPr>
          <p:cNvSpPr txBox="1"/>
          <p:nvPr/>
        </p:nvSpPr>
        <p:spPr>
          <a:xfrm>
            <a:off x="517240" y="3743216"/>
            <a:ext cx="1412566" cy="258532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CA" dirty="0"/>
              <a:t>hash(25)  = 1</a:t>
            </a:r>
          </a:p>
          <a:p>
            <a:br>
              <a:rPr lang="en-CA" dirty="0"/>
            </a:br>
            <a:r>
              <a:rPr lang="en-CA" dirty="0"/>
              <a:t>hash(-10) = 4</a:t>
            </a:r>
            <a:br>
              <a:rPr lang="en-CA" dirty="0"/>
            </a:br>
            <a:br>
              <a:rPr lang="en-CA" dirty="0"/>
            </a:br>
            <a:r>
              <a:rPr lang="en-CA" dirty="0"/>
              <a:t>hash(0)    = 0</a:t>
            </a:r>
            <a:br>
              <a:rPr lang="en-CA" dirty="0"/>
            </a:br>
            <a:br>
              <a:rPr lang="en-CA" dirty="0"/>
            </a:br>
            <a:r>
              <a:rPr lang="en-CA" dirty="0"/>
              <a:t>hash(12)  = 0</a:t>
            </a:r>
          </a:p>
          <a:p>
            <a:br>
              <a:rPr lang="en-CA" dirty="0"/>
            </a:br>
            <a:r>
              <a:rPr lang="en-CA" dirty="0"/>
              <a:t>hash(4)    = 4</a:t>
            </a:r>
            <a:endParaRPr lang="en-AU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FA69266-16FC-F88A-EFA2-F0CB897B3DDF}"/>
              </a:ext>
            </a:extLst>
          </p:cNvPr>
          <p:cNvGrpSpPr/>
          <p:nvPr/>
        </p:nvGrpSpPr>
        <p:grpSpPr>
          <a:xfrm>
            <a:off x="4658416" y="2316686"/>
            <a:ext cx="627017" cy="638548"/>
            <a:chOff x="5808617" y="1254784"/>
            <a:chExt cx="627017" cy="638548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5C959FB-82DA-FF7D-82E2-ABA5D4411A9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highlight>
                    <a:srgbClr val="FFFF00"/>
                  </a:highlight>
                </a:rPr>
                <a:t>0</a:t>
              </a:r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9E204D0-1F8D-D738-C260-32BB7B76203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0</a:t>
              </a:r>
              <a:endParaRPr lang="en-AU" sz="1200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15A5C8C-5F1E-DA1A-AE46-7399F7BEB665}"/>
              </a:ext>
            </a:extLst>
          </p:cNvPr>
          <p:cNvGrpSpPr/>
          <p:nvPr/>
        </p:nvGrpSpPr>
        <p:grpSpPr>
          <a:xfrm>
            <a:off x="5285433" y="2316686"/>
            <a:ext cx="627017" cy="638548"/>
            <a:chOff x="5808617" y="1254784"/>
            <a:chExt cx="627017" cy="638548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DCFD9F14-9009-F778-A6B5-D7F881D4F1AE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highlight>
                    <a:srgbClr val="FFFF00"/>
                  </a:highlight>
                </a:rPr>
                <a:t>25</a:t>
              </a:r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04D3761-F67D-A769-CADF-64681FE33FF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1</a:t>
              </a:r>
              <a:endParaRPr lang="en-AU" sz="1200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B84534D1-B0BB-6AF5-1A3C-F172322F8615}"/>
              </a:ext>
            </a:extLst>
          </p:cNvPr>
          <p:cNvGrpSpPr/>
          <p:nvPr/>
        </p:nvGrpSpPr>
        <p:grpSpPr>
          <a:xfrm>
            <a:off x="5912450" y="2316686"/>
            <a:ext cx="627017" cy="638548"/>
            <a:chOff x="5808617" y="1254784"/>
            <a:chExt cx="627017" cy="638548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EF925B0B-040A-9A87-6188-8FF1079B2A9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highlight>
                    <a:srgbClr val="FFFF00"/>
                  </a:highlight>
                </a:rPr>
                <a:t>12</a:t>
              </a:r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F712A07-EB37-48FE-C1A9-3007ED365CD4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2</a:t>
              </a:r>
              <a:endParaRPr lang="en-AU" sz="1200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BC471928-5130-D5B1-79EE-A1EFF3067326}"/>
              </a:ext>
            </a:extLst>
          </p:cNvPr>
          <p:cNvGrpSpPr/>
          <p:nvPr/>
        </p:nvGrpSpPr>
        <p:grpSpPr>
          <a:xfrm>
            <a:off x="7793501" y="2316686"/>
            <a:ext cx="627017" cy="638548"/>
            <a:chOff x="5808617" y="1254784"/>
            <a:chExt cx="627017" cy="638548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03D55D16-7C19-4EA5-163C-11ACCACE124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highlight>
                    <a:srgbClr val="FFFF00"/>
                  </a:highlight>
                </a:rPr>
                <a:t>4</a:t>
              </a:r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9F76EBBB-98DE-5EB4-305D-7AA89AFDA24F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5</a:t>
              </a:r>
              <a:endParaRPr lang="en-AU" sz="1200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68C320C2-78D4-37DD-2726-C958BFB2D09B}"/>
              </a:ext>
            </a:extLst>
          </p:cNvPr>
          <p:cNvGrpSpPr/>
          <p:nvPr/>
        </p:nvGrpSpPr>
        <p:grpSpPr>
          <a:xfrm>
            <a:off x="6539467" y="2316686"/>
            <a:ext cx="627017" cy="638548"/>
            <a:chOff x="5808617" y="1254784"/>
            <a:chExt cx="627017" cy="638548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B3656E38-8D6F-CC7A-FB16-09AB57C0CCC3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83F67503-B93C-A4C8-39E2-C7AA933987A6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3</a:t>
              </a:r>
              <a:endParaRPr lang="en-AU" sz="1200"/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68B37CC0-FA4C-9B9A-5880-EE9A529B5EB0}"/>
              </a:ext>
            </a:extLst>
          </p:cNvPr>
          <p:cNvGrpSpPr/>
          <p:nvPr/>
        </p:nvGrpSpPr>
        <p:grpSpPr>
          <a:xfrm>
            <a:off x="7166484" y="2316686"/>
            <a:ext cx="627017" cy="638548"/>
            <a:chOff x="5808617" y="1254784"/>
            <a:chExt cx="627017" cy="638548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07F80487-763D-DB08-57F9-5A30462E85D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highlight>
                    <a:srgbClr val="FFFF00"/>
                  </a:highlight>
                </a:rPr>
                <a:t>-10</a:t>
              </a:r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C833A172-04BE-7D4B-45C4-F07918C3C30E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4</a:t>
              </a:r>
              <a:endParaRPr lang="en-AU" sz="120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BD2CE6D0-608D-D345-C585-BFD028870A45}"/>
              </a:ext>
            </a:extLst>
          </p:cNvPr>
          <p:cNvSpPr txBox="1"/>
          <p:nvPr/>
        </p:nvSpPr>
        <p:spPr>
          <a:xfrm>
            <a:off x="4468180" y="3339813"/>
            <a:ext cx="3492510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Removal problem</a:t>
            </a:r>
            <a:r>
              <a:rPr lang="en-CA" dirty="0"/>
              <a:t>: So instead of marking it “empty”, we mark it as “deleted”. Then linear probing can work, although the code is a little more complex because now there are two non-filled cases.</a:t>
            </a:r>
            <a:endParaRPr lang="en-AU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E149BAD-F7EF-E267-FCF0-9F0FA1F1CE5F}"/>
              </a:ext>
            </a:extLst>
          </p:cNvPr>
          <p:cNvCxnSpPr>
            <a:stCxn id="43" idx="1"/>
          </p:cNvCxnSpPr>
          <p:nvPr/>
        </p:nvCxnSpPr>
        <p:spPr>
          <a:xfrm>
            <a:off x="5285433" y="2455186"/>
            <a:ext cx="627017" cy="59281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FCE4DFB-64D3-AF51-3F05-A4ABA4C80244}"/>
              </a:ext>
            </a:extLst>
          </p:cNvPr>
          <p:cNvCxnSpPr>
            <a:stCxn id="43" idx="3"/>
          </p:cNvCxnSpPr>
          <p:nvPr/>
        </p:nvCxnSpPr>
        <p:spPr>
          <a:xfrm flipH="1">
            <a:off x="5384800" y="2455186"/>
            <a:ext cx="527650" cy="63899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8F26677-F104-E483-D83E-BA9883AE1A5E}"/>
              </a:ext>
            </a:extLst>
          </p:cNvPr>
          <p:cNvSpPr txBox="1"/>
          <p:nvPr/>
        </p:nvSpPr>
        <p:spPr>
          <a:xfrm>
            <a:off x="8708681" y="3699682"/>
            <a:ext cx="21809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See the sample linear probing</a:t>
            </a:r>
            <a:br>
              <a:rPr lang="en-CA" dirty="0"/>
            </a:br>
            <a:r>
              <a:rPr lang="en-CA" dirty="0"/>
              <a:t>code in hashing.cpp</a:t>
            </a:r>
            <a:endParaRPr lang="en-AU" dirty="0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6D4B3C6D-E5BF-154E-FC21-C29658460285}"/>
              </a:ext>
            </a:extLst>
          </p:cNvPr>
          <p:cNvSpPr/>
          <p:nvPr/>
        </p:nvSpPr>
        <p:spPr>
          <a:xfrm>
            <a:off x="8235778" y="4003589"/>
            <a:ext cx="475736" cy="31551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495848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EB890-4AE9-E61C-9A74-E115946F8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Open Addressing: </a:t>
            </a:r>
            <a:r>
              <a:rPr lang="en-CA" dirty="0">
                <a:solidFill>
                  <a:srgbClr val="FF0000"/>
                </a:solidFill>
              </a:rPr>
              <a:t>Linear Probing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3BEB51-9955-F82A-6F80-41EBE4E2A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86018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b="1" dirty="0"/>
              <a:t>Linear Probing</a:t>
            </a:r>
            <a:br>
              <a:rPr lang="en-CA" b="1" dirty="0"/>
            </a:br>
            <a:r>
              <a:rPr lang="en-CA" dirty="0"/>
              <a:t>(hash(key) + 0) % N</a:t>
            </a:r>
            <a:br>
              <a:rPr lang="en-CA" dirty="0"/>
            </a:br>
            <a:r>
              <a:rPr lang="en-CA" dirty="0"/>
              <a:t>(hash(key) + 1) % N</a:t>
            </a:r>
            <a:br>
              <a:rPr lang="en-CA" dirty="0"/>
            </a:br>
            <a:r>
              <a:rPr lang="en-CA" dirty="0"/>
              <a:t>(hash(key) + 2) % N</a:t>
            </a:r>
            <a:br>
              <a:rPr lang="en-CA" dirty="0"/>
            </a:br>
            <a:r>
              <a:rPr lang="en-CA" dirty="0"/>
              <a:t>(hash(key) + 3) % N</a:t>
            </a:r>
            <a:br>
              <a:rPr lang="en-CA" dirty="0"/>
            </a:br>
            <a:r>
              <a:rPr lang="en-CA" dirty="0"/>
              <a:t>(hash(key) + 4) % N</a:t>
            </a:r>
            <a:br>
              <a:rPr lang="en-CA" dirty="0"/>
            </a:br>
            <a:r>
              <a:rPr lang="en-CA" dirty="0"/>
              <a:t>…</a:t>
            </a:r>
            <a:br>
              <a:rPr lang="en-CA" dirty="0"/>
            </a:br>
            <a:r>
              <a:rPr lang="en-CA" dirty="0"/>
              <a:t>(hash(key) + </a:t>
            </a:r>
            <a:r>
              <a:rPr lang="en-CA" dirty="0" err="1"/>
              <a:t>i</a:t>
            </a:r>
            <a:r>
              <a:rPr lang="en-CA" dirty="0"/>
              <a:t>) % N</a:t>
            </a:r>
            <a:br>
              <a:rPr lang="en-CA" dirty="0"/>
            </a:br>
            <a:r>
              <a:rPr lang="en-CA" dirty="0"/>
              <a:t>…</a:t>
            </a:r>
          </a:p>
          <a:p>
            <a:pPr marL="0" indent="0">
              <a:buNone/>
            </a:pPr>
            <a:endParaRPr lang="en-CA" dirty="0"/>
          </a:p>
          <a:p>
            <a:endParaRPr lang="en-CA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340167-FAFF-9E55-2497-F7B2B09CCA2C}"/>
              </a:ext>
            </a:extLst>
          </p:cNvPr>
          <p:cNvSpPr txBox="1"/>
          <p:nvPr/>
        </p:nvSpPr>
        <p:spPr>
          <a:xfrm>
            <a:off x="5114051" y="1597682"/>
            <a:ext cx="2163977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% N </a:t>
            </a:r>
            <a:r>
              <a:rPr lang="en-CA" dirty="0"/>
              <a:t>makes the sequence wrap-around when it hits the end of the array.</a:t>
            </a:r>
            <a:endParaRPr lang="en-A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E390C3-C23E-8885-F152-D76BE3C03A20}"/>
              </a:ext>
            </a:extLst>
          </p:cNvPr>
          <p:cNvSpPr txBox="1"/>
          <p:nvPr/>
        </p:nvSpPr>
        <p:spPr>
          <a:xfrm>
            <a:off x="7787494" y="1597682"/>
            <a:ext cx="1219903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N</a:t>
            </a:r>
            <a:r>
              <a:rPr lang="en-CA" dirty="0"/>
              <a:t> is the capacity of the array.</a:t>
            </a:r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B8EA08-2981-2FF4-BDF7-59E3A6C2CB08}"/>
              </a:ext>
            </a:extLst>
          </p:cNvPr>
          <p:cNvSpPr txBox="1"/>
          <p:nvPr/>
        </p:nvSpPr>
        <p:spPr>
          <a:xfrm>
            <a:off x="4921405" y="4013823"/>
            <a:ext cx="386018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Keys start to cluster, slowing it down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Removal is tricky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7D856B2-E747-D2D0-D611-2F0130FE87F2}"/>
              </a:ext>
            </a:extLst>
          </p:cNvPr>
          <p:cNvCxnSpPr/>
          <p:nvPr/>
        </p:nvCxnSpPr>
        <p:spPr>
          <a:xfrm flipH="1">
            <a:off x="3508917" y="1825625"/>
            <a:ext cx="1531434" cy="4120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27A4809-B9EA-88C8-23BC-CFA217FAFC0A}"/>
              </a:ext>
            </a:extLst>
          </p:cNvPr>
          <p:cNvSpPr txBox="1"/>
          <p:nvPr/>
        </p:nvSpPr>
        <p:spPr>
          <a:xfrm>
            <a:off x="1286332" y="5477406"/>
            <a:ext cx="1694760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index positions to check on a collision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405336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EB890-4AE9-E61C-9A74-E115946F8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Open Addressing: </a:t>
            </a:r>
            <a:r>
              <a:rPr lang="en-CA" dirty="0">
                <a:solidFill>
                  <a:srgbClr val="FF0000"/>
                </a:solidFill>
              </a:rPr>
              <a:t>Quadratic Hashing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3BEB51-9955-F82A-6F80-41EBE4E2A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86018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b="1" dirty="0"/>
              <a:t>Quadratic Hashing</a:t>
            </a:r>
            <a:br>
              <a:rPr lang="en-CA" b="1" dirty="0"/>
            </a:br>
            <a:r>
              <a:rPr lang="en-CA" dirty="0"/>
              <a:t>(hash(key) + 0*0) % N</a:t>
            </a:r>
            <a:br>
              <a:rPr lang="en-CA" dirty="0"/>
            </a:br>
            <a:r>
              <a:rPr lang="en-CA" dirty="0"/>
              <a:t>(hash(key) + 1*1) % N</a:t>
            </a:r>
            <a:br>
              <a:rPr lang="en-CA" dirty="0"/>
            </a:br>
            <a:r>
              <a:rPr lang="en-CA" dirty="0"/>
              <a:t>(hash(key) + 2*2) % N</a:t>
            </a:r>
            <a:br>
              <a:rPr lang="en-CA" dirty="0"/>
            </a:br>
            <a:r>
              <a:rPr lang="en-CA" dirty="0"/>
              <a:t>(hash(key) + 3*3) % N</a:t>
            </a:r>
            <a:br>
              <a:rPr lang="en-CA" dirty="0"/>
            </a:br>
            <a:r>
              <a:rPr lang="en-CA" dirty="0"/>
              <a:t>(hash(key) + 4*4) % N</a:t>
            </a:r>
            <a:br>
              <a:rPr lang="en-CA" dirty="0"/>
            </a:br>
            <a:r>
              <a:rPr lang="en-CA" dirty="0"/>
              <a:t>…</a:t>
            </a:r>
            <a:br>
              <a:rPr lang="en-CA" dirty="0"/>
            </a:br>
            <a:r>
              <a:rPr lang="en-CA" dirty="0"/>
              <a:t>(hash(key) + </a:t>
            </a:r>
            <a:r>
              <a:rPr lang="en-CA" dirty="0" err="1"/>
              <a:t>i</a:t>
            </a:r>
            <a:r>
              <a:rPr lang="en-CA" dirty="0"/>
              <a:t>*</a:t>
            </a:r>
            <a:r>
              <a:rPr lang="en-CA" dirty="0" err="1"/>
              <a:t>i</a:t>
            </a:r>
            <a:r>
              <a:rPr lang="en-CA" dirty="0"/>
              <a:t>) % N</a:t>
            </a:r>
            <a:br>
              <a:rPr lang="en-CA" dirty="0"/>
            </a:br>
            <a:r>
              <a:rPr lang="en-CA" dirty="0"/>
              <a:t>…</a:t>
            </a:r>
          </a:p>
          <a:p>
            <a:pPr marL="0" indent="0">
              <a:buNone/>
            </a:pPr>
            <a:endParaRPr lang="en-CA" dirty="0"/>
          </a:p>
          <a:p>
            <a:endParaRPr lang="en-CA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B8EA08-2981-2FF4-BDF7-59E3A6C2CB08}"/>
              </a:ext>
            </a:extLst>
          </p:cNvPr>
          <p:cNvSpPr txBox="1"/>
          <p:nvPr/>
        </p:nvSpPr>
        <p:spPr>
          <a:xfrm>
            <a:off x="5932450" y="2690336"/>
            <a:ext cx="3860180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Avoids cluster sequences seen in linear probing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Suffers from secondary cluster patterns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Removal is tricky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Table capacity must be prime, otherwise might not find an empty location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Might loop forever if the table is half or more full (need to extend table size and </a:t>
            </a:r>
            <a:r>
              <a:rPr lang="en-CA" b="1" dirty="0"/>
              <a:t>re-hash</a:t>
            </a:r>
            <a:r>
              <a:rPr lang="en-CA" dirty="0"/>
              <a:t> entries)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E21BD3-4F8D-2A9C-FF27-736292ABED5C}"/>
              </a:ext>
            </a:extLst>
          </p:cNvPr>
          <p:cNvSpPr txBox="1"/>
          <p:nvPr/>
        </p:nvSpPr>
        <p:spPr>
          <a:xfrm>
            <a:off x="1286332" y="5477406"/>
            <a:ext cx="1694760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index positions to check on a collision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76736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B46A5D8-CF52-A68B-F655-C6DC5365138C}"/>
              </a:ext>
            </a:extLst>
          </p:cNvPr>
          <p:cNvSpPr txBox="1"/>
          <p:nvPr/>
        </p:nvSpPr>
        <p:spPr>
          <a:xfrm>
            <a:off x="692727" y="378691"/>
            <a:ext cx="1801091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 </a:t>
            </a:r>
            <a:r>
              <a:rPr lang="en-CA" b="1" dirty="0"/>
              <a:t>map</a:t>
            </a:r>
            <a:r>
              <a:rPr lang="en-CA" dirty="0"/>
              <a:t> is an ADT that stores </a:t>
            </a:r>
            <a:br>
              <a:rPr lang="en-CA" dirty="0"/>
            </a:br>
            <a:r>
              <a:rPr lang="en-CA" dirty="0"/>
              <a:t>(key, value) pairs.</a:t>
            </a:r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8647EF-E221-6FA3-3454-C7067ECEA17A}"/>
              </a:ext>
            </a:extLst>
          </p:cNvPr>
          <p:cNvSpPr txBox="1"/>
          <p:nvPr/>
        </p:nvSpPr>
        <p:spPr>
          <a:xfrm>
            <a:off x="1234660" y="3429000"/>
            <a:ext cx="106250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/>
              <a:t>[(key_1, value_1), (key_2, value_2), …, (</a:t>
            </a:r>
            <a:r>
              <a:rPr lang="en-CA" sz="3600" dirty="0" err="1"/>
              <a:t>key_n</a:t>
            </a:r>
            <a:r>
              <a:rPr lang="en-CA" sz="3600" dirty="0"/>
              <a:t>, </a:t>
            </a:r>
            <a:r>
              <a:rPr lang="en-CA" sz="3600" dirty="0" err="1"/>
              <a:t>value_n</a:t>
            </a:r>
            <a:r>
              <a:rPr lang="en-CA" sz="3600" dirty="0"/>
              <a:t>)]</a:t>
            </a:r>
            <a:endParaRPr lang="en-AU" sz="3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02DE67-0BAD-3554-291D-232C6541E8CF}"/>
              </a:ext>
            </a:extLst>
          </p:cNvPr>
          <p:cNvSpPr txBox="1"/>
          <p:nvPr/>
        </p:nvSpPr>
        <p:spPr>
          <a:xfrm>
            <a:off x="2586181" y="1651414"/>
            <a:ext cx="1357746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Keys are typically </a:t>
            </a:r>
            <a:r>
              <a:rPr lang="en-CA" dirty="0" err="1"/>
              <a:t>ints</a:t>
            </a:r>
            <a:r>
              <a:rPr lang="en-CA" dirty="0"/>
              <a:t> or strings.</a:t>
            </a:r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7E5EFC-66C3-CFFE-BFEB-FD437A397B16}"/>
              </a:ext>
            </a:extLst>
          </p:cNvPr>
          <p:cNvSpPr txBox="1"/>
          <p:nvPr/>
        </p:nvSpPr>
        <p:spPr>
          <a:xfrm>
            <a:off x="3990109" y="4862731"/>
            <a:ext cx="1959486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The values are whatever data we want to store.</a:t>
            </a:r>
            <a:endParaRPr lang="en-AU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5D38E08-3CF0-A660-CF95-BC0C269BAA38}"/>
              </a:ext>
            </a:extLst>
          </p:cNvPr>
          <p:cNvCxnSpPr>
            <a:cxnSpLocks/>
          </p:cNvCxnSpPr>
          <p:nvPr/>
        </p:nvCxnSpPr>
        <p:spPr>
          <a:xfrm flipH="1">
            <a:off x="2327564" y="2641600"/>
            <a:ext cx="517235" cy="886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5F3B014-DF4C-6E0B-C3EB-3061477B151B}"/>
              </a:ext>
            </a:extLst>
          </p:cNvPr>
          <p:cNvCxnSpPr>
            <a:cxnSpLocks/>
          </p:cNvCxnSpPr>
          <p:nvPr/>
        </p:nvCxnSpPr>
        <p:spPr>
          <a:xfrm>
            <a:off x="3842327" y="2641600"/>
            <a:ext cx="1357746" cy="787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A598EC9-1F4A-74B0-ECBD-AB3F72F9784F}"/>
              </a:ext>
            </a:extLst>
          </p:cNvPr>
          <p:cNvCxnSpPr>
            <a:cxnSpLocks/>
          </p:cNvCxnSpPr>
          <p:nvPr/>
        </p:nvCxnSpPr>
        <p:spPr>
          <a:xfrm flipH="1" flipV="1">
            <a:off x="3749963" y="4001439"/>
            <a:ext cx="480292" cy="727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01EA801-7BA7-684D-47D7-E79FBEC781E3}"/>
              </a:ext>
            </a:extLst>
          </p:cNvPr>
          <p:cNvCxnSpPr>
            <a:cxnSpLocks/>
            <a:endCxn id="5" idx="2"/>
          </p:cNvCxnSpPr>
          <p:nvPr/>
        </p:nvCxnSpPr>
        <p:spPr>
          <a:xfrm flipV="1">
            <a:off x="5837382" y="4075331"/>
            <a:ext cx="709822" cy="6536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9F3EFA9D-ECEF-3DC5-1F88-A7F2F37916AB}"/>
              </a:ext>
            </a:extLst>
          </p:cNvPr>
          <p:cNvSpPr txBox="1"/>
          <p:nvPr/>
        </p:nvSpPr>
        <p:spPr>
          <a:xfrm>
            <a:off x="7573818" y="583705"/>
            <a:ext cx="3084946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Searching/adding/removing </a:t>
            </a:r>
            <a:br>
              <a:rPr lang="en-CA" dirty="0"/>
            </a:br>
            <a:r>
              <a:rPr lang="en-CA" dirty="0"/>
              <a:t>pairs by key should be as </a:t>
            </a:r>
            <a:r>
              <a:rPr lang="en-CA" b="1" dirty="0"/>
              <a:t>fast</a:t>
            </a:r>
            <a:r>
              <a:rPr lang="en-CA" dirty="0"/>
              <a:t> as possible.</a:t>
            </a:r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32A4E2-495D-9737-FAAD-87B47011A3AD}"/>
              </a:ext>
            </a:extLst>
          </p:cNvPr>
          <p:cNvSpPr txBox="1"/>
          <p:nvPr/>
        </p:nvSpPr>
        <p:spPr>
          <a:xfrm>
            <a:off x="8215746" y="1765346"/>
            <a:ext cx="180109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Searching by value can be very </a:t>
            </a:r>
            <a:r>
              <a:rPr lang="en-CA" b="1" dirty="0"/>
              <a:t>slow</a:t>
            </a:r>
            <a:r>
              <a:rPr lang="en-CA" dirty="0"/>
              <a:t>, or even impossible.</a:t>
            </a:r>
            <a:endParaRPr lang="en-AU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07986BB-14F9-AA0E-33DF-D0CAACC42951}"/>
              </a:ext>
            </a:extLst>
          </p:cNvPr>
          <p:cNvCxnSpPr/>
          <p:nvPr/>
        </p:nvCxnSpPr>
        <p:spPr>
          <a:xfrm>
            <a:off x="4239491" y="2365510"/>
            <a:ext cx="4645891" cy="11627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ADF55C9-ED16-80C9-6AB5-919FCAC60F1C}"/>
              </a:ext>
            </a:extLst>
          </p:cNvPr>
          <p:cNvCxnSpPr/>
          <p:nvPr/>
        </p:nvCxnSpPr>
        <p:spPr>
          <a:xfrm flipV="1">
            <a:off x="6096000" y="4001439"/>
            <a:ext cx="4414982" cy="1180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12263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EB890-4AE9-E61C-9A74-E115946F8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Open Addressing: </a:t>
            </a:r>
            <a:r>
              <a:rPr lang="en-CA" dirty="0">
                <a:solidFill>
                  <a:srgbClr val="FF0000"/>
                </a:solidFill>
              </a:rPr>
              <a:t>Double Hashing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3BEB51-9955-F82A-6F80-41EBE4E2A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6714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b="1" dirty="0"/>
              <a:t>Double Hashing</a:t>
            </a:r>
            <a:br>
              <a:rPr lang="en-CA" b="1" dirty="0"/>
            </a:br>
            <a:r>
              <a:rPr lang="en-CA" dirty="0"/>
              <a:t>(hash(key) + 1*hash'(key)) % N</a:t>
            </a:r>
            <a:br>
              <a:rPr lang="en-CA" dirty="0"/>
            </a:br>
            <a:r>
              <a:rPr lang="en-CA" dirty="0"/>
              <a:t>(hash(key) + 1*hash'(key)) % N</a:t>
            </a:r>
            <a:br>
              <a:rPr lang="en-CA" dirty="0"/>
            </a:br>
            <a:r>
              <a:rPr lang="en-CA" dirty="0"/>
              <a:t>(hash(key) + 2*hash'(key)) % N</a:t>
            </a:r>
            <a:br>
              <a:rPr lang="en-CA" dirty="0"/>
            </a:br>
            <a:r>
              <a:rPr lang="en-CA" dirty="0"/>
              <a:t>(hash(key) + 3*hash'(key)) % N</a:t>
            </a:r>
            <a:br>
              <a:rPr lang="en-CA" dirty="0"/>
            </a:br>
            <a:r>
              <a:rPr lang="en-CA" dirty="0"/>
              <a:t>(hash(key) + 4*hash'(key)) % N</a:t>
            </a:r>
            <a:br>
              <a:rPr lang="en-CA" dirty="0"/>
            </a:br>
            <a:r>
              <a:rPr lang="en-CA" dirty="0"/>
              <a:t>…</a:t>
            </a:r>
            <a:br>
              <a:rPr lang="en-CA" dirty="0"/>
            </a:br>
            <a:r>
              <a:rPr lang="en-CA" dirty="0"/>
              <a:t>(hash(key) +  </a:t>
            </a:r>
            <a:r>
              <a:rPr lang="en-CA" dirty="0" err="1"/>
              <a:t>i</a:t>
            </a:r>
            <a:r>
              <a:rPr lang="en-CA" dirty="0"/>
              <a:t>*hash'(key)) % N</a:t>
            </a:r>
            <a:br>
              <a:rPr lang="en-CA" dirty="0"/>
            </a:br>
            <a:r>
              <a:rPr lang="en-CA" dirty="0"/>
              <a:t>…</a:t>
            </a:r>
          </a:p>
          <a:p>
            <a:pPr marL="0" indent="0">
              <a:buNone/>
            </a:pPr>
            <a:endParaRPr lang="en-CA" dirty="0"/>
          </a:p>
          <a:p>
            <a:endParaRPr lang="en-CA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B8EA08-2981-2FF4-BDF7-59E3A6C2CB08}"/>
              </a:ext>
            </a:extLst>
          </p:cNvPr>
          <p:cNvSpPr txBox="1"/>
          <p:nvPr/>
        </p:nvSpPr>
        <p:spPr>
          <a:xfrm>
            <a:off x="6096000" y="4084569"/>
            <a:ext cx="386018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Avoids clustering seen in linear probing and quadratic hashing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Table capacity </a:t>
            </a:r>
            <a:r>
              <a:rPr lang="en-CA" b="1" dirty="0"/>
              <a:t>N</a:t>
            </a:r>
            <a:r>
              <a:rPr lang="en-CA" dirty="0"/>
              <a:t> should be prime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Removal is tricky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206C89-06DD-A5B3-CF93-CBB77E1B2806}"/>
              </a:ext>
            </a:extLst>
          </p:cNvPr>
          <p:cNvSpPr txBox="1"/>
          <p:nvPr/>
        </p:nvSpPr>
        <p:spPr>
          <a:xfrm>
            <a:off x="6341327" y="1388437"/>
            <a:ext cx="1531434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hash(key)</a:t>
            </a:r>
            <a:r>
              <a:rPr lang="en-CA" dirty="0"/>
              <a:t> is the usual hash function</a:t>
            </a:r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9444AC-3489-8CE2-ECE3-6DBEDA957589}"/>
              </a:ext>
            </a:extLst>
          </p:cNvPr>
          <p:cNvSpPr txBox="1"/>
          <p:nvPr/>
        </p:nvSpPr>
        <p:spPr>
          <a:xfrm>
            <a:off x="6341327" y="2585796"/>
            <a:ext cx="1531434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hash'(key)</a:t>
            </a:r>
            <a:r>
              <a:rPr lang="en-CA" dirty="0"/>
              <a:t> is a secondary hash function</a:t>
            </a:r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D442C4-7A80-9563-853F-645233E72599}"/>
              </a:ext>
            </a:extLst>
          </p:cNvPr>
          <p:cNvSpPr txBox="1"/>
          <p:nvPr/>
        </p:nvSpPr>
        <p:spPr>
          <a:xfrm>
            <a:off x="8357840" y="2585796"/>
            <a:ext cx="1531434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hash'(key)</a:t>
            </a:r>
            <a:r>
              <a:rPr lang="en-CA" dirty="0"/>
              <a:t> should </a:t>
            </a:r>
            <a:r>
              <a:rPr lang="en-CA" i="1" dirty="0"/>
              <a:t>never</a:t>
            </a:r>
            <a:r>
              <a:rPr lang="en-CA" dirty="0"/>
              <a:t> evaluate to 0</a:t>
            </a:r>
            <a:endParaRPr lang="en-AU" dirty="0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CC47DAEE-4677-35E8-4142-7447F9268379}"/>
              </a:ext>
            </a:extLst>
          </p:cNvPr>
          <p:cNvSpPr/>
          <p:nvPr/>
        </p:nvSpPr>
        <p:spPr>
          <a:xfrm>
            <a:off x="7948962" y="2914185"/>
            <a:ext cx="332677" cy="247891"/>
          </a:xfrm>
          <a:prstGeom prst="rightArrow">
            <a:avLst>
              <a:gd name="adj1" fmla="val 44001"/>
              <a:gd name="adj2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6F8C828-5CB8-AD60-04D3-2017A6A7A908}"/>
              </a:ext>
            </a:extLst>
          </p:cNvPr>
          <p:cNvSpPr txBox="1"/>
          <p:nvPr/>
        </p:nvSpPr>
        <p:spPr>
          <a:xfrm>
            <a:off x="9277815" y="1200801"/>
            <a:ext cx="2719040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hash'(key) = p – (key % p)</a:t>
            </a:r>
            <a:r>
              <a:rPr lang="en-CA" dirty="0"/>
              <a:t> is a common choice, for some prime number p &lt; N</a:t>
            </a:r>
            <a:endParaRPr lang="en-AU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95C668C-6C69-7876-5077-5A7730559343}"/>
              </a:ext>
            </a:extLst>
          </p:cNvPr>
          <p:cNvCxnSpPr>
            <a:cxnSpLocks/>
          </p:cNvCxnSpPr>
          <p:nvPr/>
        </p:nvCxnSpPr>
        <p:spPr>
          <a:xfrm flipH="1">
            <a:off x="8995317" y="1539563"/>
            <a:ext cx="460917" cy="10462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A1D3C3B-9047-5DEA-0626-027882A4826F}"/>
              </a:ext>
            </a:extLst>
          </p:cNvPr>
          <p:cNvSpPr txBox="1"/>
          <p:nvPr/>
        </p:nvSpPr>
        <p:spPr>
          <a:xfrm>
            <a:off x="1286332" y="5477406"/>
            <a:ext cx="1694760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index positions to check on a collision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365135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EB890-4AE9-E61C-9A74-E115946F8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Buckets vs Open Addressing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3BEB51-9955-F82A-6F80-41EBE4E2A3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Buckets can be as efficient as open addressing</a:t>
            </a:r>
          </a:p>
          <a:p>
            <a:r>
              <a:rPr lang="en-CA" dirty="0"/>
              <a:t>However, </a:t>
            </a:r>
            <a:r>
              <a:rPr lang="en-CA" b="1" dirty="0"/>
              <a:t>the details matter</a:t>
            </a:r>
            <a:r>
              <a:rPr lang="en-CA" dirty="0"/>
              <a:t>!</a:t>
            </a:r>
          </a:p>
          <a:p>
            <a:r>
              <a:rPr lang="en-CA" dirty="0"/>
              <a:t>The exact implementation details of the hash table, and the kind of data you give it, can make a big difference.</a:t>
            </a:r>
          </a:p>
          <a:p>
            <a:r>
              <a:rPr lang="en-CA" dirty="0"/>
              <a:t>Hash tables are common in practice, with many variations and optimizations for special cases</a:t>
            </a:r>
          </a:p>
          <a:p>
            <a:pPr lvl="1"/>
            <a:r>
              <a:rPr lang="en-CA" dirty="0"/>
              <a:t>See the hash table implementation of Python’s dictionaries </a:t>
            </a:r>
            <a:r>
              <a:rPr lang="en-CA" dirty="0">
                <a:hlinkClick r:id="rId2"/>
              </a:rPr>
              <a:t>https://github.com/python/cpython/blob/main/Objects/dictobject.c</a:t>
            </a:r>
            <a:r>
              <a:rPr lang="en-CA" dirty="0"/>
              <a:t> </a:t>
            </a:r>
          </a:p>
          <a:p>
            <a:pPr lvl="1"/>
            <a:r>
              <a:rPr lang="en-CA"/>
              <a:t>Closed hashing, ordered keys, </a:t>
            </a:r>
            <a:r>
              <a:rPr lang="en-CA" dirty="0"/>
              <a:t>compact </a:t>
            </a:r>
            <a:r>
              <a:rPr lang="en-CA"/>
              <a:t>memory usage, </a:t>
            </a:r>
            <a:r>
              <a:rPr lang="en-CA" dirty="0"/>
              <a:t>…</a:t>
            </a:r>
          </a:p>
          <a:p>
            <a:pPr marL="0" indent="0">
              <a:buNone/>
            </a:pP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817227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EB890-4AE9-E61C-9A74-E115946F8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Hash Functions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3BEB51-9955-F82A-6F80-41EBE4E2A3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/>
              <a:t>A good hash function is essential for an efficient hash table</a:t>
            </a:r>
          </a:p>
          <a:p>
            <a:r>
              <a:rPr lang="en-CA" dirty="0"/>
              <a:t>hash: keys -&gt; [0..n-1]</a:t>
            </a:r>
          </a:p>
          <a:p>
            <a:r>
              <a:rPr lang="en-CA" dirty="0"/>
              <a:t>Properties of a good hash function</a:t>
            </a:r>
          </a:p>
          <a:p>
            <a:pPr lvl="1"/>
            <a:r>
              <a:rPr lang="en-CA" b="1" dirty="0"/>
              <a:t>Deterministic</a:t>
            </a:r>
            <a:r>
              <a:rPr lang="en-CA" dirty="0"/>
              <a:t>, i.e. hash(key) must always return the same value</a:t>
            </a:r>
          </a:p>
          <a:p>
            <a:pPr lvl="1"/>
            <a:r>
              <a:rPr lang="en-CA" b="1" dirty="0"/>
              <a:t>Uses all the bits of the key</a:t>
            </a:r>
          </a:p>
          <a:p>
            <a:pPr lvl="2"/>
            <a:r>
              <a:rPr lang="en-CA" dirty="0"/>
              <a:t>Keys that differ only in the ignored bits will have the same hash value</a:t>
            </a:r>
          </a:p>
          <a:p>
            <a:pPr lvl="2"/>
            <a:r>
              <a:rPr lang="en-CA" dirty="0"/>
              <a:t>This means collisions are more likely!</a:t>
            </a:r>
          </a:p>
          <a:p>
            <a:pPr lvl="1"/>
            <a:r>
              <a:rPr lang="en-CA" dirty="0"/>
              <a:t>Give a large range of unpredictable values</a:t>
            </a:r>
          </a:p>
          <a:p>
            <a:pPr lvl="2"/>
            <a:r>
              <a:rPr lang="en-CA" dirty="0"/>
              <a:t>Narrow range could cause collisions</a:t>
            </a:r>
          </a:p>
          <a:p>
            <a:pPr lvl="2"/>
            <a:r>
              <a:rPr lang="en-CA" dirty="0"/>
              <a:t>Patterns could cause collisions</a:t>
            </a:r>
          </a:p>
          <a:p>
            <a:pPr lvl="1"/>
            <a:r>
              <a:rPr lang="en-CA" b="1" dirty="0"/>
              <a:t>Fast to calculate</a:t>
            </a:r>
          </a:p>
          <a:p>
            <a:endParaRPr lang="en-CA" dirty="0"/>
          </a:p>
          <a:p>
            <a:endParaRPr lang="en-CA" dirty="0"/>
          </a:p>
          <a:p>
            <a:pPr marL="0" indent="0">
              <a:buNone/>
            </a:pP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353390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EB890-4AE9-E61C-9A74-E115946F8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Hash Functions: </a:t>
            </a:r>
            <a:r>
              <a:rPr lang="en-CA" dirty="0">
                <a:solidFill>
                  <a:srgbClr val="FF0000"/>
                </a:solidFill>
              </a:rPr>
              <a:t>Determinism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3BEB51-9955-F82A-6F80-41EBE4E2A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70034" cy="4351338"/>
          </a:xfrm>
        </p:spPr>
        <p:txBody>
          <a:bodyPr>
            <a:normAutofit/>
          </a:bodyPr>
          <a:lstStyle/>
          <a:p>
            <a:r>
              <a:rPr lang="en-CA" dirty="0"/>
              <a:t>hash(key) must always return the same value when you give it key</a:t>
            </a:r>
          </a:p>
          <a:p>
            <a:pPr lvl="1"/>
            <a:r>
              <a:rPr lang="en-CA" dirty="0"/>
              <a:t>Can’t depend on random numbers, time, files, network, etc.</a:t>
            </a:r>
          </a:p>
          <a:p>
            <a:pPr lvl="1"/>
            <a:r>
              <a:rPr lang="en-CA" b="1" dirty="0"/>
              <a:t>It can only depend upon the bits in the key</a:t>
            </a:r>
          </a:p>
          <a:p>
            <a:pPr marL="0" indent="0">
              <a:buNone/>
            </a:pPr>
            <a:br>
              <a:rPr lang="en-CA" dirty="0"/>
            </a:br>
            <a:br>
              <a:rPr lang="en-CA" dirty="0"/>
            </a:br>
            <a:endParaRPr lang="en-CA" dirty="0"/>
          </a:p>
          <a:p>
            <a:pPr marL="0" indent="0">
              <a:buNone/>
            </a:pPr>
            <a:endParaRPr lang="en-CA" dirty="0"/>
          </a:p>
          <a:p>
            <a:endParaRPr lang="en-C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0713C2-B2CA-2EFD-A40C-CE698351CD93}"/>
              </a:ext>
            </a:extLst>
          </p:cNvPr>
          <p:cNvSpPr txBox="1"/>
          <p:nvPr/>
        </p:nvSpPr>
        <p:spPr>
          <a:xfrm>
            <a:off x="7344936" y="2092132"/>
            <a:ext cx="46762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/>
              <a:t>hash(x) = 2*x + </a:t>
            </a:r>
            <a:r>
              <a:rPr lang="en-CA" sz="2800" dirty="0" err="1"/>
              <a:t>current_millis</a:t>
            </a:r>
            <a:r>
              <a:rPr lang="en-CA" sz="2800" dirty="0"/>
              <a:t>()</a:t>
            </a:r>
            <a:endParaRPr lang="en-AU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6F97EC-DB21-5409-B448-A0710615047D}"/>
              </a:ext>
            </a:extLst>
          </p:cNvPr>
          <p:cNvSpPr txBox="1"/>
          <p:nvPr/>
        </p:nvSpPr>
        <p:spPr>
          <a:xfrm>
            <a:off x="8532414" y="1434991"/>
            <a:ext cx="1153573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Bad hash function!</a:t>
            </a:r>
            <a:endParaRPr lang="en-AU" dirty="0"/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79867D8C-7980-5B05-55D3-E59171D0E75B}"/>
              </a:ext>
            </a:extLst>
          </p:cNvPr>
          <p:cNvSpPr/>
          <p:nvPr/>
        </p:nvSpPr>
        <p:spPr>
          <a:xfrm rot="16200000">
            <a:off x="10669895" y="1639312"/>
            <a:ext cx="208156" cy="218185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C17EC2-1160-378F-CDAB-85C9961282EC}"/>
              </a:ext>
            </a:extLst>
          </p:cNvPr>
          <p:cNvSpPr txBox="1"/>
          <p:nvPr/>
        </p:nvSpPr>
        <p:spPr>
          <a:xfrm>
            <a:off x="9865113" y="2966665"/>
            <a:ext cx="1947745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Returns a different value every time it’s called.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3516102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EB890-4AE9-E61C-9A74-E115946F8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Hash Functions: </a:t>
            </a:r>
            <a:r>
              <a:rPr lang="en-CA" dirty="0">
                <a:solidFill>
                  <a:srgbClr val="FF0000"/>
                </a:solidFill>
              </a:rPr>
              <a:t>Use All the Bits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3BEB51-9955-F82A-6F80-41EBE4E2A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496" y="1690688"/>
            <a:ext cx="4871224" cy="4667250"/>
          </a:xfrm>
        </p:spPr>
        <p:txBody>
          <a:bodyPr>
            <a:normAutofit/>
          </a:bodyPr>
          <a:lstStyle/>
          <a:p>
            <a:r>
              <a:rPr lang="en-CA" dirty="0"/>
              <a:t>hash(key) should return a value that </a:t>
            </a:r>
            <a:r>
              <a:rPr lang="en-CA" b="1" dirty="0"/>
              <a:t>depends on all the bits in the key</a:t>
            </a:r>
          </a:p>
          <a:p>
            <a:pPr lvl="1"/>
            <a:r>
              <a:rPr lang="en-CA" dirty="0"/>
              <a:t>Changing just 1 bit in the key should result in a different hash value</a:t>
            </a:r>
          </a:p>
          <a:p>
            <a:pPr marL="0" indent="0">
              <a:buNone/>
            </a:pPr>
            <a:br>
              <a:rPr lang="en-CA" dirty="0"/>
            </a:br>
            <a:br>
              <a:rPr lang="en-CA" dirty="0"/>
            </a:br>
            <a:endParaRPr lang="en-CA" dirty="0"/>
          </a:p>
          <a:p>
            <a:pPr marL="0" indent="0">
              <a:buNone/>
            </a:pPr>
            <a:endParaRPr lang="en-CA" dirty="0"/>
          </a:p>
          <a:p>
            <a:endParaRPr lang="en-C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75A707-B606-70A6-1221-BF7AD44CEFB4}"/>
              </a:ext>
            </a:extLst>
          </p:cNvPr>
          <p:cNvSpPr txBox="1"/>
          <p:nvPr/>
        </p:nvSpPr>
        <p:spPr>
          <a:xfrm>
            <a:off x="7344936" y="2092132"/>
            <a:ext cx="35285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 dirty="0"/>
              <a:t>hash(x) = x % 10</a:t>
            </a:r>
            <a:endParaRPr lang="en-AU" sz="4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4249B7-6C15-476D-7742-6B51BB0CB221}"/>
              </a:ext>
            </a:extLst>
          </p:cNvPr>
          <p:cNvSpPr txBox="1"/>
          <p:nvPr/>
        </p:nvSpPr>
        <p:spPr>
          <a:xfrm>
            <a:off x="8532414" y="1434991"/>
            <a:ext cx="1153573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Bad hash function!</a:t>
            </a:r>
            <a:endParaRPr lang="en-AU" dirty="0"/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6E9C3EE9-2FC7-DAB8-75D3-94C50C8D173E}"/>
              </a:ext>
            </a:extLst>
          </p:cNvPr>
          <p:cNvSpPr/>
          <p:nvPr/>
        </p:nvSpPr>
        <p:spPr>
          <a:xfrm rot="16200000">
            <a:off x="9998926" y="2178925"/>
            <a:ext cx="208156" cy="126380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3C3B1B-8956-A95C-683F-18D9074849E9}"/>
              </a:ext>
            </a:extLst>
          </p:cNvPr>
          <p:cNvSpPr txBox="1"/>
          <p:nvPr/>
        </p:nvSpPr>
        <p:spPr>
          <a:xfrm>
            <a:off x="9182903" y="3095481"/>
            <a:ext cx="2109566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Its value depends only on the last digit of x. Only 10 hash values are possible, so lots of collisions!</a:t>
            </a:r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1F3FE71-719E-6CFC-94F6-EE9254FDB21D}"/>
              </a:ext>
            </a:extLst>
          </p:cNvPr>
          <p:cNvSpPr txBox="1"/>
          <p:nvPr/>
        </p:nvSpPr>
        <p:spPr>
          <a:xfrm>
            <a:off x="3974905" y="4459556"/>
            <a:ext cx="41800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 dirty="0"/>
              <a:t>hash(x) = abs(x) + 5</a:t>
            </a:r>
            <a:endParaRPr lang="en-AU" sz="4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E2399EC-78FA-993F-C9B7-603DBE96EEC6}"/>
              </a:ext>
            </a:extLst>
          </p:cNvPr>
          <p:cNvSpPr txBox="1"/>
          <p:nvPr/>
        </p:nvSpPr>
        <p:spPr>
          <a:xfrm>
            <a:off x="5162383" y="3802415"/>
            <a:ext cx="1153573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Bad hash function!</a:t>
            </a:r>
            <a:endParaRPr lang="en-AU" dirty="0"/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E47B715D-ABFD-309A-749B-5FBC7792C882}"/>
              </a:ext>
            </a:extLst>
          </p:cNvPr>
          <p:cNvSpPr/>
          <p:nvPr/>
        </p:nvSpPr>
        <p:spPr>
          <a:xfrm rot="16200000">
            <a:off x="6558569" y="4616676"/>
            <a:ext cx="208156" cy="112315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CC21081-6D54-ED32-1F85-F7AEFF849DB5}"/>
              </a:ext>
            </a:extLst>
          </p:cNvPr>
          <p:cNvSpPr txBox="1"/>
          <p:nvPr/>
        </p:nvSpPr>
        <p:spPr>
          <a:xfrm>
            <a:off x="5812872" y="5462905"/>
            <a:ext cx="2109566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Ignores the sign bit: hash(a) = hash(-a)</a:t>
            </a:r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C1BFD2-B64B-88AB-08DB-AF5076D885A6}"/>
              </a:ext>
            </a:extLst>
          </p:cNvPr>
          <p:cNvSpPr txBox="1"/>
          <p:nvPr/>
        </p:nvSpPr>
        <p:spPr>
          <a:xfrm>
            <a:off x="3692937" y="5536173"/>
            <a:ext cx="1153573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Assume x is an int</a:t>
            </a:r>
            <a:endParaRPr lang="en-AU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E720D39-2BC6-672A-54DB-9948182C9902}"/>
              </a:ext>
            </a:extLst>
          </p:cNvPr>
          <p:cNvCxnSpPr/>
          <p:nvPr/>
        </p:nvCxnSpPr>
        <p:spPr>
          <a:xfrm flipV="1">
            <a:off x="4921405" y="5074173"/>
            <a:ext cx="356839" cy="46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269147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EB890-4AE9-E61C-9A74-E115946F8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Hash Functions: </a:t>
            </a:r>
            <a:r>
              <a:rPr lang="en-CA" dirty="0">
                <a:solidFill>
                  <a:srgbClr val="FF0000"/>
                </a:solidFill>
              </a:rPr>
              <a:t>Wide Range of Values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3BEB51-9955-F82A-6F80-41EBE4E2A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71224" cy="4667250"/>
          </a:xfrm>
        </p:spPr>
        <p:txBody>
          <a:bodyPr>
            <a:normAutofit/>
          </a:bodyPr>
          <a:lstStyle/>
          <a:p>
            <a:r>
              <a:rPr lang="en-CA" dirty="0"/>
              <a:t>hash(key) should return a wide range of values</a:t>
            </a:r>
          </a:p>
          <a:p>
            <a:pPr lvl="1"/>
            <a:r>
              <a:rPr lang="en-CA" dirty="0"/>
              <a:t>The actual hash table could be very large</a:t>
            </a:r>
          </a:p>
          <a:p>
            <a:pPr lvl="1"/>
            <a:r>
              <a:rPr lang="en-CA" dirty="0"/>
              <a:t>You can “compress” the values using </a:t>
            </a:r>
            <a:r>
              <a:rPr lang="en-CA" b="1" dirty="0"/>
              <a:t>hash(key) % N</a:t>
            </a:r>
            <a:br>
              <a:rPr lang="en-CA" b="1" dirty="0"/>
            </a:br>
            <a:br>
              <a:rPr lang="en-CA" dirty="0"/>
            </a:br>
            <a:endParaRPr lang="en-CA" dirty="0"/>
          </a:p>
          <a:p>
            <a:pPr marL="0" indent="0">
              <a:buNone/>
            </a:pPr>
            <a:endParaRPr lang="en-CA" dirty="0"/>
          </a:p>
          <a:p>
            <a:endParaRPr lang="en-C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75A707-B606-70A6-1221-BF7AD44CEFB4}"/>
              </a:ext>
            </a:extLst>
          </p:cNvPr>
          <p:cNvSpPr txBox="1"/>
          <p:nvPr/>
        </p:nvSpPr>
        <p:spPr>
          <a:xfrm>
            <a:off x="7344936" y="2092132"/>
            <a:ext cx="404790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 dirty="0"/>
              <a:t>hash(x) = x % 1000</a:t>
            </a:r>
            <a:endParaRPr lang="en-AU" sz="4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4249B7-6C15-476D-7742-6B51BB0CB221}"/>
              </a:ext>
            </a:extLst>
          </p:cNvPr>
          <p:cNvSpPr txBox="1"/>
          <p:nvPr/>
        </p:nvSpPr>
        <p:spPr>
          <a:xfrm>
            <a:off x="8532414" y="1434991"/>
            <a:ext cx="1153573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Bad hash function!</a:t>
            </a:r>
            <a:endParaRPr lang="en-AU" dirty="0"/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6E9C3EE9-2FC7-DAB8-75D3-94C50C8D173E}"/>
              </a:ext>
            </a:extLst>
          </p:cNvPr>
          <p:cNvSpPr/>
          <p:nvPr/>
        </p:nvSpPr>
        <p:spPr>
          <a:xfrm rot="16200000">
            <a:off x="9998926" y="2178925"/>
            <a:ext cx="208156" cy="126380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3C3B1B-8956-A95C-683F-18D9074849E9}"/>
              </a:ext>
            </a:extLst>
          </p:cNvPr>
          <p:cNvSpPr txBox="1"/>
          <p:nvPr/>
        </p:nvSpPr>
        <p:spPr>
          <a:xfrm>
            <a:off x="9241253" y="2958920"/>
            <a:ext cx="2050092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If the hash table capacity is over 1000, this will have more collisions.</a:t>
            </a:r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BD69AD-F752-3D6F-CA6C-D4569B8346DB}"/>
              </a:ext>
            </a:extLst>
          </p:cNvPr>
          <p:cNvSpPr txBox="1"/>
          <p:nvPr/>
        </p:nvSpPr>
        <p:spPr>
          <a:xfrm>
            <a:off x="4778040" y="3914279"/>
            <a:ext cx="1548419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N is the capacity of the hash table</a:t>
            </a:r>
            <a:endParaRPr lang="en-AU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329A6A2-F811-260C-CD7B-3AC004A27504}"/>
              </a:ext>
            </a:extLst>
          </p:cNvPr>
          <p:cNvCxnSpPr/>
          <p:nvPr/>
        </p:nvCxnSpPr>
        <p:spPr>
          <a:xfrm flipH="1" flipV="1">
            <a:off x="4177990" y="3925229"/>
            <a:ext cx="527825" cy="126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Left Brace 10">
            <a:extLst>
              <a:ext uri="{FF2B5EF4-FFF2-40B4-BE49-F238E27FC236}">
                <a16:creationId xmlns:a16="http://schemas.microsoft.com/office/drawing/2014/main" id="{9565839B-2B63-F3B7-D3AF-2886EC0C40C8}"/>
              </a:ext>
            </a:extLst>
          </p:cNvPr>
          <p:cNvSpPr/>
          <p:nvPr/>
        </p:nvSpPr>
        <p:spPr>
          <a:xfrm rot="16200000">
            <a:off x="2845421" y="3562657"/>
            <a:ext cx="208156" cy="119318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4B4D635-E5B9-F962-A52D-8F23346F9F7B}"/>
              </a:ext>
            </a:extLst>
          </p:cNvPr>
          <p:cNvSpPr txBox="1"/>
          <p:nvPr/>
        </p:nvSpPr>
        <p:spPr>
          <a:xfrm>
            <a:off x="1828801" y="4362773"/>
            <a:ext cx="1894908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Usually designed to return non-negative values.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7234103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EB890-4AE9-E61C-9A74-E115946F8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Hash Functions: </a:t>
            </a:r>
            <a:r>
              <a:rPr lang="en-CA" dirty="0">
                <a:solidFill>
                  <a:srgbClr val="FF0000"/>
                </a:solidFill>
              </a:rPr>
              <a:t>Fast to Calculate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3BEB51-9955-F82A-6F80-41EBE4E2A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70034" cy="4351338"/>
          </a:xfrm>
        </p:spPr>
        <p:txBody>
          <a:bodyPr>
            <a:normAutofit lnSpcReduction="10000"/>
          </a:bodyPr>
          <a:lstStyle/>
          <a:p>
            <a:r>
              <a:rPr lang="en-CA" dirty="0"/>
              <a:t>hash(key) should be fast to calculate</a:t>
            </a:r>
          </a:p>
          <a:p>
            <a:pPr lvl="1"/>
            <a:r>
              <a:rPr lang="en-CA" dirty="0"/>
              <a:t>We want hash table operations to be as fast as possible</a:t>
            </a:r>
          </a:p>
          <a:p>
            <a:pPr lvl="1"/>
            <a:r>
              <a:rPr lang="en-CA" dirty="0"/>
              <a:t>Determining the best balance between speed of calculation and quality of output is non-trivial!</a:t>
            </a:r>
          </a:p>
          <a:p>
            <a:pPr lvl="1"/>
            <a:r>
              <a:rPr lang="en-CA" dirty="0"/>
              <a:t>Check out </a:t>
            </a:r>
            <a:r>
              <a:rPr lang="en-CA" dirty="0" err="1">
                <a:hlinkClick r:id="rId2"/>
              </a:rPr>
              <a:t>MurmurHash</a:t>
            </a:r>
            <a:r>
              <a:rPr lang="en-CA" dirty="0"/>
              <a:t>, a popular high-quality hash function</a:t>
            </a:r>
          </a:p>
          <a:p>
            <a:pPr marL="0" indent="0">
              <a:buNone/>
            </a:pPr>
            <a:br>
              <a:rPr lang="en-CA" dirty="0"/>
            </a:br>
            <a:br>
              <a:rPr lang="en-CA" dirty="0"/>
            </a:br>
            <a:endParaRPr lang="en-CA" dirty="0"/>
          </a:p>
          <a:p>
            <a:pPr marL="0" indent="0">
              <a:buNone/>
            </a:pPr>
            <a:endParaRPr lang="en-CA" dirty="0"/>
          </a:p>
          <a:p>
            <a:endParaRPr lang="en-C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0713C2-B2CA-2EFD-A40C-CE698351CD93}"/>
              </a:ext>
            </a:extLst>
          </p:cNvPr>
          <p:cNvSpPr txBox="1"/>
          <p:nvPr/>
        </p:nvSpPr>
        <p:spPr>
          <a:xfrm>
            <a:off x="7344936" y="2092132"/>
            <a:ext cx="32512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/>
              <a:t>hash(x) = x*x + x*x*x</a:t>
            </a:r>
            <a:endParaRPr lang="en-AU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6F97EC-DB21-5409-B448-A0710615047D}"/>
              </a:ext>
            </a:extLst>
          </p:cNvPr>
          <p:cNvSpPr txBox="1"/>
          <p:nvPr/>
        </p:nvSpPr>
        <p:spPr>
          <a:xfrm>
            <a:off x="8532414" y="1434991"/>
            <a:ext cx="1153573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Bad hash function!</a:t>
            </a:r>
            <a:endParaRPr lang="en-AU" dirty="0"/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79867D8C-7980-5B05-55D3-E59171D0E75B}"/>
              </a:ext>
            </a:extLst>
          </p:cNvPr>
          <p:cNvSpPr/>
          <p:nvPr/>
        </p:nvSpPr>
        <p:spPr>
          <a:xfrm rot="16200000">
            <a:off x="9528752" y="1897087"/>
            <a:ext cx="208156" cy="157968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C17EC2-1160-378F-CDAB-85C9961282EC}"/>
              </a:ext>
            </a:extLst>
          </p:cNvPr>
          <p:cNvSpPr txBox="1"/>
          <p:nvPr/>
        </p:nvSpPr>
        <p:spPr>
          <a:xfrm>
            <a:off x="8842987" y="2892324"/>
            <a:ext cx="1947745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 multiplications</a:t>
            </a:r>
            <a:br>
              <a:rPr lang="en-CA" dirty="0"/>
            </a:br>
            <a:r>
              <a:rPr lang="en-CA" dirty="0"/>
              <a:t>1 addition</a:t>
            </a:r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CA337D-0CC5-B139-4E4A-8E56DA78EFE1}"/>
              </a:ext>
            </a:extLst>
          </p:cNvPr>
          <p:cNvSpPr txBox="1"/>
          <p:nvPr/>
        </p:nvSpPr>
        <p:spPr>
          <a:xfrm>
            <a:off x="7461956" y="4730440"/>
            <a:ext cx="31341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/>
              <a:t>hash(x) = x*(x + x*x)</a:t>
            </a:r>
            <a:endParaRPr lang="en-AU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9ED0346-F127-581B-63D2-94945803BF4A}"/>
              </a:ext>
            </a:extLst>
          </p:cNvPr>
          <p:cNvSpPr txBox="1"/>
          <p:nvPr/>
        </p:nvSpPr>
        <p:spPr>
          <a:xfrm>
            <a:off x="8960007" y="5530632"/>
            <a:ext cx="1947745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 multiplications</a:t>
            </a:r>
            <a:br>
              <a:rPr lang="en-CA" dirty="0"/>
            </a:br>
            <a:r>
              <a:rPr lang="en-CA" dirty="0"/>
              <a:t>1 addition</a:t>
            </a:r>
            <a:endParaRPr lang="en-AU" dirty="0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C426CA52-5795-6EB4-0560-A7FA9BD70B89}"/>
              </a:ext>
            </a:extLst>
          </p:cNvPr>
          <p:cNvSpPr/>
          <p:nvPr/>
        </p:nvSpPr>
        <p:spPr>
          <a:xfrm>
            <a:off x="9625432" y="3755406"/>
            <a:ext cx="308447" cy="75828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B3048A3-03FE-EDBE-7D47-8B00E19471C1}"/>
              </a:ext>
            </a:extLst>
          </p:cNvPr>
          <p:cNvSpPr txBox="1"/>
          <p:nvPr/>
        </p:nvSpPr>
        <p:spPr>
          <a:xfrm>
            <a:off x="7863221" y="5669131"/>
            <a:ext cx="84483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Better!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790061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C3240-625C-85D5-9A27-AFC44222D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4581293" cy="1325563"/>
          </a:xfrm>
        </p:spPr>
        <p:txBody>
          <a:bodyPr>
            <a:normAutofit fontScale="90000"/>
          </a:bodyPr>
          <a:lstStyle/>
          <a:p>
            <a:r>
              <a:rPr lang="en-CA" dirty="0"/>
              <a:t>Hashing Strings </a:t>
            </a:r>
            <a:r>
              <a:rPr lang="en-CA" dirty="0">
                <a:solidFill>
                  <a:srgbClr val="FF0000"/>
                </a:solidFill>
              </a:rPr>
              <a:t>Summing Characters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DFE22A-91EA-1CB3-5416-93D6F2AB3EC5}"/>
              </a:ext>
            </a:extLst>
          </p:cNvPr>
          <p:cNvSpPr txBox="1"/>
          <p:nvPr/>
        </p:nvSpPr>
        <p:spPr>
          <a:xfrm>
            <a:off x="4311805" y="1894749"/>
            <a:ext cx="629691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0" dirty="0">
                <a:solidFill>
                  <a:srgbClr val="40454E"/>
                </a:solidFill>
                <a:effectLst/>
                <a:latin typeface="Consolas" panose="020B0609020204030204" pitchFamily="49" charset="0"/>
              </a:rPr>
              <a:t>hash("cat") = 'c' + 'a' +  't' </a:t>
            </a:r>
            <a:endParaRPr lang="en-US" sz="2800" b="0" dirty="0">
              <a:solidFill>
                <a:srgbClr val="9DA5B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800" b="0" dirty="0">
                <a:solidFill>
                  <a:srgbClr val="40454E"/>
                </a:solidFill>
                <a:effectLst/>
                <a:latin typeface="Consolas" panose="020B0609020204030204" pitchFamily="49" charset="0"/>
              </a:rPr>
              <a:t>            = 99  + 97  + 116 </a:t>
            </a:r>
            <a:endParaRPr lang="en-US" sz="2800" b="0" dirty="0">
              <a:solidFill>
                <a:srgbClr val="9DA5B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800" b="0" dirty="0">
                <a:solidFill>
                  <a:srgbClr val="40454E"/>
                </a:solidFill>
                <a:effectLst/>
                <a:latin typeface="Consolas" panose="020B0609020204030204" pitchFamily="49" charset="0"/>
              </a:rPr>
              <a:t>            = 312</a:t>
            </a:r>
            <a:endParaRPr lang="en-US" sz="2800" b="0" dirty="0">
              <a:solidFill>
                <a:srgbClr val="9DA5B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8DE7D5-12C0-AC84-0139-CB3229CA0A87}"/>
              </a:ext>
            </a:extLst>
          </p:cNvPr>
          <p:cNvSpPr txBox="1"/>
          <p:nvPr/>
        </p:nvSpPr>
        <p:spPr>
          <a:xfrm>
            <a:off x="743414" y="3483806"/>
            <a:ext cx="5003181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int hash(const string &amp;s)</a:t>
            </a:r>
          </a:p>
          <a:p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</a:rPr>
              <a:t>    int result = 0;</a:t>
            </a:r>
          </a:p>
          <a:p>
            <a:r>
              <a:rPr lang="en-US" dirty="0">
                <a:latin typeface="Consolas" panose="020B0609020204030204" pitchFamily="49" charset="0"/>
              </a:rPr>
              <a:t>    for (int i = 0; i &lt; s.size(); i++)</a:t>
            </a:r>
          </a:p>
          <a:p>
            <a:r>
              <a:rPr lang="en-US" dirty="0">
                <a:latin typeface="Consolas" panose="020B0609020204030204" pitchFamily="49" charset="0"/>
              </a:rPr>
              <a:t>    {</a:t>
            </a:r>
          </a:p>
          <a:p>
            <a:r>
              <a:rPr lang="en-US" dirty="0">
                <a:latin typeface="Consolas" panose="020B0609020204030204" pitchFamily="49" charset="0"/>
              </a:rPr>
              <a:t>        result += s[i];</a:t>
            </a:r>
          </a:p>
          <a:p>
            <a:r>
              <a:rPr lang="en-US" dirty="0"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latin typeface="Consolas" panose="020B0609020204030204" pitchFamily="49" charset="0"/>
              </a:rPr>
              <a:t>    return result;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4FEAC98-6DC3-B4B1-0754-7C5EDD69E199}"/>
              </a:ext>
            </a:extLst>
          </p:cNvPr>
          <p:cNvSpPr txBox="1"/>
          <p:nvPr/>
        </p:nvSpPr>
        <p:spPr>
          <a:xfrm>
            <a:off x="9138427" y="490358"/>
            <a:ext cx="268930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In C++, characters are represented as their ASCII values, so you can add them like integers.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5758975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C3240-625C-85D5-9A27-AFC44222D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4581293" cy="1325563"/>
          </a:xfrm>
        </p:spPr>
        <p:txBody>
          <a:bodyPr>
            <a:normAutofit/>
          </a:bodyPr>
          <a:lstStyle/>
          <a:p>
            <a:r>
              <a:rPr lang="en-CA" dirty="0"/>
              <a:t>Hashing Strings </a:t>
            </a:r>
            <a:r>
              <a:rPr lang="en-CA" dirty="0">
                <a:solidFill>
                  <a:srgbClr val="FF0000"/>
                </a:solidFill>
              </a:rPr>
              <a:t>Polynomial Hashing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4FEAC98-6DC3-B4B1-0754-7C5EDD69E199}"/>
              </a:ext>
            </a:extLst>
          </p:cNvPr>
          <p:cNvSpPr txBox="1"/>
          <p:nvPr/>
        </p:nvSpPr>
        <p:spPr>
          <a:xfrm>
            <a:off x="4804320" y="2806989"/>
            <a:ext cx="2689300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Polynomial’s can be more efficiently evaluated using </a:t>
            </a:r>
            <a:r>
              <a:rPr lang="en-CA" b="1" dirty="0"/>
              <a:t>Horner’s Rule</a:t>
            </a:r>
            <a:r>
              <a:rPr lang="en-CA" dirty="0"/>
              <a:t>.</a:t>
            </a:r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5CD73B-97C1-AF36-2B0E-7A01E3A522D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260" b="20014"/>
          <a:stretch/>
        </p:blipFill>
        <p:spPr>
          <a:xfrm>
            <a:off x="1151413" y="2103120"/>
            <a:ext cx="6030167" cy="6400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ECE44DD-E024-6A0F-81DE-56604B8887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2143" y="3720046"/>
            <a:ext cx="8754697" cy="666843"/>
          </a:xfrm>
          <a:prstGeom prst="rect">
            <a:avLst/>
          </a:prstGeom>
        </p:spPr>
      </p:pic>
      <p:sp>
        <p:nvSpPr>
          <p:cNvPr id="8" name="Arrow: Down 7">
            <a:extLst>
              <a:ext uri="{FF2B5EF4-FFF2-40B4-BE49-F238E27FC236}">
                <a16:creationId xmlns:a16="http://schemas.microsoft.com/office/drawing/2014/main" id="{92625BD6-573B-1828-6710-12D80A93331E}"/>
              </a:ext>
            </a:extLst>
          </p:cNvPr>
          <p:cNvSpPr/>
          <p:nvPr/>
        </p:nvSpPr>
        <p:spPr>
          <a:xfrm>
            <a:off x="3977268" y="2901520"/>
            <a:ext cx="349405" cy="70404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F121F91-6B46-719E-5F49-D5E9F28D48ED}"/>
                  </a:ext>
                </a:extLst>
              </p:cNvPr>
              <p:cNvSpPr txBox="1"/>
              <p:nvPr/>
            </p:nvSpPr>
            <p:spPr>
              <a:xfrm>
                <a:off x="7612364" y="566241"/>
                <a:ext cx="346671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CA" sz="2400" i="1" dirty="0" smtClean="0">
                          <a:latin typeface="Cambria Math" panose="02040503050406030204" pitchFamily="18" charset="0"/>
                        </a:rPr>
                        <m:t> = (</m:t>
                      </m:r>
                      <m:sSub>
                        <m:sSubPr>
                          <m:ctrlP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40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CA" sz="2400" i="1" dirty="0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40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CA" sz="2400" i="1" dirty="0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40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CA" sz="2400" i="1" dirty="0" smtClean="0">
                          <a:latin typeface="Cambria Math" panose="02040503050406030204" pitchFamily="18" charset="0"/>
                        </a:rPr>
                        <m:t>, …, </m:t>
                      </m:r>
                      <m:sSub>
                        <m:sSubPr>
                          <m:ctrlP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40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CA" sz="240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F121F91-6B46-719E-5F49-D5E9F28D48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2364" y="566241"/>
                <a:ext cx="3466718" cy="461665"/>
              </a:xfrm>
              <a:prstGeom prst="rect">
                <a:avLst/>
              </a:prstGeom>
              <a:blipFill>
                <a:blip r:embed="rId4"/>
                <a:stretch>
                  <a:fillRect r="-176" b="-1710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30E81C47-38A2-4FB2-2322-0763897119E2}"/>
              </a:ext>
            </a:extLst>
          </p:cNvPr>
          <p:cNvSpPr txBox="1"/>
          <p:nvPr/>
        </p:nvSpPr>
        <p:spPr>
          <a:xfrm>
            <a:off x="3459670" y="5292546"/>
            <a:ext cx="268930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 is some fixed constant int, e.g. the book suggests 33, 37, 39, and 41 can be good values for a.</a:t>
            </a:r>
            <a:endParaRPr lang="en-AU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8D2E508-36AE-D86D-B747-31D20B196531}"/>
              </a:ext>
            </a:extLst>
          </p:cNvPr>
          <p:cNvCxnSpPr>
            <a:cxnSpLocks/>
          </p:cNvCxnSpPr>
          <p:nvPr/>
        </p:nvCxnSpPr>
        <p:spPr>
          <a:xfrm flipH="1" flipV="1">
            <a:off x="2395160" y="4244898"/>
            <a:ext cx="1277308" cy="944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EDAFE89-1388-BA75-4B85-395E8AAC9467}"/>
              </a:ext>
            </a:extLst>
          </p:cNvPr>
          <p:cNvCxnSpPr>
            <a:cxnSpLocks/>
          </p:cNvCxnSpPr>
          <p:nvPr/>
        </p:nvCxnSpPr>
        <p:spPr>
          <a:xfrm flipH="1" flipV="1">
            <a:off x="3748177" y="4163908"/>
            <a:ext cx="229091" cy="1025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B95CA7E-4D69-6AB5-A58E-63BB80A19AF4}"/>
              </a:ext>
            </a:extLst>
          </p:cNvPr>
          <p:cNvCxnSpPr>
            <a:cxnSpLocks/>
          </p:cNvCxnSpPr>
          <p:nvPr/>
        </p:nvCxnSpPr>
        <p:spPr>
          <a:xfrm flipV="1">
            <a:off x="5657385" y="4244898"/>
            <a:ext cx="438615" cy="944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5AD9B66-531E-9F4A-E36F-CE8352948C18}"/>
              </a:ext>
            </a:extLst>
          </p:cNvPr>
          <p:cNvCxnSpPr>
            <a:cxnSpLocks/>
          </p:cNvCxnSpPr>
          <p:nvPr/>
        </p:nvCxnSpPr>
        <p:spPr>
          <a:xfrm flipV="1">
            <a:off x="5876692" y="4244898"/>
            <a:ext cx="1222918" cy="944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F90B311-4177-46AF-51F2-C3BF15EA52D0}"/>
              </a:ext>
            </a:extLst>
          </p:cNvPr>
          <p:cNvCxnSpPr>
            <a:cxnSpLocks/>
          </p:cNvCxnSpPr>
          <p:nvPr/>
        </p:nvCxnSpPr>
        <p:spPr>
          <a:xfrm flipV="1">
            <a:off x="6224679" y="4244898"/>
            <a:ext cx="1990055" cy="1047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748401B0-B0E5-3CF5-A28C-53A208B4A7B2}"/>
              </a:ext>
            </a:extLst>
          </p:cNvPr>
          <p:cNvSpPr/>
          <p:nvPr/>
        </p:nvSpPr>
        <p:spPr>
          <a:xfrm>
            <a:off x="6387303" y="5703613"/>
            <a:ext cx="959005" cy="34197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FC95193-ACB8-5743-20F0-FE1FA36B44AB}"/>
              </a:ext>
            </a:extLst>
          </p:cNvPr>
          <p:cNvSpPr txBox="1"/>
          <p:nvPr/>
        </p:nvSpPr>
        <p:spPr>
          <a:xfrm>
            <a:off x="7508931" y="5280794"/>
            <a:ext cx="2953214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Typically need to run experiments on real-world data to find good values for a, or other hashing constants.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FF72C43F-0B6A-EAED-F40F-D40A13AD666B}"/>
                  </a:ext>
                </a:extLst>
              </p:cNvPr>
              <p:cNvSpPr txBox="1"/>
              <p:nvPr/>
            </p:nvSpPr>
            <p:spPr>
              <a:xfrm>
                <a:off x="7757642" y="1897321"/>
                <a:ext cx="2896370" cy="4616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CA" sz="240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sz="2400" b="0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CA" sz="24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24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CA" sz="2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CA" sz="24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AU" sz="2400" dirty="0"/>
                  <a:t> multiplications</a:t>
                </a: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FF72C43F-0B6A-EAED-F40F-D40A13AD66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7642" y="1897321"/>
                <a:ext cx="2896370" cy="461665"/>
              </a:xfrm>
              <a:prstGeom prst="rect">
                <a:avLst/>
              </a:prstGeom>
              <a:blipFill>
                <a:blip r:embed="rId5"/>
                <a:stretch>
                  <a:fillRect l="-419" t="-8974" r="-1677" b="-2692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C02D06A-7F5E-0DAA-8621-9A81ECFB2FDB}"/>
                  </a:ext>
                </a:extLst>
              </p:cNvPr>
              <p:cNvSpPr txBox="1"/>
              <p:nvPr/>
            </p:nvSpPr>
            <p:spPr>
              <a:xfrm>
                <a:off x="7906272" y="3226788"/>
                <a:ext cx="2747740" cy="4616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CA" sz="240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sz="24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sz="2400" b="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CA" sz="24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AU" sz="2400" dirty="0"/>
                  <a:t> multiplications</a:t>
                </a: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C02D06A-7F5E-0DAA-8621-9A81ECFB2F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6272" y="3226788"/>
                <a:ext cx="2747740" cy="461665"/>
              </a:xfrm>
              <a:prstGeom prst="rect">
                <a:avLst/>
              </a:prstGeom>
              <a:blipFill>
                <a:blip r:embed="rId6"/>
                <a:stretch>
                  <a:fillRect l="-442" t="-8974" r="-1766" b="-2692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Arrow: Down 2">
            <a:extLst>
              <a:ext uri="{FF2B5EF4-FFF2-40B4-BE49-F238E27FC236}">
                <a16:creationId xmlns:a16="http://schemas.microsoft.com/office/drawing/2014/main" id="{78BC99BD-F5D0-A2B0-AC9A-F3E674D0A94E}"/>
              </a:ext>
            </a:extLst>
          </p:cNvPr>
          <p:cNvSpPr/>
          <p:nvPr/>
        </p:nvSpPr>
        <p:spPr>
          <a:xfrm>
            <a:off x="8996318" y="2463209"/>
            <a:ext cx="349405" cy="70404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1812766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C3240-625C-85D5-9A27-AFC44222D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4581293" cy="1325563"/>
          </a:xfrm>
        </p:spPr>
        <p:txBody>
          <a:bodyPr>
            <a:normAutofit/>
          </a:bodyPr>
          <a:lstStyle/>
          <a:p>
            <a:r>
              <a:rPr lang="en-CA" dirty="0"/>
              <a:t>Hashing Strings </a:t>
            </a:r>
            <a:r>
              <a:rPr lang="en-CA" dirty="0">
                <a:solidFill>
                  <a:srgbClr val="FF0000"/>
                </a:solidFill>
              </a:rPr>
              <a:t>Polynomial Hashing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4FEAC98-6DC3-B4B1-0754-7C5EDD69E199}"/>
              </a:ext>
            </a:extLst>
          </p:cNvPr>
          <p:cNvSpPr txBox="1"/>
          <p:nvPr/>
        </p:nvSpPr>
        <p:spPr>
          <a:xfrm>
            <a:off x="4804320" y="2806989"/>
            <a:ext cx="2689300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Polynomial’s can be more efficiently evaluated using </a:t>
            </a:r>
            <a:r>
              <a:rPr lang="en-CA" b="1" dirty="0"/>
              <a:t>Horner’s Rule</a:t>
            </a:r>
            <a:r>
              <a:rPr lang="en-CA" dirty="0"/>
              <a:t>.</a:t>
            </a:r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5CD73B-97C1-AF36-2B0E-7A01E3A522D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260" b="20014"/>
          <a:stretch/>
        </p:blipFill>
        <p:spPr>
          <a:xfrm>
            <a:off x="1151413" y="2103120"/>
            <a:ext cx="6030167" cy="6400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ECE44DD-E024-6A0F-81DE-56604B8887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2143" y="3720046"/>
            <a:ext cx="8754697" cy="666843"/>
          </a:xfrm>
          <a:prstGeom prst="rect">
            <a:avLst/>
          </a:prstGeom>
        </p:spPr>
      </p:pic>
      <p:sp>
        <p:nvSpPr>
          <p:cNvPr id="8" name="Arrow: Down 7">
            <a:extLst>
              <a:ext uri="{FF2B5EF4-FFF2-40B4-BE49-F238E27FC236}">
                <a16:creationId xmlns:a16="http://schemas.microsoft.com/office/drawing/2014/main" id="{92625BD6-573B-1828-6710-12D80A93331E}"/>
              </a:ext>
            </a:extLst>
          </p:cNvPr>
          <p:cNvSpPr/>
          <p:nvPr/>
        </p:nvSpPr>
        <p:spPr>
          <a:xfrm>
            <a:off x="3977268" y="2901520"/>
            <a:ext cx="349405" cy="70404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F121F91-6B46-719E-5F49-D5E9F28D48ED}"/>
                  </a:ext>
                </a:extLst>
              </p:cNvPr>
              <p:cNvSpPr txBox="1"/>
              <p:nvPr/>
            </p:nvSpPr>
            <p:spPr>
              <a:xfrm>
                <a:off x="7612364" y="566241"/>
                <a:ext cx="346671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CA" sz="2400" i="1" dirty="0" smtClean="0">
                          <a:latin typeface="Cambria Math" panose="02040503050406030204" pitchFamily="18" charset="0"/>
                        </a:rPr>
                        <m:t> = (</m:t>
                      </m:r>
                      <m:sSub>
                        <m:sSubPr>
                          <m:ctrlP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40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CA" sz="2400" i="1" dirty="0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40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CA" sz="2400" i="1" dirty="0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40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CA" sz="2400" i="1" dirty="0" smtClean="0">
                          <a:latin typeface="Cambria Math" panose="02040503050406030204" pitchFamily="18" charset="0"/>
                        </a:rPr>
                        <m:t>, …, </m:t>
                      </m:r>
                      <m:sSub>
                        <m:sSubPr>
                          <m:ctrlP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40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CA" sz="240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F121F91-6B46-719E-5F49-D5E9F28D48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2364" y="566241"/>
                <a:ext cx="3466718" cy="461665"/>
              </a:xfrm>
              <a:prstGeom prst="rect">
                <a:avLst/>
              </a:prstGeom>
              <a:blipFill>
                <a:blip r:embed="rId4"/>
                <a:stretch>
                  <a:fillRect r="-176" b="-1710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FF72C43F-0B6A-EAED-F40F-D40A13AD666B}"/>
                  </a:ext>
                </a:extLst>
              </p:cNvPr>
              <p:cNvSpPr txBox="1"/>
              <p:nvPr/>
            </p:nvSpPr>
            <p:spPr>
              <a:xfrm>
                <a:off x="7757642" y="1897321"/>
                <a:ext cx="2896370" cy="4616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CA" sz="240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sz="2400" b="0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CA" sz="24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24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CA" sz="2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CA" sz="24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AU" sz="2400" dirty="0"/>
                  <a:t> multiplications</a:t>
                </a: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FF72C43F-0B6A-EAED-F40F-D40A13AD66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7642" y="1897321"/>
                <a:ext cx="2896370" cy="461665"/>
              </a:xfrm>
              <a:prstGeom prst="rect">
                <a:avLst/>
              </a:prstGeom>
              <a:blipFill>
                <a:blip r:embed="rId5"/>
                <a:stretch>
                  <a:fillRect l="-419" t="-8974" r="-1677" b="-2692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C02D06A-7F5E-0DAA-8621-9A81ECFB2FDB}"/>
                  </a:ext>
                </a:extLst>
              </p:cNvPr>
              <p:cNvSpPr txBox="1"/>
              <p:nvPr/>
            </p:nvSpPr>
            <p:spPr>
              <a:xfrm>
                <a:off x="7906272" y="3226788"/>
                <a:ext cx="2747740" cy="4616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CA" sz="240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sz="24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sz="2400" b="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CA" sz="24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AU" sz="2400" dirty="0"/>
                  <a:t> multiplications</a:t>
                </a: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C02D06A-7F5E-0DAA-8621-9A81ECFB2F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6272" y="3226788"/>
                <a:ext cx="2747740" cy="461665"/>
              </a:xfrm>
              <a:prstGeom prst="rect">
                <a:avLst/>
              </a:prstGeom>
              <a:blipFill>
                <a:blip r:embed="rId6"/>
                <a:stretch>
                  <a:fillRect l="-442" t="-8974" r="-1766" b="-2692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Arrow: Down 2">
            <a:extLst>
              <a:ext uri="{FF2B5EF4-FFF2-40B4-BE49-F238E27FC236}">
                <a16:creationId xmlns:a16="http://schemas.microsoft.com/office/drawing/2014/main" id="{78BC99BD-F5D0-A2B0-AC9A-F3E674D0A94E}"/>
              </a:ext>
            </a:extLst>
          </p:cNvPr>
          <p:cNvSpPr/>
          <p:nvPr/>
        </p:nvSpPr>
        <p:spPr>
          <a:xfrm>
            <a:off x="8996318" y="2463209"/>
            <a:ext cx="349405" cy="70404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36AC0A-DE43-D386-CF8D-3EF883453115}"/>
              </a:ext>
            </a:extLst>
          </p:cNvPr>
          <p:cNvSpPr txBox="1"/>
          <p:nvPr/>
        </p:nvSpPr>
        <p:spPr>
          <a:xfrm>
            <a:off x="2207941" y="5136657"/>
            <a:ext cx="767710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0" dirty="0">
                <a:solidFill>
                  <a:srgbClr val="40454E"/>
                </a:solidFill>
                <a:effectLst/>
                <a:latin typeface="Consolas" panose="020B0609020204030204" pitchFamily="49" charset="0"/>
              </a:rPr>
              <a:t>hash("cat") = 't' + 33*('a' +  33*'c')</a:t>
            </a:r>
            <a:br>
              <a:rPr lang="en-US" sz="2800" b="0" dirty="0">
                <a:solidFill>
                  <a:srgbClr val="40454E"/>
                </a:solidFill>
                <a:effectLst/>
                <a:latin typeface="Consolas" panose="020B0609020204030204" pitchFamily="49" charset="0"/>
              </a:rPr>
            </a:br>
            <a:r>
              <a:rPr lang="en-US" sz="2800" b="0" dirty="0">
                <a:solidFill>
                  <a:srgbClr val="40454E"/>
                </a:solidFill>
                <a:effectLst/>
                <a:latin typeface="Consolas" panose="020B0609020204030204" pitchFamily="49" charset="0"/>
              </a:rPr>
              <a:t>            = 116 + 33*(97 + 33*99)</a:t>
            </a:r>
            <a:endParaRPr lang="en-US" sz="2800" b="0" dirty="0">
              <a:solidFill>
                <a:srgbClr val="9DA5B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800" b="0" dirty="0">
                <a:solidFill>
                  <a:srgbClr val="40454E"/>
                </a:solidFill>
                <a:effectLst/>
                <a:latin typeface="Consolas" panose="020B0609020204030204" pitchFamily="49" charset="0"/>
              </a:rPr>
              <a:t>            = 3364</a:t>
            </a:r>
            <a:endParaRPr lang="en-US" sz="2800" b="0" dirty="0">
              <a:solidFill>
                <a:srgbClr val="9DA5B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9941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B46A5D8-CF52-A68B-F655-C6DC5365138C}"/>
              </a:ext>
            </a:extLst>
          </p:cNvPr>
          <p:cNvSpPr txBox="1"/>
          <p:nvPr/>
        </p:nvSpPr>
        <p:spPr>
          <a:xfrm>
            <a:off x="692727" y="378691"/>
            <a:ext cx="1801091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 </a:t>
            </a:r>
            <a:r>
              <a:rPr lang="en-CA" b="1" dirty="0"/>
              <a:t>map</a:t>
            </a:r>
            <a:r>
              <a:rPr lang="en-CA" dirty="0"/>
              <a:t> is an ADT that stores </a:t>
            </a:r>
            <a:br>
              <a:rPr lang="en-CA" dirty="0"/>
            </a:br>
            <a:r>
              <a:rPr lang="en-CA" dirty="0"/>
              <a:t>(key, value) pairs.</a:t>
            </a:r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8647EF-E221-6FA3-3454-C7067ECEA17A}"/>
              </a:ext>
            </a:extLst>
          </p:cNvPr>
          <p:cNvSpPr txBox="1"/>
          <p:nvPr/>
        </p:nvSpPr>
        <p:spPr>
          <a:xfrm>
            <a:off x="1234660" y="3429000"/>
            <a:ext cx="85937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/>
              <a:t>[("Kal", "corn"), ("</a:t>
            </a:r>
            <a:r>
              <a:rPr lang="en-CA" sz="3600" dirty="0" err="1"/>
              <a:t>Mei","fish</a:t>
            </a:r>
            <a:r>
              <a:rPr lang="en-CA" sz="3600" dirty="0"/>
              <a:t>"), ("Ed", "corn")]</a:t>
            </a:r>
            <a:endParaRPr lang="en-AU" sz="3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02DE67-0BAD-3554-291D-232C6541E8CF}"/>
              </a:ext>
            </a:extLst>
          </p:cNvPr>
          <p:cNvSpPr txBox="1"/>
          <p:nvPr/>
        </p:nvSpPr>
        <p:spPr>
          <a:xfrm>
            <a:off x="4387272" y="1669887"/>
            <a:ext cx="1357746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Keys must be unique.</a:t>
            </a:r>
            <a:endParaRPr lang="en-AU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2DC76C1-E819-4014-A07D-A3105B48988D}"/>
              </a:ext>
            </a:extLst>
          </p:cNvPr>
          <p:cNvCxnSpPr/>
          <p:nvPr/>
        </p:nvCxnSpPr>
        <p:spPr>
          <a:xfrm flipH="1">
            <a:off x="2355273" y="2316218"/>
            <a:ext cx="1939636" cy="1112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90CCCD0-E2D2-730D-ECC6-7FA769A37CDA}"/>
              </a:ext>
            </a:extLst>
          </p:cNvPr>
          <p:cNvCxnSpPr/>
          <p:nvPr/>
        </p:nvCxnSpPr>
        <p:spPr>
          <a:xfrm>
            <a:off x="5066145" y="2410691"/>
            <a:ext cx="0" cy="1145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A7A623B-E111-DA4E-E5F9-779D1C1989C8}"/>
              </a:ext>
            </a:extLst>
          </p:cNvPr>
          <p:cNvCxnSpPr/>
          <p:nvPr/>
        </p:nvCxnSpPr>
        <p:spPr>
          <a:xfrm>
            <a:off x="5892800" y="2235200"/>
            <a:ext cx="1681018" cy="1274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9987884-9FE5-13DA-55CA-5904DB1FABB4}"/>
              </a:ext>
            </a:extLst>
          </p:cNvPr>
          <p:cNvSpPr txBox="1"/>
          <p:nvPr/>
        </p:nvSpPr>
        <p:spPr>
          <a:xfrm>
            <a:off x="4948614" y="5254039"/>
            <a:ext cx="2294772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Values don’t need to be unique. There can be duplicate values.</a:t>
            </a:r>
            <a:endParaRPr lang="en-AU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BAE8163-5BB3-B5D6-552A-37DCD488A406}"/>
              </a:ext>
            </a:extLst>
          </p:cNvPr>
          <p:cNvCxnSpPr>
            <a:cxnSpLocks/>
          </p:cNvCxnSpPr>
          <p:nvPr/>
        </p:nvCxnSpPr>
        <p:spPr>
          <a:xfrm flipH="1" flipV="1">
            <a:off x="3398982" y="4075331"/>
            <a:ext cx="1549632" cy="1112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D735B58-7B40-D8BA-AEC9-C36D4B7118FF}"/>
              </a:ext>
            </a:extLst>
          </p:cNvPr>
          <p:cNvCxnSpPr>
            <a:cxnSpLocks/>
          </p:cNvCxnSpPr>
          <p:nvPr/>
        </p:nvCxnSpPr>
        <p:spPr>
          <a:xfrm flipV="1">
            <a:off x="6188364" y="4075331"/>
            <a:ext cx="0" cy="1112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9EFD409-7456-AE41-B189-94F6F9C5D867}"/>
              </a:ext>
            </a:extLst>
          </p:cNvPr>
          <p:cNvCxnSpPr>
            <a:cxnSpLocks/>
          </p:cNvCxnSpPr>
          <p:nvPr/>
        </p:nvCxnSpPr>
        <p:spPr>
          <a:xfrm flipV="1">
            <a:off x="7243386" y="4075331"/>
            <a:ext cx="1383378" cy="1112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531620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EB890-4AE9-E61C-9A74-E115946F8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700024" cy="1325563"/>
          </a:xfrm>
        </p:spPr>
        <p:txBody>
          <a:bodyPr/>
          <a:lstStyle/>
          <a:p>
            <a:r>
              <a:rPr lang="en-CA" b="1" dirty="0"/>
              <a:t>Load Factors </a:t>
            </a:r>
            <a:r>
              <a:rPr lang="en-CA" dirty="0"/>
              <a:t>and </a:t>
            </a:r>
            <a:r>
              <a:rPr lang="en-CA" b="1" dirty="0"/>
              <a:t>Re-hashing</a:t>
            </a:r>
            <a:endParaRPr lang="en-AU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D05EE0B-8C9B-F11E-BADA-D9B3F4B68631}"/>
                  </a:ext>
                </a:extLst>
              </p:cNvPr>
              <p:cNvSpPr txBox="1"/>
              <p:nvPr/>
            </p:nvSpPr>
            <p:spPr>
              <a:xfrm>
                <a:off x="327102" y="1813932"/>
                <a:ext cx="9293378" cy="29892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:r>
                  <a:rPr lang="en-CA" sz="4000" dirty="0"/>
                  <a:t>If a hash table has </a:t>
                </a:r>
                <a:r>
                  <a:rPr lang="en-CA" sz="4000" b="1" dirty="0"/>
                  <a:t>capacity N</a:t>
                </a:r>
                <a:r>
                  <a:rPr lang="en-CA" sz="4000" dirty="0"/>
                  <a:t> and </a:t>
                </a:r>
                <a:r>
                  <a:rPr lang="en-CA" sz="4000" b="1" dirty="0"/>
                  <a:t>size n</a:t>
                </a:r>
                <a:r>
                  <a:rPr lang="en-CA" sz="4000" dirty="0"/>
                  <a:t>, its </a:t>
                </a:r>
                <a:br>
                  <a:rPr lang="en-CA" sz="4000" dirty="0"/>
                </a:br>
                <a:r>
                  <a:rPr lang="en-CA" sz="4000" b="1" dirty="0"/>
                  <a:t>load factor </a:t>
                </a:r>
                <a14:m>
                  <m:oMath xmlns:m="http://schemas.openxmlformats.org/officeDocument/2006/math">
                    <m:r>
                      <a:rPr lang="en-CA" sz="4000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CA" sz="4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CA" sz="4000" dirty="0"/>
                  <a:t>is defined to be:</a:t>
                </a:r>
                <a:br>
                  <a:rPr lang="en-CA" sz="4000" dirty="0"/>
                </a:br>
                <a:br>
                  <a:rPr lang="en-CA" sz="40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4000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CA" sz="40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sz="4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D05EE0B-8C9B-F11E-BADA-D9B3F4B686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102" y="1813932"/>
                <a:ext cx="9293378" cy="2989280"/>
              </a:xfrm>
              <a:prstGeom prst="rect">
                <a:avLst/>
              </a:prstGeom>
              <a:blipFill>
                <a:blip r:embed="rId2"/>
                <a:stretch>
                  <a:fillRect l="-2362" t="-3673" r="-137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AA0ACD1D-AAF0-A15A-F8AB-C419FFF6A6CC}"/>
              </a:ext>
            </a:extLst>
          </p:cNvPr>
          <p:cNvSpPr txBox="1"/>
          <p:nvPr/>
        </p:nvSpPr>
        <p:spPr>
          <a:xfrm>
            <a:off x="8863363" y="584180"/>
            <a:ext cx="2082687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n is the number of entries in the table</a:t>
            </a:r>
            <a:endParaRPr lang="en-AU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986FD00-CA08-B60A-812B-6FA3F9C96643}"/>
              </a:ext>
            </a:extLst>
          </p:cNvPr>
          <p:cNvCxnSpPr>
            <a:cxnSpLocks/>
          </p:cNvCxnSpPr>
          <p:nvPr/>
        </p:nvCxnSpPr>
        <p:spPr>
          <a:xfrm flipH="1">
            <a:off x="8526966" y="1286107"/>
            <a:ext cx="336397" cy="7285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5AFA892-4F7D-7877-F91D-97A5EF0FE053}"/>
              </a:ext>
            </a:extLst>
          </p:cNvPr>
          <p:cNvGrpSpPr/>
          <p:nvPr/>
        </p:nvGrpSpPr>
        <p:grpSpPr>
          <a:xfrm>
            <a:off x="7438786" y="3483847"/>
            <a:ext cx="627017" cy="638548"/>
            <a:chOff x="5808617" y="1254784"/>
            <a:chExt cx="627017" cy="638548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EB055D3-6950-7909-F10D-1BEA64FBA058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0</a:t>
              </a:r>
              <a:endParaRPr lang="en-AU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A04F652-D2E3-F193-B282-B92852024B04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0</a:t>
              </a:r>
              <a:endParaRPr lang="en-AU" sz="120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3EA5072-7781-FD1E-11AD-83181D95CEF9}"/>
              </a:ext>
            </a:extLst>
          </p:cNvPr>
          <p:cNvGrpSpPr/>
          <p:nvPr/>
        </p:nvGrpSpPr>
        <p:grpSpPr>
          <a:xfrm>
            <a:off x="8065803" y="3483847"/>
            <a:ext cx="627017" cy="638548"/>
            <a:chOff x="5808617" y="1254784"/>
            <a:chExt cx="627017" cy="638548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4767D72-D8CF-4BE9-DC05-74A6F8F439C4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25</a:t>
              </a:r>
              <a:endParaRPr lang="en-AU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408A3E7-334A-021E-DE3D-199587E1A00F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1</a:t>
              </a:r>
              <a:endParaRPr lang="en-AU" sz="120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478E71A-21C6-8999-D494-69796FDBAF6E}"/>
              </a:ext>
            </a:extLst>
          </p:cNvPr>
          <p:cNvGrpSpPr/>
          <p:nvPr/>
        </p:nvGrpSpPr>
        <p:grpSpPr>
          <a:xfrm>
            <a:off x="8692820" y="3483847"/>
            <a:ext cx="627017" cy="638548"/>
            <a:chOff x="5808617" y="1254784"/>
            <a:chExt cx="627017" cy="638548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5C4F894-59C7-84F9-4253-0B3EA746BEA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12</a:t>
              </a:r>
              <a:endParaRPr lang="en-AU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EF8FAD8-19DD-5B19-53D0-701CF02593E8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2</a:t>
              </a:r>
              <a:endParaRPr lang="en-AU" sz="120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4DB4BCD-D8B0-D5AB-97DF-702C4D12E733}"/>
              </a:ext>
            </a:extLst>
          </p:cNvPr>
          <p:cNvGrpSpPr/>
          <p:nvPr/>
        </p:nvGrpSpPr>
        <p:grpSpPr>
          <a:xfrm>
            <a:off x="10573871" y="3483847"/>
            <a:ext cx="627017" cy="638548"/>
            <a:chOff x="5808617" y="1254784"/>
            <a:chExt cx="627017" cy="638548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AD1972F-4833-B3FD-7A51-8A4F1B11BB3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4</a:t>
              </a:r>
              <a:endParaRPr lang="en-AU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5409448-D0D6-0CDB-AC61-C29BEBE168AD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5</a:t>
              </a:r>
              <a:endParaRPr lang="en-AU" sz="120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8497B48-DEE2-AC37-AF41-061A5062C0BC}"/>
              </a:ext>
            </a:extLst>
          </p:cNvPr>
          <p:cNvGrpSpPr/>
          <p:nvPr/>
        </p:nvGrpSpPr>
        <p:grpSpPr>
          <a:xfrm>
            <a:off x="9319837" y="3483847"/>
            <a:ext cx="627017" cy="638548"/>
            <a:chOff x="5808617" y="1254784"/>
            <a:chExt cx="627017" cy="638548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95F86A6-DA96-1C3E-8311-3D635F2CC9CE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DE4F95A-7888-3ED3-C6C4-95976CC8239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3</a:t>
              </a:r>
              <a:endParaRPr lang="en-AU" sz="120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86DA327-FC9D-7DA6-324F-9855A7B2F873}"/>
              </a:ext>
            </a:extLst>
          </p:cNvPr>
          <p:cNvGrpSpPr/>
          <p:nvPr/>
        </p:nvGrpSpPr>
        <p:grpSpPr>
          <a:xfrm>
            <a:off x="9946854" y="3483847"/>
            <a:ext cx="627017" cy="638548"/>
            <a:chOff x="5808617" y="1254784"/>
            <a:chExt cx="627017" cy="638548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6110A12-80EC-4147-DE74-3C63FCB8389D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-10</a:t>
              </a:r>
              <a:endParaRPr lang="en-AU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F0A3B3C-4869-6EFE-58C1-B1F9C2B7FFA1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4</a:t>
              </a:r>
              <a:endParaRPr lang="en-AU" sz="120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270BF17-E4F3-7FFB-F991-A528810851A6}"/>
                  </a:ext>
                </a:extLst>
              </p:cNvPr>
              <p:cNvSpPr txBox="1"/>
              <p:nvPr/>
            </p:nvSpPr>
            <p:spPr>
              <a:xfrm>
                <a:off x="8444818" y="4507530"/>
                <a:ext cx="2000869" cy="6183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800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CA" sz="18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sz="1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1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sz="1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CA" sz="1800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18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CA" sz="18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en-CA" sz="1800" b="0" i="1" smtClean="0">
                          <a:latin typeface="Cambria Math" panose="02040503050406030204" pitchFamily="18" charset="0"/>
                        </a:rPr>
                        <m:t>=0.83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270BF17-E4F3-7FFB-F991-A528810851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4818" y="4507530"/>
                <a:ext cx="2000869" cy="61831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682661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EB890-4AE9-E61C-9A74-E115946F8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700024" cy="1325563"/>
          </a:xfrm>
        </p:spPr>
        <p:txBody>
          <a:bodyPr/>
          <a:lstStyle/>
          <a:p>
            <a:r>
              <a:rPr lang="en-CA" dirty="0"/>
              <a:t>Load Factors and Re-hashing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D05EE0B-8C9B-F11E-BADA-D9B3F4B68631}"/>
                  </a:ext>
                </a:extLst>
              </p:cNvPr>
              <p:cNvSpPr txBox="1"/>
              <p:nvPr/>
            </p:nvSpPr>
            <p:spPr>
              <a:xfrm>
                <a:off x="327102" y="1813932"/>
                <a:ext cx="9293378" cy="29892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:r>
                  <a:rPr lang="en-CA" sz="4000" dirty="0"/>
                  <a:t>If a hash table has </a:t>
                </a:r>
                <a:r>
                  <a:rPr lang="en-CA" sz="4000" b="1" dirty="0"/>
                  <a:t>capacity N</a:t>
                </a:r>
                <a:r>
                  <a:rPr lang="en-CA" sz="4000" dirty="0"/>
                  <a:t> and </a:t>
                </a:r>
                <a:r>
                  <a:rPr lang="en-CA" sz="4000" b="1" dirty="0"/>
                  <a:t>size n</a:t>
                </a:r>
                <a:r>
                  <a:rPr lang="en-CA" sz="4000" dirty="0"/>
                  <a:t>, its </a:t>
                </a:r>
                <a:br>
                  <a:rPr lang="en-CA" sz="4000" dirty="0"/>
                </a:br>
                <a:r>
                  <a:rPr lang="en-CA" sz="4000" b="1" dirty="0"/>
                  <a:t>load factor </a:t>
                </a:r>
                <a14:m>
                  <m:oMath xmlns:m="http://schemas.openxmlformats.org/officeDocument/2006/math">
                    <m:r>
                      <a:rPr lang="en-CA" sz="4000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CA" sz="4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CA" sz="4000" dirty="0"/>
                  <a:t>is defined to be:</a:t>
                </a:r>
                <a:br>
                  <a:rPr lang="en-CA" sz="4000" dirty="0"/>
                </a:br>
                <a:br>
                  <a:rPr lang="en-CA" sz="40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4000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CA" sz="40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sz="4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D05EE0B-8C9B-F11E-BADA-D9B3F4B686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102" y="1813932"/>
                <a:ext cx="9293378" cy="2989280"/>
              </a:xfrm>
              <a:prstGeom prst="rect">
                <a:avLst/>
              </a:prstGeom>
              <a:blipFill>
                <a:blip r:embed="rId2"/>
                <a:stretch>
                  <a:fillRect l="-2362" t="-3673" r="-137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AA0ACD1D-AAF0-A15A-F8AB-C419FFF6A6CC}"/>
              </a:ext>
            </a:extLst>
          </p:cNvPr>
          <p:cNvSpPr txBox="1"/>
          <p:nvPr/>
        </p:nvSpPr>
        <p:spPr>
          <a:xfrm>
            <a:off x="8863363" y="584180"/>
            <a:ext cx="2082687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n is the number of entries in the table</a:t>
            </a:r>
            <a:endParaRPr lang="en-AU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986FD00-CA08-B60A-812B-6FA3F9C96643}"/>
              </a:ext>
            </a:extLst>
          </p:cNvPr>
          <p:cNvCxnSpPr>
            <a:cxnSpLocks/>
          </p:cNvCxnSpPr>
          <p:nvPr/>
        </p:nvCxnSpPr>
        <p:spPr>
          <a:xfrm flipH="1">
            <a:off x="8526966" y="1286107"/>
            <a:ext cx="336397" cy="7285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270BF17-E4F3-7FFB-F991-A528810851A6}"/>
                  </a:ext>
                </a:extLst>
              </p:cNvPr>
              <p:cNvSpPr txBox="1"/>
              <p:nvPr/>
            </p:nvSpPr>
            <p:spPr>
              <a:xfrm>
                <a:off x="9160981" y="4437448"/>
                <a:ext cx="2000868" cy="6108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800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CA" sz="18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sz="1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1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sz="1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CA" sz="1800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18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num>
                        <m:den>
                          <m:r>
                            <a:rPr lang="en-CA" sz="18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en-CA" sz="1800" b="0" i="1" smtClean="0">
                          <a:latin typeface="Cambria Math" panose="02040503050406030204" pitchFamily="18" charset="0"/>
                        </a:rPr>
                        <m:t>=1.17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270BF17-E4F3-7FFB-F991-A528810851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0981" y="4437448"/>
                <a:ext cx="2000868" cy="61087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790FA49A-D721-8AF4-CBBF-7027AB5268D7}"/>
              </a:ext>
            </a:extLst>
          </p:cNvPr>
          <p:cNvSpPr txBox="1"/>
          <p:nvPr/>
        </p:nvSpPr>
        <p:spPr>
          <a:xfrm>
            <a:off x="6214664" y="4935568"/>
            <a:ext cx="2632348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With </a:t>
            </a:r>
            <a:r>
              <a:rPr lang="en-CA" b="1" dirty="0"/>
              <a:t>buckets</a:t>
            </a:r>
            <a:r>
              <a:rPr lang="en-CA" dirty="0"/>
              <a:t>, the load factor can be very high since n could possibly be much bigger than N. </a:t>
            </a:r>
            <a:endParaRPr lang="en-AU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7536220-4C19-35BA-4D79-3DC6ACBDE637}"/>
              </a:ext>
            </a:extLst>
          </p:cNvPr>
          <p:cNvGrpSpPr/>
          <p:nvPr/>
        </p:nvGrpSpPr>
        <p:grpSpPr>
          <a:xfrm>
            <a:off x="7653348" y="2845299"/>
            <a:ext cx="627017" cy="638548"/>
            <a:chOff x="5808617" y="1254784"/>
            <a:chExt cx="627017" cy="638548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28150A8-FAB9-18A7-B495-827768C743EA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FD75327-948B-DD29-C7E8-92BBA1C2D0D4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0</a:t>
              </a:r>
              <a:endParaRPr lang="en-AU" sz="120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7BE319CC-6E96-BE49-88C1-62F076EA5019}"/>
              </a:ext>
            </a:extLst>
          </p:cNvPr>
          <p:cNvGrpSpPr/>
          <p:nvPr/>
        </p:nvGrpSpPr>
        <p:grpSpPr>
          <a:xfrm>
            <a:off x="8280365" y="2845299"/>
            <a:ext cx="627017" cy="638548"/>
            <a:chOff x="5808617" y="1254784"/>
            <a:chExt cx="627017" cy="638548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B68DDAD-41C4-7A22-53BC-6AECF1307356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4A573ED-327A-3E77-06A4-B012CABA6C1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1</a:t>
              </a:r>
              <a:endParaRPr lang="en-AU" sz="1200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0AD2A86F-2934-2A86-BB02-3C45F40A8CFD}"/>
              </a:ext>
            </a:extLst>
          </p:cNvPr>
          <p:cNvGrpSpPr/>
          <p:nvPr/>
        </p:nvGrpSpPr>
        <p:grpSpPr>
          <a:xfrm>
            <a:off x="8907382" y="2845299"/>
            <a:ext cx="627017" cy="638548"/>
            <a:chOff x="5808617" y="1254784"/>
            <a:chExt cx="627017" cy="638548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E714EB5-0362-0730-79C1-EDE90D30744F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8C087BDE-A2EE-191F-8EBF-49E82FCF6700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2</a:t>
              </a:r>
              <a:endParaRPr lang="en-AU" sz="1200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870DCF1A-A1DE-B3D9-142C-2EDCC873D49B}"/>
              </a:ext>
            </a:extLst>
          </p:cNvPr>
          <p:cNvGrpSpPr/>
          <p:nvPr/>
        </p:nvGrpSpPr>
        <p:grpSpPr>
          <a:xfrm>
            <a:off x="10788433" y="2845299"/>
            <a:ext cx="627017" cy="638548"/>
            <a:chOff x="5808617" y="1254784"/>
            <a:chExt cx="627017" cy="638548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5F2DFE0F-3570-5E5F-0FBE-E12CA89EB88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CB2E1361-FE26-129E-8F38-D86FB8D31432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5</a:t>
              </a:r>
              <a:endParaRPr lang="en-AU" sz="1200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1337E9AD-E0A8-ACA3-BA42-C03BE454D792}"/>
              </a:ext>
            </a:extLst>
          </p:cNvPr>
          <p:cNvGrpSpPr/>
          <p:nvPr/>
        </p:nvGrpSpPr>
        <p:grpSpPr>
          <a:xfrm>
            <a:off x="9534399" y="2845299"/>
            <a:ext cx="627017" cy="638548"/>
            <a:chOff x="5808617" y="1254784"/>
            <a:chExt cx="627017" cy="638548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9FF97C9-1650-2F47-32EC-416D317197DE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3414313E-EB62-7A54-70D0-A465D394BEEA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3</a:t>
              </a:r>
              <a:endParaRPr lang="en-AU" sz="1200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4667077-CD74-786B-716F-E7D39E4DBD26}"/>
              </a:ext>
            </a:extLst>
          </p:cNvPr>
          <p:cNvGrpSpPr/>
          <p:nvPr/>
        </p:nvGrpSpPr>
        <p:grpSpPr>
          <a:xfrm>
            <a:off x="10161416" y="2845299"/>
            <a:ext cx="627017" cy="638548"/>
            <a:chOff x="5808617" y="1254784"/>
            <a:chExt cx="627017" cy="638548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7F8D4A83-84E9-A655-15E9-5AFF65622C47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CB3AA16-8A17-2B58-ECE5-E83091D13C4D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4</a:t>
              </a:r>
              <a:endParaRPr lang="en-AU" sz="1200"/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A2C0D0DC-8FC1-B798-CFD2-84F7BD000714}"/>
              </a:ext>
            </a:extLst>
          </p:cNvPr>
          <p:cNvSpPr txBox="1"/>
          <p:nvPr/>
        </p:nvSpPr>
        <p:spPr>
          <a:xfrm>
            <a:off x="8384521" y="352830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25</a:t>
            </a:r>
            <a:endParaRPr lang="en-AU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03303FD-ED64-D990-7908-F260A2067F6B}"/>
              </a:ext>
            </a:extLst>
          </p:cNvPr>
          <p:cNvSpPr txBox="1"/>
          <p:nvPr/>
        </p:nvSpPr>
        <p:spPr>
          <a:xfrm>
            <a:off x="10230306" y="3483847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-10</a:t>
            </a:r>
            <a:endParaRPr lang="en-AU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6942A95-9E75-8D4B-E7BA-C6C8163B6793}"/>
              </a:ext>
            </a:extLst>
          </p:cNvPr>
          <p:cNvSpPr txBox="1"/>
          <p:nvPr/>
        </p:nvSpPr>
        <p:spPr>
          <a:xfrm>
            <a:off x="7800716" y="35136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0</a:t>
            </a:r>
            <a:endParaRPr lang="en-AU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6B9BD1D-90AF-52C9-6081-45B89EE0915A}"/>
              </a:ext>
            </a:extLst>
          </p:cNvPr>
          <p:cNvSpPr txBox="1"/>
          <p:nvPr/>
        </p:nvSpPr>
        <p:spPr>
          <a:xfrm>
            <a:off x="7757504" y="388119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12</a:t>
            </a:r>
            <a:endParaRPr lang="en-AU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CC059AA-2DCB-380A-BEE1-66643F9EADF8}"/>
              </a:ext>
            </a:extLst>
          </p:cNvPr>
          <p:cNvSpPr txBox="1"/>
          <p:nvPr/>
        </p:nvSpPr>
        <p:spPr>
          <a:xfrm>
            <a:off x="10324081" y="37860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4</a:t>
            </a:r>
            <a:endParaRPr lang="en-AU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4026DAD-7A3A-BCA6-BB39-1FAC878F6231}"/>
              </a:ext>
            </a:extLst>
          </p:cNvPr>
          <p:cNvSpPr txBox="1"/>
          <p:nvPr/>
        </p:nvSpPr>
        <p:spPr>
          <a:xfrm>
            <a:off x="8936996" y="3155586"/>
            <a:ext cx="5847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empty</a:t>
            </a:r>
            <a:endParaRPr lang="en-AU" sz="12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8540C00-4C72-B2B5-93F9-F4B0EE6941E8}"/>
              </a:ext>
            </a:extLst>
          </p:cNvPr>
          <p:cNvSpPr txBox="1"/>
          <p:nvPr/>
        </p:nvSpPr>
        <p:spPr>
          <a:xfrm>
            <a:off x="9568244" y="3155586"/>
            <a:ext cx="5847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empty</a:t>
            </a:r>
            <a:endParaRPr lang="en-AU" sz="12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C20DE0E-CA75-3720-1D4D-B297430A6AB1}"/>
              </a:ext>
            </a:extLst>
          </p:cNvPr>
          <p:cNvSpPr txBox="1"/>
          <p:nvPr/>
        </p:nvSpPr>
        <p:spPr>
          <a:xfrm>
            <a:off x="10830738" y="3155586"/>
            <a:ext cx="5847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empty</a:t>
            </a:r>
            <a:endParaRPr lang="en-AU" sz="12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2EED389-C58E-A4EF-E76A-384DB3E0B13B}"/>
              </a:ext>
            </a:extLst>
          </p:cNvPr>
          <p:cNvSpPr txBox="1"/>
          <p:nvPr/>
        </p:nvSpPr>
        <p:spPr>
          <a:xfrm>
            <a:off x="8372758" y="388198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25</a:t>
            </a:r>
            <a:endParaRPr lang="en-AU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545F1DE-C339-35FB-88DA-CA547B278A3D}"/>
              </a:ext>
            </a:extLst>
          </p:cNvPr>
          <p:cNvSpPr txBox="1"/>
          <p:nvPr/>
        </p:nvSpPr>
        <p:spPr>
          <a:xfrm>
            <a:off x="10323112" y="40658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4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6628075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EB890-4AE9-E61C-9A74-E115946F8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700024" cy="1325563"/>
          </a:xfrm>
        </p:spPr>
        <p:txBody>
          <a:bodyPr/>
          <a:lstStyle/>
          <a:p>
            <a:r>
              <a:rPr lang="en-CA" dirty="0"/>
              <a:t>Load Factors and Re-hashing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D05EE0B-8C9B-F11E-BADA-D9B3F4B68631}"/>
                  </a:ext>
                </a:extLst>
              </p:cNvPr>
              <p:cNvSpPr txBox="1"/>
              <p:nvPr/>
            </p:nvSpPr>
            <p:spPr>
              <a:xfrm>
                <a:off x="327102" y="1813932"/>
                <a:ext cx="9293378" cy="29892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:r>
                  <a:rPr lang="en-CA" sz="4000" dirty="0"/>
                  <a:t>If a hash table has </a:t>
                </a:r>
                <a:r>
                  <a:rPr lang="en-CA" sz="4000" b="1" dirty="0"/>
                  <a:t>capacity N</a:t>
                </a:r>
                <a:r>
                  <a:rPr lang="en-CA" sz="4000" dirty="0"/>
                  <a:t> and </a:t>
                </a:r>
                <a:r>
                  <a:rPr lang="en-CA" sz="4000" b="1" dirty="0"/>
                  <a:t>size n</a:t>
                </a:r>
                <a:r>
                  <a:rPr lang="en-CA" sz="4000" dirty="0"/>
                  <a:t>, its </a:t>
                </a:r>
                <a:br>
                  <a:rPr lang="en-CA" sz="4000" dirty="0"/>
                </a:br>
                <a:r>
                  <a:rPr lang="en-CA" sz="4000" b="1" dirty="0"/>
                  <a:t>load factor </a:t>
                </a:r>
                <a14:m>
                  <m:oMath xmlns:m="http://schemas.openxmlformats.org/officeDocument/2006/math">
                    <m:r>
                      <a:rPr lang="en-CA" sz="4000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CA" sz="4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CA" sz="4000" dirty="0"/>
                  <a:t>is defined to be:</a:t>
                </a:r>
                <a:br>
                  <a:rPr lang="en-CA" sz="4000" dirty="0"/>
                </a:br>
                <a:br>
                  <a:rPr lang="en-CA" sz="40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4000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CA" sz="40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sz="4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D05EE0B-8C9B-F11E-BADA-D9B3F4B686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102" y="1813932"/>
                <a:ext cx="9293378" cy="2989280"/>
              </a:xfrm>
              <a:prstGeom prst="rect">
                <a:avLst/>
              </a:prstGeom>
              <a:blipFill>
                <a:blip r:embed="rId2"/>
                <a:stretch>
                  <a:fillRect l="-2362" t="-3673" r="-137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AA0ACD1D-AAF0-A15A-F8AB-C419FFF6A6CC}"/>
              </a:ext>
            </a:extLst>
          </p:cNvPr>
          <p:cNvSpPr txBox="1"/>
          <p:nvPr/>
        </p:nvSpPr>
        <p:spPr>
          <a:xfrm>
            <a:off x="8863363" y="584180"/>
            <a:ext cx="2082687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n is the number of entries in the table</a:t>
            </a:r>
            <a:endParaRPr lang="en-AU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986FD00-CA08-B60A-812B-6FA3F9C96643}"/>
              </a:ext>
            </a:extLst>
          </p:cNvPr>
          <p:cNvCxnSpPr>
            <a:cxnSpLocks/>
          </p:cNvCxnSpPr>
          <p:nvPr/>
        </p:nvCxnSpPr>
        <p:spPr>
          <a:xfrm flipH="1">
            <a:off x="8526966" y="1286107"/>
            <a:ext cx="336397" cy="7285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5AFA892-4F7D-7877-F91D-97A5EF0FE053}"/>
              </a:ext>
            </a:extLst>
          </p:cNvPr>
          <p:cNvGrpSpPr/>
          <p:nvPr/>
        </p:nvGrpSpPr>
        <p:grpSpPr>
          <a:xfrm>
            <a:off x="7438786" y="3483847"/>
            <a:ext cx="627017" cy="638548"/>
            <a:chOff x="5808617" y="1254784"/>
            <a:chExt cx="627017" cy="638548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EB055D3-6950-7909-F10D-1BEA64FBA058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0</a:t>
              </a:r>
              <a:endParaRPr lang="en-AU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A04F652-D2E3-F193-B282-B92852024B04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0</a:t>
              </a:r>
              <a:endParaRPr lang="en-AU" sz="120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3EA5072-7781-FD1E-11AD-83181D95CEF9}"/>
              </a:ext>
            </a:extLst>
          </p:cNvPr>
          <p:cNvGrpSpPr/>
          <p:nvPr/>
        </p:nvGrpSpPr>
        <p:grpSpPr>
          <a:xfrm>
            <a:off x="8065803" y="3483847"/>
            <a:ext cx="627017" cy="638548"/>
            <a:chOff x="5808617" y="1254784"/>
            <a:chExt cx="627017" cy="638548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4767D72-D8CF-4BE9-DC05-74A6F8F439C4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25</a:t>
              </a:r>
              <a:endParaRPr lang="en-AU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408A3E7-334A-021E-DE3D-199587E1A00F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1</a:t>
              </a:r>
              <a:endParaRPr lang="en-AU" sz="120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478E71A-21C6-8999-D494-69796FDBAF6E}"/>
              </a:ext>
            </a:extLst>
          </p:cNvPr>
          <p:cNvGrpSpPr/>
          <p:nvPr/>
        </p:nvGrpSpPr>
        <p:grpSpPr>
          <a:xfrm>
            <a:off x="8692820" y="3483847"/>
            <a:ext cx="627017" cy="638548"/>
            <a:chOff x="5808617" y="1254784"/>
            <a:chExt cx="627017" cy="638548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5C4F894-59C7-84F9-4253-0B3EA746BEA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12</a:t>
              </a:r>
              <a:endParaRPr lang="en-AU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EF8FAD8-19DD-5B19-53D0-701CF02593E8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2</a:t>
              </a:r>
              <a:endParaRPr lang="en-AU" sz="120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4DB4BCD-D8B0-D5AB-97DF-702C4D12E733}"/>
              </a:ext>
            </a:extLst>
          </p:cNvPr>
          <p:cNvGrpSpPr/>
          <p:nvPr/>
        </p:nvGrpSpPr>
        <p:grpSpPr>
          <a:xfrm>
            <a:off x="10573871" y="3483847"/>
            <a:ext cx="627017" cy="638548"/>
            <a:chOff x="5808617" y="1254784"/>
            <a:chExt cx="627017" cy="638548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AD1972F-4833-B3FD-7A51-8A4F1B11BB3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4</a:t>
              </a:r>
              <a:endParaRPr lang="en-AU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5409448-D0D6-0CDB-AC61-C29BEBE168AD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5</a:t>
              </a:r>
              <a:endParaRPr lang="en-AU" sz="120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8497B48-DEE2-AC37-AF41-061A5062C0BC}"/>
              </a:ext>
            </a:extLst>
          </p:cNvPr>
          <p:cNvGrpSpPr/>
          <p:nvPr/>
        </p:nvGrpSpPr>
        <p:grpSpPr>
          <a:xfrm>
            <a:off x="9319837" y="3483847"/>
            <a:ext cx="627017" cy="638548"/>
            <a:chOff x="5808617" y="1254784"/>
            <a:chExt cx="627017" cy="638548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95F86A6-DA96-1C3E-8311-3D635F2CC9CE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DE4F95A-7888-3ED3-C6C4-95976CC8239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3</a:t>
              </a:r>
              <a:endParaRPr lang="en-AU" sz="120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86DA327-FC9D-7DA6-324F-9855A7B2F873}"/>
              </a:ext>
            </a:extLst>
          </p:cNvPr>
          <p:cNvGrpSpPr/>
          <p:nvPr/>
        </p:nvGrpSpPr>
        <p:grpSpPr>
          <a:xfrm>
            <a:off x="9946854" y="3483847"/>
            <a:ext cx="627017" cy="638548"/>
            <a:chOff x="5808617" y="1254784"/>
            <a:chExt cx="627017" cy="638548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6110A12-80EC-4147-DE74-3C63FCB8389D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-10</a:t>
              </a:r>
              <a:endParaRPr lang="en-AU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F0A3B3C-4869-6EFE-58C1-B1F9C2B7FFA1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4</a:t>
              </a:r>
              <a:endParaRPr lang="en-AU" sz="120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270BF17-E4F3-7FFB-F991-A528810851A6}"/>
                  </a:ext>
                </a:extLst>
              </p:cNvPr>
              <p:cNvSpPr txBox="1"/>
              <p:nvPr/>
            </p:nvSpPr>
            <p:spPr>
              <a:xfrm>
                <a:off x="8379311" y="4267990"/>
                <a:ext cx="2000869" cy="6183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800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CA" sz="18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sz="1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1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sz="1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CA" sz="1800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18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CA" sz="18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en-CA" sz="1800" b="0" i="1" smtClean="0">
                          <a:latin typeface="Cambria Math" panose="02040503050406030204" pitchFamily="18" charset="0"/>
                        </a:rPr>
                        <m:t>=0.83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270BF17-E4F3-7FFB-F991-A528810851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9311" y="4267990"/>
                <a:ext cx="2000869" cy="61831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90FA49A-D721-8AF4-CBBF-7027AB5268D7}"/>
                  </a:ext>
                </a:extLst>
              </p:cNvPr>
              <p:cNvSpPr txBox="1"/>
              <p:nvPr/>
            </p:nvSpPr>
            <p:spPr>
              <a:xfrm>
                <a:off x="5968960" y="4886301"/>
                <a:ext cx="2632348" cy="1754326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With </a:t>
                </a:r>
                <a:r>
                  <a:rPr lang="en-CA" b="1" dirty="0"/>
                  <a:t>open addressing </a:t>
                </a:r>
                <a:r>
                  <a:rPr lang="en-CA" dirty="0"/>
                  <a:t>(like linear probing), the load factor is at most 1 since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CA" dirty="0"/>
                  <a:t>. A high load factor means a higher chance of collisions.</a:t>
                </a:r>
                <a:endParaRPr lang="en-AU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90FA49A-D721-8AF4-CBBF-7027AB5268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8960" y="4886301"/>
                <a:ext cx="2632348" cy="1754326"/>
              </a:xfrm>
              <a:prstGeom prst="rect">
                <a:avLst/>
              </a:prstGeom>
              <a:blipFill>
                <a:blip r:embed="rId4"/>
                <a:stretch>
                  <a:fillRect t="-2091" r="-694" b="-487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752191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EB890-4AE9-E61C-9A74-E115946F8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700024" cy="1325563"/>
          </a:xfrm>
        </p:spPr>
        <p:txBody>
          <a:bodyPr/>
          <a:lstStyle/>
          <a:p>
            <a:r>
              <a:rPr lang="en-CA" dirty="0"/>
              <a:t>Load Factors and Re-hashing</a:t>
            </a:r>
            <a:endParaRPr lang="en-AU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5AFA892-4F7D-7877-F91D-97A5EF0FE053}"/>
              </a:ext>
            </a:extLst>
          </p:cNvPr>
          <p:cNvGrpSpPr/>
          <p:nvPr/>
        </p:nvGrpSpPr>
        <p:grpSpPr>
          <a:xfrm>
            <a:off x="4188212" y="1959904"/>
            <a:ext cx="627017" cy="638548"/>
            <a:chOff x="5808617" y="1254784"/>
            <a:chExt cx="627017" cy="638548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EB055D3-6950-7909-F10D-1BEA64FBA058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0</a:t>
              </a:r>
              <a:endParaRPr lang="en-AU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A04F652-D2E3-F193-B282-B92852024B04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0</a:t>
              </a:r>
              <a:endParaRPr lang="en-AU" sz="120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3EA5072-7781-FD1E-11AD-83181D95CEF9}"/>
              </a:ext>
            </a:extLst>
          </p:cNvPr>
          <p:cNvGrpSpPr/>
          <p:nvPr/>
        </p:nvGrpSpPr>
        <p:grpSpPr>
          <a:xfrm>
            <a:off x="4815229" y="1959904"/>
            <a:ext cx="627017" cy="638548"/>
            <a:chOff x="5808617" y="1254784"/>
            <a:chExt cx="627017" cy="638548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4767D72-D8CF-4BE9-DC05-74A6F8F439C4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25</a:t>
              </a:r>
              <a:endParaRPr lang="en-AU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408A3E7-334A-021E-DE3D-199587E1A00F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1</a:t>
              </a:r>
              <a:endParaRPr lang="en-AU" sz="120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478E71A-21C6-8999-D494-69796FDBAF6E}"/>
              </a:ext>
            </a:extLst>
          </p:cNvPr>
          <p:cNvGrpSpPr/>
          <p:nvPr/>
        </p:nvGrpSpPr>
        <p:grpSpPr>
          <a:xfrm>
            <a:off x="5442246" y="1959904"/>
            <a:ext cx="627017" cy="638548"/>
            <a:chOff x="5808617" y="1254784"/>
            <a:chExt cx="627017" cy="638548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5C4F894-59C7-84F9-4253-0B3EA746BEA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12</a:t>
              </a:r>
              <a:endParaRPr lang="en-AU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EF8FAD8-19DD-5B19-53D0-701CF02593E8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2</a:t>
              </a:r>
              <a:endParaRPr lang="en-AU" sz="120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4DB4BCD-D8B0-D5AB-97DF-702C4D12E733}"/>
              </a:ext>
            </a:extLst>
          </p:cNvPr>
          <p:cNvGrpSpPr/>
          <p:nvPr/>
        </p:nvGrpSpPr>
        <p:grpSpPr>
          <a:xfrm>
            <a:off x="7323297" y="1959904"/>
            <a:ext cx="627017" cy="638548"/>
            <a:chOff x="5808617" y="1254784"/>
            <a:chExt cx="627017" cy="638548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AD1972F-4833-B3FD-7A51-8A4F1B11BB3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4</a:t>
              </a:r>
              <a:endParaRPr lang="en-AU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5409448-D0D6-0CDB-AC61-C29BEBE168AD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5</a:t>
              </a:r>
              <a:endParaRPr lang="en-AU" sz="120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8497B48-DEE2-AC37-AF41-061A5062C0BC}"/>
              </a:ext>
            </a:extLst>
          </p:cNvPr>
          <p:cNvGrpSpPr/>
          <p:nvPr/>
        </p:nvGrpSpPr>
        <p:grpSpPr>
          <a:xfrm>
            <a:off x="6069263" y="1959904"/>
            <a:ext cx="627017" cy="638548"/>
            <a:chOff x="5808617" y="1254784"/>
            <a:chExt cx="627017" cy="638548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95F86A6-DA96-1C3E-8311-3D635F2CC9CE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DE4F95A-7888-3ED3-C6C4-95976CC8239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3</a:t>
              </a:r>
              <a:endParaRPr lang="en-AU" sz="120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86DA327-FC9D-7DA6-324F-9855A7B2F873}"/>
              </a:ext>
            </a:extLst>
          </p:cNvPr>
          <p:cNvGrpSpPr/>
          <p:nvPr/>
        </p:nvGrpSpPr>
        <p:grpSpPr>
          <a:xfrm>
            <a:off x="6696280" y="1959904"/>
            <a:ext cx="627017" cy="638548"/>
            <a:chOff x="5808617" y="1254784"/>
            <a:chExt cx="627017" cy="638548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6110A12-80EC-4147-DE74-3C63FCB8389D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-10</a:t>
              </a:r>
              <a:endParaRPr lang="en-AU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F0A3B3C-4869-6EFE-58C1-B1F9C2B7FFA1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4</a:t>
              </a:r>
              <a:endParaRPr lang="en-AU" sz="120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270BF17-E4F3-7FFB-F991-A528810851A6}"/>
                  </a:ext>
                </a:extLst>
              </p:cNvPr>
              <p:cNvSpPr txBox="1"/>
              <p:nvPr/>
            </p:nvSpPr>
            <p:spPr>
              <a:xfrm>
                <a:off x="8557943" y="877092"/>
                <a:ext cx="3030958" cy="66652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CA" sz="2800" b="0" dirty="0"/>
                  <a:t>load factor = </a:t>
                </a:r>
                <a14:m>
                  <m:oMath xmlns:m="http://schemas.openxmlformats.org/officeDocument/2006/math">
                    <m:r>
                      <a:rPr lang="en-CA" sz="2800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CA" sz="280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CA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CA" sz="28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endParaRPr lang="en-AU" sz="28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270BF17-E4F3-7FFB-F991-A528810851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7943" y="877092"/>
                <a:ext cx="3030958" cy="666529"/>
              </a:xfrm>
              <a:prstGeom prst="rect">
                <a:avLst/>
              </a:prstGeom>
              <a:blipFill>
                <a:blip r:embed="rId2"/>
                <a:stretch>
                  <a:fillRect l="-4008" b="-1171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790FA49A-D721-8AF4-CBBF-7027AB5268D7}"/>
              </a:ext>
            </a:extLst>
          </p:cNvPr>
          <p:cNvSpPr txBox="1"/>
          <p:nvPr/>
        </p:nvSpPr>
        <p:spPr>
          <a:xfrm>
            <a:off x="519453" y="2690336"/>
            <a:ext cx="3145303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Rule of Thumb</a:t>
            </a:r>
            <a:r>
              <a:rPr lang="en-CA" dirty="0"/>
              <a:t>: When the load factor is 0.5 or higher, extend the capacity of the hash table by making a bigger table and re-hashing all the values.</a:t>
            </a:r>
            <a:endParaRPr lang="en-AU" dirty="0"/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4182CC70-1372-ACBD-56F7-7984A958871D}"/>
              </a:ext>
            </a:extLst>
          </p:cNvPr>
          <p:cNvSpPr/>
          <p:nvPr/>
        </p:nvSpPr>
        <p:spPr>
          <a:xfrm>
            <a:off x="1783918" y="4316261"/>
            <a:ext cx="408878" cy="535259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BB204E-4D60-BB1E-7121-2C733A874832}"/>
              </a:ext>
            </a:extLst>
          </p:cNvPr>
          <p:cNvSpPr txBox="1"/>
          <p:nvPr/>
        </p:nvSpPr>
        <p:spPr>
          <a:xfrm>
            <a:off x="415705" y="4990953"/>
            <a:ext cx="3145303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Re-hashing is expensive, but hopefully it saves time overall by decreasing the number of collisions in the future.</a:t>
            </a:r>
            <a:endParaRPr lang="en-AU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3080EE1-AE8C-9BCA-F575-41430D8CE6E5}"/>
              </a:ext>
            </a:extLst>
          </p:cNvPr>
          <p:cNvGrpSpPr/>
          <p:nvPr/>
        </p:nvGrpSpPr>
        <p:grpSpPr>
          <a:xfrm>
            <a:off x="4148343" y="3926780"/>
            <a:ext cx="627017" cy="638548"/>
            <a:chOff x="5808617" y="1254784"/>
            <a:chExt cx="627017" cy="638548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24998AF-FEB5-909F-127C-7FCAE4CB5556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4AA4AA8-9F6C-47E1-5AA6-8CE7B54DD726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0</a:t>
              </a:r>
              <a:endParaRPr lang="en-AU" sz="120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8045009-4017-1AE4-7019-1372F75A18F5}"/>
              </a:ext>
            </a:extLst>
          </p:cNvPr>
          <p:cNvGrpSpPr/>
          <p:nvPr/>
        </p:nvGrpSpPr>
        <p:grpSpPr>
          <a:xfrm>
            <a:off x="4775360" y="3926780"/>
            <a:ext cx="627017" cy="638548"/>
            <a:chOff x="5808617" y="1254784"/>
            <a:chExt cx="627017" cy="638548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2D0ADF2-C8C8-C213-2C26-463239FC1A30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A7E872B-1D35-AEDD-D361-739092DF358C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1</a:t>
              </a:r>
              <a:endParaRPr lang="en-AU" sz="1200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DDF9E6AB-7AB9-7142-4ED9-945CF6EA3A7D}"/>
              </a:ext>
            </a:extLst>
          </p:cNvPr>
          <p:cNvGrpSpPr/>
          <p:nvPr/>
        </p:nvGrpSpPr>
        <p:grpSpPr>
          <a:xfrm>
            <a:off x="5402377" y="3926780"/>
            <a:ext cx="627017" cy="638548"/>
            <a:chOff x="5808617" y="1254784"/>
            <a:chExt cx="627017" cy="638548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44726F5-F72E-4E2A-1FBE-832F1DD25375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D2BBC2F-3E4A-E5BC-DFB2-07F7FD46D55A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2</a:t>
              </a:r>
              <a:endParaRPr lang="en-AU" sz="1200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DBCBA11-17E0-4B2F-96AA-17207B456138}"/>
              </a:ext>
            </a:extLst>
          </p:cNvPr>
          <p:cNvGrpSpPr/>
          <p:nvPr/>
        </p:nvGrpSpPr>
        <p:grpSpPr>
          <a:xfrm>
            <a:off x="7283428" y="3926780"/>
            <a:ext cx="627017" cy="638548"/>
            <a:chOff x="5808617" y="1254784"/>
            <a:chExt cx="627017" cy="638548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DC3C6FD-4441-F60B-49E0-A8FA09B8A524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92F0DD5A-2715-DBA3-6C2E-F53290039734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5</a:t>
              </a:r>
              <a:endParaRPr lang="en-AU" sz="1200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B1D0C2F7-A976-C455-2DC8-69073DDBD0FB}"/>
              </a:ext>
            </a:extLst>
          </p:cNvPr>
          <p:cNvGrpSpPr/>
          <p:nvPr/>
        </p:nvGrpSpPr>
        <p:grpSpPr>
          <a:xfrm>
            <a:off x="6029394" y="3926780"/>
            <a:ext cx="627017" cy="638548"/>
            <a:chOff x="5808617" y="1254784"/>
            <a:chExt cx="627017" cy="638548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5838ABF-E7DE-E11B-A337-FD36C401170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D13AB6F2-07DC-8E6C-346B-CC5A044C5825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3</a:t>
              </a:r>
              <a:endParaRPr lang="en-AU" sz="1200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C262F351-C517-30D9-D58F-FEF2951C5956}"/>
              </a:ext>
            </a:extLst>
          </p:cNvPr>
          <p:cNvGrpSpPr/>
          <p:nvPr/>
        </p:nvGrpSpPr>
        <p:grpSpPr>
          <a:xfrm>
            <a:off x="6656411" y="3926780"/>
            <a:ext cx="627017" cy="638548"/>
            <a:chOff x="5808617" y="1254784"/>
            <a:chExt cx="627017" cy="638548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9FC37E7A-CCC6-5BA2-E0B2-E302BCB3F562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76322A99-A727-9AA1-843B-A0F1F883ACB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4</a:t>
              </a:r>
              <a:endParaRPr lang="en-AU" sz="1200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4D0321E2-9B77-F6D9-ED35-D74085325B97}"/>
              </a:ext>
            </a:extLst>
          </p:cNvPr>
          <p:cNvGrpSpPr/>
          <p:nvPr/>
        </p:nvGrpSpPr>
        <p:grpSpPr>
          <a:xfrm>
            <a:off x="7910445" y="3926780"/>
            <a:ext cx="627017" cy="638548"/>
            <a:chOff x="5808617" y="1254784"/>
            <a:chExt cx="627017" cy="638548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DD7E1646-F94D-AEE9-A2CF-5580E49E3146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FFB25EA8-8DC8-8F40-165D-EEB0EC338E2E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6</a:t>
              </a:r>
              <a:endParaRPr lang="en-AU" sz="1200" dirty="0"/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5C588C9B-4249-0677-58F8-0CAF66B4722F}"/>
              </a:ext>
            </a:extLst>
          </p:cNvPr>
          <p:cNvGrpSpPr/>
          <p:nvPr/>
        </p:nvGrpSpPr>
        <p:grpSpPr>
          <a:xfrm>
            <a:off x="8537462" y="3926780"/>
            <a:ext cx="627017" cy="638548"/>
            <a:chOff x="5808617" y="1254784"/>
            <a:chExt cx="627017" cy="638548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0CA0774E-7001-36B1-3FAD-C6038CC733E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20444C55-00CF-02C8-4C96-9D4D6AD2555F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7</a:t>
              </a:r>
              <a:endParaRPr lang="en-AU" sz="1200" dirty="0"/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34603F38-45D3-5DC3-F6D9-404E858DD641}"/>
              </a:ext>
            </a:extLst>
          </p:cNvPr>
          <p:cNvGrpSpPr/>
          <p:nvPr/>
        </p:nvGrpSpPr>
        <p:grpSpPr>
          <a:xfrm>
            <a:off x="9164479" y="3926780"/>
            <a:ext cx="627017" cy="638548"/>
            <a:chOff x="5808617" y="1254784"/>
            <a:chExt cx="627017" cy="638548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7DA32B5-C0C8-4CC8-2AB4-B2B53AC3E3B6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3D012FA9-8C86-62A1-E42A-98798897647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8</a:t>
              </a:r>
              <a:endParaRPr lang="en-AU" sz="1200" dirty="0"/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4A62CE32-0677-0BC9-AC4B-6C6380918E10}"/>
              </a:ext>
            </a:extLst>
          </p:cNvPr>
          <p:cNvGrpSpPr/>
          <p:nvPr/>
        </p:nvGrpSpPr>
        <p:grpSpPr>
          <a:xfrm>
            <a:off x="11045530" y="3926780"/>
            <a:ext cx="627017" cy="638548"/>
            <a:chOff x="5808617" y="1254784"/>
            <a:chExt cx="627017" cy="638548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1410181A-7242-3031-3230-91DF68AACE6E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DF10A662-6FC3-4CD8-2952-163980858FBC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11</a:t>
              </a:r>
              <a:endParaRPr lang="en-AU" sz="1200" dirty="0"/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1AE8B52C-3086-33B2-1048-AE889D183F3B}"/>
              </a:ext>
            </a:extLst>
          </p:cNvPr>
          <p:cNvGrpSpPr/>
          <p:nvPr/>
        </p:nvGrpSpPr>
        <p:grpSpPr>
          <a:xfrm>
            <a:off x="9791496" y="3926780"/>
            <a:ext cx="627017" cy="638548"/>
            <a:chOff x="5808617" y="1254784"/>
            <a:chExt cx="627017" cy="638548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07769B9F-B086-64BB-361D-4FFAF95E0716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4185AA64-4B57-FF9A-5F21-4BBEA7099805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9</a:t>
              </a:r>
              <a:endParaRPr lang="en-AU" sz="1200" dirty="0"/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9092E3FD-4E6B-40A1-6245-B3E7B75C4364}"/>
              </a:ext>
            </a:extLst>
          </p:cNvPr>
          <p:cNvGrpSpPr/>
          <p:nvPr/>
        </p:nvGrpSpPr>
        <p:grpSpPr>
          <a:xfrm>
            <a:off x="10418513" y="3926780"/>
            <a:ext cx="627017" cy="638548"/>
            <a:chOff x="5808617" y="1254784"/>
            <a:chExt cx="627017" cy="638548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F446145D-AA3B-7769-013E-8C721C01C240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5676CD93-3121-589B-8F1A-669CEBC0509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10</a:t>
              </a:r>
              <a:endParaRPr lang="en-AU" sz="1200" dirty="0"/>
            </a:p>
          </p:txBody>
        </p: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D012DF02-0AD3-0199-4B35-509D79F7F0DE}"/>
              </a:ext>
            </a:extLst>
          </p:cNvPr>
          <p:cNvSpPr txBox="1"/>
          <p:nvPr/>
        </p:nvSpPr>
        <p:spPr>
          <a:xfrm>
            <a:off x="6227719" y="5532107"/>
            <a:ext cx="55061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 dirty="0"/>
              <a:t>hash(key) = abs(key) % 12</a:t>
            </a:r>
            <a:endParaRPr lang="en-AU" sz="4000" dirty="0"/>
          </a:p>
        </p:txBody>
      </p:sp>
      <p:sp>
        <p:nvSpPr>
          <p:cNvPr id="65" name="Arrow: Down 64">
            <a:extLst>
              <a:ext uri="{FF2B5EF4-FFF2-40B4-BE49-F238E27FC236}">
                <a16:creationId xmlns:a16="http://schemas.microsoft.com/office/drawing/2014/main" id="{D868132F-729F-C498-6B2A-7306D97744CD}"/>
              </a:ext>
            </a:extLst>
          </p:cNvPr>
          <p:cNvSpPr/>
          <p:nvPr/>
        </p:nvSpPr>
        <p:spPr>
          <a:xfrm>
            <a:off x="6096000" y="2867668"/>
            <a:ext cx="408878" cy="96091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E854DBC-D65A-F0D7-03DF-59E93FA24115}"/>
              </a:ext>
            </a:extLst>
          </p:cNvPr>
          <p:cNvSpPr txBox="1"/>
          <p:nvPr/>
        </p:nvSpPr>
        <p:spPr>
          <a:xfrm>
            <a:off x="6504878" y="3019016"/>
            <a:ext cx="103334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Re-hash!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0368934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EB890-4AE9-E61C-9A74-E115946F8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700024" cy="1325563"/>
          </a:xfrm>
        </p:spPr>
        <p:txBody>
          <a:bodyPr/>
          <a:lstStyle/>
          <a:p>
            <a:r>
              <a:rPr lang="en-CA" dirty="0"/>
              <a:t>Load Factors and Re-hashing</a:t>
            </a:r>
            <a:endParaRPr lang="en-AU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5AFA892-4F7D-7877-F91D-97A5EF0FE053}"/>
              </a:ext>
            </a:extLst>
          </p:cNvPr>
          <p:cNvGrpSpPr/>
          <p:nvPr/>
        </p:nvGrpSpPr>
        <p:grpSpPr>
          <a:xfrm>
            <a:off x="4188212" y="1959904"/>
            <a:ext cx="627017" cy="638548"/>
            <a:chOff x="5808617" y="1254784"/>
            <a:chExt cx="627017" cy="638548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EB055D3-6950-7909-F10D-1BEA64FBA058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0</a:t>
              </a:r>
              <a:endParaRPr lang="en-AU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A04F652-D2E3-F193-B282-B92852024B04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0</a:t>
              </a:r>
              <a:endParaRPr lang="en-AU" sz="120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3EA5072-7781-FD1E-11AD-83181D95CEF9}"/>
              </a:ext>
            </a:extLst>
          </p:cNvPr>
          <p:cNvGrpSpPr/>
          <p:nvPr/>
        </p:nvGrpSpPr>
        <p:grpSpPr>
          <a:xfrm>
            <a:off x="4815229" y="1959904"/>
            <a:ext cx="627017" cy="638548"/>
            <a:chOff x="5808617" y="1254784"/>
            <a:chExt cx="627017" cy="638548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4767D72-D8CF-4BE9-DC05-74A6F8F439C4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25</a:t>
              </a:r>
              <a:endParaRPr lang="en-AU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408A3E7-334A-021E-DE3D-199587E1A00F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1</a:t>
              </a:r>
              <a:endParaRPr lang="en-AU" sz="120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478E71A-21C6-8999-D494-69796FDBAF6E}"/>
              </a:ext>
            </a:extLst>
          </p:cNvPr>
          <p:cNvGrpSpPr/>
          <p:nvPr/>
        </p:nvGrpSpPr>
        <p:grpSpPr>
          <a:xfrm>
            <a:off x="5442246" y="1959904"/>
            <a:ext cx="627017" cy="638548"/>
            <a:chOff x="5808617" y="1254784"/>
            <a:chExt cx="627017" cy="638548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5C4F894-59C7-84F9-4253-0B3EA746BEA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12</a:t>
              </a:r>
              <a:endParaRPr lang="en-AU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EF8FAD8-19DD-5B19-53D0-701CF02593E8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2</a:t>
              </a:r>
              <a:endParaRPr lang="en-AU" sz="120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4DB4BCD-D8B0-D5AB-97DF-702C4D12E733}"/>
              </a:ext>
            </a:extLst>
          </p:cNvPr>
          <p:cNvGrpSpPr/>
          <p:nvPr/>
        </p:nvGrpSpPr>
        <p:grpSpPr>
          <a:xfrm>
            <a:off x="7323297" y="1959904"/>
            <a:ext cx="627017" cy="638548"/>
            <a:chOff x="5808617" y="1254784"/>
            <a:chExt cx="627017" cy="638548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AD1972F-4833-B3FD-7A51-8A4F1B11BB3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4</a:t>
              </a:r>
              <a:endParaRPr lang="en-AU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5409448-D0D6-0CDB-AC61-C29BEBE168AD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5</a:t>
              </a:r>
              <a:endParaRPr lang="en-AU" sz="120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8497B48-DEE2-AC37-AF41-061A5062C0BC}"/>
              </a:ext>
            </a:extLst>
          </p:cNvPr>
          <p:cNvGrpSpPr/>
          <p:nvPr/>
        </p:nvGrpSpPr>
        <p:grpSpPr>
          <a:xfrm>
            <a:off x="6069263" y="1959904"/>
            <a:ext cx="627017" cy="638548"/>
            <a:chOff x="5808617" y="1254784"/>
            <a:chExt cx="627017" cy="638548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95F86A6-DA96-1C3E-8311-3D635F2CC9CE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DE4F95A-7888-3ED3-C6C4-95976CC8239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3</a:t>
              </a:r>
              <a:endParaRPr lang="en-AU" sz="120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86DA327-FC9D-7DA6-324F-9855A7B2F873}"/>
              </a:ext>
            </a:extLst>
          </p:cNvPr>
          <p:cNvGrpSpPr/>
          <p:nvPr/>
        </p:nvGrpSpPr>
        <p:grpSpPr>
          <a:xfrm>
            <a:off x="6696280" y="1959904"/>
            <a:ext cx="627017" cy="638548"/>
            <a:chOff x="5808617" y="1254784"/>
            <a:chExt cx="627017" cy="638548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6110A12-80EC-4147-DE74-3C63FCB8389D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-10</a:t>
              </a:r>
              <a:endParaRPr lang="en-AU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F0A3B3C-4869-6EFE-58C1-B1F9C2B7FFA1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4</a:t>
              </a:r>
              <a:endParaRPr lang="en-AU" sz="120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270BF17-E4F3-7FFB-F991-A528810851A6}"/>
                  </a:ext>
                </a:extLst>
              </p:cNvPr>
              <p:cNvSpPr txBox="1"/>
              <p:nvPr/>
            </p:nvSpPr>
            <p:spPr>
              <a:xfrm>
                <a:off x="8557943" y="877092"/>
                <a:ext cx="3030958" cy="66652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CA" sz="2800" b="0" dirty="0"/>
                  <a:t>load factor = </a:t>
                </a:r>
                <a14:m>
                  <m:oMath xmlns:m="http://schemas.openxmlformats.org/officeDocument/2006/math">
                    <m:r>
                      <a:rPr lang="en-CA" sz="2800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CA" sz="280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CA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CA" sz="28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endParaRPr lang="en-AU" sz="28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270BF17-E4F3-7FFB-F991-A528810851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7943" y="877092"/>
                <a:ext cx="3030958" cy="666529"/>
              </a:xfrm>
              <a:prstGeom prst="rect">
                <a:avLst/>
              </a:prstGeom>
              <a:blipFill>
                <a:blip r:embed="rId2"/>
                <a:stretch>
                  <a:fillRect l="-4008" b="-1171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790FA49A-D721-8AF4-CBBF-7027AB5268D7}"/>
              </a:ext>
            </a:extLst>
          </p:cNvPr>
          <p:cNvSpPr txBox="1"/>
          <p:nvPr/>
        </p:nvSpPr>
        <p:spPr>
          <a:xfrm>
            <a:off x="519453" y="2690336"/>
            <a:ext cx="3145303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Rule of Thumb</a:t>
            </a:r>
            <a:r>
              <a:rPr lang="en-CA" dirty="0"/>
              <a:t>: When the load factor is 0.5 or higher, extend the capacity of the hash table by making a bigger table and re-hashing all the values.</a:t>
            </a:r>
            <a:endParaRPr lang="en-AU" dirty="0"/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4182CC70-1372-ACBD-56F7-7984A958871D}"/>
              </a:ext>
            </a:extLst>
          </p:cNvPr>
          <p:cNvSpPr/>
          <p:nvPr/>
        </p:nvSpPr>
        <p:spPr>
          <a:xfrm>
            <a:off x="1783918" y="4316261"/>
            <a:ext cx="408878" cy="535259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BB204E-4D60-BB1E-7121-2C733A874832}"/>
              </a:ext>
            </a:extLst>
          </p:cNvPr>
          <p:cNvSpPr txBox="1"/>
          <p:nvPr/>
        </p:nvSpPr>
        <p:spPr>
          <a:xfrm>
            <a:off x="415705" y="4990953"/>
            <a:ext cx="3145303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Re-hashing is expensive, but hopefully it saves time overall by decreasing the number of collisions in the future.</a:t>
            </a:r>
            <a:endParaRPr lang="en-AU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3080EE1-AE8C-9BCA-F575-41430D8CE6E5}"/>
              </a:ext>
            </a:extLst>
          </p:cNvPr>
          <p:cNvGrpSpPr/>
          <p:nvPr/>
        </p:nvGrpSpPr>
        <p:grpSpPr>
          <a:xfrm>
            <a:off x="4148343" y="3926780"/>
            <a:ext cx="627017" cy="638548"/>
            <a:chOff x="5808617" y="1254784"/>
            <a:chExt cx="627017" cy="638548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24998AF-FEB5-909F-127C-7FCAE4CB5556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highlight>
                    <a:srgbClr val="FFFF00"/>
                  </a:highlight>
                </a:rPr>
                <a:t>0</a:t>
              </a:r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4AA4AA8-9F6C-47E1-5AA6-8CE7B54DD726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0</a:t>
              </a:r>
              <a:endParaRPr lang="en-AU" sz="120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8045009-4017-1AE4-7019-1372F75A18F5}"/>
              </a:ext>
            </a:extLst>
          </p:cNvPr>
          <p:cNvGrpSpPr/>
          <p:nvPr/>
        </p:nvGrpSpPr>
        <p:grpSpPr>
          <a:xfrm>
            <a:off x="4775360" y="3926780"/>
            <a:ext cx="627017" cy="638548"/>
            <a:chOff x="5808617" y="1254784"/>
            <a:chExt cx="627017" cy="638548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2D0ADF2-C8C8-C213-2C26-463239FC1A30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highlight>
                    <a:srgbClr val="FFFF00"/>
                  </a:highlight>
                </a:rPr>
                <a:t>25</a:t>
              </a:r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A7E872B-1D35-AEDD-D361-739092DF358C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1</a:t>
              </a:r>
              <a:endParaRPr lang="en-AU" sz="1200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DDF9E6AB-7AB9-7142-4ED9-945CF6EA3A7D}"/>
              </a:ext>
            </a:extLst>
          </p:cNvPr>
          <p:cNvGrpSpPr/>
          <p:nvPr/>
        </p:nvGrpSpPr>
        <p:grpSpPr>
          <a:xfrm>
            <a:off x="5402377" y="3926780"/>
            <a:ext cx="627017" cy="638548"/>
            <a:chOff x="5808617" y="1254784"/>
            <a:chExt cx="627017" cy="638548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44726F5-F72E-4E2A-1FBE-832F1DD25375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highlight>
                    <a:srgbClr val="FFFF00"/>
                  </a:highlight>
                </a:rPr>
                <a:t>12</a:t>
              </a:r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D2BBC2F-3E4A-E5BC-DFB2-07F7FD46D55A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2</a:t>
              </a:r>
              <a:endParaRPr lang="en-AU" sz="1200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DBCBA11-17E0-4B2F-96AA-17207B456138}"/>
              </a:ext>
            </a:extLst>
          </p:cNvPr>
          <p:cNvGrpSpPr/>
          <p:nvPr/>
        </p:nvGrpSpPr>
        <p:grpSpPr>
          <a:xfrm>
            <a:off x="7283428" y="3926780"/>
            <a:ext cx="627017" cy="638548"/>
            <a:chOff x="5808617" y="1254784"/>
            <a:chExt cx="627017" cy="638548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DC3C6FD-4441-F60B-49E0-A8FA09B8A524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92F0DD5A-2715-DBA3-6C2E-F53290039734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5</a:t>
              </a:r>
              <a:endParaRPr lang="en-AU" sz="1200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B1D0C2F7-A976-C455-2DC8-69073DDBD0FB}"/>
              </a:ext>
            </a:extLst>
          </p:cNvPr>
          <p:cNvGrpSpPr/>
          <p:nvPr/>
        </p:nvGrpSpPr>
        <p:grpSpPr>
          <a:xfrm>
            <a:off x="6029394" y="3926780"/>
            <a:ext cx="627017" cy="638548"/>
            <a:chOff x="5808617" y="1254784"/>
            <a:chExt cx="627017" cy="638548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5838ABF-E7DE-E11B-A337-FD36C401170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D13AB6F2-07DC-8E6C-346B-CC5A044C5825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3</a:t>
              </a:r>
              <a:endParaRPr lang="en-AU" sz="1200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C262F351-C517-30D9-D58F-FEF2951C5956}"/>
              </a:ext>
            </a:extLst>
          </p:cNvPr>
          <p:cNvGrpSpPr/>
          <p:nvPr/>
        </p:nvGrpSpPr>
        <p:grpSpPr>
          <a:xfrm>
            <a:off x="6656411" y="3926780"/>
            <a:ext cx="627017" cy="638548"/>
            <a:chOff x="5808617" y="1254784"/>
            <a:chExt cx="627017" cy="638548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9FC37E7A-CCC6-5BA2-E0B2-E302BCB3F562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highlight>
                    <a:srgbClr val="FFFF00"/>
                  </a:highlight>
                </a:rPr>
                <a:t>4</a:t>
              </a:r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76322A99-A727-9AA1-843B-A0F1F883ACB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4</a:t>
              </a:r>
              <a:endParaRPr lang="en-AU" sz="1200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4D0321E2-9B77-F6D9-ED35-D74085325B97}"/>
              </a:ext>
            </a:extLst>
          </p:cNvPr>
          <p:cNvGrpSpPr/>
          <p:nvPr/>
        </p:nvGrpSpPr>
        <p:grpSpPr>
          <a:xfrm>
            <a:off x="7910445" y="3926780"/>
            <a:ext cx="627017" cy="638548"/>
            <a:chOff x="5808617" y="1254784"/>
            <a:chExt cx="627017" cy="638548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DD7E1646-F94D-AEE9-A2CF-5580E49E3146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FFB25EA8-8DC8-8F40-165D-EEB0EC338E2E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6</a:t>
              </a:r>
              <a:endParaRPr lang="en-AU" sz="1200" dirty="0"/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5C588C9B-4249-0677-58F8-0CAF66B4722F}"/>
              </a:ext>
            </a:extLst>
          </p:cNvPr>
          <p:cNvGrpSpPr/>
          <p:nvPr/>
        </p:nvGrpSpPr>
        <p:grpSpPr>
          <a:xfrm>
            <a:off x="8537462" y="3926780"/>
            <a:ext cx="627017" cy="638548"/>
            <a:chOff x="5808617" y="1254784"/>
            <a:chExt cx="627017" cy="638548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0CA0774E-7001-36B1-3FAD-C6038CC733E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20444C55-00CF-02C8-4C96-9D4D6AD2555F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7</a:t>
              </a:r>
              <a:endParaRPr lang="en-AU" sz="1200" dirty="0"/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34603F38-45D3-5DC3-F6D9-404E858DD641}"/>
              </a:ext>
            </a:extLst>
          </p:cNvPr>
          <p:cNvGrpSpPr/>
          <p:nvPr/>
        </p:nvGrpSpPr>
        <p:grpSpPr>
          <a:xfrm>
            <a:off x="9164479" y="3926780"/>
            <a:ext cx="627017" cy="638548"/>
            <a:chOff x="5808617" y="1254784"/>
            <a:chExt cx="627017" cy="638548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7DA32B5-C0C8-4CC8-2AB4-B2B53AC3E3B6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3D012FA9-8C86-62A1-E42A-98798897647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8</a:t>
              </a:r>
              <a:endParaRPr lang="en-AU" sz="1200" dirty="0"/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4A62CE32-0677-0BC9-AC4B-6C6380918E10}"/>
              </a:ext>
            </a:extLst>
          </p:cNvPr>
          <p:cNvGrpSpPr/>
          <p:nvPr/>
        </p:nvGrpSpPr>
        <p:grpSpPr>
          <a:xfrm>
            <a:off x="11045530" y="3926780"/>
            <a:ext cx="627017" cy="638548"/>
            <a:chOff x="5808617" y="1254784"/>
            <a:chExt cx="627017" cy="638548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1410181A-7242-3031-3230-91DF68AACE6E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DF10A662-6FC3-4CD8-2952-163980858FBC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11</a:t>
              </a:r>
              <a:endParaRPr lang="en-AU" sz="1200" dirty="0"/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1AE8B52C-3086-33B2-1048-AE889D183F3B}"/>
              </a:ext>
            </a:extLst>
          </p:cNvPr>
          <p:cNvGrpSpPr/>
          <p:nvPr/>
        </p:nvGrpSpPr>
        <p:grpSpPr>
          <a:xfrm>
            <a:off x="9791496" y="3926780"/>
            <a:ext cx="627017" cy="638548"/>
            <a:chOff x="5808617" y="1254784"/>
            <a:chExt cx="627017" cy="638548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07769B9F-B086-64BB-361D-4FFAF95E0716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4185AA64-4B57-FF9A-5F21-4BBEA7099805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9</a:t>
              </a:r>
              <a:endParaRPr lang="en-AU" sz="1200" dirty="0"/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9092E3FD-4E6B-40A1-6245-B3E7B75C4364}"/>
              </a:ext>
            </a:extLst>
          </p:cNvPr>
          <p:cNvGrpSpPr/>
          <p:nvPr/>
        </p:nvGrpSpPr>
        <p:grpSpPr>
          <a:xfrm>
            <a:off x="10418513" y="3926780"/>
            <a:ext cx="627017" cy="638548"/>
            <a:chOff x="5808617" y="1254784"/>
            <a:chExt cx="627017" cy="638548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F446145D-AA3B-7769-013E-8C721C01C240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highlight>
                    <a:srgbClr val="FFFF00"/>
                  </a:highlight>
                </a:rPr>
                <a:t>-10</a:t>
              </a:r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5676CD93-3121-589B-8F1A-669CEBC0509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10</a:t>
              </a:r>
              <a:endParaRPr lang="en-AU" sz="1200" dirty="0"/>
            </a:p>
          </p:txBody>
        </p: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D012DF02-0AD3-0199-4B35-509D79F7F0DE}"/>
              </a:ext>
            </a:extLst>
          </p:cNvPr>
          <p:cNvSpPr txBox="1"/>
          <p:nvPr/>
        </p:nvSpPr>
        <p:spPr>
          <a:xfrm>
            <a:off x="6227719" y="5532107"/>
            <a:ext cx="55061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 dirty="0"/>
              <a:t>hash(key) = abs(key) % 12</a:t>
            </a:r>
            <a:endParaRPr lang="en-AU" sz="4000" dirty="0"/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92E7FA27-A7EC-5EBA-5EA8-B15065076E61}"/>
              </a:ext>
            </a:extLst>
          </p:cNvPr>
          <p:cNvSpPr/>
          <p:nvPr/>
        </p:nvSpPr>
        <p:spPr>
          <a:xfrm>
            <a:off x="6096000" y="2867668"/>
            <a:ext cx="408878" cy="96091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676DF3E-EE92-9738-1E83-45B1A1576481}"/>
              </a:ext>
            </a:extLst>
          </p:cNvPr>
          <p:cNvSpPr txBox="1"/>
          <p:nvPr/>
        </p:nvSpPr>
        <p:spPr>
          <a:xfrm>
            <a:off x="6504878" y="3019016"/>
            <a:ext cx="103334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Re-hash!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94636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386B8-BF4F-81F0-0A38-943BE6269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Map ADT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C02FA2-2D34-390F-4517-DF9FDCEEE0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The textbook uses C++ iterators to implement a map.</a:t>
            </a:r>
          </a:p>
          <a:p>
            <a:r>
              <a:rPr lang="en-CA" dirty="0"/>
              <a:t>That’s a good, flexible way to do things.</a:t>
            </a:r>
          </a:p>
          <a:p>
            <a:r>
              <a:rPr lang="en-CA" dirty="0"/>
              <a:t>But we will use a simpler implementation …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22157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386B8-BF4F-81F0-0A38-943BE6269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Map ADT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C02FA2-2D34-390F-4517-DF9FDCEEE0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A" b="1" dirty="0"/>
              <a:t>size()</a:t>
            </a:r>
            <a:br>
              <a:rPr lang="en-CA" dirty="0"/>
            </a:br>
            <a:r>
              <a:rPr lang="en-CA" dirty="0"/>
              <a:t>returns # of entries in the table</a:t>
            </a:r>
          </a:p>
          <a:p>
            <a:r>
              <a:rPr lang="en-CA" b="1" dirty="0"/>
              <a:t>put(k, v)</a:t>
            </a:r>
            <a:br>
              <a:rPr lang="en-CA" dirty="0"/>
            </a:br>
            <a:r>
              <a:rPr lang="en-CA" dirty="0"/>
              <a:t>If no entry with k is in the table, (k, v) is added.</a:t>
            </a:r>
            <a:br>
              <a:rPr lang="en-CA" dirty="0"/>
            </a:br>
            <a:r>
              <a:rPr lang="en-CA" dirty="0"/>
              <a:t>If an entry has k, then it’s value is over-written to v.</a:t>
            </a:r>
          </a:p>
          <a:p>
            <a:r>
              <a:rPr lang="en-CA" b="1" dirty="0"/>
              <a:t>contains(key)</a:t>
            </a:r>
            <a:br>
              <a:rPr lang="en-CA" dirty="0"/>
            </a:br>
            <a:r>
              <a:rPr lang="en-CA" dirty="0"/>
              <a:t>Returns true if key is in the table, false if it’s not</a:t>
            </a:r>
          </a:p>
          <a:p>
            <a:r>
              <a:rPr lang="en-CA" b="1" dirty="0"/>
              <a:t>get(key)</a:t>
            </a:r>
            <a:br>
              <a:rPr lang="en-CA" dirty="0"/>
            </a:br>
            <a:r>
              <a:rPr lang="en-CA" dirty="0"/>
              <a:t>Returns the value associated with key.</a:t>
            </a:r>
            <a:br>
              <a:rPr lang="en-CA" dirty="0"/>
            </a:br>
            <a:r>
              <a:rPr lang="en-CA" dirty="0"/>
              <a:t>Error if key is not in the table.</a:t>
            </a:r>
          </a:p>
          <a:p>
            <a:r>
              <a:rPr lang="en-CA" b="1" dirty="0"/>
              <a:t>remove(key)</a:t>
            </a:r>
            <a:br>
              <a:rPr lang="en-CA" dirty="0"/>
            </a:br>
            <a:r>
              <a:rPr lang="en-CA" dirty="0"/>
              <a:t>If (key, </a:t>
            </a:r>
            <a:r>
              <a:rPr lang="en-CA" dirty="0" err="1"/>
              <a:t>some_value</a:t>
            </a:r>
            <a:r>
              <a:rPr lang="en-CA" dirty="0"/>
              <a:t>) is in the table, the entry is removed.</a:t>
            </a:r>
            <a:br>
              <a:rPr lang="en-CA" dirty="0"/>
            </a:br>
            <a:r>
              <a:rPr lang="en-CA" dirty="0"/>
              <a:t>If no entry with key, then does nothing</a:t>
            </a:r>
          </a:p>
          <a:p>
            <a:pPr marL="0" indent="0">
              <a:buNone/>
            </a:pPr>
            <a:endParaRPr lang="en-CA" dirty="0"/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647394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B46A5D8-CF52-A68B-F655-C6DC5365138C}"/>
              </a:ext>
            </a:extLst>
          </p:cNvPr>
          <p:cNvSpPr txBox="1"/>
          <p:nvPr/>
        </p:nvSpPr>
        <p:spPr>
          <a:xfrm>
            <a:off x="757381" y="397164"/>
            <a:ext cx="1930401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An </a:t>
            </a:r>
            <a:r>
              <a:rPr lang="en-CA" b="1" dirty="0"/>
              <a:t>unordered list </a:t>
            </a:r>
            <a:r>
              <a:rPr lang="en-CA" dirty="0"/>
              <a:t>implementation of a map.</a:t>
            </a:r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8647EF-E221-6FA3-3454-C7067ECEA17A}"/>
              </a:ext>
            </a:extLst>
          </p:cNvPr>
          <p:cNvSpPr txBox="1"/>
          <p:nvPr/>
        </p:nvSpPr>
        <p:spPr>
          <a:xfrm>
            <a:off x="1234660" y="3429000"/>
            <a:ext cx="85937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/>
              <a:t>[("Kal", "corn"), ("</a:t>
            </a:r>
            <a:r>
              <a:rPr lang="en-CA" sz="3600" dirty="0" err="1"/>
              <a:t>Mei","fish</a:t>
            </a:r>
            <a:r>
              <a:rPr lang="en-CA" sz="3600" dirty="0"/>
              <a:t>"), ("Ed", "corn")]</a:t>
            </a:r>
            <a:endParaRPr lang="en-AU" sz="3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02DE67-0BAD-3554-291D-232C6541E8CF}"/>
              </a:ext>
            </a:extLst>
          </p:cNvPr>
          <p:cNvSpPr txBox="1"/>
          <p:nvPr/>
        </p:nvSpPr>
        <p:spPr>
          <a:xfrm>
            <a:off x="4173798" y="2250292"/>
            <a:ext cx="2364510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Store the (key, value) pairs in an array, or vector, or linked list.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497058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386B8-BF4F-81F0-0A38-943BE6269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Map ADT: </a:t>
            </a:r>
            <a:r>
              <a:rPr lang="en-CA" dirty="0">
                <a:solidFill>
                  <a:srgbClr val="FF0000"/>
                </a:solidFill>
              </a:rPr>
              <a:t>Unordered</a:t>
            </a:r>
            <a:r>
              <a:rPr lang="en-CA" dirty="0"/>
              <a:t> </a:t>
            </a:r>
            <a:r>
              <a:rPr lang="en-CA" dirty="0">
                <a:solidFill>
                  <a:srgbClr val="FF0000"/>
                </a:solidFill>
              </a:rPr>
              <a:t>List</a:t>
            </a:r>
            <a:r>
              <a:rPr lang="en-CA" dirty="0"/>
              <a:t> Implementation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C02FA2-2D34-390F-4517-DF9FDCEEE0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8928" y="1825625"/>
            <a:ext cx="7437582" cy="4351338"/>
          </a:xfrm>
        </p:spPr>
        <p:txBody>
          <a:bodyPr>
            <a:normAutofit fontScale="85000" lnSpcReduction="20000"/>
          </a:bodyPr>
          <a:lstStyle/>
          <a:p>
            <a:r>
              <a:rPr lang="en-CA" b="1" dirty="0"/>
              <a:t>size()</a:t>
            </a:r>
            <a:br>
              <a:rPr lang="en-CA" dirty="0"/>
            </a:br>
            <a:r>
              <a:rPr lang="en-CA" dirty="0"/>
              <a:t>returns # of entries in the table</a:t>
            </a:r>
          </a:p>
          <a:p>
            <a:r>
              <a:rPr lang="en-CA" b="1" dirty="0"/>
              <a:t>put(k, v)</a:t>
            </a:r>
            <a:br>
              <a:rPr lang="en-CA" dirty="0"/>
            </a:br>
            <a:r>
              <a:rPr lang="en-CA" dirty="0"/>
              <a:t>If no entry with k is in the table, (k, v) is added.</a:t>
            </a:r>
            <a:br>
              <a:rPr lang="en-CA" dirty="0"/>
            </a:br>
            <a:r>
              <a:rPr lang="en-CA" dirty="0"/>
              <a:t>If an entry has k, then it’s value is over-written to v.</a:t>
            </a:r>
          </a:p>
          <a:p>
            <a:r>
              <a:rPr lang="en-CA" b="1" dirty="0"/>
              <a:t>contains(key)</a:t>
            </a:r>
            <a:br>
              <a:rPr lang="en-CA" dirty="0"/>
            </a:br>
            <a:r>
              <a:rPr lang="en-CA" dirty="0"/>
              <a:t>Returns true if key is in the table, false if it’s not</a:t>
            </a:r>
          </a:p>
          <a:p>
            <a:r>
              <a:rPr lang="en-CA" b="1" dirty="0"/>
              <a:t>get(key)</a:t>
            </a:r>
            <a:br>
              <a:rPr lang="en-CA" dirty="0"/>
            </a:br>
            <a:r>
              <a:rPr lang="en-CA" dirty="0"/>
              <a:t>Returns the value associated with key.</a:t>
            </a:r>
            <a:br>
              <a:rPr lang="en-CA" dirty="0"/>
            </a:br>
            <a:r>
              <a:rPr lang="en-CA" dirty="0"/>
              <a:t>Error if key is not in the table.</a:t>
            </a:r>
          </a:p>
          <a:p>
            <a:r>
              <a:rPr lang="en-CA" b="1" dirty="0"/>
              <a:t>remove(key)</a:t>
            </a:r>
            <a:br>
              <a:rPr lang="en-CA" dirty="0"/>
            </a:br>
            <a:r>
              <a:rPr lang="en-CA" dirty="0"/>
              <a:t>If (key, </a:t>
            </a:r>
            <a:r>
              <a:rPr lang="en-CA" dirty="0" err="1"/>
              <a:t>some_value</a:t>
            </a:r>
            <a:r>
              <a:rPr lang="en-CA" dirty="0"/>
              <a:t>) is in the table, the entry is removed.</a:t>
            </a:r>
            <a:br>
              <a:rPr lang="en-CA" dirty="0"/>
            </a:br>
            <a:r>
              <a:rPr lang="en-CA" dirty="0"/>
              <a:t>If no entry with key, then does nothing</a:t>
            </a:r>
          </a:p>
          <a:p>
            <a:pPr marL="0" indent="0">
              <a:buNone/>
            </a:pPr>
            <a:endParaRPr lang="en-CA" dirty="0"/>
          </a:p>
          <a:p>
            <a:endParaRPr lang="en-CA" dirty="0"/>
          </a:p>
          <a:p>
            <a:endParaRPr lang="en-C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4A5038-7BC8-DB3B-4CAD-A3791C38F0C9}"/>
              </a:ext>
            </a:extLst>
          </p:cNvPr>
          <p:cNvSpPr txBox="1"/>
          <p:nvPr/>
        </p:nvSpPr>
        <p:spPr>
          <a:xfrm>
            <a:off x="711200" y="1825625"/>
            <a:ext cx="1507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Performance: </a:t>
            </a:r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E399BB-CD99-2037-5784-C0A904551D72}"/>
              </a:ext>
            </a:extLst>
          </p:cNvPr>
          <p:cNvSpPr txBox="1"/>
          <p:nvPr/>
        </p:nvSpPr>
        <p:spPr>
          <a:xfrm>
            <a:off x="711200" y="2439844"/>
            <a:ext cx="1507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Performance: </a:t>
            </a:r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85F147-F6F8-1A9E-7A4F-B15FD0F9B601}"/>
              </a:ext>
            </a:extLst>
          </p:cNvPr>
          <p:cNvSpPr txBox="1"/>
          <p:nvPr/>
        </p:nvSpPr>
        <p:spPr>
          <a:xfrm>
            <a:off x="711200" y="3244334"/>
            <a:ext cx="1507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Performance: </a:t>
            </a:r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387898-8CAD-267B-2E14-43C3C7F09BD2}"/>
              </a:ext>
            </a:extLst>
          </p:cNvPr>
          <p:cNvSpPr txBox="1"/>
          <p:nvPr/>
        </p:nvSpPr>
        <p:spPr>
          <a:xfrm>
            <a:off x="711200" y="3994388"/>
            <a:ext cx="1507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Performance: </a:t>
            </a:r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A71E89-9E85-C120-7D11-13ED4371E4AA}"/>
              </a:ext>
            </a:extLst>
          </p:cNvPr>
          <p:cNvSpPr txBox="1"/>
          <p:nvPr/>
        </p:nvSpPr>
        <p:spPr>
          <a:xfrm>
            <a:off x="711200" y="4832061"/>
            <a:ext cx="1507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Performance: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3088713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386B8-BF4F-81F0-0A38-943BE6269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Map ADT: </a:t>
            </a:r>
            <a:r>
              <a:rPr lang="en-CA" dirty="0">
                <a:solidFill>
                  <a:srgbClr val="FF0000"/>
                </a:solidFill>
              </a:rPr>
              <a:t>Unordered</a:t>
            </a:r>
            <a:r>
              <a:rPr lang="en-CA" dirty="0"/>
              <a:t> </a:t>
            </a:r>
            <a:r>
              <a:rPr lang="en-CA" dirty="0">
                <a:solidFill>
                  <a:srgbClr val="FF0000"/>
                </a:solidFill>
              </a:rPr>
              <a:t>List</a:t>
            </a:r>
            <a:r>
              <a:rPr lang="en-CA" dirty="0"/>
              <a:t> Implementation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C02FA2-2D34-390F-4517-DF9FDCEEE0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8928" y="1825625"/>
            <a:ext cx="7437582" cy="4351338"/>
          </a:xfrm>
        </p:spPr>
        <p:txBody>
          <a:bodyPr>
            <a:normAutofit fontScale="85000" lnSpcReduction="20000"/>
          </a:bodyPr>
          <a:lstStyle/>
          <a:p>
            <a:r>
              <a:rPr lang="en-CA" b="1" dirty="0"/>
              <a:t>size()</a:t>
            </a:r>
            <a:br>
              <a:rPr lang="en-CA" dirty="0"/>
            </a:br>
            <a:r>
              <a:rPr lang="en-CA" dirty="0"/>
              <a:t>returns # of entries in the table</a:t>
            </a:r>
          </a:p>
          <a:p>
            <a:r>
              <a:rPr lang="en-CA" b="1" dirty="0"/>
              <a:t>put(k, v)</a:t>
            </a:r>
            <a:br>
              <a:rPr lang="en-CA" dirty="0"/>
            </a:br>
            <a:r>
              <a:rPr lang="en-CA" dirty="0"/>
              <a:t>If no entry with k is in the table, (k, v) is added.</a:t>
            </a:r>
            <a:br>
              <a:rPr lang="en-CA" dirty="0"/>
            </a:br>
            <a:r>
              <a:rPr lang="en-CA" dirty="0"/>
              <a:t>If an entry has k, then it’s value is over-written to v.</a:t>
            </a:r>
          </a:p>
          <a:p>
            <a:r>
              <a:rPr lang="en-CA" b="1" dirty="0"/>
              <a:t>contains(key)</a:t>
            </a:r>
            <a:br>
              <a:rPr lang="en-CA" dirty="0"/>
            </a:br>
            <a:r>
              <a:rPr lang="en-CA" dirty="0"/>
              <a:t>Returns true if key is in the table, false if it’s not</a:t>
            </a:r>
          </a:p>
          <a:p>
            <a:r>
              <a:rPr lang="en-CA" b="1" dirty="0"/>
              <a:t>get(key)</a:t>
            </a:r>
            <a:br>
              <a:rPr lang="en-CA" dirty="0"/>
            </a:br>
            <a:r>
              <a:rPr lang="en-CA" dirty="0"/>
              <a:t>Returns the value associated with key.</a:t>
            </a:r>
            <a:br>
              <a:rPr lang="en-CA" dirty="0"/>
            </a:br>
            <a:r>
              <a:rPr lang="en-CA" dirty="0"/>
              <a:t>Error if key is not in the table.</a:t>
            </a:r>
          </a:p>
          <a:p>
            <a:r>
              <a:rPr lang="en-CA" b="1" dirty="0"/>
              <a:t>remove(key)</a:t>
            </a:r>
            <a:br>
              <a:rPr lang="en-CA" dirty="0"/>
            </a:br>
            <a:r>
              <a:rPr lang="en-CA" dirty="0"/>
              <a:t>If (key, </a:t>
            </a:r>
            <a:r>
              <a:rPr lang="en-CA" dirty="0" err="1"/>
              <a:t>some_value</a:t>
            </a:r>
            <a:r>
              <a:rPr lang="en-CA" dirty="0"/>
              <a:t>) is in the table, the entry is removed.</a:t>
            </a:r>
            <a:br>
              <a:rPr lang="en-CA" dirty="0"/>
            </a:br>
            <a:r>
              <a:rPr lang="en-CA" dirty="0"/>
              <a:t>If no entry with key, then does nothing</a:t>
            </a:r>
          </a:p>
          <a:p>
            <a:pPr marL="0" indent="0">
              <a:buNone/>
            </a:pPr>
            <a:endParaRPr lang="en-CA" dirty="0"/>
          </a:p>
          <a:p>
            <a:endParaRPr lang="en-CA" dirty="0"/>
          </a:p>
          <a:p>
            <a:endParaRPr lang="en-C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4A5038-7BC8-DB3B-4CAD-A3791C38F0C9}"/>
              </a:ext>
            </a:extLst>
          </p:cNvPr>
          <p:cNvSpPr txBox="1"/>
          <p:nvPr/>
        </p:nvSpPr>
        <p:spPr>
          <a:xfrm>
            <a:off x="711200" y="1825625"/>
            <a:ext cx="1507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Performance: </a:t>
            </a:r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E399BB-CD99-2037-5784-C0A904551D72}"/>
              </a:ext>
            </a:extLst>
          </p:cNvPr>
          <p:cNvSpPr txBox="1"/>
          <p:nvPr/>
        </p:nvSpPr>
        <p:spPr>
          <a:xfrm>
            <a:off x="711200" y="2439844"/>
            <a:ext cx="1507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Performance: </a:t>
            </a:r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85F147-F6F8-1A9E-7A4F-B15FD0F9B601}"/>
              </a:ext>
            </a:extLst>
          </p:cNvPr>
          <p:cNvSpPr txBox="1"/>
          <p:nvPr/>
        </p:nvSpPr>
        <p:spPr>
          <a:xfrm>
            <a:off x="711200" y="3244334"/>
            <a:ext cx="1507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Performance: </a:t>
            </a:r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387898-8CAD-267B-2E14-43C3C7F09BD2}"/>
              </a:ext>
            </a:extLst>
          </p:cNvPr>
          <p:cNvSpPr txBox="1"/>
          <p:nvPr/>
        </p:nvSpPr>
        <p:spPr>
          <a:xfrm>
            <a:off x="711200" y="3994388"/>
            <a:ext cx="1507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Performance: </a:t>
            </a:r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A71E89-9E85-C120-7D11-13ED4371E4AA}"/>
              </a:ext>
            </a:extLst>
          </p:cNvPr>
          <p:cNvSpPr txBox="1"/>
          <p:nvPr/>
        </p:nvSpPr>
        <p:spPr>
          <a:xfrm>
            <a:off x="711200" y="4832061"/>
            <a:ext cx="1507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Performance: </a:t>
            </a:r>
            <a:endParaRPr lang="en-A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5D819C5-CF66-3654-CD29-538379D5E966}"/>
              </a:ext>
            </a:extLst>
          </p:cNvPr>
          <p:cNvSpPr txBox="1"/>
          <p:nvPr/>
        </p:nvSpPr>
        <p:spPr>
          <a:xfrm>
            <a:off x="2165976" y="2443693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highlight>
                  <a:srgbClr val="FFFF00"/>
                </a:highlight>
              </a:rPr>
              <a:t>O(n)</a:t>
            </a:r>
            <a:endParaRPr lang="en-AU" dirty="0">
              <a:highlight>
                <a:srgbClr val="FFFF00"/>
              </a:highligh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8C2CC0-AC09-3551-07B7-8263D36AA035}"/>
              </a:ext>
            </a:extLst>
          </p:cNvPr>
          <p:cNvSpPr txBox="1"/>
          <p:nvPr/>
        </p:nvSpPr>
        <p:spPr>
          <a:xfrm>
            <a:off x="2165976" y="3277517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highlight>
                  <a:srgbClr val="FFFF00"/>
                </a:highlight>
              </a:rPr>
              <a:t>O(n)</a:t>
            </a:r>
            <a:endParaRPr lang="en-AU" dirty="0">
              <a:highlight>
                <a:srgbClr val="FFFF00"/>
              </a:highlight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3946C9-5231-9C69-034E-C3A7C703DB96}"/>
              </a:ext>
            </a:extLst>
          </p:cNvPr>
          <p:cNvSpPr txBox="1"/>
          <p:nvPr/>
        </p:nvSpPr>
        <p:spPr>
          <a:xfrm>
            <a:off x="2165976" y="4014420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highlight>
                  <a:srgbClr val="FFFF00"/>
                </a:highlight>
              </a:rPr>
              <a:t>O(n)</a:t>
            </a:r>
            <a:endParaRPr lang="en-AU" dirty="0">
              <a:highlight>
                <a:srgbClr val="FFFF00"/>
              </a:highlight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D28558C-F227-79BB-3BCC-8BF178302411}"/>
              </a:ext>
            </a:extLst>
          </p:cNvPr>
          <p:cNvSpPr txBox="1"/>
          <p:nvPr/>
        </p:nvSpPr>
        <p:spPr>
          <a:xfrm>
            <a:off x="2165976" y="4832061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highlight>
                  <a:srgbClr val="FFFF00"/>
                </a:highlight>
              </a:rPr>
              <a:t>O(n)</a:t>
            </a:r>
            <a:endParaRPr lang="en-AU" dirty="0">
              <a:highlight>
                <a:srgbClr val="FFFF00"/>
              </a:highlight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19AC8AF-4149-F45B-26E2-90081121E03B}"/>
              </a:ext>
            </a:extLst>
          </p:cNvPr>
          <p:cNvSpPr txBox="1"/>
          <p:nvPr/>
        </p:nvSpPr>
        <p:spPr>
          <a:xfrm>
            <a:off x="2165976" y="1814729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highlight>
                  <a:srgbClr val="FFFF00"/>
                </a:highlight>
              </a:rPr>
              <a:t>O(1)</a:t>
            </a:r>
            <a:endParaRPr lang="en-AU" dirty="0">
              <a:highlight>
                <a:srgbClr val="FFFF00"/>
              </a:highligh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89C62BE-B76F-B311-3756-9588AF100F92}"/>
              </a:ext>
            </a:extLst>
          </p:cNvPr>
          <p:cNvSpPr txBox="1"/>
          <p:nvPr/>
        </p:nvSpPr>
        <p:spPr>
          <a:xfrm>
            <a:off x="2350183" y="5344205"/>
            <a:ext cx="241578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Slow!</a:t>
            </a:r>
            <a:br>
              <a:rPr lang="en-CA" dirty="0"/>
            </a:br>
            <a:r>
              <a:rPr lang="en-CA" dirty="0"/>
              <a:t>Operations need to do an O(n) linear search to find an entry.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753751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9026</TotalTime>
  <Words>4797</Words>
  <Application>Microsoft Macintosh PowerPoint</Application>
  <PresentationFormat>Widescreen</PresentationFormat>
  <Paragraphs>607</Paragraphs>
  <Slides>44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0" baseType="lpstr">
      <vt:lpstr>Arial</vt:lpstr>
      <vt:lpstr>Calibri</vt:lpstr>
      <vt:lpstr>Calibri Light</vt:lpstr>
      <vt:lpstr>Cambria Math</vt:lpstr>
      <vt:lpstr>Consolas</vt:lpstr>
      <vt:lpstr>Office Theme</vt:lpstr>
      <vt:lpstr>Maps and Hashing Chapter 9.1 – 9.2</vt:lpstr>
      <vt:lpstr>PowerPoint Presentation</vt:lpstr>
      <vt:lpstr>PowerPoint Presentation</vt:lpstr>
      <vt:lpstr>PowerPoint Presentation</vt:lpstr>
      <vt:lpstr>Map ADT</vt:lpstr>
      <vt:lpstr>Map ADT</vt:lpstr>
      <vt:lpstr>PowerPoint Presentation</vt:lpstr>
      <vt:lpstr>Map ADT: Unordered List Implementation</vt:lpstr>
      <vt:lpstr>Map ADT: Unordered List Implementation</vt:lpstr>
      <vt:lpstr>PowerPoint Presentation</vt:lpstr>
      <vt:lpstr>Map ADT: Ordered List Implementation</vt:lpstr>
      <vt:lpstr>Map ADT: Ordered List Implementation</vt:lpstr>
      <vt:lpstr>Hash Tables</vt:lpstr>
      <vt:lpstr>Hash Tables</vt:lpstr>
      <vt:lpstr>Hash Tables</vt:lpstr>
      <vt:lpstr>Hash Tables</vt:lpstr>
      <vt:lpstr>Hash Tables: Buckets</vt:lpstr>
      <vt:lpstr>Hash Tables: Buckets</vt:lpstr>
      <vt:lpstr>Hash Tables: Buckets</vt:lpstr>
      <vt:lpstr>Hash Tables: Buckets</vt:lpstr>
      <vt:lpstr>Hash Tables: Buckets</vt:lpstr>
      <vt:lpstr>Hash Tables: Linear Probing</vt:lpstr>
      <vt:lpstr>Hash Tables: Linear Probing</vt:lpstr>
      <vt:lpstr>Hash Tables: Linear Probing</vt:lpstr>
      <vt:lpstr>Hash Tables: Linear Probing</vt:lpstr>
      <vt:lpstr>Hash Tables: Linear Probing</vt:lpstr>
      <vt:lpstr>Hash Tables: Linear Probing</vt:lpstr>
      <vt:lpstr>Open Addressing: Linear Probing</vt:lpstr>
      <vt:lpstr>Open Addressing: Quadratic Hashing</vt:lpstr>
      <vt:lpstr>Open Addressing: Double Hashing</vt:lpstr>
      <vt:lpstr>Buckets vs Open Addressing</vt:lpstr>
      <vt:lpstr>Hash Functions</vt:lpstr>
      <vt:lpstr>Hash Functions: Determinism</vt:lpstr>
      <vt:lpstr>Hash Functions: Use All the Bits</vt:lpstr>
      <vt:lpstr>Hash Functions: Wide Range of Values</vt:lpstr>
      <vt:lpstr>Hash Functions: Fast to Calculate</vt:lpstr>
      <vt:lpstr>Hashing Strings Summing Characters</vt:lpstr>
      <vt:lpstr>Hashing Strings Polynomial Hashing</vt:lpstr>
      <vt:lpstr>Hashing Strings Polynomial Hashing</vt:lpstr>
      <vt:lpstr>Load Factors and Re-hashing</vt:lpstr>
      <vt:lpstr>Load Factors and Re-hashing</vt:lpstr>
      <vt:lpstr>Load Factors and Re-hashing</vt:lpstr>
      <vt:lpstr>Load Factors and Re-hashing</vt:lpstr>
      <vt:lpstr>Load Factors and Re-hashing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Maps and Hashing Chapter 9.1 – 9.2</dc:title>
  <dc:creator>Toby Donaldson</dc:creator>
  <cp:lastModifiedBy>Vincent Liu</cp:lastModifiedBy>
  <cp:revision>2</cp:revision>
  <dcterms:created xsi:type="dcterms:W3CDTF">2023-06-22T21:45:49Z</dcterms:created>
  <dcterms:modified xsi:type="dcterms:W3CDTF">2023-07-04T01:52:17Z</dcterms:modified>
</cp:coreProperties>
</file>