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80" r:id="rId22"/>
    <p:sldId id="281" r:id="rId23"/>
    <p:sldId id="278" r:id="rId24"/>
    <p:sldId id="282" r:id="rId25"/>
    <p:sldId id="304" r:id="rId26"/>
    <p:sldId id="303" r:id="rId27"/>
    <p:sldId id="308" r:id="rId28"/>
    <p:sldId id="305" r:id="rId29"/>
    <p:sldId id="283" r:id="rId30"/>
    <p:sldId id="284" r:id="rId31"/>
    <p:sldId id="288" r:id="rId32"/>
    <p:sldId id="289" r:id="rId33"/>
    <p:sldId id="287" r:id="rId34"/>
    <p:sldId id="291" r:id="rId35"/>
    <p:sldId id="290" r:id="rId36"/>
    <p:sldId id="292" r:id="rId37"/>
    <p:sldId id="309" r:id="rId38"/>
    <p:sldId id="310" r:id="rId39"/>
    <p:sldId id="311" r:id="rId40"/>
    <p:sldId id="312" r:id="rId41"/>
    <p:sldId id="313" r:id="rId42"/>
    <p:sldId id="295" r:id="rId43"/>
    <p:sldId id="294" r:id="rId44"/>
    <p:sldId id="293" r:id="rId45"/>
    <p:sldId id="296" r:id="rId46"/>
    <p:sldId id="299" r:id="rId47"/>
    <p:sldId id="300" r:id="rId48"/>
    <p:sldId id="297" r:id="rId49"/>
    <p:sldId id="298" r:id="rId50"/>
    <p:sldId id="302" r:id="rId51"/>
    <p:sldId id="307" r:id="rId52"/>
    <p:sldId id="314" r:id="rId53"/>
    <p:sldId id="316" r:id="rId54"/>
    <p:sldId id="317" r:id="rId55"/>
    <p:sldId id="318" r:id="rId56"/>
    <p:sldId id="319" r:id="rId57"/>
    <p:sldId id="321" r:id="rId58"/>
    <p:sldId id="320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6" r:id="rId70"/>
    <p:sldId id="332" r:id="rId71"/>
    <p:sldId id="333" r:id="rId72"/>
    <p:sldId id="334" r:id="rId73"/>
    <p:sldId id="335" r:id="rId74"/>
    <p:sldId id="33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6"/>
            <p14:sldId id="332"/>
            <p14:sldId id="333"/>
            <p14:sldId id="334"/>
            <p14:sldId id="335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C75E2-D256-4003-B5B9-F26F8E9174A5}" v="239" dt="2023-07-11T05:03:40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1T05:08:48.719" v="3112" actId="2696"/>
      <pc:docMkLst>
        <pc:docMk/>
      </pc:docMkLst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1T03:38:40.966" v="1235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</pc:sldChg>
      <pc:sldChg chg="addSp delSp modSp add mod ord">
        <pc:chgData name="Toby Donaldson" userId="2e6e5431-bb17-4c41-9985-d39c50d83c73" providerId="ADAL" clId="{93EC75E2-D256-4003-B5B9-F26F8E9174A5}" dt="2023-07-11T03:39:57.080" v="1251" actId="14100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</pc:sldChg>
      <pc:sldChg chg="addSp delSp modSp new mod modClrScheme chgLayout">
        <pc:chgData name="Toby Donaldson" userId="2e6e5431-bb17-4c41-9985-d39c50d83c73" providerId="ADAL" clId="{93EC75E2-D256-4003-B5B9-F26F8E9174A5}" dt="2023-07-11T04:31:06.252" v="1897" actId="14100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1:31.099" v="1899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04:48:33.046" v="2748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04:38:37.719" v="2392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04:48:33.046" v="2748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10/07/2023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10/07/2023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10/07/2023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0941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0310B-C799-D271-B322-0D9D86D4E222}"/>
              </a:ext>
            </a:extLst>
          </p:cNvPr>
          <p:cNvSpPr txBox="1"/>
          <p:nvPr/>
        </p:nvSpPr>
        <p:spPr>
          <a:xfrm>
            <a:off x="8255538" y="269322"/>
            <a:ext cx="245003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poorly.</a:t>
            </a:r>
          </a:p>
          <a:p>
            <a:pPr lvl="1"/>
            <a:r>
              <a:rPr lang="en-CA" dirty="0"/>
              <a:t>So </a:t>
            </a:r>
            <a:r>
              <a:rPr lang="en-CA" b="1" dirty="0"/>
              <a:t>plain</a:t>
            </a:r>
            <a:r>
              <a:rPr lang="en-CA" dirty="0"/>
              <a:t> BSTs are not very useful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076325" y="467029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Adding/removing can change the shape of a BST, and so they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42" y="427575"/>
            <a:ext cx="5257800" cy="3298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</a:t>
                </a:r>
                <a:br>
                  <a:rPr lang="en-CA" dirty="0"/>
                </a:br>
                <a:r>
                  <a:rPr lang="en-CA" dirty="0"/>
                  <a:t>             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  <a:blipFill>
                <a:blip r:embed="rId2"/>
                <a:stretch>
                  <a:fillRect l="-1699" t="-2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8610599" y="5335259"/>
            <a:ext cx="261913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2425806" y="4953097"/>
            <a:ext cx="23349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 less than two plus two times the log of the number of keys in the tree.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60760" y="5691761"/>
            <a:ext cx="3695551" cy="210275"/>
          </a:xfrm>
          <a:prstGeom prst="bentConnector3">
            <a:avLst>
              <a:gd name="adj1" fmla="val 4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aka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7194289" y="1604400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27" y="2846747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4194</Words>
  <Application>Microsoft Office PowerPoint</Application>
  <PresentationFormat>Widescreen</PresentationFormat>
  <Paragraphs>1015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AVL Trees</vt:lpstr>
      <vt:lpstr>PowerPoint Presentation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AVL Tree Insertion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2023-07-11T05:08:55Z</dcterms:modified>
</cp:coreProperties>
</file>