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301" r:id="rId30"/>
    <p:sldId id="30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2" r:id="rId40"/>
    <p:sldId id="305" r:id="rId41"/>
    <p:sldId id="297" r:id="rId42"/>
    <p:sldId id="304" r:id="rId43"/>
    <p:sldId id="296" r:id="rId44"/>
    <p:sldId id="298" r:id="rId45"/>
    <p:sldId id="299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9B8A0-82F3-4E5B-B9C4-160B447F8CF8}" v="61" dt="2023-06-30T05:00:07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DFFAD02-7BB0-4F86-9442-E9C9DC1FA032}"/>
    <pc:docChg chg="custSel modSld">
      <pc:chgData name="Toby Donaldson" userId="2e6e5431-bb17-4c41-9985-d39c50d83c73" providerId="ADAL" clId="{8DFFAD02-7BB0-4F86-9442-E9C9DC1FA032}" dt="2023-06-27T21:11:01.828" v="33"/>
      <pc:docMkLst>
        <pc:docMk/>
      </pc:docMkLst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493162039" sldId="257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493162039" sldId="257"/>
            <ac:inkMk id="2" creationId="{F16505B8-F8A8-7D0A-7DBB-5046C9D76FA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561226300" sldId="258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561226300" sldId="258"/>
            <ac:inkMk id="11" creationId="{0A2A6FDF-565A-6E79-1AEF-4BC0629B8270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135316208" sldId="259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135316208" sldId="259"/>
            <ac:inkMk id="2" creationId="{77082316-D224-A622-1B0A-BB055DE8DF4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2722157211" sldId="260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2722157211" sldId="260"/>
            <ac:inkMk id="4" creationId="{299CFCFD-8042-7F1E-30C7-2CD4904449E8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864739414" sldId="261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864739414" sldId="261"/>
            <ac:inkMk id="4" creationId="{E902AAB0-A584-522B-E057-DD053B4C7F30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949705866" sldId="262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949705866" sldId="262"/>
            <ac:inkMk id="2" creationId="{BAB925AF-FC88-3AA4-9BB6-D4859DE77EFA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308871322" sldId="263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308871322" sldId="263"/>
            <ac:inkMk id="9" creationId="{DC891250-57DD-FCFA-9121-6C9D3AA0FEE8}"/>
          </ac:inkMkLst>
        </pc:inkChg>
      </pc:sldChg>
      <pc:sldChg chg="modSp mod">
        <pc:chgData name="Toby Donaldson" userId="2e6e5431-bb17-4c41-9985-d39c50d83c73" providerId="ADAL" clId="{8DFFAD02-7BB0-4F86-9442-E9C9DC1FA032}" dt="2023-06-27T20:14:27.001" v="26" actId="20577"/>
        <pc:sldMkLst>
          <pc:docMk/>
          <pc:sldMk cId="4075375105" sldId="264"/>
        </pc:sldMkLst>
        <pc:spChg chg="mod">
          <ac:chgData name="Toby Donaldson" userId="2e6e5431-bb17-4c41-9985-d39c50d83c73" providerId="ADAL" clId="{8DFFAD02-7BB0-4F86-9442-E9C9DC1FA032}" dt="2023-06-27T20:14:27.001" v="26" actId="20577"/>
          <ac:spMkLst>
            <pc:docMk/>
            <pc:sldMk cId="4075375105" sldId="264"/>
            <ac:spMk id="9" creationId="{85D819C5-CF66-3654-CD29-538379D5E966}"/>
          </ac:spMkLst>
        </pc:sp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219068952" sldId="266"/>
        </pc:sldMkLst>
        <pc:spChg chg="mod">
          <ac:chgData name="Toby Donaldson" userId="2e6e5431-bb17-4c41-9985-d39c50d83c73" providerId="ADAL" clId="{8DFFAD02-7BB0-4F86-9442-E9C9DC1FA032}" dt="2023-06-27T20:07:56.477" v="5" actId="20577"/>
          <ac:spMkLst>
            <pc:docMk/>
            <pc:sldMk cId="2219068952" sldId="266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219068952" sldId="266"/>
            <ac:inkMk id="15" creationId="{4DC1BC4D-838D-59D2-BF65-53343C6BB15B}"/>
          </ac:inkMkLst>
        </pc:ink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459995173" sldId="267"/>
        </pc:sldMkLst>
        <pc:spChg chg="mod">
          <ac:chgData name="Toby Donaldson" userId="2e6e5431-bb17-4c41-9985-d39c50d83c73" providerId="ADAL" clId="{8DFFAD02-7BB0-4F86-9442-E9C9DC1FA032}" dt="2023-06-27T20:08:12.867" v="23" actId="20577"/>
          <ac:spMkLst>
            <pc:docMk/>
            <pc:sldMk cId="2459995173" sldId="267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459995173" sldId="267"/>
            <ac:inkMk id="15" creationId="{855819D4-9BB3-F709-CD4F-E5F2B6A10EDD}"/>
          </ac:inkMkLst>
        </pc:inkChg>
      </pc:sldChg>
      <pc:sldChg chg="addSp">
        <pc:chgData name="Toby Donaldson" userId="2e6e5431-bb17-4c41-9985-d39c50d83c73" providerId="ADAL" clId="{8DFFAD02-7BB0-4F86-9442-E9C9DC1FA032}" dt="2023-06-27T20:14:20.213" v="24"/>
        <pc:sldMkLst>
          <pc:docMk/>
          <pc:sldMk cId="930782038" sldId="268"/>
        </pc:sldMkLst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930782038" sldId="268"/>
            <ac:inkMk id="4" creationId="{609239F1-915E-F785-8110-56B95C430D09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462324294" sldId="26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462324294" sldId="269"/>
            <ac:inkMk id="5" creationId="{F3AFFE62-919A-5288-D534-8FA80656209C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677481774" sldId="270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677481774" sldId="270"/>
            <ac:inkMk id="3" creationId="{D9ECE7A4-3CEE-65A7-0F9A-35DA8FEF248D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28094250" sldId="271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28094250" sldId="271"/>
            <ac:inkMk id="5" creationId="{579F4610-8E74-EC79-FB6E-00E498B47603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4270322688" sldId="273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4270322688" sldId="273"/>
            <ac:inkMk id="29" creationId="{A10020AC-DA8C-5B27-39C5-5D8C6019A6D8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72031483" sldId="275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72031483" sldId="275"/>
            <ac:inkMk id="4" creationId="{66A161D8-FF1A-3D22-D1F9-6001F839F07A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13115808" sldId="278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13115808" sldId="278"/>
            <ac:inkMk id="5" creationId="{8F12E7E4-6EBB-DE43-B0BA-FAF5BAEBEA7F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12643477" sldId="27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12643477" sldId="279"/>
            <ac:inkMk id="5" creationId="{B9446267-DD7A-8B40-B0DF-03FA3F98822B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740533681" sldId="283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740533681" sldId="283"/>
            <ac:inkMk id="6" creationId="{5245837C-E5C2-86AB-B7D3-25E7F4840F76}"/>
          </ac:inkMkLst>
        </pc:inkChg>
      </pc:sldChg>
      <pc:sldChg chg="addSp">
        <pc:chgData name="Toby Donaldson" userId="2e6e5431-bb17-4c41-9985-d39c50d83c73" providerId="ADAL" clId="{8DFFAD02-7BB0-4F86-9442-E9C9DC1FA032}" dt="2023-06-27T20:56:50.098" v="32"/>
        <pc:sldMkLst>
          <pc:docMk/>
          <pc:sldMk cId="1981722786" sldId="284"/>
        </pc:sldMkLst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1981722786" sldId="284"/>
            <ac:inkMk id="4" creationId="{164420C7-F692-EE98-CCBF-790EC70D188E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4235339031" sldId="286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4235339031" sldId="286"/>
            <ac:inkMk id="4" creationId="{11D7C1D3-D593-FEBA-22A8-9C1C35C99761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435161024" sldId="287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435161024" sldId="287"/>
            <ac:inkMk id="8" creationId="{5E8ECCE8-5C17-90E7-8790-04BDCE638845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82691476" sldId="288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82691476" sldId="288"/>
            <ac:inkMk id="13" creationId="{EBA7E742-8138-7640-3C9A-662CC1099122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72341037" sldId="289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72341037" sldId="289"/>
            <ac:inkMk id="9" creationId="{AFC54BBF-7732-ACC2-A424-4118D9FFD97A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397900611" sldId="290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397900611" sldId="290"/>
            <ac:inkMk id="12" creationId="{DD5C054C-C250-BEF7-CB6B-0AA99FE44353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57589750" sldId="291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57589750" sldId="291"/>
            <ac:inkMk id="3" creationId="{D1BE4BF8-5D61-5CDC-E1F5-B79E9022B434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2976736663" sldId="301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2976736663" sldId="301"/>
            <ac:inkMk id="6" creationId="{FF3AC0A9-9E0D-CC41-3479-DE8D2F91B8F1}"/>
          </ac:inkMkLst>
        </pc:inkChg>
      </pc:sldChg>
      <pc:sldChg chg="addSp delSp modSp mod">
        <pc:chgData name="Toby Donaldson" userId="2e6e5431-bb17-4c41-9985-d39c50d83c73" providerId="ADAL" clId="{8DFFAD02-7BB0-4F86-9442-E9C9DC1FA032}" dt="2023-06-27T20:56:50.098" v="32"/>
        <pc:sldMkLst>
          <pc:docMk/>
          <pc:sldMk cId="2136513501" sldId="303"/>
        </pc:sldMkLst>
        <pc:spChg chg="mod">
          <ac:chgData name="Toby Donaldson" userId="2e6e5431-bb17-4c41-9985-d39c50d83c73" providerId="ADAL" clId="{8DFFAD02-7BB0-4F86-9442-E9C9DC1FA032}" dt="2023-06-27T20:51:20.660" v="31" actId="20577"/>
          <ac:spMkLst>
            <pc:docMk/>
            <pc:sldMk cId="2136513501" sldId="303"/>
            <ac:spMk id="3" creationId="{853BEB51-9955-F82A-6F80-41EBE4E2A34E}"/>
          </ac:spMkLst>
        </pc:spChg>
        <pc:inkChg chg="add del">
          <ac:chgData name="Toby Donaldson" userId="2e6e5431-bb17-4c41-9985-d39c50d83c73" providerId="ADAL" clId="{8DFFAD02-7BB0-4F86-9442-E9C9DC1FA032}" dt="2023-06-27T20:51:17.663" v="29" actId="21"/>
          <ac:inkMkLst>
            <pc:docMk/>
            <pc:sldMk cId="2136513501" sldId="303"/>
            <ac:inkMk id="4" creationId="{E3F6C2AF-5339-621C-2A03-8039E7584CC0}"/>
          </ac:inkMkLst>
        </pc:inkChg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  <pc:docChgLst>
    <pc:chgData name="Toby Donaldson" userId="2e6e5431-bb17-4c41-9985-d39c50d83c73" providerId="ADAL" clId="{3E49B8A0-82F3-4E5B-B9C4-160B447F8CF8}"/>
    <pc:docChg chg="undo custSel addSld delSld modSld">
      <pc:chgData name="Toby Donaldson" userId="2e6e5431-bb17-4c41-9985-d39c50d83c73" providerId="ADAL" clId="{3E49B8A0-82F3-4E5B-B9C4-160B447F8CF8}" dt="2023-06-30T05:01:48.132" v="2264" actId="1076"/>
      <pc:docMkLst>
        <pc:docMk/>
      </pc:docMkLst>
      <pc:sldChg chg="modSp mod">
        <pc:chgData name="Toby Donaldson" userId="2e6e5431-bb17-4c41-9985-d39c50d83c73" providerId="ADAL" clId="{3E49B8A0-82F3-4E5B-B9C4-160B447F8CF8}" dt="2023-06-24T02:29:52" v="7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3E49B8A0-82F3-4E5B-B9C4-160B447F8CF8}" dt="2023-06-24T02:29:52" v="7" actId="20577"/>
          <ac:spMkLst>
            <pc:docMk/>
            <pc:sldMk cId="2722157211" sldId="260"/>
            <ac:spMk id="3" creationId="{B4C02FA2-2D34-390F-4517-DF9FDCEEE039}"/>
          </ac:spMkLst>
        </pc:spChg>
      </pc:sldChg>
      <pc:sldChg chg="modSp mod">
        <pc:chgData name="Toby Donaldson" userId="2e6e5431-bb17-4c41-9985-d39c50d83c73" providerId="ADAL" clId="{3E49B8A0-82F3-4E5B-B9C4-160B447F8CF8}" dt="2023-06-24T02:30:12.960" v="15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E49B8A0-82F3-4E5B-B9C4-160B447F8CF8}" dt="2023-06-24T02:30:12.960" v="15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E49B8A0-82F3-4E5B-B9C4-160B447F8CF8}" dt="2023-06-24T02:31:32.556" v="25" actId="14100"/>
        <pc:sldMkLst>
          <pc:docMk/>
          <pc:sldMk cId="1802880351" sldId="265"/>
        </pc:sldMkLst>
        <pc:spChg chg="mod">
          <ac:chgData name="Toby Donaldson" userId="2e6e5431-bb17-4c41-9985-d39c50d83c73" providerId="ADAL" clId="{3E49B8A0-82F3-4E5B-B9C4-160B447F8CF8}" dt="2023-06-24T02:31:01.219" v="16" actId="1076"/>
          <ac:spMkLst>
            <pc:docMk/>
            <pc:sldMk cId="1802880351" sldId="265"/>
            <ac:spMk id="6" creationId="{F302DE67-0BAD-3554-291D-232C6541E8CF}"/>
          </ac:spMkLst>
        </pc:spChg>
        <pc:cxnChg chg="add mod">
          <ac:chgData name="Toby Donaldson" userId="2e6e5431-bb17-4c41-9985-d39c50d83c73" providerId="ADAL" clId="{3E49B8A0-82F3-4E5B-B9C4-160B447F8CF8}" dt="2023-06-24T02:31:16.968" v="21" actId="14100"/>
          <ac:cxnSpMkLst>
            <pc:docMk/>
            <pc:sldMk cId="1802880351" sldId="265"/>
            <ac:cxnSpMk id="3" creationId="{C5108993-F9B1-A2C9-9097-A7ED0AC5313D}"/>
          </ac:cxnSpMkLst>
        </pc:cxnChg>
        <pc:cxnChg chg="add mod">
          <ac:chgData name="Toby Donaldson" userId="2e6e5431-bb17-4c41-9985-d39c50d83c73" providerId="ADAL" clId="{3E49B8A0-82F3-4E5B-B9C4-160B447F8CF8}" dt="2023-06-24T02:31:23.399" v="22" actId="14100"/>
          <ac:cxnSpMkLst>
            <pc:docMk/>
            <pc:sldMk cId="1802880351" sldId="265"/>
            <ac:cxnSpMk id="7" creationId="{C612EFA8-A57F-6031-07B6-DB0363349328}"/>
          </ac:cxnSpMkLst>
        </pc:cxnChg>
        <pc:cxnChg chg="add mod">
          <ac:chgData name="Toby Donaldson" userId="2e6e5431-bb17-4c41-9985-d39c50d83c73" providerId="ADAL" clId="{3E49B8A0-82F3-4E5B-B9C4-160B447F8CF8}" dt="2023-06-24T02:31:32.556" v="25" actId="14100"/>
          <ac:cxnSpMkLst>
            <pc:docMk/>
            <pc:sldMk cId="1802880351" sldId="265"/>
            <ac:cxnSpMk id="12" creationId="{5E11E5CC-FF3C-E50D-751E-6114C4B180DA}"/>
          </ac:cxnSpMkLst>
        </pc:cxnChg>
      </pc:sldChg>
      <pc:sldChg chg="modSp mod">
        <pc:chgData name="Toby Donaldson" userId="2e6e5431-bb17-4c41-9985-d39c50d83c73" providerId="ADAL" clId="{3E49B8A0-82F3-4E5B-B9C4-160B447F8CF8}" dt="2023-06-24T02:32:21.949" v="27" actId="1076"/>
        <pc:sldMkLst>
          <pc:docMk/>
          <pc:sldMk cId="2219068952" sldId="266"/>
        </pc:sldMkLst>
        <pc:spChg chg="mod">
          <ac:chgData name="Toby Donaldson" userId="2e6e5431-bb17-4c41-9985-d39c50d83c73" providerId="ADAL" clId="{3E49B8A0-82F3-4E5B-B9C4-160B447F8CF8}" dt="2023-06-24T02:32:21.949" v="27" actId="1076"/>
          <ac:spMkLst>
            <pc:docMk/>
            <pc:sldMk cId="2219068952" sldId="266"/>
            <ac:spMk id="14" creationId="{389C62BE-B76F-B311-3756-9588AF100F92}"/>
          </ac:spMkLst>
        </pc:spChg>
      </pc:sldChg>
      <pc:sldChg chg="modSp mod">
        <pc:chgData name="Toby Donaldson" userId="2e6e5431-bb17-4c41-9985-d39c50d83c73" providerId="ADAL" clId="{3E49B8A0-82F3-4E5B-B9C4-160B447F8CF8}" dt="2023-06-24T02:33:43.208" v="55" actId="20577"/>
        <pc:sldMkLst>
          <pc:docMk/>
          <pc:sldMk cId="930782038" sldId="268"/>
        </pc:sldMkLst>
        <pc:spChg chg="mod">
          <ac:chgData name="Toby Donaldson" userId="2e6e5431-bb17-4c41-9985-d39c50d83c73" providerId="ADAL" clId="{3E49B8A0-82F3-4E5B-B9C4-160B447F8CF8}" dt="2023-06-24T02:33:43.208" v="55" actId="20577"/>
          <ac:spMkLst>
            <pc:docMk/>
            <pc:sldMk cId="930782038" sldId="268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34:36.916" v="83" actId="20577"/>
        <pc:sldMkLst>
          <pc:docMk/>
          <pc:sldMk cId="2462324294" sldId="269"/>
        </pc:sldMkLst>
        <pc:spChg chg="mod">
          <ac:chgData name="Toby Donaldson" userId="2e6e5431-bb17-4c41-9985-d39c50d83c73" providerId="ADAL" clId="{3E49B8A0-82F3-4E5B-B9C4-160B447F8CF8}" dt="2023-06-24T02:34:14.715" v="58"/>
          <ac:spMkLst>
            <pc:docMk/>
            <pc:sldMk cId="2462324294" sldId="269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4:36.916" v="83" actId="20577"/>
          <ac:spMkLst>
            <pc:docMk/>
            <pc:sldMk cId="2462324294" sldId="269"/>
            <ac:spMk id="4" creationId="{9666938B-E24D-4DB2-9F2D-51AE12936068}"/>
          </ac:spMkLst>
        </pc:spChg>
      </pc:sldChg>
      <pc:sldChg chg="modSp mod">
        <pc:chgData name="Toby Donaldson" userId="2e6e5431-bb17-4c41-9985-d39c50d83c73" providerId="ADAL" clId="{3E49B8A0-82F3-4E5B-B9C4-160B447F8CF8}" dt="2023-06-24T02:36:35.433" v="98" actId="14100"/>
        <pc:sldMkLst>
          <pc:docMk/>
          <pc:sldMk cId="677481774" sldId="270"/>
        </pc:sldMkLst>
        <pc:spChg chg="mod">
          <ac:chgData name="Toby Donaldson" userId="2e6e5431-bb17-4c41-9985-d39c50d83c73" providerId="ADAL" clId="{3E49B8A0-82F3-4E5B-B9C4-160B447F8CF8}" dt="2023-06-24T02:36:22.878" v="97" actId="20577"/>
          <ac:spMkLst>
            <pc:docMk/>
            <pc:sldMk cId="677481774" sldId="270"/>
            <ac:spMk id="32" creationId="{79EF6C89-B375-A86E-F6BC-A36B38E75C07}"/>
          </ac:spMkLst>
        </pc:spChg>
        <pc:cxnChg chg="mod">
          <ac:chgData name="Toby Donaldson" userId="2e6e5431-bb17-4c41-9985-d39c50d83c73" providerId="ADAL" clId="{3E49B8A0-82F3-4E5B-B9C4-160B447F8CF8}" dt="2023-06-24T02:36:35.433" v="98" actId="14100"/>
          <ac:cxnSpMkLst>
            <pc:docMk/>
            <pc:sldMk cId="677481774" sldId="270"/>
            <ac:cxnSpMk id="47" creationId="{723C73C1-77F5-88BB-048D-A3AB495C9946}"/>
          </ac:cxnSpMkLst>
        </pc:cxnChg>
      </pc:sldChg>
      <pc:sldChg chg="modSp mod">
        <pc:chgData name="Toby Donaldson" userId="2e6e5431-bb17-4c41-9985-d39c50d83c73" providerId="ADAL" clId="{3E49B8A0-82F3-4E5B-B9C4-160B447F8CF8}" dt="2023-06-24T02:35:02.154" v="85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3E49B8A0-82F3-4E5B-B9C4-160B447F8CF8}" dt="2023-06-24T02:34:58.710" v="84"/>
          <ac:spMkLst>
            <pc:docMk/>
            <pc:sldMk cId="2728094250" sldId="271"/>
            <ac:spMk id="3" creationId="{853BEB51-9955-F82A-6F80-41EBE4E2A34E}"/>
          </ac:spMkLst>
        </pc:spChg>
        <pc:cxnChg chg="mod">
          <ac:chgData name="Toby Donaldson" userId="2e6e5431-bb17-4c41-9985-d39c50d83c73" providerId="ADAL" clId="{3E49B8A0-82F3-4E5B-B9C4-160B447F8CF8}" dt="2023-06-24T02:35:02.154" v="85" actId="14100"/>
          <ac:cxnSpMkLst>
            <pc:docMk/>
            <pc:sldMk cId="2728094250" sldId="271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35:37.147" v="88" actId="1076"/>
        <pc:sldMkLst>
          <pc:docMk/>
          <pc:sldMk cId="4291476057" sldId="272"/>
        </pc:sldMkLst>
        <pc:spChg chg="mod">
          <ac:chgData name="Toby Donaldson" userId="2e6e5431-bb17-4c41-9985-d39c50d83c73" providerId="ADAL" clId="{3E49B8A0-82F3-4E5B-B9C4-160B447F8CF8}" dt="2023-06-24T02:35:29.056" v="86"/>
          <ac:spMkLst>
            <pc:docMk/>
            <pc:sldMk cId="4291476057" sldId="272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5:33.429" v="87" actId="1076"/>
          <ac:spMkLst>
            <pc:docMk/>
            <pc:sldMk cId="4291476057" sldId="272"/>
            <ac:spMk id="4" creationId="{9666938B-E24D-4DB2-9F2D-51AE12936068}"/>
          </ac:spMkLst>
        </pc:spChg>
        <pc:cxnChg chg="mod">
          <ac:chgData name="Toby Donaldson" userId="2e6e5431-bb17-4c41-9985-d39c50d83c73" providerId="ADAL" clId="{3E49B8A0-82F3-4E5B-B9C4-160B447F8CF8}" dt="2023-06-24T02:35:37.147" v="88" actId="1076"/>
          <ac:cxnSpMkLst>
            <pc:docMk/>
            <pc:sldMk cId="4291476057" sldId="272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40:44.524" v="108" actId="1076"/>
        <pc:sldMkLst>
          <pc:docMk/>
          <pc:sldMk cId="213115808" sldId="278"/>
        </pc:sldMkLst>
        <pc:spChg chg="mod">
          <ac:chgData name="Toby Donaldson" userId="2e6e5431-bb17-4c41-9985-d39c50d83c73" providerId="ADAL" clId="{3E49B8A0-82F3-4E5B-B9C4-160B447F8CF8}" dt="2023-06-24T02:40:44.524" v="108" actId="1076"/>
          <ac:spMkLst>
            <pc:docMk/>
            <pc:sldMk cId="213115808" sldId="278"/>
            <ac:spMk id="3" creationId="{B9E20EEC-6230-145F-DD38-08AE7543906E}"/>
          </ac:spMkLst>
        </pc:spChg>
      </pc:sldChg>
      <pc:sldChg chg="modSp mod">
        <pc:chgData name="Toby Donaldson" userId="2e6e5431-bb17-4c41-9985-d39c50d83c73" providerId="ADAL" clId="{3E49B8A0-82F3-4E5B-B9C4-160B447F8CF8}" dt="2023-06-24T02:42:24.191" v="167" actId="20577"/>
        <pc:sldMkLst>
          <pc:docMk/>
          <pc:sldMk cId="12643477" sldId="279"/>
        </pc:sldMkLst>
        <pc:spChg chg="mod">
          <ac:chgData name="Toby Donaldson" userId="2e6e5431-bb17-4c41-9985-d39c50d83c73" providerId="ADAL" clId="{3E49B8A0-82F3-4E5B-B9C4-160B447F8CF8}" dt="2023-06-24T02:42:24.191" v="167" actId="20577"/>
          <ac:spMkLst>
            <pc:docMk/>
            <pc:sldMk cId="12643477" sldId="279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41.592" v="169" actId="20577"/>
        <pc:sldMkLst>
          <pc:docMk/>
          <pc:sldMk cId="1809269518" sldId="280"/>
        </pc:sldMkLst>
        <pc:spChg chg="mod">
          <ac:chgData name="Toby Donaldson" userId="2e6e5431-bb17-4c41-9985-d39c50d83c73" providerId="ADAL" clId="{3E49B8A0-82F3-4E5B-B9C4-160B447F8CF8}" dt="2023-06-24T02:42:41.592" v="169" actId="20577"/>
          <ac:spMkLst>
            <pc:docMk/>
            <pc:sldMk cId="1809269518" sldId="280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53.560" v="176" actId="20577"/>
        <pc:sldMkLst>
          <pc:docMk/>
          <pc:sldMk cId="1978690111" sldId="281"/>
        </pc:sldMkLst>
        <pc:spChg chg="mod">
          <ac:chgData name="Toby Donaldson" userId="2e6e5431-bb17-4c41-9985-d39c50d83c73" providerId="ADAL" clId="{3E49B8A0-82F3-4E5B-B9C4-160B447F8CF8}" dt="2023-06-24T02:42:53.560" v="176" actId="20577"/>
          <ac:spMkLst>
            <pc:docMk/>
            <pc:sldMk cId="1978690111" sldId="281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3:06.600" v="183" actId="20577"/>
        <pc:sldMkLst>
          <pc:docMk/>
          <pc:sldMk cId="2149584888" sldId="282"/>
        </pc:sldMkLst>
        <pc:spChg chg="mod">
          <ac:chgData name="Toby Donaldson" userId="2e6e5431-bb17-4c41-9985-d39c50d83c73" providerId="ADAL" clId="{3E49B8A0-82F3-4E5B-B9C4-160B447F8CF8}" dt="2023-06-24T02:43:06.600" v="183" actId="20577"/>
          <ac:spMkLst>
            <pc:docMk/>
            <pc:sldMk cId="2149584888" sldId="282"/>
            <ac:spMk id="3" creationId="{BD2CE6D0-608D-D345-C585-BFD028870A45}"/>
          </ac:spMkLst>
        </pc:spChg>
      </pc:sldChg>
      <pc:sldChg chg="addSp delSp modSp mod">
        <pc:chgData name="Toby Donaldson" userId="2e6e5431-bb17-4c41-9985-d39c50d83c73" providerId="ADAL" clId="{3E49B8A0-82F3-4E5B-B9C4-160B447F8CF8}" dt="2023-06-27T01:33:58.046" v="1547" actId="20577"/>
        <pc:sldMkLst>
          <pc:docMk/>
          <pc:sldMk cId="740533681" sldId="283"/>
        </pc:sldMkLst>
        <pc:spChg chg="mod">
          <ac:chgData name="Toby Donaldson" userId="2e6e5431-bb17-4c41-9985-d39c50d83c73" providerId="ADAL" clId="{3E49B8A0-82F3-4E5B-B9C4-160B447F8CF8}" dt="2023-06-27T01:21:35.411" v="1099" actId="207"/>
          <ac:spMkLst>
            <pc:docMk/>
            <pc:sldMk cId="740533681" sldId="28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3:58.046" v="1547" actId="20577"/>
          <ac:spMkLst>
            <pc:docMk/>
            <pc:sldMk cId="740533681" sldId="283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4T02:50:00.181" v="433" actId="1076"/>
          <ac:spMkLst>
            <pc:docMk/>
            <pc:sldMk cId="740533681" sldId="283"/>
            <ac:spMk id="4" creationId="{C6E390C3-C23E-8885-F152-D76BE3C03A20}"/>
          </ac:spMkLst>
        </pc:spChg>
        <pc:spChg chg="add mod">
          <ac:chgData name="Toby Donaldson" userId="2e6e5431-bb17-4c41-9985-d39c50d83c73" providerId="ADAL" clId="{3E49B8A0-82F3-4E5B-B9C4-160B447F8CF8}" dt="2023-06-24T02:50:20.721" v="435" actId="208"/>
          <ac:spMkLst>
            <pc:docMk/>
            <pc:sldMk cId="740533681" sldId="283"/>
            <ac:spMk id="5" creationId="{28B8EA08-2981-2FF4-BDF7-59E3A6C2CB08}"/>
          </ac:spMkLst>
        </pc:spChg>
        <pc:spChg chg="add del mod">
          <ac:chgData name="Toby Donaldson" userId="2e6e5431-bb17-4c41-9985-d39c50d83c73" providerId="ADAL" clId="{3E49B8A0-82F3-4E5B-B9C4-160B447F8CF8}" dt="2023-06-27T01:33:04.146" v="1498" actId="21"/>
          <ac:spMkLst>
            <pc:docMk/>
            <pc:sldMk cId="740533681" sldId="283"/>
            <ac:spMk id="6" creationId="{F248A0F4-662E-A9B1-D488-9C2BD8AA70EF}"/>
          </ac:spMkLst>
        </pc:spChg>
        <pc:spChg chg="mod">
          <ac:chgData name="Toby Donaldson" userId="2e6e5431-bb17-4c41-9985-d39c50d83c73" providerId="ADAL" clId="{3E49B8A0-82F3-4E5B-B9C4-160B447F8CF8}" dt="2023-06-24T02:49:43.031" v="430" actId="20577"/>
          <ac:spMkLst>
            <pc:docMk/>
            <pc:sldMk cId="740533681" sldId="283"/>
            <ac:spMk id="8" creationId="{1E340167-FAFF-9E55-2497-F7B2B09CCA2C}"/>
          </ac:spMkLst>
        </pc:spChg>
        <pc:spChg chg="add mod">
          <ac:chgData name="Toby Donaldson" userId="2e6e5431-bb17-4c41-9985-d39c50d83c73" providerId="ADAL" clId="{3E49B8A0-82F3-4E5B-B9C4-160B447F8CF8}" dt="2023-06-27T01:33:32.644" v="1544" actId="1076"/>
          <ac:spMkLst>
            <pc:docMk/>
            <pc:sldMk cId="740533681" sldId="283"/>
            <ac:spMk id="9" creationId="{C27A4809-B9EA-88C8-23BC-CFA217FAFC0A}"/>
          </ac:spMkLst>
        </pc:spChg>
        <pc:cxnChg chg="add">
          <ac:chgData name="Toby Donaldson" userId="2e6e5431-bb17-4c41-9985-d39c50d83c73" providerId="ADAL" clId="{3E49B8A0-82F3-4E5B-B9C4-160B447F8CF8}" dt="2023-06-24T02:49:34.678" v="426" actId="11529"/>
          <ac:cxnSpMkLst>
            <pc:docMk/>
            <pc:sldMk cId="740533681" sldId="283"/>
            <ac:cxnSpMk id="7" creationId="{57D856B2-E747-D2D0-D611-2F0130FE87F2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0" creationId="{CB680526-959C-396D-A75F-2F7881CD7999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3E49B8A0-82F3-4E5B-B9C4-160B447F8CF8}" dt="2023-06-27T01:46:14.158" v="1845" actId="20577"/>
        <pc:sldMkLst>
          <pc:docMk/>
          <pc:sldMk cId="1981722786" sldId="284"/>
        </pc:sldMkLst>
        <pc:spChg chg="mod">
          <ac:chgData name="Toby Donaldson" userId="2e6e5431-bb17-4c41-9985-d39c50d83c73" providerId="ADAL" clId="{3E49B8A0-82F3-4E5B-B9C4-160B447F8CF8}" dt="2023-06-27T01:46:14.158" v="1845" actId="20577"/>
          <ac:spMkLst>
            <pc:docMk/>
            <pc:sldMk cId="1981722786" sldId="284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8:35.851" v="1055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3E49B8A0-82F3-4E5B-B9C4-160B447F8CF8}" dt="2023-06-24T02:58:35.851" v="1055" actId="20577"/>
          <ac:spMkLst>
            <pc:docMk/>
            <pc:sldMk cId="4235339031" sldId="286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6:49.215" v="996" actId="14100"/>
        <pc:sldMkLst>
          <pc:docMk/>
          <pc:sldMk cId="1435161024" sldId="287"/>
        </pc:sldMkLst>
        <pc:spChg chg="mod">
          <ac:chgData name="Toby Donaldson" userId="2e6e5431-bb17-4c41-9985-d39c50d83c73" providerId="ADAL" clId="{3E49B8A0-82F3-4E5B-B9C4-160B447F8CF8}" dt="2023-06-24T02:56:49.215" v="996" actId="14100"/>
          <ac:spMkLst>
            <pc:docMk/>
            <pc:sldMk cId="1435161024" sldId="287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7:48.572" v="1012" actId="20577"/>
        <pc:sldMkLst>
          <pc:docMk/>
          <pc:sldMk cId="1682691476" sldId="288"/>
        </pc:sldMkLst>
        <pc:spChg chg="mod">
          <ac:chgData name="Toby Donaldson" userId="2e6e5431-bb17-4c41-9985-d39c50d83c73" providerId="ADAL" clId="{3E49B8A0-82F3-4E5B-B9C4-160B447F8CF8}" dt="2023-06-24T02:57:33.074" v="1011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57:48.572" v="1012" actId="20577"/>
          <ac:spMkLst>
            <pc:docMk/>
            <pc:sldMk cId="1682691476" sldId="288"/>
            <ac:spMk id="7" creationId="{413C3B1B-8956-A95C-683F-18D9074849E9}"/>
          </ac:spMkLst>
        </pc:spChg>
      </pc:sldChg>
      <pc:sldChg chg="modSp mod">
        <pc:chgData name="Toby Donaldson" userId="2e6e5431-bb17-4c41-9985-d39c50d83c73" providerId="ADAL" clId="{3E49B8A0-82F3-4E5B-B9C4-160B447F8CF8}" dt="2023-06-24T02:58:11.937" v="1016" actId="20577"/>
        <pc:sldMkLst>
          <pc:docMk/>
          <pc:sldMk cId="1672341037" sldId="289"/>
        </pc:sldMkLst>
        <pc:spChg chg="mod">
          <ac:chgData name="Toby Donaldson" userId="2e6e5431-bb17-4c41-9985-d39c50d83c73" providerId="ADAL" clId="{3E49B8A0-82F3-4E5B-B9C4-160B447F8CF8}" dt="2023-06-24T02:58:11.937" v="1016" actId="20577"/>
          <ac:spMkLst>
            <pc:docMk/>
            <pc:sldMk cId="1672341037" sldId="289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24T02:59:34.345" v="1058" actId="1076"/>
        <pc:sldMkLst>
          <pc:docMk/>
          <pc:sldMk cId="397900611" sldId="290"/>
        </pc:sldMkLst>
        <pc:spChg chg="mod">
          <ac:chgData name="Toby Donaldson" userId="2e6e5431-bb17-4c41-9985-d39c50d83c73" providerId="ADAL" clId="{3E49B8A0-82F3-4E5B-B9C4-160B447F8CF8}" dt="2023-06-24T02:59:21.537" v="1056" actId="1076"/>
          <ac:spMkLst>
            <pc:docMk/>
            <pc:sldMk cId="397900611" sldId="290"/>
            <ac:spMk id="10" creationId="{C426CA52-5795-6EB4-0560-A7FA9BD70B89}"/>
          </ac:spMkLst>
        </pc:spChg>
        <pc:spChg chg="mod">
          <ac:chgData name="Toby Donaldson" userId="2e6e5431-bb17-4c41-9985-d39c50d83c73" providerId="ADAL" clId="{3E49B8A0-82F3-4E5B-B9C4-160B447F8CF8}" dt="2023-06-24T02:59:34.345" v="1058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mod">
        <pc:chgData name="Toby Donaldson" userId="2e6e5431-bb17-4c41-9985-d39c50d83c73" providerId="ADAL" clId="{3E49B8A0-82F3-4E5B-B9C4-160B447F8CF8}" dt="2023-06-30T04:57:58.942" v="2094"/>
        <pc:sldMkLst>
          <pc:docMk/>
          <pc:sldMk cId="1657589750" sldId="291"/>
        </pc:sldMkLst>
        <pc:spChg chg="mod">
          <ac:chgData name="Toby Donaldson" userId="2e6e5431-bb17-4c41-9985-d39c50d83c73" providerId="ADAL" clId="{3E49B8A0-82F3-4E5B-B9C4-160B447F8CF8}" dt="2023-06-24T02:59:43.353" v="1059" actId="20577"/>
          <ac:spMkLst>
            <pc:docMk/>
            <pc:sldMk cId="1657589750" sldId="291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4:57:58.101" v="2093"/>
          <ac:spMkLst>
            <pc:docMk/>
            <pc:sldMk cId="1657589750" sldId="291"/>
            <ac:spMk id="5" creationId="{59F78938-7C60-D162-AAE2-B4A9E387238D}"/>
          </ac:spMkLst>
        </pc:spChg>
        <pc:spChg chg="mod">
          <ac:chgData name="Toby Donaldson" userId="2e6e5431-bb17-4c41-9985-d39c50d83c73" providerId="ADAL" clId="{3E49B8A0-82F3-4E5B-B9C4-160B447F8CF8}" dt="2023-06-30T04:57:58.942" v="2094"/>
          <ac:spMkLst>
            <pc:docMk/>
            <pc:sldMk cId="1657589750" sldId="291"/>
            <ac:spMk id="9" creationId="{A48DE7D5-12C0-AC84-0139-CB3229CA0A87}"/>
          </ac:spMkLst>
        </pc:spChg>
        <pc:spChg chg="mod">
          <ac:chgData name="Toby Donaldson" userId="2e6e5431-bb17-4c41-9985-d39c50d83c73" providerId="ADAL" clId="{3E49B8A0-82F3-4E5B-B9C4-160B447F8CF8}" dt="2023-06-24T02:59:53.656" v="1066" actId="20577"/>
          <ac:spMkLst>
            <pc:docMk/>
            <pc:sldMk cId="1657589750" sldId="291"/>
            <ac:spMk id="10" creationId="{A4FEAC98-6DC3-B4B1-0754-7C5EDD69E199}"/>
          </ac:spMkLst>
        </pc:spChg>
      </pc:sldChg>
      <pc:sldChg chg="addSp modSp mod">
        <pc:chgData name="Toby Donaldson" userId="2e6e5431-bb17-4c41-9985-d39c50d83c73" providerId="ADAL" clId="{3E49B8A0-82F3-4E5B-B9C4-160B447F8CF8}" dt="2023-06-30T04:37:42.622" v="1849" actId="1076"/>
        <pc:sldMkLst>
          <pc:docMk/>
          <pc:sldMk cId="3118127669" sldId="292"/>
        </pc:sldMkLst>
        <pc:spChg chg="mod">
          <ac:chgData name="Toby Donaldson" userId="2e6e5431-bb17-4c41-9985-d39c50d83c73" providerId="ADAL" clId="{3E49B8A0-82F3-4E5B-B9C4-160B447F8CF8}" dt="2023-06-24T03:00:04.759" v="1067" actId="20577"/>
          <ac:spMkLst>
            <pc:docMk/>
            <pc:sldMk cId="3118127669" sldId="292"/>
            <ac:spMk id="2" creationId="{6E6C3240-625C-85D5-9A27-AFC44222D530}"/>
          </ac:spMkLst>
        </pc:spChg>
        <pc:spChg chg="add 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" creationId="{78BC99BD-F5D0-A2B0-AC9A-F3E674D0A94E}"/>
          </ac:spMkLst>
        </pc:spChg>
        <pc:spChg chg="mod">
          <ac:chgData name="Toby Donaldson" userId="2e6e5431-bb17-4c41-9985-d39c50d83c73" providerId="ADAL" clId="{3E49B8A0-82F3-4E5B-B9C4-160B447F8CF8}" dt="2023-06-24T03:01:12.033" v="1077" actId="1076"/>
          <ac:spMkLst>
            <pc:docMk/>
            <pc:sldMk cId="3118127669" sldId="292"/>
            <ac:spMk id="8" creationId="{92625BD6-573B-1828-6710-12D80A93331E}"/>
          </ac:spMkLst>
        </pc:spChg>
        <pc:spChg chg="mod">
          <ac:chgData name="Toby Donaldson" userId="2e6e5431-bb17-4c41-9985-d39c50d83c73" providerId="ADAL" clId="{3E49B8A0-82F3-4E5B-B9C4-160B447F8CF8}" dt="2023-06-24T03:00:45.824" v="1072" actId="113"/>
          <ac:spMkLst>
            <pc:docMk/>
            <pc:sldMk cId="3118127669" sldId="292"/>
            <ac:spMk id="10" creationId="{A4FEAC98-6DC3-B4B1-0754-7C5EDD69E199}"/>
          </ac:spMkLst>
        </pc:spChg>
        <pc:spChg chg="mod">
          <ac:chgData name="Toby Donaldson" userId="2e6e5431-bb17-4c41-9985-d39c50d83c73" providerId="ADAL" clId="{3E49B8A0-82F3-4E5B-B9C4-160B447F8CF8}" dt="2023-06-24T03:00:39.072" v="1071" actId="20577"/>
          <ac:spMkLst>
            <pc:docMk/>
            <pc:sldMk cId="3118127669" sldId="292"/>
            <ac:spMk id="12" creationId="{30E81C47-38A2-4FB2-2322-0763897119E2}"/>
          </ac:spMkLst>
        </pc:spChg>
        <pc:spChg chg="mod">
          <ac:chgData name="Toby Donaldson" userId="2e6e5431-bb17-4c41-9985-d39c50d83c73" providerId="ADAL" clId="{3E49B8A0-82F3-4E5B-B9C4-160B447F8CF8}" dt="2023-06-24T03:01:29.354" v="1081" actId="1076"/>
          <ac:spMkLst>
            <pc:docMk/>
            <pc:sldMk cId="3118127669" sldId="292"/>
            <ac:spMk id="30" creationId="{748401B0-B0E5-3CF5-A28C-53A208B4A7B2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2" creationId="{FF72C43F-0B6A-EAED-F40F-D40A13AD666B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3" creationId="{AC02D06A-7F5E-0DAA-8621-9A81ECFB2FDB}"/>
          </ac:spMkLst>
        </pc:spChg>
      </pc:sldChg>
      <pc:sldChg chg="del">
        <pc:chgData name="Toby Donaldson" userId="2e6e5431-bb17-4c41-9985-d39c50d83c73" providerId="ADAL" clId="{3E49B8A0-82F3-4E5B-B9C4-160B447F8CF8}" dt="2023-06-24T03:02:38.848" v="1086" actId="2696"/>
        <pc:sldMkLst>
          <pc:docMk/>
          <pc:sldMk cId="3965035007" sldId="294"/>
        </pc:sldMkLst>
      </pc:sldChg>
      <pc:sldChg chg="addSp delSp modSp del mod">
        <pc:chgData name="Toby Donaldson" userId="2e6e5431-bb17-4c41-9985-d39c50d83c73" providerId="ADAL" clId="{3E49B8A0-82F3-4E5B-B9C4-160B447F8CF8}" dt="2023-06-30T04:47:44.583" v="2088" actId="2696"/>
        <pc:sldMkLst>
          <pc:docMk/>
          <pc:sldMk cId="826826618" sldId="295"/>
        </pc:sldMkLst>
        <pc:spChg chg="mod">
          <ac:chgData name="Toby Donaldson" userId="2e6e5431-bb17-4c41-9985-d39c50d83c73" providerId="ADAL" clId="{3E49B8A0-82F3-4E5B-B9C4-160B447F8CF8}" dt="2023-06-24T03:02:48.716" v="1088" actId="113"/>
          <ac:spMkLst>
            <pc:docMk/>
            <pc:sldMk cId="826826618" sldId="295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08.357" v="1089"/>
          <ac:spMkLst>
            <pc:docMk/>
            <pc:sldMk cId="826826618" sldId="295"/>
            <ac:spMk id="4" creationId="{2D05EE0B-8C9B-F11E-BADA-D9B3F4B68631}"/>
          </ac:spMkLst>
        </pc:spChg>
        <pc:spChg chg="del mod">
          <ac:chgData name="Toby Donaldson" userId="2e6e5431-bb17-4c41-9985-d39c50d83c73" providerId="ADAL" clId="{3E49B8A0-82F3-4E5B-B9C4-160B447F8CF8}" dt="2023-06-30T04:42:56.046" v="2058" actId="21"/>
          <ac:spMkLst>
            <pc:docMk/>
            <pc:sldMk cId="826826618" sldId="295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3:12.321" v="2060"/>
          <ac:spMkLst>
            <pc:docMk/>
            <pc:sldMk cId="826826618" sldId="295"/>
            <ac:spMk id="9" creationId="{DC3853CF-C13D-58E9-8E29-C2C40838CC52}"/>
          </ac:spMkLst>
        </pc:spChg>
        <pc:cxnChg chg="add 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5" creationId="{AE64A699-E96E-12B6-42E0-A4E416E3ACA0}"/>
          </ac:cxnSpMkLst>
        </pc:cxnChg>
        <pc:cxnChg chg="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1" creationId="{10F24DFC-7CEE-6E1D-E639-C8CCCB29E2AE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2" creationId="{7A386A7D-7047-59D4-F6D1-70D3AE28E111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6:21.294" v="2087"/>
        <pc:sldMkLst>
          <pc:docMk/>
          <pc:sldMk cId="3247521913" sldId="296"/>
        </pc:sldMkLst>
        <pc:spChg chg="mod">
          <ac:chgData name="Toby Donaldson" userId="2e6e5431-bb17-4c41-9985-d39c50d83c73" providerId="ADAL" clId="{3E49B8A0-82F3-4E5B-B9C4-160B447F8CF8}" dt="2023-06-30T04:43:44.357" v="2067" actId="113"/>
          <ac:spMkLst>
            <pc:docMk/>
            <pc:sldMk cId="3247521913" sldId="296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37.656" v="1091"/>
          <ac:spMkLst>
            <pc:docMk/>
            <pc:sldMk cId="3247521913" sldId="296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3E49B8A0-82F3-4E5B-B9C4-160B447F8CF8}" dt="2023-06-30T04:46:10.172" v="2085" actId="21"/>
          <ac:spMkLst>
            <pc:docMk/>
            <pc:sldMk cId="3247521913" sldId="296"/>
            <ac:spMk id="5" creationId="{44B4B90E-D793-079B-8291-9B3AA161BA9E}"/>
          </ac:spMkLst>
        </pc:spChg>
        <pc:spChg chg="add mod">
          <ac:chgData name="Toby Donaldson" userId="2e6e5431-bb17-4c41-9985-d39c50d83c73" providerId="ADAL" clId="{3E49B8A0-82F3-4E5B-B9C4-160B447F8CF8}" dt="2023-06-30T04:46:21.294" v="2087"/>
          <ac:spMkLst>
            <pc:docMk/>
            <pc:sldMk cId="3247521913" sldId="296"/>
            <ac:spMk id="6" creationId="{56B1869B-4C02-CACB-5C9F-C3D669FB3A9C}"/>
          </ac:spMkLst>
        </pc:spChg>
        <pc:spChg chg="del">
          <ac:chgData name="Toby Donaldson" userId="2e6e5431-bb17-4c41-9985-d39c50d83c73" providerId="ADAL" clId="{3E49B8A0-82F3-4E5B-B9C4-160B447F8CF8}" dt="2023-06-30T04:46:06.752" v="2083" actId="21"/>
          <ac:spMkLst>
            <pc:docMk/>
            <pc:sldMk cId="3247521913" sldId="296"/>
            <ac:spMk id="8" creationId="{AA0ACD1D-AAF0-A15A-F8AB-C419FFF6A6CC}"/>
          </ac:spMkLst>
        </pc:sp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7" creationId="{D7B5BF48-EC1F-294D-8E0C-B494639C8AA2}"/>
          </ac:cxnSpMkLst>
        </pc:cxn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9" creationId="{55259E2F-F235-5890-37B5-FA58A0D553B9}"/>
          </ac:cxnSpMkLst>
        </pc:cxnChg>
        <pc:cxnChg chg="del">
          <ac:chgData name="Toby Donaldson" userId="2e6e5431-bb17-4c41-9985-d39c50d83c73" providerId="ADAL" clId="{3E49B8A0-82F3-4E5B-B9C4-160B447F8CF8}" dt="2023-06-30T04:46:11.315" v="2086" actId="21"/>
          <ac:cxnSpMkLst>
            <pc:docMk/>
            <pc:sldMk cId="3247521913" sldId="296"/>
            <ac:cxnSpMk id="10" creationId="{3986FD00-CA08-B60A-812B-6FA3F9C96643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4:54.464" v="2075" actId="20577"/>
        <pc:sldMkLst>
          <pc:docMk/>
          <pc:sldMk cId="566280753" sldId="297"/>
        </pc:sldMkLst>
        <pc:spChg chg="mod">
          <ac:chgData name="Toby Donaldson" userId="2e6e5431-bb17-4c41-9985-d39c50d83c73" providerId="ADAL" clId="{3E49B8A0-82F3-4E5B-B9C4-160B447F8CF8}" dt="2023-06-30T04:43:36.907" v="2065" actId="113"/>
          <ac:spMkLst>
            <pc:docMk/>
            <pc:sldMk cId="566280753" sldId="297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30T04:40:42.753" v="1954" actId="113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3E49B8A0-82F3-4E5B-B9C4-160B447F8CF8}" dt="2023-06-24T03:03:31.617" v="1090"/>
          <ac:spMkLst>
            <pc:docMk/>
            <pc:sldMk cId="566280753" sldId="297"/>
            <ac:spMk id="4" creationId="{2D05EE0B-8C9B-F11E-BADA-D9B3F4B68631}"/>
          </ac:spMkLst>
        </pc:spChg>
        <pc:spChg chg="del">
          <ac:chgData name="Toby Donaldson" userId="2e6e5431-bb17-4c41-9985-d39c50d83c73" providerId="ADAL" clId="{3E49B8A0-82F3-4E5B-B9C4-160B447F8CF8}" dt="2023-06-30T04:39:01.200" v="1885" actId="21"/>
          <ac:spMkLst>
            <pc:docMk/>
            <pc:sldMk cId="566280753" sldId="297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2:32.884" v="2056" actId="14100"/>
          <ac:spMkLst>
            <pc:docMk/>
            <pc:sldMk cId="566280753" sldId="297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4:54.464" v="2075" actId="20577"/>
          <ac:spMkLst>
            <pc:docMk/>
            <pc:sldMk cId="566280753" sldId="297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39:01.200" v="1885" actId="21"/>
          <ac:cxnSpMkLst>
            <pc:docMk/>
            <pc:sldMk cId="566280753" sldId="297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2:36.339" v="2057" actId="14100"/>
          <ac:cxnSpMkLst>
            <pc:docMk/>
            <pc:sldMk cId="566280753" sldId="297"/>
            <ac:cxnSpMk id="14" creationId="{78DB77A7-BC1A-9B09-29C9-BE7EDBD8CD43}"/>
          </ac:cxnSpMkLst>
        </pc:cxnChg>
        <pc:cxnChg chg="add mod">
          <ac:chgData name="Toby Donaldson" userId="2e6e5431-bb17-4c41-9985-d39c50d83c73" providerId="ADAL" clId="{3E49B8A0-82F3-4E5B-B9C4-160B447F8CF8}" dt="2023-06-30T04:39:08.098" v="1886"/>
          <ac:cxnSpMkLst>
            <pc:docMk/>
            <pc:sldMk cId="566280753" sldId="297"/>
            <ac:cxnSpMk id="15" creationId="{185C9DC0-A514-4E9B-ACC1-BB6B4F8C892F}"/>
          </ac:cxnSpMkLst>
        </pc:cxnChg>
      </pc:sldChg>
      <pc:sldChg chg="modSp mod">
        <pc:chgData name="Toby Donaldson" userId="2e6e5431-bb17-4c41-9985-d39c50d83c73" providerId="ADAL" clId="{3E49B8A0-82F3-4E5B-B9C4-160B447F8CF8}" dt="2023-06-30T04:43:50.691" v="2069" actId="113"/>
        <pc:sldMkLst>
          <pc:docMk/>
          <pc:sldMk cId="903689343" sldId="298"/>
        </pc:sldMkLst>
        <pc:spChg chg="mod">
          <ac:chgData name="Toby Donaldson" userId="2e6e5431-bb17-4c41-9985-d39c50d83c73" providerId="ADAL" clId="{3E49B8A0-82F3-4E5B-B9C4-160B447F8CF8}" dt="2023-06-30T04:43:50.691" v="2069" actId="113"/>
          <ac:spMkLst>
            <pc:docMk/>
            <pc:sldMk cId="903689343" sldId="298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30T04:43:58.854" v="2071" actId="113"/>
        <pc:sldMkLst>
          <pc:docMk/>
          <pc:sldMk cId="2794636789" sldId="299"/>
        </pc:sldMkLst>
        <pc:spChg chg="mod">
          <ac:chgData name="Toby Donaldson" userId="2e6e5431-bb17-4c41-9985-d39c50d83c73" providerId="ADAL" clId="{3E49B8A0-82F3-4E5B-B9C4-160B447F8CF8}" dt="2023-06-30T04:43:58.854" v="2071" actId="113"/>
          <ac:spMkLst>
            <pc:docMk/>
            <pc:sldMk cId="2794636789" sldId="299"/>
            <ac:spMk id="2" creationId="{05EEB890-4AE9-E61C-9A74-E115946F8737}"/>
          </ac:spMkLst>
        </pc:spChg>
      </pc:sldChg>
      <pc:sldChg chg="add del">
        <pc:chgData name="Toby Donaldson" userId="2e6e5431-bb17-4c41-9985-d39c50d83c73" providerId="ADAL" clId="{3E49B8A0-82F3-4E5B-B9C4-160B447F8CF8}" dt="2023-06-24T02:54:48.847" v="906" actId="2696"/>
        <pc:sldMkLst>
          <pc:docMk/>
          <pc:sldMk cId="2926371896" sldId="300"/>
        </pc:sldMkLst>
      </pc:sldChg>
      <pc:sldChg chg="addSp delSp modSp add mod">
        <pc:chgData name="Toby Donaldson" userId="2e6e5431-bb17-4c41-9985-d39c50d83c73" providerId="ADAL" clId="{3E49B8A0-82F3-4E5B-B9C4-160B447F8CF8}" dt="2023-06-27T01:33:35.945" v="1545"/>
        <pc:sldMkLst>
          <pc:docMk/>
          <pc:sldMk cId="2976736663" sldId="301"/>
        </pc:sldMkLst>
        <pc:spChg chg="mod">
          <ac:chgData name="Toby Donaldson" userId="2e6e5431-bb17-4c41-9985-d39c50d83c73" providerId="ADAL" clId="{3E49B8A0-82F3-4E5B-B9C4-160B447F8CF8}" dt="2023-06-27T01:21:40.114" v="1100" actId="207"/>
          <ac:spMkLst>
            <pc:docMk/>
            <pc:sldMk cId="2976736663" sldId="301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2:16.555" v="1495" actId="20577"/>
          <ac:spMkLst>
            <pc:docMk/>
            <pc:sldMk cId="2976736663" sldId="301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7T01:33:35.945" v="1545"/>
          <ac:spMkLst>
            <pc:docMk/>
            <pc:sldMk cId="2976736663" sldId="301"/>
            <ac:spMk id="4" creationId="{4CE21BD3-4F8D-2A9C-FF27-736292ABED5C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4" creationId="{C6E390C3-C23E-8885-F152-D76BE3C03A20}"/>
          </ac:spMkLst>
        </pc:spChg>
        <pc:spChg chg="mod">
          <ac:chgData name="Toby Donaldson" userId="2e6e5431-bb17-4c41-9985-d39c50d83c73" providerId="ADAL" clId="{3E49B8A0-82F3-4E5B-B9C4-160B447F8CF8}" dt="2023-06-24T02:53:49.472" v="882" actId="113"/>
          <ac:spMkLst>
            <pc:docMk/>
            <pc:sldMk cId="2976736663" sldId="301"/>
            <ac:spMk id="5" creationId="{28B8EA08-2981-2FF4-BDF7-59E3A6C2CB08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8" creationId="{1E340167-FAFF-9E55-2497-F7B2B09CCA2C}"/>
          </ac:spMkLst>
        </pc:spChg>
        <pc:cxnChg chg="del">
          <ac:chgData name="Toby Donaldson" userId="2e6e5431-bb17-4c41-9985-d39c50d83c73" providerId="ADAL" clId="{3E49B8A0-82F3-4E5B-B9C4-160B447F8CF8}" dt="2023-06-24T02:50:44.201" v="454" actId="21"/>
          <ac:cxnSpMkLst>
            <pc:docMk/>
            <pc:sldMk cId="2976736663" sldId="301"/>
            <ac:cxnSpMk id="7" creationId="{57D856B2-E747-D2D0-D611-2F0130FE87F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37:57.629" v="1851"/>
        <pc:sldMkLst>
          <pc:docMk/>
          <pc:sldMk cId="2859941842" sldId="302"/>
        </pc:sldMkLst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" creationId="{78BC99BD-F5D0-A2B0-AC9A-F3E674D0A94E}"/>
          </ac:spMkLst>
        </pc:spChg>
        <pc:spChg chg="add mod">
          <ac:chgData name="Toby Donaldson" userId="2e6e5431-bb17-4c41-9985-d39c50d83c73" providerId="ADAL" clId="{3E49B8A0-82F3-4E5B-B9C4-160B447F8CF8}" dt="2023-06-24T03:02:16.313" v="1085"/>
          <ac:spMkLst>
            <pc:docMk/>
            <pc:sldMk cId="2859941842" sldId="302"/>
            <ac:spMk id="4" creationId="{2736AC0A-DE43-D386-CF8D-3EF883453115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6" creationId="{2A569890-9FAF-20F3-B747-0CA0CFF6237E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12" creationId="{B59BFABF-C9BF-61F0-3152-4311280F20FE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0" creationId="{748401B0-B0E5-3CF5-A28C-53A208B4A7B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1" creationId="{6FC95193-ACB8-5743-20F0-FE1FA36B44A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2" creationId="{FF72C43F-0B6A-EAED-F40F-D40A13AD666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3" creationId="{AC02D06A-7F5E-0DAA-8621-9A81ECFB2FDB}"/>
          </ac:spMkLst>
        </pc:sp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7" creationId="{FF90B311-4177-46AF-51F2-C3BF15EA52D0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27T01:33:38.408" v="1546"/>
        <pc:sldMkLst>
          <pc:docMk/>
          <pc:sldMk cId="2136513501" sldId="303"/>
        </pc:sldMkLst>
        <pc:spChg chg="mod">
          <ac:chgData name="Toby Donaldson" userId="2e6e5431-bb17-4c41-9985-d39c50d83c73" providerId="ADAL" clId="{3E49B8A0-82F3-4E5B-B9C4-160B447F8CF8}" dt="2023-06-27T01:21:45.034" v="1101" actId="207"/>
          <ac:spMkLst>
            <pc:docMk/>
            <pc:sldMk cId="2136513501" sldId="30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1:59.366" v="1487" actId="20577"/>
          <ac:spMkLst>
            <pc:docMk/>
            <pc:sldMk cId="2136513501" sldId="303"/>
            <ac:spMk id="3" creationId="{853BEB51-9955-F82A-6F80-41EBE4E2A34E}"/>
          </ac:spMkLst>
        </pc:spChg>
        <pc:spChg chg="add del mod">
          <ac:chgData name="Toby Donaldson" userId="2e6e5431-bb17-4c41-9985-d39c50d83c73" providerId="ADAL" clId="{3E49B8A0-82F3-4E5B-B9C4-160B447F8CF8}" dt="2023-06-27T01:26:58.649" v="1214" actId="21"/>
          <ac:spMkLst>
            <pc:docMk/>
            <pc:sldMk cId="2136513501" sldId="303"/>
            <ac:spMk id="4" creationId="{EA29819E-4FE3-A684-5303-9930D5EFD656}"/>
          </ac:spMkLst>
        </pc:spChg>
        <pc:spChg chg="mod">
          <ac:chgData name="Toby Donaldson" userId="2e6e5431-bb17-4c41-9985-d39c50d83c73" providerId="ADAL" clId="{3E49B8A0-82F3-4E5B-B9C4-160B447F8CF8}" dt="2023-06-27T01:31:49.171" v="1486" actId="113"/>
          <ac:spMkLst>
            <pc:docMk/>
            <pc:sldMk cId="2136513501" sldId="303"/>
            <ac:spMk id="5" creationId="{28B8EA08-2981-2FF4-BDF7-59E3A6C2CB08}"/>
          </ac:spMkLst>
        </pc:spChg>
        <pc:spChg chg="add mod">
          <ac:chgData name="Toby Donaldson" userId="2e6e5431-bb17-4c41-9985-d39c50d83c73" providerId="ADAL" clId="{3E49B8A0-82F3-4E5B-B9C4-160B447F8CF8}" dt="2023-06-27T01:27:52.459" v="1284" actId="1076"/>
          <ac:spMkLst>
            <pc:docMk/>
            <pc:sldMk cId="2136513501" sldId="303"/>
            <ac:spMk id="6" creationId="{CD206C89-06DD-A5B3-CF93-CBB77E1B2806}"/>
          </ac:spMkLst>
        </pc:spChg>
        <pc:spChg chg="add mod">
          <ac:chgData name="Toby Donaldson" userId="2e6e5431-bb17-4c41-9985-d39c50d83c73" providerId="ADAL" clId="{3E49B8A0-82F3-4E5B-B9C4-160B447F8CF8}" dt="2023-06-27T01:28:27.838" v="1306" actId="20577"/>
          <ac:spMkLst>
            <pc:docMk/>
            <pc:sldMk cId="2136513501" sldId="303"/>
            <ac:spMk id="7" creationId="{1C9444AC-3489-8CE2-ECE3-6DBEDA957589}"/>
          </ac:spMkLst>
        </pc:spChg>
        <pc:spChg chg="add mod">
          <ac:chgData name="Toby Donaldson" userId="2e6e5431-bb17-4c41-9985-d39c50d83c73" providerId="ADAL" clId="{3E49B8A0-82F3-4E5B-B9C4-160B447F8CF8}" dt="2023-06-27T01:29:00.562" v="1353" actId="114"/>
          <ac:spMkLst>
            <pc:docMk/>
            <pc:sldMk cId="2136513501" sldId="303"/>
            <ac:spMk id="8" creationId="{73D442C4-7A80-9563-853F-645233E72599}"/>
          </ac:spMkLst>
        </pc:spChg>
        <pc:spChg chg="add mod">
          <ac:chgData name="Toby Donaldson" userId="2e6e5431-bb17-4c41-9985-d39c50d83c73" providerId="ADAL" clId="{3E49B8A0-82F3-4E5B-B9C4-160B447F8CF8}" dt="2023-06-27T01:28:55.502" v="1352" actId="14100"/>
          <ac:spMkLst>
            <pc:docMk/>
            <pc:sldMk cId="2136513501" sldId="303"/>
            <ac:spMk id="9" creationId="{CC47DAEE-4677-35E8-4142-7447F9268379}"/>
          </ac:spMkLst>
        </pc:spChg>
        <pc:spChg chg="add mod">
          <ac:chgData name="Toby Donaldson" userId="2e6e5431-bb17-4c41-9985-d39c50d83c73" providerId="ADAL" clId="{3E49B8A0-82F3-4E5B-B9C4-160B447F8CF8}" dt="2023-06-27T01:31:03.629" v="1467" actId="20577"/>
          <ac:spMkLst>
            <pc:docMk/>
            <pc:sldMk cId="2136513501" sldId="303"/>
            <ac:spMk id="10" creationId="{E6F8C828-5CB8-AD60-04D3-2017A6A7A908}"/>
          </ac:spMkLst>
        </pc:spChg>
        <pc:spChg chg="add mod">
          <ac:chgData name="Toby Donaldson" userId="2e6e5431-bb17-4c41-9985-d39c50d83c73" providerId="ADAL" clId="{3E49B8A0-82F3-4E5B-B9C4-160B447F8CF8}" dt="2023-06-27T01:33:38.408" v="1546"/>
          <ac:spMkLst>
            <pc:docMk/>
            <pc:sldMk cId="2136513501" sldId="303"/>
            <ac:spMk id="16" creationId="{DA1D3C3B-9047-5DEA-0626-027882A4826F}"/>
          </ac:spMkLst>
        </pc:spChg>
        <pc:cxnChg chg="add mod">
          <ac:chgData name="Toby Donaldson" userId="2e6e5431-bb17-4c41-9985-d39c50d83c73" providerId="ADAL" clId="{3E49B8A0-82F3-4E5B-B9C4-160B447F8CF8}" dt="2023-06-27T01:30:48.055" v="1463" actId="14100"/>
          <ac:cxnSpMkLst>
            <pc:docMk/>
            <pc:sldMk cId="2136513501" sldId="303"/>
            <ac:cxnSpMk id="12" creationId="{695C668C-6C69-7876-5077-5A7730559343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45:29.672" v="2082" actId="20577"/>
        <pc:sldMkLst>
          <pc:docMk/>
          <pc:sldMk cId="1351738625" sldId="304"/>
        </pc:sldMkLst>
        <pc:spChg chg="mod">
          <ac:chgData name="Toby Donaldson" userId="2e6e5431-bb17-4c41-9985-d39c50d83c73" providerId="ADAL" clId="{3E49B8A0-82F3-4E5B-B9C4-160B447F8CF8}" dt="2023-06-30T04:43:27.504" v="2063" actId="113"/>
          <ac:spMkLst>
            <pc:docMk/>
            <pc:sldMk cId="1351738625" sldId="304"/>
            <ac:spMk id="2" creationId="{05EEB890-4AE9-E61C-9A74-E115946F8737}"/>
          </ac:spMkLst>
        </pc:spChg>
        <pc:spChg chg="add mod">
          <ac:chgData name="Toby Donaldson" userId="2e6e5431-bb17-4c41-9985-d39c50d83c73" providerId="ADAL" clId="{3E49B8A0-82F3-4E5B-B9C4-160B447F8CF8}" dt="2023-06-30T04:41:32.284" v="2031" actId="20577"/>
          <ac:spMkLst>
            <pc:docMk/>
            <pc:sldMk cId="1351738625" sldId="304"/>
            <ac:spMk id="8" creationId="{51481544-66A4-A587-7112-DA7C62ACF841}"/>
          </ac:spMkLst>
        </pc:spChg>
        <pc:spChg chg="add mod">
          <ac:chgData name="Toby Donaldson" userId="2e6e5431-bb17-4c41-9985-d39c50d83c73" providerId="ADAL" clId="{3E49B8A0-82F3-4E5B-B9C4-160B447F8CF8}" dt="2023-06-30T04:43:14.209" v="2061"/>
          <ac:spMkLst>
            <pc:docMk/>
            <pc:sldMk cId="1351738625" sldId="304"/>
            <ac:spMk id="10" creationId="{8FA74905-EE2F-CE5B-3446-F19BE9C3C8E2}"/>
          </ac:spMkLst>
        </pc:spChg>
        <pc:spChg chg="del">
          <ac:chgData name="Toby Donaldson" userId="2e6e5431-bb17-4c41-9985-d39c50d83c73" providerId="ADAL" clId="{3E49B8A0-82F3-4E5B-B9C4-160B447F8CF8}" dt="2023-06-30T04:43:04.123" v="2059" actId="21"/>
          <ac:spMkLst>
            <pc:docMk/>
            <pc:sldMk cId="1351738625" sldId="304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5:29.672" v="2082" actId="20577"/>
          <ac:spMkLst>
            <pc:docMk/>
            <pc:sldMk cId="1351738625" sldId="304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4" creationId="{78DB77A7-BC1A-9B09-29C9-BE7EDBD8CD43}"/>
          </ac:cxnSpMkLst>
        </pc:cxn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5" creationId="{185C9DC0-A514-4E9B-ACC1-BB6B4F8C892F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6" creationId="{E6960CAF-A620-E8AD-EA28-B0C2BD37FCE7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7" creationId="{BF3E804A-A9B5-A422-EA03-B76047570B4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5:01:48.132" v="2264" actId="1076"/>
        <pc:sldMkLst>
          <pc:docMk/>
          <pc:sldMk cId="1859936100" sldId="305"/>
        </pc:sldMkLst>
        <pc:spChg chg="mod">
          <ac:chgData name="Toby Donaldson" userId="2e6e5431-bb17-4c41-9985-d39c50d83c73" providerId="ADAL" clId="{3E49B8A0-82F3-4E5B-B9C4-160B447F8CF8}" dt="2023-06-30T04:58:41.199" v="2101" actId="20577"/>
          <ac:spMkLst>
            <pc:docMk/>
            <pc:sldMk cId="1859936100" sldId="305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5:00:19.546" v="2255" actId="21"/>
          <ac:spMkLst>
            <pc:docMk/>
            <pc:sldMk cId="1859936100" sldId="305"/>
            <ac:spMk id="3" creationId="{9F75F466-A81A-982F-146B-528E63D27DBB}"/>
          </ac:spMkLst>
        </pc:spChg>
        <pc:spChg chg="del">
          <ac:chgData name="Toby Donaldson" userId="2e6e5431-bb17-4c41-9985-d39c50d83c73" providerId="ADAL" clId="{3E49B8A0-82F3-4E5B-B9C4-160B447F8CF8}" dt="2023-06-30T04:59:00.956" v="2105" actId="21"/>
          <ac:spMkLst>
            <pc:docMk/>
            <pc:sldMk cId="1859936100" sldId="305"/>
            <ac:spMk id="4" creationId="{2736AC0A-DE43-D386-CF8D-3EF883453115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6" creationId="{2A569890-9FAF-20F3-B747-0CA0CFF6237E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8" creationId="{92625BD6-573B-1828-6710-12D80A93331E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10" creationId="{A4FEAC98-6DC3-B4B1-0754-7C5EDD69E199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1" creationId="{CF121F91-6B46-719E-5F49-D5E9F28D48ED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2" creationId="{B59BFABF-C9BF-61F0-3152-4311280F20FE}"/>
          </ac:spMkLst>
        </pc:spChg>
        <pc:spChg chg="add del mod">
          <ac:chgData name="Toby Donaldson" userId="2e6e5431-bb17-4c41-9985-d39c50d83c73" providerId="ADAL" clId="{3E49B8A0-82F3-4E5B-B9C4-160B447F8CF8}" dt="2023-06-30T04:58:24.122" v="2098"/>
          <ac:spMkLst>
            <pc:docMk/>
            <pc:sldMk cId="1859936100" sldId="305"/>
            <ac:spMk id="13" creationId="{841046D0-1516-35D7-E30B-0BE72BD116A4}"/>
          </ac:spMkLst>
        </pc:spChg>
        <pc:spChg chg="add mod">
          <ac:chgData name="Toby Donaldson" userId="2e6e5431-bb17-4c41-9985-d39c50d83c73" providerId="ADAL" clId="{3E49B8A0-82F3-4E5B-B9C4-160B447F8CF8}" dt="2023-06-30T05:01:48.132" v="2264" actId="1076"/>
          <ac:spMkLst>
            <pc:docMk/>
            <pc:sldMk cId="1859936100" sldId="305"/>
            <ac:spMk id="14" creationId="{A80152FE-E345-476F-60D4-CA25993FF6EA}"/>
          </ac:spMkLst>
        </pc:sp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5" creationId="{DB5CD73B-97C1-AF36-2B0E-7A01E3A522D0}"/>
          </ac:picMkLst>
        </pc:pic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7" creationId="{9ECE44DD-E024-6A0F-81DE-56604B888799}"/>
          </ac:picMkLst>
        </pc:picChg>
        <pc:picChg chg="add mod">
          <ac:chgData name="Toby Donaldson" userId="2e6e5431-bb17-4c41-9985-d39c50d83c73" providerId="ADAL" clId="{3E49B8A0-82F3-4E5B-B9C4-160B447F8CF8}" dt="2023-06-30T05:01:35.991" v="2261" actId="1076"/>
          <ac:picMkLst>
            <pc:docMk/>
            <pc:sldMk cId="1859936100" sldId="305"/>
            <ac:picMk id="16" creationId="{62E7D4FF-31E6-809F-7679-2EC0B2C1FED8}"/>
          </ac:picMkLst>
        </pc:pic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19:40:19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4049 12537 3679 0,'0'0'320'0,"0"-3"-320"16,0 3 0-16,0 0 0 0,0 0 752 0,0 0 80 0,0 0 0 0,0 0 16 16,0-2-304-16,-3-2-64 0,1 1-16 0,2 1 0 15,-3-1 112-15,-1 3 32 0,-1-4 0 0,0 2 0 16,-2-1 272-16,-2 3 48 0,0-4 16 0,-1 4 0 16,-4 0-368-16,2-1-64 0,-2 1 0 0,-4 0-16 15,1 0-496-15,0 1 0 0,-1-1 0 0,1-1 0 16,3 1 0-16,-4 0-128 0,1-4 128 0,-2 4-208 15,0 4 80-15,-1-3 128 0,-1 8-208 0,2-2 80 16,-3 4 128-16,-1 1 0 0,2 2-144 0,-5 3 144 16,3 1-128-16,-3 2 128 0,3 0-160 0,-3-3 160 15,4 6-208-15,1-1 48 0,3-1 16 0,4-2 0 16,0 1 144-16,8-3 0 0,2-1 0 0,2 1 0 0,2-1 192 0,0-16 80 16,0 0 16-16,0 0 0 15,0 0-96-15,0 0-32 0,44 68 0 0,-44-68 0 16,0 0-160-16,0 0 192 0,66 31-192 0,-66-31 192 15,0 0 0-15,0 0 0 0,84 16 0 0,-84-16 0 0,0 0 160 0,71 1 32 16,-71-1 16-16,58 0 0 16,-58 0-16-16,61 0-16 0,-61 0 0 0,0 0 0 0,76 4-368 0,-76-4 0 15,0 0 0-15,0 0 0 0,82 26 0 0,-82-26 0 16,0 0 0-16,0 0 0 0,0 0 0 0,23 71 128 16,-32-53-128-16,-5 3 0 0,-3 3 320 0,-4 1-16 0,-2 1 0 0,-8 0 0 15,0 2 16-15,-3 0 0 16,-2-1 0-16,-1-2 0 0,4-3-320 0,0-4 0 0,3-1 0 15,-1-5 0-15,5 2 0 0,0-5 0 16,3 0-128-16,6-6 128 0,1-1 0 0,6-2 0 0,4 2 0 0,-1-4 0 16,6 0 0-16,1-1 0 0,1 3 0 0,3-2 0 15,-1 0 0-15,-1 2 0 0,3 0-144 0,-1 0 144 16,3 2 0-16,-2 0 0 0,4-2 0 0,-1 0 0 16,-8 0 0-16,0 0 0 15,0 0 0-15,0 0 128 0,67 7 240 0,-67-7 48 0,0 0 16 0,0 0 0 0,66-2 128 0,-66 2 16 16,0 0 16-16,0 0 0 0,61 2-144 0,-53-1-16 15,3 5-16-15,-6-3 0 0,2 6-224 16,-5-4-32-16,1 4-16 0,-3 0 0 0,0-1-144 0,-3 1 0 16,6 0-160-16,-3-1 160 15,4 1-240-15,3-4 48 0,2 4 16 0,-1-5 0 0,-8-4 176 16,0 0-208-16,0 0 80 0,0 0 128 16,0 0-176-16,77 27 176 0,-77-27-128 0,0 0 128 0,0 0 0 15,0 0-128-15,0 0 128 0,31 70 0 0,-34-49 0 16,-2-2 0-16,-4 5 0 0,0 1 0 0,-5 1 0 0,2 4 0 15,-2-3 0-15,-3 5 128 0,-1 1-128 0,1-2 0 16,-6 4 0-16,0 2 0 0,3-2 0 16,-7 1-128-16,5 2 128 0,-3 1-128 0,6-3 128 0,-3 4 0 15,1 4 0 1,3-4 0-16,4 5 352 0,4-3 0 0,6-2 0 0,4-40 0 0,9 63 112 0,-9-63 32 0,0 0 0 0,52 63 0 16,-52-63-176-16,0 0-48 0,100 26 0 15,-100-26 0 1,96-6-704-16,-35-2-144 0,10-3-16 0,13-4-7840 15,10-3-1552-15</inkml:trace>
  <inkml:trace contextRef="#ctx0" brushRef="#br0" timeOffset="1396.48">5095 12671 18431 0,'0'2'1632'0,"-4"-2"-1312"0,4 0-320 0,4-2 0 0,-4 0 1072 0,3-1 144 0,3 1 16 0,-1-5 16 15,7-1-672-15,-3-1-144 16,5 0-32-16,-6 0 0 16,1 2-768-16,0 0-144 0,-4 2-48 0,-1 0 0 0,-1 2-80 15,-3-1 0-15,0 4-16 0,-3 4 0 0,-3 4 304 0,-2 1 64 0,-1 3 16 0,-8 4 0 16,1 5 272-16,-2 1 0 0,-1 8 0 0,2-2 144 15,-2 7 144-15,1-6 32 0,3 3 0 0,1-4 0 0,5 3-64 0,0-5 0 32,4 4 0-32,0-8 0 0,3 4-128 0,2-3-128 15,2-6 144-15,-2-17-144 0,0 0 192 0,0 0-48 0,0 0-16 0,40 58 0 0,-40-58-128 0,0 0-144 16,0 0 144-16,0 0-208 16,0 0-608-16,75 40-112 0,-75-40-32 0,0 0 0 31,0 0 240-31,0 0 32 0,0 0 16 0,68 49 0 0,-68-49 400 0,0 0 80 15,0 0 0-15,0 0 16 0,61 50 176 0,-61-50 192 0,0 0-32 0,0 0-16 16,54 54 384-16,-54-54 80 0,0 0 16 0,0 0 0 16,47 63-320-16,-47-63-64 0,0 0-16 0,12 52 0 15,-16-31-224-15,-4-2 0 0,-1 7 0 0,-7-3 0 16,1 3 416-16,-8 0 32 0,2 0 16 0,-2 2 0 16,-3-2 608-16,-5 1 112 0,0 2 32 0,-3-6 0 15,1-1-240-15,-2 1-32 0,1-6-16 0,-6 1 0 16,1-2-544-16,-1-8-96 0,0-6-32 0,0-2 0 15,2-2-256-15,3-6-192 0,7-8 16 0,2-2 16 16,3 1-1504-16,7-9-320 0</inkml:trace>
  <inkml:trace contextRef="#ctx0" brushRef="#br0" timeOffset="1762.06">5215 12537 4607 0,'-2'0'400'0,"2"-3"-400"0,2 3 0 0,2 0 0 16,-4-2 560-16,0 0 16 0,3 0 16 0,-3-1 0 0,0-2-256 0,0-1-48 16,0 3-16-16,-3-1 0 0,3 4 336 0,-4 0 64 15,2 0 16-15,2 4 0 0,2 1 928 0,2-1 192 16,-1 4 48-16,-3-8 0 0,0 0-32 16,0 0 0-16,0 0 0 0,0 0 0 0,91 44-624 0,-91-44-128 15,0 0-32-15,90 14 0 16,-90-14-592-16,75 5-112 0,-75-5-16 0,84 0-16 0,-84 0-448 0,84-5-96 15,-84 5-16-15,83-9-12048 0</inkml:trace>
  <inkml:trace contextRef="#ctx0" brushRef="#br0" timeOffset="2085.25">6445 12979 25791 0,'-12'13'1152'0,"4"-8"224"0,2 4-1104 0,3-6-272 0,3 1 0 0,0-3 0 0,0-1 576 0,0 4 48 15,3-1 16-15,1-1 0 16,-2 3-640-16,1-5-192 0,2-5 0 0,6 2-8016 16,-6-8-1616-1</inkml:trace>
  <inkml:trace contextRef="#ctx0" brushRef="#br0" timeOffset="2302.57">6547 13694 38703 0,'-14'20'1712'0,"5"-9"352"0,5-1-1648 0,4-4-416 16,4-5 0-16,-2-1 0 0,5 0 0 0,-2 0 128 16,-5 0-128-16,0 0 0 15,0 0-2352-15,0 0-544 0,0 0-112 0,49-19-32 0</inkml:trace>
  <inkml:trace contextRef="#ctx0" brushRef="#br0" timeOffset="2773.36">7019 12427 23951 0,'0'0'2128'0,"0"0"-1696"15,0 0-432-15,0 0 0 0,0 0 208 0,0 0-32 16,0 0-16-16,0 0 0 16,87 14-912-16,-87-14-176 0,0 0-32 0,0 0-16 15,84 40-864-15,-84-40-160 0,0 0-48 0,0 0 0 0,40 65 1440 0,-40-65 288 16,0 0 48-16,14 57 16 0,-14-57 256 0,0 0 0 0,20 54 128 0,-20-54-128 15,0 0 192-15,25 58-48 16,-25-58-16-16,0 0-6032 0</inkml:trace>
  <inkml:trace contextRef="#ctx0" brushRef="#br0" timeOffset="3074.13">7676 12281 14735 0,'-16'5'1312'0,"6"0"-1056"16,4-1-256-16,6-1 0 0,0-3 1088 0,0 0 176 0,0 0 16 0,0 0 16 15,0 0-976-15,0 0-320 0,40 77 160 0,-40-77-160 31,23 56-688-31,-23-56-208 0,18 57-64 0,-18-57 0 0,10 63 640 0,-10-63 112 16,7 64 16-16,-7-64 16 0,5 68 176 0,-5-29-160 0,4-3 160 16,-4 3-160-16,0-39 160 0,1 71 0 0,-1-71 0 0,7 71 0 15,-7-71 0-15,11 67 0 0,-11-67 0 16,15 57-6816-16</inkml:trace>
  <inkml:trace contextRef="#ctx0" brushRef="#br0" timeOffset="3459.07">8599 13013 7359 0,'7'-7'656'0,"-7"1"-528"0,5 3-128 0,-1 1 0 0,1-1 2256 0,-5-1 432 0,5-1 64 0,1-4 32 32,4 1-1600-32,1-10-320 0,-3 4-64 0,-4 0-16 15,-4 0-1024-15,-9-1-208 0,-3 4-32 0,-6-1-16 16,-1 7-336-16,-3-2-80 0,-6 5-16 0,-2 4 0 16,0 1 496-16,-6 6 112 0,-1 1 0 0,-1 3 16 0,1 4 1200 0,-1 0 224 0,3 6 48 0,-3 3 16 15,3-3 800-15,7 3 144 0,-2 0 48 16,4 4 0-16,4-2-608 15,-1 1-112-15,6 4-32 0,-1 0 0 0,4 2-880 0,6 2-176 16,-1-1-48-16,5-1 0 0,4 0-320 0,4 0-128 0,-4-35 0 0,14 57 0 16,-14-57-896-1,0 0-192-15,49 72-16 0,-49-72-16 16,0 0-1248-16,78 47-256 0</inkml:trace>
  <inkml:trace contextRef="#ctx0" brushRef="#br0" timeOffset="3961.52">9436 13114 25791 0,'-7'0'1152'0,"5"-2"224"0,-3 0-1104 0,5-1-272 0,2 3 0 0,1-2 0 16,-3 0 240-16,0-3-16 0,2-4 0 0,-2 0 0 31,-2 1-912-31,-7-3-176 0,-6-1-32 0,-1 7-16 15,-5 0-768-15,-2 3-160 0,-3 0-16 0,-2 2-16 0,0 2 1872 0,1 1 240 0,-5 3 112 0,3 2 32 16,-3 5 960-16,1 0 208 0,-1 5 48 0,1 3 0 16,5 1-192-16,-7 5-16 0,5-1-16 0,-3 2 0 15,4 6-736-15,0 5-128 0,-1 1-48 0,3 2 0 16,4 1-336-16,7-1-128 0,1 0 0 0,4-2 0 0,2-5 0 0,5-1 0 16,2-2 0-16,0-3-160 0,0-29-160 15,14 46-48-15,-14-46 0 0,0 0 0 16,0 0 368-16,58 48 0 0,-58-48-144 0,0 0 144 15,69 4 464-15,-69-4 160 0,60-21 16 0,-27-2 16 0,3 1-336 0,-1-13-80 16,2 0-16-16,-2-5 0 16,-1 0-1008-16,-2-5-208 0,3-6-32 0,-4-6-16 15,-1-1-1824-15,1 1-352 0,-1-4-80 0,1 2-16 16,-3 3 752-16,1 5 160 0,-1 8 32 0,-3 8 0 0,-3 7 1616 0,1 7 336 16,-9 9 64-16,-14 12 16 0,0 0 1408 0,0 0 272 0,0 0 64 0,0 0 16 15,63 35 816-15,-63-35 144 0,15 49 48 16,-15-49 0-16,6 61-576 0,-6-27-96 15,0 3-32-15,-4 3 0 0,-1 4-1008 0,0-1-208 16,-4 2-32-16,0-1-16 0,2-1-272 0,2 1-64 0,0 0-128 0,5-4 192 16,0-40-192-16,17 62-208 0,-17-62 32 15,0 0 16 1,58 63-1504-16,-58-63-288 0</inkml:trace>
  <inkml:trace contextRef="#ctx0" brushRef="#br0" timeOffset="4254.42">10377 12100 35935 0,'-14'9'1600'0,"5"-2"320"0,4 0-1536 0,5-4-384 0,0-3 0 0,0 0 0 16,0 0 0-16,0 0 0 0,0 0 0 0,31 59 0 31,-31-59-1984-31,5 75-448 0,-5-75-112 0,-14 84-16 16,6-37 96-16,-10 2 16 0,4 5 0 0,-3 1 0 0,0 8 1872 0,-1 5 384 0,-1 7 192 0,0 7-192 15,1 3 1776-15,3 2 336 0,6 2 80 16,-5-2 16-16,7-3-224 0,2-4-64 0,-2 0 0 0,5 0 0 16,-1-3-1184-16,3-9-240 0,3-4-48 0,-3-14-16 31,0-50-1328-31,2 82-272 0,-2-82-48 0,-7 60-11360 0</inkml:trace>
  <inkml:trace contextRef="#ctx0" brushRef="#br0" timeOffset="4502.31">9859 12638 30399 0,'-17'-3'1344'0,"8"1"288"0,4 0-1312 0,7 0-320 0,-2 2 0 0,0 0 0 15,0 0 768-15,0 0 64 0,73-21 32 0,-28 11 0 32,13-6-1120-32,8 2-240 0,0 0-32 0,0 2-16 0,0 2-2352 0,4 3-480 0,-4 2-80 0,-5 1-32 15,-61 4 1104-15,112-5 208 16,-112 5 64-16,101 3 0 0,-101-3 2560 0,94 6 528 0,-94-6 112 0,91 12 0 0,-91-12 176 0,83 16 16 0</inkml:trace>
  <inkml:trace contextRef="#ctx0" brushRef="#br0" timeOffset="4897.17">11572 11992 16575 0,'-21'10'1472'0,"6"-3"-1168"0,2 2-304 0,8 0 0 15,2-6 1536-15,3 2 240 0,-6 2 48 0,1 4 16 16,-4 10-912-16,-1 5-176 0,0 2-48 0,-3 3 0 16,3-5-1984-16,-2 0-384 0,-1 4-96 0,3-4-16 15,-4 2-16-15,-2 0-16 0,1 1 0 0,-4 6 0 0,-1 2 1520 0,-1 1 288 16,2 2 0-16,2 0 176 0,-1 4 1040 0,5-6 192 15,4-1 64-15,4-6-8816 16</inkml:trace>
  <inkml:trace contextRef="#ctx0" brushRef="#br0" timeOffset="5110.56">12154 11955 30399 0,'-9'9'2704'0,"4"1"-2160"15,2-3-544-15,6-1 0 0,-3-1 896 0,0 4 64 0,-5 8 0 0,-2 13 16 16,-3 10-1888 0,-6 7-384-16,-2 2-80 0,-1-4-16 15,-3 4-2848-15,1-6-576 0,0 1-112 0,-2-4-32 0</inkml:trace>
  <inkml:trace contextRef="#ctx0" brushRef="#br0" timeOffset="5578.23">12543 13709 18431 0,'0'0'1632'0,"0"0"-1312"0,0 0-320 0,0 0 0 0,-2 40 368 0,2-40 0 15,0 0 0-15,-3 61 0 16,-4-21-368-16,-2 2 0 0,-2 5 0 0,-6-7-192 16,-2 6 624-16,-6-3 112 0,-2 1 32 0,-8 4 0 0,-12 10 336 0,-7 6 80 15,-9 4 16-15,-3-2 0 0,6-5-1008 0,1-3 0 0,7-4 0 0,12-11-11136 16</inkml:trace>
  <inkml:trace contextRef="#ctx0" brushRef="#br0" timeOffset="7272">14167 12560 11967 0,'-11'0'1072'0,"3"0"-864"0,-1 0-208 0,9 0 0 16,0 0 704-16,0-2 80 0,3 0 32 0,3-3 0 0,-5 2-432 0,6-4-96 31,-1 0-16-31,-1-2 0 0,-2 4-496 0,1-4-96 0,-2 5-32 0,1-1 0 0,1 2 560 0,1-2 112 31,-2 1 32-31,2-1 0 0,-5 5 224 0,0 0 64 0,0 0 0 0,0 0 0 0,67-18-208 0,-67 18-48 16,0 0 0-16,68-10 0 16,-68 10 128-16,0 0 32 0,83-7 0 0,-83 7 0 15,65-5 256-15,-65 5 48 0,0 0 16 0,92-4 0 16,-92 4-160-16,66-1-16 0,-66 1-16 0,67-4 0 16,-67 4-528-16,0 0-144 0,88-3 0 0,-88 3 0 15,0 0 0-15,70 0 0 0,-70 0 0 0,0 0 0 16,0 0 0-16,0 0-128 0,72 15 128 0,-72-15 0 15,0 0 0-15,0 0 0 0,0 0 0 0,0 0-128 16,17 54 128-16,-22-40 0 0,1 2 0 0,-1-2 0 16,2 0 0-16,-6 3 0 0,4 4 0 0,-2-2 0 15,-2-1 0-15,0 4 192 0,1 4-64 0,-3-3 0 16,-3 7-128-16,2-1 0 0,-5 4 0 0,-3 9 0 0,-1 0 0 0,-5 5 144 16,-3 3-144-16,1-1 160 0,-7 3 48 0,4-3 16 15,-1 4 0-15,-3-5 0 16,4 1 384-16,1-5 80 0,4-6 16 0,4-2 0 0,-1-1-496 0,4-3-80 15,1-6-128-15,3 0 176 16,4-7-1360-16,2-7-272 0,2 0-48 0,6-6-10848 0</inkml:trace>
  <inkml:trace contextRef="#ctx0" brushRef="#br0" timeOffset="7685.12">15841 12560 16575 0,'-15'5'1472'0,"4"-2"-1168"0,3 3-304 0,4-3 0 15,4-3 3648-15,0 0 688 16,0 0 128-16,0 0 16 0,0 0-3600 0,0 0-736 0,0 0-144 0,66 38-6448 31,-66-38-1296-31,0 0-256 0</inkml:trace>
  <inkml:trace contextRef="#ctx0" brushRef="#br0" timeOffset="7892.96">15882 13150 20271 0,'0'0'896'0,"-4"38"192"0,4-38-880 0,0 0-208 0,0 0 0 0,0 0 0 0,0 0 576 0,23 51 64 16,-23-51 0-16,0 0 16 0,38 52-464 0,-38-52-192 0,0 0 128 0,0 0-128 15,0 0 0-15,0 0 0 16,0 0 0-16,0 0 0 15,0 0-512-15,66 19 32 0,-66-19 0 0,23-22 0 16,-23 22-608-16,26-26-112 0</inkml:trace>
  <inkml:trace contextRef="#ctx0" brushRef="#br0" timeOffset="8338.86">16817 12027 25791 0,'-17'7'2304'0,"5"-6"-1856"16,10 3-448-16,4-2 0 0,-2-2 1280 0,0 0 176 0,0 0 16 0,0 0 16 31,0 0-1808-31,7 59-384 0,-7-59-64 0,0 0 0 0,8 68-1856 0,-8-68-384 0,6 57-64 0,-6-57 0 31,3 65 160-31,-3-65 32 0,-2 71 16 0,2-71 0 0,-1 72 1200 0,1-72 256 0,-4 74 32 0,4-74 16 0,5 70 1360 0,-5-70 192 16,20 63 64-16,-20-63 32 0,0 0-496 0,45 70-112 16,-45-70 0-16,0 0-16 15</inkml:trace>
  <inkml:trace contextRef="#ctx0" brushRef="#br0" timeOffset="8638.34">17241 12224 36863 0,'-14'1'1632'0,"7"3"336"0,5-1-1584 0,2-3-384 0,0 0 0 0,0 0 0 0,0 0 0 0,0 0 0 32,66 33-144-32,-66-33 144 15,58 33-2896-15,-58-33-480 0,0 0-80 0,59 63-32 0,-59-63 2896 0,0 0 592 0,16 72 0 0,-16-72 208 16,-4 59-208-16,4-59 144 0,-12 59-144 0,12-59 160 16,-10 61-160-16,10-61-224 0,-16 75 48 0,16-75 176 0,-2 78 2256 15,2-78 576-15,2 73 112 0,-2-73 32 16,12 68-2352-16,-12-68-480 0,14 60-144 0,-14-60 0 0,18 57-144 0,-18-57-112 15</inkml:trace>
  <inkml:trace contextRef="#ctx0" brushRef="#br0" timeOffset="9223.5">18091 12882 20271 0,'-9'-11'896'0,"6"5"192"0,-2 0-880 0,3 1-208 15,2 5 0-15,2-3 0 0,-4-1 208 0,0-1 0 0,-1-4 0 0,-2 4 0 31,-8-4-1408-31,-1 4-272 0,-5 2-64 0,0 3-16 16,0 1 0-16,-4 1 0 0,-1 3 0 0,-1 0 0 0,1 4 1552 0,-2-2 432 0,1 0 16 0,-4 5 16 16,3 2 992-16,-2 2 192 0,3 3 32 0,1 2 16 0,-2 5 480 0,5 2 112 15,4 2 16-15,3-3 0 16,3 5-768-16,11-32-128 0,-3 56-48 0,3-56 0 16,0 0-1152-16,31 66-208 0,-31-66 0 0,0 0-144 15,61 50-736-15,-61-50-144 0,0 0-16 0,92 26-16 16,-92-26 160-16,77 0 16 0,-77 0 16 0,80-22 0 0,-41 4 672 0,1-8 192 0,0-2 0 15,-2-7 0 1,2 1 192-16,-3-6 176 0,1 0 16 0,-3-9 16 16,-4-4-208-16,1-4-32 0,-4-6-16 0,-2-6 0 0,3-1-144 0,-3-5 192 0,-3 4-192 15,3-8 192-15,0-1-192 0,1-5 0 16,4-6 0-16,-5 11 0 16,0 5-1184-16,-3 18-112 0,-9 13-32 0,-2 13 0 15,-7 10 64-15,-1 7 16 0,-4 9 0 16,-4 1 0-16,-1 8 2432 0,5-4 480 0,-9 19 112 0,9-19 16 0,-17 47 384 0,8-16 64 0,-3 13 32 15,-2 1 0-15,0 7-1440 0,-9 6-304 16,2 12-48-16,-6 1-16 0,0 4-464 0,1 0 0 0,-5 0 0 0,5 3 0 0,-4 2 0 16,4 0 0-16,3 2 128 15,1-5-128-15,4-6 0 0,1-5 0 16,3-6-192-16,-3-5 192 16,4-2-880-16,1-5-64 0,5-4-16 0,0-9 0 15,7-35-1040-15,-2 66-224 0,2-66-32 0,0 0-8320 0</inkml:trace>
  <inkml:trace contextRef="#ctx0" brushRef="#br0" timeOffset="9569.34">18685 13199 911 0,'25'-21'0'0,"-11"4"0"0,-14 17 0 0,22-25 0 15,-22 25 1632-15,0 0 240 0,13-15 48 0,-13 15 16 16,20-25 448-16,-6 9 96 0,0-1 16 0,-14 17 0 16,18-14-976-16,-18 14-192 0,0 0-48 0,0 0 0 15,0 0-224-15,0 0-48 0,0 0-16 0,-12 40 0 16,12-40-416-16,0 0-96 0,-14 52-16 0,14-52 0 15,-9 37 176-15,9-37 48 0,-9 44 0 0,9-44 0 16,-3 41 336-16,3-41 80 0,0 0 16 0,12 58 0 16,-12-58-736-16,0 0-128 0,0 0-48 0,52 56 0 15,-52-56 80-15,0 0 16 0,70 19 0 0,-70-19 0 16,63-7-48-16,-63 7-16 0,66-26 0 0,-31 8 0 16,0-1-240-16,1-2 144 0,-4-1-144 0,-3-5 128 0,-3 5-128 15,-7-8-272-15,2-1 64 0,-10-1 16 16,-2-2-336-16,-6-1-64 0,-3-2-16 0,-5-1 0 15,-2-4-160-15,-4 0-16 0,-4 0-16 0,-3 4 0 16,-1 10-496-16,-4 4-112 0,-3 1 0 0,0 15-16 16,-5 2 288-16,5 8 64 0,-4 2 16 0,6 4 0 0,-1 8 672 0,1-2 144 15,5 0 32-15,3 5 0 16,7-2-368-16,1 1-64 0</inkml:trace>
  <inkml:trace contextRef="#ctx0" brushRef="#br0" timeOffset="10193.03">20003 13054 34095 0,'0'0'1504'0,"0"0"320"0,0 0-1456 0,0 0-368 0,17-15 0 0,-17 15 0 15,0 0-320-15,9-18-128 0,-4 3-16 0,0-8-16 31,-5-3-2592-31,-5 0-528 0,-4 1-112 0,-5-1 0 16,-3 2 672-16,-2 1 144 0,-2 2 16 0,-2-1 16 0,-3 4 2208 0,-3 4 432 0,1 4 96 0,-4 3 128 0,3 7 1536 0,-3 0 416 16,1 7 96-16,-4 3 0 15,-3 6 528-15,5 3 112 0,-2 4 0 0,3 3 16 0,3 0-1264 0,3 9-256 16,3 0-48-16,2 5-16 16,2 3-832-16,2-1-160 0,4 2-128 0,5-4 144 0,8-40-144 0,-6 78-224 15,6-78 48-15,6 70 16 16,-6-70-304-16,21 50-64 0,-21-50-16 0,0 0 0 15,60 70-64-15,-60-70-16 0,0 0 0 0,86 26 0 0,-86-26 624 16,66-9 0-16,-29-5 0 0,5-7 192 0,-2-5 224 16,3-1 48-16,-1-3 16 0,2-7 0 15,-4-3-736-15,0-2-160 0,-2-3-32 0,-7 0 0 16,4 1-640-16,-7-4-128 0,2-3-16 0,-8 6-16 16,1 10 656-16,-4 4 128 0,-3 8 16 0,-4 6 16 0,-12 17 432 0,0 0 128 0,0 0 0 0,0 0 0 15,0 0 1168-15,0 0 240 0,5 71 64 0,-13-36 0 0,-1 5 144 16,-5 7 48-16,0 3 0 15,-7 8 0-15,2 6-624 0,-5 8-112 16,-3 8-32-16,0 7 0 0,-1 10-416 0,-2 8-96 0,-5 3 0 0,4-9-16 0,-1-6-288 0,-1-12-48 31,2-7-16-31,-6-7 0 0,-1 1-144 0,-4-8 0 0,0-3 0 0,6-5 0 16,-1-6 128-16,4-13-128 0,5-5 192 16,2-11-64-16,3-1 128 0,3-9 32 0,6-7 0 0,0-11 0 0,1-4-480 15,8-10-112-15,-2-6-16 0,6-8 0 16,2-6-320-16,3-5-64 0,4-4 0 0,5 0-16 0,1-6 496 15,5-2 224-15,5-1-192 0,8-7 192 16,2 1-464-16,3-3 16 16,7 3 16-16,-6 2 0 0,2 5-592 0,-3 4-128 0,-1 15-32 0,-3 3 0 15,0 12 16-15,0 3 0 0,-1 6 0 0,-4 4 0 16,-28 15 320 0,61-32 64-16</inkml:trace>
  <inkml:trace contextRef="#ctx0" brushRef="#br0" timeOffset="10541.99">21233 11889 7359 0,'-3'-3'320'0,"-1"-3"80"0,4 3-400 0,0 1 0 0,0 2 0 0,-2 0 0 16,2 0 0-16,-3 2-320 16,-1-2 48-16,-3 0 16 0,0 3 64 0,-3 1 32 0,-1-2 0 0,1 5 0 15,-2-2 1456-15,1 0 304 0,3 4 48 0,-1 0 16 16,2 3 352-16,0-2 80 0,7-10 16 0,-9 33 0 15,9-33-128-15,0 0-32 0,-8 59 0 0,8-59 0 16,0 0-1504-16,-9 70-320 0,9-70-128 0,-7 58 128 31,7-58-2176-31,-16 69-432 0,8-29-80 0,-3-3-6720 0</inkml:trace>
  <inkml:trace contextRef="#ctx0" brushRef="#br0" timeOffset="10808.42">21592 11875 7359 0,'-14'5'656'0,"4"-1"-528"0,1 1-128 16,9-5 0-16,0 0 5328 0,0 0 1040 0,0 0 208 0,-21 40 32 15,21-40-5648 1,-31 66-1152-16,8-19-208 0,-3 4-48 16,0 5-2032-16,0 1-400 0,3 2-64 0,-3-1-32 15,5-2 1408-15,3-2 288 0,4-4 48 0,1-1-5936 0</inkml:trace>
  <inkml:trace contextRef="#ctx0" brushRef="#br0" timeOffset="11626.22">22378 11968 35935 0,'0'0'3200'0,"0"0"-2560"0,0 0-512 0,50 6-128 31,-50-6-640-31,0 0-160 0,54 2-32 0,-54-2 0 0,98 9-2112 0,-42-4-416 16,-2 0-96-16,-54-5 0 16,83 14 1312-16,-83-14 272 0,61 18 48 0,-61-18 16 0,0 0 2704 0,60 26 528 15,-60-26 112-15,0 0 32 0,0 0 496 0,0 0 112 0,0 0 0 16,0 0 16-16,0 0-1008 0,-14 66-208 0,-9-57-32 0,-8-1-16 31,-4 6-1392-31,-5-1-288 0,-4 1-48 0,-5 3-16 16,2 0 224-16,-1 1 32 0,-1 4 16 0,4 3 0 0,1-3 800 0,4 3 176 0,-4-1 16 15,4 4 16-15,2 2 496 0,1 1 80 0,1 6 32 0,6-3 0 16,4 1-48-16,3 0 0 0,23-35 0 0,-24 66 0 16,24-66-224-16,7 63-48 0,-7-63-16 0,0 0 0 15,49 91-432-15,-49-91-96 0,54 54-16 0,-54-54 0 16,64 43-192-16,-64-43 0 0,68 31-192 0,-68-31 192 15,66 14 0-15,-66-14-128 0,61 4 128 0,-61-4 0 16,53-4 0-16,-53 4 0 0,43-8 0 0,-29-1 144 0,-14 9-144 16,23-9-272-16,-23 9 64 0,3-7 16 0,-10 4-128 0,-3 3 0 15,-4 0-16-15,-4 2 0 0,1 1 80 16,-9 6 32-16,0-1 0 0,-2 6 0 0,2 4 416 0,0-1 96 16,-1 6 16-16,7-2 0 0,2 1 336 0,18-22 64 15,-26 49 0-15,26-49 16 0,-16 56-352 0,16-56-80 16,-12 63-16-16,12-63 0 0,-5 66-272 0,5-66 0 15,-7 71 0-15,7-71 0 0,3 73 0 0,-3-73 0 16,18 77 0-16,-18-77 0 0,22 84 0 0,-22-84 0 16,21 80 0-16,-21-80 160 0,14 78 64 0,-14-78 16 0,0 75 0 0,0-75 0 15,-17 70-32-15,17-70 0 0,-31 68 0 0,8-39 0 16,-2-1-48-16,-2-2-16 0,-10 0 0 16,-5-3 0-16,-8-2 0 0,-10-4 0 0,-8 1 0 0,-5-4 0 15,2-6-144-15,-4 1 160 16,3-9-160-16,3-2 160 0,8-5-160 0,7-7-272 0,8-3 64 0,12-4-18864 15</inkml:trace>
  <inkml:trace contextRef="#ctx0" brushRef="#br0" timeOffset="32547.41">2439 15704 7359 0,'0'0'656'0,"0"0"-528"0,0 3-128 0,0-3 0 15,4 0 912-15,-4 0 160 0,5 2 16 0,-2-2 16 16,-3 0-336-16,0 0-64 0,0 0 0 0,0 0-16 16,0 0-688-16,0 0 0 0,0 0-128 0,0 0 128 15,72 33-208-15,-72-28 80 0,0 4 128 0,0 1-208 16,-5-1 208-16,-2 3 0 0,1 2 0 0,-7 0 0 15,0 5 672-15,1 0 176 0,-4 7 48 0,4 1 0 0,-2-1 544 16,-1 5 112 0,-3 6 32-16,3 1 0 0,-3 4-336 0,-3 1-64 0,2 4-16 0,-2 4 0 0,-2 1-592 15,1 6-128-15,1 1-32 0,-7 0 0 0,2 7-192 0,-4-3-32 16,-1-2-16-16,-1-4 0 0,3 1 176 0,-2-2 32 16,-1 1 16-16,1-3 0 0,1 3 208 0,1-4 32 15,1 2 16-15,0-6 0 0,3-3-96 0,6-6-32 16,-2-6 0-16,7-2 0 15,0-6-192-15,6-3-32 0,-1-6-16 0,9-1 0 16,0-6 0-16,2-1 0 0,5-4 0 0,-7-5 0 0,0 0-160 0,0 0-128 16,0 0 144-16,0 0-144 0,71-14 0 0,-71 14 0 0,0 0 0 0,0 0 0 15,54-26 0-15,-54 26 0 16,0 0 0-16,0 0 0 0,0 0 0 0,70-10 0 0,-70 10 0 0,0 0 0 16,0 0 0-16,0 0 0 0,71 36 0 0,-71-36 0 15,0 0 0-15,56 45 0 0,-56-45 128 16,0 0-128-16,66 44 416 0,-66-44-16 0,0 0 0 0,84 49 0 15,-84-49-256-15,0 0-144 16,99 35 160-16,-99-35-160 0,77 20-320 0,-77-20-144 0,75 14-48 0,-75-14 0 16,73 18-2432-16,-73-18-480 0</inkml:trace>
  <inkml:trace contextRef="#ctx0" brushRef="#br0" timeOffset="33088.87">3626 16872 11807 0,'0'-3'1040'0,"-4"1"-832"0,3-1-208 0,1 3 0 0,-4 0 0 0,1 0 0 16,1-2 0-16,-7-2 0 0,1 1 0 0,-8-1 0 15,5 3 0-15,-3 2 0 0,-1 1 1984 0,-1 0 448 16,-1 5 80-16,1 0 48 0,-1 0-432 0,1-2-80 15,0 4-32-15,-1-1 16 0,3 6-880 0,-7-1-160 16,4 0-32-16,-3 5 0 0,3-1-960 0,0 6 0 16,-1 1 0-16,4 4-144 0,-3 2-16 0,3 1 0 15,2 4 0-15,1-2 32 0,4 7 416 0,-2-2 96 16,8 6 0-16,-3-4 48 0,1 4 512 0,3-1 96 16,3-1 32-16,-3 1 16 0,5-2-448 0,4-3-96 0,3-5-16 15,1-7 32-15,-13-26-560 0,40 42 0 0,-40-42 0 0,0 0 0 16,71 26 0-16,-71-26-240 0,0 0 64 0,77-17 48 15,-77 17 0-15,56-35 0 0,-56 35 0 0,57-47 128 16,-57 47 128-16,61-63 144 0,-26 25 32 0,5-4 16 16,0-2 96-16,5-3 32 0,2 4 0 0,11-8 0 15,1-4-448-15,6 1 128 0,3 1-128 0,-7-1 0 16,0 2 0-16,-13 7-192 0,-4 1 48 0,-4 6-11504 16,-5 3-2304-1</inkml:trace>
  <inkml:trace contextRef="#ctx0" brushRef="#br0" timeOffset="33667.07">4922 17085 17503 0,'-5'-5'1552'0,"3"3"-1232"0,4-2-320 0,-2 1 0 16,2 1 1280-16,1-5 208 0,-1-2 48 0,2-5 0 15,1-3-752-15,2-6-144 0,-5 2-16 0,1 2-16 16,-3 4-608-16,-5-3 0 0,1 4 0 0,-4 0-192 16,-5 6 192-16,0 2 0 0,-7 3 0 0,-1 6 0 15,-6 3 0-15,-7 2 0 0,0 6 0 0,-3 4 0 16,-3 3 528-16,0 1 96 0,0 1 16 0,5 3 0 0,0 0 320 0,0 4 64 15,0-2 0 1,7 3 16-16,-1-1-192 0,6-3-32 16,1 8-16-16,1-5 0 0,7-2-384 0,0 3-80 0,2-1-16 0,3-2 0 15,4-2-96-15,5-2-32 0,0-5 0 0,0-1 0 16,1 3-192-16,6-6 0 0,-1 1 0 16,2-2 0-16,-8-14-192 0,0 0-48 15,0 0 0-15,58 31 0 16,-58-31-288-16,0 0-64 0,0 0-16 0,78 0 0 0,-78 0 352 0,0 0 80 0,66-36 16 0,-66 36 0 15,40-39 288-15,-40 39 48 0,41-43 16 0,-41 43 0 0,45-54 64 0,-45 54 0 16,47-54 16-16,-47 54 0 0,43-61-272 0,-20 29 0 16,-23 32 0-16,40-60 0 0,-40 60 0 0,35-53-144 0,-35 53 144 15,28-36-128-15,-28 36-96 0,0 0-16 0,16-30 0 16,-16 30 0-16,0 4 32 0,-7 1 0 0,1 10 0 0,-6 1 0 31,-2 7 208-31,0 1 0 0,0 2 0 0,-3 2 0 16,1-2 0-16,1 4 208 0,2 1-64 0,-1 1-16 15,6-1-128-15,-1 4 0 0,9-4 0 0,0 4 128 16,2 9-128-16,5-1 0 0,7 6-160 0,3 1 160 16,4 3-1360-16,10 8-176 15,4 1-48-15,7 4-11088 0</inkml:trace>
  <inkml:trace contextRef="#ctx0" brushRef="#br0" timeOffset="56396.3">4314 14324 13823 0,'0'7'1216'0,"0"-5"-960"16,0 3-256-16,4-3 0 0,-4 0 720 0,0-2 112 0,0 0 0 0,0 0 16 31,0 0-272-31,31 48-48 0,-31-48-16 0,0 0 0 0,0 0-512 0,26 53 0 0,-21-40-160 0,-5 0 160 16,0 6-224-16,-5 0 80 0,-2 0 16 0,-1 4 0 31,-3 3 320-31,-1 5 80 0,-2 1 16 0,0 2 0 16,-2 5 736-16,2 1 128 0,-3 3 48 0,0 3 0 0,-1 2-96 0,1 8-16 0,-2 2 0 0,1-1 0 0,-3 1-448 15,4-6-80 1,1-3-32-16,4-4 0 0,-2-5-240 0,5-5-48 0,1-4-16 0,2-5 0 15,5-3-560 1,1-6-112-16,0-17-32 0,0 0-12304 16</inkml:trace>
  <inkml:trace contextRef="#ctx0" brushRef="#br0" timeOffset="57500.59">4787 14556 3679 0,'0'0'320'0,"0"0"-320"0,0 0 0 0,0 0 0 15,0 0 2080-15,0 0 352 0,0 0 64 0,0 0 0 16,29 42 64-16,-29-42 0 0,2 29 0 0,-7-15 0 16,-4 4-1632-16,-5-5-320 0,-2 5-64 0,-1-4-16 15,-2 3-400-15,-7-1-128 0,-1 3 0 0,0-2 0 16,-5 1 0-16,3-1 0 0,-3 1 0 0,3-4 0 15,-3 1 0-15,3-1 0 0,1 0 0 0,-2-2 0 0,2-1 0 0,0-2 0 16,4 3 0-16,1-4-144 16,1 1 144-16,1 0 0 0,3 0 0 0,1-1-128 0,3-1 128 0,3 2 0 15,3 3-144-15,4-3 144 0,-1 5 0 0,3 0-144 16,4 1 144-16,-2-15 0 0,10 28 0 16,-10-28 0-16,0 0 0 0,35 42 0 0,-35-42 0 0,0 0 0 15,54 37 0-15,-54-37 0 0,0 0 0 0,67 40 0 16,-67-40 0-16,0 0 0 0,81 38 432 0,-81-38-16 15,0 0 0-15,98 23 0 0,-98-23 352 0,77 8 80 16,-77-8 16-16,83 0 0 0,-83 0-208 0,88-8-32 0,-88 8-16 16,80-18 0-16,-80 18-480 0,66-21-128 0,-66 21 0 0,56-26 0 15,-56 26 0-15,48-33 0 0,-48 33 0 0,41-33 0 16,-41 33 0-16,36-40 0 16,-36 40 0-16,33-42-128 0,-19 21 128 0,-3-1 0 15,-1 1 0-15,1-2 0 0,-5 2 256 0,0-1 48 16,-1-1 0-16,-2 2 0 0,-3 2 64 0,-3-2 16 0,-1 4 0 0,-1-1 0 15,0 2-384-15,-4 1 128 0,1 6-128 0,-1 0 0 16,0 4 0-16,-3 2 0 0,2 6 0 0,-3 2 128 16,3 4 0-16,-1 5 0 0,1 2 0 0,1 3 0 15,4 5 64-15,-4 4 32 0,2 3 0 0,0 3 0 16,4 2 320-16,-6 1 64 0,4-3 16 0,1 5 0 16,4-4-208-16,0-4-32 0,2-3-16 0,2-4 0 0,1-5-368 0,-5-19 0 15,24 35 0-15,-24-35 128 0,0 0-128 16,54 39 0-16,-54-39 0 0,0 0-128 0,0 0 128 15,101 19 0-15,-101-19-144 0,0 0 144 0,88 0-160 0,-88 0 160 16,0 0-208-16,97-21 80 16,-97 21-352-16,61-32-64 0,-61 32-16 0,54-45 0 15,-54 45-208-15,40-57-64 0,-22 25 0 0,-8-2 0 16,1-5 176-16,-1-1 16 0,2 0 16 0,-3 2 0 16,-4-2 336-16,4 3 64 0,-4-1 16 0,-1 6 0 0,1 5 208 0,-2 4 0 0,-3 4 0 15,0 5 160-15,0 10-160 0,-3 4 0 16,-2 4 0-16,-2 10 0 0,-2 1 224 0,2 5-32 0,-5 11-16 0,1 4 0 15,1 7 448-15,-1 3 80 16,-4 4 32-16,4-1 0 0,-1 6 48 0,2-3 16 0,3-6 0 16,1 1 0-16,5-8-448 0,1-7-96 0,5 1 0 15,-2-8-16-15,-3-24 48 0,23 40 16 0,-23-40 0 0,0 0 0 16,42 37-80-16,-42-37-16 0,0 0 0 0,0 0 0 16,82 13-32-16,-82-13-16 0,0 0 0 0,71-22 0 15,-71 22-160-15,52-37 0 0,-52 37 0 16,60-55 0-16,-27 21 0 0,-2-4-256 0,-1 0 48 15,1-7 0-15,0 1-368 0,-4-5-64 0,-5-1 0 0,1-1-16 0,-2 6 272 0,-5 1 64 16,-4 10 16-16,-4 6 0 0,-1 7 304 0,-1 7 0 16,-6 10 0-16,-6 4 0 15,3 9 0-15,-6 7 0 0,-6 8 0 0,-5 14 0 0,-2 6 160 0,-4 8-160 16,-1 7 160-16,-4 6-160 0,0-1 368 0,1 6-32 16,2 12 0-16,2 7 0 0,-4 10-144 0,4 2-16 0,0 5-16 15,7-10 0-15,-2-4-16 16,2-8 0-16,1-6 0 0,-4-10 0 0,-3-2-144 0,-1-8 192 0,-2-1-192 0,2-10 192 31,0-7-192-31,3-5-176 0,-3-7 48 0,5-5 0 0,2-8 128 0,2-6-192 0,-1-7 192 16,6-7-192-1,3-4 32-15,4-8 0 0,4-10 0 0,2-4 0 16,6-5 160-16,7-11 0 0,4-2 0 0,4-10 0 0,4-6 160 16,9-5-32-16,-2-4-128 0,6-7 192 0,-3-2-336 0,3-1-80 15,-1 4-16-15,-1 10 0 16,-8 8-1952-16,-1 9-400 0</inkml:trace>
  <inkml:trace contextRef="#ctx0" brushRef="#br0" timeOffset="57741.63">6916 14773 24879 0,'-7'7'2208'0,"3"-5"-1760"0,4 3-448 0,0-5 0 16,0 0 1936-16,0 0 304 0,0 0 64 0,0 0 16 16,0 0-1360-16,0 0-288 0,68 40-48 0,-68-40-16 15,0 0-3680-15,0 0-752 0,65 30-144 0,-65-30-16 0</inkml:trace>
  <inkml:trace contextRef="#ctx0" brushRef="#br0" timeOffset="57915.7">6996 15576 6447 0,'-14'21'576'0,"5"-10"-576"0,2-1 0 0,4-3 0 0,3-3 2704 0,0-4 432 15,0 3 96-15,0-3 16 0,0 0-1024 0,0 0-208 0,0 0-32 0,0 0-16 16,0 0-1824-16,0 0-352 16,82-24-80-16,-82 24-10624 0</inkml:trace>
  <inkml:trace contextRef="#ctx0" brushRef="#br0" timeOffset="58690.15">8416 14989 21183 0,'-7'0'1888'0,"6"0"-1504"0,1 0-384 0,0-1 0 16,0-1 592-16,1-3 48 0,-1 5 16 0,4-9 0 31,-4 9-848-31,5-14-192 0,-5 14-16 0,0 0-16 16,0 0-1120-16,0 0-240 0,0 0-32 0,0 0-16 0,0 0 1408 0,0 0 288 0,30 40 128 0,-29-22-128 15,3-5 1520-15,-1 5 304 0,3 3 64 0,-1-2 16 16,2-2 112-16,-5 6 32 0,5-2 0 0,-2 5 0 16,0 2-896-16,0 5-160 0,-1 0-32 0,-1 0-16 15,-1 0-816-15,0 2 0 0,-1 3-192 0,3-6 48 16,-4-1-624-16,0-5-128 16,3 2-32-16,3-9 0 0,-5-5 624 0,6-5 128 0,-7-9 32 0,0 0 0 15,0 0 144-15,0 0 0 0,0 0 128 0,68-24-128 0,-68 24 448 16,0 0 0-16,53-54 16 0,-36 27 0 0,4 0-80 15,-7-3-32-15,5-1 0 0,-3-4 0 16,1 0-352-16,-1-2 0 0,-1-1 0 0,-2 1 0 0,2-1 0 0,1-2-192 16,1 0 32-16,-1 3 0 15,2-1-480-15,-1 7-80 0,-17 31-32 0,35-47 0 16,-35 47-800-16,0 0-176 0</inkml:trace>
  <inkml:trace contextRef="#ctx0" brushRef="#br0" timeOffset="59929.49">9667 15110 23951 0,'-5'12'2128'0,"4"-3"-1696"0,1-3-432 16,0-4 0-16,0-2 2448 0,0 0 416 0,0 0 80 0,0 0 0 16,0 0-1744-16,31-35-368 0,-22 13-64 0,-4-6 0 31,-2-2-1152-31,-11-1-208 0,-1 1-48 0,-9 8-16 15,1 1-944-15,-9 5-192 0,0 4-48 0,-2 3 0 16,-3 4 640-16,1 1 128 0,-1 10 32 0,1 2 0 0,2 1 1456 0,-2 7 288 0,8 1 64 0,-1 2 16 0,0 2 560 0,6 2 128 16,0 5 0-16,3 5 16 0,1 3-464 0,5 3-80 15,1 1-32-15,5-4 0 16,2 3-608-16,9-6-128 0,-1-4-32 0,3-1 0 16,-11-28-144-16,33 49 0 0,-33-49 0 0,0 0-176 0,71 47-16 0,-71-47 0 15,0 0 0-15,93 21 0 0,-93-21 192 0,0 0 0 16,97-21 0-16,-97 21 0 0,63-36 0 0,-63 36 0 0,59-51 0 15,-59 51-128-15,47-59-192 0,-26 24-16 0,0-5-16 0,-7 0 0 32,-5 0-736-32,1-4-128 0,-3 2-48 0,-3 1 0 15,1 2 48-15,-3 8 0 0,-2 5 0 0,0 3 0 0,-2 11 448 16,-3 5 112-16,1 7 16 0,-3 7 0 0,0 5 352 0,-1 7 80 0,-1 2 16 0,0 11 0 16,1 6 736-16,-5-2 160 0,5 6 16 15,2-3 16-15,6-5-240 0,-3 0-48 0,6-3-16 0,1-3 0 16,3-2-432-16,-7-26 0 0,21 47 128 0,-21-47-128 31,0 0-624-31,43 40-144 0,-43-40-48 0,0 0 0 0,0 0-400 0,77-5-96 0,-77 5-16 0,51-33 0 16,-51 33-656-1,48-49-144-15,-22 14-32 0,2-5 0 0,2 0 960 16,-2-9 192-16,3 0 48 0,-1-6 0 0,5-3 1424 0,-4-5 304 16,4 3 48-16,-4-3 16 0,1 0-320 0,-3-1-64 0,3-4-16 0,-1 0 0 0,-5-4-432 0,0 6 128 15,-3 0-128-15,-2 7 0 0,1 7 0 0,-4 13 0 16,-4 8-144-16,-14 31 144 0,0 0 256 15,0 0 144-15,0 0 48 0,0 0 0 0,9 38 1600 0,-18-5 320 0,-3 11 64 16,1 3 0-16,-1 3 304 0,-2 3 48 16,0 2 16-16,2 1 0 0,3-4-1296 0,-5 6-256 15,2 8-48-15,2-5-16 0,-3 3-688 16,1-4-144-16,2 6-32 0,-2-3 0 0,-1-3-320 16,-1 1 0-16,0-3 0 0,2-9-128 0,-2-1 128 15,6-1 0-15,-5-6 0 0,8-5 0 16,3 2 0-16,2-6 0 0,6-3 0 0,-6-29 128 15,14 46-128-15,-14-46-128 0,0 0 128 0,40 38-192 0,-40-38-1008 0,0 0-208 0,0 0-32 0,75-9-16 16,-75 9-1104 0,47-33-240-16,-47 33-32 0,54-49-16 0,-54 49 672 15,57-57 128-15,-57 57 16 0,65-66 16 16,-34 26 992-16,0-4 208 0,-3 1 48 0,2-3 0 0,-4 3 768 0,-2-2 384 0,1 1-48 0,-6 4 0 0,-3 5 1200 0,-2 7 224 16,-14 28 48-16,21-38 16 0,-21 38-480 15,0 0-80-15,0 0-32 0,0 0 0 16,0 0-192-16,0 0-32 15,0 0-16-15,5 38 0 0,-9-19-288 0,-1 2-48 0,0 5-16 0,1 2 0 0,-4 0-496 0,2 2-144 32,-1 1 0-32,2 0 0 0,0 4 0 0,2-2-160 15,-1 0 16-15,2 1 0 0,4-3 144 0,2-3-128 16,-1 3 128-16,6-5-128 0,-9-26 512 0,26 49 96 0,-26-49 32 16,33 38 0-16,-33-38-112 0,0 0-16 0,56 32 0 0,-56-32 0 15,0 0-512-15,0 0-128 0,75-12 0 0,-75 12-16 31,0 0-576-31,57-54-112 0,-57 54-32 0,37-48 0 16,-20 17-608-16,-3-2-112 0,2-5-16 0,-6 3-16 0,2-5 208 16,-3 5 32-16,0 0 16 0,-7 2 0 0,1 7 1040 0,1 3 192 0,-4 6 64 0,0 5 0 15,0 5 624-15,0 1 128 0,0 6 16 0,1 4 16 16,3 1 720-16,-1 7 144 0,1 2 16 0,1 0 16 0,0 2-416 16,-5-16-96-16,18 28-16 0,-18-28 0 15,0 0-608-15,35 43-128 0,-35-43-32 0,0 0 0 0,43 40 304 0,-43-40 48 16,0 0 16-16,63 35 0 15,-63-35 336-15,0 0 64 0,80 26 0 0,-80-26 16 0,0 0-384 0,96 6-80 16,-96-6 0-16,0 0-16 0,89-11-496 0,-89 11 128 16,0 0-128-16,69-42 0 0,-69 42 0 0,34-41 0 15,-34 41 0-15,33-56 0 0,-19 30 0 0,-2-6 0 16,-2 3 0-16,-5-3 0 0,-1 6 0 0,-4-2-240 16,-4 2 32-16,-4 7 0 15,-3-2-176-15,-3 9-48 0,-3 5 0 0,-1 5 0 0,-2 6 432 0,-3 10 0 0,0 7 0 16,-3 6-128-16,0 7 560 0,3 6 112 0,-3 5 32 15,5 4 0-15,6 3 560 0,2 0 112 0,5 6 32 0,1-6 0 16,7-7-432-16,8 2-80 16,8-1 0-16,7-8-16 0,-23-38-432 0,64 59-96 0,-64-59-16 15,94 23 0-15,-94-23-464 0</inkml:trace>
  <inkml:trace contextRef="#ctx0" brushRef="#br0" timeOffset="68043.7">8430 16862 23951 0,'-3'2'2128'0,"3"-2"-1696"0,3 0-432 0,-3 0 0 15,0 0 640-15,0 0 32 0,0 0 16 0,0 0 0 16,0 0-288-16,0 0-48 0,0 0-16 0,0 0 0 16,0 0-336-16,0 0 0 15,84 8 0-15,-84-8 0 0,0 0 0 0,0 0-128 0,0 0 128 16,75 4 0-16,-75-4 0 0,0 0 0 0,92-9 0 0,-92 9 0 16,100-16 304-16,-100 16 32 0,130-24 16 0,-64 12 0 15,1 0-224-15,-1 1-128 16,-66 11 128-16,132-21-128 0,-132 21 0 0,138-19 0 15,-63 10 0-15,3 1 128 0,-3 1-128 0,-5-2 0 16,-70 9 0-16,120-16 0 0,-120 16-352 0,87-12-32 16,-87 12-16-16,0 0 0 0,89-17-2112 0,-89 17-432 0</inkml:trace>
  <inkml:trace contextRef="#ctx0" brushRef="#br0" timeOffset="68422.98">9516 16792 4607 0,'-37'11'192'0,"11"-4"64"0,3-2-256 0,8 0 0 0,6-2 0 0,4-3 0 32,-7 6 752-32,-6-3 96 0,-10 6 32 0,-3 0 0 0,-4-1 144 0,4-2 16 0,5 1 16 0,1-2 0 15,6-2-160-15,5 2-48 16,-2 1 0-16,6 2 0 16,1 1 496-16,1 3 80 0,-1-1 32 0,5 6 0 0,3-3 688 0,1 7 144 15,0 2 16-15,0-1 16 0,0 8-384 0,1 1-80 0,3 4 0 0,-4 0-16 16,2-4-816-16,-1 6-176 0,-1 1-16 15,2-1-16-15,2-2-528 0,-3 3-96 16,3-2-32-16,-1-1 0 0,1 0-160 0,1 0 0 16,-5 2 0-16,2-3 0 0,-4 1 0 0,-1-3 0 15,-3-1 0-15,-2 0 0 0,-1-1 0 0,-5-4 240 0,2 0-16 0,0-3 0 0,-2-4 80 0,3-3 16 16,2-6 0-16,-3-1 0 16,4-6-192-16,-6-3-128 15,0 0 192-15,-4-5-192 0,1-4 0 0,-9-5 0 0,-4-3 0 16,-5-7 0-16,-1-1 0 0,-5-1-272 0,-2-4 48 0,3 8 16 31,1-4-432-31,-1 5-96 0,0-2-16 0,4 4 0 0,3 2-304 0,5 1-64 0,5 7-16 0,0 0 0 16,11 4-224-1,0 3-48-15,10 1-16 0,2 1-11776 0</inkml:trace>
  <inkml:trace contextRef="#ctx0" brushRef="#br0" timeOffset="68887.81">10654 16660 11967 0,'0'0'1072'0,"0"-12"-864"16,0 12-208-16,0 0 0 0,-4 0 3200 0,3 0 608 15,-3-2 112-15,-1 0 32 0,-4 2-1024 0,-3 4-208 16,-2 4-32-16,-3 4-16 0,-6 6-1680 0,-3 1-336 16,1 2-64-16,1-2-16 0,-2 5-416 0,0 1-160 15,-4-1 0-15,4-1 144 0,-2 7-144 0,-7-6 0 16,0 7 0-16,1-3 0 0,0 3-144 0,0-3 144 16,2 4 0-16,3 1 0 0,1-2 272 0,7 0 176 15,2-4 16-15,6-5 16 0,5 1-48 0,8 0-16 0,3-3 0 0,-3-20 0 16,23 37-416-16,-23-37 0 15,0 0 0-15,59 44 0 0,-59-44-208 0,0 0-128 0,70 34-32 16,-70-34 0 0,0 0-496-16,52 30-96 0,-52-30-32 0,0 0 0 0,28 37 544 0,-30-23 128 0,2 1 0 0,-9 4 16 15,-4 2 304-15,-3-2 272 0,-3 6-48 0,-2-1-16 16,-5 2 784-16,-2 0 160 0,-2-1 16 0,-1-1 16 16,-1-3-512-16,6-2-96 0,0-7-32 0,3 1 0 0,3-5-288 0,2-6-48 15,8 2-16-15,-3-8 0 16,8 2-352-16,-2-5-80 0,6-1-16 0,1-1 0 15,0 9-1376-15,8-28-288 0,-8 28-48 0,23-40-14608 16</inkml:trace>
  <inkml:trace contextRef="#ctx0" brushRef="#br0" timeOffset="69263.75">10999 17264 11967 0,'0'0'528'0,"0"0"112"0,87-23-512 0,-87 23-128 0,0 0 0 0,0 0 0 15,66-29 768-15,-66 29 128 16,75-40 32-16,-21 5 0 0,0 0-608 0,-12 2-128 0,-42 33-32 0,50-52 0 16,-50 52-160-16,16-35 0 0,-16 23 0 0,-9 7-176 15,-6-1 1840-15,-4 6 352 0,-4 2 80 0,-7 7 16 16,-1-1 320-16,0 6 80 0,-4 4 16 0,0-1 0 16,4 9-1040-16,-1 1-208 15,1 7-32-15,5-2-16 0,1 3-704 0,6 1-144 16,2-1-16-16,3 0-16 0,5 3-96 0,6-3 0 0,6 2-16 0,6-6 0 15,5 4-80-15,-14-35-16 0,38 66 0 0,-38-66 0 16,56 57-144-16,-56-57 0 16,66 49 0-16,-66-49 0 0,82 38-192 0,-82-38-32 0,89 20 0 0,-89-20 0 31,87-6-256-31,-87 6-48 0,71-31-16 0,-71 31 0 0,58-47-16 0,-58 47 0 0,43-57 0 0,-25 22 0 0,-1-2 688 0,-3-3 128 16,-2 0 16-16,-1-7 16 0,-2-2 480 0,-2-3 112 15,0 0 16-15,5-11 0 0,-4-5-480 0,3-2-96 16,-2 1 0-16,-1 6-16 15,-1 6-704 1,-7 8-144-16,-3 7-32 0,-11 11-10912 0,-4 8-2192 0</inkml:trace>
  <inkml:trace contextRef="#ctx0" brushRef="#br0" timeOffset="70169.19">12010 17956 18431 0,'-11'14'1632'0,"2"-6"-1312"15,9-4-320-15,0-4 0 0,2-2 1216 0,0 0 160 16,-2 2 32-16,-2 2 16 0,2-4-1168 0,0 2-256 0,9-21 0 0,-9 21 0 31,21-40-1504-31,-7 12-288 0,3-3-48 0,4-4-16 0,-2-3 1296 0,4-6 256 16,3 3 48-16,0-6 16 0,4-2 784 0,-4-3 160 0,5-2 16 0,-3-7 16 15,5 3 544-15,0-3 96 0,2-5 32 16,4 0 0-16,-3-6 192 0,2 3 32 16,-3 6 16-16,2 2 0 0,-2 9-560 0,-4 6-128 0,-3 8 0 0,-28 38-16 15,51-50-688-15,-51 50-256 0,0 0 176 0,0 0-176 16,0 0 128-16,0 0-128 0,0 0 0 0,0 0 0 16,50 45 688-16,-55-15 32 0,0 4 16 0,-4 6 0 0,0 2-80 0,0 5-16 15,-3 2 0-15,2 7 0 0,-2 1-432 16,-1 1-80-16,3 1-128 0,-2-2 176 0,3 4-176 0,-1 0 0 15,-3 2 0-15,3 0 0 0,1-2-256 16,2-4 64-16,2-5 0 0,-4-3 16 16,6-2-112-16,-1-10-32 0,3-2 0 0,2-7 0 0,6-4 128 0,-7-24 32 15,0 0 0-15,26 36 0 0,-26-36 288 0,0 0 64 16,0 0 16-16,79-17 0 0,-79 17 64 16,63-40 16-16,-63 40 0 0,71-61 0 15,-27 21-288-15,-1-9 0 0,6-3 0 0,0-6 0 0,3 1 0 0,-3-2 0 0,1-2 0 16,6-9 0-16,-2 0 0 0,7-6 0 0,5-4 128 0,1-2-128 31,2 5 352-31,-3 4 16 0,-5 10 0 0,-5 11 0 0,-9 10-368 0,-47 42 0 16,68-55 0-16,-68 55-17456 0</inkml:trace>
  <inkml:trace contextRef="#ctx0" brushRef="#br0" timeOffset="128769.87">2126 2505 6607 0,'-6'0'128'0,"3"0"48"0,-2 1 0 0,3-1 16 0,0 0-192 0,-3 0 0 15,-2 4 0-15,-4-1 0 0,-4-1 768 0,-1 3 128 0,4-1 0 0,3 3 64 0,4-2 320 0,2 0 80 16,3 0 16-16,0 2 32 0,0-1-288 0,3 4-48 16,-3-3-16-16,5-2 32 15,-3 4-208-15,0 0-48 0,-2 3 0 0,-2-3 48 0,0 1-272 16,-6 4-48-16,-1-2-16 0,-5 4 32 16,0 0-208-16,-2-4-48 0,2 5 0 0,-5-3 48 0,3 4-16 15,2-5 0-15,1 1 0 0,0-1 32 0,1-1-384 0,3 2 0 16,1 0 0-16,1 1 0 0,3-1 0 0,1 0 0 15,3 4 0-15,0-1 0 16,3 0 0-16,6 3 208 0,-4 1-48 0,4 1 16 0,-9-22 48 0,0 0 16 16,0 0 0-16,47 98 32 15,-47-98-80-15,0 0-32 0,0 0 0 0,45 92 32 0,-45-92-512 16,0 0-80-16,0 0-32 0,37 78 0 16,-30-60 32-16,2-4 0 0,-4 1 0 0,-2-4 0 0,-1 3 400 15,2-5 0-15,-1-1 0 0,-1 4 176 0,1-6 128 0,1 2 16 16,1 1 16-16,-3-4 0 0,1 4-96 0,1-2-32 15,-1 2 0-15,2-1 0 0,-3 1-208 0,2 0 0 16,-1-2 128-16,-1 1-128 0,1 1 128 0,-3 0 0 16,-1 0-128-16,-1 3 192 0,-3 0-64 0,-1-2-128 15,-1 4 176-15,-1-1-176 0,-1 0 176 0,-1 0-176 16,4 1 160-16,-2 0-160 0,1-2 0 0,5-2 128 16,-3 1-128-16,3-3 0 0,4 1 0 0,-1-2 0 0,3 0 0 15,-1-2 0-15,3 0 0 0,2-1 0 16,3 1 0-16,1-1 0 0,-2-1 0 0,6-1 128 0,1 1-128 0,1 1 192 15,-2-2-192-15,1 3 144 0,4-2-144 0,-7 2 128 16,7-1-128-16,-4 3 0 0,2 0 0 0,2-4 128 16,-2 6-128-16,6-4 128 0,-1 2-128 0,2-5 128 15,1 5-128-15,2-5 192 0,-1 1-192 0,3-1 192 16,3 0-192-16,-1-2 0 0,3 0 0 0,1-2 0 16,3 2 0-16,-2-2 0 0,4 2 0 0,-2 0 0 15,0 2 0-15,-3 0 128 0,1-1-128 0,-3-1 192 0,3 4-64 16,-3-2 0-16,0-2 0 0,2 0 0 0,-1 1-128 15,3-1 0-15,-1 0 0 0,2 0 0 0,0 0 0 0,0 0 0 16,0 2 0-16,-1-2 0 16,1 0 0-16,-4 0 0 0,3 5 0 0,-6-1 0 0,2-1 0 0,-4 3 0 15,2-3 0-15,-2-1 0 0,1 1 0 0,3 1 0 16,-6-2 0-16,4 1 0 0,-1 0 0 0,1-1 0 16,-2-2 0-16,-3 4 0 0,3-3 0 0,-1-1 0 15,0 2 0-15,1-2 0 0,0-2 0 16,-1 2 0-16,3-1 0 0,0 1 0 0,4-4 0 0,-2 4 0 0,0-2 0 0,-1-4 0 15,3 4 0-15,-2-5 0 0,1-2 0 16,-1 4 0-16,0 0 0 0,-5-2 0 0,1 1 0 16,-3-2 0-16,-2 3 0 0,0-1 0 15,0-1 0-15,-3 2 0 0,-4 2 176 0,2 1-48 0,0-2-128 0,-4 4 192 16,1-3 128-16,1 3 0 16,-1 3 16-16,-1-3 0 0,0 4-336 0,-3-2 0 15,4 1 0-15,-1-3 128 0,-3 5-128 0,0-1 0 0,-2-1 0 0,0-1 0 16,-1 5 0-16,1-2 0 0,-3 0 0 15,0 1 0-15,-1-3 0 0,1 2 0 0,-4-1 0 16,4-1 0-16,-6-1 0 0,3 2 128 0,-3-1-128 0,2-1 176 0,-5-2 304 16,4 3 64-16,-2-3 16 0,1 0 0 0,-3 4-336 0,0-4-64 15,0 0-16-15,0-4 0 0,0 4-144 0,0-3 0 16,-3-2 0-16,1 1 0 0,-2-3 0 0,4-2 0 16,-3-1 0-16,1-4 0 0,2-3 0 15,0 1 0-15,0-3 0 0,0-4 128 16,0 0 128-16,2 1 32 0,1-4 0 0,1 0 0 0,3-1-48 15,1 1-16-15,1 0 0 0,3-2 0 16,1-1-224-16,1 1 0 0,3-2 0 0,0-1 0 16,1 5 0-16,-1-2 0 0,1 2 0 0,-1 0 0 15,0 3 0-15,3-1 0 0,-6 1-128 0,0 0 128 0,1 6 0 16,-6 0-128-16,1-1 128 0,-1 2 0 0,-4 1-128 0,-3-3 128 0,-2 8 0 16,-2-6 0-16,-3 6-336 0,0-2 32 0,-4 1 16 15,-1-1 0-15,-1 0 32 0,3 3 0 16,-1 0 0-16,0 1 0 0,4-1 256 0,0 0 0 15,-1 2 0-15,3-5 0 0,-2 3 0 0,5 1 0 0,-6-3 0 16,3 1 0-16,-2 1-320 0,-2-1 64 16,2-3 0-16,-9 5 0 0,1-1-32 0,-7 2 0 15,0 0 0-15,-2 2 0 0,-3 0 288 0,1 3-192 0,-2-3 192 0,-4 1-160 0,2-1 160 0,2 3 0 32,-3-5 0-32,1 2 0 0,-2 0 0 0,-1-4 128 0,-6 2-128 0,2-3 0 0,-5 1 0 0,2 0 0 15,-2 2 0-15,0-3 0 0,-4 5 0 0,-1-2 0 16,-2 1 0-16,0-2 128 15,0 4-128-15,0-3 0 0,-1 0 0 0,0-1 0 0,-1-1 0 0,-2-2 0 16,-1 3 0 0,0 1 0-16,3-2 144 0,-3 0-144 0,6 1 192 0,-6-1-192 0,3 2 144 0,-6-5-144 15,4 3 0-15,-6 0 144 0,-1 4 0 0,-8-2 0 16,-4 2 0-16,-1 1 0 0,4 3-144 0,-6-3 0 0,-3 4 0 16,-5-2 0-16,3 2 0 0,-6 0 0 15,-8 0 0-15,-4 2-176 0,2 3 32 0,-3-1 0 0,-1 5 0 0,-1-4 0 31,1 3-688-31,-8 5-144 16,-8 6-32-16,1 2 0 0,0 8-592 0,0 4-112 16</inkml:trace>
  <inkml:trace contextRef="#ctx0" brushRef="#br0" timeOffset="147431.65">14115 13850 10127 0,'-16'6'896'0,"0"-3"-704"0,7-1-192 0,4 1 0 16,2-1 0-16,-8 2 0 0,-6 1 0 0,-14 5 0 16,-4 1-960-16,-9 3-256 0,8-6-64 0,1 1-16 0,0 0 1008 0,5-4 288 15,4-2 0-15,2-3 0 0,3 4-144 0,2-4 144 16,6 2 0-16,-1-2 0 16,2 0 0-16,2 0-128 0,-1 1 128 0,3 1 0 15,2-2 0-15,3 4 0 0,3-3-128 0,3 3 128 0,1-1 1024 0,-4-3 272 16,0 0 48-16,0 0 16 15,0 0-208-15,0 0-32 0,0 0-16 0,77 14 0 0,-77-14-288 0,0 0-64 16,0 0-16-16,66 5 32 0,-66-5-64 0,0 0-32 16,0 0 0-16,78 0 0 0,-78 0 128 0,0 0 32 15,75-5 0-15,-75 5 0 0,58-5 48 0,-58 5 16 16,64-12 0-16,-64 12 0 0,63-5-336 0,-63 5-64 16,66-9-16-16,-66 9 32 0,68-9-384 0,-68 9-128 15,66-7 0-15,-66 7 0 0,59-5 0 0,-59 5 0 0,0 0-192 0,77-10 48 31,-77 10-224-31,0 0-32 0,66-13-16 0,-66 13 32 16,0 0-128-16,56-8-16 0,-56 8-16 0,0 0 0 16,0 0-160-16,58-6-16 0,-58 6-16 0,0 0 0 15,0 0-160-15,61-5-48 0,-61 5 0 0,0 0-4608 0,0 0-944 0</inkml:trace>
  <inkml:trace contextRef="#ctx0" brushRef="#br0" timeOffset="147716">13836 14094 28559 0,'3'4'1264'0,"2"-3"272"0,-5-1-1232 0,0 0-304 0,0 0 0 0,0 0 0 15,0 0 432-15,75 4 16 16,-75-4 16-16,93-4 0 0,-32-1-592 0,5-4-128 16,-5 4-32-16,2-3 0 15,-1 1-656-15,3 0-128 0,1 0-16 0,0 5-16 0,-6-2 1104 0,1 4 448 16,0 0-32-16,1 0 0 0,3 0 288 0,1-3 64 0,5-2 16 0,1-6-13456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10:53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3431 6206 16575 0,'-18'-2'1472'0,"6"0"-1168"0,2 2-304 0,6 0 0 16,4 0 320-16,-7 0 0 0,-7 0 0 0,-8-1 0 16,-4-3-1088-1,-2 2-192-15,3-1-64 0,8-2 0 0,1-2 528 0,4 2 112 0,3 1 0 0,0-1 16 16,4 0 1056-16,-2-1 208 0,2 3 32 0,0-1 16 16,-2 1 624-16,5 1 128 0,-3 2 32 0,3 2 0 15,2 0-832-15,-2-1-144 0,4 6-48 0,-2 0 0 16,4 2-544-16,-1 3-160 0,6 0 0 0,-6 2 0 0,-3-14-160 0,0 0-96 15,0 0-32-15,0 0 0 0,68 63-96 0,-68-63 0 16,0 0-16-16,73 26 0 0,-73-26 656 0,67 12 128 16,-67-12 16-16,80 6 16 0,-80-6 496 0,85 0 112 15,-85 0 0-15,87 0 16 0,-87 0-144 0,93-4-16 16,-48 4-16-16,4 0 0 0,3 0-272 0,4 0-48 16,7 0-16-16,-1-2 0 0,5 2-304 0,-3-3-64 0,-1 3-16 15,-2-5 0-15,1-1-144 0,-4-1 0 0,-1 6 0 16,4-6 0-16,6 5 0 0,-1-1 0 15,2-1 0-15,0 2 0 0,0 1 0 0,-2-5 128 0,-3-2 32 16,-4 2 0-16,-1 1 128 0,-6 2 32 0,-2-1 0 0,3 4 0 16,-53 0 0-16,95 4 16 0,-95-4 0 15,103 5 0-15,-103-5 80 0,98 3 16 0,-98-3 0 16,96 0 0-16,-42 0-208 0,0 0-32 0,1-3-16 0,-1 3 0 16,4 0-176-16,3 0 0 0,3 0 0 0,4 0 0 0,2-2 0 0,2-5 0 15,-3 2 0-15,1-4 0 0,1 1 0 16,4-1 0-16,0 0 0 0,2 4 0 0,5 0 0 0,-2 1 0 15,-3 1 0-15,-4-2 0 0,-5 1 160 16,-4-1-160-16,-1 1 192 0,2 4-192 0,-3 0 0 0,4 0 0 16,1 0 0-16,-5 0 0 15,3 0-528-15,-8-1-224 16,-3-3-32-16,0-5-15568 0</inkml:trace>
  <inkml:trace contextRef="#ctx0" brushRef="#br0" timeOffset="7230.49">12400 7326 6447 0,'-4'-5'576'0,"-1"1"-576"0,5 4 0 0,0 0 0 16,2 0 896-16,-2 0 64 0,-4 0 0 0,3 0 16 16,-3 0-720-16,1 0-128 0,-3 0-128 0,3 0 144 0,1 4-288 15,-3-1-64-15,2-1-16 0,-3-2 0 0,3 3 448 0,3-1 96 16,-5-2 0-16,5 2 16 0,-6-2 304 0,6 0 48 15,0 0 16-15,0 0 0 0,0 2 64 0,2-2 0 16,2 0 16-16,1 0 0 0,-2 5-576 0,6-2-208 16,1 1 144-16,4-3-144 0,2 3 0 0,2-1 0 15,4-1 0-15,1-2 0 0,3 0 0 0,4 0 0 16,1 0 0-16,2 0 0 0,0 0 0 0,2 0 0 0,0-2 176 0,-2 2-176 16,2-3 288-16,3 3-32 0,2 0-16 0,2-4 0 15,2 4 208-15,3 0 64 0,1 0 0 0,1 0 0 16,4 0-224-16,-5 4-32 0,1-1-16 0,0-1 0 15,3 5-240-15,-3-5 0 0,0 1 0 0,0 1 0 16,-1-2 0-16,1-2 0 0,7 3 0 0,-6-1 0 16,6 0 0-16,-3-1 144 0,1 3-16 15,-6-2 0-15,-2 1 288 0,1-3 48 0,-4 5 16 0,-3-3 0 16,0 0 16-16,0-2 0 0,4 0 0 0,0 0 0 16,-3 0-112-16,6-4 0 0,2 2-16 0,0-1 0 15,5 0-128-15,-3-3-32 0,-6 6 0 0,0-3 0 0,-1 1-208 0,-2-1 0 16,-1 1 0-16,3-2 0 0,-6 1 0 0,2 3 0 15,-3 0 0-15,1 0 0 16,2 0 128-16,1 0 0 0,-1-2-128 0,3 4 192 0,1-2 64 0,-4 0 16 16,2-2 0-16,-1 2 0 0,-4-3-80 0,1-1-32 15,4 4 0-15,0-5 0 16,-2 1 48-16,-3-1 16 0,1 2 0 0,-3-2 0 0,1 3 128 0,1-2 32 16,1 1 0-16,-3 1 0 15,0 2-144-15,-2 0-32 0,0 0 0 0,0 2 0 16,1-2-208-16,-7 5 128 0,3-1-128 0,-2-1 0 15,2 2 0-15,-4 0 0 0,2-1 0 0,1-1 0 0,-3-1 0 16,2-2 0-16,2 0 0 0,-2-2 0 0,1-1 0 16,-1 3 0-16,2-4 0 0,-2-1 0 0,1 3 0 0,-3-1 128 15,1 0-128-15,-5 1 0 0,4 0 528 0,1 0 16 16,-5 2 0-16,4 0 0 0,-3 0-80 0,3 0-16 16,2 2 0-16,-2 0 0 0,4 0-304 0,-2 1-144 15,1 0 128-15,3-1-128 0,-1 2 0 0,4-3 0 16,-5-1 0-16,3 4 0 0,-2-4 0 0,4 0 0 15,3 0 0-15,-1 0 0 0,5-4 0 0,-1 4 0 16,3 0 0-16,0 0 0 0,4 0 128 0,-4 0-128 16,-2 0 128-16,0 0-128 0,-2 4 192 0,-4-4-32 15,3 0-16-15,-5 3 0 0,-2-1-144 0,-1 2 0 16,1-1 144-16,-1-1-144 0,0-2 0 0,-1 3 0 0,-1 3 0 16,3-3 0-16,-4 1 0 0,1-3 0 15,3 3 0-15,-4-2 0 0,-1 1 0 0,1-3 0 0,-1 5 0 16,-5-3 0-16,-1 0 0 0,-2-2 0 0,4 0 0 0,-2 0 0 15,-2 3 0-15,0-1 0 0,4-2 0 0,-8 0 0 32,3-2-512-32,-6 2-64 0,0 0 0 0,-3-3-14720 0</inkml:trace>
  <inkml:trace contextRef="#ctx0" brushRef="#br0" timeOffset="49853.64">19689 7753 8287 0,'-7'0'736'0,"5"0"-592"0,2 0-144 0,2 0 0 16,0 1-272-16,0-1-96 0,1 2-16 0,-3-2 0 15,2 0 384-15,-2-2 0 0,-2 1 0 0,-3-3 0 16,-2 2 0-16,-2-1 0 0,-1-1 0 0,-2 1 0 15,-2-2 0-15,-4 3 0 0,2 2-144 0,-3 0 144 16,2 0 192-16,-4 0 48 0,2 2 16 0,1-2 16 16,4 3-272-16,2-3 0 0,0 0 0 0</inkml:trace>
  <inkml:trace contextRef="#ctx0" brushRef="#br0" timeOffset="51497.57">18987 7700 17503 0,'-4'0'1552'0,"1"0"-1232"16,3 4-320-16,3-2 0 0,-3 1 1184 0,2 2 176 15,2 2 48-15,-1 4 0 0,-3-11-1120 0,0 0-288 16,0 0 0-16,0 0 0 16,17 78-992-16,-20-64-288 0,-6 0-64 0,-3 2-16 15,-4-3 672-15,-1 1 144 0,-6 2 32 0,2-2 0 0,-1 0 1472 0,-3 0 288 16,6 3 64-16,2-3 16 0,3 4 640 0,7-4 128 0,7-14 16 0,0 0 16 15,0 0-1040-15,9 69-192 16,-9-69-64-16,0 0 0 0,26 66-832 0,-26-66 0 0,0 0-256 0,29 70 64 31,-29-70-176-31,0 0-32 0,0 0-16 0,35 85 0 0,-35-85 416 0,0 0 0 0,0 0 0 16,32 86 0-16,-32-86 160 0,0 0 112 0,0 0 32 0,13 82 0 16,-13-82 96-16,0 0 32 0,-3 61 0 0,1-44 0 15,2-17-16-15,0 0 0 0,-7 56 0 16,6-41 0-16,1-15-32 0,0 0 0 0,0 0 0 0,0 0 0 15,10 67-80-15,-10-67-32 0,0 0 0 0,0 0 0 16,0 0-80-16,0 0-32 0,21 75 0 0,-21-75 0 16,0 0 80-16,0 0 16 0,0 0 0 0,0 0 0 0,0 0-16 0,61 50 0 15,-61-50 0-15,0 0 0 0,57 2-240 0,-34-4 0 16,0-5 0-16,3 2 0 0,3-4 0 0,3-3 128 16,-1 2-128-16,4-6 0 0,-2 2 240 0,6 5 0 15,-5-5 0-15,6 0 0 16,4-1 32-16,0 4 16 0,4-1 0 0,1 0 0 15,0 1-288-15,3-1 160 0,2 3-160 0,-1 1 128 0,-3 3-128 0,2-1 0 16,1 1 0-16,-5 2 0 0,-1-1 0 0,2 1 0 16,0 1 0-16,0-2 0 0,0 4 0 0,5-1 0 0,1-1 0 0,5 2 0 15,1 0 0-15,3 0 0 0,1 0 0 0,-1 2 0 16,-1-1 0-16,1 5 0 16,3-3 128-16,-7 2-128 0,5 2 144 0,1-1-144 15,0-1 160-15,2 3-160 0,0 1 0 0,-1 0 128 16,-5 3-128-16,3-1 0 0,1-1 0 0,-5-3 0 15,5 0 0-15,0-2 0 0,6 0 0 0,-2 2 0 16,-2-1 0-16,1-1 0 0,-3 0 0 0,-3 2 0 0,2-2 0 16,-6 0 0-16,-3-1 0 0,5 1 0 0,1-1 0 0,5-1 0 15,1 2 0-15,0-1 0 0,-1 1 0 16,3 0 0-16,-4 4 0 0,1 0 0 0,-1-2 0 16,0 1 0-16,-5 3 0 0,2-2 0 0,-2-1 0 0,-2 6 0 0,-1-5 0 0,-3 3 0 0,-2-3 128 15,-53-9-128-15,97 19 0 0,-97-19 0 0,93 16 0 0,-93-16 0 31,83 14 0-31,-83-14 0 0,84 13 0 0,-84-13 0 16,82 14 0-16,-82-14 0 0,87 13 0 0,-44-10 0 16,-43-3 0-16,89 9 0 0,-45-7 0 0,-44-2 0 15,80 3 0-15,-80-3 0 0,84 5 0 0,-84-5 0 16,82 9 0-16,-82-9 0 0,81 14 0 0,-81-14 0 16,84 17 0-16,-84-17 0 0,82 21 0 0,-82-21 0 15,80 23 0-15,-80-23 0 0,77 21 0 0,-77-21 0 16,73 14 0-16,-73-14 0 0,77 12 0 0,-77-12 0 0,87 10 0 15,-40-6 0-15,3 1 0 0,6-1 0 16,3-1 0-16,2-3 0 0,0 2 0 0,0-4 0 0,-1-1 0 16,-3-1 0-16,4-1 0 0,-3 0 0 0,3-2 0 0,-4-2 0 15,2 4 0-15,6-1 0 0,5 3 0 0,1-6-128 16,4 4 128-16,-9-2 0 0,-7-2 0 0,-3-1 0 16,-7 1-128-16,-11 0 128 0,-1 6-320 0,-9-2-16 15,-4 1 0-15,-1-1 0 0,-23 5 16 0,35-9 16 16,-35 9 0-16,26-3 0 0,-26 3 304 0,0 0 0 15,24-5 0-15,-17 1 0 0,-3 2 192 0,1 2 0 0,-3-3 0 16,-1 3 0-16,1-2 0 0,2 0-16 16,-3 2 0-16,1-1 0 0,0 1-176 0,1-4 0 0,-3 2 0 0,6-1 128 15,-6 0-128-15,3 1 0 0,-1-2 0 0,1-1 0 16,-3-2 0-16,0 2 0 0,0-4 0 0,4 0 0 16,-4 1 0-16,5-3 0 0,-2-1 0 0,3-5 0 15,2-1 0-15,1-1 0 0,3-5 0 0,2-1 0 16,0-1 0-16,-3-3 0 0,4-3 0 0,-2-6 0 15,0 3 0-15,-4-7 0 0,2-1 176 0,-3-3-176 16,5-1 144-16,-5-1-144 0,1 4 128 0,0 1-128 16,-4 1 0-16,-2 0 128 0,3 5-128 0,-3 3 0 15,-3-1 176-15,0 3-48 0,5 6-128 0,-1-2 192 0,-2 2-192 16,3 0 144-16,2 0-144 0,-2 5 128 0,0-2-128 0,-1 4 0 16,-1-3 0-16,1 1 0 15,-3 0 0-15,3 3 0 0,-2 1 0 0,-2-2 0 0,0 1 0 16,0 1 0-16,-2 5 0 0,-5-2 0 0,0 3 0 0,-4-1 0 15,-2 4 0-15,-5-1 0 0,-1 0 0 16,-4 6 0-16,-3-3 0 0,-3 3 0 0,-3-2 0 16,1 5 0-16,-8-4 0 0,-1 3 0 0,0-3-256 0,-5 4 0 0,1 0 16 0,-8 0 0 15,0 0-32-15,-2 0-16 0,-9 0 0 0,2 0 0 16,-9 0 80-16,2-2 16 0,2-5 0 0,0 2 0 16,5 2 32-16,4-3 16 0,-1 1 0 0,-3 0 0 15,7-2 0-15,-7 3 0 0,0-1 0 0,-7 2 0 16,-2-4 16-16,-3 0 0 0,-3-2 0 0,1 0 0 15,0 4 128-15,0 5 176 0,0-3-48 16,-9 3 0-16,1-2-128 0,-5-2 0 16,3-4 144-16,1 3-144 0,1-2 0 0,3 1 0 0,-2 1 0 0,0 0-128 0,-4 1 128 0,-4-4 0 15,-3 3 0 1,5-2-128-16,6 1 128 0,-4 1 0 0,3 2 0 0,-6-1 0 0,2-1 0 0,-2 3 0 16,0 0 0-1,2 1 0-15,-2 1 0 0,0 0 0 0,2 3 0 0,-2-1 176 16,2 1 0-16,-6 1 0 0,5-2 0 0,4 1 0 0,0-1-176 15,-3 1 0-15,4 3 0 0,-3-3 0 0,-1 2 0 16,2 2 0-16,1-5 0 0,0 1 0 0,6 1 0 0,-2-2 0 16,1 5 0-16,-4-2 0 0,-3 4 128 15,-3-4-128-15,-6 2 128 0,6-2-128 0,-4 4 240 0,5 1-48 16,-5 2 0-16,1 2 0 0,-6-2-48 16,2-3-16-16,2 2 0 0,-2-3 0 0,8 5-128 0,-1-1 0 0,2-2 144 15,-8 4-144-15,0-5 0 16,2 0 0-16,1-3 0 0,-2 3 0 0,-2 2 0 0,0-3 128 0,2 1-128 15,-4 0 128 1,-3-4-128-16,0 4 0 0,0-1 0 0,-2 1 128 0,6 0-128 16,-3 0-256-16,1-1 64 0,3-1 0 15,7 0-608-15,-3 2-128 0,8 7-32 0,4 1-10096 16,11 0-2016-16</inkml:trace>
  <inkml:trace contextRef="#ctx0" brushRef="#br0" timeOffset="76392.43">15402 11184 7359 0,'4'0'656'0,"-1"0"-528"0,-1 0-128 0,2-4 0 0,-1 4 576 0,2 0 64 0,4-5 32 0,5 3 0 0,7-5-288 0,-4 2-64 15,1 0-16-15,-4 1 0 32,-6 1-864-32,-2-1-160 0,-3 3-48 0,-6 1 0 15,-1-4-32-15,-3 4-16 0,-3 5 0 0,-1-3 0 0,-1-2 560 0,2 2 128 16,1-2 128-16,0 0-208 0,0-2 816 0,2 2 160 16,0-2 48-16,4 1 0 0,-1-3 592 0,3 4 128 15,-1-2 32-15,2 1 0 0,0-1-576 0,0 2-112 16,0 0-32-16,0 0 0 0,0 2-496 0,-2-1-96 15,2 1-32-15,-5 3 0 0,2-1 160 0,-3 3 16 0,3-2 16 16,-2 0 0-16,-4 4 144 0,4-4 16 16,1 2 16-16,-1-2 0 0,1-1 176 0,4-2 16 0,0 1 16 0,-3 1 0 15,6-3 224-15,-3-1 32 0,0 4 16 0,0-4 0 16,0 2-240-16,0-2-32 0,0 0-16 0,2 0 0 16,-2 0-384-16,0 0-80 0,2-2 0 0,0-2-16 15,1 4-304-15,2-5 0 0,1 2 0 0,1-3 0 16,1 1 0-16,3-2 0 0,1 2 160 0,0 0-160 15,2 0 320-15,0-2 0 0,0 5-16 0,0-2 0 0,2 1 80 16,-4 3 0-16,2 0 16 0,-14 0 0 0,0 0 32 0,0 0 0 16,66 0 0-16,-66 0 0 0,0 0-112 0,61 3-32 15,-61-3 0-15,54 0 0 0,-54 0-64 0,61 0-16 16,-61 0 0-16,59-3 0 0,-59 3 0 0,65-5 0 16,-65 5 0-16,57-4 0 0,-57 4 16 0,0 0 0 15,75 0 0-15,-75 0 0 0,0 0-224 0,63 0 128 16,-63 0-128-16,0 0 0 0,61 0 0 0,-61 0 0 15,0 0 0-15,57 4 0 0,-57-4 0 0,0 0 0 16,61 1 0-16,-61-1 0 0,0 0 0 0,65 0 0 16,-65 0 0-16,0 0 0 0,73 2 0 0,-73-2 0 15,0 0 0-15,77 2 144 0,-77-2 0 0,0 0 0 0,76 7 0 0,-76-7 0 16,0 0-144-16,77 2 0 0,-77-2 0 0,0 0 128 16,78-2-128-16,-78 2 0 0,53-2 0 0,-53 2 0 15,55-5 0-15,-55 5 160 0,60-4-160 0,-60 4 160 16,64-5 64-16,-64 5 16 0,70-3 0 0,-70 3 0 15,70-6-112-15,-70 6 0 0,66 0-128 0,-66 0 192 16,66-1-192-16,-66 1 0 0,61-7 0 0,-61 7 0 16,54-5 0-16,-54 5 0 0,52-9 0 0,-52 9 0 15,49-4 0-15,-49 4 0 0,58-1 0 0,-58 1 0 16,57 0 0-16,-57 0 0 0,58 0 0 0,-58 0 0 16,64 1 0-16,-64-1 0 0,65 9 0 0,-65-9 0 0,68 7 0 0,-68-7 0 15,66 5 0-15,-66-5 0 0,63 5 0 0,-63-5 0 16,57 6 0-16,-57-6 0 0,54 1 0 0,-54-1 0 15,56 2 0-15,-56-2 0 0,63 0 160 0,-63 0-160 16,62 0 160-16,-62 0-160 0,65 4 144 0,-65-4-144 16,71 0 128-16,-71 0-128 0,73 0 0 0,-73 0 0 15,77 0 128-15,-77 0-128 0,71-4 0 0,-71 4 0 16,65-2 0-16,-65 2 0 0,54-7 0 0,-54 7 0 16,52-5 0-16,-52 5 0 0,54-3 0 0,-54 3 0 15,53-5 0-15,-53 5 0 0,52-4 0 16,-52 4 0-16,57-2 0 0,-57 2 0 0,58 2 0 0,-58-2 0 15,66 4 0-15,-66-4 0 0,66 5 0 0,-66-5 0 16,68 8 0-16,-68-8 0 0,61 9 0 0,-61-9 0 0,61 7 0 0,-61-7 0 16,0 0 0-16,80 7 0 0,-80-7 0 0,56 4 0 15,-56-4 0-15,63 7 0 0,-63-7 0 0,63 1 0 16,-63-1 0-16,68 4 0 0,-68-4 0 0,80 3 0 16,-80-3 0-16,80 2 0 0,-80-2 0 0,85 5 0 15,-85-5 0-15,82 0 0 0,-82 0 0 0,75-1 0 16,-75 1 0-16,75-4 0 15,-75 4 0-15,68-3 0 0,-68 3 0 0,61-6 0 0,-61 6 0 0,61 0 0 0,-61 0 0 16,57 4 0-16,-57-4 0 0,58 2 0 0,-58-2 0 0,0 0 0 16,78 8 0-16,-78-8 0 0,0 0 0 0,68 9 192 15,-68-9-192-15,0 0 192 0,58 9-192 0,-58-9 128 16,0 0-128-16,0 0 128 0,0 0-128 0,66 12 0 16,-66-12 0-16,0 0 0 0,0 0 0 0,0 0 0 15,0 0 0-15,0 0 128 0,0 0-128 0,0 0 0 16,0 0 144-16,0 0-144 0,0 0 0 0,0 0 128 15,51 2-128-15,-51-2 0 16,1-2 0-16,3 2 0 0,-4-4 0 0,0 4 0 0,0 0 0 0,0 0 0 16,0-1 0-16,0 1 0 0,-4-4 0 0,3 4 0 15,-1 0 0-15,0 0 0 16,-3 0-816-16,1 0-80 0</inkml:trace>
  <inkml:trace contextRef="#ctx0" brushRef="#br0" timeOffset="77926.89">26025 11372 6447 0,'4'-2'576'0,"-3"2"-576"0,3 2 0 0,-4-2 0 15,3 2 160-15,-1-2-160 0,-2 0 128 16,0 0 0-16,0 0-128 0,0 0 0 16,0 0 0-16,0 0 0 0,0 0 0 0,0 0 0 0,0 0-160 15,0 0 160-15,0 0 1440 0,0 0 352 0,0 0 64 0,0 0 32 16,52 8 112-16,-52-8 32 0,0 0 0 0,0 0 16 0,46 4-1120 0,-46-4-224 15,0 0-32-15,41-4 16 16,-41 4-16-16,0 0 0 0,51-3 0 0,-51 3 16 16,42-5-64-16,-42 5-16 0,45-2 0 0,-45 2 32 0,52-4-384 0,-52 4-64 15,60-3 0-15,-60 3 0 16,66-2-192-16,-31-1-240 0,3-1 48 0,-1 2 32 16,3 1-96-16,2-5 0 0,3 5-16 0,-2-6 16 15,3 7-144-15,-3-5-48 16,1 5 0-16,-2 0 16 0,0-4 240 0,-2 4 64 0,-4 0 0 0,3-2 128 0,1 2 256 0,-40 0 176 15,75 2 16-15,-39-2 48 0,-36 0 128 0,79 4 16 16,-39 1 16-16,0-5 16 0,-40 0-128 0,78 7-32 0,-78-7 0 0,75 7 32 16,-75-7-64-16,70 3-16 0,-70-3 0 0,73 7 0 15,-73-7-176-15,75 2-32 0,-33-2-16 0,-2-2 0 16,2 0 0-16,-1 1 0 0,3-3 0 0,-2 1 0 16,1-3-48-16,-4 5-16 0,1-3 0 0,-9 1 0 15,4 1-176-15,-7-1 0 0,2-1 144 0,-4-1-144 16,-26 5 384-16,48-4 0 0,-48 4 0 0,49 0 0 0,-49 0 64 15,40 0 0-15,-40 0 16 0,37 4 0 0,-37-4-80 0,0 0-32 16,50 9 0-16,-50-9 0 0,0 0-160 0,46 10-48 16,-46-10 0-16,0 0 0 0,0 0-144 0,54 12 0 31,-54-12 0-31,0 0 128 0,0 0-128 0,47 12 0 0,-47-12 0 0,0 0 0 0,0 0 208 0,0 0-32 16,0 0-16-16,45 9 0 15,-38-9 32-15,-7 0 16 0,0 0 0 0,0 0 0 0,0 0-48 16,49 5-16-16,-49-5 0 0,0 0 0 15,43 0-144-15,-43 0 0 0,0 0 144 0,54 6-144 0,-54-6 0 0,41 3 0 0,-41-3 0 0,43 0 0 16,-43 0 0 0,49 0 0-16,-49 0 0 0,45 3 0 0,-45-3 0 0,44 2 0 0,-44-2 0 0,38 4 0 15,-38-4 0-15,0 0 0 16,61 8 0-16,-61-8 0 0,45 9 0 0,-45-9 0 0,53 9 0 0,-53-9 0 16,45 10-176-1,-45-10 176-15,0 0-208 0,52 12 80 0,-52-12-1728 16,0 0-320-16</inkml:trace>
  <inkml:trace contextRef="#ctx0" brushRef="#br0" timeOffset="80552.14">3061 12312 9215 0,'0'0'816'0,"4"-3"-656"0,-4 1-160 0,2-1 0 16,1 3 320-16,1 0 48 0,1-4 0 0,0-5 0 0,4 3-368 0,-1-3 0 16,-1 2 0-16,-1-2-192 0,-3 4-400 0,-1 0-96 0,1 1-16 0,-3 1 0 15,2-3 704-15,2 3 192 0,-4 1 16 0,3-1 0 16,-3 3 1072-16,5 0 192 0,-1 0 64 0,-2 0 0 15,3 0 240-15,2 3 48 16,-2-1 16-16,4 1 0 0,3 3-880 0,-2-3-192 0,-10-3-16 0,0 0-16 16,0 0-528-16,82 23-208 15,-82-23 176-15,0 0-176 0,93 14 0 0,-93-14 0 0,81 8-176 16,-81-8 176-16,88 9-144 0,-88-9 144 0,88 9 0 0,-88-9 0 16,89 12 240-16,-89-12 144 0,93 12 48 15,-93-12 0-15,96 11 384 0,-96-11 80 16,102 21 0-16,-102-21 16 0,110 19-368 0,-110-19-80 15,110 21-16-15,-110-21 0 0,103 17-192 0,-103-17-32 0,101 14-16 0,-101-14 0 16,104 9-80-16,-104-9-128 0,110 8 176 0,-110-8-176 0,115 14 208 0,-57-5-64 16,-58-9-16-16,111 9 0 0,-111-9 128 0,99 7 0 15,-99-7 16-15,95 2 0 16,-95-2-112-16,97 5-32 0,-41-5 0 0,1 3 0 16,4 1-128-16,7-4 0 0,2-4 0 0,2 1 0 15,-3-2-256-15,-3-4 32 0,1 0 0 0,-5 0 0 16,1 4-464-16,3 2-80 15,8-3-32-15,-6 6 0 0,5-3 320 0,-7 3 64 0,-3-5 16 0,-2 1 0 0,-4-1 400 16,1 2 0-16,-1-3 0 0,4 5 0 0,0-3 0 0,2 1 0 16,5 1 0-16,0-2 128 0,0-3-128 0,-4-1 176 15,-1-3-176-15,-7 3 192 0,3-1-192 0,-3 0 0 16,-2 0 0-16,0 6 0 0,2-2 192 0,1 1 0 16,4-1 0-16,-2-4 0 0,-1 1 592 0,-1-1 128 15,4 0 32-15,-5-1 0 0,2-2-448 0,-1 1-96 16,1-1-16-16,4 0 0 0,-1-2-384 0,6 3 0 15,-1-4 128-15,0 2-128 0,2 0 0 0,0-1 0 16,0 1 144-16,2-1-144 0,-3-3 144 0,7 0-144 16,2-1 192-16,6 1-192 0,-2-1 0 0,1-1 0 15,-3 2-160-15,-3 3 160 0,-5 2-368 0,1-2 48 0,4 2 16 16,-4 3 0-16,4 0 304 0,0 2 0 0,-3 0 0 0,-3 4 0 16,1-2 0-16,-4 3 144 0,1-2 16 0,1 4 0 15,5-3 144-15,3 3 16 0,6 5 16 16,-5-5 0-16,1 0-176 0,-1-5-32 0,-2 3-128 15,0-1 192-15,0-3-64 0,0 3 0 0,3-1-128 0,1 4 192 16,-3-5 144-16,3 2 32 0,-4-3 0 0,-4 3 0 16,2-2-64-16,-1 1-16 0,3 4 0 0,-4-1 0 0,4 1-112 15,0 0-32-15,-5-4 0 0,1 4 0 16,1-3 112-16,-3 1 0 0,-2 4 16 0,-1 1 0 0,0 4 16 16,4 0 0-16,5 2 0 0,-7-2 0 0,0-2-288 0,-4-2 0 15,-3 3 0-15,2-3 0 16,1 2 0-16,2 1 0 0,1-1 0 0,2-2 0 15,3 6 0-15,-3 0 0 0,-1-1 0 0,-3-2 0 16,-1 2 0-16,3-1 160 0,2-2-160 0,3 1 128 0,-4 1-128 16,0-2 160-16,1 0-160 0,-6 0 160 15,3 2-160-15,-5-5 0 0,-5 5 0 0,0-5 0 0,0 5 0 0,1 1 0 0,-3-2 144 16,2-1-144-16,-4 2 0 0,4-5 0 16,3 3 0-16,-1-2 128 0,-1-3-128 0,-3 4 0 15,-2-2 0-15,1-2 0 0,1 0-256 0,-2 0 16 16,-1 0 16-16,4 0 0 0,-1-2 64 0,6-2 16 0,-1 3 0 15,2-1 0-15,0 0 144 0,-4 2 0 16,1 2 0-16,-8 0 0 0,3-1 0 0,-1 3-128 0,-3-1 128 0,0 2-128 16,3 1 128-16,5 2 0 0,-4 1 0 0,4 0-128 15,1 0-16-15,-4-1 0 0,0 4 0 0,1-1 0 16,-2 1-112-16,4-3 0 0,-3 1-16 0,4-1 0 16,-1 0 272-16,4-1-192 15,2 1 192-15,1-4-160 0,3 4 160 0,-5 0 0 0,-1-1 0 16,-3-1 0-16,-1 0 0 0,-3-3 192 0,2 5-64 0,-4-2 0 0,2-2-128 0,-1 3 192 15,-3 1-64-15,3 0 0 16,-1 1-128-16,-3-1 0 0,-2 0 0 0,-47-9 0 0,85 14 0 0,-85-14 0 16,84 17 0-16,-84-17 0 15,83 18 0-15,-83-18 0 0,89 20 0 0,-42-9 0 0,2 1 0 0,-4-7 0 16,2 4 0-16,-1-6-128 0,-8-3 128 0,-1-3 0 16,-1-2 0-16,-6 0-128 15,-4-4-736-15,-3-3-144 0,-2 1-16 0,-4-1-9472 16,-1-2-1904-16</inkml:trace>
  <inkml:trace contextRef="#ctx0" brushRef="#br0" timeOffset="94268.7">4835 13396 2751 0,'-14'1'256'0,"2"-1"-256"0,2 4 0 0,1-2 0 15,2-2 0-15,2 3 0 0,0-3 0 0,-8 5 0 16,-1 4 0-16,-8-5 0 0,4 4 0 0,1-2 0 15,5-3 0-15,3-1 0 0,4 0 0 0,0-2 0 16,1-2 192-16,1 0 128 0,1-1 16 0,-3 1 48 16,1-2 784-16,-3 1 160 0,2 1 16 0,-4-1 48 0,4-1 288 0,-4-1 64 15,1 1 16-15,-1 3 32 0,0-3-576 0,-1 1-96 16,-1 1-32-16,1-2 48 16,1 3-688-16,-3-3-144 0,1 1-32 0,-3 3 32 0,4 0-304 0,0-2 128 15,-3 0-128-15,3-3 144 0,1 5 256 0,0-2 48 16,1 1 16-16,1-1 32 0,2 2 192 0,3-4 32 15,0 4 16-15,2 0 32 0,4 0-32 0,-1 0 0 16,6-1 0-16,-4 1 32 0,7-2-448 0,-3 0-112 16,1-1-16-16,3 1 32 0,0-2-224 0,5 1 128 15,-1 3-128-15,1-5 128 0,-1 5 112 0,2-4 16 0,2 4 0 16,0 0 16-16,2 0-16 0,-1 0-16 16,5 0 0-16,1-1 16 0,1 1-256 0,3 0 0 0,2-4 0 0,1 4 0 15,2 0 0-15,1-3 0 16,-3 3 0-16,2-2 0 0,-3 2 256 0,-2 0-16 15,-3 0 0-15,3 2 0 0,-4-2 112 0,1 0 32 0,3 0 0 0,-4 3 0 16,1-3-192-16,1 0-48 0,1 0 0 0,1 0 0 16,2 0 208-16,-2 0 32 0,4 0 16 0,-1 0 0 15,0 0 64-15,0 0 16 0,-5 0 0 0,1 4 0 16,-7-3-16-16,6-1 0 0,-4 4 0 0,0-4 0 0,0 3-144 16,0-1-16-16,6-2-16 0,-6 3 0 0,0-3-96 15,2 4-32-15,0-2 0 0,-2-2 0 0,0 3-160 0,0-1 0 16,0 0 0-16,1-2 0 0,-1 0 0 0,-4 0 0 15,4-2 0-15,-5 0 0 0,4-1 0 0,-1 3 0 16,1-2 0-16,-1-2 0 0,-1 4 0 0,3-3 0 16,-4 3 0-16,5-2 128 0,-5-1 96 15,1 3 16-15,1 0 0 0,4 0 0 16,-5 3-112-16,3-1-128 0,4-2 176 0,-4 3-176 0,5 3 128 0,-5-3-128 16,6 2 0-16,-5 1 0 15,3-3 0-15,1 4 0 0,-1-2 0 0,1 0 0 16,-3 1 0-16,2-3 0 0,-4 2 0 0,5-1 0 0,-8-1 0 0,3-1 0 0,2-2 0 0,-3 0 0 15,1 0 0-15,-2 0 0 0,0-2 0 0,1-1 0 16,-1-1 0-16,2-1 0 0,-3 2 0 0,3-3 0 16,-3 5 0-16,-1-3 0 15,5 1 0-15,-6-1 0 0,1 3 0 0,1-3 0 0,-1 4 0 0,-1-2 0 16,2 2 0-16,-2 0 0 0,2 0 0 0,-4 0 0 16,2 2 0-16,-4-2 0 0,1 5 0 0,-1-3 0 15,0 0 0-15,-3 1 0 0,4-1 0 0,-8 0 0 0,1-1 0 0,-1-1 0 16,-1 4 0-16,-6-4 0 0,3 2 0 0,-3-2 0 15,-1 0 0-15,1 3 0 0,-1-3 0 0,-2 4 0 16,0-3 144-16,2 3-144 0,-4-4 128 0,2 5-128 16,-2-1 0-16,-1-4 0 0,1 5 0 0,-5 0 0 15,5-1 0-15,-5 3 0 0,6-1 0 0,-6-2-160 16,0 5 0-16,0-4-11936 16,1 2-2368-16</inkml:trace>
  <inkml:trace contextRef="#ctx0" brushRef="#br0" timeOffset="95592.42">8589 13512 12895 0,'-12'0'1152'0,"3"-1"-928"16,4 1-224-16,1 0 0 0,2-2 0 0,-1 2 0 0,-9-2-192 0,-6-1 192 31,-1-6-1120-31,-3 7-112 0,-1-5-32 0,4 6 0 15,3-3-256-15,4-1-48 0,0 1-16 0,3 1 0 0,2-2 1584 0,3 3 0 0,1-2 304 0,-1 1-48 16,3 3 1424-16,1 0 288 0,0 0 48 0,0 3 16 16,3 1 0-16,2-2 0 0,4-2 0 0,-4 5 0 15,-5-5-768-15,0 0-160 0,0 0-16 0,53 17-16 16,-53-17-688-16,35 4-128 0,-35-4-16 0,41 5-16 16,-16-1-224-16,-1-4 0 0,6 0 0 0,-2-4 0 15,5 2 0-15,-2-5 176 0,6 2-48 0,3-4-128 16,3 1 672-16,4-1 32 0,6 0 0 0,-3-1 0 0,3 1-144 0,-1-3-32 15,-2 3 0-15,1 0 0 0,-2 1-272 0,1 3-64 16,2-4-16-16,-3 4 0 0,2 1-176 16,-4 1 0-16,3 1 144 0,-1-2-144 0,0 8 272 15,-4-4-16-15,2 2 0 0,-1 1 0 0,1-1-96 0,-7 0-32 16,0-1 0-16,3 3 0 0,1-1 144 0,3-1 32 16,0 3 0-16,0-3 0 0,2 0 288 15,0 1 64-15,-4 1 16 0,2-3 0 16,2-1-64-16,-7 0-16 0,5 0 0 0,-7 0 0 0,-2 0-144 0,2 0-16 0,0 0-16 15,0-1 0-15,0-1-176 0,1-3-48 0,2 5 0 0,-3-4 0 16,7 3-192-16,2-3 128 0,3 4-128 0,2-3 0 16,4 1 0-16,-4-2 0 0,2 1 0 0,-2-2 0 15,-6 5 0-15,5 0 0 0,1 0 0 0,-2 0 0 16,0 0 0-16,1 3 0 0,-5 2 0 0,-2 1 0 16,-3-3 160-16,3 6-16 0,1-2 0 0,-4 0 0 15,-1 1 48-15,2 1 0 0,3 0 0 0,1 0 0 16,-6-1-192-16,9 1 0 15,-1-2 0-15,6-2 0 0,-2 0 0 0,7 1 128 0,0-3-128 0,2 2 0 16,-2-1 304-16,-4-1-32 0,-3 3 0 0,2-6 0 0,2 5-32 0,-1-5-16 16,1 3 0-16,1-3 0 0,5 2-224 0,-1-2 144 15,3 0-144-15,-1 0 128 0,1 2-128 0,-2-2 0 16,1 1 0-16,1-1 0 0,0 0 0 0,-3 0 0 16,3-1 0-1,-1 1 0-15,-3 0 0 0,-1 1 0 0,-3-1 0 16,-1 4 0-16,-3-1 0 0,-1-1 0 0,1 3 0 0,-4-3 0 0,4 0 0 0,-1-2 192 15,-1 3-192-15,2-3 192 0,-2 0-192 0,-3 0 0 16,3-3 0-16,-6 1 128 0,-3-1-128 0,-3-1 0 0,0 2 0 16,-5-5 0-16,-4 6 0 0,1-6 0 0,3 5 0 0,0-5 0 15,-1 5-160-15,3-1 160 0,1-2 0 0,-1 1-144 16,1 1 144-16,-3-3 0 16,2 6 0-16,-2-1 0 0,-4-1 0 0,-5 2 0 0,0 0 0 0,-3 0 0 15,-4 2-272-15,-3-1 16 0,1 3 16 0,-8-2 0 16,0-2-96-16,-4 3-32 0,-2 1 0 0,-3-3 0 15,0 3-592-15,-1-1-128 0,-1-1-32 0,-3 2-14960 16</inkml:trace>
  <inkml:trace contextRef="#ctx0" brushRef="#br0" timeOffset="100503.21">4954 14503 14735 0,'-5'-3'1312'0,"1"0"-1056"15,4 3-256-15,-3 1 0 0,3 1 608 0,-2-2 64 16,-5 0 16-16,-2-2 0 31,-1 4-2336-31,-4 1-464 0,2 1-80 0,-6-2-32 0,4 3 1744 0,-1-5 352 0</inkml:trace>
  <inkml:trace contextRef="#ctx0" brushRef="#br0" timeOffset="101807.67">4734 14469 2751 0,'-14'0'256'0,"2"-4"-256"0,2 8 0 0,1-4 0 15,4 0 2112-15,1 3 368 0,-3-1 80 0,-3 3 0 16,-4 2 64-16,-7 2 0 0,7 1 0 0,0 1 0 16,7-1-1056-16,5-1-208 0,8 0-32 0,-1-4-16 0,-5-5-720 0,0 0-144 0,0 0-16 0,0 0-16 0,71 29-80 15,-71-29-16 1,0 0 0-16,68 6 0 0,-68-6 320 0,54 0 64 0,-54 0 16 16,56-4 0-16,-56 4 112 0,63-9 0 0,-63 9 16 15,61-8 0-15,-61 8-64 0,64-9-16 0,-64 9 0 0,66-5 0 0,-66 5-224 0,68-5-48 16,-68 5-16-16,74 3 0 15,-74-3-304-15,76 5-176 0,-76-5 192 0,80 11-192 16,-80-11 0-16,89 12 0 0,-89-12 0 16,93 17 0-16,-93-17 0 0,92 14 0 15,-92-14 0-15,94 12 0 0,-94-12 0 0,101 13 0 16,-101-13 0-16,113 10 0 0,-53-3 0 0,1-2 0 16,5 1 0-16,-2-3 0 0,-1-1 208 0,0-2 48 15,0 3 0-15,-2-3 0 0,0 0-16 0,5-3 0 16,5 6 0-16,4-3 0 0,4 0-240 0,-3-3 144 0,-1 1-144 0,-2-5 128 15,-1 2-128-15,6-4 0 0,6 0 0 0,1 4 0 16,6-2 0-16,-2 2 0 0,-4-4 0 0,2 1 0 16,-12-1 0-16,2 2 0 0,1 0-176 0,1-2 176 15,-3 7-256-15,3-1 16 0,-1-1 16 0,-6 4 0 16,-3-3 224-16,-2-2 0 0,-1 0 0 0,-4 5-144 16,1 0 144-16,2 0 0 0,-4 0 0 0,1 5 0 0,-4-5 0 15,3 3 0-15,2-1 0 0,-2 0 0 0,-2-4 0 0,-2 2 0 16,1-2 0-16,1 2 0 0,4 0 0 0,0 0 0 15,3 0 0-15,0 0 0 16,0 0 0-16,-1-5 0 0,1-2 0 0,0 2 0 0,-3-4 160 16,0 0-32-16,1 6-128 0,-1-2 192 0,1 1-16 0,4-1-16 15,4 5 0-15,-6-5 0 0,-2 1-160 16,-1-1 0-16,-2 0 144 0,0-2-144 0,-2 5 0 0,2 2 128 16,4-3-128-16,1 3 0 0,2 3 0 0,-2-3 0 15,4-3 0-15,-4-1 0 0,-3-1 0 0,0 1 0 0,3-1 0 16,0 2 0-16,2 3 0 0,0 0 0 0,2 3 0 15,-2-3 0-15,-2 4 0 0,-2-4 0 0,-1 0 0 16,2 0 0-16,-3-4 0 0,-1 8 0 0,2-3 0 16,3 3 0-16,4-1 0 0,1-1 0 15,3-2 0-15,-3 0 0 0,-5-2 0 0,4-1 0 0,1-1 0 16,-1-1 0-16,2 2 128 0,-5 3-128 0,7 3 128 16,-3-3-128-16,-1 4 144 0,-4-3-144 0,0-1 192 0,-8 0-192 15,3 0 176-15,-2 4-176 0,-1-1 160 0,3 3-160 16,-1-1 128-16,1 2-128 0,2-2 0 0,-2-1 0 0,2-3 0 15,-6-2 128-15,-3 1-128 0,2-4 0 0,2 4 0 16,-4-3 0-16,0 3 0 0,-2 3 0 0,4-1 160 0,1 0-160 16,-4-1 160-16,2 3-160 0,-2-4 192 0,-3 0-64 15,-1-4-128-15,0 4 192 16,0-1-192-16,-4-1 0 0,2 2 0 0,-47 0 0 0,89 3 0 0,-46-3 0 16,6 4 0-16,-4-2 0 0,2-1 0 15,-1-1 0-15,1 0 0 0,2-1 0 0,-8-1 0 16,3-2 128-16,0 3-128 0,1-6 0 15,2 7 0-15,-3-2 0 0,-1 0 0 0,2 2 0 16,-1 0 0-16,-2 0 0 0,5 0 0 0,-2 2 0 16,2-2 0-16,-3 2 0 0,1-2 128 0,-1-2-128 0,-1 0 0 0,-3-3 0 0,0 5 0 15,-40 0 0-15,77-5 0 0,-77 5 0 0,77 0 0 0,-77 0 0 16,80 0 0-16,-80 0 0 0,78 5 0 0,-78-5 0 16,86 7 0-16,-86-7 0 0,83 5 0 15,-39-3 0-15,-2 0 0 0,1-2 0 0,4 0 0 16,2 0 0-16,-4 1 0 0,4-1 0 0,3 0 0 0,1 4 0 15,4-1 0-15,-3-1 0 0,6 5 0 0,-1-5 0 0,2 3 0 0,-2-2 0 32,0-3 0-32,-1 4 0 0,1-2 0 0,-3-2 0 15,3 3 0-15,-1 2 0 0,3 2 0 0,0-1 0 16,-4-1 0-16,-1-2 0 0,1-1 0 0,-1 1 0 0,0-3 0 0,1 4 0 16,-3-2 0-16,2-1 0 15,3 1 0-15,1 3 0 0,2-1 0 0,-1 3 128 0,2-2-128 0,-2-3 0 0,-3 1 0 16,1-3 128-16,-2 4-128 15,3-4 0-15,-3 0 0 0,6 0 0 0,-2 2 0 0,5-2 0 16,-5 3 0-16,2 2 0 0,3-1 0 0,-7-4 0 16,0 5 0-16,1-5 0 0,1 0 0 0,-6 0 0 15,3 0 0-15,-1 3 0 0,1-1 0 0,-4 0 0 16,-2 0 0-16,-1 3 0 0,-1-3 0 0,-1-2 0 16,0 1 0-16,-7-1 0 0,0-1 0 0,-2 1 0 15,0-2 0-15,0 0 0 0,0 2 0 0,0 0 0 16,-2 0 0-16,1 2 0 0,-1-2 0 0,0 2 0 15,-6-2 0-15,-32 0 0 0,61 1 0 0,-33-1 0 16,-2 0 0-16,-26 0 0 0,47 0 0 0,-47 0 0 16,36-1 0-16,-36 1 0 0,35-2 0 0,-21-3 0 0,2 5 0 0,-6-4 0 15,2-1 0-15,-3 3 0 0,2-5 0 0,-4 2 128 16,1 0-128-16,-2-2 0 0,-1 2 0 16,0-4 176-16,-3 4-176 0,-1-2 160 0,-1 1-160 0,-1-2 160 15,-3 3-160-15,1 1 160 0,-6-1-160 0,-1 0-144 16,-6 1 144-16,-3-1-19712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27:33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4293 12459 1839 0,'-22'-18'160'0,"4"3"-160"0,1 2 0 0,3 1 0 16,3 7 320-16,4 0 16 16,-3-2 16-16,-7-7 0 15,-10-9-768-15,-6-3-160 0,4-4-16 0,8 4-16 0,5 4 1056 0,9 3 192 16,7 5 64-16,0 1 0 0,5 1 464 0,4 7 112 16,-4 0 0-16,4-2 16 0,3 5-592 0,-1-1-112 15,-11 3-16-15,0 0-16 0,0 0 432 0,0 0 96 0,69 8 0 0,-69-8 16 16,0 0-224-16,0 0-48 0,0 0-16 0,75 28 0 15,-75-28-496-15,0 0-80 0,0 0-32 0,0 0 0 16,0 0 16-16,30 75 0 0,-30-75 0 0,-4 42 0 16,4-42 288-16,-8 49 48 0,8-49 16 0,-9 57 0 15,9-57 96-15,0 66 32 0,0-66 0 0,0 68 0 16,0-68-80-16,4 73-16 0,-4-73 0 0,0 81 0 0,0-81-192 16,-4 83-32-16,-1-36-16 0,-7 2 0 0,-1 5 48 0,-4-2 16 15,-2 2 0-15,-4-5 0 16,-3 0 16-16,3-2 16 0,-3-2 0 0,5-5 0 15,4 2-96-15,6-11-32 0,-1 2 0 0,7-7 0 16,-2-3-192-16,5-2-144 0,2-4 192 0,-3-3-192 16,3 2 0-16,3-6 0 0,-3-3 0 0,4-1 0 15,-4-6 0-15,0 0 0 0,0 0 0 0,0 0 0 0,0 0 240 16,0 0-16-16,0 0 0 0,76 14 0 0,-76-14 64 0,0 0 16 16,0 0 0-16,84 12 0 0,-84-12-304 0,0 0 160 15,70 8-160-15,-70-8 128 0,0 0-128 0,76 11 0 16,-76-11-160-16,67 7 160 0,-67-7-208 0,78 0 48 15,-78 0 16-15,92-4 0 0,-43 1 144 16,5-2-208-16,4 1 80 0,-2-1 128 0,1 5-144 0,1-3 144 0,-58 3 0 16,101 0 0-16,-53-2 0 0,1-2 0 15,4 1 0-15,-5 3 0 0,-48 0 0 0,101-5 0 16,-47 5 0-16,-1 0 0 0,1 0 0 0,-54 0 0 16,106 5 0-16,-106-5 0 0,96 9 0 0,-96-9 0 15,92 15 0-15,-92-15 144 0,93 16 64 0,-93-16 16 16,97 12 0-16,-97-12 0 0,112 9-224 0,-51-9 0 0,5-2 0 15,4 0 0-15,-4-3-192 0,0 2-16 0,-3-3-16 0,-2 5 0 16,-4-3 688-16,4 1 144 0,2-3 32 0,0 3 0 31,1-2-1344-31,-1-1-272 0,3 0-48 0,-5 0-16 0,-3 3 864 0,-1 1 176 0,2-1 0 0,-3-1 0 16,2-1 0-16,-4 5 0 0,1-4 0 0,-2 3 0 16,-53 1 0-16,101 0 0 0,-101 0 0 0,89 5 0 0,-89-5 0 15,80 14 0-15,-80-14 0 0,69 17 0 0,-69-17 0 0,68 16 0 16,-68-16 0-16,81 7 0 15,-81-7 752-15,87 2 208 0,-87-2 64 0,96-2 0 32,-96 2-1648-32,101-2-320 0,-44-1-64 0,-6 3-16 0,-51 0 832 0,99 0 192 0,-99 0 0 0,92 0 0 15,-92 0 272-15,89 0 48 0,-89 0 16 0,94-2 0 16,-94 2-64-16,101-7-16 0,-43 5 0 0,3-1 0 16,2-1-256-16,-2 2 0 0,-4 2 0 0,1 0 0 0,-4 0 0 15,-2 0 0-15,-52 0 0 0,106 0 0 0,-48 0 0 0,1 2 0 16,0-2-128-16,2 0 128 0,2 0 0 0,-2 0 0 15,0 4 0-15,-4-8 0 0,4 4 144 0,2 0-144 16,-4-5 0-16,2 2 144 0,2 1-144 0,2-2 0 16,-4 1 0-16,-2 1 0 0,-3 2 0 0,-6 0 0 0,-50 0 0 15,93 5 0-15,-93-5 0 0,87 6 0 0,-87-6 128 16,80 8-128-16,-80-8 320 0,82 9-32 0,-82-9 0 0,89 7 0 16,-89-7-160-16,92 10-128 0,-92-10 192 0,98 7-192 15,-98-7 0-15,92 2 0 16,-92-2 0-16,89 4 0 0,-89-4 0 0,92 1 0 15,-92-1 0-15,80 0 0 0,-80 0 160 0,82 2-32 16,-82-2 0-16,89 5 0 0,-89-5 208 0,94 2 48 0,-94-2 0 0,99 3 0 16,-99-3-192-16,103 0-16 0,-103 0-16 0,96 4 0 15,-45-4-160-15,1 0 0 16,2 2 0-16,3-2 0 0,3 0 0 0,2 0 0 0,1 0 0 0,0 0 0 16,1-2 0-16,-3-2 0 0,2 4 0 0,0-3 0 15,1 3 0-15,-3-5 0 0,6 1 0 0,-3-3 0 0,2 0 0 0,-1-1 0 16,-3-1 0-16,-1 0 0 0,-3 4 0 0,-1-7 0 15,-3 5 0-15,-1-2 0 16,-1-1 0-16,0 1-176 0,-3 2 176 0,0-2-192 16,3 2 16-16,-3-1 0 0,1 2 0 0,1-2 0 15,-2 4 176-15,0-1 0 0,-1 1 0 0,-4-1 0 16,1 2 0-16,-1-2 0 0,-4-1 0 0,-40 6 0 16,70-8 0-16,-70 8-320 0,57-6 64 0,-57 6 16 0,44-7-96 0,-44 7-32 15,0 0 0-15,50 0 0 0,-50 0 368 0,0 0 0 16,52 4 192-16,-52-4-64 0,0 0 336 0,56 5 64 15,-56-5 16-15,0 0 0 0,0 0-240 0,68 14-48 16,-68-14-16-16,0 0 0 0,0 0-240 0,0 0 0 16,70 19 0-16,-70-19 0 0,0 0 0 0,0 0 0 15,0 0 0-15,0 0 0 0,59 37 0 0,-59-37 0 16,0 0 0-16,0 0 144 0,0 0-144 0,0 0 0 0,65 31 144 0,-65-31-144 16,0 0 0-16,0 0-128 15,0 0 0-15,0 0 0 0,0 0-112 0,0 0-16 0,0 0 0 0,34-9 0 16,-34 4 256-16,0 0 0 15,0-2 0-15,0-2 0 0,6 1 368 0,-3-1 16 16,2-5 0-16,1 2 0 0,1-2-96 0,3-4-16 16,2 1 0-16,0-6 0 0,-1 4-128 0,1-3-16 0,-3-3-128 0,1-1 192 15,-1-2-192-15,0-1 0 16,-1-3 128-16,-2-3-128 0,1-1 0 0,-2-3 0 0,4 3 0 0,-6-2 0 16,2 1 224-16,-3-3-48 0,2 2-16 0,-1-2 0 15,-3 5 96-15,0 0 0 0,0 4 16 0,-3 3 0 16,-1-2-144-16,-1 4-128 0,0 0 144 0,-4 3-144 15,0 4 0-15,-3-2 0 0,1 0 0 0,-2 4 0 16,0 1-192-16,-1 0-64 0,-1 3-32 0,-1 2 0 16,4 1-16-16,-2 1 0 0,2 2 0 0,-2 0 0 15,5 2 304-15,0 0 0 0,1 1 0 0,-1 1 0 16,5 1-192-16,-1-2 64 0,2 4 128 0,-3-1-208 16,3-1-224-16,-2 0-32 0,-4 2-16 0,-1 0 0 15,-1 0-96-15,-3 0-32 0,0 0 0 0,-5 2 0 16,-2 0 224-16,-1-1 32 0,-5-1 16 0,-2 4 0 0,-3-2 592 0,-8 1 128 15,-3 1 32-15,-1-4 0 0,-1 1 32 0,-2 3 0 16,2 1 0-16,-3-5 0 0,7 3-128 16,-1 3-32-16,0-1 0 0,-2-2 0 0,-1 4-288 0,-2-1 128 15,-2-1-128-15,-5 2 0 0,-3-2 0 0,-4-3 0 16,-5-2 0-16,1 3 0 0,1-3-176 0,-1 4 16 16,2-3 0-16,-3 3 0 0,5-1 160 0,-2-1 0 0,2 2-144 15,-3-8 144-15,-2 4 0 0,0-5 0 16,-1 1 0-16,1-1 0 0,7 2-128 0,-7 3-16 0,-1 0 0 0,-2 0 0 15,1 0-16-15,-2 0 0 16,-5-2 0-16,2-1 0 0,0-3 160 0,3 3 0 16,-3 1 0-16,1 2 0 0,1 2 0 0,-4 1 0 15,0-1 0-15,-9 0-128 0,-1-2 128 0,1 0 0 0,8 0 0 16,-6 2 0-16,-2 1 0 0,1 2 0 0,-1-1 0 0,2-4 0 16,0 0 0-16,4 0 0 0,-1-4-160 0,3 4 160 31,2-3-704-31,0 3-48 0,-3 0 0 0,-3 0 0 0,-4-2 0 0,0-5 0 0,2 2 0 0,-1-4 0 0,-1 6 608 0,4-3 144 15,3 6 0-15,-1 0 0 16,-9-1 288-16,1-3 96 0,-1-1 0 0,4 1 16 16,3 4-176-16,-4 0-32 0,0 4-16 0,-5-4 0 0,0 2-384 0,-6-2-80 15,1-6-16-15,1 3 0 16,4 1-144-16,2-1-16 0,-2 6-16 16,-1-6 0-16,-1 3 480 0,4-4 0 0,3-4 0 0,-5 2 0 0,9 5 0 0,-3-1 0 15,-1 0 0-15,-3-1 0 0,-2-1 0 0,-3-3 0 16,3-2 0-16,5 1-144 15,0-1 368-15,6 2 80 0,1 2 16 0,-1-4 0 16,-6 0 432-16,4 1 80 0,-3-1 32 0,2 0 0 0,3 1-384 0,-2 2-80 0,5 3-16 16,-9-2 0-16,-3 1-384 0,-2-1 0 0,-3 1 0 0,-2-1 0 15,7 5 0-15,-2-1 0 16,5 1 0-16,-5 1 0 0,2-1 0 0,-2-1 0 16,2 1-128-16,-2 1 128 0,6-1 0 0,-8 9 0 15,6 0 0-15,-13-1 0 0,-3 5 0 0,0-3 0 16,3 2 128-16,-8 2-128 0,1 4 0 0,-3 1 0 0,-1 2 0 0,-5-7 128 31,3-2-896-31,1 0-192 0</inkml:trace>
  <inkml:trace contextRef="#ctx0" brushRef="#br0" timeOffset="2024.71">4576 14615 11967 0,'-11'-5'1072'0,"2"1"-864"16,1 3-208-16,4-3 0 0,3 4 640 0,1-3 64 0,0 3 32 0,-2-6 0 15,2 3-336-15,-2-2-64 0,2-4-16 0,-5 4 0 16,3-1 96-16,0-1 16 0,-3 2 0 0,5 2 0 16,-3-2 816-16,3 1 160 0,0 4 48 0,0 0 0 15,5 0 80-15,2 0 0 0,-7 0 16 0,0 0 0 16,0 0-512-16,66 7-96 0,-66-7-32 0,0 0 0 16,84 10-912-16,-84-10-352 0,66 6 16 0,-66-6 0 31,68 0-672-31,-68 0-128 0,63-7-16 0,-63 7-16 0,59-9 848 0,-59 9 160 0,50-9 160 0,-50 9-208 15,56-7 848-15,-56 7 160 0,58-5 32 0,-58 5 16 0,66 0 368 16,-66 0 64-16,70 5 0 0,-70-5 16 0,80 7-416 16,-80-7-96-16,92 9-16 0,-92-9 0 15,106 7-544-15,-48-7-224 0,-1-2 176 0,4-3-176 16,2-2 0-16,0-2 0 0,3 1 0 0,4 1 0 0,1 0-192 0,-1-2 192 16,1 6-192-16,-3-4 192 0,-3 0 0 0,-6 1 0 15,-3-2 0-15,0 2 0 0,-2-1 192 0,1 2 128 16,-2 2 48-16,4 1 0 0,6 2 64 0,-2-3 16 0,5 3 0 0,0-4 0 15,1-1-304-15,-8 1-144 16,-2-1 160-16,-1 0-160 0,-56 5 0 0,98-4 0 0,-98 4 0 0,95 4 0 16,-95-4 0-16,98 9 0 15,-98-9 0-15,94 12 0 0,-94-12 0 0,93 10 0 0,-93-10 0 0,88 9 0 16,-88-9 0-16,91 0 0 0,-91 0 0 0,89 3 0 16,-89-3-224-16,80-3 64 15,-80 3 16-15,70 0 0 0,-70 0 144 0,57 0 0 16,-57 0-144-16,0 0 144 0,61-4 0 0,-61 4 0 0,0 0 0 0,0 0 0 15,0 0 192-15,0 0 48 0,0 0 16 0,0 0 0 16,0 0-112-16,25-13-16 0,-36 11 0 0,-6 0-11776 16,-6 0-2368-16</inkml:trace>
  <inkml:trace contextRef="#ctx0" brushRef="#br0" timeOffset="3548.79">17915 14843 16575 0,'-7'-3'1472'0,"5"3"-1168"15,2-2-304-15,0 0 0 0,0 0 0 0,0-1 0 16,0-1 0-16,0-3 0 0,-3-5 0 0,3 0 0 0,0 2 0 0,-4-4 160 16,3 2-160-16,-3-1 0 15,1 5 0-15,1-3 0 0,-5 2 320 0,2 1 64 16,1-1 32-16,3 0 0 0,1 2 800 0,0 0 144 0,0 0 48 15,0 7 0-15,0 0-272 0,31-10-48 0,-31 10-16 0,44-12 0 16,-44 12-144-16,69-12-32 16,-23 5 0-16,6-2 0 0,0-3-224 0,14 3-48 15,7 0-16-15,11 1 0 0,5-1-416 0,2 4-64 0,1-2-128 0,0 1 176 16,-3-2-176-16,4 3 0 0,-1 1 0 0,5 4 0 16,6 0 0-16,-5-2 0 0,-4-1 0 0,-3-1 0 15,-3-1 0-15,3 2 0 0,-2 1 128 0,3-2-128 0,1 3 128 0,-8-6-128 16,-3-2 0-16,-5 4 128 15,1 0-128-15,-3-2-144 0,0 7 144 0,0 0-208 0,-4 3 208 16,-1-1 0-16,-4 0 0 0,-8-2 0 0,-4 0 128 0,-7 0-128 16,-47 0 192-16,80 1-192 15,-80-1 192-15,52 7-64 0,-52-7 0 0,0 0-128 0,0 0-144 0,0 0-144 16,0 0-32-16,0 0 0 16,-8-3-704-16,-17-1-160 0,-5 3-32 0,-3-1 0 15,-3-3 880-15,-6 5 160 0,-3-2 48 0,-6 0 0 0,-5 2 528 16,-1-2 112-16,-9-1 32 0,-4 3 0 0,2-2 128 0,-2 2 32 0,-1 2 0 0,1 3 0 15,0-1-224-15,-1 3-32 0,-9 0-16 16,-4-4 0-16,1 0-432 0,-5-1 0 0,3 0 0 0,1 3 0 16,-3 0-224-16,-2 1-128 15,0 2-32-15,-6 1 0 16,1-5-48-16,3 1-16 0,7-2 0 0,8 2 0 0,-3 2 448 0,1 2 0 0,1 0 192 16,-3-2-64-16,-2 2 176 0,5-6 32 0,8 6 16 0,-3 3 0 15,3-2-352-15,6 3 0 0,2-3 0 16,3 2 0-16,10-3 256 0,-1 1 0 0,0-1-16 0,5 2 0 0,4-3-16 15,5 1 0-15,9-2 0 0,0 2 0 0,7-1-224 16,2 1-128-16,4 0 128 0,1-1-208 16,3-1-96-16,1 2-16 15,1-2 0-15,0 0 0 16,2-2-272-16,-2 1-64 0,0 6-16 0,-6-2-8544 0,1 2-1728 16</inkml:trace>
  <inkml:trace contextRef="#ctx0" brushRef="#br0" timeOffset="21452.39">23272 13384 6447 0,'-4'0'576'0,"1"0"-576"16,1 1 0-16,2-1 0 0,2 0 1600 0,-2 2 224 0,2 0 32 16,-1-2 16-16,5 3-720 0,2-1-128 0,-8-2-48 0,0 0 0 15,47 0-656-15,-27-5-144 16,4 3-32-16,-1-5 0 16,-3-2-1200-16,5 1-240 0,1-3-48 0,-2-1-16 15,4 0-128-15,-2-2-32 0,4 2 0 0,-2-2 0 0,-2-4 640 0,0 4 128 0,2 2 32 16,-2-2 0-16,-3 0 992 0,0 6 208 0,-3-1 32 15,1 0 16-15,2 1 128 0,0-1 32 0,-2 4 0 0,-2-2 0 16,-2 1-432-16,-1 5-64 0,-2-3-32 0,-4 4 0 16,-10 0-160-16,0 0 0 0,0 0 0 0,0 0 0 0,0 0-320 0,0 0-64 15,66 14 0-15,-66-14 0 32,0 0-144-32,0 0-48 0,0 0 0 0,0 0 0 0,49 0 576 0,-45-2 128 0,-1-1 0 15,-3-1 16-15,0-1 1136 0,-5 2 240 0,2-3 32 0,-4 3 16 0,0 1 368 0,-6-5 80 16,-1 6 16-16,-6-5 0 0,-1 5-768 0,-2 1-160 15,-3-2-16-15,-2 2-16 0,-3 2-784 0,-4 1-160 16,3 2-128-16,-6-1 192 0,7 1-432 16,-4 2-80-16,0-2 0 0,2 4-16 0,3-4 336 15,2 4-144-15,4-4 144 0,-2-1 0 0,7 2 544 0,-6 0 224 0,6-5 32 0,-4 3 16 32,6-1-176-32,-4-1-16 0,4-2-16 0,1 0 0 0,4 0-64 0,0 0-16 15,3-5 0-15,4 5 0 0,1-4 336 16,4-1 64-16,4 3 16 0,-4-4 0 0,8 4-288 0,1-5-48 15,0 3-16-15,-1-1 0 0,5 2-592 0,1-3-240 0,0 1 16 0,-2 2 0 32,3 1-224-32,-15 2-64 0,0 0 0 0,49-4 0 0,-49 4 320 0,0 0 48 0,56-3 16 0,-56 3 0 15,0 0 128-15,66 3 0 16,-66-3 0-16,0 0-128 0,79 6-128 0,-79-6 0 16,66 7-16-16,-66-7 0 0,75 5-240 0,-75-5-32 0,75 10-16 0,-75-10-12368 15</inkml:trace>
  <inkml:trace contextRef="#ctx0" brushRef="#br0" timeOffset="22184.83">23390 13917 3679 0,'-3'1'320'0,"3"-1"-320"15,0 0 0-15,0 0 0 0,0 4 0 0,-4-4 0 0,3 1 0 0,-8 3 0 16,0-1 0-16,-5-3 0 0</inkml:trace>
  <inkml:trace contextRef="#ctx0" brushRef="#br0" timeOffset="27950.12">23007 14209 3679 0,'-7'0'320'0,"5"0"-320"0,-1 0 0 0,3 0 0 0,0 0 528 0,-2 0 48 16,-1 0 0-16,-3 0 0 15,3 0-288-15,-2 0-48 0,-2 0-16 0,5-2 0 16,-2 1-224-16,1-1 144 0,1-2-144 0,-5 4 160 16,2 0-160-16,-4 0 0 0,-1 0 0 0,-1 0 0 15,1 0 0-15,1 0 0 0,-1 0 0 0,6 0 0 16,-1 0 1232-16,2-1 144 0,3-3 32 0,-4 1 0 0,2-3-464 0,2 1-96 15,2-2-16-15,-2 2 0 0,4 0-640 16,-1 0-192-16,2-2 0 0,-1-2 128 0,3 5 0 0,1-2 0 16,5-1 0-16,-1 1 0 0,3 1 384 0,1-2 96 0,7 2 16 0,-4 1 0 15,5-1 192-15,-4 2 32 0,4 1 16 0,-1-2 0 16,-23 4-80-16,48-5-16 0,-48 5 0 16,58-3 0-16,-58 3-528 0,61-5-112 15,-61 5-128-15,63-6 176 0,-63 6-176 0,66-3-176 16,-66 3 48-16,57 0 0 0,-57 0 128 0,53 0 0 15,-53 0 0-15,0 0 0 0,75 2 592 0,-75-2 112 16,48-2 0-16,-48 2 16 0,49-4 224 0,-49 4 32 0,52-1 16 0,-52 1 0 16,60-4-448-16,-27 1-96 15,-33 3 0-15,73-9-16 0,-31 4-192 0,-2-1-48 16,3 0 0-16,3-1 0 0,-3 0 0 0,-43 7-16 0,80-11 0 0,-80 11 0 16,74-7 112-16,-74 7 32 0,66 0 0 0,-66 0 0 0,59 0-176 0,-59 0-16 15,61 7-128-15,-61-7 192 0,58 5 0 0,-58-5-16 16,62 2 0-16,-62-2 0 0,65 0-176 0,-65 0 192 15,66-5-192 1,-66 5 192-16,66-4-64 0,-66 4-128 0,61-5 192 0,-61 5-64 0,56-5 192 16,-56 5 16-16,51-5 16 0,-51 5 0 15,0 0-208-15,66-4-144 0,-66 4 192 0,0 0-192 16,54 4 0-16,-54-4 0 0,0 0 0 0,54 0 0 0,-54 0 0 16,0 0 0-16,56-4 0 0,-39 4 0 0,-17 0 0 0,0 0 0 0,58 0 0 0,-41 4 0 15,-3-4 160-15,-2 1 32 0,-12-1 0 0,0 0 0 16,0 0-16-16,0 0 0 0,75 18 0 0,-75-18 0 15,0 0-176-15,0 0 0 0,0 0 0 0,82 24 0 16,-82-24 0-16,0 0 0 16,0 0 0-16,77 11 0 0,-77-11 0 0,0 0 0 0,62 5 0 0,-62-5 0 15,0 0 368-15,70 7 32 16,-70-7 16-16,0 0 0 0,71 9-96 0,-71-9-32 0,0 0 0 0,75 7 0 16,-75-7-288-16,0 0 0 0,79 7 0 0,-79-7 0 15,57 1 0-15,-57-1-224 0,63 0 64 0,-63 0 16 16,68-5 144-16,-68 5 0 0,73 0 0 0,-73 0 0 0,68-2 0 15,-68 2 144 1,73-1 0-16,-73 1 0 0,72 0-16 0,-72 0 0 0,75 0 0 0,-75 0 0 0,73 0-128 0,-73 0 0 16,68 3 0-16,-68-3 0 0,66 5 0 0,-66-5 0 31,65 7 0-31,-65-7 0 0,64 5 0 0,-64-5 0 16,65 4 0-16,-65-4 0 0,61 2 128 0,-61-2-128 15,71-2 0-15,-71 2 128 0,84-9-128 0,-44 6 160 0,3-2-160 16,-1-1 160-16,0-1-160 0,-2 2 0 0,4 2 0 0,-8 1 0 0,4-2 0 0,-40 4 0 15,73-3 0-15,-73 3 0 16,68-5 0-16,-68 5 0 0,67-4 0 0,-67 4 0 0,69-2 0 0,-69 2 0 0,70-6 0 16,-70 6 0-1,71-6 0-15,-36 3 0 0,2-2 0 0,1 3 0 0,-3-2 0 0,2-1 0 0,-1 2 0 0,-1-1 0 16,-35 4 128 0,70-3-128-16,-70 3 128 0,66-6-128 15,-66 6 0-15,58 0 128 0,-58 0-128 0,52 4 0 0,-52-4 0 0,0 0 0 0,75 5 0 0,-75-5 0 16,0 0 0-16,76 14 0 0,-76-14 0 0,58 11 0 31,-58-11 0-31,61 8 0 0,-61-8 0 0,64 7 0 16,-64-7 0-16,72 7 0 0,-72-7 0 0,68 2 0 0,-68-2 0 15,64 3 0-15,-64-3 0 0,58 4 0 0,-58-4 0 16,0 0 0-16,75 5 0 0,-75-5 0 0,0 0 0 0,61 5 0 16,-61-5 0-16,0 0 0 15,0 0-336-15,0 0-112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28:47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25558 15096 6447 0,'-5'-2'576'0,"0"2"-576"0,1 0 0 0,-1 0 0 16,5 0 1472-16,0 0 176 0,0 0 32 0,0 0 16 0,0 0 160 15,-12 14 16-15,12-14 16 0,-9 5 0 0,9-5-1056 0,-5 7-224 16,0-7-32-16,-2 0-16 15,1-2-896-15,-2-3-176 0,-1 3-48 0,-5-5 0 0,-2 6 144 0,-3-3 32 16,-3 1 0-16,-5-3 0 16,-2 3 752-16,-3 3 144 0,3 0 48 0,-4 0 0 0,-2 0 208 0,0 3 32 15,4 1 16-15,-4 1 0 0,5 0-112 0,2 2-32 16,0 0 0-16,2 2 0 0,5 1-32 16,-1 1 0-16,4 3 0 0,3-2 0 0,1 2-256 0,3 0-48 0,-1 2-16 15,12-16 0-15,-19 34-80 0,19-34-32 0,-16 40 0 16,16-40 0-16,-14 41 112 0,14-41 0 0,-12 43 16 0,12-43 0 15,-9 45 64-15,9-45 16 16,-7 49 0-16,7-49 0 0,-10 47-160 0,10-47-48 0,-9 45 0 0,2-22 0 16,0 1 96-16,2-4 16 0,5-20 0 0,-14 47 0 15,14-47 160-15,-9 45 32 0,9-45 16 0,-7 40 0 16,7-40 80-16,0 0 16 0,0 0 0 0,30 66 0 16,-30-66-224-16,0 0-32 0,66 39-16 0,-66-39 0 15,72 15-208-15,-72-15-144 0,104 9 192 0,-45-7-192 16,6-1 0-16,1-1 0 0,4 0 0 15,5 0 0-15,0-1 0 0,-4 1 0 0,-5-2 0 16,-6 0-144-16,-1 2 144 0,-59 0-128 0,106 9 128 0,-106-9-128 16,103 17 128-16,-103-17 0 0,101 19 0 0,-101-19 0 0,101 25 0 15,-101-25 0-15,98 22 128 0,-98-22-128 0,87 20 192 0,-87-20-48 16,85 15 0-16,-85-15 0 0,84 14-144 0,-84-14 0 16,80 14 144-16,-80-14-144 15,75 5 0-15,-75-5 0 0,75 7 0 0,-75-7 0 0,73 2 0 16,-73-2 0-16,68 0 0 0,-68 0 0 0,57-5 0 15,-57 5 0-15,0 0 0 0,79-4 0 0,-79 4 0 16,56-5 0-16,-56 5 0 0,57-9 0 0,-57 9 128 0,54-8-128 0,-54 8 128 0,52-11-128 31,-52 11 0-31,44-12 0 0,-44 12 0 0,40-14 128 0,-40 14-128 0,28-15 0 16,-28 15 0-16,23-18 0 0,-13 8 0 0,1 1-160 16,-6-3 160-16,2 3 0 0,-2-1-176 0,0-3 176 0,0 3-160 0,-1-2 160 15,-1 0 0-15,3-2 0 16,-3 1 0-16,-1 0 0 0,0 0-176 0,-2-2 176 0,0-1-192 15,-4 0 192-15,1-1-336 0,-3-4 32 0,-2 4 16 16,1-1 0-16,0 1 160 0,-2-1 128 0,0 1-192 16,1 3 192-16,2 0 0 0,3 2 0 0,-1-2 0 15,1 2 0-15,1-2 208 0,-1 3-48 0,3-4-16 0,-2 4 0 16,2-1-144-16,0 0 0 0,0 5 0 0,2-4 0 0,1 3 0 0,1-1 0 16,1-1 0-16,4-3 128 0,-1 5-128 15,1-6 0 1,0 5 0-16,-1-3 0 0,-1 1 0 0,-3 3-192 0,-1-1 64 0,-3 0 128 0,0 0-256 0,-5 1 80 31,2-1 16-31,-6 0 0 0,0 4 160 0,1 0 0 16,-5-2 160-16,3 2-160 0,-4-1 256 0,2 0-64 0,-6 0 0 0,-1 5 0 0,2-3-64 15,-4-1 0-15,-2 1-128 0,-3 1 192 0,0-1-192 0,-2-1 128 0,4 2-128 0,-4-3 0 32,2 1 0-32,3 0 0 0,-3-2 0 0,5-2 0 15,0 1 0-15,2-3 0 0,1-1 0 0,4 0 0 16,-3-2 0-16,-4 0 0 0,2 2 0 0,-4-2 0 15,-3 2-240-15,-3-2-80 0,-6 3-32 0,-2-1 0 16,-1 2-64-16,-2-1-16 16,3 2 0-16,-5 1 0 0,6 2 176 0,-1-4 16 0,-3 3 16 0,2-2 0 0,-2 4 224 0,-1 2 0 15,1-3 0-15,-3 3 0 0,-1-2 0 0,-8 5 0 16,0-4 0-16,-4 3 0 0,4 1-256 0,-6 0 64 16,2 0 0-16,2 3 0 0,-1 2 16 0,1 0 16 15,-4 8 0-15,1 1 0 0,-4 3 160 16,-2 4 0-16,-9-2 0 0,3 4 0 15,-1-1-416-15,0 3 0 0,2 3 0 0,-1 5-14560 16</inkml:trace>
  <inkml:trace contextRef="#ctx0" brushRef="#br0" timeOffset="26817.32">3873 1165 9215 0,'-12'-5'816'0,"2"2"-656"0,3-1-160 0,2 2 0 15,-1 2 512-15,3 0 80 16,1 0 16-16,-7 0 0 0,-3 2 416 0,-5-2 96 0,-4 7 16 0,-2-2 0 0,1 1-816 0,-1 0-144 16,-7 3-48-16,2 0 0 0,2 1 112 0,-3 4 16 15,2 4 0-15,3-1 0 0,-2 1 496 0,-4-1 96 16,2 0 32-1,2 1 0-15,-3-1-64 0,1-3-16 0,2 4 0 0,-6-4 0 0,1 1-384 0,-2 1-80 16,0 1-16-16,-2-1 0 0,-3 0-192 0,1-1-128 16,-3 4 128-16,-4-1-128 15,4 3 400-15,-3 1 16 0,-1 1 0 0,0 0 0 0,3 1 112 0,-3 4 32 16,1 3 0-16,-3 4 0 16,4 3-16-16,1 3 0 0,1 4 0 0,1 7 0 0,8 0-112 0,-4 1-32 15,5-3 0-15,2 1 0 0,2-1-240 0,4 2-160 0,4 2 192 16,-3-3-192-1,7-1 128-15,0 6-128 0,-1-5 0 0,4 4 0 16,3-1 176-16,-1-1-32 0,4-1 0 0,-4-2 0 16,2-1 304-16,-2-2 48 0,-1 5 16 0,-2-6 0 0,-2 2-64 15,0-1 0-15,0-1 0 0,2 3 0 0,-2 6-128 0,1 4-16 0,-4 9-16 0,3-5 0 16,-2-2-96-16,-1-3-32 0,3-1 0 0,4-3 0 16,1 3-160-16,0-4 128 0,4-4-128 0,1-1 128 15,4 1 16-15,0-49 0 0,2 89 0 16,-2-89 0-16,11 83-144 0,-11-83 0 15,22 81 0-15,-22-81 0 0,32 68 0 0,-32-68 0 0,0 0 0 0,62 85 128 16,-62-85 64-16,0 0 0 0,84 80 0 0,-84-80 0 16,0 0-64-16,92 66-128 0,-92-66 192 0,75 44-64 15,-75-44-128-15,80 38 0 16,-80-38 0-16,89 28 0 0,-89-28 0 0,94 26-192 0,-94-26 64 0,103 23 128 0,-103-23-384 0,103 21 64 16,-103-21 0-16,99 27 0 15,-99-27 0-15,91 35 16 0,-91-35 0 0,94 42 0 16,-94-42 128-16,98 49 32 15,-98-49 0-15,106 59 0 0,-106-59-96 0,115 58-16 0,-115-58 0 16,118 52 0-16,-118-52-624 16,117 36-128-16,-52-23-16 0,-6-5-16 15,5 1 336-15,-6-4 64 0,-58-5 0 0,110 12 16 0,-110-12 448 0,103 6 176 0,-103-6-128 0,95 0 128 16,-95 0 0-16,89-6 0 0,-45 1 144 0,-1-7-144 16,-1-2 480-16,0-3-16 0,0-4 0 0,-4-2 0 15,2 2-224-15,0-3-48 0,4-2-16 0,-4-4 0 16,4 2 80-16,1-7 32 0,-2-1 0 0,1-1 0 15,0 1 208-15,-4 1 32 0,1-2 16 0,3-1 0 16,-2 5-160-16,0-2-48 0,-2 2 0 0,0 0 0 16,2-2-96-16,-2 2-32 0,3 2 0 0,-3-1 0 0,2 1-80 15,0-4 0-15,-7 4-128 0,-2-4 192 0,-2 0-32 16,-6-5-16-16,-3 0 0 0,-2 2 0 0,-3-1-144 16,-1 1 0-16,-2 0 0 0,-6 1 0 0,3 2 224 0,-3 0 16 15,3-1 0-15,-2-3 0 0,1 5 96 0,-5-6 32 16,8 3 0-16,-5-3 0 0,1 2-176 0,3-2-16 15,2-1-16-15,4 1 0 0,-5 0-160 0,7 0 160 16,4-2-160-16,-1 2 160 0,-1 4-160 0,1-2 0 16,-2 4 0-16,-4-4 0 0,1 3 0 0,-8 4 0 15,-1-4 0-15,-6 5 0 0,-3-1 0 0,-5 3 0 16,-2-1 0-16,-1 1 0 0,-3 2 0 0,2 0 0 0,-5-1 160 16,-1 5-160-16,1-4 256 0,-4 3-48 0,1 0-16 0,-2-1 0 15,1 1-64-15,-3 1-128 16,2 1 176-16,2 3-176 0,3-1 144 0,2-2-144 0,-2 6 0 15,5-1 144-15,0-1-144 0,2-1 0 16,2-1 0-16,0-2 0 0,-4 2 0 0,2-5 0 0,-2-1 0 0,-1-4 0 16,1 1 0-16,-3 0 0 0,3-4 0 0,1 6 0 15,-1-5 0-15,0 5 160 0,1-2-160 0,1-2 160 16,0-1-16-16,1-4 0 0,-2 0 0 0,-1-1 0 16,-1-1-144-16,-3-3 192 0,-4 2-192 0,-6-2 192 0,-1 1-192 0,-4 5 0 15,-9-3 0-15,-1 0 0 16,-2 3 0-16,-7-5 0 0,2 8 0 0,-2-4 0 0,1 7 0 15,-3-3 0-15,1 1 0 0,-8 1 0 0,-3 1 0 0,-8-7-144 16,-8 0 144-16,-12 0-160 0,-7 4-64 16,-10 0-16-16,1-1 0 0,-7 1 0 15,0 1-176-15,-10 4-32 0,-4 7-16 0,-1 3 0 16,5 8-272-16,5 8-48 0,5 8-16 0,-2 18-10592 16,3 9-2128-16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31:53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 11696 8287 0,'0'0'736'0,"0"0"-592"0,2 0-144 0,0 0 0 0,3 0 192 0,-3 0 16 16,5 0 0-16,2-2 0 16,1 2-848-16,4-3-192 0,2-1-16 0,-4 4-16 0,4-5 864 0,-1 5 0 15,-1 0 256-15,-2-4-64 16,2 4 1008-16,-3-1 208 0,1-3 32 0,-3 1 16 0,-1 3-240 0,1 0-32 16,2 0-16-16,-1-2 0 0,4 2-768 0,0-4-144 15,3 1-48-15,-3 1 0 0,4-3-208 0,-1-2 0 16,2 4 0-16,0-3 0 0,4 1 0 0,0-2 0 15,-2 0 0-15,3 0 0 0,2 5 464 0,0-1 112 16,0 0 0-16,1 1 16 0,-27 2 176 0,59-4 48 0,-59 4 0 0,64 0 0 16,-64 0-448-16,67 4-96 0,-67-4-16 0,66 5 0 15,-66-5-256-15,66 5 128 0,-66-5-128 0,75 4 0 16,-75-4 128-16,84 5-128 0,-36-5 0 0,5 0 0 16,1 0 848-16,3-2 112 0,1-1 32 15,-1-3 0-15,1 0-48 0,-1 4-16 0,1-2 0 0,-1 1 0 16,8 3-336-16,-4-2-64 0,7 4-16 0,3-2 0 0,2 3-240 15,-1 1-48-15,-3-2-16 0,-1 1 0 0,2-3-208 16,3 0 128-16,2 0-128 0,0-3 0 0,2 3 0 0,-11-6 0 16,-5 3-128-16,-12 1-14272 15</inkml:trace>
  <inkml:trace contextRef="#ctx0" brushRef="#br0" timeOffset="1989.9">3631 5624 3679 0,'-5'0'320'0,"0"0"-320"0,1 0 0 0,-1 0 0 16,5 0 352-16,-3 0 0 15,-6 0 0-15,-2 0 0 0,-1 0-352 0,-4 0 128 0,6 4-128 0,-2-4 0 16,5 0 0-16,0 0 0 16,2 0 0-16,1 0-192 0,1-4 192 0,3 4 0 0,1 4 0 0,1-4 128 15,2 0 496-15,-4 0 96 0,3 0 32 0,-1 0 0 16,1 0-48-16,-3 0 0 0,0 0 0 0,0 3 0 16,-8-1-496-16,-1 5-208 0,-7 0 176 0,1 1-176 0,-3 1-208 0,1-2-144 31,-1 2-32-31,1-4 0 0,3 4 192 0,0 1 16 0,4-1 16 0,-1 1 0 0,6 1 848 0,1-2 160 31,-1 5 48-31,2-2 0 0,3 2 224 0,-6 0 48 0,6 1 16 0,0-1 0 0,-3 4-608 0,3-4-112 16,0 6-16-16,-4-2-16 0,4-1 16 0,0 1 16 15,4-1 0-15,-4-1 0 16,3 1-112-16,3 4-32 0,-1-3 0 0,2-5 0 16,2 7 96-16,-1-3 16 0,3-1 0 0,1-2 0 15,-12-14 0-15,0 0 0 0,0 0 0 0,0 0 0 0,49 88-272 0,-41-70-160 16,-2-1 192-16,-3 1-192 0,-1 4 0 0,-2-1 0 0,0 2 0 15,-2-2-192-15,-3 1-96 16,1 1-16-16,-3 0 0 0,2 1 0 0,0-1 176 0,0-1 128 16,-2 6-192-16,2-2 192 0,5-26 0 0,0 0 0 0,-9 93 0 0,9-93 0 15,0 0 224-15,-5 97 48 0,5-97 16 0,-7 70 0 16,7-70-160 0,-11 70-128-16,4-39 192 0,0-3-192 15,-1 1 128-15,-1-2-128 0,0 0 0 0,0-2 0 0,1-1 0 0,-1 1 0 16,0-3 0-16,1-1 0 0,1-2 0 15,1-1 0-15,1 3 0 0,0-2 0 0,1-2 192 16,1 1-64-16,1-1 0 0,-1 2-128 0,3-1 224 0,-6-1-64 16,3 4-16-16,0-2 0 0,1 2-144 0,-3 0 0 15,1 1 0-15,-1-2 0 0,1 4 0 0,-1-1 0 16,2-4 0-16,-3 5 0 0,3 1 0 0,-1-1 0 16,3-1 0-16,1 4 0 0,0 0 0 0,0-27 0 15,0 0 0-15,0 0 0 0,17 90 0 0,-17-90-144 16,0 0 144-16,0 0-160 15,0 0-384-15,40 94-80 0,-31-76-16 0,-4-4 0 16,-1 3 160-16,-3 0 32 0,3 1 0 0,-4-1 0 0,-5 4 448 0,1 2 288 0,-1-1-32 0,-4 1-16 16,2 3 320-16,-1 6 64 0,-3 2 16 15,-3 1 0-15,2 5-224 0,-2-3-32 0,2 1-16 0,0 1 0 16,1-3-368-16,-3 2 144 0,4-1-144 0,3-6 0 16,0 1 0-16,5-1 0 0,2-5-192 0,0-5 48 15,0-21-112-15,0 0-32 0,0 0 0 0,16 78 0 31,-9-62-160-31,-4-5-16 0,2-1-16 0,-3-1 0 16,0-4-816-16,0-2-176 0</inkml:trace>
  <inkml:trace contextRef="#ctx0" brushRef="#br0" timeOffset="2456.38">2615 8049 4607 0,'-3'0'400'16,"1"3"-400"-16,4-1 0 0,-2 1 0 0,3 1 320 0,-3 1 0 15,4 4-16-15,1 5 0 0,-5-14-480 0,0 0-80 0,31 73-32 0,-31-73 0 16,0 0-192-16,40 76-32 0,-40-76-16 0,0 0 0 16,53 75 800-16,-53-75 176 15,0 0 16-15,54 67 16 0,-54-67 544 0,0 0 128 0,0 0 0 0,75 80 16 16,-75-80 512-16,0 0 112 0,0 0 0 0,64 66 16 16,-64-66-208-16,0 0-32 0,0 0-16 0,54 78 0 15,-54-78-784-15,0 0-144 0,0 0-48 0,47 89 0 0,-47-89-448 16,0 0-128-16,0 0 0 0,0 0 0 0,40 89 0 0,-40-89 0 15,0 0-128-15,0 0 128 0,0 0 0 0,0 0 0 16,42 78 0-16,-33-66 0 0,3-1 0 0,-2-2 0 16,3-1 0-16,-13-8 0 0,0 0 128 0,62 13 64 15,-32-17 16-15,7-1 0 16,4-7 384-16,5-6 80 0,8-4 16 0,3-10 0 0,-1-3 0 0,-4-8 0 16,1 3 0-16,-5-4 0 15,1-1-368-15,-7-4-80 0,0 4-16 0,1-2 0 0,-1 2-224 0,-3 3 0 16,-3 5 0-16,-6 2 0 0,-4 9 0 15,-3 4-256-15</inkml:trace>
  <inkml:trace contextRef="#ctx0" brushRef="#br0" timeOffset="19460.97">5032 10724 911 0,'-3'0'0'0,"-1"0"0"15,2 0 0-15,1 0 0 0,-1 2 352 0,2-2-16 31,-9 0 0-31,1 3 0 0,-5-1 320 0,3-2 64 0,-4 3 16 0,4-3 0 16,3 4-160-16,-2-1-16 0,2-1-16 0,2 2 0 16,-1-3 160-16,-1 1 48 0,6 0 0 0,-6-2 0 0,5 0 128 0,-5 0 16 31,5 0 16-31,-5-2 0 0,6 0-544 0,-3-3-112 16,2 2-32-16,1-3 0 0,1 3-224 0,-2-2-160 15,2 1 32-15,0-1 0 16,-4 5-256-16,3-2-64 0,1 2 0 0,0-3 0 0,-4 3 448 0,4 0 0 0,-3 0 0 0,1 0-128 15,2 0 768-15,0 0 176 0,0 0 16 0,0 0 16 16,5 0-304-16,-5-4-64 0,4 4-16 0,-3-1 0 16,3-3-464-16,-1 4 0 0,3-3 0 0,-6 3 0 15,3 0 0-15,-1 0 0 0,1 3 0 0,-1 1 0 16,0-3 0-16,0-1 0 0,1 4 0 0,-3 1 0 16,2-2 416-16,-1 1-16 0,5-2 0 0,-6 1 0 15,3 1-80-15,2-3 0 0,1-1-16 0,-3 0 0 16,2 4-304-16,1-4 0 0,2 0 0 0,-2-4 0 15,1 8 0-15,-6-2 0 0,1 1 0 0,0 1 0 0,-2 1 0 0,-2 4 0 16,0-1 0-16,1 4 0 0,-3-1 256 0,2 5-16 16,1-1 0-16,-1 1 0 0,2 1 112 0,-4 1 32 15,3 1 0-15,1 7 0 0,0 0-192 0,-4 2-48 16,1 2 0-16,1-1 0 0,-2 4-144 0,-1 0 192 16,-2 6-192-16,2-3 192 0,0 1-192 0,-4-2 192 15,2 0-192-15,0-2 192 0,4 1-192 0,-3-2 0 16,6-3 0-16,-1-1 128 0,2-3-128 0,5-6 0 0,-1-2 0 0,4-5-6608 15,3-6-1280-15</inkml:trace>
  <inkml:trace contextRef="#ctx0" brushRef="#br0" timeOffset="33474.24">5020 11987 3903 0,'-3'-2'352'0,"1"0"-352"15,2 0 0-15,-4 2 0 0,4 0 0 0,0 0 0 16,-3 0 0-16,1 2 0 0,2 2 0 0,-3 1 0 16,-1-2 0-16,2 3 0 0,2-3 0 0,0 2 0 15,-3 2 0-15,3-1 0 0,3-1 0 0,-3 3 0 16,2-1 0-16,2 0 0 0,-4 0 0 0,3-1 0 0,-1 1 0 0,1-2 0 0,1 0 0 0,-2-2 0 16,1-1 0-16,-3 2 0 0,2 1 0 0,-2-5 0 15,-2 3 0-15,2 3 0 0,-3-3 0 0,1 1 0 31,-2-3 0-31,-1 3 0 0,2-1 0 0,3-1 0 0,-6-2 0 0,3 0 0 0,-1 4 0 0,3-4 0 16,-3-4 0-16,2 4 0 0,1 0 0 0,-1-2 0 31,2 1 0-31,0-1 0 0,0 2 0 0,0 0 0 16,-4 0 0-16,3 2 0 0,-1-2 0 0,0 3 0 0,-1 1 0 0,1-1 0 0,-1-1 0 0,-1 5 0 0,2-6 320 0,2 6 64 16,-1-5 16-16,-1-2 0 0,2 5-144 0,-4-5-48 15,4 0 0-15,0 0 48 16,0 0-256-16,0 0-160 0,0 0 32 0,0 0 128 15,0 0 0-15,0 0 0 0,0 0 128 0,4 0-128 16,-4 4 336-16,0-4-32 0,-4 0-16 0,4 3 32 0,0-1 48 0,0-2 0 16,0 4 0-16,0-4 0 0,0 0-144 0,0 3-32 15,0-1 0-15,4-2 48 16,-4 0 0-16,0 0 0 0,2 0 0 0,-1 0 32 16,1 0-64-16,2 0-16 0,-4 3 0 0,0-3 0 15,0 0 0-15,0 4 0 0,0-2 0 0,0 1 48 16,-4-1 336-16,4 1 80 0,-2 1 16 0,1-3 32 15,-1 1 112-15,2 0 16 0,0-2 0 0,0 3 0 0,-4-3-128 0,4 0 0 16,-1 0-16-16,1 0 0 0,-4 0-240 0,4 0-32 0,-3-3-16 0,1 3 0 16,-2 0-256-16,1 0-144 15,1 0 160-15,-1 0-160 0,3 0 272 0,-6 0-32 0,6 0-16 0,0 0 0 16,0 0 176-16,0 3 48 0,0-3 0 0,0 0 0 16,0 2-256-16,2 0-64 0,2 0 0 0,-4 1 0 15,3 1-128-15,-1-3 0 0,1 8 144 0,1-4-144 16,1 4 128-16,0 0-128 0,2-1 128 0,0 6-128 15,2-1 0-15,-2 0 128 0,-2 3-128 0,0-2 0 16,-1 0 0-16,1 3 0 0,-1 1 0 0,-1 3 128 0,2-4-128 16,-5 2 0-1,0-1 0-15,0 1 128 0,0 2-128 0,-3-4 0 16,1 1 0-16,2-4 0 0,0 1 0 0,0-4 0 16,-3 1 128-16,3-7-128 0,0 4 256 0,3-4-32 0,-3-1 0 0,5-4 0 0,-1 0 80 0,1 0 16 31,0-4 0-31,4-1 0 0,-2 0-320 0,0-2 0 15,0 1 0-15,2-2 0 0,-1 2 0 0,-2 0 0 16,2-1 0-16,1-2-144 0,1 2 144 0,-1 2 0 16,3-1 0-16,-3-1-128 0,0 6 128 0,-1-3 0 0,1 1 0 15,0 1 0-15,-4-1 0 0,4 3 128 0,-2-2-128 0,-2 2 176 16,4-2 192-16,-4 0 32 0,0-1 16 0,2 3 0 16,0 0-240-16,0 0-48 0,2 3-128 0,0-3 192 15,-4 2-192-15,3-2 0 0,1 2 0 0,0-2 0 16,0 0-272-16,-1 0-48 0,1 0-16 0,1-4 0 15,1 1-1040-15,-1 1-208 0,3-1-32 0,1-3-16 16,-2-1-400-16,2 2-80 0,-4-4 0 0,2 4-5376 16</inkml:trace>
  <inkml:trace contextRef="#ctx0" brushRef="#br0" timeOffset="33806.18">5426 12171 3679 0,'-5'6'160'0,"1"-6"32"0,-1 5-192 0,2-3 0 0,1-2 0 0,0 0 0 16,2-2 736-16,-2 2 96 0,-5-2 32 15,2-1 0-15,0-3-64 0,0 3-16 0,1 3 0 0,-1-2 0 16,2-1-32-16,3 3-16 16,-4 3 0-16,2-1 0 0,2-2 288 0,-3 7 64 0,3-2 16 0,0 0 0 15,0 4-160-15,0 3-48 0,0-1 0 0,0 1 0 16,0 2-48-16,0 1-16 15,0 5 0-15,3 2 0 0,3 4-208 0,-3 0-48 16,2 4-16-16,4-2 0 0,0 3 16 0,1 2 16 16,6 0 0-16,-1 2 0 0,3 5-48 0,-1-5-16 0,4 5 0 0,-7-5 0 15,7 3-528-15,-7-3 0 0,3-2 0 0,-4 0 0 16,1 1-832-16,-4-5-192 0,1-1-16 16,-3 3-16-16,3-3-224 0,-3-3-32 0,1-1-16 0,-4-5 0 31,4-5 112-31,-2-2 32 0</inkml:trace>
  <inkml:trace contextRef="#ctx0" brushRef="#br0" timeOffset="41675.6">5165 13918 911 0,'-2'4'0'0,"0"-3"0"0,2 1 0 0,-3 0 0 16,1-2 672-16,2 3 48 0,-4-1 16 0,4 0 0 0,-5 0 336 0,2-2 64 16,-1 3 16-16,3-3 0 0,-3-3-608 0,1 3-112 15,1-2-32-15,2 0 0 16,-4-3-144-16,3 3-48 0,1 0 0 0,-2-3 0 16,0 5 400-16,-1-1 80 0,-1-3 16 0,2 4 0 0,-5 0 0 0,2 0 0 15,0 0 0-15,-4 0 0 16,4 5-304-16,-4-1-48 0,1-1-16 0,-1 2 0 0,0 1-208 0,0 1-128 0,1 0 160 0,-1 1-160 15,0 5 128-15,1-1-128 0,2 2 0 0,-2-2 144 16,2 2 304-16,3-4 48 0,3 2 16 0,0 2 0 16,0-1 80-1,3-1 32-15,3-2 0 0,2 4 0 0,1 2-176 0,0-2-16 0,-2 0-16 16,3 3 0-16,1-3-240 0,1 7-48 0,-3-4-128 0,1 1 192 16,2 1-192-16,-1-2 0 0,1 1 0 15,0-1 0-15,-3-3 0 0,1-2 0 0,2 0 0 0,-3-1 0 0,3-2 176 16,2-1-16-16,-2-2 0 0,2 1 0 0,0-2 32 0,4-2 0 15,-4-1 0-15,3 5 0 16,1-5-192-16,-1 1 0 16,-3 1 0-16,3-3 128 0,4-1-128 0,-5 4 0 15,1-4 0-15,1 0 0 0,-1-4 0 0,-1-1 0 0,0-4 0 0,-4 1 0 0,0-1 192 0,-2-1-32 16,-1-1-16-16,0 1 0 0,0-2 416 0,-1-2 80 16,1 0 0-16,0 0 16 0,-4-2-192 0,4 4-32 15,-2-2-16-15,-2-4 0 16,4 5-416-16,-4-5 0 0,-2 4 128 0,1 0-128 0,1 0 0 0,-3-1 0 0,0 1 0 15,-1-4 0-15,3 4 0 0,-4 0 0 0,1-1 0 0,-1 4 0 16,0-1 0-16,-1 3 0 0,-3-3 0 0,1-2 0 16,1 6 0-16,-1-1 0 0,-3-2 0 0,3-1 0 15,-1 0 0-15,3 2 0 0,-6-3 0 0,5 3 0 16,-3-2 0-16,-2 0 0 0,1 1-144 0,-2-1 144 16,-1 3 0-16,0 1 0 15,-1 2 0-15,-1-1 0 16,1 2 0-16,-4 3 0 0,2-1 0 0,0-1 144 15,-2 4 320-15,1 0 64 0,3 0 16 0,-2-1 0 16,1 1-192-16,-3 0-32 0,2 0-16 0,0-4 0 0,2 4-304 16,-3 0 160-16,-1-3-160 0,2 1 128 0,0-2-128 0,2 1 128 15,-3-2-128-15,5 0 128 0,-1-1 128 0,0-1 32 16,4 6 0-16,0-3 0 0,0 1-48 0,1 1-16 16,4 2 0-16,-3-2 0 0,1 2-224 0,2 0 0 15,0 0-144-15,0 0-9856 16,0 0-1968-16</inkml:trace>
  <inkml:trace contextRef="#ctx0" brushRef="#br0" timeOffset="47697.32">5496 15070 1839 0,'-4'-2'160'0,"4"2"-160"0,0 0 0 0,-3 0 0 15,3 0 256-15,-2 0 32 0,-1-4 0 0,-3 4 0 16,1-1-32-16,-2-1-16 0,2 0 0 0,1-1 0 15,1 3 144-15,1-4 48 0,2 4 0 0,0-2 0 16,-3 2 80-16,1 0 0 0,-2 2 16 0,1 0 0 16,1 0 112-16,0 3 0 0,1-3 16 0,1-1 0 15,-4 3-272-15,4-1-48 0,0-1-16 0,0-2 0 16,0 4-48-16,0-4-16 0,0 0 0 0,0-4 0 16,0 4 192-16,-1 0 48 0,-3-2 0 0,1 2 0 15,1 0 368-15,-7 0 80 0,4 0 16 0,-2 2 0 16,2-2-192-16,-4 0-16 0,0 0-16 0,1 0 0 15,-1 0-192-15,0 0-32 0,0 0-16 0,-1 0 0 0,1 0 16 0,1 0 16 16,-1 5 0-16,0-1 0 0,0 1-32 0,1 2-16 16,-1-2 0-16,0 6 0 15,1-1-160-15,-1-1-48 0,0-1 0 0,0 3 0 0,1-2-96 0,2-1-32 16,-1 6 0-16,2-2 0 0,2-1 176 0,1 1 16 16,2 2 16-16,0-2 0 0,0 7 16 0,2-3 0 15,1 3 0-15,2-1 0 0,2 3-368 0,-1-2 144 16,-1 5-144-16,2-1 0 0,2-1 0 0,-2-1 0 0,0-2 0 0,1 4 0 15,1-2 0-15,1-2 0 0,3 0 0 0,-3-3 0 16,6 1 192-16,-4-4 0 0,4 1-16 16,1-1 0-16,4 0 192 0,0-5 32 0,2 1 16 0,1-4 0 15,2 2-32-15,0-2-16 16,4-1 0-16,-4-2 0 0,2-2-240 0,1-2-128 0,-2 2 160 16,-1-4-160-16,2 1 0 0,-2-6 0 0,0 1 0 0,-3-1 0 15,-3 0 0-15,-2-5 0 16,-2 4 0-16,-1-2 0 0,-1-1 0 0,-2-2 0 0,-1-1 0 0,1-3 0 0,-3-2 0 15,-1 0 128-15,-2-3-128 0,-3-2 144 16,2-4-16-16,-5-1-128 0,0-4 192 0,-3 0-64 0,1 0-128 16,-7 2 0-16,2 2 0 0,-1 3 0 0,-3 3 0 0,-3 3 0 15,-3 3 144-15,-4-1-144 0,-2 7 0 0,-3 0 0 16,-3 1 0-16,1 2 128 0,2 1-128 0,-4-3 0 16,2 1 0-16,0 3 128 0,4 1-128 0,5 1 0 15,-2 10 0-15,2-2-128 0,3 1-32 0,2 1 0 16,0-3 0-16,2-1-9712 15,0 0-1952-15</inkml:trace>
  <inkml:trace contextRef="#ctx0" brushRef="#br0" timeOffset="54470.23">5037 16381 1839 0,'0'2'160'0,"-3"1"-160"0,3-1 0 0,-2 0 0 15,2 0 640-15,-2 1 112 0,1 2 16 0,-8 9 0 16,4 0-128-16,-4 2-32 0,2-4 0 0,2 2 0 16,0-4-352-16,1 3-80 0,-1-1-16 0,1-2 0 15,1 2 96-15,1-1 32 0,-1 1 0 0,1-3 0 16,2 5 240-16,-2-6 48 0,4 6 16 0,0-3 0 16,1-1 96-16,-3-1 16 0,4 5 0 0,1-5 0 15,0 5-272-15,-1-2-48 0,1-4-16 0,-5 6 0 0,3-5-368 0,-3 3 0 16,0-1 0-16,0-3 0 0,0 1-128 0,0-2 128 15,2 2-128-15,-2-1 128 16,0-2 0-16,4-1 0 0,-4 0 0 0,0-1 0 0,3 1 0 0,-3-2 0 16,0 1 0-16,2 1-128 0,-2 2 128 0,3 0 0 15,-3 0 0-15,0-2 0 0,0 4 0 0,0 0 0 16,0-4 0-16,0 2 0 0,0 0 0 0,0 0 128 16,-3-2-128-16,3 0 128 0,0-1 320 0,3-4 64 15,-3 3 0-15,4-6 16 0,-2 3 16 0,1 0 0 16,2 0 0-16,-1-4 0 0,1 4-144 0,0 0-16 0,2-2-16 0,-2 2 0 15,2 0-192-15,0 0-48 0,0 0 0 0,2 2 0 16,-2-2 224-16,2 0 32 16,-1 4 16-16,-1-4 0 0,2 0-32 0,0 0-16 0,0 0 0 15,-1-4 0-15,-3 4-352 0,4-5 0 0,0 3 0 0,-4-5 128 16,2 4-128-16,0-6 0 16,0 2 0-16,2-5 0 0,-1 3 0 0,-2 0 0 0,2 1 0 0,1-3 0 15,2 3 0-15,-1 1 0 0,0-2-128 0,3 4 128 16,-5-1-224-16,6 0 32 15,-5 4 16-15,0-2 0 0,-1 1-1280 0,1 3-256 16,0 0-48-16,-4 0-6144 0</inkml:trace>
  <inkml:trace contextRef="#ctx0" brushRef="#br0" timeOffset="54859.38">5470 16311 1839 0,'-9'-3'0'0,"2"1"160"0,5 0-160 0,-1 1 0 0,1-3 0 0,2 4 0 15,-2 0 704-15,0 0 128 16,2 0 0-16,-5 0 16 0,2 5 544 0,3-1 96 0,0 3 32 0,0 2 0 15,0-2 208-15,0 5 64 0,0 2 0 0,0 1 0 16,1 1-320-16,-1 0-48 0,2-2-16 0,-2 3 0 16,5 0-640-16,-5 1-144 15,6 1-32-15,-3-2 0 0,6 8-368 0,-4-2-80 0,0 1-16 0,2 0 0 0,-1 2 240 0,-1 1 32 32,2 0 16-32,-2 1 0 0,4 2 48 0,-1 5 16 0,1 3 0 0,2 4 0 0,-3-2-224 0,1 7-64 31,0-2 0-31,-2 4 0 0,0 1-192 0,-4 1 0 0,1 6 0 0,-4-8 0 15,0-2 0-15,-4-10-160 0,1-4 160 16,-3-9-192 0,5-3-704-16,1-9-160 0,0-5-32 0,0-7-10256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33:11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3081 11489 911 0,'3'0'0'0,"0"0"0"16,-1 0 0-16,0 0 0 0,3 0 192 0,-3 0-32 0,5 0-16 0,2 3 0 15,1-3 448-15,-10 0 96 0,0 0 16 0,0 0 0 16,0 0 256-16,91-3 48 16,-91 3 16-16,0 0 0 0,0 0-288 0,80-14-48 0,-80 14-16 0,0 0 0 15,0 0-416-15,0 0-64 0,0 0-32 0,92-13 0 16,-78 13-160-16,-5 0 192 0,0 0-192 0,-6 0 192 16,-3 4-16-16,2-4 0 0,-2 5 0 0,-2-1 0 15,-1-1 720-15,-3 2 160 0,3-1 32 0,-6-2 0 16,4 3-448-16,-2-2-64 0,0 1-32 0,-2-3 0 15,1 1-544-15,-1 0 0 0,0 1 0 0,-3-3 0 16,1 0-192-16,1 0 16 0,0-3 0 0,1 3 0 16,-3-4-176-16,1-1-32 0,2 4-16 0,-3-3 0 0,2 1 400 0,-1-1 0 15,1 2 0-15,-4 2-128 0,2 0 128 16,0 0 0-16,1 4 0 0,-3-2 128 0,2 3 48 0,0-2 16 16,1 2 0-16,-1-1 0 0,2-1-16 0,1 1 0 15,0-2 0-15,1 3 0 0,1-3-176 16,1-1 0-16,1 3 0 0,-2-2-176 0,2 1 176 0,1-3 0 15,-1 0 0-15,2 4 0 0,1-3 0 0,-3-1 0 16,1 0 0-16,1 4-128 0,1-4 128 0,0 0 0 16,1 3 0-16,1-1 0 0,0 2 0 0,0 1 0 15,0 0 0-15,1-2 128 0,3 3 144 0,3-3 48 0,3 1 0 0,4-3 0 16,-14-1 208-16,0 0 48 0,0 0 16 0,0 0 0 16,110-15-224-16,-110 15-48 0,0 0-16 0,110-30 0 15,-110 30-304-15,85-21 0 0,-85 21 0 16,87-22 0-16,-87 22 0 0,0 0 0 0,105-20 0 0,-105 20-144 15,0 0 144-15,0 0 0 0,89-8-144 16,-72 8 144-16,1 0 0 0,-5 0 0 0,5 0 0 0,-1-4 0 16,-3 4 0-16,4-3 0 0,-18 3 0 0,0 0 0 15,0 0 0-15,0 0 0 0,78-37 0 0,-78 37 0 16,0 0-224-16,0 0-128 0</inkml:trace>
  <inkml:trace contextRef="#ctx0" brushRef="#br0" timeOffset="1228.98">5184 10478 3679 0,'-4'0'320'0,"3"0"-320"0,-3 0 0 0,4 0 0 15,-2 0 976-15,1 0 128 0,-1 0 32 0,-7 0 0 16,-5 6-512-16,-1-3-112 0,-3 2 0 0,1-1-16 0,-2 4-496 15,-2 1 0-15,-2 2-128 0,0-1 128 0,2 1-160 0,2 1 160 16,-3-2-128-16,4-1 128 0,-3 0 0 0,4-1 192 16,-1 1 0-16,1 3-16 0,0-1 368 0,-1 1 80 15,-1 2 16-15,-2 0 0 0,2 1 96 0,1-1 32 16,-2 0 0-16,0 4 0 0,-1 3-144 0,2-2-32 16,2 2 0-16,-1-2 0 0,-2 2-256 0,2 1-48 15,1-1-16-15,-1 2 0 16,4 0-96-16,0 3-32 0,6-4 0 0,-1 4 0 15,0-3 432-15,4 1 96 0,1 4 16 0,4-2 0 0,0 4-64 0,4-2-16 16,1 7 0-16,0-4 0 0,2-1-416 0,2-2-192 0,-2-2 160 0,2-4-160 16,1 3 0-16,1-6 0 15,3 4 0-15,1-3 0 0,5 0 128 0,-20-20 0 0,0 0-128 0,69 41 192 16,-69-41 384-16,0 0 64 0,86 20 0 0,-86-20 16 16,0 0-144-16,90 7-48 15,-90-7 0-15,0 0 0 0,0 0 48 0,108-7 16 0,-108 7 0 0,0 0 0 16,93-14-192-16,-93 14-32 0,0 0-16 0,109-27 0 15,-109 27-288-15,79-26 0 0,-79 26 0 16,89-34 0-16,-89 34 0 0,96-35 0 0,-96 35 0 16,85-46 0-16,-85 46 0 0,64-40 0 0,-64 40 0 0,46-38 0 15,-29 15 0-15,1 1 0 0,-8-4-128 0,2 3 128 16,-3-3 0-16,0 0 0 16,3 0 0-16,-5 1 0 0,1 1 128 0,-1-2 80 0,-1-2 16 0,-3-4 0 0,-1-1-224 0,-2 0 176 15,-2 2-176-15,-3-4 160 0,-4 0-160 0,-3 0 0 16,-5-1 0-16,-4 1 0 15,-4-3 0-15,-4 3 0 0,-6 9-144 0,-5 3 144 16,-9 9 0-16,-3 5-160 0,-2 13 160 0,-4 3-128 0,1 5-64 0,1 6-16 16,5 2 0-16,8-2 0 15,3-1-400 1,7-6-80-16,8 1-16 0,13-10-12032 0</inkml:trace>
  <inkml:trace contextRef="#ctx0" brushRef="#br0" timeOffset="4420.42">15052 7406 7359 0,'-5'3'656'0,"3"-3"-528"0,0 4-128 0,2-2 0 0,2-2 528 0,-4 3 80 31,2 2 16-31,-5 2 0 0,2 2 208 0,-3 0 64 0,3 1 0 0,3-1 0 15,0-2 128-15,0 0 48 0,3 2 0 0,3-2 0 16,-1-2 96-16,0 3 32 0,4-2 0 0,-2 1 0 16,3-2-304-16,2 0-48 0,1 4-16 0,1-1 0 15,0 1-416-15,3 0-96 0,0 3 0 0,-3-3-16 16,7 1-304-16,-3 2 0 0,-3-1 0 0,3-2 0 16,-3 3 128-16,-1 0 32 0,4-2 0 0,-6 3 0 15,4-5 0-15,1 3 0 0,4 1 0 0,-2-3 0 16,-19-9-32-16,0 0-128 0,77 29 192 0,-77-29-64 15,0 0-128-15,89 19 160 0,-89-19-160 0,0 0 160 0,101 21-160 0,-101-21 0 16,0 0 0-16,108 28 0 0,-108-28-192 0,73 18 16 16,-73-18 16-16,0 0 0 0,106 31 0 0,-106-31 0 15,0 0 0-15,94 31 0 0,-94-31-128 0,0 0-32 16,82 26 0-16,-82-26 0 16,0 0-128-16,0 0-48 0,77 18 0 0,-63-15 0 0,-4-1 240 0,1 0 32 15,1 0 16-15,-3-2 0 16,-4 0-224-16,4 0-32 0,-4 0-16 0,0 0 0 15,-1 0-848-15,-1 3-160 0</inkml:trace>
  <inkml:trace contextRef="#ctx0" brushRef="#br0" timeOffset="5246.61">15277 8385 5519 0,'0'2'496'0,"0"-2"-496"0,0 0 0 0,0 0 0 16,0 0 832-16,0 0 64 0,0 1 0 0,0-1 16 16,0 4 96-16,-4-3 16 15,4 3 0-15,-3-1 0 0,3-1-176 0,-2 2-16 0,2-4-16 0,2 3 0 16,1-1-208-16,1-2-32 0,-2 0-16 0,1 0 0 16,2 0 128-16,2-2 16 0,0-1 16 0,4-1 0 0,-3-1 48 0,6-4 16 15,-3 4 0-15,1-4 0 16,0 2-288-16,2-1-64 0,4-1-16 0,-4-1 0 15,-1 1-416-15,3 0 0 0,-2 6 128 0,-3-3-128 16,1 5 224-16,-4-1 16 0,1 4 0 0,-4-1 0 16,1 3-96-16,-3 1-16 0,-3 4 0 0,0 0 0 15,-3 4-128-15,-3 5 160 0,1 4-160 0,-4 5 160 0,-3 2 48 0,2 3 16 16,-2-1 0-16,-1 0 0 0,3-1-224 0,-4-2 128 16,2 5-128-16,-2-2 0 0,0-3 0 0,-2 5 0 15,2-5 0-15,-3 2-160 0,-2 1-176 0,0-3-48 16,-1 1 0-16,-1-1 0 0,-1-2 128 0,3-3 32 15,-2-2 0-15,2-4 0 0,1-4-64 0,2-3-16 16,3-5 0-16,0-1 0 16,3-4-128-16,3-5-16 0,2-2-16 0,1-4 0 0,2-3 176 0,2-3 32 0,4-4 16 15,1 0 0-15,-1-3 240 0,3-3-144 0,1 3 144 16,1 0-128 0,3 1 304-16,0 4 64 0,-1 3 16 0,1 4 0 0,0 3 64 0,2 6 0 15,-5-2 16-15,0 3 0 0,-1 2 304 0,1 2 48 0,2 3 16 16,-3-2 0-16,1 6 80 0,3 0 32 0,-3 1 0 0,5 2 0 15,-2-3-336-15,2 3-64 0,3-1-16 0,1 1 0 16,-1 0-400-16,2-1 0 16,2 1 0-16,-5-2 0 15,1 2-496-15,3-3-176 0,-1 5-32 0,0-5-16 0,0-1-336 0,4-1-64 0,-23-7-16 0,0 0 0 16,0 0-464-16,89 2-80 0,-89-2-32 0,0 0-6816 16</inkml:trace>
  <inkml:trace contextRef="#ctx0" brushRef="#br0" timeOffset="5704.24">16005 8397 1839 0,'0'5'160'0,"-3"-1"-160"0,1-4 0 0,0 0 0 16,2 0 464-16,-1 3 64 0,-3-1 16 0,-1 5 0 15,-4 0-32-15,-3 0-16 0,1-2 0 0,-1 4 0 16,2-2 832-16,-1-2 160 0,3 0 48 0,-3 0 0 16,2 2 48-16,1-1 16 0,-1 2 0 0,0-2 0 15,-1 6-608-15,-1-2-112 0,1-1-32 0,-2 3 0 16,7 2-464-16,-8 0-80 0,6 2-32 0,-1-2 0 16,4 3-16-16,-1-3-16 0,1 2 0 0,4-1 0 0,4-3-240 15,1 2 128-15,-1 0-128 0,3-2 0 0,3-3 0 0,1 0 0 16,-3 0 0-16,1-4 0 0,3 2-224 0,-1-2 16 15,1-1 0-15,-3-3 0 0,-1 3-48 0,1-1 0 16,-4-1 0-16,0 5 0 0,1-5 256 0,-5 3-176 16,1-2 176-16,-2 3-160 0,0-3 160 0,-2 4 0 15,1-2 0-15,-1 1 0 0,-3-1 0 0,5-2 304 16,-4 1-48-16,-1 1-16 0,1 0 384 0,1 0 80 16,-2 2 0-16,0-1 16 0,-1 6-16 0,-1-2 0 0,2 2 0 15,-4 2 0-15,2 0-336 0,-1-2-80 0,1-3-16 0,-2 3 0 16,-5-1-272-16,2-2 0 0,-4-1 0 0,2 1-144 31,0-2-544-31,-3-2-96 0,3 0-32 0,-2-5 0 0,2 0-416 0,4 0-96 16,1-1-16-16,-3-6-4816 15,7 3-976-15</inkml:trace>
  <inkml:trace contextRef="#ctx0" brushRef="#br0" timeOffset="6009.73">15939 8411 10127 0,'0'0'448'0,"0"0"96"0,0 0-544 0,0 0 0 15,2 0 0-15,0 0 0 0,-1 0 1088 0,3 3 128 0,4-3 0 0,1 0 16 16,2 0 128-16,3 0 32 0,1-3 0 0,3 3 0 16,-18 0-1072-16,0 0-320 0,0 0 128 0,89-14-128 15,-89 14 0-15,0 0 0 0,0 0 0 0,92-5 0 16,-92 5 224-16,0 0 32 0,0 0 0 0,0 0-9280 16</inkml:trace>
  <inkml:trace contextRef="#ctx0" brushRef="#br0" timeOffset="11050.9">3384 12840 911 0,'-2'2'0'0,"0"-2"0"0,0 3 0 0,2-3 0 16,0 0 384-16,0 0-16 0,0 0 0 0,0-3 0 15,0 3-368-15,-3 0 0 0,1-2 0 0,2-1 0 16,0-3 0-16,0-1 0 0,2 4 0 0,-2-2 0 16,5 0 0-16,-5-4 0 0,2 4 0 0,-2-4 0 15,5 0 400-15,-5-3 64 0,2 3 16 0,0-1 16 16,-1-1-304-16,-1 1-48 0,0 1-16 0,0-3 0 0,0 5 64 0,0-2 0 16,4 2 0-16,-4 2 0 0,0 0 576 0,2 1 128 15,1 1 0-15,1 1 32 16,1-1 432-16,-2 3 96 0,3 3 16 0,-3-1 0 0,2 1-272 0,-3 3-64 15,0-1-16-15,0-2 16 0,-2 6-384 0,0 0-80 16,0 0-16-16,-2-4 0 0,2 3-80 0,0 1 0 16,2-2-16-16,1-5 16 0,6 3 16 0,-1-1 16 15,3-4 0-15,5 3 16 0,-16-3 272 0,0 0 48 16,0 0 16-16,68-3 0 0,-68 3-336 0,0 0-80 16,0 0-16-16,81-6 16 0,-81 6-544 0,0 0 0 15,75-5 0-15,-75 5 0 0,0 0 0 0,84-7 0 16,-84 7-176-16,0 0 176 0,91-2-256 0,-91 2 0 0,0 0 16 0,99 0 0 31,-99 0-384-31,0 0-80 0</inkml:trace>
  <inkml:trace contextRef="#ctx0" brushRef="#br0" timeOffset="12030.13">5266 11994 14735 0,'-2'-2'1312'0,"0"0"-1056"0,2-1-256 0,0 3 0 32,2-2 544-32,-2 0 48 0,-2-3 16 0,2-4 0 15,-5 1-352-15,2-3-80 0,-6-1-16 0,-5 3 0 0,2 1-160 0,-6-1 0 16,-1 0-192-16,-2 4 192 0,-5 1 192 0,-2 4 176 16,2 0 16-16,-7 4 16 15,5 5 576-15,-7-4 112 0,4 4 32 0,-4 6 0 0,0-1-400 0,2 4-80 0,0 1 0 0,2 3-16 16,1-1-384-16,5 5-80 15,5 0-16-15,6 1 0 0,0 0 64 0,7 0 16 0,1 0 0 0,6 1 0 16,0 0-32-16,0 2-16 0,4 3 0 0,-2 2 0 16,1 0-176-16,-3-1 0 15,0 3 0-15,0 1 0 0,0 2 0 0,-5-1 0 16,1 1 0-16,-1 2 0 0,-2 5 0 0,2-2 192 0,0 7-192 0,-2-3 192 16,5-2 448-16,2-2 80 0,2 0 32 15,1-3 0-15,6-2-160 0,0-3-16 0,1 3-16 0,-10-40 0 0,33 66-176 0,-33-66-16 16,0 0-16-16,68 70 0 0,-68-70 96 15,0 0 0 1,93 36 16-16,-93-36 0 0,73 0-208 0,-73 0-32 0,80-19-16 0,-36 7 0 16,-4-4-208-16,0-3 0 15,3 0 0-15,-1-7 0 0,0 3 192 0,2-3-64 16,-3 0-128-16,3 0 192 0,1 0-48 0,-1-6-16 0,-1-2 0 16,-3-3 0-16,-1-3-128 0,-8 0 0 0,0 5 0 0,-1 0 0 15,-2 0 0-15,-2 1 0 0,0 2 0 0,-5 1 0 16,2-4 0-16,-6 5 0 0,-3-1 0 0,-5 0 0 15,0-4 0-15,-9 0 160 0,0-5-160 0,-6 3 160 16,-1-1-160-16,-3 3 0 0,-2-5 0 0,-7 0 0 16,1 0 272-16,-3 4-16 0,-1-3-16 0,-1 4 0 15,2-1 176-15,-5 3 32 0,3 1 16 0,-8 4 0 16,0 2-336-16,-8 5-128 0,-6 2 0 0,-7-2 0 16,-6 7-320-16,-3-3-176 0,-2 5-16 0,-1-2-16 15,6 5-1408-15,4 4-288 0,6 5-48 0,6 0-12160 16</inkml:trace>
  <inkml:trace contextRef="#ctx0" brushRef="#br0" timeOffset="14088.55">20114 7681 6447 0,'4'-2'576'0,"-4"-3"-576"0,3 3 0 0,-1 1 0 15,1-5 0-15,1 5 0 0,1-6-192 16,0-2 48 0,4 0-368-16,0-1-64 0,-2 1 0 0,-2 2-16 0,-1 2 816 0,-3 3 160 0,-1 2 48 0,4 0 0 15,-4 2 832-15,0-2 160 16,0 0 48-16,3 0 0 0,2 0 144 0,-3 0 48 0,5 0 0 0,2 0 0 15,0-2-576-15,-1 0-96 0,6-3-32 0,-5 4 0 16,5-1-448-16,0 0-80 0,2-1-32 0,-1 1 0 16,3 0-128-16,-1 0-16 0,4-1-16 0,-4 3 0 0,3 0 32 0,0 0 16 15,0 0 0-15,-1 0 0 0,3 5 0 0,1-1 0 16,-5-1 0-16,1 1 0 0,2 1 32 0,-4 0 0 16,2 2 0-16,2 0 0 0,-2 2-64 0,0-1 0 15,4-1 0-15,0 2 0 16,-4 0-256-16,2-2 0 0,-21-7 128 0,0 0-128 0,0 0 0 0,97 24 0 15,-97-24 0-15,0 0 0 0,0 0 192 0,100 14-32 16,-100-14 0-16,0 0 0 0,0 0-32 0,97 12 0 0,-97-12 0 16,0 0 0-1,0 0 0-15,93 14-128 0,-71-9 192 0,-2 1-64 0,0-3 32 0,-2 6 0 0,-1-4 0 0,-3 2 0 16,0-2-32-16,-2 0-128 16,6-1 192-16,-4-1-64 0,0-1-128 0,0-2 192 15,1 0-192-15,-1 0 192 0,0 0-192 0,2 0 0 16,-2 0 0-16,0 0 0 0,0-2 0 0,1-1 0 0,-1-1 0 0,-3 4 0 15,1-1-160-15,-3-3-112 16,-1 4-32-16,-2 0 0 0,-3 0-1056 0,-3 0-224 0,-3 4-32 16,-3-3-9392-16</inkml:trace>
  <inkml:trace contextRef="#ctx0" brushRef="#br0" timeOffset="15000.85">20161 8641 2751 0,'11'0'256'0,"-4"-2"-256"15,1-1 0-15,-2 3 0 0,-1 0 512 0,-2 0 48 0,1-2 16 0,3 0 0 16,2-3 240-16,3 3 48 0,0-5 16 0,-3 2 0 16,-1 1 0-16,-2-1 0 0,-3 5 0 15,-1-3 0-15,1 1 48 0,-3-1 16 0,0 3 0 0,0-2 0 16,4 2 144-16,-2 0 48 0,1 0 0 16,-3 0 0-16,4 0-304 0,-3 0-48 0,3 2-16 0,-2-2 0 15,1 0-384-15,0 0-96 0,-1 0-16 0,0 3 0 16,3-3 32-16,-5 2 0 0,2-2 0 0,0 3 0 15,-2-3 16-15,1 4 0 0,3-3 0 0,1-1 0 16,-1 4-128-16,-3-4-32 0,6 3 0 0,-1-1 0 16,-3-2-32-16,4 0-128 0,0 0 192 0,-2 0-64 15,2 0-128-15,0 0 0 0,0 0 0 0,-3-2-176 16,3 2-1008-16,0-3-208 0,-2 3-32 0,3-4-16 31,1 4-880-31,0 0-176 0</inkml:trace>
  <inkml:trace contextRef="#ctx0" brushRef="#br0" timeOffset="15551.53">20853 8378 2751 0,'5'-2'256'0,"-5"2"-256"0,2 0 0 0,-2 0 0 0,2 0 576 0,-2 0 80 0,5 0 16 0,-3-2 0 31,1 2 96-31,1 0 32 0,1 0 0 0,-5 2 0 15,4-2 384-15,-4 4 80 0,0-1 16 0,-4 1 0 0,4-3 64 0,0 8 32 16,0 0 0-16,0-1 0 0,-3 3-416 0,3-1-64 0,-2 4-32 0,2 0 0 16,0 0-144-16,-5 4-16 0,1-1-16 0,1 0 0 31,-3 4-256-31,3-3-48 0,-2-1-16 0,-2-1 0 16,1 1-208-16,1 4-32 0,-3-4-128 0,-1 1 192 0,0 1-192 15,-1 4 0-15,-1-2 0 0,1 1 0 0,-2 3 0 16,1-6 0-16,2 3 0 0,1 3 0 15,-1-6-768-15,2 2-112 0,5-5-16 0,-1-4-9232 16</inkml:trace>
  <inkml:trace contextRef="#ctx0" brushRef="#br0" timeOffset="15960.61">21277 8348 3039 0,'5'2'0'0,"-5"-2"128"0,2 2-128 0,-2-1 176 0,0-1-176 0,0 4 0 0,-2-1 0 0,2-1 0 16,-5 7 208-16,-4 3 16 0,-2-2 0 0,-3 6 0 15,1-5 752-15,-5 4 160 0,1-4 16 0,-1 3 16 16,-1 1 720-16,2 1 144 0,-1 0 16 0,1-2 16 16,-1 3-864-16,-1-3-176 0,7 7-48 0,-5 0 0 15,3-2-464-15,1 4-80 0,3-1-32 0,1-1 0 16,2 2-208-16,2-6-64 0,2 4 0 0,3-3 0 15,3-3-128-15,2-3 160 0,2 1-160 0,4-5 160 0,1-2-160 16,2-1 0-16,3-2 0 0,2 1 0 16,6-4 0-16,-2-4 0 0,-23 4 0 0,0 0-176 15,0 0 176-15,102-26 0 0,-76 16 0 0,-1-1 0 0,-25 11 0 16,0 0 0-16,0 0 0 0,97-49 0 0,-74 34 272 0,-4-1-16 16,-1-1 0-16,-3 3 0 15,-6-4 0-15,0 1-16 0,-4 3 0 0,-5-3 0 16,0-1-240-16,-5 1 144 0,-4-1-144 0,0-1 128 0,1 3 240 0,-1-1 32 0,-3-2 16 15,3 1 0-15,0 1 80 0,1 0 16 0,2-1 0 16,-2-1 0-16,2 3-512 0,-1 2 128 16,2 1-128-16,0 4 0 15,0 0-400-15,-2 6-128 0,-2 3-32 0,0 0-6944 0,1 3-1392 0</inkml:trace>
  <inkml:trace contextRef="#ctx0" brushRef="#br0" timeOffset="19622.59">3140 14275 2751 0,'0'-1'256'0,"-4"-1"-256"16,4 0 0-16,-3 2 0 0,1 0 160 0,-1 0-16 15,-3 0 0-15,-6-3 0 0,-2 3-432 0,-8 0-96 16,-3 0 0-16,1 5-16 16,-1 2-32-16,1 2 0 0,3 1 0 0,-2 2 0 0,2 2 432 0,4-2 0 0,3 0 0 0,0-3-128 15,2-2 128-15,0 0 256 0,1-2-64 0,3 1-16 16,-5 1 304-16,5-6 64 0,2 3 16 0,1-1 0 15,5-1 384-15,0-2 80 0,2 0 0 0,5 0 16 16,-2 0-16-16,4 0 0 16,0-5 0-16,1 5 0 0,2-4-528 0,2-1-112 0,0 2-32 0,2 1 0 15,-2-2-224-15,3 1-128 0,-5 1 160 0,2 2-160 16,0-3 368-16,2 3-32 0,-2 3 0 0,0-3 0 0,0 0 240 0,-2 2 32 16,2 0 16-16,3-2 0 15,-4 1-16-15,2-1 0 0,1 4 0 0,-16-4 0 16,0 0-96-16,0 0-32 0,0 0 0 0,84 5 0 15,-84-5-320-15,0 0-160 0,0 0 160 0,0 0-160 0,80 17 0 0,-80-17-208 16,0 0 16-16,0 0 0 31,0 0-400-31,0 0-80 0,87 32-16 0,-87-32 0 16,0 0-976-16,0 0-208 0,101 21-48 0,-101-21-3424 0</inkml:trace>
  <inkml:trace contextRef="#ctx0" brushRef="#br0" timeOffset="20478.04">5156 13795 9215 0,'-26'7'816'0,"8"-6"-656"0,1 5-160 0,8-5 0 0,4 1 448 0,2-2 48 16,-3 0 16-16,-2 0 0 0,-10 4-208 0,1-4-48 15,-4-4 0-15,2 2 0 16,1 1-816-16,1-5-160 0,3-2-48 0,2 4 0 16,-2-3 176-16,-2 0 16 0,2 2 16 0,0 1 0 0,0-1 176 0,-3 5 48 15,-1 4 0-15,1-3 0 0,-4 8 928 0,2 0 192 16,-4 3 48-16,-3 2 0 0,2 3 528 0,1 1 112 15,4 3 32-15,-2-2 0 0,4 4-208 0,-1 1-32 16,4 0-16-16,2 6 0 0,1 0-304 0,3 3-64 16,-1 1-16-16,0 5 0 0,4 1-256 0,2-4-48 0,-3 8-16 0,6-4 0 15,6 0 16-15,-3-2 0 0,4-1 0 16,2-2 0-16,1 0-112 0,-10-35 0 16,32 57-16-16,-32-57 0 0,0 0-304 0,57 72-128 0,-57-72 0 0,0 0 128 15,63 52 16-15,-63-52 0 0,0 0 0 16,0 0 0-16,96 43 208 0,-96-43 32 0,0 0 16 0,0 0 0 0,92 14 112 15,-92-14 0-15,0 0 16 0,75-5 0 0,-75 5-208 16,0 0-64-16,85-26 0 0,-85 26 0 16,63-28-112-16,-28 9-16 0,3-4-128 0,-1-1 192 0,1-2-192 15,2-4 176-15,4 4-176 0,-4-5 160 0,0 3 32 0,-5-5 0 16,0 0 0-16,-11-4 0 0,-3 0-192 16,-7 3 0-16,-5 2 0 0,-6-3 128 0,-8 1-128 0,-4-1 0 15,-5-2 0-15,-1 2 0 0,-3 4 0 16,-1-4 192-16,-5 4-64 0,-1-1 0 0,4 3 384 0,-7-2 80 15,2 3 16-15,2-2 0 0,0 4-320 0,-1 0-64 16,1 1-16-16,3-1 0 0,3 2-208 16,1-1 0-16,3 5 0 0,-2-1 0 15,6 3-560-15,1-4-96 0,4 2-32 0,1 0-15184 0</inkml:trace>
  <inkml:trace contextRef="#ctx0" brushRef="#br0" timeOffset="22087.08">13360 7643 1839 0,'-9'0'160'0,"2"0"-160"0,4 0 0 0,3 0 0 16,-4 0 528-16,3-4 80 16,-8 4 16-16,-5-1 0 0,-3-3 160 0,-3-5 48 0,5 4 0 0,-3-2 0 15,4-2 192-15,4 1 64 0,1-1 0 0,2-1 0 16,4 1 112-16,-3 4 16 16,6-2 16-16,0 1 0 0,-3 5-176 0,3-1-32 15,0 0-16-15,0 2 0 0,0 2 80 0,0-2 32 0,0 0 0 0,0 2 0 16,3-1-336-16,-1-1-64 0,2 0-16 0,-1 4 0 0,4-4-320 15,0 0-64-15,2 2 0 0,-6-2-16 16,4 3-48-16,0-3 0 16,4 5 0-16,-3-1 0 0,-1 1 320 0,0 4 64 15,2-2 16-15,2 2 0 0,-1-1-96 0,2 1-32 0,2-2 0 0,-2 5 0 0,6-3-272 0,1 5-64 16,2 0-16-16,1-2 0 0,-1 2-176 16,2-5 0-16,-23-9 0 0,0 0 128 0,84 31 0 0,-84-31-128 15,0 0 192-15,92 19-64 0,-92-19 0 16,0 0 0-16,103 10 0 0,-103-10 0 15,0 0 0-15,92 9-128 0,-92-9 192 0,0 0-64 0,0 0-128 16,110 35 0-16,-110-35 0 0,0 0 0 16,75 35 0-16,-75-35 0 0,0 0 0 0,80 33 0 0,-80-33 0 15,0 0 160-15,101 26-160 0,-101-26 160 16,0 0-32-16,133 4-128 0,-133-4 192 0,0 0-64 0,136-9-128 16,-136 9 0-16,0 0 0 0,99-4 128 0,-75 6-128 15,-1 0 0-15,-4 3 0 0,-1-1 0 0,-3 1 0 0,-1 2 0 16,0-2 0-16,-2 4 0 0,2-4 0 0,-5 4 0 15,0-1 0-15,-4 1 0 0,2-4 0 0,-2 2 0 16,-1-2 0-16,-4-1 0 16,0-2-848-16,-2-2-112 0,0 0 0 0,-5 0-13456 0</inkml:trace>
  <inkml:trace contextRef="#ctx0" brushRef="#br0" timeOffset="22875.23">13710 8543 3679 0,'6'-5'320'0,"-3"0"-320"0,-1 1 0 0,1 4 0 15,-3-3 400-15,0 3 16 0,5-5 0 0,1-4 0 16,1 0 224-16,-2 1 32 0,-2 2 16 0,-3 3 0 15,-3 1 160-15,-1 2 48 0,-1 2 0 0,-4 1 0 16,1 3 192-16,-3 0 32 0,-1 1 16 0,0 2 0 16,-2-2-192-16,0-2-48 0,2 4 0 0,-2-4 0 15,2 4-112-15,1-2-16 0,-1 0-16 0,0 0 0 16,1-2-176-16,3 4-16 0,-1-2-16 0,-3 0 0 16,3 1-144-16,-1-1-16 0,1 4-16 0,0-2 0 0,-3 3-160 0,1 0-16 15,-1 2-16-15,0 0 0 0,2 5-176 0,1-2 0 16,0 1 0-16,-3-1 0 0,7 4 272 0,-4-3-16 15,4 1-16-15,1-2 0 0,1 1 272 0,3-1 64 16,3 4 16-16,1-7 0 0,1 0-272 0,0 0-64 16,7-2-16-16,1-3 0 0,1-4-240 0,0 4 0 15,3-6 0-15,4 0 0 0,3-3 0 0,-24 0 0 16,0 0 0-16,0 0 0 0,110-24 0 0,-110 24 0 16,0 0 0-16,79-36 0 0,-53 18 256 0,-4 1 0 15,-1-2 0-15,2-1 0 0,-4-2 128 0,2 4 48 0,-4-1 0 16,1-2 0-1,-4 4-80-15,-2-2-16 0,2 1 0 0,-5-3 0 0,-1-1-336 16,1 3 144-16,-4-2-144 0,-5 0 0 0,4 2 320 0,-8 3-64 0,4 0 0 16,-5 1 0-16,-4 6 352 0,-3 2 64 15,-2 0 16-15,-3 3 0 0,-4 3-400 0,-4 1-80 16,-1 5-16-16,-5 2 0 16,1 0-880-16,-5 5-176 0,4 0-32 0,0-1-14512 0</inkml:trace>
  <inkml:trace contextRef="#ctx0" brushRef="#br0" timeOffset="26808.15">5452 15104 4607 0,'-12'0'400'0,"3"0"-400"0,8 0 0 0,-3 0 0 0,-1 0 704 0,1 0 48 15,-10 0 16-15,-3-1 0 16,-6-3-304-16,-1 1-48 0,1 1-16 0,4-5 0 0,2 5-400 0,-1-5-320 15,-3 6 48-15,2-5 16 16,-2 5-288-16,-1-1-48 16,-1-2-16-16,-1 4 0 0,-3 6 1072 0,3-3 224 0,0 2 32 0,-3 4 16 15,3 0 1184-15,-2-1 256 0,0 1 32 0,-4 0 16 16,2 0-368-16,-3 3-64 0,-2-2 0 0,0-1-16 16,0 7-1136-16,-4-1-208 0,0 4-48 0,3 1-16 15,-1 7-368-15,3 0 0 0,3-1 0 0,-1 3-192 16,6-1 192-16,-2 3 0 0,3-1-144 0,5 0 144 15,1 3 0-15,1 0 0 0,6 3 0 0,-4 1 0 16,2-2 192-16,3 7 16 0,0-1 0 0,1 1 0 16,2-2-208-16,1-3 0 0,5-1 0 0,2-6 0 0,1 1 0 15,6-1 0-15,2-7 0 0,-11-23 0 0,33 47 0 0,-33-47 0 16,0 0 0-16,83 50 0 16,-83-50-320-16,0 0 0 0,121 32 0 0,-121-32 0 15,101 0-256-15,-101 0-48 0,109-16-16 0,-109 16 0 0,101-33 640 0,-101 33 0 16,82-32 0-16,-82 32 0 0,88-40 976 0,-41 18 176 15,-47 22 16-15,99-47 16 0,-47 21-400 0,2-1-80 16,2 0 0-16,-4 1-16 0,-52 26-496 0,101-49-192 16,-59 23 128-16,-7-2-128 0,-5-2-128 0,-8 4-128 15,-3 0 0-15,-3 3-16 16,-2-3-304-16,-9-2-64 0,0-1-16 0,-6-3 0 0,-4-4 288 0,-8-3 64 0,1 3 16 0,-5-4 0 16,-2-2 960-16,-8 2 192 0,5 0 32 0,-10-4 16 15,3 8 432-15,-6-4 96 0,4 1 16 0,-8 8 0 16,3 0-640-16,1 1-128 0,0 7-32 15,2 1 0 1,7 1-1248-16,3 2-256 0,6 1-48 0,6-4-13568 0</inkml:trace>
  <inkml:trace contextRef="#ctx0" brushRef="#br0" timeOffset="28816.35">13491 9221 1839 0,'-6'2'160'0,"3"-2"-160"16,0 3 0-16,1-3 0 0,2 0 768 0,0 0 128 0,0 0 32 0,0 0 0 15,0 0-256-15,0 0-48 16,-4 4-16-16,1-3 0 0,1-1-336 0,-1 4-64 0,-1-4-16 0,2 0 0 16,-3 0 224-16,2 0 32 15,-3-4 16-15,3 3 0 0,-1-3 304 0,3 1 48 16,1 1 16-16,0-2 0 0,-4 1-176 0,6-2-16 0,-2 3-16 0,0 0 0 16,0 0-416-16,0 2-80 0,-2 0 0 0,2 0-128 0,-3 2 176 0,1 0-176 15,0 0 160-15,0 3-160 16,2-2 208-16,0 1-48 0,0-2-16 0,0 1 0 0,0 2 128 0,0-1 32 31,4 1 0-31,-2-2 0 0,1 6 0 0,-1-4 0 16,0 4 0-16,3 0 0 0,-3 3 16 0,-1-2 16 15,1 3 0-15,2 4 0 0,-4-3-32 0,0 3-16 16,0 6 0-16,-4-2 0 0,1 0 64 0,1-2 16 0,-2 7 0 16,-1-3 0-16,2-2-368 0,-3 3 0 0,1 0 0 0,-2 3 0 15,2-3 0-15,0-3 0 0,-4 2 0 0,6-3 0 31,-3 0-384-31,1-5-128 0,2-1-48 0,-3 0 0 16,5-5-320-16,-1 0-64 0,4-3-16 0,-1-4-6928 0</inkml:trace>
  <inkml:trace contextRef="#ctx0" brushRef="#br0" timeOffset="29454.31">13729 9200 4607 0,'0'-2'192'0,"4"0"64"0,-4-3-256 0,2 5 0 0,1-2 0 0,-3 1 0 16,4-5 640-16,1 1 64 0,4-3 32 0,3-1 0 15,2-3 144-15,-4 1 16 0,2 3 16 16,1 1 0-16,1 0 64 0,-4 0 16 0,6 5 0 0,-4-2 0 16,4 1 432-16,-1 1 96 0,3-1 16 0,-3-1 0 15,3 4-128-15,-1-5-32 0,-1 5 0 0,1 0 0 16,-3 0-800-16,0 0-144 0,-5 5-48 0,-4 2 0 15,0 2-176-15,-3-4-32 0,-2 7-16 0,-2-1 0 16,1 4 288-16,-8 5 48 0,4-1 16 0,-4 2 0 16,-3 5 64-16,1 0 32 0,-1 2 0 0,0-2 0 15,-2 5-240-15,0-1-48 0,-3-1-16 0,-1-1 0 16,1 2-304-16,-6-2 0 0,6 1 0 0,-8-1 0 0,6-2 0 0,-4 1 0 16,1-5 0-16,-3-1 0 15,6-4-704-15,-3-3-208 0,1 0-48 0,1-5 0 16,3 0-192-16,5-1-64 0,-2-2 0 0,5-6 0 15,0 3 496-15,6-6 80 0,0 3 32 0,6-6 0 16,-3 3 144-16,3-4 16 0,6 0 16 0,-4-3 0 0,8-3 160 16,1 1 16-16,-2-2 16 0,3-3 0 0,3-1 240 0,3 1 0 0,-2-2 0 15,2-2-144-15,0 7 144 0,-2-3 0 16,2 8 0-16,-4 0 0 0,-1 6 128 0,0 3-128 0,-6 0 128 16,2 8-128-16,1 1 528 0,-5 7 48 0,1-1 0 0,0 3 0 15,1-1 768-15,2 6 176 0,-3 1 16 0,0-1 16 16,5 3-336-16,-2-3-80 0,2 3-16 0,3 3 0 0,2-4 32 15,2-1 16 1,0-5 0-16,2-1 0 16,0-4-1888-16,3-6-384 0,2-4-80 0,-28-4-8576 0,0 0-1712 15</inkml:trace>
  <inkml:trace contextRef="#ctx0" brushRef="#br0" timeOffset="43888.7">4691 16712 14735 0,'-28'14'1312'0,"5"-2"-1056"16,7-1-256-16,9-6 0 0,4-2 1408 0,-11 9 240 15,-12 8 32-15,-16 11 16 0,-3 7-592 0,1-1-112 0,9 1-32 0,11-3 0 32,3-2-1136-32,7-3-224 0,5 6-48 0,1-3-16 15,4 2-576-15,1-2-112 0,1 0-32 0,-2 1 0 0,3 4 576 0,-3-2 112 0,1 4 32 0,-2-1 0 16,-1 1 784-16,1 0 144 0,2 2 48 0,-1-2 0 16,2-4 624-16,8 4 128 0,-1-5 16 0,7 2 16 0,4-8-80 0,5-1 0 15,-21-28-16-15,54 44 0 16,-54-44-384-16,0 0-80 15,108 35-16-15,-108-35 0 0,89 5-464 0,-89-5-112 16,101-14-16-16,-101 14 0 0,111-26-128 0,-111 26 0 0,106-35 0 0,-106 35 0 16,96-42 0-16,-96 42 0 0,79-43 0 0,-79 43 0 15,75-53 0-15,-42 26 0 0,-33 27 0 0,61-58 0 0,-35 28 144 0,0-1 0 16,-3 2 0-16,-2-5 0 0,1 1 608 0,-3-2 112 16,2-1 32-16,-2-1 0 15,1-1-240-15,-3 3-32 0,2-5-16 0,-1 2 0 16,-1-1-352-16,-6 1-80 0,1 9-16 0,-7 1 0 15,2 2-160-15,-11 5 0 0,4 2 0 0,-8-2 0 0,-3 3-384 0,-1 3-16 16,-5-1 0-16,-6-2 0 0,-7 4 192 0,-1-3 32 16,-7 5 16-16,1-2 0 15,-1 0 160-15,-4 5 224 0,0 1-48 0,2-3-16 0,-2 1 464 0,7-4 80 0,6 0 32 0,3 0 0 16,6-2-288 0,3-3-64-16,3-2-16 0,5-1 0 15,1-1-736-15,-1 0-144 0,2-1-16 0,-3 6-16496 0</inkml:trace>
  <inkml:trace contextRef="#ctx0" brushRef="#br0" timeOffset="46825.43">20705 9402 2751 0,'-2'0'256'0,"1"-4"-256"0,1 4 0 0,0 0 0 0,0 0 448 0,0-1 64 0,3 1 0 0,-3-4 0 31,4 1 0-31,-1-2 16 0,2 1 0 0,0 2 0 0,2-1 128 0,-1 3 32 16,-1-4 0-16,0 4 0 0,2 0-224 0,-5 4-32 0,1-4-16 0,1 5 0 15,-4-1 304-15,0 1 64 0,0 2 16 0,-4 0 0 16,1 1 128-16,1 1 32 0,2 0 0 0,0 0 0 15,-3-1-64-15,3 4-16 0,-6 1 0 0,6 1 0 16,-5-1-80-16,2 1-16 0,3 7 0 0,-7 0 0 16,5-2-400-16,-5 4-64 0,0 1-32 15,4-1 0-15,-6-4 32 16,4 4 0-16,-4-2 0 0,0 0 0 0,0-2 384 0,1-2 96 0,-1 1 16 0,2-4 0 0,2 1-416 16,0-1-80-1,-1-2 0-15,3-1-16 0,-1 3-96 0,3-7-16 0,1-2 0 0,0 4 0 16,0-4-192-16,0-2 176 15,5 1-176-15,-3-2 160 0,1-2-160 0,2 3 0 16,2-3 0-16,-1-3 0 0,2 3 0 0,1-2 0 16,3 2 0-16,-3-2 0 0,5 0-160 0,-5 2 160 15,3 0 0-15,2 2-144 0,-6-2 272 0,6 0 64 16,-5 4 16-16,3-4 0 0,-1 3 48 0,-3-1 0 0,5 0 0 16,-3-1 0-16,4-1-112 0,2 0-16 15,1 0 0-15,1-1 0 0,-1-3-128 0,-1 1 0 16,1-1 0-16,0-1 0 0,1 0 432 0,-1-4 144 15,1 0 48-15,3 1 0 16,-4-5-2672-16,1-1-512 0,1 0-128 0,-2 1 0 16,1-3 384-16,-1 0 64 0,-3-1 32 0,0-1-3632 0,2 1-736 0</inkml:trace>
  <inkml:trace contextRef="#ctx0" brushRef="#br0" timeOffset="47177.65">21291 9430 2751 0,'-13'3'128'0,"5"-3"16"0,2 0-144 0,-1 0 0 15,6 0 0-15,1-1 0 0,-4-1-176 0,2-3-64 16,-5-1-16-16,2-2 0 0,0 1 256 0,2 1 0 16,-1 1 144-16,2 2-144 0,4-2 0 0,2 5 0 15,-1-4 0-15,2 4 0 0,0-2 272 0,2 2-32 16,0 0-16-16,0 2 32 0,-3 2 992 0,1 1 192 0,-5 3 32 0,0 1 32 15,0 5-432-15,-5-2-96 0,1 2-16 0,-3 2 0 16,0-2 64-16,0 0 16 16,-1 3 0-16,3 1 0 0,-4 3-544 0,0-2-112 15,4 7-32-15,-4-4 0 0,0 5 0 0,2 2 0 0,1 3 0 0,2-5 0 16,-1 6 384-16,1 4 80 16,-1 12 16-16,2 0 0 0,-1 6-192 0,2-1-16 0,-1 0-16 0,3-1 0 15,0-5-480-15,3 1-128 16,-3-5 0-16,6-4 0 15,-1-5-368-15,2-6-144 0,2-10-16 0,-1-1-16 0,1-6-1200 0,5-7-240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34:58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26590 10524 5519 0,'0'0'496'0,"0"-2"-496"0,0 2 0 0,1 0 0 0,3 0 656 0,-1-4 48 0,1 4 0 0,1-3 0 16,4-2-704-16,0-1 0 0,-1 3 0 0,-6 1-176 15,2-1-464-15,-10-1-112 0,1 4-16 0,-7 0 0 16,-2 4 768-16,-7-1 0 0,-5 2 0 0,-4 4 160 16,2 0 1120-16,-3 3 208 0,1-1 48 0,3-3 16 0,0 4 624 15,5-1 112 1,-4 5 16-16,5-3 16 0,1 1-656 0,0 0-144 16,0 0-32-16,3 2 0 0,0-2-896 0,-1 0-176 15,-3 3-32-15,-1 1-16 0,-1 3-176 0,-1-2-16 0,-4 2-16 0,-4-2 0 16,1 2-160-16,0 0 0 15,-3-2 0-15,3 2 0 0,3-4 320 0,2 0 16 16,2 1 16-16,4-4 0 0,0 0 416 0,2 0 96 16,8-2 16-16,-6 0 0 0,6 2-128 0,-3-2-32 0,5 2 0 0,1 0 0 0,3-2-416 0,1-1-96 31,1 4-16-31,4-4 0 0,1 3-64 0,1-2 0 0,4 2-128 0,-1-2 192 0,-7-12-64 16,0 0 0-16,0 0-128 15,47 58 192-15,-47-58-32 0,0 0-16 0,0 0 0 0,49 54 0 16,-49-54 0-16,0 0 0 0,0 0 0 0,68 57 0 15,-68-57 32-15,0 0 0 0,73 44 0 0,-73-44 0 16,0 0 0-16,96 34 0 0,-96-34 0 0,0 0 0 16,106 32-48-16,-106-32-128 0,0 0 192 0,112 22-64 15,-112-22-128-15,0 0 128 0,119 21-128 0,-119-21 128 16,80 6-128-16,-80-6 0 0,92 0 0 0,-92 0 128 16,103-6-128-16,-103 6 0 0,108-3 0 0,-108 3 0 15,99 3 0-15,-99-3 0 0,96 6 0 0,-96-6 0 0,96 8 0 0,-96-8 0 16,89 9 0-16,-89-9 128 0,92 12-128 15,-92-12 0-15,92 14 144 0,-92-14-144 0,91 23 224 0,-91-23-32 16,85 24 0-16,-85-24 0 0,0 0 48 0,121 40 0 16,-121-40 0-16,78 23 0 0,-78-23-80 0,89 17-16 15,-89-17 0-15,92 11 0 0,-92-11-144 0,108 7 160 16,-108-7-160-16,115 1 160 0,-115-1-32 0,114-1-128 16,-114 1 192-16,102-9-64 0,-102 9-128 0,102-7 0 15,-102 7 144-15,108-5-144 0,-108 5 0 0,111 0 0 16,-111 0 0-16,115 5 128 0,-115-5-128 0,113 3 0 15,-113-3 0-15,112 4 0 0,-112-4 0 0,106-4 0 0,-106 4 0 0,112 6 0 16,-112-6 0-16,118 3 0 0,-118-3 0 0,127 9 0 16,-127-9 0-16,128 5 0 0,-128-5 0 15,115-2 0-15,-115 2 0 0,111-7 0 0,-111 7 0 0,113-1 0 16,-113 1 0-16,110 0 0 0,-110 0 0 0,119 0 0 16,-119 0 0-16,115-4 0 0,-115 4 0 15,106-3 0-15,-106 3 0 0,94-6 0 0,-94 6 0 0,98-3 0 16,-98 3 0-16,101-5 0 0,-101 5 0 0,108-5 0 15,-108 5 0-15,103-9 0 0,-103 9 0 0,97-12 0 16,-97 12 0-16,93-14 0 0,-93 14 0 0,92-23 0 16,-92 23 0-16,87-26 0 0,-87 26 0 0,89-30 0 0,-89 30 0 0,94-31 0 15,-94 31 0-15,96-35 0 0,-96 35 0 16,97-35 0-16,-53 18 0 0,0-2 0 0,-44 19 0 0,88-30 0 16,-88 30 0-16,84-31 0 0,-84 31 0 15,80-32 0-15,-80 32 0 0,72-29 0 0,-72 29 0 0,61-28-160 16,-61 28 160-16,49-28 0 15,-49 28 0-15,43-30 0 0,-43 30 0 0,35-27 0 0,-18 11 0 16,-3 4 0-16,-2-2 0 0,2 0 0 0,-5 0 0 0,0 2 0 0,0-2 0 0,-4-4 0 16,-2 4 0-16,-3-1 0 0,0-3 0 15,0-1 0-15,-3 2 0 0,-2-1 0 16,5 1 0-16,-4 0 0 0,2-1 0 0,-1 2 0 0,3 1 0 0,-7-3 0 16,2 1 0-16,-1 3 0 15,-6 0 0-15,2 0 0 0,-2-2 0 0,-6 6 0 0,1-2 0 0,-2 1 0 16,-2-1 0-16,0 0 0 0,-2 2 0 0,-3-3 0 0,3 5 0 15,-3 2 0-15,4-2-128 0,-8-1 128 0,2 2 0 16,0-3-128-16,0-3 128 16,-1 3 0-16,-1-2-160 0,0 3 160 0,-1-1-128 0,3-1 128 0,-2 1 0 0,3 4 0 15,-5-1 0 1,3-1-128-16,-3 3 128 0,-3-4 0 0,-3 4 0 0,1-2 0 0,1 0 0 0,-1 0 0 16,1-2 0-16,-1 0-128 15,2 4 128-15,0-4-208 0,4 1 80 0,-4-1 128 16,0 4-224-16,0-2 80 0,-1 0 16 0,1 0 0 0,-3 2 128 15,-2-1-128-15,-2 3 128 0,-2-2-128 16,-3-2 128-16,2 1 0 0,-4 1 0 0,2 0 0 0,2-2-128 0,1 2 0 0,-1 1 0 16,1-1 0-1,1 2-256-15,-3-3-32 0,5 3-16 0,1 3 0 16,-2 0-64 0,-2-5-16-16,1 1 0 0,-3 2 0 0,3-1 336 0,-8-1 176 0,2-1-192 0,1 4 192 0,2-1-224 15,-3 2 64-15,1 0 16 0,-1 3 0 0,-3 1 16 16,-1 1 0-16,1 0 0 0,-2 4 0 0,-3-6 128 15,-4 3-128-15,1-3 128 0,1 1-128 0,2-3 128 0,-3-1 0 0,3 6-144 0,-1-3 144 16,3 2 0-16,0-1 0 0,3 1 0 16,-2-2 0-16,2 1-208 15,-2-2 80-15,2-2 128 0,-4-2-208 0,4 2-48 0,1-4-16 0,-1 4 0 0,-2 4 0 0,3-2-96 16,1-2-16 0,-6 7 0-16,5-6 0 0,-1 6 384 0,0-5 0 15,-2 2 0-15,-2-1 0 0,2-3 0 0,0 0 192 16,3-3-192-16,6 3 192 0,5-4-192 0,0 2 0 15,-2-1 0-15,2-2 0 0,4 1 0 0,1 1 0 16,-2 1 0-16,2-2 0 0,-5 1 0 0,0-2 0 16,-4 5 0-16,1 0 0 15,-6 0-448-15,6 3-32 0,-4 2 0 0,1 8 0 16,6 4-720-16,-5 2-144 0,1 7-16 0,9 6-10400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36:38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10980 3673 3679 0,'-13'2'320'0,"5"2"-320"0,3-4 0 0,1 5 0 0,1-5 0 0,-4 3 128 0,-6 3-128 0,-4-1 0 15,-13 5-368-15,2 1-144 0,-6-3-16 0,6 1-16 16,2 0 544-16,-1 0 256 16,5-4-32-16,1 0 0 0,3-2-224 0,5 1 0 15,4-2 0-15,-3-1 0 16,6 1 864-16,1-2 176 0,-4 4 48 0,6-3 0 0,3 1-704 0,-4 0-144 16,4-2-32-16,0 0 0 0,4 0-16 0,-4 0-16 15,5-2 0-15,-1 0 0 0,4 2 352 0,-4-1 80 16,3-3 16-16,0 4 0 0,2 0 240 0,-1 0 48 15,3 0 16-15,1 0 0 0,2 0-192 0,1 0-32 16,3 0-16-16,5 0 0 0,-1-2-384 0,-1 2-80 16,7-1-16-16,0-1 0 0,2-2-208 0,4 4 128 15,1-3-128-15,-2-2 0 0,6 3 384 0,-1-5-32 16,-1 2 0-16,-3 1 0 0,1-4 16 0,0 2 0 16,-2 3 0-16,2-2 0 0,-4-1 48 0,3 3 16 0,-3-1 0 15,0 3 0-15,-3-3 144 0,2 4 48 0,-2 0 0 16,1 0 0-16,1 0-48 0,1 0 0 0,2 0 0 15,-33 0 0-15,67 5-144 0,-67-5-48 0,73 4 0 16,-73-4 0-16,75 0-128 0,-40 3-48 0,1-1 0 0,3 0 0 16,-3-2-80-16,4 0 0 0,0 0-128 0,2 0 192 15,-42 0-192-15,80 2 0 0,-36-2 0 0,-44 0 0 16,84 5 0-16,-84-5 0 0,74 7 0 0,-74-7 0 0,0 0 240 0,93 14-48 16,-65-9-16-16,-2 0 0 15,0-1 144-15,-3-1 48 0,-1 1 0 0,4-3 0 0,1-1 48 16,-1 0 16-16,0 0 0 0,0 0 0 0,2 0-112 0,1 0 0 15,-4 0-16-15,4 0 0 0,-2 0-176 0,-1 4-128 16,2-4 192-16,1 0-192 0,-3 0 0 0,1 2 0 16,-1-2 0-16,-2 1 0 15,2 1 0-15,-5-2 0 0,2 0 0 0,-4 4 0 0,2-4 128 0,0 0-128 16,-2 1 0-16,2-1 0 0,-2 0 336 0,5 2-32 16,-1 0-16-16,0 1 0 0,5-1-96 0,-1-2-32 0,1 4 0 15,-2-4 0-15,1 5-160 0,-5-5 0 16,4 3 0-16,1-3 128 0,-5 6-128 0,1-3 0 15,3 0 0-15,-5 3 0 0,2-1 0 0,-23-5 0 0,0 0 0 16,0 0 0-16,97 38 0 0,-97-38 0 0,0 0 0 0,0 0-15408 16</inkml:trace>
  <inkml:trace contextRef="#ctx0" brushRef="#br0" timeOffset="29769.07">4905 5150 2751 0,'0'-1'256'0,"0"-1"-256"16,2 2 0-16,-1 0 0 0,-1-4 464 0,2 4 48 15,2-1 16-15,-1-3 0 0,2-1 48 16,1-2 16-16,-3-2 0 0,2 4 0 0,-5 0-224 0,0-2-48 0,0 0-16 0,0 0 0 16,-5-2 96-16,-2 4 32 15,0 0 0-15,-3 1 0 16,-1 1-240-16,-4 3-64 0,1 3 0 0,-6-3 0 0,0 6 0 0,0 2 0 0,-4 1 0 0,5-2 0 15,-4 2-128-15,2 1 192 0,0-1-192 0,2 3 192 16,5-2 96-16,-3-1 32 0,-1 0 0 0,1 0 0 16,3 3 128-16,-2-2 48 0,6-1 0 15,-6 5 0 1,6-2-16-16,-2 0 0 0,1 2 0 0,-1 4 0 16,-2 2 160-16,-2 3 48 0,-1 3 0 0,1 2 0 0,-5 2-368 0,2-2-64 0,-2-2 0 0,0 3-16 31,2-3-240-31,-5-1 0 0,-1 1 0 0,1-2 0 0,1 1 352 0,1-1-32 15,1 0 0-15,3-6 0 0,4 3 384 0,4-7 64 16,6 3 0-16,1-1 16 0,6-6-160 0,3 4-48 16,6-2 0-16,-2 1 0 0,6-3-400 0,1-1-176 15,6 3 128-15,-2-7-128 0,3 0 0 0,2 4 0 16,1-4 0-16,2-1 0 0,-4 5 0 0,1-3 0 16,0 3 176-16,-2-2-176 0,-1 2 160 0,0 0-160 15,-4 3 160-15,2-2-160 0,0-1 128 0,-2-2-128 16,3 2 0-16,3-4 144 0,-3 4-144 0,5-4 128 0,1 2-128 15,3-6 128-15,2-1-128 0,-2 0 0 0,4 0 0 0,-3-5 0 16,2 2 0-16,-6-2 128 0,4-4-128 0,1 0 128 16,-2-3 144-16,1-2 32 0,-3 0 0 15,3 0 0-15,-6-2-80 0,2 1-16 0,-2-3 0 0,0-3 0 16,-4 4-208-16,1-4 0 0,-2 2 0 0,-2 2 0 16,-1-1 0-16,-1 1 0 0,0-1 0 0,4 1 0 15,2 1 128-15,-2-1 0 0,5-4-128 0,2 2 192 16,2-6-192-16,-3-1 0 0,1 2 0 0,-3-4 0 15,-6-3 0-15,-2-1 0 0,-4-4 0 0,-5-6-160 16,-3-5 160-16,-5 0 0 0,-1 0-144 0,-8 5 144 0,-1 2 0 0,-4 2 0 16,-6 3 0-16,3 3-12512 15</inkml:trace>
  <inkml:trace contextRef="#ctx0" brushRef="#br0" timeOffset="32120.23">15083 7441 4255 0,'0'-2'0'0,"0"-1"176"0,0 3-48 0,0-4 0 0,0 4-128 0,0-2 0 0,0 2 0 0,2-3 0 0,-2 3 0 0,0-4 0 16,2 4 0-16,-2-1 0 16,2 1 0-16,1 1 0 0,-1-1 0 0,5 4 0 15,-2-4 1152-15,4 0 224 0,0 0 48 0,3 0 16 0,-2-4-224 0,2 4-64 16,-1-1 0-16,-1-3 48 0,1 4-848 0,-3 0-160 15,-2-3-48-15,1 3 48 0,-2-2-192 0,-3-2 0 16,1 4 0-16,1 0 0 0,-3 0 496 0,1 0 112 16,3 0 32-16,-3 0 32 0,2 6 32 0,1-3 0 0,2 1 0 0,-4-3 0 15,4 3-192-15,2-1-48 0,0-1 0 0,-1 2 48 16,1 1-512-16,-2-2 128 0,0 2-128 0,0 1 0 16,-5 1 0-16,-1-2 0 0,-1 4-224 0,-3-1 80 15,-4 6 144-15,-2 2-192 16,-1 3 192-16,-8 2-144 0,4 5 144 0,-8 0 144 0,1 2-16 0,-2 2 16 15,-3 1 320-15,0-3 64 0,0 2 16 0,0-3 0 0,0 0-544 0,-1-5 0 16,3-1 0-16,3 0 128 0,-2 2-128 0,1-4 0 31,4-2-160-31,1 4 160 0,-1-3-160 0,3 1 160 0,1 3-160 16,0-1 160-16,2 0-304 0,1-2 48 16,3 2 0-16,-1-2 0 0,2-3 0 0,2-6 0 15,3 3 0-15,2-8 0 0,2-2-32 0,1-3 0 0,2-3 0 16,1-6 0-1,1 0-112-15,1-8-32 0,1 0 0 0,0-6 0 0,1 0 432 0,2-3 0 0,2-2 192 0,2-1-64 16,3 6 64-16,-5 0 0 0,0 6 16 0,2 1 0 16,-4 2-208-16,2 6 0 0,0-1 0 0,-2 4 0 15,4 1 0-15,-1 3 0 0,-1 1 0 0,-14 0 0 16,0 0 0-16,0 0 0 0,0 0 0 0,87-4 0 16,-87 4 0-16,0 0 128 0,0 0-128 0,82 5 0 15,-82-5 0-15,0 0 0 0,0 0 0 0,0 0 0 16,93 33 0-16,-93-33 0 0,0 0-144 0,0 0 144 15,0 0-1248-15,0 0-160 0,82 40-16 0,-72-38-5328 16</inkml:trace>
  <inkml:trace contextRef="#ctx0" brushRef="#br0" timeOffset="32621.91">15873 7493 20271 0,'-4'0'896'0,"3"-3"192"0,1 3-880 0,1 0-208 0,3 0 0 15,-2 0 0-15,1-2 368 0,6-2 16 16,3 1 16-16,2 1 0 0,0-3-560 0,-2 1-112 0,-3 1-32 0,-1 1 0 31,-6 2-768-31,2 0-144 0,-4 2-48 0,-6 1 0 0,1 3 704 0,-2 2 144 16,-1 1 32-16,-1 3 0 0,-2 2 1168 0,-1 0 240 0,-2 2 64 0,0-1 0 15,-1 3 96-15,1-1 32 16,-4 6 0-16,4-2 0 0,-1-2-640 0,4 0-128 0,-1 0-32 0,3-1 0 16,4 1-416-16,5-2 128 0,0-1-128 0,4-2 0 15,3 0 0-15,1-5 0 0,-8-9 0 0,0 0 0 0,0 0-256 16,0 0 64-16,91 31 0 0,-91-31 16 16,0 0-400-16,0 0-96 0,0 0-16 0,97 3 0 31,-83-3 224-31,0-3 32 0,2 3 16 0,-2 0 0 0,-2 3 416 0,-1-3 0 0,1 0 0 0,-4 4 0 0,1-2 0 0,0 1 0 15,-4 2 0-15,0 1 128 0,2 0-128 16,-7 0 0-16,2 1 0 0,-2 0 0 0,-2 1 0 0,-1 1 0 16,-2 3 0-16,-4 2 0 0,-3-2 336 0,0 2 0 15,-2 4 0-15,0-4 0 0,-6 3-48 0,1 1-16 0,0-1 0 0,-4-3 0 16,6-2-272-16,-4 0 0 0,2-3 0 16,-4-4 0-16,2 0 0 0,-1-5 0 0,-3 6 0 0,1-5 0 15,0-1 0-15,-1 0 0 0,1 2-160 0,1-2 160 16,0 0-176-16,1 4 48 0,1-3 0 0,0-1 0 15,4 4-880 1,-1-1-160-16,2-1-48 0,4-2-7104 0</inkml:trace>
  <inkml:trace contextRef="#ctx0" brushRef="#br0" timeOffset="32967.25">15951 7514 7359 0,'-3'2'656'0,"3"1"-528"0,2-1-128 0,-1-4 0 16,1 2 960-16,1 0 144 0,-1-3 48 0,5 3 0 0,2-4-704 0,1-1-128 15,3-4-16-15,-1-1-16 0,2 1-288 0,0-3 160 16,-2 3-160-16,4 0 128 0,1 1 416 0,4-1 80 16,-4 0 16-16,2 1 0 0,-19 8-432 0,0 0-80 15,0 0 0-15,75-14-6960 0</inkml:trace>
  <inkml:trace contextRef="#ctx0" brushRef="#br0" timeOffset="36496.8">20130 7648 5519 0,'-4'0'496'0,"4"4"-496"0,0-3 0 0,0-1 0 16,0 0 528-16,0 0 16 0,4 0 0 0,1 0 0 0,0 2-160 0,4-2-16 15,5 0-16-15,-2-2 0 16,0 2-720-16,2-1-144 0,-3-3-16 0,5 4-16 0,-16 0 544 0,0 0 0 16,0 0 128-16,0 0-128 0,88-14 1152 0,-88 14 144 15,0 0 32-15,0 0 0 0,93-14-176 0,-93 14-16 16,0 0-16-16,0 0 0 0,78-12-752 0,-78 12-160 16,0 0-16-16,0 0-16 0,0 0 0 0,0 0 0 15,0 0 0-15,0 0 0 0,0 0-176 0,0 0 0 16,0 0 144-16,0 0-144 0,0 0 0 0,0 0 0 15,66 45 0-15,-66-41-7760 0</inkml:trace>
  <inkml:trace contextRef="#ctx0" brushRef="#br0" timeOffset="36892.61">20912 7380 12895 0,'-1'-2'576'0,"2"-1"112"0,3 1-560 0,-1-2-128 16,3 1 0-16,-3 3 0 15,4-2-368-15,0-5-96 0,7 2-32 0,3-4 0 0,-3-1 496 0,-1 1 0 16,-5 2-128-16,-6 2 128 15,-2 1-2496-15,-2 4-464 0,-5 6-96 0,0 1 16 16,-1-2 4384-16,-3 4 864 0,4 3 176 0,-2-2 64 0,2 2 624 0,2-1 112 16,2-1 16-16,1 1 16 0,2 1-1728 0,-3-2-336 0,1 3-80 15,0-1-16-15,0 2-864 0,-6 0-192 0,1 3 0 16,-2 0 0-16,-2 1 0 0,3 1 0 16,-6 2 0-16,0 5 0 0,2 0 0 0,-6 2 192 0,4 2-48 15,0-2 0-15,2 3 304 0,-4-2 64 16,6 3 16-16,-4-3 0 0,0-1-528 0,2-2 0 0,3 1 0 0,-3-5 0 15,3 1-512-15,-1-6-96 0,1 4-32 16,0-7 0-16,1 2-1600 0,1-6-320 0,0 2-64 0,3-6-2912 31,-1 2-592-31</inkml:trace>
  <inkml:trace contextRef="#ctx0" brushRef="#br0" timeOffset="37337.74">21247 7436 18431 0,'-23'5'816'0,"8"0"160"0,4-2-784 0,2 3-192 0,6-5 0 0,3 1 0 0,-2-2 1120 0,-1 7 176 0,-1 0 48 0,-1 2 0 16,-4 0-1088-16,4 3-256 15,-2-2 0-15,-2 2 0 16,4-3-1072-16,0 5-208 0,-4-2-64 0,2 0 0 0,0 2 848 0,-1 0 176 0,-1 4 16 0,-3-4 16 15,1 3 640-15,1 0 128 0,-1 1 32 0,3-4 0 16,-5 7 784-16,3 0 176 16,-2-2 16-16,1 3 16 15,3 5-384-15,-1-1-80 0,2 2-16 0,5-2 0 0,-1-2-752 0,3 0-144 0,3-3-128 0,2 0 144 16,4-2-144-16,-4-1 0 0,4-1 0 16,3-5 0-1,-3-1-624-15,0 1 0 0,-1-3 0 0,3-4 0 0,1 0 192 0,-3-3 48 0,1-2 0 0,2-4 0 16,2 1 384-16,2-6 144 15,1 1 0-15,3-6 0 0,1 1 624 0,1-4 128 0,4-2 32 0,0-4 0 16,-1 2-368-16,-1-5-80 16,-1 4-16-16,-6-1 0 0,1-1-176 0,-4 1-32 15,-2-2-16-15,-2-1 0 0,3 0 48 0,-5-3 16 16,1 3 0-16,0-6 0 0,-1 1 16 0,1-4 16 16,0 4 0-16,-2-1 0 0,3-3-208 0,-1 1-128 0,1-1 128 15,-1 3-128-15,0 6 0 0,-6 7 0 0,-1 3 0 16,-7 9-128-1,-4 1-656-15,-5 2-128 0,-8-1-32 0,-5 5-12992 0</inkml:trace>
  <inkml:trace contextRef="#ctx0" brushRef="#br0" timeOffset="39027.44">4574 14441 2751 0,'-26'7'256'0,"8"0"-256"0,4-2 0 0,2 0 0 16,7-1 576-16,1-1 80 0,-1-1 16 0,-3 3 0 16,-10 2 448-16,4 2 96 0,-3-4 0 0,3 2 16 15,5-5-720-15,6-2-160 0,-3 0-32 0,3-2 0 16,3 0-320-16,0 0 0 0,-4-1 0 0,3 1 0 16,1 1 0-16,0-5 0 0,-4 6 0 0,4 0 0 15,0 0 944-15,0-1 112 0,4 1 32 0,-3 0 0 16,5 0 48-16,2 0 16 0,3 1 0 0,-1-1 0 15,2 0-384-15,2 0-64 0,6-1 0 0,4-1-16 16,-24 2-352-16,0 0-64 0,0 0-16 0,120-14 0 16,-120 14-256-16,0 0 0 0,140-23-128 0,-140 23 128 15,115-22-1280-15,-115 22-144 0</inkml:trace>
  <inkml:trace contextRef="#ctx0" brushRef="#br0" timeOffset="40387.68">14165 7324 9215 0,'-9'-3'816'0,"2"-1"-656"15,6 4-160-15,1 0 0 16,1 0 944-16,-1-2 144 0,-1-1 48 0,-5-2 0 0,5-2-608 0,-1-2-112 16,2 4-32-16,-4-4 0 0,1 6-384 0,-2 1 0 15,0-2-192-15,-4 4 192 0,-3 6-144 0,-2 1 144 16,-4-2 0-16,1 7 0 15,3-3 0-15,-7 1 320 16,4 2-32-16,-1 0-16 0,2-1 544 0,-1 3 96 0,3-5 32 0,2-1 0 0,-2 4-192 0,3-1-48 16,-2 1 0-16,2 0 0 15,-3 2-384-15,2 0-96 16,-4 4-16-16,1-4 0 0,-1 3-208 0,-2 4 0 16,1-4 128-16,-2 2-128 0,-2-1 320 0,2 4 32 0,-2-1 0 0,2 2 0 15,-4 1 176-15,4-1 48 0,0 0 0 0,0-1 0 16,3 1-320-16,2 1-48 0,0-4-16 0,5 2 0 15,-3-1-192-15,3 0 144 0,4-2-144 0,-4-1 128 16,2-5 160-16,6 3 32 0,-5 0 0 0,5-4 0 16,-1 2-64-16,4-2 0 0,-1-1 0 0,5-3 0 0,-1-1-32 15,4-1-16-15,3-3 0 0,5-1 0 0,1-1-208 16,-1-2 0-16,6-1 0 0,-4-1 0 0,7-3 0 0,-2-1 0 16,4 2 0-16,-5-4 0 0,3 4 0 0,-3-4 0 15,-1 1 0-15,3-1 0 0,-2 0 0 0,-3 1 0 16,3-3 0-16,-5-1 0 0,-1 3 0 0,0-3 128 15,3-2-128-15,-3 0 0 0,0 0 192 0,3-1-48 16,0 1-16-16,1-4 0 0,2 6 912 0,-4-4 176 16,4-1 48-16,1 0 0 15,-1-1-1760-15,-2 1-336 0,1-1-80 0,-4 1-16 0,-1-1 768 0,-3 5 160 16,-3-1 0-16,-3-4 0 0,-1 1 0 0,-5-1 0 16,-2 1 0-16,-2-2-160 0,-6 0 160 0,-5 1 0 15,3-1 0-15,-6 0 0 0,2 0 0 0,0 0 0 16,2-2 128-16,2 3-128 0,1-1 384 0,2-2 16 0,2 2 0 15,1-2 0-15,3 4-400 0,1-2 0 0,0 1 128 0,0 1-128 16,0-1-272-16,-4 6-96 0,2 2-16 0,-1 1-13664 16</inkml:trace>
  <inkml:trace contextRef="#ctx0" brushRef="#br0" timeOffset="42125.17">3283 16092 4607 0,'-6'7'400'0,"3"-5"-400"16,1 1 0-16,-1-3 0 0,3 0 576 0,3-3 16 0,-3 3 16 0,0-2 0 15,5-2 144-15,-5 1 16 0,6-2 16 0,-3 1 0 16,-1-1-784-16,-2 2-176 0,2 1-16 0,-4-2-16 15,2 1 16-15,-2 3 16 0,-1-2 0 0,1 2 0 16,-2 0 176-16,-1 0 224 0,5 0-48 0,-3 2-16 16,3 1 752-16,0-3 160 0,0 4 16 0,3-4 16 15,-1 2-16-15,5-2 0 0,-2 0 0 0,-1 0 0 16,3 0-368-16,1-2-80 0,8-2 0 0,1-4-16 16,1 2-432-16,6-6-64 0,-24 12-128 0,0 0 176 0,91-35-176 0,-91 35 0 15,0 0 0-15,110-48 0 16,-110 48 0-16,0 0 0 0,123-40 0 0,-123 40 0 15,0 0-240-15,124 3 80 0,-124-3 16 0,85 37-8224 16</inkml:trace>
  <inkml:trace contextRef="#ctx0" brushRef="#br0" timeOffset="50875.75">13672 8319 11967 0,'0'0'1072'0,"0"0"-864"16,0 0-208-16,0 0 0 0,0 3 368 0,-4-3 16 0,4 0 16 0,-1 5 0 16,1-1-400-16,0-4 0 15,0 5 128-15,0-5-128 0,0 4 0 0,1-4-144 0,3 3 144 0,-1-1-208 16,-1-2 464-16,2 3 80 15,-4 1 32-15,0-3 0 0,0 5 496 0,0-3 96 0,-6 4 32 0,3-2 0 16,-1 4-288-16,3 0-48 16,-6 1-16-16,2-1 0 0,-1 5-384 0,-1-2-96 15,2 0-16-15,0 2 0 0,0-2-144 0,1 2 0 0,4 0 0 0,-3-2 0 16,6-1 304-16,-3 5 16 16,4-3 16-16,-3 1 0 0,5 0 160 0,-3 2 16 0,2-2 16 0,2 3 0 0,2-3-272 15,-4 4-48 1,-5-18-16-16,0 0 0 0,0 0-192 0,40 80 0 15,-40-80 0-15,0 0 0 0,0 0 0 0,40 92 0 0,-40-92 0 0,0 0 0 0,0 0 0 0,42 79 0 16,-42-79 0-16,0 0 144 0,0 0 80 0,0 0 16 16,68 69 0-16,-68-69 0 0,0 0 0 0,0 0 0 15,0 0 0-15,87 37 0 16,-68-29-80-16,2-2-16 0,2-3 0 0,-2 1 0 0,2 1-144 16,-2 0 0-16,1 0 144 0,-3-1-144 0,2 1 0 15,2-1 0-15,-2-1 0 0,1-1 128 0,5 1-128 0,-3-3 0 16,2 0 128-16,0 0-128 0,4 0 128 0,-2-1-128 0,5-1 160 0,0-3-160 15,0 3 224-15,-2-5-48 16,4 2-16-16,-7-1 0 0,4-1-160 0,-3-1 192 0,3-3-192 16,-3-1 192-16,-1 3-192 0,2-3 0 15,-2-2 0-15,1 0 0 0,-4 0 0 0,1-1 0 0,0-1 0 0,-2-1 0 16,1-1 0 0,-1 1 0-16,0-4 0 0,1 2 0 0,1-4 0 0,2 2 0 0,-2 0 192 0,0 2-64 15,0 2 16-15,-3 1 0 16,0 2 0-16,-2 0 0 0,-4 0-144 0,-1 2 0 0,-1 0 0 0,-1-2 0 15,0 3-224-15,2-4 80 16,-2 4 16-16,0-1 0 0,1-2-224 0,1 0-32 16,0-1-16-16,-2 1 0 0,-2 0 80 0,-5-2 0 0,2 2 16 0,-2 4 0 15,-6-3-144 1,3 5-48-16,-4-1 0 0,-4 4 0 0,3 0 496 0,-3-2 0 16,1 7 0-16,1-6 0 0,-2 6 0 0,1 0 0 15,1-3 128-15,2 3-128 0,-3 3 0 0,3-3 0 16,0 0 0-16,0 0-144 15,0 0-336-15,0 0-64 0,0 0-16 0,0 0 0 0,0 0 176 0,3 4 16 0,-3-4 16 0,2 2 0 16,0-2 224-16,3 0 128 0,-3 0-160 0,-1 0 160 31,5-2-608-31,-5-2-32 0,3 4 0 0,-4-5 0 16,0 2 128-16,0-1 32 0,-4 2 0 0,3-1 0 0,1-1 320 0,-6 3 160 0,5-3-160 0,-1 1 160 16,-2 1 0-16,3 2 0 0,-3 0 208 0,1 0-64 15,1 0 144-15,-2 2 32 0,-1 0 0 0,-2-1 0 16,2 4-160-16,0-1-32 0,-4 5 0 0,-3-4 0 15,-2 4-128-15,0-1 0 0,-2 1 0 0,-1 3-176 16,-1-1-96-16,-1-3-32 0,2 5 0 0,-6-5 0 16,1 3 160-16,1 1 144 0,-2-3-208 0,-3 5 80 0,5-2 384 15,-2-2 96-15,2 2 16 0,2 1 0 0,-2-1 272 0,4-2 48 16,1-1 16-16,1 0 0 0,4 1-464 16,-1-3-96-16,0-2-16 0,1 1 0 15,4-5-576-15,0 1-128 0,4-4-32 0,-4-1 0 16,5-1 96-16,2 1 0 0,0-4 16 0,0 0 0 0,4-2 736 0,1 0 144 15,0 1 16-15,2-1 16 0,2 0 128 0,1 1 32 16,2-3 0-16,2-1 0 0,4 2-320 0,-1-3-48 16,1 5-16-16,4-3 0 0,-1 1-192 0,4-1 0 15,1 3 0-15,0-5 0 0,3 5-176 0,-1-1 32 16,2-1 0-16,-4-3 0 0,-2 5 144 0,3-1-128 16,2-2 128-16,-3-1-128 0,1 4 128 0,0-5 0 15,3 3 0-15,-6-2 0 0,1 3 0 0,-3 0 0 16,-1 1 0-16,-3 2 128 0,1 1-128 0,-7 2 0 15,-1 1 0-15,-4 2 0 0,0 2 0 0,0 3 0 0,-4-2 0 16,2 3 128-16,4 1 160 0,0-2 32 16,-1 7 16-16,3-3 0 0,1 1 80 0,2-1 16 0,0 5 0 0,2-6 0 15,-2 5-240-15,-1-1-64 0,3-2 0 0,-2 4 0 16,0-2-128-16,-5 6 0 0,-1-4 0 0,-6 3 0 0,2 1 320 16,-1-1 48-16,-3 2 0 0,-5-1 0 0,1 1 496 0,1-4 96 15,-2 3 32-15,0-2 0 0,1-3-608 0,-1-2-112 16,-2-2-16-16,2-1-16 0,-1-1-464 15,-1-5-96-15,2 2 0 0,0-4-16 16,-2 0-1696-16,0-4-336 0</inkml:trace>
  <inkml:trace contextRef="#ctx0" brushRef="#br0" timeOffset="51575.99">15634 8359 4607 0,'0'-11'192'0,"0"3"64"16,2 4-256-16,1-1 0 0,1 5 0 0,1 0 0 0,-1 3 0 0,4-3 0 0,6 0 0 0,0 2 0 0,4 2 0 0,-6 4 0 16,2 1 0-16,-9 0 0 0,4-1 0 0,-6 3 0 15,-1-3 0-15,1 5 0 0,-3-5 0 0,4 5 128 16,-4-3 0-16,5 4 48 0,-1-2 2272 0,3 2 464 16,1-5 96-16,3 6 32 0,-11-15-1344 0,0 0-272 15,0 0-48-15,50 77-16 0,-50-77-880 0,0 0-176 16,0 0-48-16,49 96 0 15,-49-96-256-15,0 0 0 0,30 84 0 0,-30-84 0 0,0 0 0 0,22 90 0 0,-22-90-160 0,0 0 160 16,26 85 0 0,-26-85 0-16,0 0 0 0,27 74 0 0,-27-74 192 15,0 0 64-15,0 0 16 0,52 78 0 0,-52-78 16 0,0 0 0 16,0 0 0-16,0 0 0 0,73 56-160 0,-57-51-128 0,-2-2 192 0,-2-1-192 16,5-5 320-16,-1 1-64 15,1-3 0-15,1-2 0 0,-1-2 128 0,4 0 32 16,5-1 0-16,-3-2 0 0,3-1-208 0,0 0-32 0,-1 0-16 15,1-1 0-15,0 0-160 0,4 1 0 0,-4-3 144 0,2 0-144 16,-2-1 0-16,0 1 0 0,-4 2 0 0,1-3 128 16,2 3-128-16,-1-4 0 0,2 1 0 15,-2 3 0-15,-1 2 0 0,0-2 0 0,-1 2 0 0,-1-2 0 16,-3 2 0-16,-4 1-160 16,0-1 160-16,-2 3-160 0,0 1 0 0,-3-1 0 0,1-2 0 0,-1 3 0 15,0-1 160-15,-1-3 0 16,5 3 0-16,-7-1 128 0,5-3 96 0,-1 5 32 15,-1-3 0-15,0 3 0 0,0-1-96 0,-1 0-16 0,-4 2 0 0,1-2 0 16,0 4-144-16,-1 0 0 0,1 0 0 16,-2-2 0-16,1 2 0 0,1-2-144 15,-1-2 144-15,1 0 0 16,0-1-624-16,0 1-16 0,2 0 0 0,2-3 0 16,0 3 176-16,-2 1 16 0,1 1 16 0,-1-2 0 15,2 2-160-15,0 2-48 0,1-4 0 0,-1 4 0 16,0-2-528-16,-6 0-112 0</inkml:trace>
  <inkml:trace contextRef="#ctx0" brushRef="#br0" timeOffset="51811.01">16910 8299 1839 0,'-14'0'160'0,"7"0"-160"0,2 2 0 15,1-2 0-15,2 2 0 0,2-2 0 16,0 2 0-16,-3 1 0 0,-2 2 0 0,1 4 160 16,-1-4-160-16</inkml:trace>
  <inkml:trace contextRef="#ctx0" brushRef="#br0" timeOffset="52095.92">16796 8362 2751 0,'-1'0'256'0,"1"0"-256"0,0 0 0 0,0 0 0 15,0 0 1296-15,-4 4 224 0,1-3 32 0,3 3 16 16,3-4-128-16,6 3-32 16,0-3 0-16,-1 0 0 0,3 0-1040 0,1-3-224 0,0 3-144 0,-1-4 192 15,1 3-192-15,-2-3-144 0,2 1 144 0,-3-3-208 16,3 5 16-16,-3-3 16 0,0 1 0 0,1 1 0 16,2-1 320-16,1-1 64 0,1 4 16 0,0-5 0 15,-2 5 416-15,2-4 64 0,-4 4 32 0,2 0 0 16,1 0-464-16,-3 0-80 0,2 0-32 0,-3 0 0 0,3 0-160 0,-1 0 0 15,1 4 0-15,-4-4 0 0,1 5 0 0,-4-1 0 16,4 1 0-16,-7 2 0 0,0 0 384 0,-1 1 32 16,-1 1 16-16,0 2 0 0,-1-1 144 0,-1 4 16 15,0 2 16-15,2-1 0 0,-3 3-16 0,1-3 0 16,-2 5 0-16,-4 2 0 16,2 3 0-16,-2-1 0 0,1 2 0 0,0 0 0 0,3-1-592 0,4-3 0 15,2-3 0-15,-2-19 0 16,0 0-336-16,0 0-144 0,30 74-32 0,-30-74-9984 0</inkml:trace>
  <inkml:trace contextRef="#ctx0" brushRef="#br0" timeOffset="54519.14">17263 7432 911 0,'-8'-9'0'0,"2"4"0"0,0 2 0 0,4 3 0 0,2 0 1248 0,0 0 160 16,0 0 48-16,-4-2 0 0,1 2-1200 0,-2 2-256 15,-1-2 0-15,-2 3 0 0,-1 6 0 0,0-6 0 16,0-1 192-16,4 2-16 0,-3-4-176 0,2 0 0 16,3 0 0-16,-2 0 0 0,1 0 0 0,1 0 0 15,1 0 0-15,-2 0 0 0,4-4 688 0,-5 4 224 16,2 0 48-16,-3 4 32 0,-1-4 160 0,1 5 16 15,-3 0 16-15,-2-2 16 16,1 6-496-16,-2 0-112 0,1 0-16 0,-3-1 16 0,2 1-64 0,-2 5-16 16,2-5 0-16,-2 3 32 0,2 0-352 15,1-2-64-15,1 3 0 0,-1-3 0 0,-1 6 128 0,2-1 48 16,-2 1 0-16,-1 2 16 0,3-3 208 0,-6 1 48 0,2 1 16 0,0 1 16 16,-5 1-608-16,-2 2 0 0,4-2 0 15,-6 5 0-15,2-1 0 0,4 0 0 0,3-1 160 16,0 4-32-16,2-3 80 0,1-2 16 0,3 5 0 0,4-3 16 15,-1-2-384-15,1-2-80 16,-1-2-16-16,2 1 16 0,-2-4-1392 0,1-2-288 16,-1-4-48-16,1 3-5792 0</inkml:trace>
  <inkml:trace contextRef="#ctx0" brushRef="#br0" timeOffset="55406.33">17356 7542 10127 0,'-5'-2'896'0,"1"2"-704"16,1 0-192-16,3 0 0 0,3 0 1008 0,-3 0 160 0,0 0 48 0,-3 0 0 15,1 0-768-15,-2 0-160 0,4 0-32 0,0 0 0 32,0 0-1120-32,0 0-224 0,0-2-64 0,0 2 0 15,0 0 592-15,0 0 112 0,0 0 32 0,4 2 0 0,-4-2 1104 0,0 2 208 0,0-2 64 0,0 5 0 16,5-2 64-16,-5 3 32 0,4-3 0 0,1 1 0 16,0 1-544-16,0 0-128 0,2 2 0 0,-2-2-16 15,2 1-48-15,-1 2 0 0,2 1 0 0,1-2 0 16,-4 0-192-16,4 0-128 0,0-2 128 0,-4 0-128 15,2 4 0-15,-2 0 0 0,-5-1-192 0,0 1 64 16,-3 0-80-16,-1 3-16 0,-3-1 0 0,0-3 0 0,-1 4 224 16,-1 1 0-16,0-3 144 0,-1 4-144 0,1-2 704 0,0 2 32 15,0 2 16-15,4-1 0 16,-2 1-240-16,2-2-64 0,2 7 0 0,-4-2 0 0,-2 4-448 0,-2-1 0 16,3 3 0-16,-8-3 0 0,0 6 0 0,-3-2 0 15,2 1-144-15,-6-1 144 0,6 0-128 0,-1-5 128 16,3-7 0-16,-1-9-144 0,4 2 144 0,-1-5 0 15,0-2 128-15,-1 0-128 0,0 0 128 0,1-2-128 0,1-2 160 0,2-1-160 16,1-2 192-16,2-2-48 16,2 1-16-16,0-6 0 0,5 3 16 0,0-4 0 0,0 2 0 0,0-6 0 15,3 5-144-15,2-3-224 16,4-4 48-16,0 4 16 16,1-2-416-16,2 1-64 0,6 4-32 0,-1 2 0 0,2 0 288 0,2 3 48 0,-3 4 16 15,3 3 0-15,1-1 320 0,-4-1 0 16,1 4 0-16,2 0 0 0,-4 4 128 0,-1-3 64 15,0 1 0-15,1 0 0 0,-3 3 320 0,-2-1 80 16,6 4 16-16,-18-8 0 0,0 0-368 0,66 28-80 0,-66-28-16 16,68 21 0-16,-68-21-144 0,87 26 0 0,-87-26 0 0,101 30-7024 15,-38-16-1280-15</inkml:trace>
  <inkml:trace contextRef="#ctx0" brushRef="#br0" timeOffset="68186.95">20546 8423 911 0,'-1'0'0'0,"1"0"0"0,0 2 0 0,0-2 0 16,0 0 1696-16,1 0 256 0,3 0 48 0,-1 0 16 15,6 0-768-15,2 0-160 0,1 0-16 0,2-2-16 16,-2-1-928-16,2 1-128 0,-4-2 0 0,-1 1-192 16,0 1 192-16,-2-1-176 0,1 3 176 0,-2 0-160 15,2 0 160-15,1 0 0 0,-5 0 0 0,1 3 0 16,-3-1 896-16,-1 1 128 0,1 1 0 0,2-2 16 16,-3 5 304-16,1-2 64 0,0 4 16 0,1-1 0 15,2 1-288-15,1 1-64 0,1-1-16 0,-2 5 0 16,4-2-496-16,-1 2-112 0,1-2 0 0,0 2-16 15,-1 2-240-15,1 0-32 0,2-1-16 0,-3 3 0 16,5-1 112-16,-5 1 0 0,1 1 16 0,-4-2 0 0,4 6 64 16,0-2 16-16,3-2 0 0,-3-2 0 0,4 1-352 0,-2-1 128 15,1 1-128-15,2-5 0 0,2 3 256 0,-2-2-32 16,-14-14 0-16,0 0 0 0,0 0-64 0,71 44-16 16,-71-44 0-16,0 0 0 0,0 0-16 0,0 0-128 15,98 26 192-15,-98-26-64 0,0 0 128 0,0 0 32 16,0 0 0-16,92 17 0 0,-92-17-32 0,0 0 0 15,0 0 0-15,0 0 0 0,101 25-256 0,-101-25 0 16,0 0 0-16,0 0 0 0,0 0 0 0,99 24 0 16,-79-19 0-16,-20-5 0 0,0 0-208 0,0 0 48 15,0 0 16-15,92 2 0 0,-75-7 832 0,1 3 160 16,-1-5 48-16,-1 3 0 0,0-1-752 0,1 0-144 0,-17 5 0 0,0 0 0 31,0 0-832-31,77-35-128 0,-77 35-32 0,0 0 0 0,69-28 736 0,-69 28 256 0,0 0-192 0,72-29 192 16,-72 29-256-16,0 0 32 15,82-35 16-15,-82 35 0 0,0 0-48 0,76-40 0 0,-53 29 0 0,-2-1 0 16,0 0 112-16,-2 2 16 0,2-3 0 0,-4 3 0 16,-1-2 128-16,2-2 0 0,-1-2 0 0,-1 2 0 15,1 5 0-15,-6-5 0 0,1 2 0 0,-4-2 0 16,3 2 0-16,-2-2 0 0,3 4 0 0,-3-6 0 16,-1 2 0-16,1-3 0 0,0 3 0 0,-1-2 0 15,6 0 0-15,-5 1 0 0,5-3 0 0,-2 1 128 0,-3 3-128 0,1 2 0 16,3-2 0-16,-5 5 128 0,1-1-128 0,0 1 0 15,-1-3 0-15,1 3 0 0,0 4 0 0,-4-2 0 16,0 0 0-16,2 0 0 0,-2 2 0 0,-1 1 0 16,1-1 0-16,-1 5 0 15,-4-3 0-15,0 3 0 0,0 0 0 0,0 0 0 0,0 3 0 0,-4-3-240 16,4 5 48-16,0-5-8304 16,0 4-1648-16</inkml:trace>
  <inkml:trace contextRef="#ctx0" brushRef="#br0" timeOffset="68804.39">22164 8434 14735 0,'-18'-2'640'0,"9"-2"160"0,1 4-640 0,2-1-160 16,5-1 0-16,1 0 0 15,1-1 160-15,-1-3 0 0,0-2 0 0,2-1 0 32,2-3-576-32,1 3-112 0,-2 0-32 0,-1 4 0 0,5 2-976 0,-5 3-192 0,1 0-32 0,-1 1-16 0,2 1 1264 0,-1 5 256 0,-1-2 64 0,1 1 0 31,1 2 1712-31,-1 1 336 0,3-4 80 0,-1 4 16 15,2-6-224-15,0 3-32 0,5-1-16 0,-3-3 0 0,3-1-816 0,2-2-160 0,-2-1-48 0,2-3 0 16,0 3-464-16,-4-5-192 0,1 5 128 0,3-5-128 16,-2 2 128-16,2-4-128 15,0 1 0-15,0-1 128 0,1 0 192 0,1 4 48 16,0-2 0-16,-1-3 0 0,-15 10-160 0,0 0-16 0,0 0-16 0,0 0 0 16,75-18-176-16,-62 18 0 15,-1 0 0-15,-2 4 0 0,2-3-128 0,1 3 128 0,1 1 0 0,-14-5 0 0,0 0 0 16,0 0 0-16,0 0 0 0,87 33 0 0,-87-33 0 0,0 0 128 15,0 0-128-15,80 42 128 0,-80-42 80 0,0 0 16 16,43 42 0-16,-32-27 0 0,-2 3 16 0,-1-1 0 16,-3-1 0-16,2 0 0 0,-5-1 16 0,2 1 0 15,-1-4 0-15,2 2 0 0,4-2-432 0,0-3-80 16,0-4 0-16,-1 2-11360 0</inkml:trace>
  <inkml:trace contextRef="#ctx0" brushRef="#br0" timeOffset="69905.93">22603 7303 9215 0,'1'2'816'0,"1"0"-656"0,2-1-160 0,-3-1 0 16,3 0 336-16,-1 4 48 0,-1-1 0 0,5 4 0 0,2 4-576 0,-4-1-128 15,-3 2 0-15,-4-1-16 32,-1 1-160-32,-3 0-16 0,-2 2-16 0,-5-3 0 0,-1 4 768 0,1-4 144 0,-1 4 48 0,1-4 0 0,5 1 864 0,-6-3 176 15,5 1 48-15,0-3 0 0,1 0-208 0,-1 0-32 16,0-2-16-16,4 4 0 15,-4-2-800-15,2 0-144 0,2-4-48 0,2 6 0 0,-3-4-272 16,3-1 0-16,1 1-176 0,2-1 176 16,-3 1-256-16,6-2 48 0,-3 1 16 0,2-2 0 15,5 1-128-15,-4-1 0 0,4 1-16 0,2-3 0 0,0 4-32 0,3-4 0 16,-3 1 0-16,1-1 0 0,2 2 224 0,2-2 144 0,-2 2-192 0,2-2 192 16,-14 0-128-16,0 0 128 0,0 0 0 0,0 0 0 15,0 0 0-15,96 14 144 0,-96-14 16 0,0 0 0 16,0 0 320-16,0 0 64 0,86 3 16 15,-71-3 0-15,1 0-320 0,0 0-64 0,-2 0-16 0,-2 0 0 32,2-3-496-32,-2 3-112 0,2-2 0 0,-4-1-16 15,2-1-688-15,1-1-144 0,-5 0-32 0,3-2-5136 0</inkml:trace>
  <inkml:trace contextRef="#ctx0" brushRef="#br0" timeOffset="70204.92">23059 7294 5519 0,'-8'0'496'0,"1"4"-496"15,1-2 0-15,3-2 0 0,1 0 928 0,2 3 96 16,0-1 0-16,-3 1 16 0,-1 3-448 0,2 2-80 15,-5 1-32-15,6 3 0 16,-6 2-1040-16,0 2-208 0,3 1-32 0,-4 2-16 0,-1 4 544 0,0 1 96 16,-3 4 32-16,1 0 0 0,3 2 1344 0,-4 1 272 0,1 2 48 0,2 0 16 15,-3 9 192-15,2 0 64 0,1-2 0 0,0 4 0 16,6-4-640-16,-2 3-128 0,3-3-32 0,2 0 0 16,3 2-672-16,1-5-128 0,-1-8-16 0,3-3-10608 15</inkml:trace>
  <inkml:trace contextRef="#ctx0" brushRef="#br0" timeOffset="88598.53">27431 12352 1839 0,'-12'4'160'0,"3"-2"-160"0,1-2 0 0,3 0 0 0,-1 3 544 0,5-3 80 16,-1 0 16-16,-5 0 0 0,-2 0-64 0,0 4-16 16,-1-4 0-16,1 0 0 0,1 0-432 0,-1-4-128 15,4 4 0-15,-2-3 0 0,0 3 224 0,0-2-16 16,1-2 0-16,-2 4 0 0,3 0 240 0,-4 0 32 15,0 0 16-15,-3 0 0 0,0 0-16 0,1 4 0 16,-3-2 0-16,-3 1 0 0,1 2 304 0,-1-1 64 16,-1 1 16-16,3 4 0 0,-6-2-96 0,0 1 0 15,2 3-16-15,-7 1 0 0,6-1-400 0,3-3-80 16,-4 4-16-16,-2 2 0 0,6 0 288 0,-4-1 48 0,5 0 16 16,-1 3 0-16,5-2 96 0,-2 0 0 15,5 0 16-15,-3-2 0 0,7 2-400 0,-4-2-64 16,4 0-32-16,-2-1 0 0,2 3-32 0,-4-2-16 0,4 2 0 0,-4 0 0 15,0-2 160-15,0 0 48 0,1-1 0 0,-1 1 0 16,0 2 176-16,1 0 32 0,-1-2 16 0,0 2 0 16,4 2 160-16,1-2 48 0,1-1 0 0,1 5 0 15,2-4-160-15,2 1-16 0,5 1-16 0,-2 0 0 16,-5-16-176-16,0 0-48 0,0 0 0 0,39 63 0 16,-39-63-224-16,0 0-48 0,0 0-128 0,62 57 192 0,-62-57-192 15,0 0 0-15,0 0 0 0,0 0 0 0,66 57 0 0,-66-57 0 16,0 0 0-16,0 0 0 0,0 0 0 15,44 61 0-15,-44-61 0 0,0 0 0 0,0 0 336 0,0 0 32 16,37 67 0-16,-37-67 0 0,0 0-16 0,0 0 0 16,0 0 0-16,75 54 0 15,-75-54-96-15,0 0 0 0,0 0-16 0,88 26 0 0,-88-26-112 0,0 0-128 16,75 14 176-16,-75-14-176 0,0 0 144 0,79 3-144 16,-79-3 0-16,0 0 144 0,75 0-144 0,-75 0 0 0,0 0 0 0,0 0 0 15,83 0 0-15,-83 0 0 0,0 0 0 0,0 0 0 16,75 4 144-16,-75-4-144 0,0 0 160 0,0 0-160 15,93 1 240-15,-93-1-48 0,0 0-16 0,83 4 0 16,-83-4-48-16,0 0-128 0,89 0 192 0,-89 0-64 16,0 0-128-16,103 5 0 0,-103-5 0 15,75 0 128-15,-75 0-128 0,75 0 0 0,-75 0 0 0,73 2 0 16,-73-2 0-16,0 0 0 0,94 5 0 16,-94-5 0-16,0 0 0 0,79 9 0 0,-79-9 0 0,0 0 0 0,0 0 0 0,101 22 0 15,-101-22 0-15,0 0 0 0,83 23 0 0,-83-23 0 16,0 0 0-16,93 23 0 15,-93-23 0-15,0 0 0 0,102 17 0 0,-102-17 128 16,0 0 0-16,107 9 0 0,-107-9 0 0,75 7 0 0,-75-7-128 0,78 2 0 16,-78-2 144-16,70 5-144 0,-70-5 0 0,0 0 0 15,103 3 0-15,-103-3 128 0,0 0-128 0,101 0 0 16,-101 0 0-16,71-3 0 0,-71 3 0 0,70-5 0 16,-70 5 0-16,69-4 0 0,-69 4 0 0,72-5 0 15,-72 5 0-15,0 0 0 0,98-2 0 0,-98 2 0 16,0 0 0-16,83 2 128 0,-83-2-128 0,0 0 144 0,75 9-144 0,-75-9 160 15,0 0-160-15,80 12 0 0,-80-12 0 0,0 0 0 16,80 12 0-16,-80-12 0 0,0 0 0 0,91 9 0 16,-91-9 0-16,0 0 0 0,92 5 128 0,-92-5-128 15,0 0 0-15,93 0 128 0,-93 0-128 0,0 0 128 16,97-7-128-16,-97 7 0 0,63-9 0 0,-63 9 128 16,66-10-128-16,-66 10 0 15,70-14 0-15,-70 14 0 0,68-18 0 0,-68 18 0 0,75-15 0 0,-75 15 0 16,75-14 0-16,-75 14 0 15,75-14 0-15,-75 14 0 0,69-12 0 0,-69 12 0 0,67-14 0 0,-67 14 0 0,61-9 0 0,-61 9 0 32,0 0 0-32,75-17 0 0,-75 17 0 0,0 0-192 0,57-18 64 0,-57 18 128 0,0 0-144 0,51-14 144 15,-51 14 0-15,0 0 0 16,59-21 0-16,-59 21 0 0,0 0 0 0,75-22 0 16,-75 22 0-16,59-18 0 0,-59 18 0 0,66-14 0 0,-66 14 0 0,70-17 0 31,-70 17 0-31,66-17 0 0,-66 17 0 0,54-18 0 0,-54 18 0 15,40-23 0-15,-40 23 0 0,0 0 0 0,33-26 0 16,-26 18 0-16,0-1 0 0,-3 0 0 0,3 0 0 0,0 1 0 0,1-1 0 0,-2-1 0 16,2-3 144-16,1 1-144 15,0-2 128-15,0-3-128 0,1 3 128 0,0-5-128 16,1 1 0-16,-2-3 128 0,-1 4-128 0,1 0 0 16,0-1 0-16,-4 4 0 0,0-3 0 0,-1-1 0 15,-1 5 0-15,-3-5 0 0,0 1 0 0,-5 3 0 16,1 0 0-16,-4-2 0 0,-1 6 0 0,-3-6 0 15,1 2 144-15,-3 2-144 0,2-2 160 0,-5 4-160 16,3-3 160-16,2 3-160 0,-2 1 160 0,2-1-160 0,3 1 160 16,0-1-160-16,4 1 160 0,-4-3-160 0,4 1 0 0,1-3 128 15,-1 2-128-15,-3-2 0 0,2 2 0 0,-1-2 0 16,-1 2 0-16,-1-2 0 0,0 2 0 0,-1-2 0 16,-2 2 0-16,-2 1 0 0,-4-1 0 0,3 1 0 15,-1 1 0-15,0 0 0 0,0 1 0 0,1 0 128 16,1 0-128-16,-4 4 0 0,4-2 0 0,-1 0 0 15,1 0 0-15,0 2 0 0,0-4 128 0,0 6-128 16,2-2 0-16,0 1 0 0,1-5 0 0,-1 8 128 0,-2-4-128 0,-2-2 0 16,2 3 0-16,0-1 0 0,-3 0 0 0,-2-1 0 15,1-1 0-15,1 2 0 0,-4 2 0 0,2-3 0 16,2 1 0-16,-1-2 0 0,1 6 0 0,-1-5 0 16,1 3 0-16,-1-2 0 15,1 1 0-15,0 1 0 0,3 1 0 0,-4-2 0 0,-1 1 0 0,0 3 0 16,0-2 0-16,1 0-128 0,-4 2 128 0,4-1 0 15,1-3 0-15,-1 4 0 0,-1-1 0 0,3-1 0 16,3 0 0-16,-5-3-128 0,1 1 128 0,-3 1 0 16,3 1 0-16,-4-1 0 0,0-1 0 0,2-1 0 15,-2 1 0-15,-1 3-160 0,-1-3 160 0,-3 1-128 0,3 1 128 16,-3-2-208-16,0 3 80 0,3-1 128 0,-3 0-192 0,0 2 192 16,0-3-160-16,0 3 160 0,1-2 0 0,-3 0-144 15,0 2 144-15,-1 0 0 0,1 0 0 16,-3 2 0-16,-1-2 0 0,1 0-128 0,3 0 128 0,0 0 0 15,-3-2 0-15,-1 2-128 0,6-1 0 0,-5-3 0 16,5 4 0-16,-4 0 0 16,2-2 128-16,-5 2-192 0,5 0 192 0,-1-1-192 0,1 1 192 0,-2-2 0 15,4 2-144-15,2-4 144 0,-6 4-160 0,2 0 160 16,-2-1-208-16,1-3 80 0,1 4 128 0,-2 0-192 0,2-3 192 0,-3 3-192 16,1 0 192-16,2 0 0 0,-1 0 0 0,1 0 0 15,2 0 0-15,0-2 0 16,0 2 0-16,3-4 0 0,-1 4 0 0,4-3 0 0,-2 3 0 0,4 0 0 15,-3-2-144-15,4-1 144 16,0-1-160-16,1 4 160 0,-2-2-256 0,1-1 32 0,1 3 16 0,-1 0 0 16,1 0 64-16,-1-2 16 0,-1 2 0 0,-3-1 0 15,2 1 128-15,2 1-160 0,-4-1 160 0,0 2-160 16,2-2 160-16,-4 0 0 16,6 0 0-16,-6 3-128 0,6-3 128 0,-4 2 0 0,2-2 0 0,1 4-128 15,1-4 128-15,-1 0 0 0,1 3 0 0,-6-1 0 0,6-2 0 16,-1 3-128-16,-3-3 128 0,-1 4-128 0,1 1-128 0,-2-5 0 15,4 5-16-15,-4-1 0 0,4-1 16 0,0-1 16 16,-4 2 0-16,3-3 0 0,0 1 240 0,-2 0-144 16,1-2 144-1,0 3-128-15,2 1 128 0,-7-3 0 0,5 3 0 0,-5-2 0 0,-2 1 0 0,2 1 0 16,-2-3 0-16,0 6 0 16,0-5 0-16,0 5-160 0,2-2 160 0,-4 1-160 15,4-1 32-15,0-2 0 0,0 2 0 0,1-1 0 0,1 1 128 0,0-1-128 16,-1-1 128-16,1 1-128 0,3-3 128 0,-5 5 0 0,3-3 0 0,-1 2 0 15,-1-1 0-15,-1 1 0 0,0-2 0 0,0 3 0 16,-2 2 0-16,2-4 0 0,-4 1 0 0,1 0 0 16,1-1-304-16,0 1 32 0,-2-1 0 0,1 3 0 15,1-2 272 1,5 0-160-16,-3 0 160 0,3-1-128 0,2 1 128 0,-1 4 176 0,-1-2-48 0,2 1 0 16,0 3 32-16,2-3 0 0,2 5 0 0,-1 1 0 15,4 0-160-15,6 6-192 0,1 0 32 0,8 0-14688 16</inkml:trace>
  <inkml:trace contextRef="#ctx0" brushRef="#br0" timeOffset="124006.5">10847 10376 11055 0,'5'-2'976'0,"-5"2"-784"0,0 0-192 0,0 0 0 15,0 0 528-15,0 0 64 16,77-2 16-16,-77 2 0 16,91-9-480-16,-41 4-128 0,-50 5 0 0,91-9 0 15,-91 9-512-15,68-3-112 0,-68 3-16 0,56-4-16 0,-56 4 464 0,0 0 192 16,75-1-128-16,-75 1 128 0,0 0 672 0,69-4 224 15,-69 4 32-15,0 0 16 0,91 0 192 0,-91 0 32 16,73 5 16-16,-73-5 0 0,80 4-80 0,-80-4-16 16,84 5 0-16,-84-5 0 0,75 7-240 0,-75-7-48 15,76 5-16-15,-76-5 0 0,77 6-128 0,-77-6-16 16,75 8-16-16,-75-8 0 0,80 9-144 0,-80-9-32 16,84 14 0-16,-84-14 0 0,89 12-112 0,-89-12-16 15,92 14-16-15,-92-14 0 0,92 12 80 0,-92-12 0 16,98 6 16-16,-98-6 0 0,101 3 144 0,-101-3 32 0,115 5 0 0,-115-5 0 15,119 7-64-15,-57-2 0 0,5-1 0 16,-6 1 0-16,-4-1-32 0,-57-4-16 0,103 5 0 16,-103-5 0-16,92 5-16 0,-92-5-16 0,93 9 0 15,-93-9 0-15,94 12-160 0,-94-12-16 0,113 10-16 0,-56-3 0 16,4-5-240-16,0 3 128 0,2-3-128 0,-5-2 0 16,-58 0 0-16,118 2 0 0,-55-2 0 0,1 0 0 15,4 3 0-15,-3-1 128 0,-2 2-128 0,-1-1 0 16,-1-1 176-16,0 1-16 0,-3 1 0 0,-1-3 0 15,-57-1-16-15,115 9 0 0,-115-9 0 0,119 16 0 16,-119-16-144-16,123 10 0 0,-55-1 144 0,2 0-144 0,-4-1 0 16,4-2 0-16,-2 2 0 0,2-1 0 0,5-1 0 0,0-3 0 15,1 2 0-15,3-1 0 0,1-3 0 0,-5 3 0 16,-2-1 0-16,2-1 0 0,0 2 0 0,0-3 0 16,5 1 0-16,-2-2 0 0,4 2 0 0,0-2 0 15,-7 5 0-15,0-5 0 0,-4 2 0 0,1-2 0 16,1 0 0-16,2 0 0 0,0 0 0 0,2 0 0 15,-4 2 0-15,0-2 0 0,0 0 0 0,-5 3 0 16,5-1 0-16,-3-2 0 0,5 0 0 0,2 0 0 16,3 3 0-16,-2-3 0 0,1 0 0 0,-4 0 0 0,-4 0 0 15,4 0 0-15,-4-3 0 0,4-2 0 0,4 1 0 0,-4-1-128 16,3 0 128-16,-6-2 0 0,-3 1 0 0,-4 3-128 16,1-2 128-16,-2 0 0 15,-3-1 0-15,2-1 0 0,3 2 0 0,-3 0 0 0,2-2 0 0,-8 2 0 16,2-1 0-16,-1 1 0 0,-1-2 0 0,-1 2 0 15,5 0 0-15,-3-2 0 0,-1 2 0 0,1 1-128 16,-4 2 128-16,1-1 0 0,-1-1-144 0,-7 4 144 0,-47 0-160 16,89-1 160-16,-89 1-208 0,72-7 80 0,-72 7 128 0,69-5-160 15,-69 5 160-15,61-9-160 16,-61 9 0-16,63-9 0 0,-63 9 0 0,52-10 0 0,-52 10-80 0,49-13-16 16,-49 13 0-16,44-8 0 0,-44 8 64 0,42-9 16 15,-42 9 0-15,38-10 0 0,-38 10 176 0,40-7 0 16,-40 7 0-16,40-6 0 0,-40 6 0 0,0 0 0 15,52 0 0-15,-52 0 128 16,0 0-128-16,0 0 0 0,0 0 0 0,60 14 0 0,-60-14 160 0,0 0-32 16,0 0-128-16,0 0 192 15,0 0-16-15,0 0-16 0,35 67 0 0,-35-67 0 0,0 0-160 0,3 57 0 0,-3-57 144 0,0 0-144 16,-5 80 128-16,5-80-128 0,-4 59 160 0,4-59-160 16,-5 67 128-16,5-67-128 0,-3 71 0 0,3-71 0 15,-6 71 144-15,6-71-144 0,-7 75 128 0,7-75-128 16,-10 73 176-16,10-73-48 0,-14 75-128 0,14-75 192 15,-12 73-64-15,12-73 0 16,-12 75-128-16,12-75 192 0,-6 79-48 0,6-79-16 0,4 78 0 0,-4-78 0 16,5 80-128-16,-5-80 0 0,4 72 0 0,-4-72 0 15,5 61 0-15,-5-61 0 0,0 0 0 0,-4 69 0 16,4-69 0-16,0 0 0 0,-8 54 0 0,8-54 0 0,-14 26 0 0,0-15 0 16,0-1-144-16,-2-3 144 0,2 2 0 15,-5-6 0-15,2 3 0 0,-3-3 0 16,1 1 0-16,-2-4 0 0,-1 0-128 0,-1-4 128 0,0 1-304 0,-3-3 0 31,-3 3 0-31,-3-4 0 0,1 0-208 0,-9-2-32 0,-6 6-16 0,-1-4 0 31,-10 0-192-31,-4 3-32 0,-5-1-16 0,-9 0 0 16,-9-4 96-16,-1 4 0 0,1-4 16 0,-5 2 0 16,2 2 112-16,-5 0 32 0,-1 1 0 0,-4 1 0 0,-1-4 416 0,-3 0 128 0,0 2 0 0,0 1 0 15,0 3 0-15,-5-3 0 0,-4 4 0 0,2-5 0 16,0 1 0-16,1 1 0 0,5 3 0 0,-5-2 0 15,-2-1 0-15,2 1 0 0,3-5 0 0,6 3 0 16,1 3 0-16,-1 1 128 0,2 3-128 0,-5-5 144 16,-2 1-144-16,2-3 0 0,4 1 144 0,-1 1-144 15,6 2 0-15,-4 0 128 0,-5 0-128 0,3-3 0 16,1 3 0-16,-1-2 0 0,6 2 0 0,-1 2 0 16,1 1 0-16,-6-1 0 0,-3-2 0 0,5-2 0 0,6-1 0 0,4 3 0 15,3 3 0-15,-3-3 0 0,1 3 0 0,-2-1 0 16,-5-4-192-16,3 2 64 15,5-1-304-15,0 2-48 0,1 1-16 0,3 3 0 0,-4-1 144 0,-3 1 32 16,1-1 0-16,4-1 0 0,8-1 320 0,2 5 208 16,-3-2-16-16,4 4-16 0,5 1 240 0,-4-3 48 15,-5-2 16-15,3 2 0 0,3-5-352 0,-1 2-128 16,7-1 0-16,2-1 144 0,7 3-400 0,-3-1-64 16,1-4-32-16,-1 3 0 15,-3-1-64-15,-1-2-16 0,-3-2 0 0,-1-1 0 16,1-1-80-16,3-1 0 0,3 5-16 0,4-2 0 0,6 2 256 0,-1 2 48 15,5-2 16-15,-1-2 0 0,3 2 208 0,0-2 0 0,-5 2 0 0,2-1 0 16,-2-3-320-16,2 4 48 0,-1 0 0 0,-1 0 0 31,4 4-368-31,-1-1-64 0,2 2 0 0,0 1-16 0,6-1 432 0,-4 2 96 0,1 3 0 0,3-1 16 16,-4 0 320-16,0-1 64 0,-2 1 16 0,0 0 0 16,7-1 224-16,-3 1 32 0,1-4 16 0,2 4 0 15,4-2-176-15,0 2-16 0,1-2-16 0,7-4 0 16,1 2 288-16,-1-1 48 0,2 1 16 0,0 2 0 15,2-2-304-15,-4 1-48 0,6 2-16 0,-4-3 0 0,2-1-272 16,0 3-272-16,0-2 48 0,1 0 16 0,1 1 208 0,3-3-176 16,0 2 176-16,5 2-160 0,0-5 160 0,1 2 128 15,2-1-128-15,3-3 176 0,-4 2-48 0,5-4-128 16,-5 2 192-16,2-3-64 0,0-1-256 0,-4-1-64 16,4 1-16-16,-4-1 0 15,0 3 208-15,1-5 0 0,-1 4 0 0,0-2 0 16,2-4 192-16,2 4 96 0,2-4 16 0,-3 0 0 0,5 1 80 0,-3-1 0 15,4-3 16-15,-5-2 0 0,5-4-144 0,-4-1-48 0,-1-2 0 16,5-1 0-16,-3-1-208 0,3-3 176 0,0 0-176 16,0-4 160-16,3-1-160 0,2-4 0 15,-1-2 144-15,5-3-144 0,-2-3 144 0,3-1-144 0,1 1 192 0,-3-3-192 16,1 8 128-16,3-7-128 0,-3-4 0 0,0-3 0 16,1 1 0-16,2-4 0 0,-3-6 0 0,0 0 0 15,-1-6 128-15,1 1-128 0,0 0 0 0,-2 3 0 16,3 6 256-16,-1 5 0 0,1 3 0 0,3 4 0 15,1 5 80-15,3-1 16 0,0 0 0 0,1 1 0 16,1 3-352-16,-2 4 0 0,1 5 0 0,-1 11-9648 16,-5 6-1808-16</inkml:trace>
  <inkml:trace contextRef="#ctx0" brushRef="#br0" timeOffset="124811.07">13879 10637 9215 0,'0'-4'816'0,"0"-1"-656"0,0 5-160 0,4-3 0 15,-4 3-272-15,2-2-96 0,1-5-16 0,1 0 0 16,1-2 384-16,-4-1 0 0,-1 1-144 0,0-1 144 16,2 6 0-16,-5-1 0 0,3 0-144 0,-5 1 144 0,1 1 0 0,1-2-128 15,1 5 128-15,-2 0 0 0,-1 0-128 0,5 0 128 16,-5 0-128-16,1 3 128 0,4-1 816 0,-7 1 208 15,2 1 64-15,0-3 0 0,-2 3-64 0,2 1-16 16,0 4 0-16,-4 0 0 0,0-1-176 0,4 1-16 16,-4 0-16-16,4 3 0 0,-4-2 32 0,2 3 0 15,2-1 0-15,0-2 32 0,5-10-512 0,-9 32-96 16,9-32-32-16,-3 40 0 0,3-40-224 0,0 0 0 16,-6 69-192-16,6-69 192 0,2 61 0 0,-2-61-128 15,7 66 128-15,-7-66 0 0,9 67 0 0,-9-67 0 16,14 69 128-16,-14-69-128 0,8 75 0 0,-8-75 0 0,6 77 0 15,-6-77 0-15,3 80 0 0,-3-80 0 0,-9 84 0 0,4-41-176 16,-2 6 176-16,-3 0 0 0,1 3 128 0,-3-3-128 16,3-6 448-16,-3 1 32 0,5-4 0 0,7-40 0 15,-9 69-128-15,9-69-32 0,-1 60 0 0,1-60 48 32,0 0-624-32,12 69-128 0,-12-69-32 0,0 0-9952 0</inkml:trace>
  <inkml:trace contextRef="#ctx0" brushRef="#br0" timeOffset="125437.07">16838 10680 3679 0,'-3'0'320'0,"-2"0"-320"15,1 0 0-15,4 0 0 0,0 2 560 0,0-2 32 16,0 2 16-16,0 0 0 0,0 3-128 0,0-5-32 16,0 0 0-16,0 0 0 0,0 0-144 0,0 0-48 15,0 0 0-15,14 61 0 0,-14-61 480 0,0 0 96 16,0 0 0-16,0 0 16 0,23 71 128 0,-23-71 32 0,0 0 0 0,8 59 0 31,-8-59-368-31,0 0-64 0,7 68 0 0,-7-68-16 0,-3 53-112 0,3-53 0 0,-9 61-16 0,9-61 0 16,-14 74 592-16,5-33 112 15,4 2 16-15,-3 2 16 0,1 4 176 0,-2 0 16 0,4 5 16 0,-4-4 0 16,5 1-736-16,3-4-160 16,-3-2-32-16,4-45 0 0,-5 84-448 0,5-84 128 0,-4 75-128 0,4-75 0 31,-5 69-768-31,5-69-192 0,-12 63-32 0,12-63-16 0,-10 58-992 0,10-58-208 0,-11 57-32 0,11-57-7008 16</inkml:trace>
  <inkml:trace contextRef="#ctx0" brushRef="#br0" timeOffset="126094.78">14294 10390 15663 0,'4'-4'1392'0,"1"4"-1120"0,-5 0-272 0,0 0 0 15,0 0 144-15,0 0-16 0,0 0-128 0,0 0 192 16,69 0-1536-16,-69 0-304 0,0 0-64 0,0 0-16 15,0 0 320-15,0 0 64 0,0 0 16 0,0 0 0 0,0 0 1936 0,0 0 384 16,0 0 80-16,0 0 16 0,0 0 1024 0,6 64 224 16,-19-53 32-16,3 5 16 15,-6-1-720-15,2 3-128 0,-3 6-48 0,-2 0 0 0,1 3-992 0,-8 7-208 16,4 5-32-16,-5 3-16 16,1 1-720-16,-2 2-144 0,4-6-16 0,-4 9-16 15,2 10-272-15,-9-1-48 0,4 8-16 0,-1-2 0 16,-1-2 96-16,2-7 0 0,3 0 16 0,-2-7-6176 0</inkml:trace>
  <inkml:trace contextRef="#ctx0" brushRef="#br0" timeOffset="126406">14737 10600 22111 0,'-20'11'1968'0,"3"-3"-1584"0,5 1-384 0,5 3 0 0,3-3 1280 16,4-2 192-16,-3 5 16 0,-2 11 16 0,-4 12-1344 0,-5 12-160 16,0 7-256-16,-3-2 64 15,-4-2-2752-15,-2-3-576 0,2-6-96 0,-5-1-32 31,0 0 1280-31,-2 0 240 0,-7-2 48 0,0 2 16 0,-1 0 2384 0,-8 4 464 0,1 3 112 0,-1-2 0 0,0 4 1088 0,3-4 192 16,1-1 64-16,1-3 0 0,3-4-928 0,4 0-176 16,8-8-48-16,5-1 0 15,7-7-1536-15,6-4-304 0</inkml:trace>
  <inkml:trace contextRef="#ctx0" brushRef="#br0" timeOffset="126648.42">15293 10513 21183 0,'-23'4'1888'0,"5"-3"-1504"0,5 8-384 0,2-2 0 16,4 0 1248-16,2 0 176 0,-4 3 48 0,-5 13 0 16,-12 10-928-16,-12 12-176 0,-8 13-48 0,-2 3 0 15,-6 2-2080-15,1 1-416 0,-2-5-96 0,1 7-16 16,-4-1 944-1,1-2 192-15,-1 3 48 0,1 0 0 0,-1 5 1632 0,1-3 336 0,-3-1 64 16,6-5 16-16,7-4 80 0,7-10 0 0,9-7 16 0,3-10-7248 31,12-7-1440-31</inkml:trace>
  <inkml:trace contextRef="#ctx0" brushRef="#br0" timeOffset="126918.09">15798 10684 33167 0,'-31'10'2944'0,"10"-1"-2352"0,7 3-464 0,1-1-128 16,10-3 816-16,1-1 144 0,-1 4 16 0,-6 11 16 15,-5 13-2112-15,-7 9-416 0,-7 1-96 16,-3 6-16-1,-7-4-2640-15,-4-4-544 0,-2 4-96 0,-3-2-32 16,-3 8 2096-16,-6 4 432 0,-2 1 64 0,-8 8 32 0,0 0 2736 0,0 4 560 0,0-1 96 0,8-9 32 16,9-8 1088-16,14-3 208 0,6-9 48 0,11-5 16 15,10-4-2096-15,8-31-352 0,0 0-208 0,12 61 16 16,-12-61 192-16,0 0 176 0</inkml:trace>
  <inkml:trace contextRef="#ctx0" brushRef="#br0" timeOffset="127148.35">16138 10677 23039 0,'-39'17'2048'0,"11"1"-1648"0,6-4-400 0,1 1 0 16,10-4 1344-16,3 3 192 15,-4 3 48-15,-11 18 0 0,-17 17-1072 0,-11 18-192 0,-3 5-64 0,-7 0 0 31,4-4-2048-31,-2 1-400 0,-1 2-96 0,3 1-16 16,3 0 576-16,1-3 96 0,8-3 32 0,2-6 0 0,4-4 1072 0,6-10 208 0,4-7 64 16,2-7-4224-16,5-4-832 0</inkml:trace>
  <inkml:trace contextRef="#ctx0" brushRef="#br0" timeOffset="127417.93">16645 10700 35007 0,'-44'26'1552'0,"15"-4"320"0,1 3-1488 0,10-3-384 0,6-1 0 0,3-5 0 0,-5 14 368 0,-12 18 0 15,-14 27 0-15,-9 14 0 16,-5 10-2112-16,2-8-432 0,3-1-64 0,1-8-32 15,4-5-1888-15,0-9-368 0,8-7-80 0,4-7 0 0,3-5 2048 16,6-6 400-16,1-8 96 0,2-4 16 16,6-5 1024-16,4-8 192 0,10-18 64 0,-12 26 0 0,12-26 768 0,0 0 0 0,26-12 0 15,-7-2 0-15,7-7 176 0,7-7-48 16,7-7 0-16,-5-10 32 0</inkml:trace>
  <inkml:trace contextRef="#ctx0" brushRef="#br0" timeOffset="127621.1">16788 10916 35007 0,'-37'22'1552'0,"11"-3"320"0,5 0-1488 0,7-1-384 0,9-6 0 0,5-12 0 16,-14 28 0-16,-2 7 144 0,-10 14-144 0,-10 20 0 15,-5 3-1728-15,-2-1-448 0,-2-1-80 0,-2-1-32 31,3-6-1232-31,4-2-240 0,3-7-48 0,2-5-16 0</inkml:trace>
  <inkml:trace contextRef="#ctx0" brushRef="#br0" timeOffset="127853.97">17061 10957 37775 0,'-42'23'1664'0,"11"-4"368"0,7 2-1632 0,10-2-400 16,9-3 0-16,1-2 0 0,-1 8 0 0,-9 17-256 15,-7 20 48-15,-5 19 0 16,-6 11-3152-16,-2 0-624 0,2-5-128 0,-1-9-32 0,5-2 3280 0</inkml:trace>
  <inkml:trace contextRef="#ctx0" brushRef="#br0" timeOffset="128975.58">18696 10726 15999 0,'-2'0'0'0,"0"0"0"0,2 0-160 0,0-2 160 16,0 2 768-16,-3-2 208 0,1 0 48 0,-1-1 32 15,-1 1-224-15,2-5-32 0,-1 2-16 0,-2 2 48 16,5-3-512-16,-4 1-112 0,4 0-16 0,0 3 32 16,0 2 256-16,0 0 48 0,0 0 16 0,0 4 32 15,0 1 176-15,0 4 16 0,0 3 16 0,0 2 48 16,-3 3-208-16,3-17-48 0,-2 44 0 0,-2-18 48 0,4-26-368 15,-5 66-64-15,2-26 0 0,-2 5 0 16,-2-1-192-16,-2 3 176 0,-2 2-176 0,3-1 192 0,-6-2-368 16,2 6-80-16,-2-3 0 0,0-1 16 0,1 8 0 0,-4-2 0 15,0 9 0-15,-1-2 32 0,4 0 208 0,0-4 0 16,-3-3 0-16,3-5 0 0,2 3 0 0,-2-8-192 16,2-1 48-16,3-3 144 15,-3 1-496-15,5-5 16 0,0-1 0 0,3-2 0 16,4-5-736-16,0-28-128 0,0 0-48 0,0 0-8608 0</inkml:trace>
  <inkml:trace contextRef="#ctx0" brushRef="#br0" timeOffset="129558.16">20106 10585 4607 0,'-2'-2'400'0,"-2"2"-400"16,3 0 0-16,1 0 0 0,0 2 1392 0,0-2 192 15,0 3 32-15,-4 1 16 0,4 3 496 0,-3 1 112 16,-1 1 0-16,2 7 16 0,2-16-1040 0,-7 34-192 0,7-34-64 0,-8 42 0 16,1-16-192-16,0 6-64 0,-2 1 0 0,-1 7 0 15,-4 5-528-15,-2 2-176 0,2 2 0 0,-3-4 0 31,3 1-224-31,-2-3-160 0,2 1-16 0,0-1-16 0,0 2 416 0,2 4-128 0,-2 2 128 0,2 3 0 16,1 3 320-16,3 1 160 0,-1-1 32 0,5 1 0 0,4-6-160 0,0 2-32 16,0-54 0-16,9 97 0 31,-9-97-736-31,12 86-160 0,-12-86-16 0,9 73-16 0,-9-73-928 0,0 68-176 0,0-68-32 0,-12 66-7120 16</inkml:trace>
  <inkml:trace contextRef="#ctx0" brushRef="#br0" timeOffset="130142.65">19133 10600 5519 0,'-5'2'496'0,"1"1"-496"0,4 1 0 0,0-2 0 16,-3 3 832-16,1-2 80 15,-1 6 16-15,-6 5 0 0,0 10-736 0,-5 4-192 0,-3 4 0 0,0 6 0 32,-6-1-1040-32,2 6-240 0,-2-3-64 0,-6 4 0 0,1-1 1056 0,-5 3 288 0,0 1 0 0,-2 1 0 15,-5 1-832-15,1-4-64 16,-1-1 0-16,4-1 16 0,-3-2 1792 0,3-1 368 0,3-6 64 0,5-4 32 0,5-6-256 15,7-1-48-15,8-6-16 0,8-6 32 0,0-11-1088 0,0 0-144 16,0 0-64-16,66 9 16 0,-33-18 192 0,4-10 0 16</inkml:trace>
  <inkml:trace contextRef="#ctx0" brushRef="#br0" timeOffset="130371.22">19799 10592 14735 0,'-18'19'1312'0,"1"-2"-1056"0,8-3-256 0,2-2 0 16,6 0 928-16,-13 8 128 0,-7 16 32 0,-18 20 0 16,-9 15-1088-16,-6 11-352 0,1-5 0 0,-1-4 0 15,-1 0-1008-15,1-3-208 0,-9-4-32 0,-3 7-16 16,-1 2 1360-16,1 0 256 0,0 0 0 0,5-7 128 15,9-4 896-15,6-8 160 0,5-9 32 0,7-7 16 16,8-9-592-16,4-6-128 0,9-11-32 0,1-4-5600 16,7-6-1104-16</inkml:trace>
  <inkml:trace contextRef="#ctx0" brushRef="#br0" timeOffset="130625.96">20017 10592 28559 0,'-46'22'1264'0,"12"-4"272"0,7 1-1232 0,6-4-304 0,11-4 0 0,1 3 0 16,-3 3 384-16,-12 18 32 16,-15 19 0-16,-15 16 0 0,-3 8-1552 0,-4 2-304 0,0 0-64 0,0-1-16 15,2-4-528 1,1 0-128-16,-1-1 0 0,0 5-16 15,-4-3 1168-15,4-6 224 0,1-7 48 0,4-6 16 0,7-4 320 0,5-13 64 0,9 0 16 0,5-11-3632 16,6-6-704-16</inkml:trace>
  <inkml:trace contextRef="#ctx0" brushRef="#br0" timeOffset="130818.19">19937 11008 34095 0,'-39'35'3024'0,"17"-9"-2416"15,8-4-480-15,8 1-128 0,6-23 1200 0,0 0 208 0,0 0 64 0,27 92 0 16,-10-25-1296-16,6 14-176 0,-6 10-192 0,-8-4 32 16,-13-3 160-16,-17-22 128 0</inkml:trace>
  <inkml:trace contextRef="#ctx0" brushRef="#br0" timeOffset="132367.74">19438 10543 8287 0,'-14'-2'736'0,"6"2"-592"0,1 0-144 0,5 0 0 16,2 2 1456-16,-4-2 256 15,-4 0 48-15,-6 2 16 0,-4 1-688 0,4 2-144 0,-1 0-32 0,4 4 0 16,2 0-784-16,4 3-128 16,-4-1 0-16,6 1 0 0,-2 2-272 0,-4 1 64 0,2 3 16 0,-3 1 0 31,-3 4 16-31,-6 3 16 0,-3 5 0 0,-6-1 0 16,-4-1-48-16,-2 3-16 0,0 1 0 0,-6 2 0 0,2-1 224 0,-2 5 208 0,0-4-32 0,0 5-16 15,-7 5 912-15,3 4 176 16,4-1 32-16,0 1 16 0,3 2-544 0,3-1-112 15,-1 2-32-15,0-3 0 16,3 5-1056-16,3-3-224 0</inkml:trace>
  <inkml:trace contextRef="#ctx0" brushRef="#br0" timeOffset="133064.64">19755 10616 13823 0,'-17'-5'1216'0,"5"1"-960"0,1 2-256 0,4-1 0 0,6 3 1056 0,-3 0 160 15,-1 0 48-15,-2 0 0 0,-4 3 480 0,-6-1 112 16,0 5 0-16,-3 2 16 16,1 1-1280-16,0 4-256 0,-2 2-48 0,2 3-16 15,-4 2-400-15,2 7-96 0,-5 2-16 0,0 8 0 16,-2-2-1152-16,-1 11-224 0,-3 4-48 0,-8 5-16 16,0-2-240-16,-9 0-32 0,2-4-16 0,2-5-4592 0</inkml:trace>
  <inkml:trace contextRef="#ctx0" brushRef="#br0" timeOffset="134236.7">13081 12764 10127 0,'-2'0'896'0,"4"0"-704"0,-2 0-192 0,0 0 0 16,0 0 416-16,0 0 48 0,0 0 16 0,0 0 0 31,66-23-1552-31,-66 23-304 0,0 0-64 0,0 0-16 0,0 0 1200 0,0 0 256 0,58-23 0 0,-58 23 0 31,-2 0-800-31,-1 4-256 0,-1-3-48 0,2-1 16 0,-1 4 3184 0,3 1 640 0,-3 2 128 0,1-2 16 0,-2 4-640 0,1 2-128 16,1 1-16-16,2 2-16 15,-5 3-1008-15,1 6-208 0,-4 3-32 0,1 0-16 0,-2 9-432 0,0 0-96 16,2 5-16-16,-5-2 0 0,3 2-272 16,-1-3 0-16,-2 6 0 0,-1-3 0 15,0 6-384-15,-1-5-16 0,-2-4-16 0,0 1 0 16,-1-1-64-16,-1 6-16 0,1-3 0 16,0 6 0-16,-1-3 496 0,4-3 160 0,-3 2 0 0,3-5 0 0,2-1 320 0,-1-6 64 15,8-4 16-15,0-3 0 16,1-6-416-16,8-3-144 0,-2-5 0 0,5-6 144 15,-7-3-1344-15,0 0-272 0</inkml:trace>
  <inkml:trace contextRef="#ctx0" brushRef="#br0" timeOffset="134633.91">13520 13014 12895 0,'-7'6'1152'0,"2"-3"-928"15,5-3-224-15,0 0 0 0,0 0 1344 0,0 4 240 16,-3-3 32-16,-3 3 16 16,-2 4-1264-16,-1 1-368 0,-8 3 144 0,3-1-144 15,-7 1-1408-15,-2 0-368 0,-5 2-64 0,-1 0-16 31,-3 3 640-31,-3-3 128 0,0 4 32 0,-3-1 0 0,2-3 1504 0,-3-2 288 0,3 1 64 0,-1-6 16 0,4-1 848 16,0-4 160-16,7 0 32 0,0-2 16 0,-1 0-816 0,6 0-160 0,2 0-48 0,2 2 0 16,-1-2-544-16,5 3-112 15,0 1-32-15,3-3 0 16,1 8 144-16,6-4 16 0,-3 4 16 0,6 0 0 16,0 5 112-16,6-4 32 0,-1 4 0 0,-5-14 0 0,0 0-272 0,47 45-48 0,-47-45-16 0,0 0 0 15,80 58-144-15,-80-58 0 16,75 43-160-16,-75-43 160 0,77 53-832 15,-77-53-80-15,68 54-16 0,-68-54 0 16,57 61-32-16,-57-61-16 0,42 62 0 0,-42-62 0 0,40 49 464 0,-40-49 112 16</inkml:trace>
  <inkml:trace contextRef="#ctx0" brushRef="#br0" timeOffset="150767.13">13832 12744 13823 0,'-1'6'1216'0,"1"-1"-960"0,0-2-256 0,0-3 0 0,0 4 1056 0,0-1 160 16,0 4 48-16,0 2 0 0,0 8-736 0,1-3-144 16,1 2-16-16,0-2-16 15,1-2-976 1,-3-1-192-16,0-3-32 0,2 4-16 0,-2-6 416 0,0 2 64 0,-2 1 32 0,2 0 0 0,0-1 1040 0,-3-2 208 16,3 2 32-16,-2 1 16 0,2 0 368 0,-2-2 80 15,2 0 16-15,0-4 0 16,0 2-432-16,2-1-80 0,3 1 0 0,-1-1-16 0,3-4-416 0,1 3-80 0,1-1 0 0,3-2-16 15,1 0-128-15,0 0-32 16,1-2 0-16,-14 2 0 0,0 0-208 0,0 0 128 16,0 0-128-16,82-12 0 0,-82 12 0 0,0 0 0 0,0 0 0 0,0 0 0 15,75-26 0-15,-75 26 0 0,0 0 0 0,0 0 0 32,0 0 208-32,66-40 48 0,-52 29 16 0,-3 1 0 0,1-4 160 0,0 3 16 15,2-1 16-15,-3-2 0 0,1-1-96 0,0-1-32 0,-2 0 0 0,3-1 0 16,-3 1-208-16,1-1-128 15,3 1 160-15,-6-1-160 0,6 1 0 0,-5-1 0 0,3-1 0 16,2 3 0-16,-4 1 0 0,6 0 128 16,-2 0-128-16,-2-2 0 0,-12 16 176 0,32-31-16 15,-18 13 0-15,-2 1 0 0,-2 3 32 0,2-3 16 16,-3 3 0-16,0 0 0 0,0-2-16 0,-4 2 0 16,0 2 0-16,2-2 0 0,-2 2-64 0,0-2 0 15,1 0-128-15,-3 2 192 0,4 1-48 0,0-3-16 16,0-1 0-16,2 1 0 0,0 1 48 0,-4 0 0 15,3 0 0-15,1-1 0 0,-4 0-176 0,1 2 0 16,-3-2 144-16,1 4-144 0,-4-1 0 0,0 1 0 16,0 1 0-16,-6-3 0 0,3 3-192 0,-4 1-64 15,0-3-16-15,0-1 0 0,-2 2-80 0,4-3-16 0,-4 1 0 16,4 4 0-16,-2 1 368 0,2-2 0 0,1 2-144 0,3-2 144 16,1 6 0-16,-4-3 256 0,2 1-64 0,2 0 0 15,0 2-192-15,0-1 144 0,0-1-144 0,0 1 128 16,2 4-128-16,2-5 0 0,-4 3 0 0,0-5 0 15,1 6 0-15,-1-3 0 0,2-1 0 0,0-2 0 16,1 2 0-16,-1-4 0 0,2 4 0 0,-4-2 0 16,3 2 0-16,-3-4 0 0,0 0 0 0,0 1 0 15,0-1 0-15,0 0 0 0,-3 0 0 0,3 4 0 0,0-4 0 0,-4 4 0 16,2-2 0-16,2 2 0 0,0 2 0 0,-3-3 0 16,1 6 0-16,0-1 0 15,1-1 0-15,1 2 0 0,-4 2-144 0,1-2 144 0,3 1 0 0,-2 3 0 16,-2 1-128-16,1 0 128 0,1 4-320 0,-5 0-16 15,0-1 0-15,-1 5 0 16,-1 1-80-16,-5-2-16 0,2 2 0 0,-6 0 0 0,1 6 432 0,-4 0-160 16,2 1 160-16,-4 1 0 0,2 4 320 0,-1 0 192 15,1 2 16-15,-2-2 16 0,2 6 0 0,-2-3 0 16,1 3 0-16,-1-3 0 0,-1-1-368 0,1 2-176 0,4-4 160 16,-4-3-160-1,6-1-304-15,5-1-144 0,-2-3-48 0,7-5 0 16,5 0-208-16,2-6-32 0,4 1-16 0,2-4 0 15,7-4-992-15,-13 0-208 0,0 0-32 0,0 0-16 16,71-26-784-16,-71 26-160 0,56-32-16 0,-56 32-16 16,61-40 1056-16,-61 40 192 0,73-52 64 0,-35 21 0 0,1-1 1152 0,1-6 256 0,-4 5 32 0,-1-5 16 15,-3 3 208-15,-6-2 0 0,0 2 0 16,-3-3 160-16,-4 7-160 0,-2-4 160 0,-1 4-160 0,-2 3 160 16,-2 2 224-16,-3 3 32 0,-2-2 16 0,0 8 0 15,1 0 80-15,-4 3 0 0,1 0 16 0,0 5 0 0,-1 0 128 0,-2 4 32 16,1 0 0-16,0-2 0 0,-3 3-160 0,0-1-16 15,0 3-16-15,0 1 0 0,0-4 96 0,0 5 32 16,0-2 0-16,0 0 0 16,0 0 208-16,0-1 32 0,0 3 16 0,0 0 0 15,0 0-288-15,0 3-48 0,0 3-16 0,0-1 0 16,2 2 80-16,2 1 16 0,-1 1 0 0,2 2 0 16,-1 1-288-16,-2 0-48 0,-2 4-16 0,-2 1 0 0,-2 7-400 0,-1 1-96 15,-7 4-16-15,-2 3 0 0,-2 3-32 0,1 1-16 16,-3 3 0-16,3-3 0 0,4-1 1120 0,4 0 208 0,5-4 48 0,6-1 16 15,5-8 48-15,5 1 0 0,-14-23 0 0,0 0 0 32,52 44-1392-32,-52-44-272 0,0 0-48 0,0 0-13136 15</inkml:trace>
  <inkml:trace contextRef="#ctx0" brushRef="#br0" timeOffset="151590.28">14904 12009 911 0</inkml:trace>
  <inkml:trace contextRef="#ctx0" brushRef="#br0" timeOffset="153200.21">14813 12056 5519 0,'-3'2'240'0,"-1"0"64"0,3 0-304 0,-1-2 0 0,2 0 0 0,-2 0 0 15,2 0 800-15,0 0 96 0,0 3 32 0,4 1 0 16,1-3-352-16,-2 5-80 0,3-3-16 0,2 2 0 15,-2 2-480-15,0-2 0 0,1 4 0 0,0-4 0 16,2 4 0-16,-4 0 0 0,4 3 0 0,-4-3 0 16,2-1 0-16,2 1 0 0,-2-4 128 0,2 6-128 15,-2-3 384-15,1-1-32 0,1 2 0 0,-4-4 0 16,-5-5 352-16,0 0 64 0,0 0 0 0,0 0 16 16,67 35-16-16,-67-35-16 0,0 0 0 0,0 0 0 15,0 0-112-15,92 28 0 0,-92-28-16 0,0 0 0 0,0 0-240 0,0 0-64 16,87 17 0-16,-87-17 0 0,0 0-128 0,0 0-16 15,0 0-16-15,80 25 0 0,-80-25 48 0,0 0 16 16,0 0 0-16,0 0 0 0,91 19 80 0,-91-19 16 16,0 0 0-16,0 0 0 0,92 9-144 0,-92-9-32 15,0 0 0-15,0 0 0 0,96 7 16 0,-96-7 0 16,0 0 0-16,0 0 0 0,98 7-160 0,-98-7 128 16,0 0-128-16,0 0 128 0,101 3-128 0,-101-3 0 15,0 0 0-15,0 0-176 0,87 5-32 0,-87-5-16 16,0 0 0-16,0 0 0 0,0 0 224 0,0 0 0 15,89-5-160-15,-89 5 160 0,0 0 0 0,0 0 0 0,0 0 128 0,0 0-128 16,0 0 192-16,83-3-32 16,-71 3-16-16,-1 0 0 0,-11 0-144 0,0 0 0 0,0 0 0 15,0 0 0-15,0 0 0 0,0 0 0 0,92 12 0 0,-92-12 0 16,0 0 0-16,0 0 0 0,0 0 0 0,0 0 0 16,0 0 0-16,84 14 0 15,-84-14 0-15,0 0 0 0,0 0 0 0,0 0 0 0,0 0 0 0,89 15 0 16,-89-15 0-16,0 0 208 0,0 0-48 0,0 0-16 15,78 9 48-15,-78-9 0 0,0 0 0 0,0 0 0 0,0 0 0 16,93 9 0-16,-93-9 0 0,0 0 0 0,0 0-192 0,76 2 0 16,-76-2 0-16,0 0 0 0,0 0 0 0,0 0 0 15,0 0 0-15,93 17 0 0,-93-17 0 0,0 0 0 16,0 0 0-16,0 0 0 0,0 0 0 0,78 23 0 16,-69-16 0-16,1-6 0 0,2 5 0 0,-3-5 0 15,0 1 0-15,0 2 0 16,-1-3 0-16,1-1 0 0,1 0 0 0,-1 0 0 15,0-1 0-15,3-3 128 0,-3 4-128 0,-1-2 128 0,1-1 128 0,0-1 0 0,0 1 16 0,-1-2 0 16,-2 3-272-16,2-5 0 0,1 5 0 0,-4-5 0 16,2 6 0-16,0-6 0 15,5 1 0-15,-3 3 0 0,0-2 0 0,-1-1 0 0,-8 6-128 0,0 0 128 16,0 0 0-16,0 0 0 0,0 0 0 0,0 0 0 16,0 0 0-16,67-20 0 0,-62 20 0 0,2 0 0 15,-7 0 384-15,0 0-48 0,0 0 0 0,0 0 0 16,0 0-80-16,0 0-32 15,0 0 0-15,0 0 0 0,75-9-224 0,-68 7 0 16,0-1 0-16,-4-1 0 0,2 2 0 0,-5-1 0 0,0-2 0 0,0-2 0 16,0 1 0-16,0-2 0 0,0 3 0 0,-3-4 0 15,3 2 192-15,0-4-16 0,0 3 0 0,0-1 0 16,0 0 144-16,0-1 16 0,0-1 16 0,0 1 0 0,-2-2-208 16,0 3-144-16,1-1 192 0,-3-3-192 0,1 5 0 0,-2-1 0 15,-1 0 0-15,-1 1 0 0,2-1 0 0,0 0 0 16,0 0 0-1,1 4 0-15,-1 0 0 0,1-2 0 0,4 2 0 0,-3 0 0 0,6-1 160 0,-3-1-32 16,0 2 0-16,0 0 0 0,0-2 80 0,4 2 16 16,-4-1 0-16,0 1 0 0,0-2-224 15,-4-1 0-15,4 4 0 0,-3-3 0 0,1 0 0 0,-1 2 0 16,-1-4 0-16,3 6 0 0,-3-2 0 0,1-1 0 0,1 3 0 0,-3-2 0 16,5 1 336-16,0 2-16 15,0-1-16-15,1-1 0 0,3 3-32 0,-2-3 0 0,1 1 0 0,1 1 0 16,1 0-272-16,-5-3 0 15,3 5 0-15,-3 0 0 0,0-2 0 0,0 0-192 0,-3 2 48 0,3-1 16 16,-5 1-32-16,1-4 0 0,-1 4 0 0,1 0 0 16,-1 0 160-16,2 0 0 15,-1 0 0-15,2 0 128 0,-3 0 128 0,2 0 48 16,3 0 0-16,-4 4 0 0,2-4-112 0,2 0 0 0,0 0-16 0,0 0 0 16,0 0-176-16,0 0 0 0,2 0 0 0,-2 0 0 0,4-4 0 15,-4 4 0-15,1 0 0 16,1-5 0-16,-2 5 0 0,2-3 0 15,-2 1-144-15,0-2 144 0,-2 1 0 0,2 1-160 0,-3-1 160 0,3-1-128 0,-4 4 128 0,2 0 0 32,2 0 0-32,0-2 0 0,0-1 0 0,0 3 144 0,0-2-144 0,6 2 160 15,-3 0-160-15,2 0 160 0,-5 0-160 0,0 0 160 0,0 0-160 0,0 0 0 16,0 0 0-16,0 0 0 16,0 0 0-16,0 0 0 15,0 0-144-15,0 0 144 0,0 0-144 0,0 0 144 16,0 0-208-16,0 0 80 0,0 0 128 0,0 0 0 0,0 0 0 0,0 0 0 15,0 0 0-15,0 0 144 0,0 0 0 0,0 0 0 16,0 0 48-16,0 0 16 0,6 25 0 0,-19-18 0 16,3-1-208-16,-2 1 0 0,1 2 0 0,-4 0 0 15,1 0-192-15,0-1 32 0,0 3 0 0,-2 3 0 16,6-2 160-16,-6 0 0 0,2 2 0 0,0 0 0 16,2 3 0-16,1-1 192 0,-1 0-32 0,2-4-16 15,-1 2-144-15,1 0 0 0,1-6 0 0,0-1 0 16,4-1 0-16,2-3 0 0,1 1 0 0,2-4 0 15,0 0 0-15,0-2 0 0,2-3 0 0,1 1 0 16,-1-5-512-16,5-1-144 0,-5-4-32 0,5-2 0 16,-2 1-16-16,0-4 0 0,2-4 0 0,0 6 0 0,2-3 416 0,-1-1 80 15,1-1 16-15,3 1 0 0,1-2-128 0,-3 4-32 16,7-2 0-16,-3 4 0 0,2-1 32 0,2 1 0 16,-18 17 0-16,31-28 0 0,-31 28 320 0,0 0 0 15,0 0 0-15,0 0 0 0,63-23 0 0,-63 23 0 16,0 0 0-16,0 0 0 0,0 0 160 0,0 0-160 15,0 0 192-15,78 28-192 0,-78-28-192 0,0 0-160 16,0 0-32-16,0 0 0 16,26 49-224-16,-26-35-48 0,0 2-16 0,0 1 0 0,0 1 672 0,-3 1 320 0,3 3-16 0,0-1-16 15,3 2 592-15,-1 3 112 16,5 0 32-16,-2 0 0 0,-5-26-448 0,21 46-96 0,-21-46-16 0,0 0 0 31,40 55-704-31,-40-55-144 0,0 0-16 0,0 0-8624 0,54 44-1728 0</inkml:trace>
  <inkml:trace contextRef="#ctx0" brushRef="#br0" timeOffset="154065.38">17624 10774 11055 0,'5'4'976'0,"-1"-4"-784"0,1 0-192 0,-1 0 0 15,1 0 560-15,-2-4 64 0,8 4 16 0,-11 0 0 16,0 0-1408-16,0 0-256 0,71-5-64 0,-71 5-16 0,0 0 1104 0,0 0 0 15,0 0 0-15,0 0 224 0,0 0-224 0,0 0 0 16,0 0 0-16,0 0 0 0,0 0 0 0,0 0-128 16,0 0 128-16,0 0 0 0,75 9 576 15,-68-6 224-15,-2-1 48 0,-1-2 32 0,1 4-256 0,-2-3-48 16,-1 1-16-16,-2 0 16 0,4-2-576 0,-8 3-144 0,4-3-16 0,-2 2 32 16,-1 0-32-16,0 0 0 15,1-2 0-15,-3 0 16 0,3 3-32 0,0-3 0 0,-1 2 0 0,-1 0 16 31,2-1-320-31,-1-1-64 0,-1 4-16 0,-1-2 32 0,0 1-352 0,1-3-64 0,-1 7-16 0,0-5 16 16,2 3 592-16,-3-2 112 0,3 3 32 0,-2 1 16 16,-1-2 608-16,3 0 128 0,-6 4 32 0,0-1 0 15,1 1 0-15,-1 3-16 0,0-1 0 16,-3 1 16-16,2 2 128 0,-6 3 32 0,2 1 0 0,0-1 16 0,0 4 32 0,0-2 16 31,2 4 0-31,3 1 16 0,1-1 112 0,-1 0 32 0,0 4 0 0,4 1 32 0,-2 0-272 0,2 4-48 31,-1-3-16-31,3-1 0 0,-2 3-656 0,0-5 0 0,1 4 0 0,-3-2-176 16,0 5-400-16,0-5-64 0,-2 0-32 0,-1-2 0 16,1-2 96-16,-3-1 32 0,2 0 0 0,1-1 0 0,2 1 384 0,2-4 160 15,-1-3-128-15,6 1 128 16,-3 1 0-16,3-3 0 0,0 1 0 0,0 0-7824 0</inkml:trace>
  <inkml:trace contextRef="#ctx0" brushRef="#br0" timeOffset="154605.87">17387 10841 6447 0,'-3'0'576'0,"1"3"-576"0,2-3 0 0,0 0 0 16,0 0 384-16,-4 0-48 0,1 0 0 0,1 4 0 15,-3-3-336-15,1-1 0 0,-1 0 0 0,2 0 0 16,-2 0 0-16,-4 4 0 0,4-1 0 0,-2 3-128 15,1-1 128-15,-2 3 0 0,-1-1-144 0,2 2 144 16,0 2 0-16,4-3 224 0,-3 6-48 0,3 2-16 16,-2 3 1120-16,1 2 208 0,-1 2 48 0,5-1 32 0,-4 4-608 0,-1 6-112 15,0-1-16-15,-2 2-16 0,2 0-816 0,-4-3 0 16,-5 1-256-16,5-1 64 16,-5-2-192-16,2 3-16 0,-3 0-16 15,1-1 0-15,0 1 416 0,1-5 272 0,3 1-32 0,1-5-16 0,6-1 288 0,-1-2 64 16,3-3 16-16,-3-2 0 0,4 0-592 0,0-5-128 15,0-4-32-15,4 2 0 16,-4-5-880-16,0-2-176 0</inkml:trace>
  <inkml:trace contextRef="#ctx0" brushRef="#br0" timeOffset="155016.34">17532 11156 17503 0,'-12'2'768'0,"6"1"176"0,-1-1-752 0,6 0-192 0,1-2 0 0,0 0 0 16,0 0 144-16,0 0 0 0,0 0 0 0,0-2 0 16,-4 2-1552-16,2-2-320 0,-5 4-64 0,-1-2-16 31,-1 2-256-31,-1-1-48 0,-3 5-16 0,1-3 0 0,-2 2 2704 0,0 4 528 0,0 0 112 0,-7 3 32 0,4 0 1024 0,-2-1 208 15,1 2 32-15,-3 0 16 0,2-5-928 0,-2 3-192 16,1-1-48-16,-3 1 0 0,4 1-976 0,-4-2-208 16,-1-1-48-16,1 0 0 0,2-1-128 0,2-1 0 15,5-1 0-15,-3-1 0 16,8 0 128-16,0-1 128 0,6-1 48 0,1 1 0 0,7-3 304 0,-1-1 64 16,1 0 16-16,4 0 0 15,-9 0-512-15,0 0-176 0,0 0 0 0,0 0 144 16,0 0-576-16,80 18-112 0,-80-18-32 0,0 0 0 0,48 48 336 0,-48-48 64 15,44 61 16-15,-44-61 0 0,49 84 480 0,-21-39 112 16,5 4 16-16,-33-49 0 0</inkml:trace>
  <inkml:trace contextRef="#ctx0" brushRef="#br0" timeOffset="170371.8">19799 10302 11055 0,'-16'-14'976'0,"6"6"-784"0,1-1-192 0,4 4 0 16,3-2 1088-16,-3-7 192 0,-7-5 16 0,-4-16 16 15,-8-9-336-15,4-3-64 0,3 0-16 0,0 6 0 16,-1 1-656-16,-1 8-240 15,-2 3 144-15,-5 4-144 0,-4 8 0 0,-1-1 0 0,-6 6 0 0,-3 3 0 16,-2 9 544-16,-5 0 176 0,-3 0 48 0,-4 6 0 16,-2-3 384-16,-1 6 64 0,-1 0 32 0,-1 8 0 15,-6 6-352-15,-1 3-80 0,0 10-16 0,-2 3 0 16,-5 9-640-16,-2 8-160 0,-2 7 0 16,2 5 0-16,4 1 0 0,10 3 0 0,8 3 0 0,10 3 0 15,8 2 144-15,11-1 48 16,6 4 16-16,6 4 0 0,7-1-16 0,5-4-16 0,0-2 0 0,5-5 0 15,0-1-592-15,-1 10-112 0,1 8-32 0,-5 8 0 32,-2 8-576-32,0-6-112 0,2-4-32 0,7-6 0 0,6-12 592 0,6-1 112 0,3-4 32 0,8 3 0 15,5-7 544-15,5 1 320 0,9-3-32 0,8-8-16 16,10-3 624-16,2-15 128 0,11-11 32 0,4-22 0 0,-6-6-464 0,4-16-80 0,2-11-32 0,3-12 0 31,2-5-176-31,-2-12-48 0,-7-6 0 0,-5-8 0 16,-9-5-256-16,-5-8 0 0,0-1-208 0,-1-3 80 15,1-1 512-15,5 0 96 0,9 4 32 0,3-3 0 0,11 4 480 0,0-3 96 16,3-1 32-16,1 4 0 0,1 5-384 0,10 4-80 16,4 7-16-16,-8 9 0 0,-11 7-512 15,-14 4-128-15,-9 3 0 0,-14 3 0 0,-12 4-848 16,-12-4-160-16,-12-1-16 0,-15-2-16 16,-11 5-576-16,-20-5-112 0,-13 3-32 0,-15 1 0 15,-8 3 352-15,-11 1 64 0,-5 5 0 0,-6-3 16 0,-1 4 1856 0,2 0 368 16,5 0 80-16,0-1 16 0,5 0 576 0,2 0 112 15,5 0 32-15,-4-3 0 16,0-5-1840-16,1 0-384 0,0-1-64 0,5-8-13040 16</inkml:trace>
  <inkml:trace contextRef="#ctx0" brushRef="#br0" timeOffset="171258.72">15268 9715 10127 0,'-26'0'896'0,"2"0"-704"15,8 0-192-15,4 0 0 0,0 0 400 0,-11-3 48 16,-19 3 16-16,-24-2 0 15,-16-1-784-15,-2 3-144 0,6-2-48 0,5 2 0 0,6 2 224 0,1 3 32 0,5-2 16 0,-3 3 0 0,-4 1 1168 0,3 1 224 16,6 1 64-16,2 2 0 16,1 4 352-16,5 4 80 0,3 2 16 0,4 5 0 0,0 2-704 0,4 9-144 15,0 1-32-15,0 6 0 16,5 4-784-16,-7 6 0 0,1 7-256 0,-3 6 64 31,4 7-352-31,0 1-64 0,5-3-16 0,0 6 0 16,7 1-16-16,4 2 0 0,7 1 0 0,3-2 0 15,5 4-192-15,4 0-64 0,1-4 0 0,8 7 0 16,-3-2 304-16,8 6 48 0,3 3 16 0,6 3 0 0,3 3 240 0,1-3 48 0,4-5 16 0,6 1 0 16,1-8-32-16,3-5-16 0,5-1 0 0,4-5 0 0,4 1 272 0,3-8-160 0,-52-67 160 0,111 109-128 15,-111-109 704-15,136 79 128 16,-52-48 48-16,8-8 0 16,18-9-48-16,5-2 0 0,-3-7 0 0,6-8 0 15,6-3-144-15,3-8-48 0,14-3 0 0,-8-6 0 0,-10-6-688 0,1 3-144 16,9-6-16-16,-4 1-16 0,6 1-976 15,-11-1-192-15,-5 3-32 0,-4 4-16 0,0 10 896 16,0 3 176-16,0-1 48 0,-9 0 0 0,-10-2 672 0,0 4 144 16,1-6 16-16,1 5 16 0,5-4 176 0,-7 1 48 15,-8 0 0-15,-6-4 0 0,-8 1-624 0,-5-6-208 0,-4-3 0 0,-3-3 0 32,-1-4-1568-32,-7-2-304 0,-8 0-64 0,-8-3-16 0,-12 4 1712 0,-7-7 448 0,-6-1-144 0,-5-7 144 0,-6-7 448 15,-2-5 128-15,-2-1 0 0,-3-4 32 16,2-4 2160-16,-3-5 432 15,3-2 96-15,3-5 16 0,3 2-1312 0,-1-5-256 16,2-6-48-16,-1-1-16 16,2-5-1680-16,-5 4-448 0,-3 1-48 0,-6 10-9552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40:33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14981 6620 15663 0,'0'4'1392'0,"0"-2"-1120"0,1-1-272 0,3-1 0 15,-4 0 416-15,5 2 32 0,-1 2 0 0,4-1 0 16,1 4-448-16,0 0 0 0,-1-2 0 0,-2 0 0 16,-3 4-544-1,-1 0-32-15,-4 0-16 0,-1-1 0 0,-1 1 256 0,-1 3 48 0,-4 2 16 0,2 0 0 16,0 2 768-16,4-1 144 0,3 3 48 0,3-1 0 16,3 1 480-16,2-1 112 0,3 4 0 0,4-4 16 15,-1 3-592-15,0 2-128 0,2 3-32 0,1 2 0 0,-1 5-400 16,0 1-144-16,-1 3 0 0,1-1 144 0,2 2 16 0,-1 3 0 15,6-5 0-15,-4 5 0 0,5-5-16 0,1 3 0 16,1-1 0-16,0-3 0 0,-2 3-144 0,2-2 0 16,2 0 0-16,-5 3 0 0,0-3-208 0,-3 1 80 15,-2 8 128-15,-6-4-208 0,-1 0 208 0,-3 4 0 16,1 1 0-16,-4-2 0 0,2 6 0 0,-2 0 160 16,4 0 0-16,-4-2 0 0,4-2 560 0,-2 4 112 15,3 1 32-15,-1-4 0 0,3 2-272 0,-1-1-48 16,1-1-16-16,-2-3 0 0,1-1-368 0,-1-4-160 0,3-3 128 0,1-3-128 15,-2-1 0-15,2-5 0 0,0 5 0 0,-2-5 0 32,2 1-352-32,-2-5-48 0,2 3-16 0,-4-3 0 15,3 1-608-15,-8 0-112 0,3 3-16 0,-1-5-16 16,2-2-992-16,-2 2-192 0</inkml:trace>
  <inkml:trace contextRef="#ctx0" brushRef="#br0" timeOffset="474.13">16230 7044 12895 0,'-14'0'1152'0,"5"0"-928"0,6 0-224 0,3 0 0 16,0 0 1376-16,-4-2 224 0,-1 0 64 0,-4 0 0 15,-3-1-608-15,2 3-112 0,-2-2-32 0,1 2 0 0,2 2-784 0,-1-2-128 16,0 7 0-16,1-2 0 0,-3 4-192 16,1 0 192-16,-1 1-192 0,-2 6 192 0,0 1 128 0,-2-1 128 15,2 1 48-15,1 4 0 0,-5 2 144 0,1-1 48 16,-1 8 0-16,-1 1 0 0,2 4 192 0,-4 0 32 16,2 5 16-16,-2 4 0 0,-5 6-288 0,-2 1-64 15,2 3-16-15,-9-2 0 0,5 0-368 0,-3 6 0 16,-2 1 0-16,0 7 0 0,-5 7-176 0,0 0 176 15,2 2-208-15,-1-2 80 0,-1-1 128 0,4-1 0 16,-3-6 0-16,5-6 0 0,0-7-256 0,5-8-80 16</inkml:trace>
  <inkml:trace contextRef="#ctx0" brushRef="#br0" timeOffset="22693.52">17267 8247 10127 0,'-23'0'896'0,"11"0"-704"0,-2 0-192 0,5-2 0 16,2 2 928-16,6-1 160 0,-3 1 16 0,-1-2 16 15,-4-2-416-15,-6 1-64 0,4-2-32 0,2 1 0 31,4-1-1472-31,-2 3-288 0,2 1-64 0,3 1-16 16,0 1 272-16,1 1 64 0,1-2 16 0,0 4 0 0,0 1 1104 0,1 0 224 0,3 2 32 16,-1 2 16-16,3-1 576 0,-3 3 112 0,2 1 32 0,-1 2 0 0,-2 2-432 0,-4-1-80 31,2 3 0-31,-4-1-16 0,1 1-496 0,-2 2-192 0,-4 3 128 16,0-2-128-16,-1 2 176 0,-2 1-48 0,-2 0-128 0,1-1 192 0,0 7 256 15,-3-2 64-15,2-2 0 16,0 5 0-16,0-1-224 0,0-3-32 0,2 5-16 0,-2-6 0 15,2 4-240-15,-6-4 0 0,4-2 128 0,-1 0-128 16,-1-4 0-16,4 1 0 0,-2-4 0 0,-2-3 0 0,6 0 0 16,-6-5 144-16,6 3-16 0,1-7 0 0,0 4 384 0,-1-4 80 15,-1-2 16-15,1-3 0 0,1 4-160 0,-5-2-48 16,2-2 0-16,-2 0 0 0,-2 0-80 0,-1-2 0 16,-2-2-16-16,-4 4 0 15,-1-3-48-15,-1 1-16 0,-6-1 0 0,-2 3 0 16,-4 0-240-16,-1 0 0 0,1 0 0 0,-1 0 0 0,3 0 144 0,2 3-16 0,2-3 0 0,4 0 0 31,1-3 80-31,4 3 16 0,4-4 0 0,1-3 0 16,-1 0 32-16,4-1 16 0,2-6 0 0,0 3 0 15,2-5 16-15,-3-3 0 0,3-2 0 0,-2-1 0 0,-2-4-288 16,2-4 0-16,-2 2 128 0,-2-7-128 0,2 4 0 16,-3-4 0-16,-3 0 0 0,3 0 0 0,0 8 416 0,-1 0 32 0,1 7 0 0,-1 4 0 0,4 5 0 15,-3 3 0 1,0 1 0-16,3 3 0 0,1 1-448 0,1 1 0 0,2 2-144 0,-4-3-9712 31,2 3-1920-31</inkml:trace>
  <inkml:trace contextRef="#ctx0" brushRef="#br0" timeOffset="23060.89">15774 8277 25791 0,'-16'-7'1152'0,"4"2"224"0,6 1-1104 0,-1 2-272 0,7 2 0 0,2 2 0 15,0-2 960-15,1 7 128 0,3 2 16 0,-1 5 16 0,-5-14-1120 0,21 45-208 16,-16-19-48-16,0 5-16 15,-1 1-1552-15,-4-3-304 0,3 3-64 0,-8 1-16 16,1 0 112-16,-1-3 32 0,-2 1 0 0,-3-3 0 16,1-2 1232-16,-7 0 240 0,2 0 48 0,1-3 16 0,-5-2 1856 0,-1 0 368 15,-2-4 80-15,0-1 16 0,2 1 832 0,-4-3 192 16,2-2 16-16,4 0 16 0,0-1-1040 16,3 1-208-16,1 0-32 0,-1 2-16 0,6 0-1168 0,-1 0-256 15,0 7-128-15,4-2 160 16,2 2-1360-16,6-4-272 0,1 4-48 0,6-5-7680 15,-10-16-1536-15</inkml:trace>
  <inkml:trace contextRef="#ctx0" brushRef="#br0" timeOffset="23163.6">15808 9115 911 0,'9'-4'0'0,"-2"4"0"0,2-3 0 0,-8 3 0 16,5-2 256-16,1-2-16 0,-7 4-16 0,0 0 0 16</inkml:trace>
  <inkml:trace contextRef="#ctx0" brushRef="#br0" timeOffset="24398.57">19165 8279 11967 0,'-4'0'1072'0,"4"-2"-864"0,4-2-208 0,-4 4 0 0,3 0 944 0,2 0 144 15,-1 0 16-15,-4 0 16 0,0 0-864 0,0 0-256 16,0 0 0 0,0 0 128-1,66-8-896-15,-66 8-192 0,0 0-16 0,0 0-16 0,0 0 672 0,0 0 144 0,0 0 32 0,0 0 0 0,0 0 848 0,0 0 160 16,0 0 32-16,0 0 16 15,0 0 112-15,0 0 0 16,54 54 16-16,-59-39 0 0,-4 3-96 0,0 1-32 0,1 2 0 16,-1 1 0-16,-3 1-224 0,1 3-48 0,3-3-16 15,-1 1 0-15,0-1-272 0,-3-4-48 0,0 7-16 0,-2-5 0 16,0 2-288-16,-5-1 0 0,0-1 0 16,-4-2 0-16,0 4 0 0,-3-4-224 0,-2 0 16 0,-1-5 0 15,-3 4 0-15,-4-3 0 0,3-1 0 0,-4-3 0 16,6-3 64-16,-4 1 16 0,3 0 0 0,-3 0 0 15,4-4 128-15,0-2 0 0,-2-3 128 0,1-3-128 16,-3-2 352-16,1-1 0 0,-1-1 0 0,2-3 0 16,-2 1-352-16,0-3 128 0,0 2-128 0,4-3 0 0,-1 1 128 0,1-2-128 15,0 0 160-15,1 0-160 0,4 0 0 0,0-3 0 16,3 0-128-16,0-1 128 0,-1 1 0 0,5-1 0 16,1 1 0-16,-1 0 0 0,2-1 192 0,5 1 80 15,-6-1 32-15,4 1 0 0,-1 8-48 0,1-5-16 16,0 0 0-16,1 0 0 0,3-1-240 0,-2 1 0 15,3 2 0-15,0-4 0 16,4 0-416-16,2-1-32 0,6-1 0 0,-3-1 0 16,5 2-448-16,2 3-80 0,0-2-32 0,0 2 0 15,-7 14-224-15,19-17-48 0,-12 8-16 0,2 4 0 16,-4 5 704-16,-1 0 144 0,1 0 16 0,-5 5 16 0,2 2 768 0,0 4 160 0,-1-3 16 0,-1-8 16 16,0 0 640-16,13 49 128 0,-13-49 32 0,8 42 0 15,-8-42-624-15,5 47-112 0,-1-21-32 0,-8 0 0 16,3 4-576-16,-3-2-128 15,-3 3-32-15,-1-1 0 0,-3 1 160 0,2 4 0 0,-5 3-144 0,0-1 144 16,2-3 576-16,-3 3 192 0,4 1 48 0,2-1 0 16,-3-2 128-16,4-4 16 0,1-1 16 0,3-4 0 15,1-4-432-15,3-2-96 0,0-20 0 0,0 0-16 16,0 0-432-16,22 47-272 0,-22-47 32 0,0 0-9088 16,0 0-1808-16</inkml:trace>
  <inkml:trace contextRef="#ctx0" brushRef="#br0" timeOffset="24603.62">18874 8233 5967 0,'0'0'528'0,"66"-8"-528"0,-66 8 0 0,0 0 0 16,0 0 0-16,0 0 0 0,75-4 0 0,-75 4 0 15,0 0 0-15,89 17 0 0,-89-17 0 0,0 0 0 16,95 35 0-16,-95-35 0 0,0 0 0 0,81 28 0 16,-81-28 0-16</inkml:trace>
  <inkml:trace contextRef="#ctx0" brushRef="#br0" timeOffset="25237.76">20968 8129 17503 0,'-7'8'1552'0,"2"1"-1232"0,5-4-320 0,-4-1 0 16,4-1-240-16,-1 3-96 15,-8 2-32-15,-5 10 0 0,-3 8-1264 0,-4-4-256 0,-2 5-48 0,-1-6-16 16,1-2 1568-16,-1-5 384 0,3 3 0 0,-2 0 0 16,0-3 2288-16,3-1 528 15,-3 4 128-15,5-5 0 0,-2 2-496 0,0 0-96 16,5 0-32-16,-3-2 0 0,4 6-1312 0,0-4-272 16,0-1-48-16,-1 0-16 0,-4 4-384 0,1 4-80 0,-5-2-16 0,1 2 0 0,1-2-192 0,-5 2 0 31,3 0 0-31,-3-2 0 0,0 2 0 0,-2-2-208 0,-2-1 64 0,-1-1 16 31,-2-3-320-31,0-2-64 0,-6 0-16 0,-1-3 0 0,-3 2 64 0,-3-6 16 0,-2 3 0 0,-5 1 0 0,5-4 448 0,-5 2 0 16,8-1 0-16,5-3 0 15,2-1 768-15,6-2 32 0,1 0 16 0,5-5 0 16,0 3-432-16,3-5-64 0,0-2-32 0,2 0 0 31,-1-4-832-31,-3 0-160 0,6-1-48 0,-2-5 0 16,6 2 112-16,-5-6 0 0,1-1 16 0,0-4 0 0,0-2 624 0,0 4 0 0,1 0 0 0,1 2 0 15,3-1 528-15,-3 3 176 0,3 4 48 0,5 1 0 16,0-1-112-16,4 4-32 0,3 2 0 0,4 2 0 16,3 1-608-16,-1 0 0 0,-4 9 0 0,0 0-192 15,24-21-1664-15,-24 21-352 16</inkml:trace>
  <inkml:trace contextRef="#ctx0" brushRef="#br0" timeOffset="25506.87">19433 8353 7551 0,'0'0'672'0,"0"0"-544"15,0 0-128-15,0 0 0 0,0 0 0 0,0 0 0 16,0 0 0-16,0 0 0 0,9 39 0 0,-9-29 0 16,-4 6-128-16,4 0 128 0,-3-4 1824 0,1 2 400 15,-5 3 80-15,5 1 48 0,-5-3-96 0,6 4-16 0,-6 4 0 16,1 3 48-16,1 4-1600 0,-2 3-320 0,-3 5-64 0,1 6 16 15,-5-1-320-15,2 3 0 0,0 2 0 0,-2 1 0 16,0-5 160-16,0 3-160 0,5-6 128 0,-3 1 0 16,7-3 208-16,-2-5 48 15,5-4 16-15,2-2 0 0,0-2-16 0,0-26-16 0,5 42 0 0,-5-42 32 16,0 0-1360-16,0 0-288 0</inkml:trace>
  <inkml:trace contextRef="#ctx0" brushRef="#br0" timeOffset="25759.36">19360 8420 11967 0,'-19'0'528'0,"5"0"112"0,3 3-512 0,4-3-128 0,4 2 0 0,3-2 0 0,-4 2 1216 0,2-1 192 16,-4 6 64-16,0 0 0 0,-2 4-320 0,6-4-48 15,2 5-16-15,0-12 0 0,0 0-320 0,0 0-64 16,0 0 0-16,0 0-16 0,71 49-112 0,-71-49-32 16,0 0 0-16,70 26 0 0,-70-26-32 0,0 0 0 0,77 36 0 0,-77-36 0 15,0 0-192-15,69 39-32 0,-69-39-16 0,0 0 0 32,0 0-1056-32,67 48-224 0</inkml:trace>
  <inkml:trace contextRef="#ctx0" brushRef="#br0" timeOffset="41817.74">2765 14871 9215 0,'-14'9'816'0,"4"-2"-656"31,4-6-160-31,3-1 0 0,1 0 1280 0,-3 4 240 0,-4 1 32 16,-8 4 16-16,-8 0-96 0,1-1 0 0,-2 1-16 0,-4 0 0 0,4-1-752 0,-9 1-128 15,-1 2-48-15,-4 1 0 0,-6 2-192 0,3-2-32 16,-1 5-16-16,-3-3 0 0,5 2-288 0,-1-6 0 16,-6 4 0-16,5-5 0 15,-3-2 512-15,6-5 112 0,-3 1 16 0,4 1 0 0,5-3 256 0,-3 6 48 0,5-1 16 16,-2-1 0-1,3 4-336-15,-2 4-64 0,-7 5-16 0,1 3 0 16,2 0-160-16,-2 3-48 0,0 2 0 0,-4 4 0 0,-1 1 176 0,1 0 16 0,1 1 16 0,3 6 0 16,0 2-32-1,5 4 0-15,0 1 0 0,5 4 0 0,3 0-64 0,0 3 0 0,6-3-16 16,2-1 0-16,5-1-96 0,2-1-16 0,-2-3 0 0,9-3 0 16,5 6-96-16,5-5-32 0,4-1 0 15,-9-40 0 1,37 81-192-16,-37-81 144 0,55 74-144 0,-55-74 128 0,82 67-128 0,-82-67 128 15,108 64-128-15,-108-64 128 0,124 65-128 0,-124-65 0 16,120 60 0-16,-120-60 128 0,119 48-128 0,-119-48 0 0,132 43 0 0,-57-24 0 0,9 2 0 0,1-7 0 31,6-2 0-31,-2-5 0 0,-6-3 0 0,6-4 0 16,3 5 0-16,6-2 0 0,12-3-176 0,-6 6 176 16,-1-8-128-16,-2-2 128 0,0 4 0 0,6 0-128 15,4 4 128-15,4-2 0 0,-2-2 0 0,-6 0 0 16,-6 0 0-16,5-2 0 0,13-2 0 0,-3 1 0 15,1-4 0-15,-5-2-128 0,-3-3 128 0,-2-2 0 16,6-2 0-16,2 3 0 0,-3-5 0 0,-6-3 0 0,-5-3 0 0,-5-2 0 16,-6 0-192-16,1-1 64 0,-7 1 0 0,-4-5 0 31,-11-4-240-31,-8 0-32 0,-7 2-16 0,-10-5 0 16,-4 0-96-16,-7-3-32 0,-7 1 0 0,-5 0 0 0,-7-3 288 0,-7 3 48 0,-5-4 16 0,-7 4 0 15,-4 5 192-15,-8-1 160 0,-6 1-32 0,-7 0 0 16,-3 4 272-16,-5-4 48 0,-6 4 16 0,-5-4 0 15,1 0-224-15,-10 0-48 0,-5-2-16 0,-5 3 0 16,2-1-176-16,-2 0 0 0,-3-3 0 0,-2-1-176 16,-2 1-80-16,3-2-32 0,-3 3 0 0,-5-1 0 15,-10-2 144-15,-3-4 144 0,3 8-208 0,-6-1 80 0,2 2 128 16,-14 2 0-16,0 7 0 0,-11 4 128 0,-1 8 128 16,-2 5 48-16,-2 5 0 0,-5-1 0 0,2 5 368 0,0 5 80 15,3 2 16-15,9-1 0 0,9-1-512 16,8-5-112-16,11 0-16 0,9-5-11920 15,15 1-2400-15</inkml:trace>
  <inkml:trace contextRef="#ctx0" brushRef="#br0" timeOffset="45445.83">16098 7335 1839 0,'5'-4'160'0,"-2"-1"-160"0,-3 1 0 0,2 3 0 15,-2 1 480-15,4-4 64 0,-1 1 16 0,2-6 0 0,-1-2-400 0,1 3-160 16,-2-1 128-16,-3 0-128 16,-3 6 0-16,-2-2 0 0,-4 3-144 0,0 0 144 15,-3 0 592-15,-2-1 240 0,2 3 32 0,-2 0 16 0,0 0 640 0,2 0 128 16,-2 0 16-16,0 0 16 15,-3 3-336-15,-4 1-80 0,0-2-16 0,-4 1 0 0,-1 1-1056 0,-3-3-192 16,-3 3 0-16,-4-2 0 31,1 1-816-31,-4-3-48 0,3 4-16 0,1-3 0 0,0-1 880 0,4 0 0 0,1 0 176 0,4 0-32 0,2 0 896 16,3 4 176-16,-2-4 48 0,0 3 0 0,3-1-368 0,0 1-80 16,1 1-16-16,0-2 0 0,2 5-576 0,-6-6-224 15,2 5 176-15,2-3-176 0,-4 2 0 0,2-1-336 0,0 3 48 0,2-2 16 16,-3 0 16-1,1 4 0-15,-2 0 0 0,2 3 0 0,4-3 480 16,-1-1 96-16,4 3 32 0,0-3 0 0,0 1 224 0,4 0 64 16,1 3 0-16,2-3 0 0,-1 1-240 0,-1 2-32 0,2-1-16 0,2-2 0 15,-1 3-64-15,-1 0-16 0,2-2 0 0,0 4 0 16,0-2-48-16,-2 2-16 0,2 4 0 0,-4-2 0 16,4-1 80-16,1 3 16 0,1-1 0 0,1 0 0 15,-2 1-112-15,4 3-32 0,4-4 0 0,-4-17 0 16,0 0 96-16,0 0 0 0,0 0 16 0,28 75 0 0,-28-75 80 15,0 0 16-15,0 0 0 0,0 0 0 16,0 0 144-16,61 63 16 0,-61-63 16 16,0 0 0-16,0 0-32 0,69 29 0 15,-69-29 0-15,0 0 0 0,72 20-320 0,-72-20-64 0,0 0 0 0,71 17-128 0,-71-17 0 0,0 0 0 16,0 0 0-16,88 38 0 16,-88-38-128-16,0 0 128 0,0 0-208 0,69 47 80 15,-69-47 128-15,0 0-192 0,0 0 192 0,77 53-192 16,-77-53 192-16,0 0 0 0,0 0 0 0,84 43 0 15,-84-43 144-15,0 0 16 0,69 23 0 0,-69-23 0 16,0 0 64-16,66 8 16 0,-66-8 0 0,0 0 0 16,0 0-240-16,67 0 144 0,-50-1-144 0,-17 1 128 15,0 0 0-15,42-7 0 0,-26 2 0 0,-2 1 0 16,-2-1-128-16,-4 1 0 0,3-1 0 0,1 2 0 16,-3-3 0-16,1-2 0 0,2 4 0 0,-3-1 0 15,2-4 0-15,4 4 0 0,-1-4 0 0,4 1 0 16,1 2 0-16,0-2 0 0,4-1 176 0,3-3-176 0,-4 1 160 0,1-1-160 15,3 0 160-15,0-2-160 0,-6 0 0 0,-3-2 0 16,4 1 0-16,-9-1 0 16,2 2-432-16,0-3-128 0,-2 3-16 0,-3 0-16 15,-2-2-272-15,0 6-48 0,-4-2-16 0,3 1 0 16,-5 2 304-16,1-3 64 0,0 3 16 0,1 1 0 16,3-1-64-16,-3 0-16 0,2 1 0 0,-1-1 0 15,4 4-160-15,-2-4-48 0,2 0 0 0,-4 1 0 16,1-1-368-16,-5-2-80 0,0 1 0 0,-9-4-16 15,1 5 400-15,-10-5 64 0,1 4 32 0,-6-2 0 0,0 0 560 0,-3 3 240 16,-5 0-192-16,0 0 192 0,-2 4 848 0,1 0 304 0,1 1 48 16,-1 1 16-16,1 1-160 0,-2-1-32 0,2-1 0 0,-1-1 0 15,-4 5-640-15,1-5-144 0,-5 1-32 0,1 1 0 16,-4-2-208-16,1 1 0 0,0-1 0 0,-1 0 0 16,1 0-144-16,-2 1 144 0,-1 1 0 0,1-3-144 15,2 3 144-15,2-2 0 0,4 1 0 0,4-1 0 16,1 0 416-16,7 1 16 0,5 2 0 15,1 1 0-15,6 1 288 0,7 0 64 0,5 3 16 0,5-3 0 0,-5 0-352 16,0 0-64-16,0 0 0 0,78 23-16 0,-78-23-368 0,68 9 0 16,-68-9 0-16,82 8 128 15,-82-8-336-15,94 4-64 0,-94-4-16 0,96 0 0 16,-96 0-352-16,92 3-80 0,-92-3-16 0,81 0 0 16,-81 0-16-1,62-3 0-15,-62 3 0 0,39-9 0 0,-29 4 560 0,-6 1 192 0,-4-1-144 0,-6 2 144 0,-8-3 0 0,-3 1 0 16,-7 2 0-16,-8-1 0 0,-8 4 0 15,0 0 128-15,-9 0-128 0,1 5 0 16,-1-1-592-16,-4 1-192 0,5-1-48 0,-1 1 0 0,5 4 640 16,-1-2 192-16,7-2 0 0,-2 0-160 15,8 2 160-15,3-2 176 0,2 0-48 0,3-1 0 0,5-1-128 0,1-1 0 0,8 3 144 16,1-1-144-16,4-1 0 0,5-1 0 0,2 1 0 0,-2-3 128 16,0 0 192-16,0 0 64 0,82 14 0 0,-82-14 0 15,83 4 384-15,-29-8 64 0,4-1 32 16,8 2 0-16,9-3-192 0,3 1-32 0,3 0-16 15,4-2 0-15,6 4-624 0,-11-8 0 0,-2-1 0 0,-6-2-192 32,-11 2-688-32,-4-2-144 0,-6 2-16 0,-4-2-16 0,-4 0-32 15,-11 0 0-15,-4 2 0 0,-8 1 0 0,-7 3 768 0,-8 1 128 16,-10 1 48-16,-8 3 0 0,-6-2 464 0,-9 1 80 0,-8 2 32 0,-8 2 0 16,-6 2-176-16,-11 2-48 0,-6 4 0 0,-7-2 0 15,-7 2-768-15,-6 4-144 16,-7 1-48-16,2 2 0 0,5-2 752 0,7 4 128 0,5-3 48 0,5 3 0 0,7 1 1024 0,2-4 208 15,4 3 32-15,8-1 16 0,5-2-176 0,8 0-16 16,10-2-16-16,8-2 0 0,9-1-640 0,4 3-128 16,7-1-32-16,-2-11 0 15,0 0-128-15,0 0-48 0,66 40 0 0,-66-40 0 0,0 0-528 0,98 17-96 16,-98-17-32-16,82 0 0 0,-82 0 48 16,80-7 0-16,-80 7 0 0,75-12 0 15,-40 7 336-15,-2-2 0 0,-33 7-144 0,61-5 144 16,-61 5 0-16,47-6 0 0,-30 3 0 0,-3-1 0 15,-5 4 0-15,-6 0 0 0,-4 0 0 0,-6 0 0 16,-6 0-160-16,-1 0-128 0,-8 4-32 0,-4 1 0 16,-4 0-448-16,-8 2-112 0,-4 2-16 0,-5 1 0 15,-4 3 240-15,-1-1 32 0,-5-2 16 0,-4 2 0 0,-9 1 608 16,7-3 0-16,2 4 224 0,2-2-64 0,7 2 288 0,3 0 64 0,0-2 16 16,11 2 0-16,10-2-128 0,3-3-16 0,10 2-16 15,8-5 0-15,7 0-96 0,7 1-16 16,-7-7 0-16,0 0 0 0,71 8-416 0,-71-8-96 0,86-3 0 15,-31-2-16-15,6-4 0 0,7 0 0 0,4 1 0 0,4-1 0 16,1 2 144-16,-2-2 128 16,-4 2-192-16,-3 0 192 0,-1-3-256 0,4 1 48 15,0 0 16-15,-1 1 0 0,2 1 192 0,-11 5 0 16,-7-2 0-16,-54 4 0 0,83-5 0 0,-83 5 0 16,54-3 0-16,-54 3 0 0,0 0 0 0,0 0 0 15,0 0 0-15,0 0 0 16,0 0-512-16,-19 17-16 0,-12-8 0 0,-9 1 0 0,-11 1 96 0,1-1 32 0,-8 4 0 15,-3-2 0-15,-2 8 400 0,-1-5 256 16,3 4-48-16,2-1 0 0,3-1 304 0,5-1 64 0,3 1 16 0,4-1 0 16,0 0-192-16,13-1-32 0,0-2-16 0,5 0 0 15,10-4-48-15,11 0-16 0,3 3 0 0,2-12 0 16,0 0 64-16,0 0 16 0,68 35 0 0,-68-35 0 16,70 10-368-16,-70-10-192 0,87 4 32 0,-87-4 0 15,106-5 160-15,-52 1 0 0,4-1 0 0,3-4 0 16,6 0 0-16,3 1 0 0,2-4 0 0,-4 1 128 0,-4-1-128 0,-5 3 0 15,-5-1 0-15,-10-2 0 0,-4-1-144 0,-12 5 0 16,-4-1 0-16,-10 4 0 16,-3-4-304-16,-10 6-64 0,-4-3-16 0,-11-2 0 0,2 6 208 15,-14 0 32-15,-2 4 16 0,-7 0 0 0,-5 5 448 0,-4 1 80 16,-5 3 32-16,1 1 0 0,-10 2 160 0,6 0 48 16,-6 3 0-16,1 1 0 0,5-1-224 0,5 0-32 15,5-3-16-15,0 4 0 0,9-4-224 0,0 1 0 16,5-1 0-16,2-3 0 0,7 1 0 0,3-3 0 15,5-1 0-15,3 1 0 0,2-4 0 0,6-1 0 0,6-1 0 16,-1-3 0-16,7 0 160 0,-1-1-160 16,6-5 160-16,4 1-160 0,5-4 208 0,0 1-48 15,2-1-16-15,3-1 0 0,4-3 32 0,0-1 0 16,0 2 0-16,0-2 0 0,1 2-176 0,-4 2 0 0,-1-1 0 0,-1 2 0 16,-4 3 0-16,-3-3 0 15,-23 9 0-15,36-9-176 0,-24 6 176 0,-3 3 0 0,0 3 0 16,-9-1 0-16,0 1-224 0,0 3-64 0,-4 1-16 0,-3-1-8208 15,0 5-1664 1</inkml:trace>
  <inkml:trace contextRef="#ctx0" brushRef="#br0" timeOffset="55525.65">13499 8587 7359 0,'-5'-5'656'0,"5"-1"-528"16,5 5-128-16,-5-5 0 0</inkml:trace>
  <inkml:trace contextRef="#ctx0" brushRef="#br0" timeOffset="57082.24">13531 8299 911 0,'-14'-7'0'0,"5"2"0"16,0 2 0-16,2 1 0 0,6 2 2496 0,-3 0 432 0,2 2 80 0,-1-2 0 16,-6 2-1648-16,-3-1-336 0,3 4-64 0,1-1 0 15,1 1-960-15,0-1 0 0,3-1-160 0,-1-1 16 16,3 1 144-16,1 1-208 0,-1-2 80 0,2 1 128 15,2 1 576-15,-1-3 224 0,4 3 48 0,-1 1 16 16,3 2-80-16,0-2-16 0,-7-5 0 0,0 0 0 16,0 0-288-16,0 0-64 0,0 0-16 0,0 0 0 15,45 70-80-15,-45-70-32 0,0 0 0 0,0 0 0 16,0 0-48-16,39 68-16 0,-39-68 0 0,0 0 0 16,0 0 64-16,0 0 16 0,61 78 0 0,-61-78 0 15,0 0 16-15,0 0 0 0,62 75 0 0,-62-75 0 0,0 0-160 0,0 0-32 16,63 77 0-16,-63-77 0 0,0 0-128 0,0 0 0 15,73 43-160-15,-73-43 160 0,0 0-160 0,0 0 160 16,72 21-160-16,-72-21 160 0,0 0 0 0,0 0 320 16,78 5-64-16,-78-5 0 0,0 0 192 15,59-5 48-15,-59 5 0 0,0 0 0 16,61-7-240-16,-43 2-64 0,-1 3 0 0,-1-5 0 0,3 6-192 16,-2-3 144-16,3-1-144 0,1-2 128 0,1 2 48 0,4 3 0 0,-1-5 0 15,-25 7 0-15,57-9 16 0,-27 6 0 0,-30 3 0 0,66-9 0 16,-66 9-192-16,66-14 0 0,-34 9 0 0,-3-4 0 15,-1 4 0-15,-2-4 0 0,0 0 0 16,1 1 0-16,-1-4 0 0,0 3 0 16,-4-2 0-16,5-1 192 0,-6 2 128 0,1-2 48 0,1-1 0 0,-4 1 0 15,2 2 144-15,0-2 16 0,-2 3 16 16,2 2 0-16,-2-2-96 0,2 2-32 0,-4 2 0 16,1 0 0-16,-1-2-288 0,1-2-128 0,-1 4 128 15,-1-4-128-15,1 4 0 0,-3-4 0 0,-2 1 0 0,1-1 0 0,-3-3-128 16,2 3 128-16,-3-2-160 0,3-1 160 15,2 2 0-15,-3-2 0 0,1-1 0 16,2 3 160-16,1-2 32 0,1 0 16 0,0 3 0 0,1-5 0 0,1 2-208 0,-3-2 0 16,3 3 0-16,-3-1 0 0,-4 3 0 0,1 4 0 15,-7 0 0-15,-1-2 0 0,-4 7 0 16,0-3 0-16,0 1 0 0,-7-2-160 0,5 4-80 0,-7 0-16 16,1 0 0-16,-1 6 0 15,-3-3 80-15,1 4 16 0,-3 0 0 0,2 2 0 16,-2-1 160-16,0 1 0 0,2 3-144 0,-2-1 144 0,4 1 0 0,-1 0 128 15,2-1 0-15,1 1 0 16,-1 0 128-16,0-2 0 0,4 4 16 0,-4-3 0 0,1-1-272 0,-1-1 0 0,-3 3 0 0,1-1 0 16,-4-3 0-1,-1 1 0-15,0 0 0 0,-3-1 0 0,2-2 0 0,-1 1 0 16,1-2 0-16,-4 0 0 0,3 4 0 0,1-4 0 0,1-1 128 0,-1 1-128 16,-1-2 400-16,1 6-16 15,0-6-16-15,-1 1 0 0,4 1-368 0,-3-3 128 16,-1 1-128-16,4-3 0 0,-1 0 0 0,-3 0 0 0,3-3 0 15,-3 3-128-15,4-5-304 0,2 1-48 0,-2-1-16 0,4 1 0 16,3-1 240-16,0 2 32 0,5-2 16 0,-1 3 0 0,3-2 208 0,3 1 0 16,-1-2 0-16,5 1 0 0,-2-1 0 0,4 1 160 15,1-1-160-15,2 2 128 16,2-3-128-16,2 1 0 16,1 0 0-16,1-2 0 0,4 4 0 0,-4-3 0 15,5-2 144-15,-4 2-144 0,2 1 0 0,-4-2 0 16,-3-2 0-16,2 1 0 0,-1 1 0 0,1-2 0 15,-2-1-176-15,3 1 176 0,-4-1 0 0,1-3 0 0,0 5 0 16,-1 1 0-16,1-2 240 0,-1 0 80 0,-1 1 32 16,2 1 0-16,-4 1-32 0,2 1 0 0,1 2 0 0,1-1 0 15,-6 2-320-15,-8 2 144 0,0 0-144 0,0 0 0 16,0 0 0-16,0 0 0 0,0 0 0 0,0 0-144 16,0 0-176-16,0 0-16 0,0 0-16 0,18 72 0 15,-18-72 352-15,0 0-144 0,-4 56 144 0,4-56 0 16,0 0 0-16,21 76 144 0,-21-76 16 0,0 0 0 15,31 96 160-15,-31-96 48 0,18 80 0 0,-18-80 0 16,0 96-368-16,-14-46 128 0,-3 8-128 0,-8-2-11136 16,-3-2-2288-16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46:14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 6690 911 0,'3'-3'0'0,"1"3"0"15,-4 0 0-15,0 0 0 0,0 3 144 0,0-3-144 16,2 0 160-16,1 0-160 0,-3 0 240 0,0 2-48 16,0 0-16-16,-5-1 0 0,1 3-176 0,-1-2 0 0,-4-1 144 0,2 1-144 15,0-2 288-15,-1 3-16 0,1-3 0 0,-2 0 0 16,4 2 400-16,-6-4 80 0,8 2 16 0,-6 0 0 16,2 0 224-16,0 2 48 0,-2-4 16 0,3 2 0 15,-3 2-288-15,0-2-64 0,0 2-16 0,1 0 0 16,-1-2-48-16,2 0-16 0,0 0 0 0,2 3 0 15,-4-1-256-15,4 1-48 0,1-3-16 0,-1 4 0 16,2-2 16-16,3 1 0 0,-4 2 0 0,2-1 0 16,4 1 112-16,2 4 16 0,-1-2 16 0,6 0 0 15,-9-7-48-15,0 0-16 0,0 0 0 0,0 0 0 16,71 29 224-16,-71-29 32 0,0 0 16 0,63 13 0 0,-63-13-32 0,0 0 0 16,84 6 0-16,-53-6 0 0,-31 0-160 0,65 2-32 15,-65-2-16-15,69 2 0 0,-29-2-112 0,2 0-32 16,-42 0 0-16,91 3 0 0,-91-3-160 0,99 4-128 15,-50-4 192-15,-2 0-192 0,-4-2 0 0,-43 2 0 16,75 0 0-16,-75 0 0 0,70-2 0 0,-39 2 0 16,3-3 0-16,-1 3 0 0,-2 0 0 0,4-2 0 15,5 0 128-15,4 2-128 0,-1-1 288 0,2-3 0 16,4 4 0-16,-49 0 0 0,84 0-144 0,-84 0-16 16,70 0-128-16,-70 0 192 0,54 0-192 0,-28-1 0 0,-7-3 0 15,2 1-160 1,-9 3-672-16,2 0-128 0,-5-2-16 0,-8 2-16 15,3 0-912-15,-6 0-176 0</inkml:trace>
  <inkml:trace contextRef="#ctx0" brushRef="#br0" timeOffset="490.75">2131 6425 6447 0,'-5'-12'272'0,"-1"3"80"0,5 6-352 0,1-2 0 0,3 3 0 0,1-1 0 0,-3 3 160 0,6-4-32 16,2-5-128-16,1 4 192 15,6-4-480-15,-7 1-96 0,0-1-32 0,-4 5 0 0,0-1 96 0,-1 5 0 16,-3 0 16-16,-1-1 0 0,2 2 1520 0,-2-1 288 0,2 5 64 0,-2-1 16 16,3 3 688-16,-3 2 144 0,0-2 16 0,0 5 16 15,2 2-512-15,1 1-96 0,3-1-32 0,1 0 0 16,-7-14-1024-16,0 0-208 0,0 0-32 0,0 0-16 16,57 84-528-16,-57-84 0 0,0 0 0 0,0 0 0 15,72 54 0-15,-72-54 0 0,0 0-128 0,0 0 128 16,71 38-240-16,-55-29 48 0,-6 0 16 0,2-4 0 15,-3 4 16-15,-7-4 0 16,0 3 0-16,-6 1 0 0,-3 0-240 0,-3 3-48 0,-8 0-16 0,-4 4 0 16,-5 5-304-16,-4 0-48 0,-4 1-16 15,0 1 0-15,-3 3 992 0,0 0 192 0,-1 0 32 0,-1 2 16 16,-3 4 1200-16,-1-1 224 0,2 2 48 0,1 4 16 0,-1 3-480 0,-2 3-80 16,2 6-32-16,2 0 0 0,4 0-816 0,1-2-160 15,5-4-48-15,6-1-15600 16</inkml:trace>
  <inkml:trace contextRef="#ctx0" brushRef="#br0" timeOffset="6216.94">688 7928 6447 0,'-21'-3'576'0,"5"-1"-576"0,4 4 0 0,3-1 0 15,4-3 800-15,2 4 48 0,-1 0 16 0,-4-3 0 0,-6 3 496 16,-4-5 112-16,4 1 0 0,-5 2 16 0,7-1-768 0,-2 1-144 15,3 0-48-15,4 1 0 0,4 1 48 0,-2 0 0 0,5 0 0 0,0 0 0 0,5 0 128 16,0 1 16-16,7 1 16 0,2 0 0 16,7-2-128-16,2 0-32 15,7 0 0-15,-30 0 0 0,74 0-256 0,-74 0-48 16,86-2-16-16,-46 0 0 0,0 1-256 0,0-3 0 16,-2 2 0-16,-1-1 0 0,1-1 0 0,-3 4 0 15,-2-1 0-15,2 1 0 0,-35 0 0 0,73 0 320 16,-73 0-64-16,81 1 0 0,-81-1 304 0,80 6 48 15,-80-6 16-15,80 8 0 0,-80-8-400 0,73 13-80 16,-73-13-16-16,0 0 0 0,92 20-128 0,-92-20 0 16,0 0-192-16,89 20 192 15,-89-20-560-15,0 0 16 0,79 17 0 0,-79-17 0 16,0 0 96-16,80 12 32 0,-80-12 0 0,0 0 0 0,0 0 192 0,75 5 32 16,-67-5 16-16,-8 0-10400 0</inkml:trace>
  <inkml:trace contextRef="#ctx0" brushRef="#br0" timeOffset="6612.17">1653 7735 4607 0,'0'-12'400'0,"0"7"-400"0,2-1 0 0,2 3 0 0,-1 3 3056 0,2 0 528 15,1-3 96-15,6 3 32 0,5 0-1600 0,4 0-304 16,-21 0-64-16,0 0-16 0,80 12-1232 0,-80-12-256 16,0 0-48-16,0 0-16 0,86 31-176 0,-86-31-192 15,0 0 32-15,0 0 16 0,92 35 144 0,-92-35 0 16,0 0-144-16,87 28 144 0,-87-28 416 0,0 0 160 0,92 26 16 0,-92-26 16 16,0 0 160-16,86 35 16 0,-86-35 16 0,0 0 0 15,0 0-464-15,83 52-80 0,-70-38-32 16,-5 3 0-16,-2 1-224 0,-8-1 0 15,-2 2 0-15,-4 0 0 0,-6 4 0 0,-7-4 0 0,-2 7 0 0,-6 1 0 16,-3 0 0-16,-4 0 0 16,1 2 0-16,-9-3 144 0,6 0 240 0,-4-3 32 0,-2 0 16 0,1-1 0 15,5 4 96-15,-3-1 32 16,5 3 0-16,-4 1 0 0,0 4-384 0,1-3-176 0,5-2 160 0,0 1-160 16,5-2 0-16,1-5-336 0,7 1 48 15,4-2-9632-15,4-2-1920 0</inkml:trace>
  <inkml:trace contextRef="#ctx0" brushRef="#br0" timeOffset="7121.99">944 9064 11055 0,'-19'2'976'0,"7"-2"-784"0,-2 2-192 0,7-2 0 16,5 0 1536-16,-1 0 272 0,1 0 48 0,-2 0 16 15,-1 3 624-15,2-3 112 0,-3 0 16 0,5 0 16 0,2-3-1632 0,1 3-336 16,2-2-64-16,4-2-16 0,-2 1-416 0,2 3-176 16,5-2 128-16,-3 0-128 0,2 1 0 0,2 1 0 15,0-4 0-15,3 4 0 0,4 0 0 0,-1 0-144 16,0 0 144-16,-20 0 0 15,0 0 0-15,84 4 0 0,-84-4 0 0,0 0 0 0,106 5 448 0,-106-5 64 16,88 9 0-16,-88-9 0 0,88 8-160 0,-88-8-32 0,84 9 0 16,-84-9 0-16,0 0-320 0,103 9 0 0,-103-9 0 15,0 0 0 1,87 8 0-16,-87-8-256 0,0 0 64 0,0 0 0 31,101 13-768-31,-101-13-144 0,0 0-48 0,0 0 0 0,87 1-448 0,-68-1-112 0,-5-1-16 0,-2-3-8832 0</inkml:trace>
  <inkml:trace contextRef="#ctx0" brushRef="#br0" timeOffset="7481.88">1768 8918 4607 0,'0'-4'400'0,"0"-1"-400"0,0 5 0 0,2 0 0 0,0 0 1600 0,3-2 256 15,-3-1 32-15,5-1 16 0,1-1 288 0,-2 0 64 16,2 1 16-16,-2 1 0 0,1 3-240 0,-6 0-48 31,3 0-16-31,-1 3 0 0,3 1-288 0,-5-2-48 16,3 1-16-16,1-3 0 0,2 5-976 0,-4-1-208 15,4-2-48-15,0 1 0 0,-1 1-384 0,2-1 128 16,-2-1-128-16,1 6 0 0,0-1 176 0,-1 0-48 16,0 2-128-16,1 0 192 0,1 3 48 0,-1 0 0 0,-7-12 0 0,0 0 0 15,0 0-240-15,33 63 0 0,-33-63 128 0,0 0-128 16,0 0 0-16,55 71 0 0,-55-71 0 0,0 0 0 15,0 0-320-15,69 66 0 0,-69-66 0 0,0 0 0 32,0 0-512-32,0 0-96 0,0 0-32 0,51 61 0 15,-56-55 64-15,-6 2 16 0,-5 1 0 0,-6 0 0 0,-6 0 432 0,-2 4 64 0,-8-4 32 0,-2 9 0 16,0-1 816-16,0 4 176 0,-4-2 16 0,1 5 16 16,6 1 336-16,-1-4 64 0,4 1 16 0,5 1 0 15,6-2-1232-15,2 0-240 16</inkml:trace>
  <inkml:trace contextRef="#ctx0" brushRef="#br0" timeOffset="7957.24">988 10086 23951 0,'-13'-1'2128'16,"8"-3"-1696"-16,2 4-432 0,6 0 0 0,1 4 1024 0,-4-4 112 0,1-4 16 0,3 4 16 0,5 0 16 0,3-3 0 16,5 1 0-16,1-1 0 31,4 3-1568-31,1-4-304 0,0 2-64 0,-23 2-16 0,0 0-272 0,80-3-64 0,-80 3-16 0,0 0 0 0,90 0 672 0,-90 0 128 15,0 0 16-15,98 5 16 16,-98-5 1024-16,0 0 208 0,101 9 32 0,-101-9 16 16,0 0 112-16,94 14 32 0,-94-14 0 0,0 0 0 0,98 3-704 0,-98-3-144 15,73-2-32-15,-73 2 0 16,71-8-1088-16,-71 8-240 0,79-21-32 0,-44 12-8048 16,1-3-1616-16</inkml:trace>
  <inkml:trace contextRef="#ctx0" brushRef="#br0" timeOffset="8275.45">1805 9754 16575 0,'-11'-2'736'0,"3"0"160"0,4 2-720 0,3 0-176 0,1 2 0 0,1-2 0 0,5 2 1200 0,-3 0 208 31,6 1 32-31,3 0 16 0,-12-3-656 0,0 0-128 0,0 0-32 0,97 14 0 0,-97-14-640 0,0 0 0 16,86 6 0-16,-86-6 0 15,0 0 0-15,87 5 128 0,-87-5 32 0,0 0 0 0,78 17 672 0,-78-17 144 16,0 0 32-16,0 0 0 0,81 35 80 0,-81-35 0 16,0 0 16-16,0 0 0 15,0 0-560-15,66 58-112 0,-61-43-32 0,-1 1 0 0,-3 0-400 0,-2 1 0 0,-5 2-144 16,-6-1 144 0,0 4-448-16,-4-1 0 15,-3 2 16-15,0-1 0 0,-7 5 208 0,-2-1 32 0,-2 0 16 0,-1 3 0 0,-1-1 176 0,-2 0 176 0,-1-2-48 16,0 0 0-16,7-5 16 15,-2 2 0-15,8-6 0 0,-1 6-9536 0,6-6-1904 0</inkml:trace>
  <inkml:trace contextRef="#ctx0" brushRef="#br0" timeOffset="8661.74">1129 11198 911 0,'-14'-9'0'0,"0"4"0"0,5-4 0 0,2 6 0 0,4-3 0 0,1 5 0 16,2-6 272-16,-7-2-16 0,2-2-16 0,-4-4 0 15,4-3-32-15,0 4 0 0,5 6 0 0,0 3 0 16,1-1 1536-16,6 5 304 0,-1 1 64 0,4 0 16 16,1 1 560-16,2 1 96 0,-13-2 32 0,0 0 0 15,0 0-864-15,0 0-160 0,98 31-48 0,-98-31 0 16,0 0-1040-16,101 13-224 0,-101-13-32 0,80 8-16 16,-80-8 0-16,87 0 0 0,-87 0 0 0,91-3 0 15,-91 3 240-15,91-5 48 0,-91 5 16 0,94-9 0 16,-94 9-160-16,104 0-48 0,-104 0 0 0,110 0 0 0,-110 0-336 0,112-4-192 15,-112 4 192-15,101-1-192 16,-101 1-240-16,71-9-144 0,-71 9-48 0,0 0-9552 16,73-16-1920-16</inkml:trace>
  <inkml:trace contextRef="#ctx0" brushRef="#br0" timeOffset="8962.14">2143 10827 8287 0,'-26'-18'368'0,"5"6"80"0,7-2-448 0,0 5 0 15,9 4 0-15,1 0 0 0,1-2 848 0,-8-7 96 0,-1-3 16 0,-2-1 0 16,-3 1-272-16,8 3-48 16,0 5-16-16,9 4 0 0,0 1 736 0,2 4 160 0,5 4 16 0,2-1 16 15,-9-3 320-15,0 0 64 0,0 0 16 0,0 0 0 16,80 42-272-16,-80-42-48 0,0 0-16 0,0 0 0 16,87 61-576-16,-87-61-112 0,0 0-32 0,66 58 0 15,-66-58-512-15,0 0-96 0,63 61-32 0,-63-61 0 16,0 0-256-16,0 0 0 0,23 61 0 0,-28-47 0 15,-4-1-144-15,-5 7 16 0,-4-1 0 0,-2 0 0 0,-3 4-16 16,-7-1 0-16,-3 4 0 0,-5 0 0 16,-6 4 144-16,-1 1 0 0,-4 4-144 0,0 2 144 15,1 6 0-15,-5 1 0 0,4 1 0 0,6-1 0 0,3 3 0 0,8-5 0 16,1-1 0-16,10 1-10432 16,0-2-2176-16</inkml:trace>
  <inkml:trace contextRef="#ctx0" brushRef="#br0" timeOffset="9562.6">693 13141 10127 0,'-5'-3'896'0,"1"3"-704"0,4 0-192 0,2 0 0 16,3 0 608-16,-5 0 96 0,6-2 0 0,2-1 16 16,-8 3 288-16,0 0 48 0,0 0 16 0,79-14 0 0,-79 14-304 0,0 0-64 15,83-7-16-15,-83 7 0 0,0 0 400 16,95-5 64-16,-95 5 32 0,0 0 0 0,102-2-48 0,-102 2-16 16,0 0 0-16,117 0 0 15,-117 0-64-15,89 2-16 0,-89-2 0 0,96 3 0 0,-96-3-576 0,99-3-112 16,-99 3-32-16,89-2 0 0,-89 2-320 0,82-7 0 15,-82 7 0-15,75-9 0 0,-75 9-176 0,77-3-96 16,-77 3-32-16,76-2 0 16,-76 2-576-16,75 5-112 0,-75-5-32 0,77 7 0 15,-77-7-512-15,0 0-128 0,97 5 0 0,-97-5-8880 0</inkml:trace>
  <inkml:trace contextRef="#ctx0" brushRef="#br0" timeOffset="9876.79">1760 12776 13823 0,'-14'-9'608'0,"5"6"128"0,2-3-592 0,5 5-144 0,-1-1 0 0,1 2 0 16,2-2 1008-16,-2 2 160 0,1-3 48 0,-3 3 0 16,4 0-464-16,4 0-96 0,-1 3-16 0,4 1 0 15,-7-4 608-15,0 0 112 0,0 0 32 0,82 27 0 16,-82-27-96-16,0 0-16 0,108 37 0 0,-108-37 0 15,87 30-432-15,-87-30-80 0,92 36-32 0,-92-36 0 0,75 35-288 16,-75-35-48-16,0 0-16 0,75 52 0 16,-75-52 0-16,0 0 0 0,28 53 0 0,-26-40 0 0,-2 8-256 0,-7-2-128 15,-4 8 128-15,-6 4-128 16,-4 2 0-16,-5 0 0 0,-5 2 128 0,-9 0-128 0,-4 5 0 16,-5-2 0-16,-5 7 0 0,4 1 0 0,4-3 352 0,3 4-16 15,6-3 0-15,4-4 0 0,9-3-112 0,6-3-32 16,3-2 0-16,9-6-16864 0</inkml:trace>
  <inkml:trace contextRef="#ctx0" brushRef="#br0" timeOffset="43950.58">8017 12718 7359 0,'-8'0'656'0,"1"-3"-528"0,3 3-128 0,1 0 0 15,1 0 512-15,-2 0 64 0,-1 0 0 0,-7 0 16 0,-2 0-464 0,-3 0-128 16,3 0 0-16,-4 0 0 0,3 3 0 0,-1 2 0 16,-2 2 0-16,1-1 0 15,0-1 480-15,-1 4 32 0,-5-2 0 0,3 1 0 16,-3 1 176-16,0 1 32 0,-3-1 16 0,-3 0 0 0,-3 3 96 0,-4-2 32 15,1 3 0-15,-5 1 0 0,1 0-96 0,3 1 0 16,1 1-16-16,0 1 0 16,4 1 16-16,4-1 16 0,-2 4 0 0,3-4 0 15,1 3-16-15,-1 1 0 0,0-2 0 0,0 2 0 0,0 1-384 0,3 1-96 0,0 1-16 0,3-1 0 16,-1 0-144-16,1-1-128 0,7 1 192 0,-5-2-192 16,4 1 304-1,2 3-48-15,3-6-16 0,1 4 0 0,-1-3 16 0,-2 1 16 0,11-21 0 16,-12 42 0-16,12-42-128 0,-12 40-16 0,12-40-128 0,0 0 192 0,-4 61 256 0,4-61 32 15,0 0 16-15,18 63 0 0,-18-63 80 0,0 0 32 16,49 68 0-16,-49-68 0 0,0 0-304 0,75 59-64 31,-75-59-16-31,61 31 0 0,-61-31-224 0,62 21-240 0,-62-21 48 0,60 9 16 0,-60-9-64 0,0 0-16 32,71 5 0-32,-71-5 0 0,0 0 256 0,63 0-144 15,-63 0 144-15,0 0-128 0,69 5 272 0,-69-5 64 16,58 4 16-16,-58-4 0 0,61 3-32 0,-61-3-16 15,66 2 0-15,-66-2 0 0,66-5-176 0,-66 5 0 16,63-14 144-16,-63 14-144 0,63-21 0 0,-33 12 0 16,-1-5 0-16,3 4 0 0,1-2 0 0,0-6 224 15,2 6-32-15,1-5 0 0,1-2-64 0,1 1 0 16,0 1-128-16,-1-1 192 0,-7-1-192 0,-2-2 0 0,-2 4 0 16,-9-1 0-16,-3-1 0 0,-2-2 0 0,-3 7 0 0,-4-3 0 15,0 0 0-15,-1-1 192 0,-1 1-16 0,-3-1-16 16,0 1 352-16,-3 0 80 0,-1-1 16 0,-1-5 0 15,-5-3-176-15,-2 4-48 0,-6-10 0 0,1 6 0 16,-6 0-96-16,-7-5-32 0,-1-4 0 0,0 0 0 16,-4 4-64-16,3-4-32 0,1-5 0 0,1 0 0 15,8 1-160-15,-1-1 0 0,2-1-192 0,7-1 192 16,6 0-1088-16,-1 0-112 16</inkml:trace>
  <inkml:trace contextRef="#ctx0" brushRef="#br0" timeOffset="47228.28">17748 10957 9215 0,'-4'-1'816'0,"3"1"-656"0,1 0-160 0,0 0 0 16,0 0-160-16,-2-2-64 0,0-2-16 0,-5 4 0 31,-2-5-480-31,-1 2-112 0,-2-6 0 0,-4 5-16 0,-1-1 592 0,-1-3 256 0,1 2-192 0,-6-2 192 16,2 2 944-16,-1-1 304 0,-1 0 64 0,2 0 16 15,-5 2 256-15,3 0 48 0,-1-2 16 0,-1 2 0 16,1 1-592-16,-2-1-112 0,-2 2-32 0,-2 1 0 16,-1 2-496-16,-2-4-96 0,-2 8-32 0,-7-2 0 15,0-2-288-15,-1 7 0 0,-1-2 0 0,-1 0 0 0,3 4-128 16,0 3 128-16,2-3-208 0,2 1 80 0,1 2 272 0,3 0 64 16,-1 2 16-16,0 0 0 0,0 4 224 0,2 3 32 15,-2-2 16-15,0 5 0 0,-3 1-320 0,1-1-176 16,-3 0 192-16,-2 2-192 15,4 1 0-15,5-5 0 0,5 4-192 0,2-3 48 0,8-2 144 0,1 5 0 16,3 2 0-16,2-2 128 0,12-26 128 0,-14 58 48 16,14-58 0-16,-9 66 0 0,9-66 144 0,0 69 16 15,0-69 16-15,12 70 0 0,-12-70-208 0,0 0-32 16,40 94-16-16,-40-94 0 0,0 0-224 0,72 92 0 16,-72-92 0-16,71 61 0 0,-71-61 0 0,91 53 0 15,-91-53-144-15,106 50 144 0,-106-50 0 0,108 59-144 16,-108-59 144-16,114 60 0 0,-53-31 0 0,1 3 0 15,8-5 0-15,1 3 176 0,13-2-176 0,0-4 0 0,3 2 0 16,2-3 0-16,3-6-352 0,6-3 48 16,3 4 16-16,10-6 0 0,8-2 144 0,-1-1 144 0,-1-4-208 0,5-1 80 15,7 5 128-15,3-4-160 16,6 0 160-16,-7-3-160 0,-4 0 160 0,2 3 0 0,9 2 0 0,-8-2 0 16,-6 0 0-16,0-1 0 0,-6 1 0 15,6 2 0-15,0 2 0 0,-4-4 0 0,-2-5 0 0,-3 5 0 0,4 4 128 0,5-4 48 16,5 2 16-16,-2-4 0 0,-5-1 64 15,7-2 32-15,7 9 0 0,-2-6 0 0,-3 1-64 0,-6-2-16 16,-1 1 0-16,1 2 0 0,4 0-80 0,-3-1 0 16,-4-8-128-16,-4 3 192 0,-1-3-192 0,5 4 0 15,2 4 128-15,-6-8-128 0,-6 1 0 0,-3-2-160 16,1-1 32-16,0 1 0 16,0-2-608-16,-4-2-112 0,-5-5-32 0,-3-3 0 15,-6 3 448 1,-3-2 96-16,-4 3 16 0,-3-5 0 0,-2 4 320 0,-8-5 0 0,-3-2-144 0,-2 0 144 0,-5-1 0 0,-1-1 0 15,-3 0-128-15,-1-3 128 0,4 0-256 0,-3 0 0 16,-6-2 0-16,-1 2 0 16,-4 2-400-16,-12-1-80 0,-2 1-16 0,-7-1 0 15,-2 1 176-15,-6-2 16 0,-4 3 16 0,-6 1 0 16,-2-5 544-16,-12 5 304 0,-1-1-48 0,-7-3 0 16,-3 0 448-16,-2-4 96 0,-7 4 16 0,-6-5 0 0,-3 3-112 0,-8-2 0 0,-6-1-16 0,-7-4 0 15,1 4 144-15,-6-1 16 16,0 3 16-16,-6-3 0 0,-2 1-608 0,-3 0-128 15,1-1-128-15,-13-1 176 0,-3 0-448 0,-7-5-96 0,-4 3-16 16,-6-1 0-16,-2-3 64 0,-13 4 16 0,-10-5 0 0,-7 5 0 16,-2-1 304-16,-6 5 0 0,-11 4 0 0,-11 5 0 0,-6 1 144 15,-4 3 144 1,1 6 32-16,-13 5 0 0,-3 7-128 0,-8 2 0 16,-3 7-16-16,-13-1 0 0,-1 10-1088 0,-10-1-224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47:24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8104 6223 3679 0,'-21'0'320'0,"6"-1"-320"16,3 1 0-16,3-2 0 0,0 2 912 0,6 0 112 15,-3 0 32-15,-4 2 0 0,-2-1 32 0,-6-1 16 0,1 4 0 0,3-2 0 16,5-2-848-16,1 0-256 0,1 3 0 0,0-3 128 16,3 0-416-16,-5 0-80 0,4 0-16 0,-3-3 0 31,1 3-64-31,-4 0 0 0,2 0-16 0,-5 0 0 0,2 0 720 0,-2 0 128 0,-1 3 48 0,-1 2 0 16,0 2 400-16,2-2 64 0,0 1 32 0,-1 2 0 15,1 5-288-15,0-3-64 0,0 2-16 0,-4 6 0 16,3-1-384-16,-1 2-176 0,-1-1 160 0,-1 3-160 15,3 1 0-15,-1-1 0 0,0-2 0 0,6 2 0 0,-2-2 0 0,1 2 0 16,4 0 0-16,-2-2 0 16,4 4 320-16,0-2-48 0,1 5 0 0,-1-3 0 15,2 3 272-15,-3 0 48 0,6-4 16 0,0-22 0 0,0 0 96 0,0 81 32 16,0-81 0-16,0 0 0 0,0 74-160 0,0-74-48 16,0 0 0-16,-3 75 0 0,3-52-528 0,3-2 0 15,-3-4 0-15,2 6 0 0,-2-23 0 16,0 0 0-16,0 0 0 0,0 0 0 0,44 84 0 0,-44-84 0 15,0 0 0-15,0 0 0 0,69 52-192 0,-69-52 48 0,0 0 16 0,61 28 0 16,-61-28-48-16,0 0 0 0,72 17 0 0,-46-13 0 16,0 1-128-16,0-5-16 0,6 7-16 0,-6-5 0 15,-2 3 80-15,6-2 0 0,-30-3 16 0,54 14 0 16,-54-14 240-16,0 0 0 16,87 26 0-16,-87-26 0 0,0 0 0 0,89 35 0 0,-89-35 0 15,64 23 0-15,-64-23 0 0,72 15 0 0,-72-15 0 16,75 11 0-16,-75-11 0 0,69 3 0 0,-28-3 0 0,-7 0 0 15,5-3 272-15,-3-2 48 0,1-4 16 0,-2 4 0 16,-4-4 0-16,-3-3 0 0,5 3 0 0,-5-1 0 0,2-3-336 16,1 0 144-16,-3-1-144 0,1-2 0 0,3 5 0 0,3-4 0 15,-6 4 0-15,3-3 0 0,-6-1 0 0,0 4 0 16,2-4 0-16,-7 4 0 0,-2-1 0 0,-2 2-144 16,-3 1 144-16,-1 0-192 0,-1 2 192 0,-4-2 0 15,1 4 0-15,2-4 0 0,-6 4 0 0,2-2 0 16,0 2 0-16,0-4 128 15,-6 1-128-15,1-1 0 0,-2 0-128 0,-2-5 128 0,1 2 0 0,-8 2 128 16,4-4 0-16,-7-2 0 0,-2 2 496 0,-4-3 96 16,-3-1 32-16,2-3 0 15,-4-3-368-15,3-2-64 0,-7-4 0 0,5-3-16 0,-4-2-304 0,3-3 0 16,0 3 0-16,2-1 0 0,1-3 0 0,0 4 0 16,3 2-128-16,-1-1 128 0,1 2 0 0,-2 3 0 15,-2 2 0-15,-2 1 0 0,-3 7 144 0,-9 3-144 16,0 3 0-16,-1-1 144 0,1 8-608 15,-5-1-128-15,0 7-32 0,5 0-6864 16,0 4-1392-16</inkml:trace>
  <inkml:trace contextRef="#ctx0" brushRef="#br0" timeOffset="955.44">8589 7087 10127 0,'0'0'896'0,"0"0"-704"16,2 0-192-16,-1-3 0 15,-1 3-672-15,2 0-160 0,-2-6-48 0,0 3 0 0,-2-6 720 0,-1 2 160 16,-6-1 0-16,-7 1 0 16,1-2-1424-16,-3 5-336 0,-4-1-64 0,-4 5 0 0,-1 4 3216 0,1-1 640 15,-3 2 128-15,1 6 16 0,-4-1-304 0,1 4-64 16,1 0-16-16,-4 4 0 0,-1 1-864 0,2 2-176 15,-2 1-48-15,0 4 0 0,0 1-544 0,0-1-160 0,4 2 0 16,-1 1 0-16,-1 1 0 0,0 1-208 0,-2 4 16 0,4 2 16 16,-4 1 176-16,4-2 0 0,-1 1 0 0,3-2 0 15,-3 3 0-15,3-1 224 0,1 1-32 0,-2-1 0 16,8-3 304-16,-1 3 48 0,2 1 16 0,2 1 0 16,3-3-176-16,2 4-48 0,6 0 0 0,2 2 0 15,6-42-208-15,0 77-128 0,0-77 160 0,18 71-160 16,-18-71 256-16,33 70-64 0,-33-70 0 0,0 0 0 15,75 89-64-15,-75-89-128 0,61 48 176 0,-61-48-176 16,66 42 0-16,-66-42-224 0,66 32 16 0,-66-32 0 16,65 24 0-16,-65-24 0 0,0 0 0 0,92 35 0 0,-92-35 352 15,66 21 80-15,-66-21 16 0,75 19 0 0,-75-19 112 16,80 12 32-16,-80-12 0 0,86 9 0 0,-39-9-256 0,-2 0-128 16,-1-4 128-16,-1-3-128 0,-3-1 0 0,4-8 144 15,-2 2-144-15,0-3 0 0,-6-1 0 0,-1-4-304 16,0 1 48-16,-4-2 0 0,1-3 256 0,-3 0-192 15,3 0 192-15,-3-6-160 0,4 1 400 0,0 0 80 16,1-4 0-16,-1 0 16 0,0 0 48 0,-2-5 16 16,-1 3 0-16,-1 3 0 0,3 4-400 0,-6-1 0 15,2 6 0-15,-4 1 0 0,1 6 0 0,-5-1 0 16,0 2 0-16,-3 1-176 0,-1 2-144 0,-6 0-16 0,-1 2-16 0,-6 2 0 31,-1-2-176-31,-4 3-48 0,2 0 0 0,-5-5 0 0,-2 2 576 0,-2-2 0 16,-1 2 0-16,-6-4 144 0,-1-1 624 0,-2-1 112 15,-2-3 16-15,-4 2 16 0,-1-2 160 0,0 2 16 0,-9-5 16 0,4 1 0 16,-4 4-32-16,0-5-16 0,-1-2 0 16,3-2 0-16,-1-2-736 0,1 2-128 0,0 2-48 15,0-4 0 1,0 8-592-16,-2-4-128 0,0 3-32 0,-3 2 0 0,-4 4-848 0,4 3-160 0,-8 5-48 0,-1 4-10256 16</inkml:trace>
  <inkml:trace contextRef="#ctx0" brushRef="#br0" timeOffset="1337.62">8624 8446 7359 0,'0'0'656'0,"0"0"-528"0,0 0-128 0,0-2 0 16,0 2-784-16,0 0-192 15,-4-2-48-15,-1-3 0 0</inkml:trace>
  <inkml:trace contextRef="#ctx0" brushRef="#br0" timeOffset="1809.51">8493 8380 17503 0,'-37'-23'768'0,"22"16"176"0,13 5-752 0,-2-1-192 0,3 3 0 0,-3 0 0 16,-4-5 1008-16,-10-4 160 0,-1 0 48 0,-7 0 0 15,0 6-752-15,0 3-144 0,-4 3-16 0,2 3-16 16,-5 6-752-16,2 2-160 16,-1 1-16-16,1 3-16 0,1-3-112 0,2 6-32 0,-3 2 0 0,5-2 0 15,0 2 368-15,0-3 80 0,3 5 16 0,2 1 0 16,2 0 336-16,1 4 0 0,1-2 192 0,3-2-64 0,-2 5 272 0,2 0 48 15,2-1 16-15,-2 5 0 0,4 0-304 0,-2 0-160 16,3-2 160-16,9-33-160 0,-5 61 320 0,5-61-48 16,8 61 0-16,-8-61 0 0,0 0 112 0,32 88 0 15,-32-88 16-15,0 0 0 0,52 79-400 0,-52-79 0 16,0 0 128-16,80 73-128 0,-80-73 0 0,0 0 160 16,98 64-160-16,-98-64 160 0,82 39 128 0,-82-39 32 15,90 33 0-15,-90-33 0 0,93 21-64 0,-93-21-16 16,87 19 0-16,-87-19 0 0,80 12-112 0,-80-12-128 0,80 5 176 0,-38-5-176 15,3 0 416-15,-1-5-32 0,5 2 0 0,-1-6 0 16,5-2 112-16,-5-1 16 0,1 0 0 0,-3-2 0 16,-5-3-304-16,-1 1-48 15,-6-1-16-15,-1-4 0 0,-5 3-144 0,-2-3-256 16,-5-1 64-16,1-4 16 0,-4-1-144 0,-1-4-48 0,-3 3 0 0,-2-1 0 16,2 1 224-16,-5-2 144 0,-4 4-192 0,-1-5 192 15,1 3 0-15,-5-5 0 0,0 1 0 0,-4-2 0 16,3-3 0-16,-5 0 0 0,-1-1 0 0,-1 1 0 0,-1-1 0 0,-3 2 0 15,-2 1 0-15,-4 2 0 0,-1 1 0 0,-3 1 0 16,-10 3 0-16,-4-2 0 31,-4 8-720-31,-6-1-240 0,-8 2-64 0,-10 4 0 0,-4 5-304 16,-5 3-64-16,-4 2-16 0,2 4 0 0,0 3 272 0,2 5 48 0</inkml:trace>
  <inkml:trace contextRef="#ctx0" brushRef="#br0" timeOffset="2762.73">8573 9456 21183 0,'-14'7'1888'0,"4"0"-1504"0,10-4-384 0,0 3 0 16,0-3 448-16,-4 1 0 0,-1 6 16 0,-7 2 0 31,-2 11-2144-31,-2-7-432 0,2-3-96 0,0-2-16 16,-3-8-1248-16,-2 1-256 0,-2-8-48 0,0-1-16 15,-2-4 3792-15,1-3 896 0,-8 4 128 0,2-6 0 0,-3 5 1664 0,-2 0 320 0,0 0 64 0,-1 6 0 32,3 1-864-32,-2 4-176 0,-2 5-48 0,0 2 0 0,0 1-912 0,-1 8-192 0,1-3-48 0,0 1 0 15,4 5-832-15,-2-2 0 0,1 2-176 0,4 2 32 32,-1 1-272-32,3-1-48 0,-1 3-16 0,3-2 0 0,3-3 64 0,-2 0 16 15,6-2 0-15,-4 4 0 0,5-2 400 0,1 5 272 0,1-4-32 0,0 8-16 0,2-2 304 16,3 3 64-16,0 2 16 0,4 0 0 15,2-1-176-15,3-32-48 0,3 64 0 0,-3-64 0 0,17 66 208 0,-17-66 48 32,34 63 0-32,-34-63 0 0,47 61-48 0,-47-61 0 0,57 56 0 0,-57-56 0 0,61 45-272 0,-61-45-64 31,66 37-16-31,-66-37 0 0,81 33-240 0,-81-33 0 16,88 28 0-16,-88-28 0 0,100 22-192 0,-100-22 192 0,108 18-192 0,-108-18 192 0,110 15 0 0,-110-15 0 15,102 9 0-15,-102-9 0 0,87 7 0 0,-87-7 0 16,82 0-160-16,-82 0 160 15,77-2-224-15,-39-1 32 0,2-1 16 0,1-3 0 16,-5 0 32-16,2-1 0 0,3-3 0 0,-3-1 0 16,4 0 144-16,-2 1 0 0,-2-4 0 0,-6-5 0 15,-3 0 0-15,-1-3 0 0,-2 0 0 0,-5-6 0 16,2 3 0-16,-4-6 0 0,2 1 0 0,-4-1 0 16,1 1 160-16,-1-4-32 0,-3-3-128 0,3-2 192 15,1 7-192-15,-4-9 0 0,3 5 0 0,1-3 0 16,-4 2 0-16,-2 3 0 0,-2 2 0 0,-3 4 0 0,-2 1 0 0,-5 2 0 15,0-1-128-15,0 3 128 0,-5 1 0 16,-2 1 0-16,2 1 0 0,0-2 0 0,-4 6 288 16,-3-1-32-16,1 3-16 0,-4-1 0 0,1 2-16 0,-7-3 0 15,2 3 0-15,-4-4 0 16,-1 1-608-16,-2-4-128 0,-2-2-32 0,-4 1 0 16,-3-4-608-16,-3 3-128 0,-2-3-32 0,-2 3 0 0,0 1 864 0,1-3 192 15,-3 6 16-15,-1 2 16 0,3-4 688 0,2 7 144 0,0 0 32 0,1 2 0 16,3 3-768-16,-4 5-160 0,0 3-32 0,-4 1 0 31,4 3-1136-31,-4 4-224 0,4 5-48 0,-3 2-8192 0</inkml:trace>
  <inkml:trace contextRef="#ctx0" brushRef="#br0" timeOffset="3558.56">8564 10518 31327 0,'-15'4'2784'0,"-1"-2"-2224"0,9-1-560 0,4-1 0 15,3 0 0-15,-9 2-224 0,-9 2 16 0,-8 1 0 32,-14 0-4176-32,-7-1-832 0,-2 1-160 0,4-2-48 0,-4-3 4288 0,2 0 864 0,5 0 272 0,1-3 0 15,4 3-192-15,-1 0 192 0,1 0-192 0,2 3 192 0,4 1 2560 0,0 1 576 16,-3 4 128-16,7 1 32 0,-1 2-480 0,3 6-80 16,3 4-32-16,-1 1 0 0,2 3-1904 0,4 4-384 15,-1 5-80-15,2 1 32 0,1 6-544 0,4 0-96 31,-1 5-32-31,7 2 0 0,-2-6 32 0,5 2 0 0,4 1 0 0,-2-46 0 0,7 78 64 0,-7-78 16 16,10 80 0-16,-10-80 0 16,16 79-32-16,-16-79 0 0,23 74 0 0,-23-74 32 0,28 67 192 0,-28-67 176 15,0 0-48-15,50 80 0 16,-50-80 592-16,0 0 112 0,66 57 32 0,-66-57 0 0,0 0-96 0,84 35 0 16,-84-35-16-16,71 12 32 15,-71-12-304-15,77 2-64 0,-77-2-16 0,96-9 0 0,-44 4-400 0,-3-4 0 0,2 1-144 16,-3-6 144-16,-1 2-192 15,-3-2 64-15,0 1 128 0,-1-2-192 0,2-1 0 16,-1 2 0-16,-4 2 0 0,2-2 0 0,5 0 192 0,-4-3 0 16,1 3 0-16,0-2 0 0,1-1 0 0,-2-3 0 0,-2 0 0 0,-7 2 0 15,0-1 0-15,-5-4 0 0,-8 2-128 0,-2 1 128 16,-1-3 0-16,-6 5 0 16,-3-1 0-16,-4-2 0 0,0 2 0 0,-1-3 0 15,-4-3 0-15,-6-1 0 0,3 3 0 0,-6-4 0 0,-5-3 0 0,0-1 0 0,-3-4 224 16,-2-5-64-16,-6-6-16 15,-1-4 0-15,-5-1-144 0,-2-1 0 16,-4-2 0-16,-3 4 128 0,2 8-128 0,-8-2 0 16,-6 1 0-16,-2 8 0 0,-7 4-720 15,-2 8-32-15,-3 6 0 0,-4 4 0 16,8 12-1056-16,-5 1-224 0,6 5-32 0,0 0-6768 0,13 4-1344 16</inkml:trace>
  <inkml:trace contextRef="#ctx0" brushRef="#br0" timeOffset="4548.68">8272 12710 27647 0,'-14'0'2448'0,"7"0"-1952"0,5 0-496 0,2 0 0 16,2 0 448-16,-2-4-16 0,-2 4 0 0,-5-5 0 16,2-4-2016-1,0 0-400-15,-4-3-64 0,-3-2-32 0,1 6 1680 0,-4 2 400 0,-1-2 0 0,-5 8 0 16,-2-2-4864-16,-3 4-960 0,-5 3-176 0,-2-2-32 0,0 6 7024 0,-1 0 1408 15,0 1 288-15,1 2 80 0,-2 1 544 0,3-3 96 16,-3 6 32-16,9-2 0 0,-2 3-1616 0,2 0-320 16,2 3-64-16,5 2-16 0,-2-1-912 0,3 5-192 15,3 0-48-15,2 6 0 16,0-1-272-16,0 4 0 0,5 2 0 0,2-3 0 0,-1 6 0 0,2 2 0 16,3 2 0-16,2 1 0 0,0 4 0 0,-1 0 0 15,1-1 0-15,1 1 0 0,1 7 0 0,2-4-144 16,4 2 144-16,1-5 0 0,0 3 224 15,1-7 128-15,-1-5 32 0,-9-40 0 0,21 67 320 0,-21-67 64 16,23 50 0-16,-23-50 16 0,0 0-192 0,57 51-32 16,-57-51-16-16,0 0 0 0,78 21 96 0,-78-21 0 0,75 0 16 0,-75 0 0 15,89-14-304-15,-89 14-64 0,101-25-16 0,-101 25 0 16,107-26-144-16,-107 26-128 0,115-31 192 0,-63 12-192 16,-3-2 0-16,0 0 0 15,-6-4 0-15,-1 1 0 0,-4 5 0 0,-3-2 0 0,0 2 0 0,-4-2 0 16,-31 21 0-16,54-37 0 0,-28 16-128 15,1 2 128-15,-5 0 0 0,-1 0 0 0,-2 2 0 0,-19 17 0 0,39-35 0 0,-25 17 0 16,3 1 0-16,-5-6 0 0,2 6 0 0,-3-2 0 16,-1-2 0-16,-3 3 0 15,0-1 0-15,-2 2 0 0,-5 3 0 0,0-4 0 0,-3 3 0 16,-2-3 0-16,-4 1 0 0,-3 0 0 0,-4-3 0 0,-1-1 0 16,-1 4 144-16,-5-2-144 15,-1-2 288-15,-4-2-32 0,-3 2-16 0,-1-3 0 16,3 3-48-16,-6-5-16 0,4 0 0 0,-4-5 0 0,-5-4-176 0,0 2 160 0,0 0-160 15,-4-2 160-15,4 2-160 16,-4 3-144-16,-4 4 144 0,-1 3-208 16,-4 6-400-16,-2-1-80 0,1 4-16 0,0-3 0 15,7 5-816-15,3-2-160 0,7 3-48 0,3-4-12928 16</inkml:trace>
  <inkml:trace contextRef="#ctx0" brushRef="#br0" timeOffset="28314.92">19693 8460 11055 0,'0'0'976'0,"1"0"-784"0,3 3-192 0,-4-3 0 15,0 4-128-15,2-3-80 0,1-1-16 0,1 4 0 16,-4 1 0-16,5 2 0 16,-5-5 0-16,-4 3 0 0,3-3 224 0,-6-2-144 0,-2 0 144 0,-2 0-128 0,-4 0 768 0,-1 0 176 15,-5 0 16-15,0 0 16 0,-3 2 144 0,-1-2 32 16,1 0 0-16,-2 0 0 16,1 0-576-16,-1 3-128 0,2-3 0 0,1 0-16 0,2 0-304 0,4 0 0 31,0-3 128-31,3 3-128 0,-4 0 576 0,4 0 48 0,2 0 16 0,3 0 0 0,-1 0 224 0,3 0 48 15,2 3 16 1,-2-1 0-16,5-1-352 0,-3 1-80 0,3 2-16 16,0-1 0-16,2-1-240 0,2 3-48 0,0-1-16 0,3 1 0 0,-2-2 16 0,-3-3 0 0,0 0 0 0,0 0 0 15,0 0 432 1,68 28 80-16,-68-28 32 0,0 0 0 0,79 12 16 16,-79-12 0-16,68 9 0 0,-68-9 0 0,78 9-400 0,-34-9-80 0,5 5-16 0,-4-3 0 31,4 0-256-31,1-2 0 0,4 3 0 0,-2-1 0 15,6-2 0-15,-6 3 0 0,2-3 0 0,4 5 0 16,-2-5 0-16,1 4 0 0,6-4 0 0,-2 0 0 16,5 3 0-16,5-1 0 0,1-2 0 0,1 4 160 15,-1 1-160-15,-3 0 0 0,3-1 0 0,-3 3 128 16,5-6-128-16,0 6 0 0,5-5 0 0,5 3 0 0,-4-1 0 0,-2-1 0 16,-3 2 0-16,-9-1 0 0,0-2 0 15,1 1 0-15,-1 1 0 0,0-3 0 0,4-1 0 0,-2-1 128 16,5-3 0-16,-7 4 0 0,0 4 208 0,1-8 48 15,-1 4 0-15,-5-3 0 0,2 1-576 0,-4-2-128 16,0-1 0-16,0 2-16 16,2-3-736-16,-3 1-144 0,-2-2-16 0,-2 4-16 0,-6-2 736 0,1 1 160 15,-2-1 32-15,0 0 0 0,0 1 320 0,-1-1 0 16,2 1 0-16,3-1 128 0,0 2 16 0,4-2 0 16,-2 3 0-16,-3-5 0 15,-1 5-608-15,-2-1-128 0,-7-1-32 0,-2-1 0 16,-1 1-976-16,-6 1-192 0,-1-2-32 0,-2 1-16 15,1-1 1136-15,-6 5 208 0,3-5 48 0,-3 1 16 0,0 3 832 0,-1-3 176 0,3 1 16 16,-1-3 16-16,0 3-80 0,-4-2-16 16,0 1 0-16,-2-1 0 0,-6 0-512 0,-3-2 0 0,-4 2-240 0,-3 1 80 15,-4-1-256-15,-3 0-48 0,-2-4-16 16,-5 0 0-16,1 4 480 0,-3-2 320 0,-3 0-64 0,-4-2 0 16,2 2-256-16,-2-1 0 0,0-1 0 0,-5 4 0 15,1-4-256-15,-6 4 0 0,1-2 0 0,-1 0 0 0,5 0 256 0,-9 3 0 16,0-1 192-16,-1 5-192 0,-5-2 384 0,-2 2-48 15,-4-1 0-15,-4-1 0 0,-6 2-336 0,-1-4 0 16,-1 4 0-16,2 0 0 16,-1 0-352-16,4 0-96 0,-3 4 0 0,4-2-16 15,3 1-144-15,-3-3-32 0,1 5 0 0,0-3 0 0,-2-2 432 0,-2 0 80 16,2-2 128-16,-3 1-208 0,1-3 208 0,2 8 0 16,0-3-160-16,-2 3 160 0,2 5 0 0,-3-2 0 15,-4-1 0-15,-2 7 128 0,-3-1-128 0,-4-2-176 16,0 3 48-16,4-1 0 15,3 2-416-15,0-4-80 0,2 6-16 0,4-6 0 16,1 4 64-16,0-5 0 0,4 3 0 0,-4-3 0 0,2-1 336 0,6-2 80 16,-1 2 16-16,0-2 0 0,5-3 752 0,1 2 160 0,-2-1 16 0,4 1 16 15,5-1-16-15,-1 1 0 0,2-5 0 0,1 3 0 16,-1 1-400-16,2-3-96 16,-2 3-16-16,-2-4 0 0,1 0-272 0,-1 0 128 15,0 0-128-15,-3 0 0 16,5 3-240-16,-3-6-144 0,7 3-48 0,-4 0 0 0,4 0 176 0,-1-4 16 0,1 4 16 0,-1 0 0 0,3-1 224 0,-1-3 0 15,4 4 0 1,2 0 0-16,-2 0 0 0,3 0 0 0,2 0 0 16,0-3 0-16,4 3 0 0,-1-2 0 0,3 2 0 0,-1-3 0 0,2 3 0 0,2-2 256 15,1 2-48-15,3-2-16 0,-5 0-192 0,5-1 176 16,-1 3-176-16,0-2 160 0,4 2 144 0,0-2 16 16,1 2 16-16,1-1 0 0,3 1 208 0,2-4 32 15,3 4 16-15,-2 0 0 0,8 0-16 16,1-3 0-16,5-3 0 0,6 1 0 0,3 0-352 15,2-2-80-15,2-2-16 0,1 1 0 16,0-1-128-16,4 0 0 0,0 0 0 0,2 1 128 0,1 1-128 0,2 0 0 16,0-2 0-16,-2 4 0 0,3 0 0 15,2-2 0-15,6 5 0 0,5-2 0 0,-2 3-144 0,2-1 144 0,2-3 0 0,0 3 0 16,0-5-384-16,1 5 16 0,1-1 16 0,3-1 0 16,1 3-688-1,8 1-144-15,-2 0-32 0,5-2 0 16,2 0 368-16,0-1 64 0,-7-3 16 0,0 3 0 0,0-2 768 0,2-1 0 15,4 3 0-15,3 3 0 0,5 0 912 0,-2 0 144 0,-1-4 32 0,-4 4 0 0,-2-1-32 0,0-3 0 32,-2 4 0-32,1 0 0 0,1 5-720 0,2-5-144 15,0 4-16-15,-4-4-16 16,-1 0-896-16,-4 0-176 0,-3-4-48 0,0-1 0 0,1 2-320 16,2-2-80-16,1 5-16 0,2-4 0 0,5-1 864 0,-5 3 192 15,-3-5 16-15,-5 2 16 0,0-2 800 0,-7 2 144 16,-5 0 48-16,-3 1 0 0,-5 2-320 0,-1-1-64 15,-5 3-16-15,-35 0 0 0,58 0-544 0,-58 0-96 0,43 3-32 0,-43-3 0 32,0 0-320-32,40 0-64 0,-34-3-16 0,-3 3 0 15,-6 0-320-15,-3 0-80 0,-2 0-16 0,-10-4 0 16,-4 4 144-16,-4-1 16 0,-6-3 16 0,-3 1 0 16,-7 1 480-16,1-2 80 0,-6 1 32 0,-6-2 0 0,3 3 608 0,-13-2 128 0,2 1 32 0,-10 1 0 15,-8-1 336-15,-4-1 64 0,-1-1 16 0,-3 0 0 16,-2 1 176-16,-3 4 32 0,-3 6 16 0,-6-1 0 15,-8-2-128-15,2 4-32 0,-2-2 0 0,4 4 0 16,2 2-832-16,-10 1-128 0,-4-3-64 0,2 1 0 16,5-1-1104-1,-5 1-240-15,0 6-32 0,-3-4-16 0,-6 0 1264 0,4-1 320 0,7-3 0 0,-1 1 0 0,3 0 0 0,-8-1 0 16,-10 1-128-16</inkml:trace>
  <inkml:trace contextRef="#ctx0" brushRef="#br0" timeOffset="40180.41">21930 9010 9215 0,'-3'0'816'0,"-3"0"-656"0,6 0-160 0,-3 0 0 16,1 0 192-16,-1-2 0 0,-3 2 0 0,-4 2 0 15,-4-2 144-15,-3-2 48 0,-3 4 0 0,3-2 0 16,0 0 576-16,-1 0 128 0,-3 0 32 0,2 5 0 15,2-5 160-15,-4 4 48 0,-4 1 0 0,4 2 0 16,-1-2-176-16,-4 0-48 0,-1 2 0 0,1 0 0 16,4 0-32-16,-4-1-16 0,-1 1 0 0,5-1 0 15,-4-2-416-15,3 1-96 0,-1 2-16 0,-1-2 0 0,1 1-400 0,-4-3-128 16,2 2 0-16,-6-1 0 0,3-1 0 0,-3 4 0 16,1 0 0-16,0 2 0 0,-4 1 336 0,3 3 16 15,-2 4 0-15,-1 0 0 0,3 3 320 0,1 0 64 16,0 3 16-16,1 3 0 0,0 4-288 0,3-2-48 15,0 3-16-15,5 0 0 0,-1-1-400 0,6 1 0 16,1 4 0-16,6-5 0 0,1-2 0 0,0 1 0 16,9-29 0-16,-5 51 0 0,5-51 0 0,0 0 0 15,2 66 0-15,-2-66 0 0,0 0 128 0,0 0 64 0,26 73 0 0,-26-73 0 16,0 0 128-16,0 0 16 16,0 0 16-16,52 77 0 0,-52-77-96 0,0 0 0 0,0 0-16 0,66 61 0 15,-66-61-32-15,0 0 0 0,72 45 0 0,-72-45 0 16,66 30-208-16,-66-30 144 0,80 26-144 0,-80-26 128 15,99 22-128-15,-99-22 0 0,119 18-160 0,-55-9 160 16,-3-4-240-16,4 2 48 0,3-2 16 0,1-2 0 16,-6-3-144-16,10-1-48 0,8-5 0 0,-1 5 0 15,3-3 80-15,1 1 16 0,-9 1 0 0,0-1 0 0,-4-1 272 16,3 4 0-16,-3-5 0 0,4 5 0 0,3-4 0 16,2-1 0-16,-1 3 0 0,-2 1 0 0,-6 1-160 15,7-2 32-15,1-2 0 0,3 4 0 16,5-1-336-16,2-1-64 0,1 2-16 0,1 0 0 15,-6 0 48-15,1 0 16 0,1-2 0 0,-2-3 0 16,4 1 32-16,2-1 16 0,-6 2 0 0,-1-1 0 0,-2 3 432 0,-2-3 0 16,-5 4 0-16,5 0 0 0,4 0 0 0,-1 0 0 15,6 5 0-15,-5-1 0 0,-6-1 0 0,-6-1 128 16,-3 1-128-16,-6-1 0 0,0 0 0 0,-6-2 0 0,1 0 0 16,-2-2 0-16,-2 4 0 0,-4-2 0 0,1 2 0 0,-4-2 0 15,-47 0 0-15,85-2 0 16,-41 0 0-16,-8-3 0 0,-1 1 0 0,-4-1 0 0,-1-3 0 0,-4-3 0 15,0-1 0-15,0 1 0 0,-3-4 0 16,-2 1 128-16,2-4 256 0,-4 1 64 0,2 0 16 0,-4-3 0 16,1 0 112-16,-1 2 32 15,-3-3 0-15,-2-1 0 0,-1 4-464 0,-6-4-144 0,-2-1 0 0,-8 0 0 16,-2 2 0-16,-7-1 0 0,-5-1 0 0,-2 2 0 16,-8 0 0-16,-5-1-176 0,-6 4 176 0,2 1-208 15,-2 1-208-15,-4-1-32 0,1-1-16 0,-3-3 0 16,3 4-112-16,-1 0 0 0,-1-6-16 0,-2 4 0 31,2-6-368-31,-11 3-80 0,0 1-16 0,-5-2 0 0,4 1 32 0,-8 1 16 0,2-2 0 0,-3 0 0 0,-5 1 752 0,-4 1 256 16,-9 7-192-16,-8 0 192 0,-4-2 304 0,-2 2 144 15,1 6 48-15,1 2 0 16,2 6 16-16,-2-3 0 0,2 6 0 0,-2-6 0 16,7 3-512-16,0-5 0 0,6 5 0 0,-1 0 0 15,2 0-832 1,0 0-272-16,-1-4-48 0,-1-1-16 0,-5 0 368 0,5-4 80 0,3 0 16 0,0 1 0 0,5 2 1008 0,-8-1 208 0,-7 2 32 0,-3 2 16 15,-7-6 464-15,0 4 80 0,4 5 32 0,-4 0 0 16,3 3-496-16,-8-1-80 16,-8 1-32-16,5 3 0 0,6 1-320 0,-2 1-64 0,2 8-16 0,2 0 0 15,0-2-416-15,4-2-96 0,1-2 0 0,5 6-11520 16</inkml:trace>
  <inkml:trace contextRef="#ctx0" brushRef="#br0" timeOffset="71644.98">17652 12185 12895 0,'-2'0'1152'0,"2"0"-928"0,2 0-224 0,-2 4 0 32,3-4-512-32,-3 0-160 0,2 1-32 0,0 1 0 15,0 0-960-15,-2 1-208 0,-2-1-48 0,0 0 0 16,-3 0 1168-16,0-2 240 0,0 3 32 0,-2-1 16 0,-2 0 1984 0,0-1 400 0,0-1 64 0,-1 6 32 16,1-5 288-16,1 1 64 0,1 2 16 0,1-3 0 15,5-1-896-15,1 4-176 16,0-4-32-16,0 0-16 0,0 3-640 0,1-3-128 0,5 2-32 0,1-2 0 31,1 0-704-31,-8 0-144 0,0 0-16 0,0 0-16 0,46-9 48 0,-32 8 16 0,-14 1 0 0,33-9 0 16,-33 9 544-16,31-7 96 15,-31 7 32-15,37-7 0 0,-37 7 192 0,41-7 32 0,-41 7 16 0,51-9 0 0,-51 9-272 0,61-8-48 16,-61 8-16-16,66-9 0 16,-66 9-224-16,66-5 144 0,-66 5-144 0,72-6 128 0,-72 6 112 0,78-7 16 15,-38 6 0-15,4-3 0 0,1 1-16 16,4-3 0-16,2 6 0 0,-1-3 0 0,2 3 112 15,1 0 32-15,-53 0 0 0,94 3 0 16,-94-3 128-16,90 9 48 0,-90-9 0 0,84 12 0 0,-84-12-48 0,80 9-16 0,-80-9 0 16,92 11 0-16,-92-11-128 0,95 8-32 15,-95-8 0-15,95 9 0 0,-95-9 48 16,98 7 16-16,-98-7 0 0,92 7 0 0,-92-7 32 0,94 3 0 0,-41-3 0 0,-1 0 0 16,0-1-192-16,1-3-48 15,2 1 0-15,3-1 0 0,-1-1-192 0,-1 5 0 16,-4-2 0-16,-52 2 0 0,86 0 0 0,-86 0 0 0,73 2-144 15,-73-2 144-15,63 5-384 0,-63-5 0 0,61 4 16 16,-61-4 0-16,62 5 176 0,-62-5 16 0,65 0 16 0,-65 0 0 0,68 0 160 0,-68 0 0 31,73 0 0-31,-73 0 0 0,75 0 0 0,-75 0 0 16,73 0 0-16,-73 0 0 0,66 3 0 0,-66-3 0 16,67 6 0-16,-67-6 0 0,66 8 0 0,-66-8 0 0,66 9 128 15,-66-9-128-15,73 7 160 0,-73-7-32 0,70 9-128 0,-70-9 192 0,77 10-192 0,-77-10 176 16,80 7-176-16,-80-7 160 15,90 2-160-15,-44-4 0 0,-46 2 0 0,89-3 0 0,-89 3 0 16,87-7-144-16,-44 1 144 0,-3 1-160 0,0 2-160 0,-40 3-16 0,79-6-16 16,-79 6 0-1,77-3 352-15,-77 3 0 0,80 0-144 0,-80 0 144 16,78 0 0-16,-78 0 0 0,78 7 0 0,-78-7 0 16,75 10 0-16,-75-10 0 0,68 9 0 0,-68-9 0 15,74 9 0-15,-74-9 0 0,75 9 0 0,-75-9 0 16,71 8 0-16,-71-8 0 0,75 5 0 0,-75-5 0 15,70 9 0-15,-70-9 0 0,71 7 128 0,-71-7-128 16,66 11 448-16,-66-11-16 0,63 7 0 0,-63-7 0 16,56 5-64-16,-56-5-16 0,52 5 0 0,-52-5 0 0,54 5-160 0,-54-5-48 15,58 7 0-15,-58-7 0 16,61 5-144-16,-61-5 0 0,66 6 0 0,-66-6 128 16,75 3-128-16,-75-3 0 0,83 9 144 0,-83-9-144 0,89 0 0 0,-89 0 0 15,84 3 0-15,-84-3 0 0,80-3 0 0,-80 3 0 16,78-4 0-16,-78 4 0 0,77 0 0 0,-77 0 0 15,75-5 0-15,-75 5 0 0,71 0 0 0,-71 0 0 16,75-3 0-16,-75 3 0 0,74-6-160 0,-74 6 160 16,68-1-192-16,-68 1 192 0,64-7 0 0,-64 7-128 0,59-4 128 0,-59 4 0 15,65-7 0-15,-65 7 0 0,61-7 0 0,-61 7 0 16,57-5 0-16,-57 5 0 0,58-9 0 0,-58 9 0 16,59-3 0-16,-59 3 0 0,59-5 0 0,-59 5 0 15,63-6 0-15,-63 6 0 0,63-3 0 16,-63 3 0-16,64-5 0 0,-64 5 0 0,58-7 0 0,-58 7 0 15,52-7 0-15,-52 7 0 0,47-9 0 0,-47 9 0 16,47-7 0-16,-47 7 0 0,44-9 0 0,-44 9 0 16,45-5 0-16,-45 5 0 0,49-3 0 0,-49 3 0 15,52-2 0-15,-52 2 0 0,52-4 0 0,-52 4 0 0,60 6 0 16,-60-6 224-16,61 3-64 0,-61-3-16 0,57 9 32 0,-57-9 0 16,52 3 0-16,-52-3 0 0,0 0-176 0,56 2 0 15,-56-2 0-15,0 0 0 16,0 0 128-16,0 0-128 0,0 0 128 0,51 4-128 0,-51-4 304 0,0 0-32 15,0 0 0-15,0 0 0 0,0 0-272 0,15-9-304 16,-13 5 64-16,-2-1-17296 0</inkml:trace>
  <inkml:trace contextRef="#ctx0" brushRef="#br0" timeOffset="117097.7">17342 13824 14735 0,'0'0'1312'0,"-9"5"-1056"0,9-5-256 0,0 0 0 15,0 0 720-15,0 0 96 0,0 0 16 0,0 0 0 16,0 0-704-16,0 0-128 0,0 0 0 0,0 0 0 16,0 0-528-16,0 0-64 0,0 0-16 0,0 0 0 0,-17 14 1248 0,17-14 240 15,-16 4 48-15,16-4 16 0,-7 5 1360 0,7-5 288 16,0 0 48-16,0 0 16 0,0 0-832 0,0 0-160 16,5 49-48-16,-5-49 0 15,0 0-864-15,0 0-176 16,9 57-48-16,-9-57 0 0,0 0-160 0,-7 56-48 0,7-56 0 0,-7 45 0 15,7-45-192-15,-12 47-128 16,7-19 160-16,5-28-160 0,-14 58 176 0,10-27-176 0,4-31 192 0,-9 65-192 16,9-65 320-16,0 67-64 0,0-67 0 0,6 65 0 0,-6-65-80 0,7 57-32 0,-7-57 0 15,5 58 0-15,-5-58-144 0,2 52 0 0,-2-52 144 16,0 54-144-16,0-54 0 0,3 49 0 0,-3-49 0 16,0 49 0-16,0-49 0 0,4 47 0 0,-4-47 128 0,5 45-128 31,-5-45 320-31,0 52-16 0,0-52 0 0,0 49 0 15,0-49-112-15,3 47-32 0,-3-47 0 0,0 0 0 0,14 66-160 0,-14-66 0 0,0 0 144 0,0 0-144 16,32 59 0-16,-32-59 0 16,0 0 0-16,0 0 0 0,0 0 0 0,0 0 0 0,62 44 0 0,-62-44 0 31,0 0-144-31,0 0 144 0,0 0-160 0,0 0 160 0,0 0 0 0,56 38 0 0,-56-38-128 0,0 0 128 16,0 0 0-16,0 0 0 0,0 0 0 0,0 0 0 15,0 0 0-15,58 54 0 16,-58-54 0-16,0 0 0 0,0 0 0 0,0 0 0 15,80 30 0-15,-80-30 0 0,0 0 0 0,71 10 0 16,-71-10 0-16,0 0 0 0,82 14 0 0,-82-14 0 16,0 0 0-16,80 9 0 0,-80-9 0 0,0 0 0 15,80 9 0-15,-80-9 0 0,0 0 0 0,79 8 0 16,-79-8 0-16,0 0 0 0,78 0 0 0,-78 0 128 16,0 0-128-16,84 0 0 0,-84 0 128 0,63 0-128 15,-63 0 0-15,69 0 0 0,-69 0 0 0,74-1 0 0,-74 1 0 16,73 0 0-16,-73 0 0 0,71 0 0 0,-71 0 0 0,75-2 0 15,-75 2 0-15,72-5 0 0,-72 5 0 0,69-2 0 16,-69 2 0-16,66-4 0 0,-66 4 0 0,67-3 0 16,-67 3 0-16,62 0 0 0,-62 0 0 0,65 7 0 15,-65-7 0-15,70 2 0 0,-70-2 0 0,76 7 0 16,-76-7 128-16,84 5-128 0,-84-5 0 0,80 2 0 16,-80-2 0-16,75 1 0 0,-75-1 0 0,73 2 0 15,-73-2 0-15,66 4 0 0,-66-4 0 0,67 1 0 0,-67-1 0 16,71 4 0-16,-71-4 0 0,75 8 0 0,-75-8 0 0,75 4 0 15,-75-4 0-15,80 0 0 16,-80 0 0-16,79-4 0 0,-79 4 0 0,83-3 0 0,-83 3 0 16,80-7 0-16,-80 7 0 0,87-9 0 0,-87 9 0 15,84-7 0-15,-84 7 0 0,77 0 0 0,-77 0 0 16,78 0 0-16,-78 0 0 0,66 4 0 0,-66-4 0 0,67 5 0 16,-67-5 0-16,0 0 0 0,83 12 0 0,-83-12 0 15,0 0 0-15,70 5 0 0,-70-5 0 0,0 0 0 16,63 13 128-16,-63-13-128 0,0 0 0 0,57 10 0 15,-57-10 0-15,0 0 0 0,0 0 0 0,63 7 0 0,-63-7 0 16,0 0 0-16,0 0 128 0,0 0-128 0,57-3 0 0,-57 3 0 16,0 0 144-16,0 0-16 0,0 0-128 0,0 0 192 15,65 10-48-15,-65-10-16 0,0 0 0 0,0 0 0 16,66 12-128-16,-66-12 0 16,0 0 144-16,66 7-144 0,-66-7 0 0,0 0 0 0,72 5 0 0,-72-5 0 15,0 0-224-15,0 0 32 0,75 4 16 0,-75-4 0 16,0 0 176-16,0 0-128 0,0 0 128 0,71 0-128 15,-71 0 128-15,0 0 0 0,0 0 0 0,70 0 0 16,-70 0 128-16,0 0-128 0,61 5 160 0,-61-5-160 16,0 0 128-16,0 0-128 0,75 9 0 0,-75-9 144 15,0 0-144-15,0 0 0 0,57 10 0 0,-57-10 0 16,0 0 0-16,0 0 0 0,0 0 0 0,0 0 0 0,0 0 0 0,0 0 0 16,0 0 0-16,0 0 0 0,0 0 0 0,0 0 0 15,0 0 0-15,0 0 0 16,0 0 0-16,0 0 0 0,0 0 0 0,0 0 128 0,0 0 0 0,61-8 0 15,-61 8 0-15,0 0 0 0,0 0-128 0,25-28 0 16,-25 28 0-16,15-21 128 0,-15 21-128 0,14-23 0 16,-14 23 0-16,9-26 0 0,-9 26 0 15,5-28 0-15,-1 13 0 0,-4-1 0 0,0 0 0 0,0-1 0 0,-5-1 0 16,1 1 0-16,-1 0 0 16,1-3 0-16,-3 3 0 0,0 0 0 0,0 3 0 0,2-4 0 0,5 6-144 0,0-2 144 15,0-3 0-15,0 3 0 0,0-4 0 0,-5 1 0 16,5 3 0-16,0-2 0 0,0-3 0 15,0 2 0-15,0-1 0 0,2-3 144 16,1-1-144-16,1-1 128 0,-3-3-128 0,3 3 0 0,-4 1 0 16,0-3 0-16,-5-3 0 0,1 2 0 0,-6 0 0 0,1 4 0 0,-1 1 0 15,-1-2 0-15,2 6 0 0,-3 1 0 0,4 0 1536 16,-1 4 384-16,7-2 80 0,-3 5 16 0,5 9-1632 16,2-19-384-16,-2 19 0 15,0-15 0-15,0 15-912 16,0 0-176-16,3-20-48 0,-3 20 0 0,0 0 896 0,0 0 240 0,0 0 0 15,5-21 0-15,-5 21 0 0,0 0 0 0,0 0 0 16,0 0 0 0,0 0-864-16,0 0-96 0,0 0 0 0,0 0-16 0,0 0 816 0,63 9 160 15,-63-9 0-15,0 0 0 0,0 0 0 0,87 4 0 0,-87-4 0 0,58-4 0 0,-58 4 0 16,64-2 0-16,-64 2 0 0,68-7 0 0,-68 7-144 0,70-5 144 0,-70 5 0 16,71-12 0-16,-71 12 0 15,75-14 0-15,-75 14 0 0,79-17 0 16,-79 17 0-16,80-14 0 0,-80 14 0 0,76-9 0 15,-76 9 0-15,74-9 0 0,-74 9 0 0,68 0 0 16,-68 0 0-16,64 6 0 0,-64-6 0 0,0 0 0 16,84 12 0-16,-84-12 0 0,0 0 0 0,78 14 0 15,-78-14 0-15,0 0 0 0,82 15 0 0,-82-15 0 16,57 6 0-16,-57-6 0 0,61 5 0 0,-61-5 0 0,61 3 0 0,-61-3-128 16,67 2 128-16,-67-2 0 0,68 4 0 0,-68-4-192 15,75 0 192-15,-75 0-160 0,75 0 160 0,-75 0 0 16,73 0 0-16,-73 0 0 0,66 0 0 0,-66 0 0 15,66 0 0-15,-66 0 0 0,63 5 0 0,-63-5 0 16,70 3 0-16,-70-3 0 0,68 9 0 0,-68-9 0 16,73 14 0-16,-73-14 0 0,80 16 0 0,-80-16 0 15,84 13 0-15,-84-13-128 0,95 13 128 0,-95-13 0 16,94 7-144-16,-94-7 144 0,93 3 0 0,-93-3 0 16,92 5 0-16,-92-5 0 0,94 0 0 0,-94 0 0 15,108 4 0-15,-54-4 0 0,7 0 0 0,-1-4 0 16,-3 4 0-16,2-5 0 0,1 0 0 0,-3 0 0 0,1-2 0 15,-3 3 0-15,-2 2 0 0,-3-1 0 0,-50 3 0 0,101-3 0 16,-101 3 0-16,98-2 0 0,-98 2 0 16,96-5 0-16,-96 5 0 0,85-7 0 0,-85 7 0 0,82-9 0 15,-82 9 0-15,84-9 0 0,-84 9 0 0,71-2 0 16,-71 2 0-16,75 0 0 0,-75 0 0 0,75 2 0 16,-75-2 0-16,63 4 0 0,-63-4 0 0,57 3 0 0,-57-3 0 15,0 0 0-15,65 0 0 0,-65 0 0 0,0 0 0 0,0 0 0 16,0 0 0-16,50-3 0 0,-50 3 0 15,0 0 0-15,0 0 0 0,0 0 128 16,0 0-128-16,0 0 192 0,59-4-192 0,-59 4 192 0,0 0-192 0,0 0 0 16,54-9 0-16,-54 9 0 0,0 0 0 0,0 0 0 15,44-22 0-15,-44 22 0 0,0 0 0 0,17-26 0 16,-17 26-176-16,6-18 176 0,-6 18 0 16,0-19 0-16,0 19 0 0,0-21 0 0,0 21 0 0,-6-17 0 0,6 17 0 15,-8-18 0-15,1 10 0 0,2 1 128 0,1-4-128 16,2 1 0-16,-3-2 0 0,3 1 0 0,2-1 0 15,-1-5 0-15,1-3 0 0,0-1 0 16,0-5 0-16,0 0 0 0,-6-5 0 0,3 0 0 0,-6-4-144 16,0 5 144-16,-3-1 0 0,2-1 0 15,-4 6 0-15,2 0 0 0,-2 2-144 0,1 3 144 16,5 0 0-16,-3 4 0 0,3 1 0 0,-1 0 0 16,0-1 0-16,2 3 0 0,-1 0-128 0,-3 0 128 0,2-2 0 0,-5-1 0 15,2 3-160-15,-3 2 160 16,-1-2-128-16,-2 5 128 0,3-1 0 0,-3 1 0 0,3 2 0 0,-3 2 0 0,1 0 0 15,-4 1 0 1,2 2 0-16,-2 2 0 0,2 0 0 0,1 0 0 16,-3 2 0-16,2-2 0 0,2 0 0 0,-1 5 144 0,1-3-144 0,-1 0 0 0,4-2 144 0,-3 0-144 15,1 3 0-15,-1-3 144 0,1 0-144 0,-1 0 0 16,-1-3 0-16,-3 3 128 0,-1 0-128 16,-4-2 0-16,0-1 0 0,-2-1 0 15,-7 1 0-15,0-3 0 0,-3 3 0 0,-2-4 0 0,-1 5 0 0,-2-3 0 0,-2 5-176 16,-4 0 176-16,-3 0 0 15,-1-2-128-15,3 2 128 0,-6 0 0 16,2 0-144-16,-4 0 144 0,-3 0-160 0,-1 2 160 0,-3 1-208 0,-3-1 48 0,-1 2 16 0,-3 1 0 16,-1-2-176-1,1 4-16-15,-2-5-16 0,-7 5 0 0,1 0 160 0,-5-4 48 16,-1 6 0-16,-1 0 0 0,4-4 144 0,-1 4 224 0,4-4-48 0,3 2-16 16,-1 2 96-16,-1-4 0 15,4 2 16-15,2-5 0 0,4 1-144 0,2-1-128 16,1-2 144-16,5 3-144 0,0-3 0 0,0 0 0 0,2 0 0 0,-4 0 0 15,2-3 0-15,-3 1-288 0,1-1 64 16,0 3 16-16,2-2 32 0,-5 2 16 0,3 0 0 0,-3 2 0 0,-4 1 160 16,4-1-128-1,0 5 128-15,-6-5-128 0,8-2 128 0,1 0 0 0,2 3 0 16,4-3 0-16,3 0 0 0,-2 4 0 16,4 1 0-16,1 0 0 0,-1-2 0 0,-2-1 0 0,2 2 0 0,-6-4 0 0,4 0 0 0,-2 0 0 15,2-4 0 1,2 4 0-16,3-2 0 0,0 2 0 15,-1-3 0-15,3 3 0 0,3 0 0 0,-5 0 0 16,2-2 0-16,-1-1-128 0,-1-2-32 0,-5 1 0 0,2 1 0 16,3-3 0-16,-2 1 160 0,1 0-160 0,1 3 160 0,0-3-160 15,0 3 160-15,6 2-128 0,-4-3 128 0,1-1-128 16,3 4-176-16,-2-3-16 0,1 3-16 0,-3 0 0 31,3 0-192-31,-3 0-48 0,4 3 0 0,-1 2 0 0,4-1 400 0,-3 5 176 0,2-4-160 0,1 4 160 16,-1-2 0-16,-1 1 288 0,-2 1-32 0,4 1-16 15,-3-3-96-15,-6 0-16 0,2-3 0 0,0 1 0 16,0-1-400-16,-2-4-96 0,2 0-16 0,1 0 0 16,6 0 224-16,-3 0 160 0,3 0-208 0,0-4 80 0,1 4 400 15,3 0 96-15,-3-2 16 0,3-1 0 0,1-1-112 0,-2-1-16 16,2 3 0-16,-5-5 0 0,2 4-256 16,0-2 0-16,-2 1 128 0,0-1-128 0,-1 3 0 15,1-1 0-15,2 3 0 0,1 3 0 0,-3-1 176 0,6 3-32 16,2-1 0-16,-3 3 0 0,4-6 336 0,1 5 64 15,6-3 16-15,0-3 0 0,1 5-336 0,0-3-64 16,-1 0-16-16,-1-2 0 0,3 0-144 0,1-2 0 16,-5 0 0-16,3-3 0 0,-1 5 0 0,-1-3 192 15,3-3-192-15,1 5 192 0,-2-1 64 0,-3 2 0 0,0 0 16 16,-4 0 0-16,2 2-144 0,-3-1-128 16,5 5 192-16,-4-3-192 15,4 2-288-15,3-1-160 0,4-1-48 0,7-3-17296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19:45:24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27379 12971 7359 0,'-5'2'656'0,"1"-1"-528"0,4-1-128 0,0 0 0 16,0 0 528-16,0 0 80 0,-8 5 16 0,-1-1 0 0,4 1-176 15,-4-1-16-15,0 4-16 0,1 1 0 0,-1 3-416 0,2-1 0 16,0 1 0-16,3-2 0 0,-2 3 448 16,-1 0 0-16,0 5 0 0,1-2 0 15,-4-1 704-15,-1 6 160 0,3 2 32 0,-3 3 0 0,-1 2-64 0,2 1-16 16,-3 3 0-16,-1 3 0 0,6 3-352 0,-6 2-64 15,3 4-16-15,1 1 0 0,1 4-240 0,4-2-48 16,-2-2-16-16,5 0 0 0,2-1-96 0,0-1-32 16,0 1 0-16,0-4 0 0,0 3-576 0,2-6-112 15,0-2-32-15,-2 1 0 16,0-3-1088-16,0-1-208 0,-2-3-48 0,0-4-16 16,-1 1-112-16,-2-3 0 0,1-3-16 0,-1-2-5840 0</inkml:trace>
  <inkml:trace contextRef="#ctx0" brushRef="#br0" timeOffset="206.19">26823 13027 10127 0,'0'0'448'0,"0"0"96"0,0 0-544 0,0 0 0 16,0 0 0-16,0 0 0 0,0 0 176 0,0 0-176 16,53-13 160-16,-53 13-160 0</inkml:trace>
  <inkml:trace contextRef="#ctx0" brushRef="#br0" timeOffset="449.57">27102 12943 14735 0,'0'0'640'0,"0"0"160"0,58-14-640 0,-58 14-160 15,0 0 0-15,0 0 0 0,0 0 1328 0,69-14 224 16,-69 14 48-16,107-16 16 0,-107 16-80 0,109-8 0 0,-109 8-16 15,84 0 0-15,-84 0-816 0,63 3-144 0,-63-3-48 16,0 0 0-16,75 14-512 0,-75-14 0 0,0 0 0 0,64 23 0 16,-64-23-192-16,0 0 16 15,0 0 0-15,49 57 0 16,-49-57-256-16,0 0-48 0,5 61-16 0,-12-35 0 0,-3 6 320 0,-4 6 176 16,-7 4-192-16,-2 1 192 0,-6 6 336 0,1-5 176 0,-4 4 48 0,1-8 0 15,1 0-176-15,-6-6-16 0,1-7-16 0,0-6 0 16,0-7 32-16,-3 0 16 0,-2-5 0 0,-2 0 0 15,2-9-144-15,-2 0-48 16,2-6 0-16,3-6 0 16,3-2-1120-16,2-8-240 0,6-4-32 0,0-4-7104 0,8-1-1424 15</inkml:trace>
  <inkml:trace contextRef="#ctx0" brushRef="#br0" timeOffset="1427.14">27693 13565 23039 0,'0'0'1024'0,"0"0"192"0,0 0-960 0,0 0-256 16,0 0 0-16,0 0 0 16,0 0-768-16,0 0-208 0,75-32-48 0,-75 32 0 0,52-31-1728 0,-52 31-368 0,0 0-64 0,54-33-16 31,-54 33 1920-31,0 0 384 0,0 0 80 0,0 0 16 0,0 0 2560 0,0 0 512 16,9 50 96-16,-14-32 32 0,-2 1 608 0,0 2 112 0,0 2 16 0,1-1 16 0,-6 8-880 0,3-2-176 15,4 1-48 1,-3 3 0-16,-3 4-1248 0,4-1-256 15,2 5-48-15,-4-5-16 0,6-4-480 0,3-1 0 16,0-30 0-16,12 45 0 0,-12-45-128 0,0 0 128 16,40 44 0-16,-40-44 0 0,0 0-144 0,66 12 144 15,-66-12 0-15,0 0-144 0,89-23-48 0,-89 23-16 0,61-29 0 0,-61 29 0 16,58-40-272-16,-58 40-48 0,57-47-16 0,-57 47 0 16,49-53 64-16,-49 53 16 0,45-55 0 0,-45 55 0 0,38-53 192 0,-38 53 32 0,32-47 16 0,-32 47 0 31,29-35 224-31,-29 35 0 0,0 0 0 0,0 0 0 15,0 0 128-15,0 0-128 0,0 0 144 0,0 0-144 16,-3 39 224-16,-11-11-48 0,0 1-16 0,-7 11 0 16,4 4 0-16,-2 1 0 0,1 11 0 0,1-2 0 15,-1 9-16-15,1-2 0 0,-1 5 0 0,-2 0 0 16,0 4-144-16,-2-8-176 0,1-4 48 0,0-6 0 16,3-3-320-16,3-9-48 0,-3-5-16 0,-3-4 0 0,4-1 512 0,0-8-144 15,-3-1 144-15,3-7 0 0,-4 0-160 0,4-7 160 16,-2-5-192-16,1-4 192 0,2-5-432 0,1-2 32 15,3-8 0-15,-1 0 0 0,5-6 112 0,2-3 32 16,3 0 0-16,5-6 0 0,3-4 256 0,4-4 0 16,5-4 0-16,3-3 0 0,4-7 336 0,3 0 80 15,2-2 16-15,4-1 0 0,1 8-432 0,4 0 0 16,0 9 0-16,-2 5 0 0,-33 35-336 0,65-52-48 16,-65 52-16-16,57-28 0 15,-57 28-32-15,0 0 0 0,77-31 0 0,-77 31 0 0,56-21 560 0,-56 21 128 16,66-21 0-16,-66 21 16 0,71-19 176 0,-71 19 48 0,73-17 0 0,-73 17 0 15,77-14-496-15,-77 14-240 0,79-13 32 0,-79 13 0 32,76-17-1264-32,-76 17-256 0,73-19-64 0,-73 19 0 0,61-26-144 0,-61 26-48 15,51-39 0-15,-51 39 0 0,43-45 1008 0,-43 45 192 0,32-61 32 0,-18 32 16 16,-2-3 576-16,0-3 160 0,2-1 0 0,-5-4 0 16,1-4 896-16,3 4 256 0,-1 0 64 0,2-3 0 0,0-1 352 15,0-1 80-15,1-2 16 0,3 3 0 0,-1 2-1088 0,-3 2-192 16,0 2-64-16,-2 8 0 0,-1 8-192 0,-11 22-128 15,0 0 128-15,0 0-128 0,0 0 496 0,0 0 16 16,8 42 16-16,-13-9 0 0,0 8 1104 0,0 8 224 16,-2 5 32-16,1 4 16 0,-2 4-416 0,-1 3-80 15,4 6 0-15,-2 1-16 0,2 1-1136 0,-4-2-256 16,4 1 0-16,-4-6 0 0,4-2 0 0,-4-3 0 16,0-2-128-16,1 4 128 0,-5-2-240 15,1-3 48-15,2-6 0 0,1 0 0 0,0-3 32 0,1-9 16 16,-1 0 0-16,0-9 0 15,4-6-752-15,-4-8-160 0,0-6-32 0,-3-8-12720 0</inkml:trace>
  <inkml:trace contextRef="#ctx0" brushRef="#br0" timeOffset="2015.76">28839 14213 4607 0,'-43'-87'192'0,"29"59"64"0,7 15-256 0,7 13 0 16,-2-8 0-16,-1-6 0 0,-6-26 2112 0,-3-25 368 0,-2-20 80 0,0-11 0 16,5 4-96-16,4 15-32 0,1 13 0 0,4 15 0 15,0 18-832-15,0 8-160 0,0 23-32 0,0 0-16 16,0 0-16-16,0 0 0 0,0 0 0 0,0 0 0 0,0 0-272 0,55 45-48 15,-55-45-16-15,0 0 0 16,59 51-576-16,-59-51-112 0,57 28-32 0,-57-28 0 0,63 26-320 0,-63-26 0 16,75 19 0-16,-75-19 0 0,84 9 0 0,-84-9 0 15,97 0 0-15,-97 0 0 0,101-11 0 0,-101 11-160 16,113-24 160-16,-53 5 0 0,2-2-384 0,-4-5 48 16,-6-2 0-16,-3-7 0 31,-2 0-240-31,-3-5-64 0,-4 0 0 0,-4-4 0 0,4-1 192 0,-1-7 48 0,-4 3 0 0,-4 0 0 0,-1 2 80 0,-6 6 0 15,-1-3 16-15,-6 9 0 16,-1 6 32-16,-11 6 0 0,-5 23 0 0,0 0 0 16,0 0 272-16,0 0 144 0,-12 9-16 0,-4 17 0 0,-1 9 816 0,-4 5 144 15,-2 3 48-15,-3 8 0 0,3 1 32 0,-3 9 16 16,0 5 0-16,0 6 0 0,3 9-688 0,-1 0-144 16,-1 6-32-16,3-4 0 0,1-3-320 15,0-3 0-15,2-2 0 0,1-5 0 16,4-10 0-16,-3 0-160 0,8-1 160 0,-6-9-160 0,4-6-128 0,-1-4-32 0,3-5 0 0,1-7 0 15,2-7 32-15,6-21 0 0,-3 22 0 0,3-22 0 16,0 0 288-16,0 0 0 0,0 0 0 0,29-48 0 16,-29 48 128-16,35-61 0 0,-9 24-128 0,1-7 192 0,4 1-192 15,2-8-256-15,5-4 48 16,-3-3 16 0,2 4-1024-16,1-3-208 0,-1 1-48 0,-2 2 0 15,-1 5 368-15,1 4 64 0,-7 3 16 0,2 7 0 0,-30 35 1024 0,49-45 128 16,-49 45 64-16,0 0 0 0,57-17 800 0,-57 17 160 15,0 0 16-15,0 0 16 0,38 40-96 0,-38-40 0 16,7 43-16-16,-8-17 0 0,1 6-480 0,-6-1-80 16,3 4-32-16,-6 0 0 0,1 1-480 0,-1-1 0 0,-3 5 0 0,1 0 0 15,2-1-192-15,-3 1-16 0,4 0-16 16,2-2 0 0,-1-1-224-16,6-3-64 0,1 1 0 0,0-35 0 15,5 52-1328-15,-5-52-272 0,14 37-48 0,-14-37-11728 0</inkml:trace>
  <inkml:trace contextRef="#ctx0" brushRef="#br0" timeOffset="2340.77">30674 13859 4607 0,'16'-33'192'0,"-16"33"64"0,17-44-256 0,-17 44 0 0,7-24 0 0,-7 24 0 16,0 0 1744-16,4-31 304 0,-2 10 64 0,-2-5 16 0,-4 8-144 0,-3 6-48 16,-3 10 0-16,-1 8 0 0,-6 7-528 0,3 5-96 15,-4 8-32-15,1 0 0 0,3 9-192 0,-3 0-64 16,3 0 0-16,2 1 0 0,3 4 832 0,0 0 176 15,0 0 16-15,9 2 16 0,-5-2-1680 0,7-3-384 16,1-2 0-16,3-4 0 0,-6-31 336 0,21 57 64 16,-21-57 16-16,31 44 0 0,-31-44-192 0,0 0-32 15,61 40-16-15,-61-40 0 0,0 0-176 0,75 4-192 16,-75-4 32-16,0 0 16 0,84-35-128 0,-84 35-32 0,54-46 0 16,-54 46 0-16,52-61-16 0,-33 23-16 15,2-4 0-15,-9-1 0 16,2-1-240-16,-9-4-64 0,-1 2 0 0,-4-4 0 0,-5 1 512 0,1-2 128 0,-5 4 0 0,-3 2 0 15,2 5 496-15,-11 7 160 0,-2 10 48 0,-3 6 0 16,-2 12-160-16,-2 5-32 16,1 5 0-16,-3 4 0 0,5 6-512 0,-3 1 0 0,4 1 0 0,3 1-16000 15</inkml:trace>
  <inkml:trace contextRef="#ctx0" brushRef="#br0" timeOffset="2888.59">31628 13829 35007 0,'-9'-3'1552'0,"9"3"320"0,-9-7-1488 0,9 7-384 0,0 0 0 0,0 0 0 0,0 0-144 0,0 0-112 0,26-37 0 0,-26 37-16 31,18-31-2064-31,-18 31-416 0,0 0-64 0,14-33-32 0,-14 33 1184 0,0 0 256 0,0 0 32 16,0 0 16-16,0 0 1664 0,0 0 336 16,-6 33 64-16,6-33 0 0,-8 26 1296 0,8-26 256 0,-13 33 48 0,0-14 16 0,0 2-784 0,-4 2-176 31,-2 5-16-31,-4-2-16 0,-1 5-1328 0,-4 1 0 0,2 1-272 0,-6 2 32 31,3-1-704-31,-1 0-144 0,6-1-16 0,1-6-16 0,2 0 288 16,7-8 48-16,-2-2 16 0,6-5 0 0,3-6 448 0,7-6 80 0,-7 8 32 0,7-8 0 15,0 0 48-15,0 0 16 0,0 0 0 0,37-31 0 16,-37 31 16-16,40-44 0 16,-40 44 0-16,57-57 0 15,-22 20-368-15,0-1-64 0,0-2-16 0,1-4 0 0,4 3 288 0,1-6 48 16,0-2 16-16,-1-3 0 0,1 3 688 0,-1 4 144 0,-6 1 32 0,-2 9 0 15,-32 35-32-15,52-45 0 0,-52 45 0 0,0 0 0 16,0 0 224-16,51-21 32 0,-51 21 16 0,0 0 0 16,0 0 752-16,29 45 160 0,-29-45 16 0,9 47 16 15,-6-15-848-15,-1 2-160 0,-2 7-48 0,-2 4 0 16,-1 7-544-16,-2 9-224 0,-7 10 176 0,-1 3-176 16,-1 2 0-16,0 3-192 0,6-4 16 0,-1-4 0 15,0-8-960-15,6-11-192 0</inkml:trace>
  <inkml:trace contextRef="#ctx0" brushRef="#br0" timeOffset="3745">27975 15205 35007 0,'0'0'3120'0,"0"0"-2496"0,0 0-496 0,0 0-128 16,0 0-256-16,0 0-64 0,0 0 0 0,0 0-16 31,49-36-2688-31,-49 36-544 0,14-35-96 0,-16 18-32 0,2-4 64 0,-9 3 16 16,-3 1 0-16,-5 1 0 0,-2 4 2864 0,-6 3 576 0,-3 6 176 0,-1 6 0 16,-3 2 1424-16,1 4 368 0,0 3 80 0,-4 2 16 15,3 4 352-15,1 3 64 0,5 1 0 0,0 1 16 16,3 3-608-16,6-3-128 0,3 3-32 0,5 0 0 15,7-3-912-15,2-1-176 0,4 4-32 0,-4-26-16 16,21 47-416-16,-21-47 0 0,28 53-144 0,-28-53 144 31,47 59-608-31,-23-21-16 0,6-1 0 0,1 1 0 0,0-3 416 0,-1-2 80 0,1 2 128 0,-31-35-208 16,47 66-64-16,-47-66-16 0,32 56 0 0,-32-56 0 16,10 45 432-16,-6-22 96 0,-8-6 16 0,2-3 0 15,-6-2 1328-15,-6 0 272 0,2-1 48 0,-6-2 16 0,-1-1-512 16,-5-4-112-16,-3-2-16 0,-4-2 0 0,3-6-560 0,-5 5-112 15,2-6-32-15,-2-2 0 0,0 0-320 0,1 0-64 16,1 1 0-16,-1-3-16 0,3-1-176 0,1 0 0 16,-2 1-192-16,8-1 192 15,-5 4-960-15,8-1-80 0,7 0-16 0,0 4 0 16,8 0-928-16,4 5-176 0,0 0-32 0,0 0-7328 16,0 0-1456-16</inkml:trace>
  <inkml:trace contextRef="#ctx0" brushRef="#br0" timeOffset="4008.85">28940 14958 32255 0,'0'0'2864'0,"0"0"-2288"0,0 0-576 0,0 0 0 15,18-35 1296-15,-18 35 160 0,0 0 16 0,0 0 16 0,36-45-1216 0,-36 45-272 16,0 0 0-16,0 0 0 15,0 0-800-15,0 0-144 0,-1 50-16 0,-11-15-16 16,-4 9 480-16,0 5 112 0,1-1 0 0,-3 5 16 0,1 2 368 0,-3-4 288 16,3 5-48-16,-2-6-16 0,0 2 416 0,0 2 64 15,-2 2 32-15,1-2 0 0,3 4-352 16,-4-3-64-16,2 3 0 0,2-6-16 16,3-3-592-16,1-6-112 0,5-3-32 0,-3-5-15680 0</inkml:trace>
  <inkml:trace contextRef="#ctx0" brushRef="#br0" timeOffset="4548.87">28426 15082 25791 0,'0'0'1152'0,"0"0"224"0,0 0-1104 0,0 0-272 15,0 0 0-15,0 0 0 0,0 0 752 0,0 0 80 0,65 22 32 0,-65-22 0 16,71 53-544-16,-71-53-128 0,93 69 0 0,-41-36-16 15,2 0-608 1,3-5-112-16,4 4-32 0,0-8 0 16,-1-5-64-16,4-1-32 0,2-4 0 0,-66-14 0 0,128 12 208 0,-128-12 32 0,120 3 16 15,-120-3 0-15,118-8-672 0,-118 8-128 16,101-23-16-16,-101 23-16 0,82-30 736 0,-82 30 128 16,68-38 48-16,-68 38 0 0,56-49 656 0,-56 49 144 0,47-49 32 0,-47 49 0 15,28-41-976-15,-28 41-192 16,16-35-32-16,-16 35-16 0,1-25 400 0,-2 20 64 0,-5 3 32 0,3 4 0 15,-4 7 800-15,-2 5 176 0,1 10 16 0,-3 2 16 0,2 6-16 0,-5 4 0 0,1 4 0 0,-3 0 0 16,2-1 336-16,-4 4 64 0,5 8 16 0,-5 1 0 31,1 6 432-31,3-1 96 0,-2-1 16 0,6-11 0 16,4-1-1232-16,3-13-240 0,-2-5-64 0,3-5 0 31,0-5-1280-31,-3-4-272 0,5-12-48 0,-7 17-16 0,7-17 976 0,0 0 208 0,0 0 48 0,0 0 0 16,0 0 560-16,12-35 112 0,-12 35 32 0,12-40 0 15,-12 40-240-15,23-54-32 0,-13 21-16 0,3-3 0 16,1-3-224-16,0-1-288 0,1 0 64 0,-1 4 16 16,4-4 208-16,-1-2 0 0,2 2 0 0,2 0 0 0,0 3 0 0,-21 37 128 15,45-64 0-15,-45 64-128 0,40-49 240 16,-40 49-64-16,46-35-16 0,-46 35 0 0,0 0 352 0,61-31 80 16,-61 31 16-16,0 0 0 0,0 0 480 0,75-12 112 15,-75 12 16-15,0 0 0 0,0 0-704 0,61 19-128 16,-61-19-16-16,0 0-16 0,0 0-352 0,66 33 0 15,-66-33 0-15,0 0-16880 16</inkml:trace>
  <inkml:trace contextRef="#ctx0" brushRef="#br0" timeOffset="4752.56">30833 15252 28559 0,'-7'7'2544'0,"2"-3"-2032"16,5-4-512-16,0 0 0 0,0 0 2368 0,0 0 384 0,0 0 80 0,8 31 16 15,-8-31-2048-15,-3 39-416 0,1-17-64 0,-5 1-32 16,2 6-1312-16,-9 3-272 0,2-1-48 0,-2 4-16 31,-3 3 528-31,-1 2 96 0,-3 6 32 0,2 1 0 0,2 1 1216 0,-1-2 240 0,4-6 48 0,2 0 16 16,7-9-240-16,1-3-64 0,3-9 0 0,1-5 0 16,0-14-1296-16,0 0-272 0</inkml:trace>
  <inkml:trace contextRef="#ctx0" brushRef="#br0" timeOffset="5134.38">31284 15144 22111 0,'0'0'1968'0,"-5"18"-1584"16,5-18-384-16,0 17 0 0,0-17 3072 0,0 0 512 16,0 0 128-16,9 33 0 0,-8-13-2064 0,3 11-432 0,-1 4-64 0,-6 5-32 31,-1 0-1312-31,-1 0-272 0,-5 2-48 0,-1 0-16 15,3-1-48-15,-3-4-16 0,2-2 0 0,-4-7 0 0,4-2 352 0,-5-2 80 0,2-5 16 0,-1 0 0 16,3-3 0-16,1-4 0 0,1-5 0 0,-1-3 0 16,2-4 144-16,7 0 0 0,-7-4 0 0,7 4 0 15,0 0-288-15,5-31 32 0,-5 31 0 0,12-40 0 16,-12 40-80-16,25-45-16 16,-25 45 0-16,38-61 0 0,-19 29 848 0,4-6 160 0,5-2 48 0,3-9 0 15,9-3-1792 1,-3 0-336-16,6-2-80 0,-3 1-16 0,4 5 624 15,-4 8 112-15,-40 40 16 0,66-54 16 0,-66 54 400 0,0 0 80 16,58-39 16-16,-58 39 0 0,0 0 1280 0,0 0 256 0,0 0 48 0,47 49 16 16,-47-49 288-16,10 42 64 0,-10-42 16 0,9 50 0 15,-5-18-1104-15,-3-3-224 0,1 3-32 0,-4 6-16 0,1 4-336 0,-3 1-208 16,-1 6 16-16,0-2 16 16,1 4-1232-16,-5-4-240 0,1-2-48 0,2 4-13152 0</inkml:trace>
  <inkml:trace contextRef="#ctx0" brushRef="#br0" timeOffset="5652.61">32264 15113 25791 0,'-14'-9'2304'0,"1"1"-1856"0,5 2-448 0,3 3 0 15,5 3 2224-15,-9-2 336 0,4 4 80 0,-4 1 16 0,-9 3-1776 0,-8 2-368 16,-3 8-64-16,-4 7 0 15,-1 3-1488-15,0 9-304 0,2 1-48 0,-1 8-16 0,3 1 880 0,4 4 160 16,4 3 48-16,1-5 0 0,7-2 768 0,2-5 176 31,5-1 16-31,5-6 16 0,4-4 320 0,3-2 64 16,-5-27 16-16,26 45 0 0,-26-45-432 0,0 0-96 16,54 38-16-16,-54-38 0 0,0 0-640 0,75-8-144 15,-75 8-32-15,61-32 0 16,-61 32-432-16,68-49-96 0,-68 49 0 0,75-68-16 15,-35 27-128-15,-2-1-32 0,-3 0 0 0,-3-1 0 16,-6 4-48-16,2-1-16 0,-4 5 0 0,-1-1 0 0,-23 36 816 0,34-66 256 0,-34 66-160 0,28-49 160 16,-28 49 384-16,0 0 144 0,21-35 48 0,-21 35 0 15,0 0 704-15,-5 28 160 0,-2-2 32 0,-2 9 0 16,-5 8-208-16,0 10-48 0,0 9 0 0,2 11 0 16,-3 13-640-16,-1 15-144 0,0 12-32 0,1 4 0 15,-3 6-272-15,1 1-128 0,-4 3 0 0,-5-5 128 16,0 0-128-16,-2-21 0 0,-5-17 0 0,-1-18 128 31,-6-9-768-31,0-6-176 0,-3-6-16 0,-1 0-16 0,4-10 32 0,0-2 16 0,5-8 0 0,4-10 0 16,5-4 1696-16,5-8 320 0,7-6 80 0,2-8 16 15,10-6-608-15,2-7-128 0,0 24-32 0,22-63 0 16,-2 19-544-16,6-1 0 0,3-2 0 0,8-10 0 0,10-10 0 16,5-8-256-16,8-5 32 0,4-7 0 15,8-7-1296-15,-3 2-256 0,3 3-48 0,-13 11-8992 16,-3 6-1808-16</inkml:trace>
  <inkml:trace contextRef="#ctx0" brushRef="#br0" timeOffset="5967.02">33079 15301 4607 0,'0'0'192'0,"0"0"64"0,0-26-256 0,0 26 0 0,0 0 0 0,-9-14 0 15,9 14 1648-15,-14-16 272 0,-3-1 64 0,-9-2 16 16,-9-4 448-16,-9 2 96 15,-1 4 16-15,-4 5 0 0,1 3-400 0,1 4-80 0,-2 8-16 0,5 3 0 16,4 6-416-16,9-2-96 0,1 8-16 0,11-3 0 16,2 3-672-16,8 1-144 0,4 2-16 0,5-21-16 15,5 45-496-15,-5-45-192 0,22 61 128 0,-22-61-128 16,48 71 384-16,-17-31 0 0,5 4 0 0,3 5 0 0,1-6 176 0,0 1 16 16,0-2 16-16,-2-4 0 0,-3 2-400 15,-5 0-192-15,-4-5 160 0,-9 3-160 0,-4-3 0 0,-10-4 0 16,-3-3 0-16,-7-2 0 15,-3 2 128-15,-11-3-128 0,-5-3 0 0,-7 4 144 16,-6-3 48-16,-4 3 0 0,-3-3 0 0,-6-1 0 16,-4-1-192-16,-1-3 0 0,-2-6-160 0,-4-3 160 15,2-8-1856-15,-11-1-288 0</inkml:trace>
  <inkml:trace contextRef="#ctx0" brushRef="#br0" timeOffset="6151.78">30906 14580 44223 0,'-54'47'1968'0,"23"-19"400"0,5-4-1904 0,15-10-464 32,11-14 0-32,0 0 0 0,0 0 144 0,0 0-144 0,0 0 128 0,56 40-128 0</inkml:trace>
  <inkml:trace contextRef="#ctx0" brushRef="#br0" timeOffset="6747.15">27731 16956 27647 0,'-16'14'2448'0,"4"-6"-1952"0,7 1-496 0,3-9 0 0,2 5 2192 16,-3-1 352-16,-6 12 64 0,-5 6 16 0,-3 6-1760 0,-1 7-352 15,1 0-64-15,3-4 0 32,-2 4-1808-32,2 0-368 0,0 1-64 0,-3 3 0 0,3 2-304 0,-3 3-48 0,-1 3-16 0,1 4 0 31,-4 4 976-31,3 3 192 0,3-4 32 0,2-2 16 0,5 0-16 0,3-8 0 0,5-8 0 0,5-6-7392 0</inkml:trace>
  <inkml:trace contextRef="#ctx0" brushRef="#br0" timeOffset="7375.37">28226 16985 14735 0,'-5'6'1312'0,"1"-1"-1056"16,4-2-256-16,0-1 0 0,0-2 2608 0,0 9 464 15,-5 3 80-15,2 5 32 0,-6 10-1584 0,-5 4-304 0,2 6-64 0,-7-3-16 16,1 6-2048-16,-3-1-400 0,-1 6-96 0,-3-1-16 31,1-1-192-31,-1 2-32 0,3 2-16 0,-1-3 0 16,2 1 800-16,-3-1 144 0,5 1 48 0,-1-7 0 0,7-3 288 0,-3-7 64 0,5-2 16 0,3-5 0 15,-1-7 640-15,4-4 128 16,5-6 32-16,5-4 0 0,-5 0-80 0,0 0-16 0,0 0 0 0,52-52 0 31,-52 52-784-31,49-54-144 0,-49 54-48 0,66-68 0 0,-66 68 32 0,77-79 0 0,-77 79 0 0,73-81 0 0,-73 81 256 0,70-81 48 16,-70 81 16-16,71-88 0 0,-39 41 144 0,-32 47 0 15,62-86 0-15,-62 86 128 16,53-66 608-16,-53 66 128 0,0 0 32 0,54-47 0 16,-54 47 512-16,0 0 128 0,0 0 0 0,0 0 16 0,33 21 80 15,-33-4 16-15,-4 6 0 0,-1 7 0 0,-4 6-368 0,-3 4-80 0,0 12-16 16,-2 6 0 0,0 5-1184-16,-5 3-176 0,1 4-64 0,1-1-16 0,1-6-832 15,2-2-192 1,0-7-16-16,2-7-16 0,2-7 288 0,1 0 48 0,6-5 16 0,-3-6 0 15,3-1 448-15,3-7 112 0,0-5 16 0,3-6 0 0,6-3-80 0,-9-7-16 0,0 0 0 0,0 0 0 0,0 0 480 0,63-40 0 16,-63 40 128 0,40-57-128-16,-40 57 224 0,49-84-64 15,-27 42-16-15,4-8 0 0,4-4 0 0,-2-7 0 0,5 0 0 0,0-5 0 16,0 1-144-16,4-4 0 16,0-5 0-16,1 0 128 0,0-1-128 0,-1 7 0 15,-6 7 0-15,-5 12 128 0,-26 49-128 0,39-52 0 16,-39 52 0-16,0 0 128 0,0 0-128 0,0 0 0 15,0 0 0-15,22 43 0 0,-25-11 1312 0,-2 6 224 16,1 7 64-16,-1 4 0 0,1 3-320 0,-1 6-48 0,2 3-16 16,-3-2 0-16,3 0-928 0,1 0-288 0,-1-1 128 0,-6 1-128 15,4 0 0-15,-4 4-192 0,-3 1 32 0,1-6 0 32,3-6-1040-32,-1-3-208 0,5-5-32 0,-1-8-12832 0</inkml:trace>
  <inkml:trace contextRef="#ctx0" brushRef="#br0" timeOffset="8016.46">29392 17043 13823 0,'-23'28'1216'0,"6"-11"-960"15,-1 4-256-15,10-5 0 0,4-6 5120 0,2-1 992 16,2 7 192-16,-8 8 32 0,-1 16-4096 0,-3 12-832 15,1 8-176-15,-3 1-16 16,2 1-2224-16,0-4-432 0,0 3-96 0,1-7 0 16,-3-2-1360-16,-1-5-272 0,1-2-48 0,0 2-16 15,-4-7 1024-15,-3-3 208 0,6-6 32 0,3-1 16 0,-2-8 2272 0,5-4 448 0,2-4 80 16,2-11 32-16,3 1 800 0,4-11 176 0,-2 7 16 0,0 0 16 16,29-54-1280-16,-29 54-256 0,40-70-48 0,-13 27-16 31,4-6-784-31,0-9-144 0,1 1-48 0,3-2 0 15,3-2-416-15,2-5-96 0,9-1-16 0,-4-2 0 0,4 2 80 16,0 10 16-16,-2 5 0 0,-47 52 0 0,69-84 384 0,-69 84 80 16,49-49 16-16,-49 49 0 0,0 0 640 0,0 0 0 0,0 0 0 0,0 0 128 15,0 0 2048-15,58 35 432 0,-62-5 80 0,-1 5 0 16,1 6-240-16,-4 6-48 0,-1 7-16 0,-3 4 0 16,1-2-1376-16,-3 3-288 0,-3 5-48 0,0 4-16 15,-1-2-912-15,-4 1-176 0,-5 2-32 0,3-6-16 16,0-7-576-16,-6-6-112 0,4-6-32 15,0-4 0-15,3-7 16 0,2-7 0 0,5-7 0 0,4-1 0 16,2-10 224-16,6-2 64 0,-3-6 0 0,7-2 0 0,0-5 896 0,0 7 0 16,0 0 240-16,30-66-48 15,-30 66-192-15,37-72 0 0,-37 72 0 0,55-92 0 16,-23 38-240-16,3-7-80 0,-1-2 0 0,-1-1-16 0,4 1 336 0,0-1 0 0,1-2 0 16,4 1 0-16,1 1 0 15,-6 1 0-15,1 2 0 0,-1 4 192 16,-2 4-192-16,-35 53 0 0,64-80 0 0,-64 80 0 0,51-45 128 0,-51 45-128 0,0 0 0 0,0 0 128 15,0 0 512-15,0 0 112 0,0 0 16 0,50 40 0 16,-53-12 1216-16,-2 7 240 0,-4 5 48 0,2 3 16 16,-4 6-1296-16,3 0-256 0,-4 0-48 0,-2 3-16 15,1 2-672-15,-1 3-176 0,1 2-16 0,-1 1 0 16,1 1-352-16,-1-4-80 16,4-3-16-16,3-7 0 0,4-10-640 0,-1-2-144 0,4-9-32 15,4 0-11472-15</inkml:trace>
  <inkml:trace contextRef="#ctx0" brushRef="#br0" timeOffset="8294.06">30565 17252 20271 0,'-4'17'896'0,"1"-1"192"0,1 0-880 0,-2-1-208 0,3-4 0 0,-3 1 0 0,1 5 2160 0,-3 11 384 16,-2 23 80-16,-4 12 0 0,-2 8-1360 0,3 4-288 0,1-2-48 0,-1-7-16 15,6-7-784-15,-4-1-128 0,6-9 0 0,-1-9-176 16,4-11 176-16,0-3-128 0,7-8 128 0,-2-8-128 16,4 2 128-16,-9-12-160 0,0 0 160 0,0 0-160 31,0 0 160-31,70-34 0 0,-70 34-144 0,45-61 144 0,-45 61 0 0,61-89 0 0,-29 37 192 0,6-8-64 31,2-4-128-31,5-7 0 0,-1-1 0 0,-4-1 0 16,4 0 0-16,-4-4 0 0,0-3-160 0,-4 2 160 15,-3 1-1152-15,-5 7-144 16,-2 13-32-16,-5 8-11664 0</inkml:trace>
  <inkml:trace contextRef="#ctx0" brushRef="#br0" timeOffset="8595.6">31694 16066 32255 0,'-26'31'2864'0,"12"-10"-2288"0,5 2-576 0,2-1 0 16,5-6 2016-16,2-16 288 0,0 37 64 0,0 6 16 15,0 23-1712-15,-3 23-352 0,-2 12-64 0,-2 5 0 16,0-1-464-16,-2 5-96 0,0 1-16 0,0 2 0 15,-3 2-160 1,-2-5-32-16,-1-11-16 0,-3-6 0 0,-1-3 336 0,-4-6 64 0,2-2 128 0,2-7-208 16,-2-2 208-16,4-11 240 0,5-1-48 0,1-10-16 0,-3-9-400 0,6-9-80 15,-1-12-16-15,0-4-16640 16</inkml:trace>
  <inkml:trace contextRef="#ctx0" brushRef="#br0" timeOffset="9151.17">30925 17203 35007 0,'0'23'1552'0,"6"-6"320"0,-1 1-1488 0,-5-18-384 0,0 0 0 0,26 26 0 16,-26-26 704-16,43 22 80 0,-2-1 16 0,16 7 0 31,11-3-1232-31,5-3-240 0,4-4-48 0,0-6-16 16,3-5-1232-16,-5-7-240 0,0 0-48 0,-9-2-16 15,-66 2 352-15,115-12 64 0,-115 12 0 0,96-9 16 0,-96 9 1200 0,82-9 224 0,-82 9 48 0,73-13 16 16,-73 13 864-16,0 0 160 0,90-23 32 0,-90 23 16 16,0 0-288-16,0 0-64 0,77-26-16 0,-77 26 0 15,0 0 32-15,0 0 16 0,0 0 0 0,0 0 0 16,0 0-400-16,-7-26 128 0,-7 29-128 0,-3-1 0 16,-6 7 336-16,0-1-16 0,-3 6 0 0,-5 2 0 15,-2 7 672-15,-2 3 128 0,2 2 32 0,-2 6 0 0,-5 6 384 0,2 0 64 16,1 2 32-16,2 0 0 0,4-2-768 0,-1 2-160 15,6 1-16-15,0-1-16 16,5-3-480-16,4-5-192 0,6-6 128 0,3-5-128 16,2-2 0-16,8-9 0 0,-2-12 0 0,0 0 0 0,0 0 0 0,0 0 0 15,61 14 0-15,-61-14 0 0,0 0-192 0,71-38 192 16,-71 38-160-16,56-46 160 16,-56 46-544-1,63-62-16-15,-63 62 0 0,59-73 0 0,-59 73-896 0,65-77-176 0,-65 77-32 0,57-92-16 16,-27 45-48-16,-2-4 0 0,1-1 0 0,-1 0 0 0,2-1 1280 0,-2 1 256 15,1 1 64-15,-6 4 0 0,-23 47 320 0,44-74 80 16,-44 74 16-16,0 0 0 0,27-46 144 0,-27 46 16 0,0 12 16 0,-5 4 0 16,-3 14 1104-16,-1 5 224 0,-5 6 32 0,0 3 16 15,2 6-240-15,3-1-64 0,0-3 0 0,1 2 0 16,-3 1-1264-16,2 0-272 0,6-2 0 0,-2-5 0 16,6-4-992-1,3 0-144-15,5-6-16 0,1-4-16 0,6-2-720 0,-16-26-144 0</inkml:trace>
  <inkml:trace contextRef="#ctx0" brushRef="#br0" timeOffset="9625.83">32741 16498 15663 0,'-37'43'1392'0,"11"-8"-1120"0,4-3-272 0,6-6 0 16,9-9 4352-16,4-3 800 0,-1 9 160 0,-6 17 48 16,-11 21-3760-16,-2 21-768 0,0 8-128 0,2 1-48 31,2-6-2656-31,4-1-544 0,1-1-96 0,0-8-32 16,-2 0 112-16,0 0 0 0,4-5 16 0,-5-4 0 0,3-4 2160 0,-4-4 384 0,4-1 144 0,2-4 0 15,4-10 2416-15,2-6 496 0,3-6 80 0,6-10 32 16,-3-21-1472-16,16 30-288 0,-16-30-64 0,0 0-16 15,0 0-1552-15,77-25-304 0,-77 25-64 0,57-49-16 16,-57 49-896-16,59-69-176 0,-59 69-48 0,70-86 0 16,-35 41 256-16,0-2 32 15,1-2 16-15,3-5 0 0,3-1 1216 0,-1 2 208 0,5 5 0 0,-3-1 192 0,1 5 704 0,-44 44 128 16,76-66 48-16,-76 66 0 0,58-35 80 0,-58 35 0 16,0 0 16-16,0 0 0 0,70 0-64 0,-70 0-16 15,17 26 0-15,-15-5 0 0,0 2-96 0,-6 3-32 16,-3 5 0-16,-3 8 0 0,-4 3-560 0,-4 1-112 15,-3 6-32-15,-6 0 0 0,-3-2-256 0,-7 1 0 16,-4 6 0-16,-7-3 0 0,1-9 144 0,-5 0-16 16,-2-6-128-16,0 2 192 0,2-4 256 0,-6-5 32 15,3-3 16-15,2-7 0 0,3-1-272 0,1-9-48 0,-2-2-16 16,4-9 0 0,4-7-672-16,-1-5-144 0,9 0-32 0,4-7-16928 0</inkml:trace>
  <inkml:trace contextRef="#ctx0" brushRef="#br0" timeOffset="10194.36">33304 16277 38703 0,'-4'5'1712'0,"-1"-5"352"0,5 0-1648 0,0 0-416 16,0 0 0-16,0 0 0 0,0 0 512 0,0 0 0 15,0 0 16-15,0 0 0 16,0 0-1024-16,0 0-208 0,37 42-32 0,-42-23-16 16,-1 7-336-16,-2 2-80 0,4 5-16 0,-5 3 0 0,-1 4 1392 0,1 4 288 15,2 8 48-15,-1 2 16 0,2 4 432 0,-2 4 96 16,2 3 0-16,3 1 16 0,-2 4-544 0,-2-2-112 16,0 5-32-16,-4-2 0 0,1 4-288 0,-4-3-128 0,-2 2 0 15,2 1 128-15,0 0-128 0,-3 0 0 0,-1-5 0 16,-2 1 0-16,0 2 0 0,-2-6 0 0,1-8 0 0,-2-2 0 15,2-8-256-15,2-2 80 0,2-7 16 0,-1-3 0 16,1-2-160-16,3-9-48 0,2 0 0 0,6-4 0 31,6-6-848-31,0-5-192 0,0-11-16 0,0 0-16 16,0 0 224-16,0 0 32 0,81-9 16 0,-81 9 0 0,66-37 736 0,-66 37 160 0,71-49 16 0,-71 49 16 16,79-59 240-16,-79 59 0 0,75-68 0 0,-75 68 0 0,71-69 0 0,-71 69 0 15,70-75 0-15,-70 75 0 0,66-80 176 0,-66 80-176 16,52-79 160-16,-29 39-160 0,-6 0 496 0,-6 2 0 15,-2 1 0-15,-3 2 0 16,-4 4 384-16,-4 3 80 0,-1 2 0 0,-6 5 16 0,-1 4-336 0,-6-1-80 16,2 10-16-16,-7 2 0 0,2 3-384 0,2 3-160 15,-4 9 128-15,2-1-128 16,-2 8 352-16,2 3-16 0,-2 4 0 0,-2 6 0 0,2 3 256 0,-2 3 48 16,1 5 16-16,-1 5 0 0,2 5-304 0,-1 8-64 15,1 6-16-15,1 3 0 0,3-3-128 0,5 2-16 0,7-3-128 16,8-6 192-16,11 1 80 0,9-8 16 0,6-4 0 15,11-10 0-15,9-10-288 0,9-8 0 0,4-4 0 0,-62-14-19088 16</inkml:trace>
  <inkml:trace contextRef="#ctx0" brushRef="#br0" timeOffset="10687.2">27909 16188 38703 0,'-14'19'3440'0,"5"-3"-2752"16,9-8-560-16,0-8-128 0,0 0 832 0,0 0 128 15,0 0 16-15,63 54 16 0,-63-54-992 0,101 54 0 16,-24-36-144-16,-13-4 0 0</inkml:trace>
  <inkml:trace contextRef="#ctx0" brushRef="#br0" timeOffset="42371.98">1936 15594 3679 0,'-18'14'320'0,"6"-7"-320"0,2-2 0 0,3 2 0 15,5-5 1488-15,-2 1 240 0,1-1 32 0,-2 1 16 16,-4 3 128-16,-3 2 16 0,1 1 16 0,3 0 0 15,-1-4-1424-15,4-2-272 0,-4 1-64 0,0-1-16 32,2-1-544-32,-1 3-96 0,-3-1-32 0,-3 5 0 15,2-4-144-15,-6 7-48 0,-1-2 0 0,-2 3 0 0,4 2 528 0,-6 1 176 0,-1 5 0 16,0-2-144-16,-1 2 800 0,1 2 176 16,-2 1 16-16,3 0 16 0,-1 2-96 0,1 1-32 15,-5-1 0-15,7 2 0 0,-2-4-288 0,-3 4-48 0,4 7-16 0,-4-1 0 0,3 7-240 0,-2 2-144 16,3 6 160-16,-1 8-160 0,1 6 192 0,-1 3-64 15,2 2-128-15,-2 0 192 16,2 7-192-16,0 0 128 0,2 0-128 0,2 0 0 0,3 0 128 0,5-1-128 16,2-2 0-16,6-6 0 15,9-2 0-15,3-4 0 0,10-1 0 0,5-5 0 16,5-2 0-16,13-3-128 0,4-4 128 0,-48-45-208 31,128 79-624-31,-128-79-112 0</inkml:trace>
  <inkml:trace contextRef="#ctx0" brushRef="#br0" timeOffset="42960.4">2220 15704 17503 0,'0'5'1552'0,"0"-5"-1232"0,0 3-320 0,3-3 0 0,1 4 656 0,1-4 80 16,4 1 16-16,1-1 0 0,-10 0 480 0,0 0 112 16,0 0 0-16,103 23 16 0,-103-23-1072 0,0 0-288 0,77 30 0 0,-77-30 0 31,0 0-592-31,0 0-224 0,71 66-32 0,-71-66-16 15,21 49-224-15,-18-23-64 0,3 3 0 0,-6-1 0 0,0 4 864 0,0-6 288 16,-4-4-192-16,4 3 192 0,0-3 0 0,4-2 0 16,-3-3 0-16,3 0 160 15,3-4-544-15,-7-13-128 0</inkml:trace>
  <inkml:trace contextRef="#ctx0" brushRef="#br0" timeOffset="43227">2831 15611 18431 0,'-17'9'1632'0,"3"0"-1312"16,5-4-320-16,2 4 0 0,7-6 1776 0,4 1 272 16,-4 1 64-16,3 5 16 15,4 6 32-15,-7-16 0 0,0 0 0 0,51 63 0 0,-51-63-1712 0,0 0-320 16,61 57-128-16,-61-57 0 31,0 0-1504-31,57 58-368 0,-57-58-80 0,0 0-16 0,46 74-1008 0,-36-42-208 0,-1 3-32 0,-2 5-16 16,-4-2 1824-16,-1 2 384 0,1 5 64 0,-1-1 0 0,2 3 1088 0,-1-2 192 15,2-5 64-15,4 2 0 0,2-5-384 0,1-6-240 16</inkml:trace>
  <inkml:trace contextRef="#ctx0" brushRef="#br0" timeOffset="44194.57">3654 16527 16575 0,'-9'20'736'0,"7"-8"160"31,-1-2-720-31,3-6-176 0,3-1 0 0,1-6 0 0,1 3 736 0,4-2 112 0,3-2 32 0,-12 4 0 16,0 0-208-16,54-34-32 0,-40 16-16 0,-5 1 0 15,-4-2-1408-15,-5-2-288 0,-2 0-48 0,-7-2-16 0,1 4 896 0,-8 3 240 0,-3 2 0 0,-2 6 0 16,-2-1 1584-16,1 12 400 16,-4 3 64-16,3 6 32 0,-7 7-176 0,2 2-48 0,-1 10 0 0,1-1 0 31,-2 3-400-31,2-3-96 0,4 4-16 0,0-2 0 15,3 3-624-15,0 5-128 0,5 0-16 0,0-2-16 0,6-1-384 0,-2-3-176 0,6-2 160 0,0-1-160 32,6-5 0-32,3 0 0 0,0-3 0 0,6-2 0 0,-9-21 0 0,0 0 0 0,0 0 0 0,58 45 0 15,-58-45-224 1,0 0-32-16,0 0-16 0,0 0 0 16,92-5-128-16,-92 5-32 0,0 0 0 15,49-35 0-15,-32 21 272 0,-3-3 160 0,0-2-192 0,0-6 192 16,2-1 0-16,-2 2-128 0,-2-6 128 0,2 1 0 0,0-5-176 0,3 3 32 15,-3 3 0-15,0 0 0 16,2 6-400-16,-4 4-80 0,-2 6-16 0,-6 7 0 16,1 1-128-16,-5 4-48 0,0 7 0 0,-5 4 0 0,-4 6 448 0,1 6 96 15,-1 10 16-15,-5 0 0 0,2 2 896 0,-1 3 176 16,5 2 32-16,-1-3 16 0,4-2 192 0,1-4 32 16,6-5 16-16,3-5 0 0,4-3-672 0,1-5-144 15,-10-13-32-15,0 0 0 0,0 0-416 0,0 0-96 0,96 23 0 0,-96-23-16 31,0 0-368-31,79-19-64 0,-79 19 0 0,0 0-16 16,89-42 192-16,-89 42 32 0,57-42 16 0,-57 42 0 0,49-47 192 0,-23 25 32 0,-3-4 16 16,-1-1 0-16,-1 3 240 0,-3 0 0 0,-3 1 0 0,-2 2 160 15,-1 7 176-15,-4 0 48 0,1 6 0 0,-4 4 0 16,-5 2-128-16,-3 8-32 0,-2 2 0 0,-6 6 0 16,-1 9 0-16,-11 10 0 0,-6 3 0 0,-3 13 0 15,-6 7 272-15,1 3 48 0,-3 2 16 0,0 2 0 16,-2 7 112-16,2-4 32 0,0 0 0 0,4 0 0 0,1 0-304 15,4-1-48-15,1-6-16 0,4-5 0 16,1-7-336-16,4-2 0 0,7-5 0 0,-1-10 0 16,6-4 0-16,2-5 0 0,5-5-192 0,2-8 64 0,2-4-192 15,5-9-48-15,5-4 0 0,0-7 0 0,6-3-16 0,1-11-16 16,4-3 0-16,3-8 0 0,4-8 80 16,-3 0 32-16,5-8 0 0,1-6 0 0,2-7 96 15,5-5 32-15,0-8 0 0,2-6 0 0,5-3 160 0,-2-1 0 16,6 4 0-16,-3 6 0 0,-6 13 0 0,-2 7 0 15,-1 15 0-15,-12 8-128 0,1 10-64 0,-5 11 0 0,-23 19 0 16,0 0 0-16,0 0 192 0,0 0 144 0,0 0-16 0,84 9-128 16,-74 6 656-16,2 1 32 0,-3 3 0 15,0-2 0-15,-4 6-240 0,0-2-32 0,-1 5-16 0,-8 0 0 16,2 0-272-16,-6-3-128 0,-1 3 128 16,-5-3-128-16,-2-2 0 0,-3 1 0 15,-7 1 0-15,-5 3 0 0,-2 4-256 0,-7-2-128 0,-6 6-16 0,-3 3-16 16,-3 1 64-16,-2-1 16 0,4-2 0 15,3-4 0-15,5-5 144 0,7-1 48 0,7-6 0 0,5-7 0 32,9-5-1408-32,6-4-288 0</inkml:trace>
  <inkml:trace contextRef="#ctx0" brushRef="#br0" timeOffset="44700.08">4807 16656 20271 0,'6'9'896'0,"-5"0"192"0,6-4-880 0,-3-2-208 0,1 1 0 0,-1-2 0 16,1 1 944-16,-5-3 144 0,0 0 16 0,0 0 16 15,0 0-928-15,68 44-192 0,-60-30 0 0,-4 3 0 32,-6 2-1024-32,-1 2-112 0,-6 5-16 0,-5 2-16 0,-2 7 1168 0,-3 5 256 0,-7 3 32 0,-5 6 16 15,-1 10 1328-15,-3 1 272 16,-3 1 48-16,2 1 16 0,-6-1-448 0,5 2-96 0,1-2-16 0,1 2 0 15,-4 6-960-15,4-6-208 16,4-7-48-16,5-7 0 16,3-6-528-16,4-6-112 0,3-6-32 0,3-10 0 15,0-2-336-15,5-8-64 0,6-6-16 0,-2-9 0 16,8 1 208-16,-4-8 48 0,9-6 0 0,-1-4 0 0,3-7 448 0,4-7 192 0,1-3-128 0,3-4 128 16,4-5 560-16,1-2 192 15,6-8 32-15,5-2 16 0,0-9 160 0,7-5 48 0,8-9 0 16,8-7 0-16,4-3-240 0,5-1-32 0,-1 10-16 15,-5 8 0-15,-11 17-432 0,-3 10-96 0,-3 11 0 0,-4 4-16 0,-40 33-176 0,75-45 0 32,-75 45-192-32,68-28 192 0,-68 28-176 0,0 0 176 0,92-12-128 0,-92 12 128 15,0 0 0-15,75 19 0 16,-75-19 0-16,0 0 0 0,49 40 0 0,-42-23 0 0,-5 1 0 0,-4 6 0 0,-7 4 0 0,-7 3-256 0,-3 4 32 16,-9 9 16-1,-5 1-16-15,-3 5 0 0,-4 1 0 0,-11 6 0 0,-3 8 224 0,0-2 0 0,2-1 0 16,0-3 0-16,6-5 368 0,6-10-48 0,5-9 0 0,9-16 0 31,5-5-688-15,7-16-144-16,11-10-16 0,12-14-14704 0</inkml:trace>
  <inkml:trace contextRef="#ctx0" brushRef="#br0" timeOffset="45206.9">6201 15195 28559 0,'0'2'1264'0,"0"3"272"0,2-2-1232 0,2 4-304 16,-4-1 0-16,1-1 0 0,1 4 1616 0,3 4 272 15,4 14 48-15,-4 7 16 0,-1 12-1008 0,-4 6-208 16,-4 2-32-16,-6 5-16 16,-6 4-1264-16,-3 8-240 0,-7 8-48 0,-4 1-16 15,2 2 32-15,-5 0 0 0,2 1 0 0,-2 4 0 0,3 0 480 0,-1-3 112 16,-1-4 0-16,3-3 16 0,1-8 720 0,2 1 144 0,0-4 16 0,0-5 16 15,3-2 528-15,2-3 96 0,4-5 32 16,6-4 0-16,2-6-800 0,9-2-144 0,0-8-48 0,6 0 0 16,6-4-320-16,-12-27 0 0,0 0 0 0,59 61 0 15,-59-61-320-15,0 0-48 0,92 31 0 0,-92-31 0 16,79 3-448-16,-79-3-80 16,92-12-32-16,-92 12 0 0,106-26 368 0,-53 3 80 15,1-3 16-15,-5-5 0 0,-2-4 464 0,-7 0 0 0,-4 2 0 0,-4-2 0 16,-6 1 736-16,-4-5 144 0,3 4 16 0,-11-3 16 15,-2 3-144-15,-5 0-16 0,-4 1-16 0,-4-1 0 0,-3 5-384 0,-8-1-80 16,2 5-16-16,-8 1 0 0,1 4-256 0,-6 4 0 16,-1 5 0-16,-4 6 0 0,-2 10-160 0,2 5-96 15,-3 5 0-15,-4 8-16 0,0 3 16 0,-5 3 16 16,2 6 0-16,1 3 0 16,2 1 240-16,4 2 0 0,5 9 0 0,3-2 160 0,8 4 400 15,6-1 80-15,7 1 0 0,7 3 16 0,9-4-96 16,7-5-32-16,11 1 0 0,-32-46 0 0,87 69-304 0,-87-69-64 15,115 53-16-15,-115-53 0 0,123 22-368 0,-123-22-80 16,142-1-16-16,-71-12-12192 16,7 1-2448-16</inkml:trace>
  <inkml:trace contextRef="#ctx0" brushRef="#br0" timeOffset="45540.5">7733 15475 14735 0,'-8'-5'1312'0,"2"5"-1056"0,3-3-256 0,3 1 0 15,3-2 1440-15,-1 3 224 0,2-3 64 0,1-1 0 16,3-7-1888 0,1 3-368-16,0 0-80 0,-4 1-16 0,-7 8 464 0,-3 5 160 0,-7 4 0 0,-2 6-144 0,-3 4 144 0,-4 6-192 0,0 3 192 0,-4 3-160 15,1 7 160-15,-2 2-160 16,7 4 160-16,-4 1-144 0,2 4 1872 0,2 0 368 0,1 0 80 0,-2 1 48 16,0 4-1040-16,-1 4-208 0,1 3-32 0,-5-2 16 31,1 2-1824-31,-1-4-368 0,4 1-80 0,-1-6 32 0</inkml:trace>
  <inkml:trace contextRef="#ctx0" brushRef="#br0" timeOffset="45806.32">7984 15468 20271 0,'-9'6'1792'0,"9"-3"-1424"16,0-1-368-16,0-2 0 0,6 3 1440 0,-6-1 224 15,3 0 32-15,2 0 16 0,1 6-1136 0,1 1-240 0,-7 8-32 0,-4 4-16 32,-5 4-2272-32,-8 4-464 0,-2 3-96 0,-2 6-16 0,-5 7 1888 0,-2 8 368 0,2-1 80 0,-6 5 16 15,3 6 2368-15,3-2 464 0,3-4 112 0,6-3 16 16,3-1-960-16,1-5-192 15,8-4-48-15,5-4-10608 0,0-9-2128 0</inkml:trace>
  <inkml:trace contextRef="#ctx0" brushRef="#br0" timeOffset="46225.24">8368 17273 30399 0,'-2'5'2704'0,"2"2"-2160"0,2-2-544 0,-1-3 0 0,3 1 320 0,-4 3-64 16,0 2 0-16,0 10 0 15,-4 8-1008-15,-4 5-208 0,-5 8-32 0,-6 1-16 32,-3 5-1008-32,-10 5-208 0,-3 8-32 0,-8 5-16 0,-4 12 1952 0,0-6 320 0,0-6 224 0,7-6-32 0,5-8 480 0</inkml:trace>
  <inkml:trace contextRef="#ctx0" brushRef="#br0" timeOffset="53084.03">10230 16303 12895 0,'-3'3'1152'0,"-1"-1"-928"0,3 1-224 0,1-1 0 0,0 0 1680 15,-4 0 304-15,2 5 48 0,-5 3 16 0,2-1 96 0,0 5 32 16,0 0 0-16,1-2 0 0,4 0-1232 0,0-2-240 15,0 3-64-15,0 1 0 0,-3 0-640 0,-1 1 0 16,-4-1-128-16,-3 0 128 16,-3 3-448-16,-3 4 16 0,-8-1 16 0,6 0 0 0,-3 3 96 0,-1 3 32 15,-5 6 0-15,4 2 0 0,-6-2 480 0,7 3 80 16,-3-6 32-16,7-1 0 0,3-2 640 0,6-3 128 16,3 1 16-16,5-8 16 0,11 0-352 0,0-6-80 15,-9-10-16-15,0 0 0 0,0 0-512 0,88 16-144 16,-88-16 0-16,0 0 0 15,102-25-416-15,-102 25-160 0,83-26-16 0,-83 26-16 16,93-28-480-16,-93 28-80 0,90-26-32 0,-90 26 0 16,82-12 224-16,-82 12 32 0,0 0 16 0,84 0 0 0,-84 0 496 0,0 0 112 0,0 0 0 0,66 38 16 15,-56-24 592-15,-1 4 112 0,-2 3 32 0,-2 1 0 16,-5 1 640-16,0-1 128 16,-5 5 16-16,-2-1 16 0,-2 2-528 0,-1-1-128 15,-8 5 0-15,1-4-16 0,-6 3-368 0,-1 0-192 16,-4-1 192-16,-3 1-192 0,-2-1 0 0,0-2-192 15,-8-4 0-15,3-1 0 0,-2-4-672 0,0-2-128 0,2-1-32 0,1-5 0 32,2-6-416-32,0 2-96 0,4-7 0 0,1-4-16 0,4 1-448 0,2-4-96 0</inkml:trace>
  <inkml:trace contextRef="#ctx0" brushRef="#br0" timeOffset="53368.24">10408 16238 30399 0,'-7'19'2704'0,"4"-5"-2160"0,4-5-544 0,6-7 0 15,-5 1 1856-15,5 8 256 0,4 8 48 0,9 9 16 16,3 3-1408-16,-23-31-256 0,65 54-64 0,-65-54-16 31,68 30-976-31,-68-30-192 0,0 0-32 0,104 29-16 0,-104-29-736 0,0 0-144 0,115 18-16 0,-115-18-16 31,80 10 144-31,-80-10 16 0,87 9 16 0,-87-9 0 0,89 5 272 0,-89-5 48 0,0 0 16 0,112 4-5632 16,-112-4-1120-16</inkml:trace>
  <inkml:trace contextRef="#ctx0" brushRef="#br0" timeOffset="54409.28">12241 16360 5519 0,'-7'2'496'0,"2"-2"-496"0,0 0 0 0,1-2 0 0,4-1 2176 0,0 3 352 16,0-2 64-16,0-5 16 0,0 2-1136 0,-3-4-240 15,3 0-32-15,-2 1-16 0,2 2-992 0,-3-1-192 16,3 2 0-16,-6 2 0 16,3-2-128-16,-2 3 128 0,1-2-160 0,1 4 160 0,1 0 0 0,2 0 160 15,0 4 0-15,2-2 0 0,-1 4 992 0,5 1 192 16,-5 0 32-16,6 4 16 0,2 1 160 0,0 5 48 15,5 6 0-15,0 0 0 0,7 8-400 0,1 2-80 16,-3 4-16-16,2 3 0 0,0 2-608 0,-2 6-128 16,2 10-32-16,-7 5 0 0,4 3-336 0,-10 5 0 0,-2 11 0 0,-8-2 0 15,-7 9 0 1,-8-5 0-16,-8-1 0 0,-6 6 0 16,-6 2 128-16,-6-1 128 0,-2 2 0 0,-4-4 16 0,-2-5 304 0,1-6 48 0,-3-4 16 0,1-10 0 15,-2-9-448-15,5-11-192 0,1-11 160 0,4-12-17280 31</inkml:trace>
  <inkml:trace contextRef="#ctx0" brushRef="#br0" timeOffset="56377.78">3715 16343 3679 0,'-2'3'320'0,"0"-3"-320"0,2 0 0 0,0 0 0 0,0 0 432 0,0 0 16 15,0 0 0-15,-1 2 0 0,1-2-448 0,-4-2-224 16,-1 2 32-16,0-3 0 0,1 3 192 0,-5-4-176 16,1 4 176-16,-1 0-160 0,0-1 512 0,1 1 96 15,2 1 32-15,-2-1 0 0,-1 4 400 0,0 1 80 16,1-2 0-16,-3 6 16 0,2 0 368 0,1 0 80 15,-1 1 16-15,0 2 0 0,0 2-256 0,1 4-48 0,-1-1-16 0,-5 4 0 16,2 2-272-16,-4-1-48 16,2 1-16-16,4 3 0 15,-2 0-272-15,3 0-48 0,4 4-16 0,-2-4 0 16,2 2 112-16,1-6 16 0,2 5 0 0,2-1 0 0,-3 0 0 0,1 0 16 0,-5 2 0 0,2-2 0 16,0 4-304-1,-4-3-64-15,2 3-16 0,-2-4 0 0,2 0 16 0,0-3 0 0,2-4 0 16,-4-1 0-16,4-5-80 15,5-6-16-15,0-1 0 0,0-6 0 0,0 0-128 0,2-4 0 16,1 2 0-16,3-5 0 16,-1 0-608-16,2-1-96 0,-2-3-32 0,0-3 0 0,2 6-48 0,2-3-16 0,0-1 0 0,-4 3 0 0,4-1 400 15,1-1 80 1,2 1 0-16,0-2 16 0,6 3 304 0,-1-5-128 16,-17 14 128-16,0 0 0 0,66-40 304 0,-66 40 160 15,0 0 48-15,81-56 0 0,-81 56 304 0,61-45 64 16,-61 45 16-16,71-49 0 0,-71 49-528 0,63-48-112 15,-63 48 0-15,61-47-16 0,-61 47-368 0,47-42-80 16,-47 42-16-16,0 0 0 16,47-47-704-16,-44 38-144 0,1 4-16 0,-11 1-16 15,0 4 432-15,-5 4 96 0,-2-1 0 0,-4 4 16 0,-6 4 560 0,1 3 0 0,-1 0 0 0,-2 6 0 16,0 0 640-16,-7 6 64 0,1 0 32 0,-3 5 0 16,2 1-160-16,-5 1-16 0,1 3-16 0,-1 3 0 15,1 1-112-15,-1-4-32 0,-2 4 0 0,0-5 0 16,2 0 240-16,1-4 64 0,6 1 0 0,4-8 0 15,5-5-368-15,6-5-64 0,2-5-16 0,9-2 0 16,1-6-624-16,8-2-128 0,5-3-16 0,-1-4-16 31,-8 8-816-31,0 0-176 0,60-47-16 0,-60 47-16 0,59-51 800 0,-59 51 176 16,73-61 16-16,-73 61 16 0,82-61 544 0,-82 61 0 0,84-63 0 0,-84 63 0 0,83-62 0 0,-83 62 0 16,86-65 0-16,-86 65 0 0,83-57 192 0,-83 57-16 15,82-51 0-15,-82 51 0 0,73-42-176 0,-73 42 192 16,0 0-192-16,0 0 192 0,75-31-192 0,-71 35 0 15,-8 1 0-15,-4 4 0 0,-6 4 128 0,-4 5-128 16,-1-1 192-16,-7 1-64 0,-5 8 800 0,-3 0 160 16,7-3 16-16,-10 3 16 0,2 5 48 0,-5 0 16 0,-2 1 0 15,2-3 0-15,0 1-352 0,3-4-80 16,3-2-16-16,0-6 0 0,5-1-480 0,-1-8-112 0,4 0-16 16,3-6-10400-1,6-6-2080-15</inkml:trace>
  <inkml:trace contextRef="#ctx0" brushRef="#br0" timeOffset="57268.95">3382 15832 6447 0,'-9'13'576'0,"2"-5"-576"0,2 1 0 0,0-4 0 0,1-1 1184 0,4-3 128 15,-3 3 32 1,-2 1 0-16,-4 2 880 0,0 2 176 0,-1 1 32 0,-1-3 16 0,3-1-1264 0,-1-1-256 31,2 2-48-31,0-2-16 0,2 0-288 0,-1 2-64 0,0 0-16 0,4 2 0 0,-3 0 80 0,5-1 0 0,0-1 16 16,5-2 0-16,0 1-64 0,0-3-16 15,4-3 0-15,0-3 0 0,3-3-384 16,-2-2-128-16,3-4 0 0,0-6 0 16,0-1 0-16,-3-7 0 0,1 0 0 0,-4 0 0 15,1-6-256-15,-1 1 32 0,2-6 16 0,-4-5 0 16,4 2 528-16,3-3 96 0,-1 3 32 0,4 0 0 16,3-6 480-16,4-2 96 0,4-1 32 0,2-2 0 15,-2 3-624-15,1-1-128 0,4-2-32 0,-5 1 0 16,5-1-272-16,-4 4 0 0,2-1-176 0,-1 8 176 15,-2 1-960-15,-3 3-96 0,-2 1-16 0,1 3 0 16,-4 3 64-16,-4 6 16 0,-2 2 0 0,-3 2 0 0,1 2 800 0,-5 8 192 16,2 0 0-16,-5 6 0 0,0 1 832 0,0 4 192 15,1 0 64-15,-3 3 0 0,4 0-48 0,1 4 0 16,0 5 0-16,4 1 0 0,-1 1-384 0,1 0-80 16,3 1 0-16,2 2-16 0,0 2-336 0,0 0-64 15,2 3-16-15,0 1 0 0,-1 3-144 0,-1 3-176 16,-5 4 48-16,0 3 0 0,-8-1-64 0,1 3-16 0,-4 3 0 0,-3 1 0 15,0-1 208-15,-4-1 0 16,-3 5 0-16,-2-1 0 0,0 6 0 0,-7 0 192 16,2 2-64-16,2 4-128 0,-4 4 336 0,7-3-32 0,-4 1-16 0,4 1 0 15,2-4-160-15,2-3-128 16,3-2 192-16,2-3-192 16,1-2-320-16,2-7-192 0,2 0-16 0,-3-3-16 0,-1-8-1504 15,4-2-320-15,0-5-48 0,0-6-10960 0</inkml:trace>
  <inkml:trace contextRef="#ctx0" brushRef="#br0" timeOffset="57553.8">3560 15427 20271 0,'-18'8'896'0,"4"-1"192"0,6-1-880 0,2-3-208 0,5-1 0 0,1-2 0 16,0 0 960-16,0 0 160 0,1 3 32 0,1-1 0 15,3-2-768-15,2-2-128 0,2 2-48 0,2-3 0 32,1 3-1136-32,5 0-224 0,-17 0-64 0,0 0 0 0,0 0 880 0,87 5 160 0,-87-5 48 0,0 0 0 15,100 3 1264-15,-100-3 256 0,0 0 48 0,115 9 16 16,-115-9-368-16,78 18-64 0,-78-18 0 15,0 0-13408-15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52:36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18644 8886 4607 0,'-14'0'400'0,"5"-3"-400"16,2 3 0-16,2-2 0 0,5 2 768 0,-4 0 64 0,2 0 0 0,-1 0 16 15,-6 0-256-15,-1 2-48 0,-2-2-16 0,-1-2 0 16,-1 4-528-16,1-7 0 0,-1 1 0 0,1-1 0 15,5 0 0-15,-1-4-192 0,2 0 48 0,2-3 16 32,0-2-352-32,-1 2-64 0,3-2-16 0,-6 5 0 0,-1 1 432 0,-1-1 128 0,-3 0 0 0,0 4 0 15,-3 2 640-15,3-3 224 0,-2 6 48 0,2 0 16 16,4 0 288-16,-2 4 64 0,3-2 16 0,4 1 0 0,1 2-128 0,4-1-16 16,0 1-16-16,4 4 0 15,-1-1-608-15,-3-8-112 0,0 0-32 0,0 0 0 16,0 0-208-16,0 0-48 0,56 56-128 0,-56-56 192 15,0 0 368-15,0 0 64 0,0 0 16 0,75 45 0 0,-75-45 80 0,0 0 32 16,0 0 0-16,87 35 0 0,-87-35 80 0,0 0 0 16,89 19 16-16,-89-19 0 0,71 2-96 0,-71-2-32 15,82-3 0-15,-82 3 0 0,87-7-112 0,-87 7-32 16,98-6 0-16,-41 3 0 0,1 1-272 0,1-1-64 16,7 1-16-16,-1-1 0 0,-4-3-224 0,-2-1 0 15,2 2 0-15,-3 2 0 0,-6-3-288 0,-52 6-48 0,103-3-16 0,-103 3 0 16,101 3 128-16,-101-3 32 0,106 6 0 0,-106-6 0 15,108 3 192-15,-108-3 0 0,105 4 0 16,-105-4 0-16,99 1 0 0,-99-1 0 0,98 6 0 0,-98-6 0 16,92 7 0-16,-92-7 0 0,96 10 0 0,-96-10 0 15,97 12 0-15,-97-12 128 0,91 14 0 0,-91-14-128 16,84 7 384-16,-84-7-48 16,75 5 0-16,-75-5 0 0,69 6-32 0,-69-6-16 15,70 3 0-15,-70-3 0 0,68 3-160 0,-68-3-128 0,73 6 144 16,-73-6-144-16,72 5 0 0,-72-5 0 0,66 9 0 0,-66-9 0 0,0 0-224 15,78 7 16-15,-78-7 0 0,0 0 0 16,0 0-160-16,59 1-16 0,-59-1-16 0,0 0 0 0,0 0 400 0,0 0 0 16,0 0 0-16,0 0-128 0,0 0 128 0,0 0 0 15,0 0 0-15,0 0 0 0,16-14-160 0,-32 9 0 16,-3 2 0-16,-3-3 0 16,-4 0-496-1,-9 0-112-15,-2 3 0 0,-1-2-16 0,-2 1-288 0,-9-1-48 0,0 1-16 0,-3-1 0 0,-6 5 752 0,1-2 128 16,-1 2 48-16,1 0 0 15,-1-1 208-15,-1-1 128 0,0-2 0 0,-4-1-128 0,4 0 192 0,0-2-192 0,1-2 192 0,1 4-192 32,-3 2-480-32,-2-3-208 0,1 3-32 0,-6 1-16 15,-1-1 32-15,-10-1 16 0,3-1 0 0,-3 3 0 16,3-1 112-16,3-1 32 0,4 4 0 0,2 0 0 0,5-1 224 0,-3-1 32 0,-1 0 16 0,4-1 0 16,-3 3 272-16,4 0-192 0,5 0 192 15,1 0-160-15,1 3 400 0,5-1 80 0,-5 1 0 0,8 1 16 16,-2-1 416-16,5 2 80 0,0-3 0 0,6 5 16 15,-4-2-576-15,0-1-112 0,5-2-32 0,0 1 0 32,5 2-432-32,6-5-80 0,-1 4-32 0,6-4 0 0,2 2 176 0,3-2 48 0,2 0 0 0,1 0 0 0,8 0 192 0,-4 0 160 15,7 0-32-15,-2 0 0 0,4 0 96 16,1 1 16-16,4 1 0 0,4-2 0 16,-11 0-16-16,0 0 0 15,0 0 0-15,78 7 0 0,-78-7-48 0,66 2-16 0,-66-2 0 16,84 3 0-16,-84-3-304 0,101 0-64 0,-101 0-16 0,113 0 0 15,-52-3-160-15,6 3-16 16,6 0-16-16,3 3 0 0,11 2 944 0,2 4 192 16,7 0 48-16,-3-4 0 0,-5 7 320 0,-4 0 80 0,5 8 16 0,-5 1-8608 15,1 5-1712-15</inkml:trace>
  <inkml:trace contextRef="#ctx0" brushRef="#br0" timeOffset="20015.1">26083 3045 5519 0,'0'-14'496'0,"3"5"-496"0,-3 6 0 0,5 1 0 16,-1-2 752-16,-2 4 48 0,1 0 16 0,6 0 0 16,1 0-560-16,6 0-128 0,1 0 0 0,1 0-128 15,-3-1-960-15,-2-1-288 0,-1 0-64 0,-3-1-16 16,-1 1 656 0,1-2 128-16,-4 1 32 0,-1 3 0 0,1-2 1488 0,-2 2 304 0,3 0 64 0,-3 2 16 15,2-2 224-15,4 5 32 0,-4-1 16 0,1 3 0 16,0 1-640-16,3 3-128 0,-4 1-32 0,-1 2 0 15,1 3-624-15,-5 1-208 0,0 1 128 0,-5-2-128 32,-2 8-608-32,-2-3-176 0,-1 1-48 0,-4 0 0 0,2 3 352 0,-1-4 64 0,3 4 16 0,-2 4 0 0,1-4 1184 0,3 2 240 15,1 2 64-15,1-2 0 0,1 3 256 0,2 4 64 16,-3-4 16-16,3 2 0 16,3 0-768-16,-5-1-144 0,1-3-48 0,-1 1 0 0,2-2-336 0,-6 1-128 15,4-1 0-15,-4 2 144 0,0-2-16 0,-3 1 0 16,3-1 0-16,-1-2 0 15,1 6 128-15,0-1 0 0,1 2 16 0,-5 0 0 0,3-3 192 0,1-1 48 16,1-1 0-16,-5-2 0 0,5-3-128 0,-3 1 0 0,4-4-16 16,2-3 0-16,-4 0-240 0,2-3-128 0,0 0 128 0,-1-2-128 15,1 1 0-15,1-5 0 0,1 3 0 16,0-3 0-16,2 1 0 0,3-4 0 0,0 4 0 0,3 0 0 16,2-6 0-16,0 6 0 0,4-4 0 0,0 4 128 15,3-2 48-15,2-2 16 0,-2 0 0 0,2 1 0 16,4-3-16-16,1-3 0 0,2 4 0 0,-2-4 0 15,4 0 144-15,1-4 48 0,-1 4 0 0,-1-3 0 0,3-3-224 16,2 5-144-16,-4-3 192 16,0 1-192-16,1 1 128 0,-1 2-128 0,-2 0 0 0,1-2 0 0,1 2 928 15,0 0 128-15,3 0 32 16,0 0 0-16,-3 0-656 0,3 0-128 0,2 0-32 0,1 0 0 16,3 0-912-1,3 2-192-15,-1 0-48 0,1-2 0 0,5 3 752 0,-3-1 128 0,3 1 0 0,-2 1 0 0,2-2 0 16,0-2 128-16,1 3-128 0,0-3 0 0,1 5 0 0,0-5 0 15,-2 4 0-15,2-1 0 16,1-1 0-16,5 2 0 0,0-1 0 0,5-1 0 0,1 1 128 16,-2-1-128-16,2 1 0 0,-2-3 128 0,-1 6 64 15,1-3 0-15,0 2 0 0,-3-1 0 0,3 1-64 16,2-1-128-16,2 1 192 0,2 2-64 0,-4-2-128 0,1 0 128 0,-1 4-128 0,-1 0 128 16,-4-2-128-16,-4 0 0 0,-45-7 0 15,92 15 0 1,-92-15 0-16,89 14 0 0,-89-14 0 0,84 14 0 0,-84-14 0 0,87 9 0 0,-44-2 0 0,6-5 0 15,0 1 0-15,3 0 0 16,-1-1 0-16,-1 2 128 0,1-1-128 0,1-1 0 16,0-2 0-16,1 0 0 0,1 0 0 0,3-4 0 0,-5 3 0 0,3-3 0 15,0 4 0-15,-1 0 0 16,4 0 0-16,-6 0 0 0,-3 0 0 0,0 4 0 0,-1-1 0 0,5-1 0 0,-4-2 0 16,-1 3 0-1,6-3 0-15,2 0 0 0,7-3 0 0,0 3 0 0,1-4 0 0,-5-1 0 0,1 5 0 16,-6 0 0-16,-6 0 0 0,1 0 0 0,0 0 128 0,-2 0 0 15,-5 0 0-15,1 0 0 16,-1 0 192-16,0 0 16 16,2 0 16-16,-1 4 0 0,1-1-160 0,-4-1-48 0,-40-2 0 15,71 5 0-15,-36-3-144 0,-7 0 0 0,-28-2 0 16,61 5 128-16,-31-5-128 0,1 3 192 0,-3 1-192 0,5-4 192 16,-5 2-64-16,3-2-128 0,2 0 192 15,0 0-64-15,1 0-128 0,2 0 0 0,2 0 0 0,3 0 0 16,-1-2 0-16,-4 2 0 0,3-4 0 0,-3 4 0 15,-1 0 0-15,-4-3 0 0,1 3 0 0,-3-2 0 16,-1-1 0-16,2 1 0 0,-2 0 0 0,0 0 0 16,-1-1 0-16,0 1 0 0,4 2 0 0,-1-3 0 15,3-1 0-15,2 2-176 0,3 1 176 0,-3-4-192 16,5 5-80-16,-4-2-32 0,3-2 0 0,-6 1 0 0,0 1-80 16,-2-1 0-16,-4-1-16 0,-1 2 0 0,-4-1 128 15,1-1 16-15,-2-1 16 0,2 2 0 0,-1 1 240 16,-1-2 0-16,2 4 0 0,-1-1 0 0,5 1 0 0,-1 0 0 15,2 0 0-15,1 0 0 0,-1 0 0 0,3 0 0 16,3 0 0-16,-1 0 0 0,0-2 0 0,0 2 0 16,2 0 0-16,-2 0 0 0,0 0 0 0,-3 0 0 15,-3 0 0-15,-2 0 0 0,-3-2 0 0,-4 2 0 16,1-3 0-16,-1 3 0 0,-3 0 128 0,-1 0-128 16,0-2 192-16,0 0-192 0,-2 1 384 0,-3 1-48 15,1-4 0-15,-3 4 0 0,-1 0-192 0,-3-2-144 16,-1 2 192-16,-4 0-192 0,2-1 240 0,-5-1-64 0,1-2-16 15,-3 3 0-15,0-3-32 0,-5 1 0 0,0-1 0 0,2-1 0 16,1-4-128-16,-3 4 0 0,3-4 0 0,0 4 0 16,4-4 128-16,-4-3 64 0,6 3 0 0,1-4 0 15,-3 0 32-15,3-2 16 0,2-3 0 16,0 1 0-16,2-4-64 0,-2 0-16 0,2-2 0 0,-2 1 0 16,0-4-160-16,0-1 128 0,-2 1-128 0,0-2 128 15,0-1-128-15,2-2 0 0,-5 3 0 0,2-4 0 16,-1-1 0-16,1-2 0 0,1 1 0 0,-3-3 0 15,5 2 0-15,-2 2 0 0,4 0 0 0,3 2 0 16,-3 1 0-16,5-1 0 0,1 3 0 0,1-2 0 16,2 4 0-16,1-2 0 0,5-1 0 0,-5 4 0 15,4-1-128-15,0 2 128 0,-2-1 0 0,-2 1 0 16,-2 1-176-16,-3 2 48 0,-2-1 0 0,-1 3 0 0,-2 1-112 0,-4-3-16 16,-2 4 0-16,-1 3 0 0,2 0 256 0,-6 2 0 15,2 1-160-15,-2 1 160 0,2 3 0 0,-1 0 0 0,-5 2 0 16,0 1 0-16,-1-1 0 0,1 5 0 0,-4-4 0 0,-2 3 0 15,0-3 0-15,-1 4 0 16,-6-1 0-16,4-3 0 0,-8 1 0 0,-1 3 0 0,-1-4 0 0,-6-1 0 16,1 1-144-16,-6-1 144 0,-2 0-192 0,-3-4 192 31,-4 0-464-31,-2 4 16 0,-3-3 0 0,-4-5 0 0,-2 5 144 0,-3-3 48 0,-6 2 0 0,-3-3 0 16,-3 4 256-16,3-1-128 0,-3 4 128 0,1-2 0 15,-3 0-224-15,1 0 64 0,4-2 16 0,-5 0 0 16,-3 1-224-16,-1-1-32 15,2 0-16-15,5 2 0 0,-3 0 176 0,2-1 48 0,-9-1 0 0,1 4 0 16,-6-1 192-16,3-2 0 0,-7 1 0 16,4-2 0-16,-2 4 384 0,1 5-48 0,1 0 0 15,-2-2 0-15,-2 0 48 0,0 1 16 0,2-3 0 0,-3 4 0 0,1 5-400 0,2-5 0 16,-2 2 0-16,-2-2 0 16,2-3-320-16,2-1-128 0,2 4-48 0,-6-2 0 0,2 4 288 0,-6 3 48 15,-6-3 16-15,-4 0 0 0,1 3 144 0,-3-1 0 16,5 1 0-16,-6 3 0 0,-6-1 0 0,-2 2 0 15,-3 0 0-15,1 1-128 0,-3 4-128 0,-4-2-32 0,0 2 0 0,-1 0 0 16,4-2 0-16,-7 6 0 0,4-1 0 16,-1 1 0-1,10-4-192-15,-5 3-32 0,5 9-16 0,-6-3 0 16,-4 3-720-16,6 2-144 0,5 0-16 0,11-4-9520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53:57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2624 267 14735 0,'-23'-2'1312'0,"11"4"-1056"0,-2-2-256 0,5 3 0 0,2 1 384 0,2-3 0 0,0 5 16 15,-7 0 0-15,-6 5-144 0,-4 5-48 0,-1-2 0 0,-3 3 0 32,0-5-1808-32,3-1-352 0,-3 1-80 0,3-7-16 0,-1 4 736 0,5-4 144 0,-2 4 16 0,3-4 16 0,5-2 1408 0,-1 6 288 31,0-4 48-31,0-1 16 0,2 3 720 0,-2-2 128 0,-2 4 48 0,2-4 0 15,-5 7-640-15,0-1-128 0,-4-3-32 0,4 6 0 0,-4-2-544 0,2 2-176 32,-1 2 0-32,-5 1 0 0,5 1 0 0,-4 1-176 15,3 0 0-15,2-1 0 0,-2 2 176 0,1-2 176 16,3 1-48-16,-1 0 0 0,0 4 544 0,0-1 96 16,-1 1 32-16,-1 0 0 0,3 1-112 0,-2 2-32 15,0-1 0-15,2-1 0 0,1-1 160 0,1-1 16 0,3 1 16 16,2 1 0-16,3-4 128 0,4 0 32 15,5 0 0-15,0-3 0 0,1 0-368 0,-1-17-64 0,0 0 0 0,0 0-16 16,0 0-304-16,58 81-64 0,-58-81-16 16,0 0 0-16,0 0 32 0,77 57 16 0,-77-57 0 0,0 0 0 15,75 42-96-15,-75-42 0 0,0 0-128 0,83 33 192 16,-83-33-432-16,0 0-80 0,86 24-32 0,-86-24 0 16,0 0-1440-16,75 9-304 0,-75-9-48 15,48 0-9136-15</inkml:trace>
  <inkml:trace contextRef="#ctx0" brushRef="#br0" timeOffset="173.92">2955 968 3679 0,'-9'-5'160'0,"2"4"32"0,6-3-192 0,-3 4 0 16,4-3 0-16,4 3 0 0,-4 0 0 0,0 0 0 16</inkml:trace>
  <inkml:trace contextRef="#ctx0" brushRef="#br0" timeOffset="585.1">3018 333 9215 0,'0'-9'816'0,"0"4"-656"0,3 1-160 0,-3 3 0 15,4 1 352-15,-3-4 32 0,3 1 16 0,1-3 0 0,2 3-400 0,-2 1-304 16,1 4 48-16,-6 5 16 16,0 3 240-16,-4 6 0 0,-1 1 0 0,0 3 0 15,1 6 1616-15,-1 0 224 0,5-26 32 0,-5 59 16 16,5-59-544-16,-4 70-96 0,4-70-32 0,0 80 0 0,0-80-720 0,-7 78-160 16,7-78-16-16,-10 75-16 0,1-37-64 0,0-1-16 0,-5 3 0 15,-1-5 0-15,-1 3 448 0,-1-5 96 0,-1 6 0 16,-4-5 16-16,1 3-208 0,-2-6-32 0,0 4-16 0,-1-2 0 15,0 0-192-15,-1-1-32 0,3-3-16 0,-5-2 0 16,6-5-288-16,2-1 0 0,5-4 0 0,0-1 0 16,6-4-880-16,1 2-272 15,3-5-64-15,3-2-10384 0</inkml:trace>
  <inkml:trace contextRef="#ctx0" brushRef="#br0" timeOffset="996.05">3281 1054 25791 0,'-9'-4'1152'0,"0"1"224"0,3 3-1104 0,4 0-272 0,-2 0 0 0,3 0 0 16,-1 0 704-16,0 0 96 0,-7 3 16 0,1-1 0 15,-5 2-1712-15,-1 4-352 0,1 1-64 0,-8 0-16 16,1 3 304-16,3 4 64 0,-6-1 16 0,4 3 0 0,0 1 944 0,2-2 0 16,3 4 240-16,-2-2-48 0,6 2 688 0,4 2 144 15,3-2 16-15,-1-2 16 16,4-19 32-16,0 0 16 0,0 0 0 0,0 0 0 0,42 75-528 0,-42-75-128 0,0 0 0 0,0 0-16 16,68 21-432-16,-47-21 128 0,-4-4-128 0,6-1 0 31,-4-2 0-31,2-3 0 0,-2 1 0 0,1-3 0 0,2-4 192 0,-6-1 0 0,1-4 0 0,-1-2 0 15,1 0 64-15,-3-6 0 0,0 3 16 0,0 0 0 0,-2-2-80 0,1 2 0 16,-8-1-16-16,0 7 0 0,-5 2-176 0,-2 2-192 16,-5 4 32-16,-1 0 16 31,-1 7-1120-31,-2-4-208 0,3 7-64 0,-4-5 0 16,6 7-256-16,1-3-64 0,5 3-16 0,0-2 0 15,5-1-208-15,4 3-32 0</inkml:trace>
  <inkml:trace contextRef="#ctx0" brushRef="#br0" timeOffset="2215.62">3771 1007 2751 0,'22'0'128'0,"-4"0"16"0,-4 0-144 0,-6 0 0 0,-4-4 0 0,1 4 0 15,-1 0 1168-15,4 0 208 0,6 0 32 0,4-1 16 16,-4-3-144-16,-2 2-16 0,-4-1-16 0,-2-2 0 16,-6-2-624-16,-7-2-128 0,-2 4-32 0,-1-4 0 15,-4 0 672-15,-2 1 128 0,0 2 16 0,-1-1 16 16,-1 0 352-16,1 4 64 0,0-1 16 0,-1 4 0 15,6 0-320-15,1 4-64 0,3-1-16 0,1 3 0 16,2-1-560-16,-1 0-128 0,3 2 0 0,-1 2-16 16,3 0-496-16,-3 1-128 0,8 2 0 0,-4 0 0 15,3 4 0-15,-3-16 0 0,0 0 0 0,0 0 0 0,0 0 0 16,54 78 0-16,-54-78 0 0,0 0 0 0,0 0 0 0,70 79-160 16,-70-79 160-16,0 0-208 0,0 0 32 0,49 71 16 15,-49-71 0-15,0 0 0 0,0 0 304 0,-4 52 64 16,-1-41 16-16,-9-2 0 0,3-1 624 0,-4 1 128 15,-6 0 32-15,-9-1 0 0,-1 1-288 0,-6-4-48 16,-3 4-16-16,-2-2 0 0,1 0-336 0,-3-3-64 16,0-4 0-16,8 0-16 0,3 0-240 0,8-4 144 15,8-1-144-15,5 3 128 16,6-5-512-16,6-2-96 0,9 1-32 0,9-6 0 16,4-5-2432-16,8-6-512 0,8 1-80 0,1-2-32 15,4 1 224-15,-6 3 32 0,3 4 16 0,2-1 0 0,-2 3 2432 0,3 2 480 16,3 4 112-16,-3-2 16 0,6 0 256 0,-5 3 0 0,4 0 0 0,-6 2 0 31,0 0-624-31,-9 6-160 0,-3-1-48 0,-4 0 0 16,-9 2-128-16,-6 0-48 0,-3 2 0 0,-1 1 0 0,-1 1 1008 0,-3-1 128 0,-3 4 64 0,2 0 16 15,1 4 960-15,1-3 192 0,-4 6 48 0,2-2 0 16,-2-12 272-16,0 0 64 0,0 0 16 0,0 0 0 16,34 79 80-16,-34-79 16 0,0 0 0 0,0 0 0 0,58 57-576 15,-58-57-96-15,0 0-32 0,0 0 0 0,84 26-320 0,-84-26-80 16,48 2-16-16,-22-4 0 0,4-1 32 0,-2-2 16 15,2 0 0-15,1-4 0 0,4 0-336 0,-4-1-64 16,-1-4 0-16,-2 0-16 0,-2-4-368 16,-3 1 0-16,-3 0 0 0,-4-1 0 0,-4-1 0 0,-3-2-128 15,-4 2 128-15,-1 1-128 0,-4-2 128 0,-4 2-160 16,-3-1 160-16,-1-2-160 0,-5 4 160 0,-1 3 0 16,-1 2 0-16,-4 1 0 0,-4 4-160 0,-3 7 0 15,0 0 0-15,-6 4 0 0,6-1 304 0,-7 2 64 16,2 9 16-16,-1 0 0 0,4 4 448 0,-3-1 96 0,5 6 0 0,0-2 16 15,1 5-160-15,6 0-48 0,-2 2 0 16,4-2 0-16,3 3-304 0,2-1-64 16,6 4-16-16,1-3 0 0,5-29-192 0,4 54 0 0,-4-54 0 0,0 0 0 31,0 0-816-31,45 79-48 0,-45-79-16 0,0 0 0 16,73 45-1168-16,-73-45-224 0,72 17-48 0,-72-17-16 15,75 13-240-15,-75-13-48 0,88 8-16 0,-42-8 0 0,6-3 800 0,0-2 176 0,1-4 16 0,-5-3 16 16,-4-2 720-16,-4-4 144 0,0 4 16 0,-5-5 16 15,-4 4 416-15,-4-3 64 0,-3 4 32 0,0 0 0 0,-5 0 224 0,-3 2 0 16,-2 0 0-16,-5-2 160 0,0 5 368 0,-6 1 80 16,2-1 16-16,-5-2 0 0,-3-1 624 0,-2 3 128 15,-1-3 32-15,-2 5 0 0,-1-1-16 0,-3 1 0 16,-1 1 0-16,-2 1 0 0,-3 2 448 0,1-1 80 16,0 4 32-16,-4 0 0 0,1 5-464 0,3-1-80 15,-4 1-32-15,2-1 0 16,1 1-464-16,1 2-80 0,0-2-32 0,-1 7 0 15,-3-1-384-15,2 6-80 0,2 1-16 0,-1 2 0 0,3 0-320 0,-1 2 0 16,2-1 0-16,4 5 0 0,-1-3 0 0,4 0 0 0,7-23-160 0,-2 48 160 31,2-48-528-31,0 0 0 0,0 0 0 0,49 79 0 16,-49-79-144-16,0 0-32 0,0 0 0 0,79 40 0 0,-79-40 448 0,0 0 64 16,68 0 32-16,-44-9 0 0,4 0 160 0,-2-6 224 0,2-3-48 15,-2-6-16 1,4-2 0-16,-3-7 0 0,3-2 0 0,-4-5 0 0,2 0-160 0,-2-7 0 0,0-6 0 0,2-4 0 15,-2-1 0-15,4-4 0 0,0-3 0 16,3-6 0-16,5 3 0 0,-3-5 128 16,0 7-128-16,-4-4 0 0,-3 4 0 0,-4 3 0 0,-1 6 0 0,-5 4 0 15,-5 13-192-15,-2 4 192 0,-4 3-160 16,-2 8 160-16,-1 4 0 0,-4 4-144 16,-4 0 144-16,1 8 0 0,-3 4 0 0,1 1 0 0,-4 4 192 0,-3 4-64 15,2 1-128-15,-8 7 144 16,-4 7-144-16,-3 11 160 0,-3 6-160 0,2 8-224 0,-3 10 48 0,1 7 16 15,2 12 160-15,3 4 0 0,0-2 0 0,4-1 0 16,5 1 0-16,4-3 0 16,6-3 0-16,1 6 0 15,6 0-576-15,3-3-144 0,6-4-32 0,-12-68 0 16,31 114-1600-16,-31-114-320 0,45 91-64 0,-45-91-8128 0</inkml:trace>
  <inkml:trace contextRef="#ctx0" brushRef="#br0" timeOffset="2770.49">6310 1113 8287 0,'-7'-2'736'0,"3"2"-592"16,1 2-144-16,1 2 0 0,0-1 0 0,0 2 0 15,-6 6 0-15,-10 1 0 0,1 9 0 0,-6 1-128 16,-1 1 128-16,5-6 0 0,-1-3-144 0,5 0 144 16,1-1-128-16,5-5 128 0,0 6 0 0,4-5-144 15,5 0 144-15,0-2 0 0,0 0 1696 0,5-4 464 0,-1 2 80 16,5-3 64-16,-4-2-272 0,5-3-64 15,1-3-16-15,3-2 32 0,0-1-1168 0,3-7-240 16,2-6-64-16,2-5 48 0,2-4-560 0,-1-6 0 16,3-3 0-16,1-1-176 0,-3-1 176 0,3-9 0 15,2 6 0-15,3-7 0 0,2-2 0 0,4-2 0 0,1 6 160 0,2-3-32 16,0 1-128-16,0 3-128 0,0 1 128 0,-1 4-144 16,1 7-368-16,-9 4-64 15,0 5 0-15,-4 11 16 0,-1 3 32 0,-4 2 0 16,-1 7 0-16,-3 1 16 0,-1 4 512 0,-17 0 0 0,0 0 208 0,0 0-16 15,0 0 96-15,65 40 32 0,-65-40 0 0,0 0 32 16,0 0-160-16,29 84-16 0,-29-84-16 0,4 66 32 0,-4-66-32 16,0 89-16-16,0-89 0 0,-9 94 0 15,9-94-144-15,-9 99 0 0,1-47 144 0,8-52-144 16,-13 101 0-16,8-48 0 0,2 1 0 0,3-54 0 16,-4 106-368-16,2-54 16 0,2-52 0 0,-13 98 0 15,13-98-288-15,-25 75-48 0,11-41-16 0,0-2 0 16,0-6-112-16,-1-3-16 0,1-6-16 0,0 0-7024 0</inkml:trace>
  <inkml:trace contextRef="#ctx0" brushRef="#br0" timeOffset="3039.75">6501 1144 31327 0,'-19'-14'1392'0,"9"6"272"0,4 4-1328 0,3-1-336 0,3 5 0 0,3 0 0 0,3 0 128 0,-1 0-128 31,9 4 128-31,-14-4-128 16,42 3-1840-16,-42-3-432 0,48 7-96 0,-25-5 0 15,-4-1-832-15,2-1-144 0,2 4-48 0,1-2 0 16,2-2 2336-16,2-2 464 0,2-2 80 0,3 4 32 0,5 0 480 0,-1 0 256 0,-37 0-16 0,80 4-16 0,-80-4 32 0,78 3 0 15</inkml:trace>
  <inkml:trace contextRef="#ctx0" brushRef="#br0" timeOffset="4407.62">7676 1306 14735 0,'-6'-3'640'0,"3"3"160"0,3-2-640 0,-3-1-160 0,1 3 0 0,0-4 0 0,0 2 928 0,-1-1 160 0,-2-6 16 0,-8 1 16 15,3-1-928-15,-8 0-192 0,3 0 0 0,-4 8 0 16,1-3 704-16,-1 4 192 16,2 0 16-16,-1 5 16 0,1 1 400 0,-1-3 80 0,1 2 0 0,3 2 16 15,2 2-576-15,-2 1-112 0,5-1-32 0,-3 3 0 16,3 2-208-16,4 4-48 0,-4-4-16 0,9-14 0 0,0 0-432 0,0 0 0 16,4 73 0-16,-4-73 0 31,0 0-688-31,0 0-16 0,59 71 0 0,-59-71 0 0,0 0-128 0,82 46-48 0,-82-46 0 0,63 20 0 15,-63-20 368-15,62 9 64 0,-62-9 0 0,58-9 16 0,-28 1 432 0,-4-6 128 16,0-4 0-16,0-4 0 16,0-8 64-16,2-1 0 0,-5-4 16 0,-2-5 0 0,1-4-80 0,-3-1 0 15,0-4-128-15,1-6 192 0,-3-3 352 0,1-3 64 32,2-3 16-32,3-4 0 0,0 3-192 0,-1-1-48 0,5 2 0 0,-7 3 0 0,3 1-384 0,-4 5 0 15,-1 4 0-15,-6 9 0 16,-3 11 0-16,-8 8 0 0,-1 6 0 0,-5 8 0 0,0 8 896 0,-2 1 80 0,0 5 32 0,-2 5 0 15,-3 2-176-15,-5 11-48 0,-3 7 0 0,0 5 0 16,-1 1-784 0,-4 11-272-16,4 4 0 0,-1 1 0 15,-3 0-160-15,6 2-16 0,2 2-16 0,3 1 0 0,5 1-96 32,0 1-16-32,4 5 0 0,7-1 0 0,1-5-304 0,-3-58-64 15,12 106-16-15,-12-106 0 0,14 75 336 0,-14-75 64 0,0 0 16 16,20 75 0-16,-20-75 544 0,0 0 0 0,0 0 128 0,0 0-128 15,64 43 192-15,-64-43-64 0,40-3-128 0,-14 1 192 16,-1-5-736-16,8-3-160 0,-2-6-16 0,4-3-16 16,0-4-784-16,5-6-144 0,-7-3-48 0,2-3 0 15,-2 0 400-15,-2 1 80 0,1-3 16 0,-10 7 0 0,1 6 1216 0,-6 1 0 16,-1 6 128-16,-2 1 32 0,-5 11 1024 0,-6 2 208 16,3 3 32-16,-10 7 16 0,1 3 192 0,-4 6 32 15,7-16 16-15,-20 42 0 0,6-13-704 0,1-1-144 16,-7 2-16-16,5 1-16 0,1 0-560 0,-4 1-112 15,4-1-128-15,-1-1 176 0,4 1-176 0,-3 2 0 16,2-5 0-16,12-28-176 0,-17 49-160 0,17-49-48 16,-14 45 0-16,14-45 0 0,-9 33 160 0,2-22 32 0,5-3 0 15,-3 1 0-15,5-6 352 0,-2-6 80 0,2 1 16 0,0-5 0 16,0-1 48-16,2-3 16 0,-2-3 0 0,5-3 0 31,-5-4-640-31,4-5-128 0,1 0-32 0,-1-6 0 16,1 3 0-16,0-4 0 0,2-1 0 0,-2-2 0 0,4 1 352 0,0-2 128 0,5-3 0 0,-4 2-144 15,6 7 144-15,1-4 176 0,1 7-48 0,-1 4 0 16,0 1-128-16,-1 6 0 0,0 4 0 0,-2 5 0 16,-4 1 128-16,1 0-128 0,-1 5 128 0,-1-1-128 15,-1 3 336-15,1 3-16 0,0-1 0 0,0 1 0 16,-1 2-192-16,1 1-128 0,-9-6 160 0,0 0-160 16,0 0 384-16,0 0-32 0,0 0 0 0,54 55 0 0,-54-55-144 15,0 0-16-15,0 0-16 0,44 70 0 0,-44-70-176 0,0 0 0 16,0 0 144-16,43 84-144 0,-43-84 176 0,0 0-48 15,32 75 0-15,-32-75 0 0,0 0-128 0,0 0 0 16,43 74 0-16,-43-74 0 0,0 0-128 0,0 0 128 16,0 0-160-16,0 0 160 0,44 72 176 0,-44-72 128 15,0 0 16-15,0 0 16 0,0 0 320 0,0 0 64 16,0 0 16-16,0 0 0 0,0 0-176 0,0 0-48 16,0 0 0-16,62 43 0 0,-56-43-192 0,1-3-64 15,0 3 0-15,0-4 0 0,1-1-16 0,1-3-16 0,1 4 0 0,3-3 0 16,-5 0-16-16,5-2 0 0,-3 1 0 0,2-1 0 15,2 0-208-15,-3 1 176 0,4 1-176 0,-4-2 160 16,1 2-160-16,0-2 0 16,2 4 0-16,-3 0 0 0,-1-2 0 0,0-2 0 0,-3 0 0 0,0 1 0 15,0 1 0-15,-5-2 0 16,2 0 0-16,-1 1 0 0,-3 1 0 0,2-2 0 0,-2 4 0 0,0-1 128 16,0-1 112-16,0 2 16 0,-2 4 0 0,2-1 0 15,-3 0-48-15,3 2 0 0,0 0 0 0,-6 0 0 16,6 0-208-16,-3 0 0 0,-1 0 0 0,3-3 0 15,-3 3 0-15,1 0 0 0,1 0 0 0,-2-2 0 0,1 0 192 16,-2 2 32-16,1-2 16 0,-1-1 0 0,2 1 32 16,-3-5 16-16,5 5 0 0,-6-5 0 0,5 6-144 0,-5-6-16 15,5-2-128-15,-5 4 192 0,5-4-192 0,-3-1 176 16,3-1-176-16,1-3 160 0,-3 0-160 0,2-3 0 16,1-1 0-16,1-1 128 0,-2-2-128 0,-1 2 0 15,1 0 0-15,-2 0 128 0,1 2-128 0,-2-1 0 16,-2 8 0-16,0-3 0 0,-2 6 0 0,-3 2 0 15,0 4-176-15,-2 2 176 0,1 4-224 16,-2 6 32-16,3 5 16 0,-2 5 0 0,0 5 176 0,1 5-192 0,13-31 192 0,-20 80-192 16,20-80 192-16,-11 87-128 0,11-87 128 0,0 94-128 15,0-94-64-15,5 79 0 0,-5-79 0 0,18 75 0 16,-18-75 64-16,0 0 0 0,35 88 0 0,-35-88 0 16,0 0 128-16,40 70 0 15,-40-70 0-15,0 0-128 0,0 0 0 0,43 75 0 16,-43-75 0-16,0 0 0 0,0 0-1536 15,0 0-288-15,40 66-64 0,-40-66-12896 0</inkml:trace>
  <inkml:trace contextRef="#ctx0" brushRef="#br0" timeOffset="5520.6">7446 1275 30399 0,'-13'-3'2704'0,"5"3"-2160"0,4 3-544 0,3-1 0 16,1 0-2352-16,1-1-576 0,3 3-112 0,-4-4-32 0,0 0 2432 0,0 0 496 16,0 0 144-16,0 0 0 0,0 0-176 0,0 0 176 15,0 0-208-15,0 0 208 0,0 0-208 0,0 0 48 16,0 0 16-16,0 0 144 0,0 0 1648 0,0 0 448 15,43-7 80-15,-48-4 64 0,2-1-576 0,-3 3-112 16,3-5-16-16,-9 2 16 0,1-2-1312 0,-1 2-240 16,-2-2 0-16,-3 4-160 15,-4-2-288-15,-2 3-48 0,0 5-16 0,1-1 48 16,-4 3-352-16,1 1-64 0,3 2-16 0,-1 1 48 0,2 3 512 0,5 2 96 0,-1 2 32 0,3-4 32 16,2 6 48-16,-2-3 0 0,2 3 0 0,-1-1 128 15,3-1-352-15,-2 5 32 0,1 2 16 0,1 1 48 16,3 1 256-16,-2 1 0 15,2 0-128-15,2 0 128 0,5-19 512 0,-5 42 128 0,5-42 32 0,0 0 32 16,5 66-368-16,-5-66-64 0,0 0-16 0,26 66 48 16,-26-66-432-16,0 0-96 0,45 58-16 0,-45-58 48 15,0 0-448-15,65 38-96 0,-65-38-16 0,0 0 32 16,63-7-304-16,-42-7-48 0,-2-3-16 0,2-6 0 0,1-5 784 0,-1-7 160 16,5-3 144-16,2-4-208 0,-2-5 896 0,1-5 176 15,-1 1 32-15,0-4 16 0,-2 1-208 0,1-2-32 16,1-2-16-16,-2 4 0 0,2-3-656 15,4-4-144-15,-4-2-32 0,2-6 0 16,-2 2-864-16,0-2-176 0,-5 3-48 0,-5 6 0 16,-4 13 576-16,-9 13 112 0,-3 7 32 0,-6 10 0 0,0 3 1744 0,-4 12 336 15,-1 2 80-15,-3 6 16 16,2 7 384-16,-3 10 80 0,-3 12 16 0,-5 14 0 0,3 12-1296 0,-8 10-256 16,3 4-48-16,3 3-16 15,2-6-1008-15,5-6-192 0,3-2-32 0,1-1-16 16,6 3-1552-16,1 0-304 0,8 8-64 0,5-3-16 15,6 4 320-15,6-7 64 0,5-7 16 0,-26-61-4896 0</inkml:trace>
  <inkml:trace contextRef="#ctx0" brushRef="#br0" timeOffset="6079.77">9837 1315 13823 0,'0'0'1216'0,"0"0"-960"0,0 0-256 0,0 0 0 32,0 0-1792-32,0 0-416 0,0 0-80 0,64 23-16 0</inkml:trace>
  <inkml:trace contextRef="#ctx0" brushRef="#br0" timeOffset="6342.5">9943 1346 14735 0,'-12'-29'640'0,"12"27"160"0,0 2-640 0,-4 0-160 0,2-3 0 0,-1 1 0 16,-2-5 1744-16,-9-4 320 0,-4-4 64 0,1-3 16 0,-6 3-768 0,2-3-160 0,0 4-16 0,2 2-16 31,-3 0-1440-16,1 1-272-15,0 3-64 0,2-1-16 0,1 2 608 0,1 2 0 0,-1 1 0 0,1 3 0 16,3 1 448-16,0 1 176 0,5-1 16 0,1 4 16 16,-1-1 96-16,5 3 16 0,-1-1 0 0,0 4 0 15,1-1-240-15,1 6-32 0,3-14-16 0,0 0 0 0,0 0-336 16,0 70-144-16,0-70 128 0,0 0-128 16,23 70 0-16,-23-70 0 0,0 0 0 0,38 69 0 0,-38-69-256 0,0 0-16 15,49 65-16-15,-49-65 0 0,0 0 288 0,0 0 0 16,40 69 0-16,-40-69 0 0,0 0 384 0,0 0 96 15,-12 49 16-15,1-37 0 0,-6-1 320 0,-6-3 64 16,-3 3 16-16,-5-4 0 0,-1 2-192 0,-3-1-16 16,1 1-16-16,-1 3 0 0,-4-3-400 0,8 0-80 15,3-4 0-15,2 0-16 16,9-2-640-16,4-3-128 0,6 0-32 0,13-5-15936 0</inkml:trace>
  <inkml:trace contextRef="#ctx0" brushRef="#br0" timeOffset="6693.89">10426 1245 911 0,'0'0'0'0,"24"-5"0"0,-17 2 0 0,-5 3 0 15,-1-2 1536-15,5-2 240 0,-6 4 32 0,24-5 16 16,-8-2-96-16,-4-1 0 0,-7 1-16 0,-7-2 0 16,-6 2-112-16,-6-2 0 0,-7 4-16 0,-2 0 0 15,-3 1 0-15,-5 4 0 0,-2 0 0 0,-1 0 0 16,1 0 400-16,2 6 96 0,3-6 16 0,2 5 0 15,0-2-544-15,3 2-96 0,6-1-32 0,-4 5 0 16,5-2-848-16,-1 0-160 0,4 0-32 0,1 3-16 0,2-1-368 0,1 5 0 16,9-14 0-16,-9 29 0 0,9-29 0 0,0 0-160 15,-7 58 16-15,7-58 0 16,0 0-960-16,4 57-192 0,-4-57-48 0,0 0 0 16,0 0-144-16,17 79-48 0,-17-79 0 0,0 0 0 0,0 0 1280 0,0 0 256 15,4 59 0-15,-11-52 0 0,0-2 1408 0,-4 2 192 16,1-2 16-16,-4 0 16 0,-3 4-304 0,-4 0-64 15,-2-4-16-15,0 4 0 0,-1 3-736 0,1-3-128 16,4-1-48-16,2-2 0 0,5-3-592 0,3-1-112 0,5-2-16 16,6-2-16-1,5-5-1968-15,5-7-384 0,9 0-64 0,2-7-11456 0</inkml:trace>
  <inkml:trace contextRef="#ctx0" brushRef="#br0" timeOffset="6943.69">10873 1021 31327 0,'-21'3'1392'0,"4"1"272"0,3 3-1328 0,5-4-336 0,4 6 0 0,2-4 0 0,-4 7 784 0,-4 2 96 16,-6 12 16-16,-9 9 0 0,0 5-752 16,-1 0-144-16,1-5 0 0,0 0 0 31,2-5-432-31,1-3-32 0,4 0-16 0,0-1 0 0,1 0 1088 0,4-4 224 0,14-22 32 0,-26 46 16 15,26-46-368-15,-22 40-64 0,8-21 0 0,3-5-16 16,2-4-688-16,1 3-128 0,1-5-16 0,-2-4-16 16,2-3-2016-16,0-1-384 0</inkml:trace>
  <inkml:trace contextRef="#ctx0" brushRef="#br0" timeOffset="7354.92">11095 1148 36863 0,'-4'0'3264'0,"4"3"-2608"0,4-1-528 0,-4 2-128 15,0-4 0-15,0 0 0 0,0 0 0 0,0 0 0 16,0 0-2080 0,22 87-496-16,-22-87-112 0,0 0 0 15,-22 57-768-15,6-41-128 0,0-4-48 0,-1 2 0 0,-1-2 4272 0,-2 2 832 16,0 0 192-16,3-2 16 0,-4 4 240 0,4-2 64 15,3-4 0-15,-4 2 0 0,6 2-944 0,2-1-176 16,1-3-32-16,5-3-16 16,1-2-1424-16,3-5-288 0,0 0-48 0,0 0-16 0,0 0-1344 15,52 9-256-15,-29-14-64 0,6-4-16 0,1-3 1168 0,7 0 224 0,-2-2 48 0,-1-4 16 0,-1 4 1008 0,1-3 176 16,-1 0 0-16,0-6 160 0,0 0 128 0,0-1 32 16,2-4 0-16,-2 2 0 0,-2 3 560 0,-1 1 112 15,0 1 32-15,-6 1 0 16,-3 5-608-16,-4 4-112 0,-4 3-32 0,-5 2 0 0,-1 6 704 0,-3 2 144 0,-1 3 32 0,-3 4 0 31,0-9 480-31,0 0 96 0,-12 38 32 0,12-38 0 0,-14 40-736 0,14-40-128 16,-21 54-48-16,11-24 0 0,-6-2-400 0,0 2-64 0,1-1-32 0,-1-1 0 15,0 3-80-15,2 1-16 0,0 1 0 0,2-5 0 32,12-28-624-32,-19 62-128 0,19-62-16 0,-3 56-9520 0,3-56-1888 0</inkml:trace>
  <inkml:trace contextRef="#ctx0" brushRef="#br0" timeOffset="7908.73">12189 1376 1839 0,'10'-21'160'0,"-1"2"-160"15,-2 3 0-15,-7 13 0 16,0-2 1632-16,2-6 288 0,5-10 64 0,2-14 16 0,-4 1-192 0,-3 0-32 16,-8 10-16-16,-4 5 0 0,-8 7 400 0,-2 7 80 15,-3 1 0-15,-5 9 16 16,-2 4-144-16,-1 1-16 0,0 4-16 0,-2 0 0 0,-1 4-592 0,5-1-112 15,-3 2-32-15,6 2 0 0,-3 2-768 0,1 3-144 16,5 2-48-16,0 1 0 0,4-2-384 0,4 0 0 16,-1 0 0-16,16-27 0 15,-19 50-304-15,19-50 16 0,0 0 0 0,-4 68 0 32,4-68-160-32,0 0-48 0,0 0 0 0,40 71 0 15,-40-71-144-15,0 0-16 0,56 16-16 0,-56-16 0 16,49-7 144-16,-23-3 16 0,0-3 16 0,6-4 0 15,-1-2-16-15,0-4-16 0,1 2 0 0,-3 0 0 16,-1-1-64-16,-2 1-16 0,0-2 0 0,-3 9 0 0,0 0 608 0,-2 6 288 0,-4 2-32 0,-17 6 0 16,0 0 896-16,0 0 160 0,0 0 32 0,0 0 16 15,0 0-144-15,0 0-16 0,30 77-16 0,-42-51 0 16,-6 4-416-16,-5 10-96 0,-6 10-16 0,-3 11 0 0,-8 14-224 16,0 9-48-16,-3 5-16 0,-1 1 0 15,8-1-112-15,-8-9 0 0,4 4-16 0,-4-9 0 0,-3-4-240 0,2-6 0 16,0-11 0-16,1-7 0 0,6-11-208 0,1-8-144 15,6-7-32-15,-1-7 0 16,6-5-80-16,5-9-32 0,4-6 0 0,7-4 0 0,6-8 272 0,4-11 48 16,5-6 16-16,7-9 0 15,6-4-240-15,5-10-48 0,3 1-16 0,5-1 0 16,0 1-64-16,8-1-16 0,1-3 0 0,5-1 0 16,4-5-208-16,0-4-32 0,3 1-16 0,0 6 0 15,-6 6 96-15,1 8 0 0,1 3 16 0,-7 14 0 16,-7 7-48-16,-4 5-16 0,-2 9 0 0,-11-2 0 15,-3 5-32-15,-2 0-16 0,-6 4 0 0,-3-4 0 16,-3 1-128-16,-3-5-32 0</inkml:trace>
  <inkml:trace contextRef="#ctx0" brushRef="#br0" timeOffset="8097.29">10739 422 45151 0,'-64'-28'2000'0,"29"10"416"0,14 10-1936 0,12 6-480 15,7 4 0-15,2-2 0 16,0 0-720-16,0 0-240 0</inkml:trace>
  <inkml:trace contextRef="#ctx0" brushRef="#br0" timeOffset="52694.83">3176 10276 1839 0,'-5'0'160'0,"-4"-5"-160"0,4 5 0 0,2-3 0 0,3 3 1984 15,0 0 352-15,0 0 80 0,0-2 16 16,0-2-720-16,0 4-144 0,1-1-32 0,6-3 0 15,-1 1-1360-15,1 3-176 0,-2 0-256 0,0-2 64 32,0 2-544-32,-1 2-112 0,-1-4-32 0,2 2 0 0,-1 2 352 0,-2-2 64 0,-2 0 16 0,3 0 0 0,1 0 800 0,-3 3 160 15,5-1 48-15,1 0 0 0,1-1 432 0,1 3 96 16,5-2 0-16,-2 1 16 16,4 1-176-16,1-3-32 0,-17-1-16 0,0 0 0 15,75 18-160-15,-75-18-16 0,65 14-16 0,-65-14 0 16,68 15-496-16,-68-15-192 0,69 19 176 0,-69-19-176 0,67 18 0 0,-67-18 0 15,69 21 0-15,-69-21 0 0,67 17 0 0,-67-17 0 0,74 18 0 0,-74-18 0 32,86 14 0-32,-86-14 0 0,96 14 0 0,-48-8 0 15,5 1 512-15,-3-3 48 0,1-1 16 0,-8-1 0 0,3 2 64 16,-3-1 0-16,-3 1 16 0,0-3 0 0,-40-1-416 0,75 13-96 0,-75-13-16 0,72 19 0 16,-72-19-128-16,69 21 0 0,-69-21 0 15,0 0 0-15,98 40 0 0,-98-40 0 0,0 0 0 0,96 45 0 16,-96-45-128-16,71 26 128 0,-71-26 0 15,75 21 0-15,-75-21 0 0,80 17 0 16,-80-17 0-16,88 14 0 0,-88-14 0 0,87 18 0 16,-87-18 0-16,90 12 0 0,-90-12 0 0,96 10 0 0,-96-10 0 0,98 16 128 15,-98-16 208-15,92 11 48 0,-92-11 0 0,89 8 0 0,-89-8-208 0,87 9-48 16,-45-6 0 0,0-1 0-16,3-2-128 0,0 0 0 0,6 0 0 15,-2 0 0-15,3-2 0 0,-1-1-144 0,1 3 144 0,0 0 0 16,-7 0 0-16,2 0 0 15,2 0 0-15,-5 0 0 0,1 0 0 0,-1 0 0 0,1 0 0 0,2-4-160 32,2 4-272-32,0-1-48 0,3-3-16 0,-2 4 0 15,3-3-272-15,-5 1-64 0,-4 2-16 0,0 0 0 0,-4 0 592 0,-4 0 112 0,3 0 144 16,1 0-208-16,0 0 352 0,0 0 80 0,2 0 16 0,3 0 0 16,0-3-32-16,2 3 0 0,11-4 0 0,-6-1 0 15,-3 1-208-15,0-1 0 0,0 2 0 0,-1-3 0 16,-4 1-144-16,-1-2-32 0,3-3 0 0,-3 1 0 15,1 0-16-15,-2 1-16 0,0-1 0 0,-1 0 0 16,6 0 208-16,-7 1 0 0,-1 3 0 0,1-4 0 16,0 0 0-16,-5 0 160 0,1 1-32 0,-4 2 0 0,1-2 32 15,-4-1 0-15,5 0 0 0,-7 1 0 0,5-1-288 16,-3 0-64-16,-2 1-16 0,-1 2 0 16,0-2-592-16,-3 1-112 0,3 0-32 0,-4-2 0 15,4-3-384-15,-3 3-80 0,0 4 0 0,-2-2-16 16,-2 0-480-16,2-2-80 0,-4 2-32 0,1-1 0 15,-4-1 816-15,-2 4 176 0,-4-1 16 0,1-1 16 0,-2 2 1168 0,0-4 224 16,2 6 48-16,-7-2 16 0,5 1 400 0,-6 3 80 16,1-3 16-16,-2 2 0 0,0-1-560 0,-3-1-96 15,-4 3-32-15,0-1 0 0,-4 2-272 0,-3 0-224 0,0 0 32 0,-3 0 16 16,-2 0-176-16,-2-2-32 16,0 2-16-16,-2-3 0 0,1 3 80 0,-1-6 0 0,0 6 16 15,-3-3 0-15,2-2 160 0,-2 1 144 0,1 4-208 0,-4-5 80 16,1 1 416-16,-2 3 96 0,-1-3 0 0,1 3 16 15,-1-1 496-15,3 0 80 0,-4-1 32 0,3 1 0 16,-1 0-32-16,-3 0 0 0,-2-1 0 16,0 1 0-16,-3 2-352 0,-2-2-80 0,3 2-16 0,-6 0 0 15,-1 0 112-15,1 4 32 0,1-1 0 0,-2 3 0 16,-3 2 112-16,5-3 32 0,-5 8 0 0,2-5 0 16,2 3-96-16,-6-2-16 0,2-1 0 0,-4-1 0 0,2-2-400 15,1-1-96-15,0-4-16 0,0 2 0 0,1-2-192 16,-2 0 0-16,4 0 0 0,-8 3 0 0,1-3 0 15,-2 4 0-15,-2-3 0 0,-1-1-160 0,-6 0 160 0,-5 0 0 16,2 0 0-16,0-1 0 0,-1-3 0 0,1 4-192 16,0 0 192-16,1 0-192 15,4 5 0-15,-1-5-16 0,-4 4 0 0,-1-4 0 16,5 0 16-16,-6-4 16 0,3 3 0 0,4-3 0 0,-3 4-16 16,4 4-16-16,-1-3 0 0,-1-1 0 15,-3 4 208-15,-3 1-144 0,-1-5 144 0,-6 4-128 0,3-4 128 0,6-4 144 16,0 8-16-16,1-8-128 0,6 4 0 0,1 0 0 15,-1 0 0-15,-3-5 0 0,-1 0 0 0,-3-4 0 16,-1 0 0-16,3-3 0 0,5 3-160 0,-6-1 16 0,2 3 0 0,-3 2 0 16,3 1 144-16,-3-1 0 15,-2 5 0-15,-3-4 128 0,1-1-128 0,2 0 0 0,2 2 0 16,0 1 128-16,1 4-128 0,6 1-208 0,-4 2 48 16,2 4 16-1,4-4-592-15,-4-1-112 0,3 1-32 0,3-5 0 0,6 3 144 0,7-3 32 0,2 0 0 0,5 4 0 16,5-2 528-16,2-2 176 0,8 3 0 15,-3 2 0-15,0 1 272 0,6-3 176 0,1 4 16 16,6-2 16-16,1 0 144 0,4-1 16 0,3-2 16 0,5 1 0 16,4 2-352-16,2-5-80 0,10 0-16 0,-1 0 0 15,8-1-208-15,0-3 0 16,11-1 0-16,1 0 0 0,7-2 0 0,4 3 0 0,5-3 0 0,5 0 0 16,4 2 336-16,-2-4 80 0,-3 1 16 0,1 2 0 0,-2-1 128 15,3-1 16-15,2 3 16 0,5 1 0 16,-1 2-144-16,9 2-16 0,8 0-16 0,-3 0 0 15,1-3 80-15,-3 3 16 0,2-4 0 0,7 3 0 0,6 1 0 0,4 1 0 0,8 3 0 0,-6-4 0 16,-1 0-320-16,1-2-48 16,-1 0-16-16,-1 4 0 0,13 0-128 0,0-2 0 0,1 0 0 0,-1-2 0 31,-5-1 608-31,6-1 32 0,2 4 16 0,2 0 0 16,2 0 64-16,-7 0 16 0,0 0 0 0,-4 0 0 0,4 5-288 0,-4-1-64 0,4 3-16 0,-9-5 0 31,-7-2-240-31,-2 5-128 0,1-2 128 0,3 2-128 15,-2 4 0-15,-2-5 0 0,-3-1 0 0,-2-1 0 0,-7-2-160 0,0 0 160 16,2 3-192-16,-1 1 192 0,2 1 0 0,-4-3-128 16,1 1 128-16,-12-3 0 0,-4 0 0 0,-1 4 0 0,-2 1 0 0,-7-1 0 15,2 1 0-15,-6 3 0 16,2-2 0-16,-3 2 144 0,-2 1-144 0,-3-2 192 16,-2-2-192-16,-2-1 192 0,-2-2-192 0,-8-2 0 15,1 0 0-15,-6 0 0 16,-5 0-480-16,1 0 32 0,-7 0 0 0,-5 0 0 15,0-2 0-15,-6 0 0 0,-3 0 0 0,-2 2 0 0,-5-3 256 0,-5 3 192 16,-2 0-208-16,-7 0 80 0,-5 3 128 0,-2-1-128 0,-6 2 128 16,-7 1-128-16,1-2 128 0,-8 2-208 0,-1-1 80 15,-7 1 128-15,-1-1-192 0,-4-1 192 0,-2 2-160 0,-2 1 160 16,6 1-256-16,-7 1 32 0,-6 1 16 0,-1 0 0 31,-3 1-240-31,-6-3-64 0,-4-5 0 0,3 5 0 16,-1-5 64-16,0 3 16 0,6-2 0 0,-2 2 0 0,0-5 176 0,-4 0 48 0,-7-1 0 0,8-6 0 15,6 2 208-15,-7 1 0 0,4-1 0 0,-7 1 0 16,3-1 576-16,-4 0 16 0,-5-2 0 0,6 0 0 16,5 0-192-16,-1 2-32 0,-5 1-16 0,1 3 0 15,2-3-352-15,-4 1-160 0,-3-3 16 0,3-2 0 16,7-1-880-16,2 4-160 0,1-1-32 0,3 0-16 16,-3 2-80-16,-1-3-16 0,-4 0 0 0,4-2 0 15,2 1 608-15,-2 2 112 0,-2 6 32 0,2 0 0 0,0 0 576 0,-4 4 0 16,-3-8 0-16,1 4 0 0,6-1 256 15,4-1 160-15,2 2 32 0,5 0 16 0,2 3 176 0,3-3 48 16,-1 4 0-16,1-4 0 0,-4 0-224 0,4 0-32 16,1-4-16-16,2 4 0 0,3 0-416 0,1 4 0 15,-1-2 0-15,1 1 0 0,-1 1 0 0,3-3-192 0,-3-1 32 0,4 0 16 16,0-1-48-16,7-6 0 0,2 1 0 0,6 3 0 16,8-2 192-16,1-4 0 0,6 4 0 0,3-2 0 15,4 2 320-15,3-4 0 16,5 4 0-16,4 1 0 0,1 2-64 0,6-1-32 0,5 3 0 0,-2-4 0 15,7 4-96-15,6-1-128 16,1-3 176-16,11 3-176 0,1 1 0 0,12-2-320 16,3 0 32-16,10 2 16 15,6-3-368-15,5-1-80 0,2-1-16 0,3-4 0 16,-3 4-176-16,5-2-48 0,7 0 0 0,5 0 0 0,13 5 544 0,2-1 96 0,11-2 32 16,-2-2 0-16,-11 1 288 0,14 1 192 0,9 2-16 0,7-1-16 15,0 4 224-15,-2-5 32 0,-8 1 16 0,8 3 0 16,7 2 208-16,-3 1 64 0,-6-2 0 0,2 0 0 0,-3 2-288 15,9-2-48-15,3 0-16 0,-4-2 0 0,-8-5-224 0,-1 2-128 16,5 2 128-16,4-6-128 0,1 4 0 0,-8 1 0 16,-3-5 0-16,-4 2 0 0,6-1 0 0,-7-3 192 15,-2 3-32-15,-7-3-16 0,-9 2 608 0,1 1 112 16,-3 4 32-16,-4-1 0 0,-5 0 192 0,-7 1 64 16,-6 3 0-16,-9 1 0 0,-5 0-384 0,-7 1-80 15,-4-1-16-15,-4 6 0 0,-8-3-416 0,-1 2-64 16,-11 4-32-16,-26-9 0 0,0 0-160 0,0 0-272 15,0 0 64-15,50 70 16 16,-50-70-592-16,0 0-112 0,2 71-32 0,-2-71 0 16,0 0 160-16,14 78 16 0,-14-78 16 0,0 0-12576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1:01:10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1402 9172 3679 0,'-17'-3'320'0,"7"3"-320"0,3 0 0 0,1 0 0 16,6 0 0-16,-3 0-288 0,1 0 48 0,-1 0 16 0,-1-4 224 0,-5 4 160 15,4 0-32-15,-4-5 0 0,-3 5 112 0,2-4 16 16,-2 3 0-16,-2-3 0 16,0 1 368-16,-2-3 80 0,-1 1 0 0,-1-2 16 0,3 0 96 0,-6 0 16 15,3 2 0-15,4 0 0 0,2-2 128 0,2 2 16 16,1 5 16-16,0-4 0 0,2 4-80 0,0 0-16 16,0 0 0-16,2 4 0 0,-4-1-144 0,1-1-48 0,2 5 0 15,3-5 0-15,-2 6 80 0,1-2 16 0,4-3 0 16,4 4 0-16,-3-2-192 0,8-1-32 15,3-3-16-15,6-1 0 0,-18 0-336 0,0 0-64 0,80 0-16 0,-45-5 0 16,3 0 112-16,7-2 32 0,1 2 0 0,4-7 0 16,4 3 320-16,-3 0 64 15,-1-5 16-15,1 4 0 0,-1-6-64 0,1 7-16 16,1-1 0-16,0 1 0 0,6 2 64 0,-1 6 16 0,1 1 0 0,0-4 0 16,2 4-368-16,-2 0-80 0,-4 0-16 0,-2-2 0 15,-3-1-224-15,-2-1 0 0,2-1 0 0,0 2 0 0,-49 3 0 16,99-9 0-16,-47 7 0 0,1-1 0 0,2-1 0 0,1-1 0 15,0 2 0-15,-7-3 0 0,-49 6 208 0,87-5 112 16,-87 5 0-16,73-7 16 0,-73 7-32 0,61 0-16 16,-61 0 0-16,0 0 0 0,71 7-288 15,-71-7 0-15,0 0 0 0,0 0 0 0,65 9 0 0,-65-9-144 16,0 0-16-16,0 0 0 16,0 0-288-16,0 0-64 0,0 0-16 0,0 0 0 15,0 0-416-15,0 0-80 0,66 40 0 0,-62-35-16 16,-3-1-704-16,-1-3-144 0</inkml:trace>
  <inkml:trace contextRef="#ctx0" brushRef="#br0" timeOffset="525.29">2873 8653 10127 0,'-16'-5'896'0,"4"0"-704"16,4 1-192-16,2 1 0 15,3 3 448-15,3 0 64 0,0 0 16 0,-2 0 0 0,2 3 448 0,0-3 96 16,5 2 16-16,-3 0 0 0,5-2-448 0,2 0-96 16,1-2-16-16,2 0 0 0,-1 2 640 0,5-3 128 15,-3 3 32-15,5 0 0 0,-1 0-304 0,1 3-48 16,-18-3-16-16,0 0 0 16,0 0-384-16,66 12-96 0,-66-12-16 0,0 0 0 0,0 0-288 0,0 0-176 0,71 46 192 0,-71-46-192 15,0 0 144-15,0 0-144 0,72 52 0 0,-72-52 144 16,0 0 48-16,82 45 16 15,-82-45 0-15,80 40 0 16,-80-40-80-16,92 38 0 0,-92-38-128 0,96 32 192 0,-96-32-192 16,80 26 0-16,-80-26 0 0,0 0 0 0,80 31 0 0,-80-31 0 15,0 0 0-15,0 0 0 0,0 0-304 0,9 75 0 0,-26-54 0 0,-6 2 0 16,-3 5 304 0,-9 1 192-16,-2 3-16 0,-6 6-16 0,-9 2 544 0,-2 3 96 0,-2 3 32 0,2-1 0 0,-4 4 160 0,4-2 32 15,2 2 16-15,0-4 0 0,3-2-256 0,5-2-48 16,4-3-16-16,0-2 0 15,5 3-720-15,1-4 0 0,6-1-160 0,10-6-16672 0</inkml:trace>
  <inkml:trace contextRef="#ctx0" brushRef="#br0" timeOffset="9020.58">1172 10585 911 0,'-7'-2'0'0,"0"-2"0"0,0 1 0 0,2 3 0 16,-2-2 560-16,6 2 16 15,-5 0 16-15,-6 0 0 0,-2-3 320 0,-10 3 64 16,1-4 16-16,0 2 0 0,3-1 96 0,0-1 0 0,6 4 16 0,-1-5 0 16,1 2 64-16,0-2 16 0,0 3 0 0,2-2 0 15,0 1-192-15,-2 1-32 0,0 0-16 0,-2 2 0 16,0 0-464-16,-1 0-96 0,-8 0 0 0,1 0-16 0,-2 0-544 0,0 2-96 16,0-2-32-16,-2 2 0 31,3-2-160-31,6 0-48 0,-2-2 0 0,4 2 0 0,6-2 720 0,3 1 144 0,-1-3 32 0,9 4 0 0,-3 0 64 15,6 0 32-15,-1 0 0 0,5 0 0 16,1 0-352-16,1 4-128 0,-9-4 0 0,0 0 144 0,0 0-144 0,73-4 0 16,-73 4 0-16,0 0 0 0,65 0 0 0,-65 0 0 15,0 0 128-15,63 5-128 0,-63-5 496 0,0 0 16 16,66-5 0-16,-66 5 0 16,0 0 336-16,82-3 80 0,-82 3 16 0,66-11 0 0,-66 11-240 0,77-9-64 0,-77 9 0 15,95-8 0 1,-37 4-320-16,3-4-80 0,7 6-16 0,2-7 0 0,-4 0-224 0,2-5 0 0,0-1 0 15,-4 1 0-15,1 2 0 0,1-4 0 16,4 0 0-16,-4 6 0 0,5-2 0 0,-5-1 0 0,-3 0 0 16,-5 2 0-16,-3-5 0 0,-6 6 0 15,0-2 0-15,-2 3 0 0,2 4 0 0,0-2 0 0,-49 7 144 0,106-9-144 16,-106 9 192-16,111-2-32 0,-50-1-16 0,-3 3 0 16,-58 0-144-16,110 0 0 15,-110 0 0-15,110 0 0 0,-110 0 0 0,101 5 0 0,-101-5 0 16,99 7 0-1,-99-7-496-15,82 11-80 0,-82-11 0 0,0 0-11776 0</inkml:trace>
  <inkml:trace contextRef="#ctx0" brushRef="#br0" timeOffset="9566.94">2725 10015 12895 0,'-3'-3'576'0,"-3"3"112"0,3-2-560 0,3-2-128 16,0 4 0-16,0 0 0 0,0 0 1360 0,0 0 240 16,0 0 64-16,0-3 0 0,0 3 0 0,0 0 16 15,3 3 0-15,3-3 0 0,2 6-688 0,1-3-144 16,-9-3-16-16,0 0-16 0,0 0-256 0,75 28-48 15,-75-28-16-15,0 0 0 0,77 21-176 0,-77-21-16 16,0 0-16-16,95 22 0 0,-95-22-288 0,63 13 0 0,-63-13 0 0,65 12 0 16,-65-12 176-16,0 0-32 15,92 19 0-15,-92-19 0 0,0 0 176 0,91 14 16 0,-91-14 16 0,0 0 0 16,87 21-208-16,-87-21-144 0,0 0 192 0,0 0-192 16,78 31 0-16,-78-31-176 0,0 0 0 0,0 0 0 31,0 0-208-31,0 0-64 0,2 58 0 0,-16-46 0 0,0 2 208 0,-9 0 48 0,1 0 0 0,-4 1 0 15,-1 3 576-15,-2 1 112 0,1 2 16 0,-7 1 16 16,4 8 288-16,-9 5 48 0,-2 5 16 0,-4 2 0 16,-2 8 16-16,-1-3 0 0,0 4 0 0,2-6 0 0,3 2-448 0,8-7-96 15,6-3-16-15,13-6-17648 16</inkml:trace>
  <inkml:trace contextRef="#ctx0" brushRef="#br0" timeOffset="41187.78">1653 12952 12895 0,'0'3'1152'0,"0"-1"-928"0,2-2-224 0,2 0 0 0,-1 0 768 0,6 0 96 15,-1 3 32-15,6-1 0 16,-14-2-768-16,0 0-128 0,84 7 0 0,-84-7 0 31,66-5-608-31,-66 5-32 0,68-12-16 0,-68 12 0 0,68-14 256 0,-68 14 48 0,68-13 16 0,-68 13 0 16,70-8 336-16,-70 8 160 0,68-4-16 0,-68 4 0 0,64-5 832 0,-64 5 176 0,0 0 16 0,101-3 16 15,-101 3 96 1,72 0 32-16,-72 0 0 0,83 0 0 16,-83 0-384-16,89 0-80 0,-89 0-16 0,101 0 0 0,-101 0-432 0,110 1-80 0,-110-1-32 15,103 2 0-15,-103-2-288 0,101 0 0 16,-101 0 0-16,105 0 0 0,-105 0 0 0,101-5 0 15,-101 5 0-15,106-9 0 0,-106 9 0 0,106-9 0 0,-106 9 0 0,93-12 0 16,-93 12 0-16,75-8-176 16,-75 8 176-16,61-9-160 15,-61 9-992-15,55-14-192 0,-30 5-32 0,1 0-8576 0</inkml:trace>
  <inkml:trace contextRef="#ctx0" brushRef="#br0" timeOffset="41607.92">3314 12361 21183 0,'-26'-3'944'0,"10"3"192"0,4-2-912 0,7-2-224 0,5 4 0 0,0 4 0 16,2-2 416-16,1-2 32 0,6 3 16 0,-9-3 0 16,0 0-1040-16,0 0-224 0,0 0-32 0,75 47-16 15,-75-47-720-15,0 0-144 0,0 0-16 0,43 66-16 16,-43-66 1376-16,0 0 368 0,18 65 0 0,-18-65 0 0,8 43 1600 0,-8-43 448 16,11 44 64-16,-11-44 32 15,0 0-144-15,29 61-16 0,-29-61-16 0,0 0 0 0,37 61-720 0,-37-61-144 16,0 0-16-16,44 59-16 15,-44-59-688-15,0 0-144 0,0 0-32 0,54 75 0 0,-54-75-208 0,0 0 0 16,0 0-192-16,33 71 192 0,-28-51-400 0,-5-5 16 16,-4 3 16-16,3 3 0 0,-8-2 176 0,0 2 48 15,-5 1 0-15,-3 4 0 0,-4 6 592 0,-10-3 128 16,-8 3 32-16,-4-1 0 0,-6 0 224 0,-9 2 32 16,-4-1 16-16,-10-1 0 15,6 0-1664-15,0-1-336 0</inkml:trace>
  <inkml:trace contextRef="#ctx0" brushRef="#br0" timeOffset="61237.53">1822 15420 13823 0,'-5'-2'1216'0,"-4"2"-960"0,4 0-256 0,2 0 0 16,1 0 1840-16,2 0 320 16,0 2 64-16,0-1 16 0,0-1-1888 0,0 6-352 0,5-3 0 0,0-3-192 15,4 4-944-15,0-8-176 0,0 4-32 0,-1-3-16 16,1-3 464-16,0 5 80 0,-1-6 32 0,-2 1 0 0,2-1 320 0,1 1 64 15,-5-1 16-15,1 1 0 0,3 1 1184 0,-4-2 240 16,3 2 48-16,0 1 16 0,2 4 544 0,-1-1 96 16,1 1 32-16,0-4 0 0,5 8-560 0,-4-3-96 15,6 3-32-15,-2 1 0 0,3-1-688 0,-17-4-144 0,0 0-16 0,52 22-16 16,-52-22-384-16,0 0-80 16,68 18-16-16,-38-13 0 15,1-3-272-15,8-2-64 0,3-2-16 0,1-3 0 0,4-1 608 0,2-1 0 0,3 1 192 16,2-3-64-16,4 0 480 0,-4 0 96 0,2 1 0 15,-2 1 16-15,0 1-336 0,-2-2-64 0,-3 3 0 16,-2-1-16-16,-4-1-304 0,-3 2 0 0,-3 0 0 0,1 1 0 16,2 4 0-16,-5 0-176 15,-3 0 32-15,2 6 0 0,-2-3-240 16,3 2-32-16,-2 1-16 0,2 1 0 0,3-2-80 16,-3 0 0-16,0-2-16 0,-4 1 0 15,0-2-688-15,-1 1-144 0</inkml:trace>
  <inkml:trace contextRef="#ctx0" brushRef="#br0" timeOffset="61651.91">3511 15024 18431 0,'-16'-5'1632'0,"6"-2"-1312"16,1 5-320-16,4-1 0 0,5 3 1248 0,0 3 176 0,2-3 48 0,-2 0 0 15,0 0-992-15,0 0-192 16,0 0-32-16,0 0-16 16,0 0-944-16,0 0-192 0,0 0-48 0,0 0 0 15,0 0 256-15,0 0 48 0,0 0 16 0,0 0 0 0,0 0 1072 0,47 63 224 0,-47-63 32 0,0 0 16 16,0 0 1008-16,0 0 208 0,0 0 48 0,45 56 0 15,-45-56-592-15,0 0-112 16,0 0-32-16,56 50 0 0,-56-50-576 0,0 0-112 16,0 0-32-16,62 61 0 0,-62-61-528 0,0 0 0 15,0 0 0-15,44 84 0 0,-44-84-192 0,0 0-128 16,14 78-48-16,-14-78 0 0,0 0 16 0,-4 91 0 16,4-91 0-16,-10 68 0 0,10-68 352 0,-17 68 0 0,17-68 0 0,-35 66 0 15,14-40 480-15,-4 4 16 0,-4-6 0 16,-8 2 0-16,-6 0-256 0,-6-3-48 15,-3-1-16-15,-4-1 0 0,0 0-560 16,0-2-96-16,4 6-32 0,3-3-14560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1:02:43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23924 12723 11055 0,'0'0'976'0,"0"0"-784"0,0 0-192 0,0 0 0 0,0 0 704 0,0 0 80 16,0 0 32-16,0 0 0 0,81 14-256 0,-81-14-48 15,0 0-16-15,91-7 0 0,-91 7-496 0,0 0 0 16,63-24 0-16,-63 24-160 0,0 0 160 0,35-26-208 16,-30 15 80-16,0-1 128 15,-1 2 0-15,-4-2 0 0,0 3 224 0,0-5-64 0,-2 0 880 0,0-2 176 16,0-3 48-16,-1-2 0 0,-1 2-224 0,-1-5-32 16,0 5-16-16,-2-2 0 0,-2-2-448 0,2 4-96 15,-1 1 0-15,-1 1-16 16,-5 1-432-16,2 8 0 0,-4 2 0 0,-3 3 0 15,-2 3 0-15,-3 3-256 0,-1 6 64 0,-3 0 16 16,2 3-144-16,0 2-48 0,-4 3 0 0,6 3 0 0,0 0 368 0,-1 3 0 16,4 3-144-16,4 2 144 0,3 5 256 0,0 2 128 15,2 2 0-15,-2 6 16 0,2-3 48 0,-2 9 0 16,2 7 0-16,-2 1 0 0,0 2 32 0,1-1 16 16,0 3 0-16,-1 3 0 0,1 2-176 0,-1 2-16 15,-1 2-16-15,1 0 0 0,0 5-288 0,0 1 0 16,2 4 0-16,-6 2 0 0,4-2 368 0,-3-1 16 15,0-3 0-15,-1 3 0 0,1-4 304 0,3 1 64 0,-2 3 16 0,6-1 0 16,-4 2-560-16,-2-8-208 0,2-3 176 16,0-8-176-16,2-2-176 0,1-6-128 0,-3 2-16 0,2-6-16 31,0-4-1136-31,0-4-240 0,1-1-32 0,-1-6-10832 0</inkml:trace>
  <inkml:trace contextRef="#ctx0" brushRef="#br0" timeOffset="339.25">22953 13838 24879 0,'-26'14'1088'0,"10"-7"256"0,6 0-1088 0,3-3-256 0,5-4 0 0,2 3 0 0,0-1 560 15,0-1 48-15,0 1 16 0,0 5 0 0,0-2-624 0,2 1 0 16,1-3 0-16,1-1 0 0,1 1 0 0,-5-3 0 16,0 0 0-16,0 0 0 0,0 0 0 0,70 32 256 15,-70-32-48-15,0 0 0 0,88 31 1312 0,-88-31 256 16,93 23 48-16,-93-23 16 0,125 19-432 0,-52-12-96 15,4-4-16-15,0 1 0 0,3-4-880 0,-3-5-176 16,5-2-48-16,-2-4 0 16,-2-1-1520-16,-1-5-304 0</inkml:trace>
  <inkml:trace contextRef="#ctx0" brushRef="#br0" timeOffset="664.74">25100 13594 29487 0,'-42'16'2624'0,"12"-7"-2112"0,9 3-512 0,11-7 0 0,5-1 1264 0,5 1 144 16,-4-2 16-16,1 6 16 15,-6 5-2160-15,-1 3-432 0,1 6-96 0,-5 1-16 16,2 1-2224-16,-6 6-448 0,4 4-96 0,-3 0 0 16,-4 5 2176-16,2 3 448 0,-2 6 96 0,-2 0 16 0,6 8 2832 0,-6 4 576 15,6 4 128-15,-1 3 0 0,6 3 768 0,2-5 128 16,1-5 48-16,9-5 0 0,2-5-1600 0,10-8-320 16,2 1-64-16,-14-44-16 15,52 78-1440-15,-52-78-272 0,75 68-64 0,-75-68-9328 16,87 56-1872-16</inkml:trace>
  <inkml:trace contextRef="#ctx0" brushRef="#br0" timeOffset="1065.33">25239 14274 30399 0,'-21'5'2704'0,"7"-2"-2160"15,9-1-544-15,7-4 0 0,-2 2 1776 16,0 0 240-16,0 0 48 0,0 0 16 0,0 0-2080 16,47-38-224-16,-47 38-144 0,61-38-16 31,-61 38-1552-31,75-51-304 0,-33 22-64 0,-2 2-16 16,2 0 848-16,-42 27 160 0,85-53 32 0,-85 53 16 0,87-48 1024 0,-87 48 240 0,84-49 0 0,-84 49 0 0,83-44 576 0,-83 44 112 15,89-35 16-15,-89 35 16 16,80-27 48-16,-80 27 0 0,75-21 0 0,-75 21 0 15,61-13-464-15,-61 13-96 0,0 0-16 0,72 2 0 0,-72-2-192 0,0 0 0 16,0 0 0-16,71 45 0 0,-71-45 0 0,26 46 224 16,-26-46-32-16,21 64-16 0,-10-27 112 15,-4 6 32-15,-2 4 0 0,0 4 0 0,2 6-16 0,-5 3 0 16,1 2 0-16,1 1 0 0,1 1 272 0,4-1 48 16,-6 0 16-16,6-6 0 0,5 4 80 0,0-9 32 15,0 1 0-15,1-8 0 0,-1-5-752 0,0-5 0 16,-14-35 0-16,23 57 0 15,-23-57-544-15,12 35 0 0,-12-35 0 0,0 0-10144 16,0 0-2016-16</inkml:trace>
  <inkml:trace contextRef="#ctx0" brushRef="#br0" timeOffset="1357.08">26881 13793 38703 0,'-46'10'1712'0,"17"3"352"0,3-3-1648 0,8-3-416 0,13-2 0 0,5-5 0 16,-7 12 416-16,-2 2 0 0,-5 7 0 0,-3 7 0 16,0 3-720-16,-1 1-144 0,-1 1-16 0,-2 0-16 31,-2 2-1504-31,-3 0-320 0,-2 8-48 0,-5-3-16 0,0 4 928 15,-5-1 176-15,-6 6 48 0,-1-4 0 0,0 4 1472 0,-2-5 288 0,1-1 64 0,-6-3 16 16,0 0 336-16,-2-5 64 0,1-3 0 0,5-5 16 16,1-2-432-16,10-6-96 0,6-2 0 0,4-1-16 15,14-6-2032-15,4-4-384 0</inkml:trace>
  <inkml:trace contextRef="#ctx0" brushRef="#br0" timeOffset="1788.71">27564 13037 26719 0,'-26'-2'2368'0,"10"2"-1888"0,6 2-480 0,4 0 0 0,6-2 1168 0,0 0 144 16,0 0 32-16,0 0 0 16,0 0-672-16,46 50-128 0,-46-50-32 0,45 49 0 0,-45-49-512 0,49 56-320 15,-49-56 32-15,56 57 16 0,-56-57 272 0,57 66-160 16,-57-66 160-16,61 84-128 0,-61-84 544 15,59 94 112-15,-29-42 32 0,-4 1 0 0,-3 1 288 0,-1 1 64 16,-1-1 16-16,-3 0 0 0,-4-1-464 0,-9-5-80 16,-5 1-32-16,-5 3 0 15,-9-3-352-15,-4 0 0 0,-4 8 0 0,-10-4 0 16,3 1-336-16,-10 1-96 16,-6 6-16-16,-4-2 0 0,-3-1 128 0,0-1 0 0,-2 1 16 0,5-2 0 0,-4-8 304 0,8 1-160 15,2 0 160-15,8-9-10720 0,3 2-2064 0</inkml:trace>
  <inkml:trace contextRef="#ctx0" brushRef="#br0" timeOffset="2913.4">29397 13775 21183 0,'-16'6'1888'0,"6"-5"-1504"0,3 3-384 0,7-4 0 0,2 3 288 0,-2-3-16 16,0 0 0-16,0 0 0 0,0 0 48 0,71 18 16 16,-71-18 0-16,82 9 0 0,-82-9-336 0,87 3-288 15,-87-3 48-15,91-7 16 16,-91 7-1024-16,97-10-208 0,-97 10-32 0,100-13-16 16,-100 13-432-16,92-8-96 0,-92 8-16 0,89-13-3520 0</inkml:trace>
  <inkml:trace contextRef="#ctx0" brushRef="#br0" timeOffset="3115.17">29104 14115 40543 0,'-40'18'1792'0,"19"-8"384"0,9-1-1744 0,12-1-432 0,7-4 0 15,-7-4 0-15,0 0 224 0,0 0-32 16,101 10-16-16,-101-10 0 0,155 4-1104 0,-59-4-224 0,3-4-32 0,-3-1-16 31,-9 0-2656-31,-6 0-544 0,-81 5-96 0,135-7-7360 0</inkml:trace>
  <inkml:trace contextRef="#ctx0" brushRef="#br0" timeOffset="3707.29">31371 13751 35007 0,'-40'9'3120'0,"19"-1"-2496"16,4-1-496-16,8 0-128 0,6-3 640 0,3 3 128 0,0 2 0 0,0 5 16 31,0-14-1904-31,-2 57-384 0,-5-17-80 0,0 4-16 0,-2-1-2496 0,-3 2-496 16,-5 1-96-16,-1-3-32 0,4 4 2480 15,-1-3 512-15,4-2 80 0,3-2 32 0,-1-2 3152 0,9-3 624 0,0-35 128 0,9 59 16 0,-9-59 864 0,0 0 160 32,54 66 48-32,-54-66 0 0,0 0-1472 0,104 39-304 15,-104-39-48-15,98 3-16 0,-98-3-848 0,118-16-176 16,-57 1-48-16,-2-10 0 15,-3 3-976-15,-7-8-208 0,2-1-48 0,-10-2 0 16,-1 0-480-16,-3-2-96 0,-6 0-32 0,-1-2 0 16,-7 2 336-16,1-1 64 0,-1 5 16 0,-1-3 0 0,-2 12 704 0,-5-1 256 0,-15 23-144 15,18-26 144-15,-18 26 0 0,0 0-160 0,-7 3 160 0,-4 8 0 16,-1 5-128-16,-5 6 128 0,-3 6 0 0,-9 7 0 16,1 12 960-16,-7 10 288 0,-5 11 64 0,-4 11 16 15,-3 13-304-15,-3 11-48 0,-8 12-16 0,-3 12 0 16,0 9-592-16,-5-4-128 0,-2-3-32 0,2-11 0 15,0-3 400-15,5-8 80 0,0-8 16 0,-2-17 0 16,2-7-272-16,-5-11-48 0,-7-5-16 0,-8-6 0 16,-7-6-368-16,-1-11-160 0,2-1 16 0,1-12 0 0,3-6-112 15,1-13 0-15,8-8-16 0,5-10 0 0,3 0 272 0,5-7 0 16,12-5 0-16,9-2 0 0,8-3 144 16,17-7 96-16,9 1 16 0,19-5 0 0,13-6-48 0,23-1 0 15,13-5 0-15,17 2 0 0,11-1-208 0,11 10 0 16,13 6 0-16,18 2 0 0,27 4 0 0,8 3 128 15,7 4-128-15,18 1 144 0,20 4-384 0,-1-5-80 16</inkml:trace>
  <inkml:trace contextRef="#ctx0" brushRef="#br0" timeOffset="50222.45">4889 8427 7359 0,'-15'1'656'0,"2"-1"-528"0,5 0-128 0,4 4 0 0,2-4 144 0,-3-4 0 16,-5 4 0-16,-8 0 0 31,-1 0-656-31,-2 0-144 0,4-1-32 0,1-1 0 0,4 0 256 0,0-1 48 16,1 3 16-16,3 0 0 0,-1-2 896 0,0 2 176 15,0 0 48-15,4 0 0 0,2 0 720 0,-1 0 128 16,8 2 48-16,-1-2 0 0,2 3-112 0,6 1-32 16,-11-4 0-16,0 0 0 0,77 0-1040 0,-77 0-208 0,80-7-32 15,-37-2-16 1,6 4-528-16,-5-4-96 0,3 4-32 0,0-2 0 0,0-2 192 0,7 2 48 0,3-2 0 0,1 2 0 15,5 2 208-15,6 0 192 0,1-2-48 0,1 2 0 16,-4 1 128-16,-5-4 32 0,-2 1 0 0,-5 0 0 16,-2 1-304-16,-1 1 0 0,-5-2 0 0,-2 4 0 15,-45 3 0-15,93-7-192 0,-93 7 0 0,83-9 0 32,-83 9-480-32,72-12-96 0,-72 12 0 0,52-12-16 0,-35 3 272 0,-3 2 48 15,-8 0 16-15,-6 2 0 0,-6 1 448 0,-6 1-144 0,-7-2 144 0,-7 5 0 0,-11 0-288 16,-6-2 32-16,-10 4 0 0,-2-2 0 0,-5 3 256 15,-9 1 144-15,-3 1-16 0,-1 0 0 0,-4 4 224 0,-3-2 32 16,-2 3 16-16,-6-5 0 0,-1 4 240 16,-2 0 32-16,9 0 16 0,-1 4 0 0,-5 5 144 0,0-1 48 15,-1 6 0-15,-7-4 0 0,2 0-160 0,1 2-16 16,3 2-16-16,8-2 0 0,5 3-48 0,4-6 0 16,8-1 0-16,3 0 0 0,6-3 176 0,5 2 16 15,8-2 16-15,3-2 0 0,5-1-208 0,5-3-64 16,6 1 0-16,5-4 0 0,5 4-384 0,5-2-64 15,4-2-128-15,5-1 176 16,3-3-688-16,3 5-128 0,8-3-16 0,6-3-16 16,-20 0-1376-16,67-3-288 0,-19-3-48 0,10-4-7408 0</inkml:trace>
  <inkml:trace contextRef="#ctx0" brushRef="#br0" timeOffset="51064.28">10107 8305 21183 0,'-14'-4'1888'0,"5"2"-1504"0,5 2-384 0,4 0 0 15,2 2 0-15,-4-2 0 0,-1 2 0 0,-2-2 0 32,5 2-1296-32,0-2-288 0,8 5-48 0,-8-5-16 15,0 0-880-15,0 0-176 0,84 9-48 0,-84-9 0 16,75 0 1200-16,-75 0 224 0,101 3 48 0,-52-3 16 0,3 0 2480 0,2 0 512 0,0-3 80 0,2 3 32 16,3 0 432-16,2 3 96 0,5 2 0 0,4-1 16 15,5 5-720-15,2-4-160 0,5-2-32 0,-2-1 0 16,-2-2-768-16,6 0-176 0,0 0-16 0,4 3-16 31,10 3-496-31,-4-3 0 0,2 1-128 0,-2-4 128 16,-3-4-608-16,1 4-16 15,-1 4 0-15,8-3 0 0,7 3 288 0,-5-4 48 0,0-4 16 0,-3-1 0 0,0 2 272 16,4-3 0-16,12 6 0 0,-5-5 0 0,1 0 0 16,-4-4 0-16,-3-3 0 0,2 7 144 0,1 0 368 0,0-2 64 15,4 1 0-15,-3-1 16 0,-12-1 176 0,3 1 48 16,-4 0 0-16,2 7 0 0,5-2-608 0,-2-1-208 15,-3-6 144-15,-4 0-144 16,1 4-384-16,-4 1-176 0,3 1-16 0,0 1-16 0,1-1 272 0,-4-2 64 16,-6-1 16-16,-3-1 0 0,-1 6 240 0,-4 1-144 15,-5 0 144-15,3 1-128 0,2 5 272 0,-7-3 64 16,-4-3 16-16,-6 4 0 0,-3-4 416 0,-2 0 96 16,-53 0 16-16,90 1 0 0,-90-1-224 0,86 2-32 0,-86-2-16 0,76 2 0 31,-76-2-736-31,61 3-160 0,-61-3-32 0,0 0 0 15,53-3-896-15,-52 1-176 0,-1 0-32 0,-5-3-8176 0</inkml:trace>
  <inkml:trace contextRef="#ctx0" brushRef="#br0" timeOffset="51821.6">4384 9102 12895 0,'-4'4'1152'0,"4"-2"-928"0,4-2-224 0,-4 3 0 0,2-3 0 0,1 4 0 0,6 1 128 0,0 0-128 31,-9-5-1024-31,0 0-256 0,0 0-64 0,0 0 0 0,75 30 944 0,-62-29 176 0,0-1 32 16,-3 4 16-16,2-4 992 0,-3 0 192 16,0 0 32-16,-4 0 16 0,4 0 320 0,-1 0 64 0,5 0 16 0,-5 0 0 15,1 0-544-15,5 0-96 0,-4 0-32 16,3 0 0-16,4 0-592 0,0 0-192 0,3 0 0 0,-20 0 0 15,0 0 0-15,73-4-320 0,-73 4 32 0,66-1 16 16,-66 1-16-16,75-4 0 16,-75 4 0-16,77 0 0 0,-77 0 288 0,82 0 0 0,-82 0 176 0,83 4-176 15,-83-4 384-15,89 8-48 0,-89-8 0 0,96 11 0 16,-96-11-176-16,104 12-32 0,-104-12-128 0,110 12 192 0,-110-12 0 0,107 7-16 16,-107-7 0-1,113 4 0-15,-113-4-560 16,113 3-128-16,-113-3 0 0,115-3-7904 0</inkml:trace>
  <inkml:trace contextRef="#ctx0" brushRef="#br0" timeOffset="52240.81">6817 9324 6447 0,'5'-2'576'0,"2"-2"-576"15,2 4 0-15,-4 0 0 0,2-3 1360 0,7 3 176 0,8-2 16 0,13-5 16 16,14 5-272-16,8-5-48 0,1 2-16 0,-1 3 0 16,4-4-1104-16,-1 4-128 0,4-2-192 0,-1 1 32 31,3-1-1168-31,0-1-224 0,4 5-48 0,-4 0-16 15,-5 0 400-15,2 0 64 0,-2 4 32 0,-3-3 0 0,2-1 1696 0,3 2 320 0,3 0 80 0,1-2 16 16,1 0-112-16,0 5-32 0,3-3 0 0,30-9-4240 31,-12 7-832-31</inkml:trace>
  <inkml:trace contextRef="#ctx0" brushRef="#br0" timeOffset="52445.65">9701 9240 25791 0,'-14'3'2304'0,"7"1"-1856"0,7-2-448 0,3 1 0 16,2-1 736-16,2 1 48 0,-7-3 16 0,0 0 0 31,0 0-1296-31,89 27-256 0,-89-27-48 0,89 3-16 15,-37-6-1904-15,1 1-384 0,4-5-80 0,6 3-16 16,5-3 1120-16,9 0 224 0</inkml:trace>
  <inkml:trace contextRef="#ctx0" brushRef="#br0" timeOffset="67582.09">28566 5826 1839 0,'-14'0'160'0,"3"0"-160"16,6 0 0-16,3 0 0 0,-1 0 368 0,-2 0 32 15,-4 0 16-15,-12 0 0 0,-2 0-416 0,-3-3 128 16,0 1-128-16,4-2 0 0,-1-1 0 0,-2-2 0 15,6-1 0-15,-3-1 0 0,-1 0 128 0,2-1 80 16,0 1 32-16,2 0 0 0,2 6 320 0,1-2 64 16,2 1 16-16,0-1 0 0,2 3 160 0,1 0 32 0,3 1 16 0,1-3 0 15,0 4-512-15,0-2-96 0,2 1-32 0,-4-5 0 16,-3 6-208-16,1 0 0 0,-5-1 0 0,1-1 0 16,-3 2 0-16,-3 0 192 0,1 0-48 0,-3 0-16 15,0 2 192-15,-3-1 48 0,0 3 0 0,-2 1 0 16,2 0 320-16,-4-1 64 0,2 1 16 0,2 2 0 15,-3-2-80-15,4 4-16 0,-1-4 0 0,3 4 0 16,-1-4-288-16,0 4-64 0,3 1-16 0,-2-1 0 16,-1 1-128-16,-1-1-32 0,-1 5 0 0,0 0 0 15,0 2 144-15,0-2 32 0,3 3 0 0,-3 2 0 16,0-1-48-16,0-1 0 0,0 4 0 0,-2 0 0 0,2-2-128 16,-4-2-16-16,4 6-128 0,-2-2 192 0,2-2-192 15,0 2 176-15,3 0-176 0,0-2 160 16,-1 4 448-16,5 3 96 0,-2 0 0 0,3 2 16 0,3 1 208 0,3 3 32 15,-2 1 16-15,5-5 0 16,0 3-496-16,0 0-96 0,4 3-32 0,2-1 0 0,-1-4-352 0,4 1 0 16,0-2 0-16,4 1 0 0,-4-4 0 0,3 4-160 15,2-3 160-15,-1-3-160 0,3 3 160 0,0-3-128 16,2 0 128-16,-1-1-128 0,1-1 128 0,-2-3 0 16,2-1 0-16,1 0 0 0,1-3 320 0,3 4 0 15,1-4 0-15,1-2 0 0,-16-12 704 0,0 0 128 16,0 0 16-16,101 40 16 0,-101-40-880 0,0 0-176 0,108 14-128 15,-108-14 144 1,92 12-848-16,-92-12-192 0,103 12-16 0,-103-12-16 0,98 14 768 0,-98-14 160 0,89 12 0 0,-89-12 0 16,78 14 0-16,-78-14 0 0,78 19 0 0,-78-19 0 15,81 27 0-15,-81-27 176 0,83 31-176 0,-83-31 160 16,93 35-160-16,-93-35 128 0,102 31-128 0,-102-31 128 16,110 30-128-16,-110-30 192 0,110 22-192 0,-110-22 192 15,119 21 128-15,-119-21 16 0,137 19 16 0,-60-12 0 16,7 2-32-16,3-2-16 0,0 2 0 0,-4-1 0 15,-1 1-160-15,0 0-16 0,-7-2-128 0,5 2 192 16,7-2-192-16,-1 3 0 16,1-1 0-16,-7-2 0 0,-5 5 0 0,-2-3 0 0,0-1 0 0,2-3 0 0,4 4 0 0,-1-5 0 15,8-3 0-15,-5 1 0 16,-4-2 0-16,-2-2 0 0,3-3 0 0,3 5 0 16,-3-3 0-16,6 4 192 0,13 6-48 0,-4-3-16 0,-8-4 0 0,-3-2-128 15,-5-1 192-15,-4-3-64 0,-2-1-128 0,1 6-176 16,3-1 48-16,-4-3 0 15,-1 3-256-15,-7-1-32 16,-6-1-16-16,-1 2 0 0,-2-1 272 0,-2 3 160 0,-52 0-192 0,103-5 192 16,-103 5 0-16,104-4 0 0,-48 1 0 0,-5 1 0 0,1-2 0 15,-8 1 0-15,-44 3 0 0,75-5 0 0,-42 1-128 0,-4-1 128 0,-1 5-192 0,2-3 192 16,-1-3-192-16,-2 3 64 16,0-4 128-16,0 0-208 0,-1 2 208 0,-4-4 0 15,-1 4 0-15,2-2 0 0,0-2 0 0,-6-1 0 0,4-3 0 0,-2-1 0 16,2 2 0-16,2-3 0 15,-1-1 0-15,1-1 0 0,3-1 192 0,-2 4-64 16,4-3 0-16,-7-2-128 0,2 1 128 0,0 1-128 16,-6 1 0-16,0 0 0 0,1-1 0 0,-8 0 0 0,2 1 0 15,-3 0 0-15,-4 1 0 0,1 1 0 16,1 1 0-16,-6-1 0 0,6 4 0 0,-5-2 0 0,5 3 0 16,-2 0 0-16,1 1 0 0,0-1 0 0,0 4 0 0,2-2 0 0,-2 2 0 0,-1-4 0 15,2 4 0-15,-5-1 0 16,5-1 0-16,-6-1 0 0,3 3 0 0,-1-4 0 0,2 0 0 0,1 0 0 15,1 1 0-15,1-3 0 0,1-1 0 0,2 3 0 16,1-3 0-16,-4 2 0 0,3-3 0 0,-4 1 0 0,2-2 0 0,-4 4 0 16,4-4 0-16,-8-2 0 0,3-1 0 0,-4-1 0 15,0 1 0 1,-4-2 0-16,3-2 0 0,-5-2 0 0,-1 1 128 0,2-4-128 0,0 3 0 0,-4-7 0 16,4 2 416-16,1-1-32 0,1-2 0 0,3 1 0 31,-2-1-128-31,2-1-16 0,0 3-16 0,-1-3 0 15,-1 1-224-15,-5 3 144 0,-4-2-144 0,-6-1 128 16,-6 1-128-16,-3-1-144 0,-5 3 144 0,-8-1-208 16,-1 1-112-16,-3 2-32 0,-8 3 0 0,-1 2 0 15,0 4 352-15,-6-1 0 0,6 1 0 0,-2 3 0 16,-4-4 0-16,3 5 0 0,-3-3 0 0,1-3 0 0,3 5 0 0,-4-4 0 16,-5 1 0-16,2-4 0 0,-8-2 0 0,-1-3 0 15,-1 0 0-15,-8 2 0 0,2 3 0 0,-1 0 0 16,0 7 0-16,-8-3 0 0,-10 3 0 0,-1 0 0 15,3 2 0-15,1 3-176 0,1 4-48 0,0 1-16 16,-4 8 0-16,-2-3 0 16,-1-1-176-16,3 4-32 0,0-1-16 0,4-1 0 0,3 7 192 0,0-1 32 0,0 1 16 15,-3-4 0-15,-1-1 224 0,-1 3 0 0,7 0 0 16,-2 2 0-16,2 3 0 0,-5-2 0 0,-6 1 0 0,6-3 0 16,0-1 0-16,-1 0 0 0,4 2 0 0,2 0 0 15,4 1 0-15,-3-1 0 0,-6 0-192 0,3-4 192 16,5-2-320-16,1 2 48 0,-1 2 0 0,4 2 0 15,5 2 272-15,-3 1 0 0,3 0-128 0,0-2-8528 16,3 8-1712-16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1:04:51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6114 9036 2751 0,'-8'4'256'0,"2"-3"-256"16,1-1 0-16,3 4 0 0,2-2 1856 0,0-2 336 15,2 1 64-15,0 1 16 0,1 2-1216 0,3-1-240 16,-1-1-48-16,-2 3-16 0,3-3-752 0,-3 0-192 0,-3-2 0 0,-5 3-16 31,1-3-240-31,-1 0-32 0,-2 0-16 0,-3-3 0 0,-2 3 112 0,-1 0 0 0,-1 0 16 0,0 0 0 16,-3-2 512-16,3 0 112 0,-2 0 0 0,2-1 16 15,0 3 304-15,4-2 48 0,1-1 16 0,2-1 0 16,2 2-160-16,0-1-32 0,1-1 0 0,-1 4 0 16,5 0-48-16,-3 0-16 0,-3 0 0 0,6 0 0 15,-3 0-32-15,-1 4-16 0,3-1 0 0,-3-1 0 16,4 2 64-16,0-3 16 0,-3 3 0 0,3-4 0 15,0 5 176-15,0-3 48 0,0 0 0 0,3-2 0 0,1 3 176 0,-4-3 32 16,5 0 16-16,-2 0 0 0,3-3 224 0,2 3 64 16,1-2 0-16,2-2 0 0,-1 1-192 0,4 1-48 15,0 0 0-15,0-3 0 0,3 5-528 0,1-3-128 16,-1 1 0-16,4-2-16 0,2 3-240 0,-1-3 0 16,1 1 0-16,-23 3 0 0,58-9 160 0,-58 9-160 15,55-9 160-15,-55 9-160 0,51-10 352 0,-51 10-32 16,47-7 0-16,-24 2 0 0,-3 5 16 0,3-2 0 15,0 0 0-15,-1 2 0 0,1 0-80 0,1 0 0 16,-24 0-16-16,0 0 0 0,70 7-240 0,-70-7 144 16,0 0-144-16,0 0 128 0,86 14 32 0,-86-14 0 0,0 0 0 0,0 0 0 15,74 21 144-15,-74-21 16 16,0 0 16-16,0 0 0 0,84 14-16 0,-84-14 0 0,0 0 0 0,92 0 0 16,-92 0-96-16,63-9-32 0,-63 9 0 0,63-9 0 15,-30 6-192-15,-5-2 144 16,3 0-144-16,-1 1 128 0,0 1-128 0,-3-3 192 15,-27 6-192-15,56-1 192 0,-56 1-192 0,0 0 192 0,80 1-192 0,-80-1 192 16,0 0-192-16,80 7 0 0,-80-7 0 0,0 0 0 0,86 6 0 16,-86-6 0-16,0 0 0 0,82 0 0 0,-82 0 0 15,0 0 0-15,71-4 0 0,-71 4 0 0,0 0 0 0,61-2 0 16,-61 2 0-16,0 0 0 0,0 0 0 0,70 0 0 16,-51 0 0-16,2 0 0 0,-2-1 128 0,2 1-128 15,0 0 128-15,-21 0-128 0,0 0 128 0,68 1-128 16,-45-2 128-16,-1 1-128 0,-22 0 0 0,0 0 0 15,75 0 128-15,-75 0-128 0,0 0 0 0,75 0 0 16,-75 0 0-16,0 0 0 0,75-2 0 0,-75 2 128 0,56-4-128 16,-56 4 0-16,52-3 0 0,-52 3 0 15,51-7 0-15,-51 7 0 0,50-9 0 0,-25 2 0 0,-1 5 0 0,0-1 0 16,1 0 0 0,-1 1 0-16,1 2 0 0,-3-4 0 0,-22 4 0 15,0 0 0-15,66 9 144 0,-66-9-144 0,0 0 0 0,0 0 144 16,93 21-144-16,-93-21 0 0,0 0 0 0,0 0 0 0,83 28 0 0,-83-28 0 15,0 0 0-15,0 0 0 16,86 21 0-16,-86-21 0 0,0 0 0 0,64 7 0 0,-64-7 0 0,0 0 0 16,0 0 160-16,75 3-160 0,-75-3 128 0,0 0-128 15,0 0 144-15,63 5-144 0,-51-5 160 0,-3 2-160 16,0-2 128-16,-4 2-128 0,-3-2 0 0,-1 0 0 0,1 3 0 0,2-3 128 16,-4 2-128-16,0-2 0 0,0 0 0 0,-4 0 0 15,2-2 0-15,1 2 0 0,-1 2 160 0,-2-2-160 16,3 0 160-16,-3 0-160 15,4 0 128-15,-3 2-128 16,1-2 0-16,2 0 144 0,-4 0-144 0,4 0 0 0,0 0 0 0,0 2 0 16,0-2 0-16,0 0 0 0,0 0 0 0,0 0 0 0,4 0 0 0,-4 0 0 15,2 0 0-15,1 3 0 16,-3-3 0-16,4 0 0 0,-4 0 0 0,1 2 0 16,3-2 0-16,-4 2 0 0,0-2 0 0,2 1 0 0,-1-1 0 0,5 4 0 15,-3-3 0-15,2 1 0 16,4 0 0-16,-4-2 0 0,4 3 0 0,0-1 0 15,3-2 0-15,-2 0 0 0,4 0 0 0,-2-2 0 0,2 2 0 0,-1 0 0 0,-1 0 0 0,2 0 0 16,-4 0 0-16,1 0 0 16,-1 0 0-1,-1 0 0-15,3 0 0 0,-3 0 0 0,1-3 0 0,-1 3 0 0,0 0 0 16,-1 0 0-16,1-2 0 16,-4 2 0-16,2 0 0 0,-2 0 0 0,1 0 0 31,-1 2 0-31,-2-2 0 0,1 0 0 0,-1 3 0 0,3-1 0 0,-3-2 0 0,-1 4 0 0,1-4 0 15,-1 3 128-15,1-1-128 0,1-2 0 0,1 0 0 0,-1 0 0 0,1 0 0 16,4-2 0-16,-4-1 0 0,4-1 0 0,3 2 0 0,0-3 0 0,2 2 0 16,3-4 0-16,-1-2 0 0,3 0 0 0,0 1 0 15,-5-3 0 1,0 2 0-16,2 1 0 0,-6 3 0 0,-1-2 0 16,0 1 0-16,-2 1 0 0,1 2 0 0,-6 1 0 15,3-2-304-15,-3 4-32 0,-2 0-16 0,0 2-18464 16</inkml:trace>
  <inkml:trace contextRef="#ctx0" brushRef="#br0" timeOffset="2645.94">5369 9834 11967 0,'0'-4'1072'0,"0"3"-864"0,0 1-208 0,1 0 0 0,1 1 544 0,0-1 64 16,1 0 16-16,2 0 0 15,4 0-752-15,0 0-160 0,-2 4-32 0,3-4 0 32,-4 0-592-32,1 0-128 0,-2-4-32 0,3 4 0 0,-4 0 752 0,1 0 128 0,0 4 48 0,2-1 0 0,-1-1 1056 0,2-2 224 15,3 4 32-15,1-1 16 16,0-1 480-16,4 1 80 0,5-1 32 0,0 2 0 0,-21-4-544 0,50 0-96 16,-50 0-32-16,65 0 0 0,-32 0-448 0,5-4-80 0,7 4-32 15,2-2 0 1,-1-1-304-16,3 3-64 0,-1 5-16 0,5-5 0 15,-53 0 32-15,106 9 16 0,-49-6 0 0,3 1 0 16,-3-3 112-16,1-1 32 0,-1 0 0 0,4 0 0 0,4 0-16 0,3 4 0 16,3-4 0-16,4 0 0 0,2 0-208 0,5-4-128 15,-6-1 160-15,3-3-160 0,-3 2 448 0,1-1 0 0,-4-1 0 0,9 2 0 16,2 1 64-16,-1 0 16 16,1 1 0-16,-9 1 0 0,-4-2-80 0,4 1-32 0,-3 8 0 0,3-4 0 15,3 8 96-15,-3-2 0 16,5 2 16-16,-5 1 0 0,-5 3-160 0,1-6-48 0,1 2 0 0,1-3 0 15,-2 2-320-15,4-1 0 16,4 2 0-16,1-2 0 0,-3 2 0 0,-2-2 0 0,-6 1 0 0,1-2 0 16,-4 0 0-16,2 2 0 0,2 3 128 0,0-1-128 15,4 3 352-15,-6-1 0 0,6-1 0 0,-8-3 0 16,-3 5-80-16,-1-6-16 16,3 2 0-16,-4 1 0 0,1-4-256 0,1-1 0 0,2 3 0 0,1-6 0 15,0 5 128-15,0-3-128 0,-5 1 0 0,-1-3 0 16,-3 3 208-16,4-1-16 0,5-3 0 0,-5-3 0 15,2 6-64-15,-2-1 0 0,0 2-128 0,-3-1 192 16,-58-3-192-16,102 10 0 0,-102-10 128 0,94 14-128 16,-94-14 0-16,93 13 0 0,-93-13 0 0,90 14 0 15,-90-14 0-15,98 8 0 0,-47-4 128 0,1-1-128 16,0-1 0-16,0 1 128 0,-1 1-128 0,-1-2 0 16,-50-2 128-16,89 7-128 0,-89-7 0 0,84 1 0 0,-84-1 0 15,70 0 0-15,-70 0 0 0,62 6 0 0,-62-6 0 0,58 3 0 16,-58-3 0-16,57 0 0 0,-57 0 0 0,54 4 0 15,-54-4 0-15,60 3 0 0,-60-3 0 0,62 2 0 16,-62-2 0-16,63 0 0 0,-63 0 0 16,61-4 0-16,-61 4 0 0,63-5 0 0,-63 5-160 0,70-5 160 15,-41 1-128-15,3-1 128 0,-32 5 0 0,57 0-128 16,-29-3 128-16,-28 3 0 0,56 3 0 0,-56-3 0 16,57 4 0-16,-57-4 0 0,52 5 0 0,-52-5 0 15,56 9 0-15,-56-9 0 0,56 5-304 0,-56-5 32 16,54 7 0-16,-54-7-11696 15,0 0-2320-15</inkml:trace>
  <inkml:trace contextRef="#ctx0" brushRef="#br0" timeOffset="3341.57">3220 10976 8287 0,'-12'-5'736'0,"6"-2"-592"15,-2 6-144-15,3-3 0 0,5 4 1936 0,0 0 368 16,-4 0 64-16,1-2 0 0,1-1-1152 0,-7-1-256 0,2 3-32 0,-3-1-16 31,-2 2-2480-31,-2 2-496 0,-6 3-112 0,-1 0 0 0</inkml:trace>
  <inkml:trace contextRef="#ctx0" brushRef="#br0" timeOffset="3589.84">2981 11004 2751 0,'-89'30'128'0,"86"-27"16"0,3-3-144 0,-4 0 0 0,1 2 0 0,-4-2 0 0,-5 4 1024 15,-9 1 192 1,-7-2 16-16,2 1 16 0,0-2 560 0,3-2 112 15,6 0 32-15,3 0 0 0,1 0-32 0,8-2-16 0,-2-2 0 0,5 1 0 0,2 3-624 0,0-5-128 16,4 1-32-16,3 4 0 0,0-5-672 0,3 3-128 16,3 0-16-16,-13 2-16 15,0 0-288-15,54-10 0 0,-54 10 0 0,0 0 0 0,73-5 0 0,-73 5 0 16,0 0 0-16,85-11 0 16,-85 11 400-16,73-10 32 0,-73 10 0 0,86-9 0 15,-86 9 336-15,101-12 80 0,-44 7 16 16,8 1 0-16,6-1-304 0,4 2-64 0,0-3-16 15,-7 1 0-15,0 0-240 0,-5 1-48 0,3 1-16 0,0 1 0 16,0 2-176-16,4-2 0 0,3 6 0 0,2-4 0 16,-2 0 0-16,-6 0 0 0,-5 0 0 0,3 0 0 15,-1 0-144-15,1 0 144 0,-65 0 0 0,129 7-9856 16,-129-7-1872-16</inkml:trace>
  <inkml:trace contextRef="#ctx0" brushRef="#br0" timeOffset="17872.2">28284 5567 4607 0,'-27'-11'400'0,"10"4"-400"16,-2 2 0-16,7 5 0 0,6 0 3680 0,3 0 656 16,-2 4 128-16,-8-3 16 15,-7 3-4480-15,-7 1-736 0,0 2-224 0,-5-2-64 16,6-1-1200-16,-5-3-240 0,1-1-48 0,2-1-16 16,-3-1 1632-16,1-3 336 0,-1-1 64 0,-1-2 16 0,-2 3 1712 0,-5-2 352 0,-1 1 64 0,0 1 16 15,-7 2-80-15,-2 3-16 0,-5 0 0 0,-3 0 0 16,-4 0-352-16,1 5-80 0,-1-2-16 0,0 6 0 15,7 0-736-15,-3 3-128 16,1 4-48-16,2 1 0 0,-2 4-208 0,-1 0 0 0,-1 3 0 0,-4 2 0 16,-1 0-176-16,-2 1-16 0,3 4-16 0,-4 4 0 15,-1 1 208-15,1 3 0 0,0-1-160 0,0-1 160 16,-1-1 0-16,-6 2 160 0,-2 1-16 0,2-3 0 16,0-1 208-16,5-3 32 0,3 2 16 0,-1-2 0 15,0 8 528-15,0 0 96 0,3 0 32 0,0 0 0 16,4 2 32-16,2 1 16 0,6 3 0 0,4 8 0 15,7 5-288-15,3-2-64 0,11 1-16 0,4-4 0 0,4 0-480 0,9-5-112 16,6-6-16-16,3-43 0 16,10 87-464-16,-10-87-112 0,35 84 0 0,-35-84-16 15,61 76-384-15,-61-76-80 0,93 75-16 0,-93-75 0 16,118 73 576-16,-118-73 112 0,120 72 32 0,-57-36 0 0,-63-36 224 16,122 61 192-16,-56-35-48 0,-3 1 0 0,7-5 96 15,10 4 16-15,7 1 0 0,5-8 0 0,-3-2-80 0,0-5-16 16,0 2 0-16,7 0 0 0,0 2-160 0,10-4 0 0,2-2 0 0,0-1 0 15,-2-4-336-15,6-5 48 16,6 0 16-16,4-5 0 0,7 2 96 0,-8-6 32 0,-6-5 0 16,-6 4 0-16,1 1-96 0,3-3-16 15,4 0 0-15,-4-2 0 0,-10-4 112 0,3 1 16 16,3-1 0-16,2 1 0 0,4 6 256 0,-3-6 48 16,-4-4 16-16,-2 4 0 0,-5 3 432 0,5 3 80 0,4-1 32 0,-4-2 0 15,-8-1-480-15,-4-1-112 0,-7 0-16 0,0 2 0 0,-3-3-304 0,-2 3-64 16,0-2-16-1,-7 1 0-15,-9-1-464 16,-7 2-112-16,-3 2 0 0,-2-4-16 0,-2-3 576 0,0-4 112 0,-3 4 32 0,4-2 0 16,-5 2 288-16,-4-4 64 0,1-1 16 15,-1-2 0-15,-8 0-48 0,-4-6-16 0,-3-2 0 16,-9-8 0-16,-5-5-176 0,-6-5 0 0,-6-6 0 0,-6-1 0 16,-2-7 0-16,-7-4 0 0,-2 4-144 0,-7 0 144 15,-2 3 416-15,-7-2 144 0,-1 4 16 0,-4-1 16 0,-1 3 64 0,-8-1 16 0,-8 1 0 16,-2 2 0-16,-4 1-288 15,-8 5-48-15,-5 1-16 0,-8 1 0 16,-3 4-320-16,-3 1 0 0,-11 8 0 0,-2-3 128 16,1 3-128-16,-6-3 0 0,-2 10 128 0,-13 1-128 15,-6 2 240-15,-5 3-32 0,-3 2 0 0,1 7 0 0,6 9-16 0,-8 2-16 0,1 1 0 0,6 4 0 16,11 5-176-16,13 3 0 0,4 8 0 0,6 4-15856 16</inkml:trace>
  <inkml:trace contextRef="#ctx0" brushRef="#br0" timeOffset="28229.18">18718 12457 15663 0,'-17'-4'1392'0,"0"1"-1120"0,8 3-272 0,9 0 0 16,-4 0 1376-16,-1 0 224 0,-14 3 32 0,-7-3 16 15,-7 0-720-15,-2 0-144 0,2 0-16 0,1 0-16 16,3 0-752-16,-3 6-208 0,-2-1-16 0,-5-2 0 31,3 4-144-31,-4 2-16 0,0 2-16 0,1-3 0 0,4 1 784 0,-1 3 176 16,-1-1 16-16,2 1 16 0,-3 0 528 0,1-2 96 0,-3 4 32 0,-3-1 0 31,-1-1-416-31,-5 3-64 0,2 1-32 0,-1 2 0 0,2 1-288 16,-3 2-64-16,6 1-16 0,-6 1 0 0,4 3 112 15,-2 4 32-15,1 1 0 0,-1 0 0 0,-1 9-112 0,-1 0-16 16,-5 0 0-16,1-1 0 0,1-3-192 0,-2-3-64 16,5 1 0-16,8-1 0 0,4-5-128 0,2 3 192 15,-1 4-192-15,1 0 192 0,2 1 48 0,-1-1 16 16,1 8 0-16,0-2 0 0,-2 6 0 0,1-2 0 16,-3 4 0-16,-1-2 0 0,-2 3-256 0,1-1 176 15,3-6-176-15,1 5 160 0,3-7-32 0,6 3-128 16,0-2 192-16,5 3-64 0,5 0 64 0,-1-1 0 0,5 5 0 0,3-6 0 15,4 2-64-15,-2-1-128 0,7 3 192 0,2-5-64 16,-2-42-128-16,8 82 0 0,-8-82 144 0,23 80-144 16,-23-80 0-16,31 80 0 0,-31-80 0 0,41 87 0 15,-41-87 0-15,47 89 0 0,-47-89 0 0,62 89 128 16,-62-89-128-16,72 83 0 0,-72-83 0 0,82 82 0 16,-82-82 0-16,85 68 0 0,-85-68 0 0,96 52 0 15,-96-52 128-15,101 44-128 0,-101-44 128 0,115 31-128 16,-49-17 0-16,2-2 144 0,7-1-144 0,-2-8 0 15,0 2 128-15,1-6-128 0,1-3 0 0,-1-1 0 0,3 0 0 16,5-2 0-16,9-2 0 0,-1 0 0 0,-1-5 0 16,-2-3 0-16,-5 0 0 0,-3-6 0 0,1 6 0 0,-4-1-144 15,5 8 144-15,-6-6-128 0,-1 6 128 0,-6-8 0 16,-1 1 0-16,-3-1-128 0,-3 1 128 0,4-4 0 16,8 2 0-16,3-2 0 0,6 2 0 0,4-2 0 15,1 3 0-15,-2 1 0 0,-1 0 0 0,-2-6 0 16,3 0 0-16,2-5 0 0,-3-1 0 0,-7-3-208 15,-11 3 80-15,-10 1 128 16,-8-2-512-16,-4-4 0 0,-13 2 16 0,-3-3 0 0,-5 2 160 0,-6-5 16 0,-1 3 16 16,-2 0 0-16,-5 4 432 0,-4-4 96 15,2-7 16-15,0 0 0 0,0 2 272 0,-2-3 48 0,0-2 16 0,-1 1 0 16,1 2-336-16,-2-5-64 0,1 4-16 0,1-6 0 16,-5-3-160-16,0 1 0 0,4-1 0 0,-4-2 0 15,0-5 0-15,-4 5 0 0,-1-2-128 0,0 0 128 16,1 4-128-16,-3 0 128 0,5 3-160 15,-6-3 160-15,3 3 0 0,-2 0 0 0,-2 4 0 0,-2-2 0 16,-1 3 0-16,-2-4 192 0,-3-1-64 0,-1-3-128 0,1 3 160 16,0 0-160-16,-3 0 128 0,3 6-128 0,0 1 0 0,-1 4 0 15,1 1-144-15,-6 4 144 16,2 2-288-16,-2 3 48 0,-8 2 16 0,-4 1 0 0,-5 3-32 16,-3 2-16-16,-1 3 0 0,-5 1 0 0,0 6 144 15,1-2 128-15,-1 10-192 0,-3-2 192 16,3 1 0-16,0 6 0 0,-3 1 192 0,3 1-48 0,-3 0-144 0,-1 2 128 15,-4-5-128-15,-1 3 128 16,1-5-128-16,-1 0 0 0,4-1 0 0,-3-3 0 0,-1 2 0 0,1-1 0 16,-1-2 0-16,-6-2 0 0,-2 1 144 0,-9-2 0 15,-9 4 0-15,-5-1 0 16,6 5-320-16,-5 5-64 0,3 7-16 0,-4 2-17168 0</inkml:trace>
  <inkml:trace contextRef="#ctx0" brushRef="#br0" timeOffset="54645.2">25488 13795 9215 0,'0'0'816'0,"0"0"-656"0,0 0-160 0,0 0 0 0,0 0 1040 0,0 0 176 16,0 0 48-16,61 8 0 15,-61-8-1264-15,65-1-496 0,-65 1 32 0,89-4 0 16,-89 4-512-16,80-5-112 0,-80 5 0 0,73-4-16 0,-73 4 752 0,68-3 160 16,-68 3 16-16,56-2 16 0,-56 2 1264 0,0 0 256 0,82-2 48 0,-82 2 16 15,55 0 240-15,-55 0 64 16,58-1 0-16,-58 1 0 0,61-4-624 0,-61 4-112 15,63-5-32-15,-63 5 0 16,62-4-448-16,-62 4-80 0,65-1-32 0,-65 1 0 16,70 0-240-16,-70 0-160 0,76 1 192 0,-76-1-192 0,84 4 320 0,-84-4-32 0,92 3-16 0,-92-3 0 15,98 0 208-15,-98 0 32 0,92-3 16 0,-92 3 0 16,87-4 16-16,-87 4 0 0,89-1 0 0,-89 1 0 16,89-4-96-16,-89 4 0 0,92 0-16 0,-92 0 0 15,102 5-208-15,-102-5-32 16,99 4-16-16,-99-4 0 0,101 0 0 0,-101 0 0 0,99 0 0 0,-99 0 0 15,107 0 80-15,-107 0 0 0,102-4 16 0,-44 8 0 0,3-1 192 16,-4-1 48 0,4 5 0-16,-61-7 0 0,112 9 112 0,-112-9 16 0,108 2 16 0,-108-2 0 0,106 3-144 0,-106-3-48 15,112 4 0-15,-56-3 0 0,6 5-240 0,1-3-48 32,1 2-16-32,-1-1 0 0,-2-4-160 0,-3 0 0 0,-1 0 0 0,-3 0 0 0,-54 0 0 0,110 3 0 31,-49-1 0-31,2 1 0 0,3 3 0 0,0-3 0 15,4-3 0-15,-4 0 0 0,0-3 0 0,-3 3 192 0,3-6-64 0,0 6 0 16,4 0 32-16,0 0 0 0,7 6 0 0,-3-6 0 16,1 0-160-16,-3 0 0 0,1 0 0 0,-5-6 128 15,-4 6-128-15,8 0 0 0,-2 0 144 0,5 4-144 16,0 1 0-16,-1 0 0 0,-2-1 0 0,-1-1 0 0,-6-1 0 0,-2-2 0 16,-2 5 0-16,-4-1 0 0,-57-4 0 15,110 7 0-15,-53-5 0 0,-57-2 0 16,110 8 0-16,-110-8 0 0,98 7 0 0,-98-7 0 15,83 0 176-15,-83 0-48 0,75-7 0 0,-75 7 0 16,72 0-128-16,-72 0 0 0,76-2 0 0,-76 2 128 16,79 0 0-16,-79 0-128 0,87 2 192 0,-87-2-64 0,92 4-128 0,-92-4 0 15,98 0 144-15,-98 0-144 0,89-4 0 0,-89 4 0 16,92-2 0-16,-92 2 0 0,98-1 0 0,-98 1 0 16,97 3 0-16,-97-3 0 0,93 7 0 0,-93-7 0 15,82 7 0-15,-82-7 0 0,67 4 0 0,-67-4 0 16,0 0 0-16,75 5 0 0,-75-5 0 0,0 0 0 15,0 0 0-15,63 0 0 0,-63 0 0 0,0 0 0 16,0 0 0-16,0 0 0 0,0 0 0 0,65 12 0 16,-65-12 0-16,0 0 0 0,0 0 0 0,0 0 0 15,0 0 0-15,57 23 128 0,-57-23-128 0,0 0 128 0,0 0-128 0,0 0 128 16,0 0-128-16,0 0 0 0,0 0 0 16,30 57 0-16,-30-57 128 0,0 0-128 0,0 0 128 0,-7 52-128 15,7-52 176-15,0 0-48 0,-12 53 0 0,12-53 0 16,-7 41-128-16,7-41 0 15,-4 47 144-15,4-47-144 0,-5 53 0 0,5-53 128 0,0 54-128 0,0-54 0 16,2 57 0-16,-2-57 128 0,5 56-128 0,-5-56 0 16,7 54 0-16,-7-54 0 0,5 54 0 0,-5-54 128 0,0 0-128 15,4 75 0-15,-4-75 0 0,-4 49 0 0,4-49 0 0,-9 43 0 16,9-43 0-16,-8 44 0 16,8-44 0-16,-9 48 0 0,9-48 0 0,-11 47 0 0,11-47 0 0,-12 44 0 15,12-44 0-15,0 0 0 16,-10 58 0-16,10-58 0 0,0 0 0 0,-7 48 0 15,7-48 0-15,0 0 0 0,0 0 0 0,-5 49 0 0,5-49 0 16,0 0 0-16,-16 19 0 0,16-19 0 0,-19 7 0 0,1-7-160 16,-1-2 160-16,-2-3 0 0,-8 2-272 15,-3-4 48-15,1 0 16 0,-6-2 0 0,2 0 48 0,-3 1 16 0,2-1 0 0,-5 0 0 32,1 1 144-32,-1-3 0 0,-3 2 0 0,2 1 0 0,-5 2 0 0,-2-2 0 15,-3-1 0-15,-5-3 0 0,-3 7 0 0,-6-4 0 0,0 5-144 16,-4-1 144-16,7 2-304 0,-10-6 16 15,-2 7 0-15,-1-3 0 0,1 3-32 0,-4-3 0 0,-1 5 0 16,0 0 0-16,2 0 320 0,-3 4 0 0,6-3 0 0,1 1 0 16,-1 0 240-16,0-2 0 0,1 0 0 0,0 0 0 15,-1 0-48-15,0 3-16 16,0-3 0-16,2 0 0 0,3 0-176 0,-3 0 0 0,1-3 0 0,1 1 128 16,-9 0-128-16,-2 1 0 0,-2-3 0 0,4 4 0 15,1-2 0-15,3 1 0 16,-4-5 0-16,1 5 0 0,-1-6 0 0,-4 3 0 0,1 2 0 0,1-1 0 15,5-1 0-15,-3-1 0 16,5 0 0-16,0 0 0 0,0-2-176 0,0-2 48 0,-3 2 0 0,1-2 0 16,-1 2 128-16,3-1 0 0,0-1 0 0,4 0 0 0,-4 4-224 0,1-4 32 15,3 1 16-15,-4 4 0 16,-5-3-64-16,5 0-16 0,0 6 0 0,0-3 0 16,-3 1 256-16,3 1 0 0,3 2 0 0,1-2-144 0,-2 2 144 0,5 0 0 15,-2 0 0-15,4 0 0 0,0 4 0 16,-1-4 0-16,10 5 0 0,-1-2 0 0,6 1 0 0,-2-1 0 15,2-1 0-15,-1 1 0 0,1-1 0 0,2 0-160 16,-3 0 160-16,5-2 0 0,-1 0-288 0,2 0 48 16,5 0 16-16,-2 0 0 0,3 3 224 0,-1-3-176 15,2 0 176-15,0 2-160 0,1-2 160 0,1 3 0 16,1-3 0-16,-1 0 0 0,5 4 0 0,-2-4 0 16,0 2 0-16,4-2 128 0,1 0-128 0,2 0 0 15,-3 3 128-15,5-3-128 0,-4 5 0 0,4-1 0 16,2-4 0-16,3 5 0 0,0-1 0 0,2-1 0 0,-4-1 0 0,6 3-128 15,1-2 128-15,2 3 0 16,-4-3 0-16,5 2 0 0,-3-1 0 0,5 1 0 16,-3-1 0-16,2 1 0 0,2-2 0 0,1 1 0 0,0 1 0 0,2 0 0 15,2 0 240-15,0-1-32 0,1-1 0 0,-1-1 0 0,2 2-16 0,-2-1 0 32,1-1 0-32,1 0 0 0,1-2-192 0,-2 0 0 15,3 0 0-15,-3-4 0 0,1 1-192 0,-1-3 0 0,2-1 16 16,-3-3 0-16,2 1-16 0,-3-3 0 0,-2-4 0 15,-1-1 0-15,0-4 192 0,1 0 0 0,-1-3 160 0,0-1-160 16,2 3 272-16,2-4-32 0,1 0-16 0,3 1 0 16,-3 1-224-16,3-2 144 0,2 1-144 0,3 1 128 15,-3-2-128-15,3 3 0 0,1-3 0 0,2-2 0 16,4-1 0-16,-1 1 0 0,4-4-144 0,0 3 144 16,0 1 0-16,-2 2 0 0,2 0-128 0,-2 3 128 31,-7 2-384-31,1 4-32 0,-3-1 0 0,-8 1-16288 0</inkml:trace>
  <inkml:trace contextRef="#ctx0" brushRef="#br0" timeOffset="55469.93">27416 12877 23039 0,'0'-4'2048'0,"3"4"-1648"15,2 0-400-15,1 0 0 16,-6 0-384-16,0 0-144 0,0 0-48 0,47-8 0 16,-47 8-2960-16,45-14-608 0,-24 5-112 0,-4 4-32 0,-8-1 3424 0,0 3 672 15,-4-1 192-15,-2 1 0 0,1 1 192 0,-4 2 112 16,2 0 16-16,-2 0 32 0,0 0 3152 0,-2 2 624 16,2 1 128-16,-2 1 32 0,0 1-2272 0,-3 2-464 0,-2 0-80 0,2 5-32 0,0 0-928 0,-4 2-192 15,9-14-48-15,-17 37 0 16,4-13-272-16,3-1 0 0,0 0-176 0,-1-1 176 0,-1-1-256 0,1 2 64 15,-4-2 16 1,1-2 0-16,2 5 176 0,1-5 0 0,-3 4 0 16,6-2 0-16,8-21 0 0,-13 42 0 0,13-42 128 15,0 0-128-15,0 59 224 0,0-59-32 0,0 0 0 0,0 0 0 16,0 0-192-16,0 0 0 0,0 0 128 0,58 49-128 0,-51-49 0 16,-2-4 0-16,0-1 0 15,1 0 0-15,-3-2 144 0,0-2 144 0,-1-1 32 0,2-2 0 16,-4-1 128-16,0-1 48 0,3 2 0 0,-3-3 0 15,5-1 96-15,-1 2 32 0,1 0 0 0,-1 0 0 16,3 2-240-16,0 0-64 0,-2 6 0 0,-2 1 0 16,1 2-320-16,-3 3-128 0,-1 0 0 0,0 0 0 15,0 0-576-15,0 0-128 0,0 0 0 0,0 0-8752 16,-5 49-1744-16</inkml:trace>
  <inkml:trace contextRef="#ctx0" brushRef="#br0" timeOffset="55979.5">27993 12878 15663 0,'-9'-7'1392'0,"4"1"-1120"0,-2 4-272 0,5-2 0 0,2 4 1952 0,0 0 336 16,0-3 64-16,-4 3 16 0,1-2-1024 0,-2-1-192 15,-1 3-32-15,-2-4-16 32,-4 8-1664-32,-1-4-336 0,-1 5-64 0,0-2 0 0,-5 6 320 0,4 0 64 0,-3-1 0 0,4 1 16 15,0 2 816-15,0-1 144 0,2 0 48 0,3-1 0 0,4 3 240 0,-4-1 48 16,9-11 16-16,0 0 0 16,0 0-272-16,0 0-48 0,-3 43-16 0,3-43 0 15,0 0-160-15,0 0-48 0,0 0 0 0,0 0 0 0,0 0 0 0,0 0 0 16,37 67 0-16,-37-67 0 0,0 0-16 0,0 0 0 0,0 0 0 0,73 34 0 15,-73-34-64-15,0 0-128 0,68 13 176 0,-68-13-176 16,50 1 192-16,-50-1-64 0,51-1 0 0,-51 1-128 16,47-7-256-1,-47 7-144-15,40-9-48 0,-40 9 0 0,28-14-1152 0,-28 14-224 16,29-14-48-16,-29 14-9472 0</inkml:trace>
  <inkml:trace contextRef="#ctx0" brushRef="#br0" timeOffset="56220.42">28390 12828 27647 0,'-14'2'2448'0,"5"1"-1952"0,9 1-496 0,0-3 0 16,0 1 1504-16,0-2 208 0,0 0 32 0,0 0 16 15,0 0-2720-15,-16 45-528 0,16-45-112 0,0 0-32 16,0 0-1056-16,-15 49-192 0,15-49-64 0,0 0 0 15,0 0 2432-15,-12 49 512 0,12-49 0 0,0 0 128 0,0 0 2064 0,-6 71 416 0,6-71 80 0,0 0 0 16,0 79-976-16,0-79-208 16,6 57-32-16,-6-57-16 0,0 0-1216 0,12 89-240 15,-12-89 0-15,0 0 0 16,5 84-1600-16,-5-84-224 0</inkml:trace>
  <inkml:trace contextRef="#ctx0" brushRef="#br0" timeOffset="56442.08">28627 13141 23039 0,'0'0'2048'0,"0"0"-1648"0,0 0-400 0,0 0 0 0,0 0 2880 0,0 0 512 31,0 0 80-31,63 32 32 15,-63-32-3376-15,66 22-688 0,-66-22-128 0,83 25-16 16,-83-25-1984-16,68 14-384 0,-68-14-64 0,0 0-32 16,70 0 672-16,-70 0 144 0,0 0 32 0,56-12-2704 0,-56 12-544 15</inkml:trace>
  <inkml:trace contextRef="#ctx0" brushRef="#br0" timeOffset="56891.73">29644 12770 18431 0,'-1'-3'1632'0,"-3"3"-1312"0,4 3-320 0,4-1 0 0,-4 2 1536 0,0-1 256 16,0-3 32-16,0 0 16 0,0 0-1344 0,0 0-272 16,-18 66-48-16,18-66-16 15,-28 46-992-15,9-20-208 0,0 5-48 0,-4 0 0 16,-3 3 560-16,4-1 96 0,-4 1 32 0,-1 0 0 0,5-1 1088 0,-3 0 208 15,6-2 64-15,2-3 0 0,-1 2-176 0,18-30-16 16,-22 45-16-16,13-31 0 0,9-14-496 0,0 0-112 16,-14 38-16-16,14-38 0 0,0 0-320 0,0 0-64 15,0 0 0-15,0 0-16 16,0 0-544-16,49-3-96 0,-32-8-32 0,1-4 0 16,4 1-256-16,1-6-48 0,0 3-16 0,1 0 0 0,0 1 912 0,-3 2 176 0,0 0 48 15,-2 2 0-15,2 3 464 0,-21 9 112 16,32-9 0-16,-32 9 16 0,0 0-256 0,0 0-48 0,0 0-16 0,48 4 0 15,-48-4 16-15,0 0 0 16,0 0 0-16,0 0 0 0,0 0 16 0,0 0 0 0,-13 57 0 0,0-43 0 16,-1-5 832-16,-3 3 160 0,-4-1 48 15,-5 1 0-15,0 0 336 0,-2-1 80 16,-3 6 16-16,-4-3 0 0,3-2-112 0,1 0-32 0,5-1 0 16,0-4 0-16,5-2-1040 0,3 0-208 0,3-5-32 0,4-2-16 15,2-1-1296-15,8-2-256 16,-3-4-48-16,8-3-8832 0,4-2-1760 0</inkml:trace>
  <inkml:trace contextRef="#ctx0" brushRef="#br0" timeOffset="57128.11">29927 13182 16575 0,'0'0'736'0,"0"0"160"15,0 0-720-15,0 0-176 0,0 0 0 0,0 0 0 0,0 0 576 0,61 26 96 16,-61-26 16-16,0 0 0 15,64 26-688-15,-64-26 0 0,0 0 0 0,0 0-176 0,0 0 176 16,0 0-192-16,0 0 192 0,0 0-192 0,0 0 896 0,0 0 192 0,0 0 16 0,0 0 16 16,9 62 1104-16,-18-53 208 0,1 5 64 0,-1-2 0 15,-3 6-896-15,3-1-192 0,0 4-16 0,0-2-16 32,9-19-1488-32,-10 40-288 0,10-40-64 0,0 0-13904 0</inkml:trace>
  <inkml:trace contextRef="#ctx0" brushRef="#br0" timeOffset="57376.85">31019 12657 40543 0,'-14'12'1792'0,"14"-12"384"0,0 0-1744 0,0 0-432 0,-13 53 0 0,13-53 0 15,0 0-160-15,0 0-112 0,5 102-32 0,-9-39 0 32,-1 5-1504-32,-7-3-304 0,0-5-64 0,-4-4-16 15,0-5 720-15,-3-8 160 0,2 4 32 0,-4-5 0 0,2 0 1408 0,1-6 272 0,-3 5 64 0,4-7 16 16,-1-2 368-16,3-6 80 0,-1 0 16 0,2-5 0 16,0-2-944-16,-3-5-224 0,1-5-32 0,2-1-13744 15</inkml:trace>
  <inkml:trace contextRef="#ctx0" brushRef="#br0" timeOffset="57598.81">30490 13129 29487 0,'-7'-10'1296'0,"5"3"288"0,2 2-1264 0,0 5-320 16,0 0 0-16,0 0 0 0,0 0 1152 0,0 0 160 15,40-6 32-15,-40 6 16 0,45-3-608 0,-45 3-128 0,51-2-32 0,-51 2 0 16,50 0-464-16,-50 0-128 0,53 0 0 0,-53 0 0 15,55 2 0-15,-55-2 0 0,63 9-128 0,-63-9 128 16,58 8-144-16,-58-8 144 0,61 9-160 0,-61-9 160 31,54 14-1440-31,-54-14-192 0,0 0-32 0,52 17-12672 0</inkml:trace>
  <inkml:trace contextRef="#ctx0" brushRef="#br0" timeOffset="57728.43">30331 12899 39615 0,'-23'-5'1760'0,"11"2"352"0,7 3-1680 0,5 0-432 0,0 0 0 0,0 0 0 16,0 0-384-16,0 0-144 0,0 0-48 0,57 8 0 0,-57-8 352 0</inkml:trace>
  <inkml:trace contextRef="#ctx0" brushRef="#br0" timeOffset="58179.47">31840 13190 35007 0,'0'0'3120'0,"0"0"-2496"0,0 0-496 0,0 0-128 32,0 0-320-32,0 0-96 0,0 0-16 0,0 0 0 15,0 0-2352-15,0 0-480 0,-21 58-80 0,21-58-32 16,-28 38 1376-16,14-15 272 0,14-23 48 0,-31 45 16 0,31-45 2032 0,-26 47 400 0,26-47 96 0,-26 45 16 15,26-45-48-15,-25 47 0 0,25-47 0 0,-15 35-6800 16,15-35-1376-16</inkml:trace>
  <inkml:trace contextRef="#ctx0" brushRef="#br0" timeOffset="58630.64">32002 13202 14735 0,'-12'2'1312'0,"12"-2"-1056"16,0 0-256-16,0 0 0 0,0 0 5536 0,0 0 1056 0,0 0 192 0,0 0 64 15,0 0-5568-15,0 0-1120 16,44 79-160-16,-44-79-144 16,0 0-2576-16,0 0-512 0,0 0-96 0,0 0-32 15,0 0 400-15,0 0 80 0,0 62 0 0,-9-58 16 0,0 1 2864 0,0-2 400 0,1 3 176 0,-1-1 16 16,9-5 1200-16,-14 9 224 0,14-9 48 0,-9 3 16 15,9-3-1120-15,0 0-240 0,0 0-32 0,0 0-16 16,0 0-1360-16,0 0-272 0,0 0-48 0,0 0-16 16,0 0-592-16,0 0-128 0,0 0-32 0,0 0 0 15,0 0 1056-15,28-12 208 0,-19 1 32 0,3-6 16 0,0 5 1200 16,4-2 240-16,1-4 48 0,4 1 16 0,-3 3-48 0,4-3-16 16,-2 5 0-16,1 1 0 15,-1 2 48-15,3 1 0 0,-23 8 0 0,40-9 0 16,-40 9-64-16,40-5 0 0,-40 5 0 0,40-4 0 0,-40 4-624 0,0 0-128 15,51 0-16-15,-51 0-16 0,0 0-176 0,0 0 0 16,0 0 0-16,54 32 0 0,-54-32 0 0,0 0 0 16,0 0 0-16,0 0 0 0,10 81 240 0,-10-81 16 15,-5 51 0-15,5-51 0 0,-5 57-112 0,5-57-16 16,-7 67 0-16,7-67 0 16,-7 61-528-16,7-61-112 0,-4 61-32 0,4-61 0 15,0 0-1248-15,0 69-256 0,0-69-64 0,0 0-9728 0</inkml:trace>
  <inkml:trace contextRef="#ctx0" brushRef="#br0" timeOffset="58899.99">33004 12776 41471 0,'-17'-4'1840'0,"3"4"368"0,7 4-1760 0,7-4-448 0,0 0 0 0,0 0 0 31,0 0-256-31,0 0-128 0,14 66-16 0,-14-66-16 0,7 66-2576 0,-7-66-512 0,-4 75-96 0,4-75-32 32,-14 71-48-32,14-71-16 0,-22 75 0 0,22-75 0 0,-26 82 3968 0,26-82 800 0,-27 85 144 0,27-85 48 0,-29 91 720 0,29-91 160 15,-25 94 32-15,25-94 0 16,-21 92-1232-16,21-92-240 0,-13 84-64 0,13-84-8704 15,-9 70-1760-15</inkml:trace>
  <inkml:trace contextRef="#ctx0" brushRef="#br0" timeOffset="59113.71">32753 13006 39615 0,'0'0'1760'0,"-14"7"352"0,14-7-1680 0,0 0-432 0,0 0 0 0,0 0 0 16,0 0 160-16,0 0-160 15,58 59 192-15,-58-59-192 16,59 56-2176-16,-59-56-560 0,52 48-96 0,-52-48-32 16,0 0-3072-16,44 53-608 0,-44-53-128 0,0 0-32 0</inkml:trace>
  <inkml:trace contextRef="#ctx0" brushRef="#br0" timeOffset="59285.15">31946 12701 42383 0,'-17'-4'3776'0,"12"3"-3024"16,5 1-608-16,0 0-144 0,0 0-128 0,0 0-64 15</inkml:trace>
  <inkml:trace contextRef="#ctx0" brushRef="#br0" timeOffset="72231.73">29082 13962 4607 0,'-4'0'400'0,"-1"0"-400"0,5 0 0 0,-4 0 0 0,4 3 240 0,-3-1-48 16,-2-2 0-16,-4 4 0 0,-1 1-192 0,-3-2 128 16,1 6-128-16,2-4 0 0,1-1 288 0,0-1-32 15,1 4-16-15,2-5 0 16,3 0 1088-16,-1-2 208 0,1 3 64 0,1-1 0 16,-3-2-256-16,1 2-64 0,1-1 0 0,-2-1 0 0,-1 0-384 0,0 4-64 15,-3-1-32-15,2-1 0 0,-5 3-464 0,-2-1-80 0,1 1-32 0,-4 2 0 16,0-2 464-16,-3 4 80 0,0 0 32 0,2-4 0 15,-3 3 368-15,4 1 80 16,3 0 16-16,0 0 0 0,3-4-208 0,3 4-32 16,4-4-16-16,-3-2 0 0,6 2-432 0,1-1-64 15,0-4-32-15,0 0 0 0,0 0-480 0,0 0 128 0,0 0-128 16,0 0 0-16,0 0-432 16,0 0-128-16,0 0-16 0,66-12-16 15,-66 12-624-15,0 0-112 0,0 0-16 0,0 0-16 0,61-25 464 0,-61 25 112 0,0 0 16 16,0 0 0-16,0 0 448 0,57-31 112 0,-57 31 16 15,0 0 0-15,0 0-96 0,44-30-16 0,-44 30 0 0,0 0 0 16,0 0-896-16,45-34-176 16,-45 34-32-16,0 0-16 0,0 0-64 0,0 0-16 0,0 0 0 15,54-28 0-15,-54 28 512 16,0 0 96-16,0 0 32 0,0 0-1904 0,47-26-384 16</inkml:trace>
  <inkml:trace contextRef="#ctx0" brushRef="#br0" timeOffset="72669.32">29087 13932 2703 0,'0'0'0'0,"0"0"0"16,0 0 144-16,0 0-16 0,0-2-128 0,2-1 0 0,-1 1 0 0,1-5 0 0,2 2 944 0,-3 0 160 0,1-2 48 0,0 2 0 15,1 1-720-15,-6-1-144 0,3 3-32 0,0-1 0 16,-2-1 16-16,2 4 0 0,-2 0 0 0,2 0 0 31,-1 0 1136-31,1 0 208 0,-4 0 48 0,2 0 16 16,-1 4-224-16,-2-3-48 0,-2 3-16 0,-2-1 0 0,0 3-544 0,-1-1-96 0,-4-2-32 0,2 6 0 16,-1-4-256-16,3 4-48 15,-2-2-16-15,1-2 0 0,4 0 704 0,2-1 144 16,-2-1 32-16,5-1 0 0,-3 3-256 0,5-5-64 15,-3 4 0-15,-1-4 0 0,2 3-720 0,-1-1-240 16,-2 2 128-16,-2-4-128 0,2 5 304 0,-1-2 0 16,1 1 0-16,2 1 0 0,-4-2 320 15,1-1 64-15,3 5 16 0,1-5 0 0,-1-2-256 0,-1 5-32 16,2-1-16-16,-1 3 0 0,3 0-256 0,0-1-144 16,0-6 160-16,0 0-160 0,3 27 272 0,-3-27-32 15,0 0-16-15,0 0 0 0,13 40-48 0,-13-40-16 16,0 0 0-16,0 0 0 0,15 36-160 0,-15-36 0 15,0 0 0-15,0 0 0 0,13 44-256 0,-13-44 32 16,0 28 0-16,-6-13 0 0,1 4 32 0,-4 8 16 0,-3 6 0 16,-2 5 0-16,-3 6 176 0,-1-1 176 0,-3 1-48 0,2 3 0 15,-2 3 368-15,2-3 64 0,2 2 16 16,1-4 0-16,2 4-288 0,2 0-48 0,5-2-16 0,4-4 0 16,-3-3-224-16,5-3 0 0,2-6 128 0,1 1-128 15,3-8 0-15,-5-24 0 0,12 40 0 0,-12-40-160 16,0 0-256-16,0 0-48 0,41 45-16 15,-41-45 0-15,0 0-992 0,0 0-192 0,64-22-32 16,-64 22-13824-16</inkml:trace>
  <inkml:trace contextRef="#ctx0" brushRef="#br0" timeOffset="74609.59">26797 13680 911 0,'-31'14'0'0,"8"-6"0"0,6-1 0 0,4-2 0 16,5-1 1008-16,4-2 112 0,-1 1 32 0,-7 1 0 16,-6 6-896-16,-1 2-256 0,-3-1 0 0,-3 4 128 15,6-1-432-15,-2 0-80 0,4-1 0 0,1 0-16 16,4 0 0-16,-2-3 0 16,5-1 0-16,0-4 0 0,4-1 400 0,2-1 128 0,-1 0 0 0,2-3 0 15,-1 2-128-15,3-2 0 0,-3-2 128 0,1 1-128 0,-2-1 0 0,-1 2 0 16,-2 3 0-16,2-3 0 0,-4 2 0 0,0-2 0 15,1 0 0-15,-1 0 0 0,4 0 1200 0,-2 4 208 16,5-4 32-16,-1 1 32 0,6 1 448 16,-3 0 112-16,2-2 16 0,5 5 0 15,-2-1-560-15,2-1-96 0,0-1-32 0,-7-2 16 16,0 0-752-16,0 0-160 0,0 0-16 0,0 0 0 0,75 24 0 0,-75-24 16 16,0 0 0-16,0 0 16 15,82 16 256-15,-82-16 48 0,0 0 16 0,80 3 16 0,-80-3 144 0,0 0 48 0,89 0 0 16,-89 0 0-16,0 0-592 0,78-3-112 15,-78 3-32-15,0 0 16 0,0 0-288 0,0 0 160 16,0 0-160-16,84 0 144 0,-81 3-144 0,-1 1 0 16,2-1 0-16,-4 3 144 0,-4-1 96 15,-1 4 16-15,1-1 0 0,-1 1 0 0,-4 3-16 0,-3-1-16 16,2 4 0-16,-8 1 0 0,1 1-224 0,-6 1 0 16,-1 4 0-16,-4-1 128 0,-2 0-128 0,-3-2-160 15,0 4 160-15,0 0-208 0,3-4 208 0,-1-4 0 16,7 3 0-16,5-9 0 0,5 3 144 0,1-3 80 15,8-4 16-15,-2 2 0 0,5-2-64 0,2-3-16 0,2 5 0 0,2-6 0 16,1 3-160-16,-2 1 0 0,3-1 0 0,1-1 0 16,-2-1 0-16,0 3 0 15,-5-5-144-15,0 0 144 0,0 0-192 0,0 0 32 16,0 0 0-16,0 0 0 0,0 0-16 0,0 0 0 0,61 35 0 0,-57-32 0 0,1 3 176 16,-5-3 0-16,1 2 0 0,-2-1 0 15,-3-1 0-15,-1-1-128 0,0 1 128 0,-9 1-128 0,3 1-224 0,-4 0-32 16,3 1-16-1,-6 1 0-15,-1 1-112 0,3-2 0 0,2 2-16 16,0 1 0-16,2 0 1456 0,0-1 288 0,2 3 64 0,-3-2 16 0,5-1-1296 0,-3 1-256 16,2-2-48-16,-3-2-16 15,0 0 320-15,2 4 0 0,-4-5 0 0,1 1 0 32,-1 0-1008-32,-1-3-192 0,4-1-32 0,-4-1-16 0,4 0-1632 15,2-1-336-15</inkml:trace>
  <inkml:trace contextRef="#ctx0" brushRef="#br0" timeOffset="75147.42">27137 14099 14735 0,'-9'4'1312'0,"6"-4"-1056"0,3 0-256 0,3-4 0 15,1 3 384-15,1-3 0 16,-2-5 16-16,4 1 0 16,-7 8-1568-16,0 0-320 0,37-40-64 0,-37 40-16 15,0 0 912-15,38-37 176 0,-38 37 32 0,0 0 16 0,0 0 2032 0,0 0 384 0,0 0 96 0,0 0 16 16,73-26 608-16,-73 26 128 0,0 0 32 0,0 0 0 15,0 0-1120-15,93 5-208 0,-93-5-64 16,0 0 0-16,75 11-768 0,-75-11-176 0,0 0-16 0,0 0-16 16,89 24-336-16,-89-24-160 0,0 0 160 0,0 0-160 15,61 35 0-15,-61-35 0 0,14 24 0 0,-11-8 0 0,-6-2-352 16,-3 7 32-16,-6-4 16 0,-7 2 0 16,-2 4-48-16,-9 1-16 0,-6 3 0 0,-8-3 0 15,1 2-80-15,-6 0 0 16,-2 2-16-16,4-4 0 0,0-1 464 0,5 0-144 0,-1-2 144 0,5-2 0 0,4-4 672 0,5-4 224 15,6 3 32-15,1-7 16 16,4-2-416-16,1-2-80 0,8-3 0 0,0-3-16 16,9 0-432-16,0-6 0 0,4-5 0 0,4 0 0 0,6-3-368 15,4-3 0-15,-18 20 0 0,49-43 0 0,-49 43 368 16,68-47 0-16,-68 47-144 0,90-40 144 0,-90 40 0 0,98-28 176 0,-98 28-32 0,101-16 0 16,-101 16-144-16,97 4 0 15,-97-4 144-15,81 19-144 16,-81-19-384-16,71 29-160 0,-71-29-32 0,70 44-9088 15,-70-44-1840-15</inkml:trace>
  <inkml:trace contextRef="#ctx0" brushRef="#br0" timeOffset="76021.5">30300 13948 26719 0,'0'-4'2368'0,"1"3"-1888"0,-1 1-480 15,0 0 0-15,0 0 336 0,0 0-16 0,0 0-16 0,0 0 0 31,58-33-576-31,-58 33-112 0,0 0-32 0,75-20 0 16,-75 20-704-16,0 0-144 0,87-7-16 0,-87 7-16 0,0 0 976 0,89 4 192 0,-89-4 128 0,0 0-160 16,80 14 656-16,-80-14 128 0,0 0 16 0,0 0 16 15,65 35-144-15,-65-35-16 0,8 22-16 0,-11-6 0 16,-6-2-64-16,-1 0-16 0,-8 3 0 0,-5-3 0 16,-1 4-176-16,-4-1-32 0,-3 0-16 0,-4 1 0 15,-3 3-176-15,1-2-176 0,-1-2 48 0,1 4 0 16,2-2-64-16,-5-1 0 0,5 4 0 0,-3-1 0 15,1 2 192-15,-3-2 0 0,9 2 128 0,0-4-128 16,6 0 400-16,8-3 16 0,6-1 0 0,6-4 0 16,5 1 176-16,0-12 48 0,0 0 0 0,0 0 0 0,66 31-640 0,-66-31 0 15,0 0 0-15,103 14 0 0,-103-14 0 0,72 0 0 16,-72 0 0-16,80 0 0 0,-80 0 0 0,78-2 224 16,-78 2-32-16,79 0 0 0,-79 0-192 0,0 0-208 15,92 6 32-15,-92-6 16 0,0 0-144 0,0 0-16 16,77 22-16-16,-77-22 0 0,0 0 48 0,0 0 16 15,21 35 0-15,-27-21 0 0,-2 0 272 0,-8 2 0 0,-2 1 0 16,-4 2 0-16,-6-1 304 0,-2 4-48 16,-5 3 0-16,-1-1 0 0,-9 0-128 0,1-1-128 15,-5 0 144-15,0 1-144 0,-1-1 0 0,-1-4 128 0,-4-2-128 0,1 1 0 16,-2-4 320-16,5-2 0 0,-1 0 16 0,7-7 0 16,10-3-80-16,3-4-32 0,8-3 0 0,10-4 0 15,0-3-1568 1,14-5-320-16,5-4-64 0,6-7-10560 0</inkml:trace>
  <inkml:trace contextRef="#ctx0" brushRef="#br0" timeOffset="76773.85">31284 14000 21183 0,'-5'-2'1888'0,"5"1"-1504"0,0 1-384 0,5-4 0 15,-5 4 1504-15,0 0 224 0,0 0 64 0,0 0 0 0,0 0-896 0,87-35-160 16,-87 35-32-16,68-17-16 31,-68 17-1536-31,75-14-304 0,-75 14-64 0,73-9-16 0,-73 9 464 0,0 0 112 0,100 0 16 0,-100 0 0 0,0 0 928 0,75 25 192 16,-75-25 32-16,0 0 16 0,40 48 48 15,-37-28 0-15,1 2 0 0,-9 3 0 0,1 1 128 0,-10 2 16 16,2 3 16-16,-9 4 0 16,2 1-160-16,-7-1-48 0,-6 7 0 0,-3-2 0 15,1 0-272-15,-3-3-48 0,-3-2-16 0,0-6 0 16,2-1-192-16,-3-2 128 0,-2 0-128 0,6-3 0 16,2-2 0-16,2-2 0 0,5-2 0 0,-1-1 0 0,6-5 192 0,4-3-64 0,3-3-128 0,6-1 192 0,1-8 256 15,4-1 64-15,1 0 0 0,6-7 0 16,5-2-96-1,4-4-16-15,4-2 0 0,3-5 0 0,6-4-400 0,-24 29 0 16,65-61 128-16,-29 26-128 0,4 3 0 0,2-2 0 16,3 2-192-16,-45 32 192 15,93-50-784-15,-93 50-48 0,78-33 0 0,-78 33 0 16,0 0-256-16,91-6-48 0,-91 6-16 0,0 0 0 0,73 28 896 0,-73-28 256 16,0 0-128-16,71 39 128 0,-71-39 592 0,53 38 192 15,-53-38 48-15,57 40 0 0,-57-40-832 0,61 45-304 0,-61-45 16 16,72 49-8976-16,-72-49-1792 0</inkml:trace>
  <inkml:trace contextRef="#ctx0" brushRef="#br0" timeOffset="77620.4">26691 15272 16575 0,'-9'14'1472'0,"4"-6"-1168"16,3-4-304-16,4-4 0 0,-2 0 288 0,0 3 0 16,0 2 0-16,-4 8 0 0,4-3-544 0,-5 4-128 15,5-2 0-15,-2-3-16 16,2 0-48-16,-1-4 0 0,1 4 0 0,-6-2 0 0,3 1 1312 16,-2 1 256-16,1 0 48 0,-1-2 16 0,2 1 688 0,3-4 144 0,0-1 32 0,8-6 0 15,1-1-464-15,-9 4-96 0,0 0-16 0,61-40 0 16,-61 40-704-16,66-49-160 0,-66 49-32 0,75-66 0 15,-35 30-432-15,-3-6-144 16,1-3 0-16,2 1 0 0,-5-5 0 0,0 4-144 16,0-2-16-16,-2 7 0 15,-2 0-432-15,-1 5-96 0,-1 0-16 0,-29 35 0 0,58-59 448 0,-58 59 96 16,54-50 16-16,-54 50 0 0,52-41 320 0,-52 41 64 16,0 0 16-16,61-40 0 0,-61 40-64 0,0 0 0 15,0 0 0-15,0 0 0 0,0 0-192 0,77-17 0 0,-77 17 0 0,0 0 0 0,0 0 0 16,0 0 0-16,37 35 128 0,-31-21-128 0,-4 3 288 15,-2 1-32-15,-2 8-16 16,-3 0 0-16,2 3 32 0,-6 5 16 16,0 4 0-16,1 2 0 0,-5 0-144 0,3 5-16 15,-4 6-128-15,2-1 192 0,-2-1-32 0,2 0-16 0,0-2 0 0,1-4 0 0,6-3-144 0,1 0 0 16,-3-3 0-16,6-4 0 31,-3-5-752-31,4-2-224 0,-2-5-48 0,-1-4-8640 0,-1-3-1728 0</inkml:trace>
  <inkml:trace contextRef="#ctx0" brushRef="#br0" timeOffset="77825.39">27229 14888 8287 0,'-5'25'736'0,"3"-11"-592"0,2 0-144 0,7-6 0 0,-7-8 5248 0,0 0 1024 0,0 0 208 0,0 0 48 16,110 37-3952-16,-110-37-784 0,146 26-144 0,-58-17-48 31,2-2-2432-31,6-6-512 0,0-1-80 0,7-1-32 0,-1-3-1424 16,3 1-304-16,-9 3-48 0,-4-2-4384 15,-3-1-896-15</inkml:trace>
  <inkml:trace contextRef="#ctx0" brushRef="#br0" timeOffset="78158.9">30368 14998 29487 0,'-6'5'2624'0,"5"-1"-2112"0,6-1-512 0,-2-3 0 15,3-3 1392-15,-1 3 160 0,-5 0 48 0,0 0 0 16,0 0-1600-16,0 0-320 0,0 0-64 0,70 29-16 16,-69-18-1504-1,-1 3-288-15,-5 3-64 0,0 1-16 0,-7 6 1376 0,-2 0 288 0,0 8 48 0,-4-3 16 16,3 6 2400-16,-1-3 496 0,0 2 80 0,2-2 32 0,6 3-560 0,-5-4-112 16,5 0-32-16,2 2 0 0,1-5-1248 0,0 0-240 15,2-2-48-15,-1-5-16 16,2 0-912-16,2-2-192 0,2-1-48 0,2-1 0 15,1-5-1744-15,-5-12-336 16</inkml:trace>
  <inkml:trace contextRef="#ctx0" brushRef="#br0" timeOffset="78791.78">30429 15096 38703 0,'-6'7'1712'0,"8"-6"352"0,5 3-1648 0,2-4-416 0,-9 0 0 0,0 0 0 0,0 0 144 16,0 0-144-16,97-26 160 0,-97 26-160 16,124-35-1552-16,-124 35-416 0,127-35-80 0,-127 35 0 15,107-23-1776-15,-107 23-336 0,71-5-80 0,-71 5-16 16,0 0 2464-16,0 0 512 0,0 0 80 0,0 0 32 0,65 23 2560 0,-69-18 512 0,-5 4 96 0,-5-2 32 15,-6 1 304 1,-7 3 64-16,-4 1 16 0,-6 0 0 0,-4 2-1328 16,-5 0-256-16,1-2-48 0,-6 2-16 0,3 0 272 0,-1 0 48 0,4 4 16 0,4-1 0 31,3-1-1680-31,7-2-320 0,3-4-80 0,7 2-16 0,4-1 1120 0,3-3 240 0,5-1 32 0,0-1 16 16,9-1-224-16,0-2-64 0,5 1 0 0,-5-4 0 15,0 0-128-15,0 0-192 0,0 0 32 0,101 5 16 16,-101-5 144-16,0 0 0 0,119 3 0 0,-119-3-128 15,101 6 128-15,-101-6 0 0,112 5 0 0,-112-5-128 16,109 9 0-16,-109-9 0 0,84 7 0 16,-84-7 0-16,0 0-896 0,75 17-192 0,-75-17-16 0,0 0-16 15,17 28-224-15,-20-19-32 0,-9 3-16 0,-4-2 0 0,-5 8 1008 0,-10-1 208 16,-2 1 48-16,-6 2 0 0,-3 0 1360 0,-3 2 288 16,-4 1 48-16,1-4 16 0,-3 0 272 0,2-1 64 15,4-1 16 1,-2-3 0-16,5 0-400 0,-2-5-96 0,4 3-16 0,0-4 0 0,-1-2-1008 0,4-3-288 15,2-3 0-15,4-3-16592 0</inkml:trace>
  <inkml:trace contextRef="#ctx0" brushRef="#br0" timeOffset="80056.3">26661 17313 4607 0,'-14'14'400'0,"6"-7"-400"16,2-2 0-16,3-1 0 0,6-4 2816 0,-3 0 496 15,6-2 80-15,-3 0 32 0,6-1-2256 0,-9 3-448 16,0 0-80-16,0 0-32 0,0 0-608 0,75-46 0 16,-75 46 0-16,0 0-128 0,54-47 128 0,-54 47 0 15,0 0-144-15,61-57 144 0,-61 57 704 0,40-49 192 0,-40 49 64 0,36-59 0 16,-36 59 496-16,49-66 96 0,-49 66 32 0,58-77 0 16,-25 32-288-16,0-4-48 15,5 2-16-15,-1-2 0 0,1 7-624 0,6 1-128 0,-44 41-32 0,80-72 0 0,-80 72-448 0,75-45-336 16,-75 45 48-16,0 0 16 31,87-32-1040-31,-87 32-208 0,0 0-32 0,0 0-16 16,75-1 768-16,-75 1 160 0,0 0 16 0,0 0 16 0,49 38 608 0,-41-19 0 0,1-1 0 0,-4 3 128 15,-3 1 368-15,2 4 64 0,-1 0 16 0,-3 4 0 16,0-2 192-16,2 3 64 0,-2 4 0 0,0-4 0 0,0 8 176 0,0-3 32 16,0 8 16-16,-2-1 0 15,2 3-160-15,-3 2-48 0,1 5 0 0,-2-1 0 16,4-7-416-16,-3 2-96 0,3-3-16 0,0-4 0 15,3-4-320-15,-1-4-256 0,5-6 32 0,-2-3 16 16,4-6-1328-16,-2-5-256 0,2-3-48 0,1-9-13040 16</inkml:trace>
  <inkml:trace contextRef="#ctx0" brushRef="#br0" timeOffset="80347.48">27234 16968 29487 0,'-19'10'1296'0,"7"-6"288"0,3 1-1264 0,4-5-320 0,5 0 0 0,2-2 0 16,1-1 384-16,6-6 0 0,-9 9 16 0,0 0 0 31,0 0-1088-31,84-55-208 0,-84 55-64 0,78-41 0 15,-78 41-1344-15,89-31-256 0,-89 31-64 0,92-23-16 16,-92 23 864-16,86-12 176 0,-86 12 48 0,82-5 0 0,-82 5 1680 0,82-2 352 0,-82 2 64 0,76 2 16 0,-76-2 720 0,0 0 128 0,112 5 48 0,-112-5-9328 31</inkml:trace>
  <inkml:trace contextRef="#ctx0" brushRef="#br0" timeOffset="80707.52">29061 16458 8287 0,'-2'7'368'0,"0"-6"80"0,0 5-448 0,2-3 0 15,0 2 0-15,0-1 0 0,0 1 1536 0,0 2 208 16,-3 7 48-16,3 7 16 0,-2 3 432 0,-1 2 96 0,3 4 16 0,-5-2 0 16,3-2-544-16,2 5-96 0,-2-1-32 0,2 1 0 15,0 8-784-15,-5-3-144 0,1 4-48 0,-3 6 0 16,0 1-256-16,-1 1-48 0,-1 8-16 0,0-2 0 15,-5 0-384-15,2-2 0 0,0 2 128 0,-2-7-128 16,5-7 0-16,-5 0 0 0,6-5 0 0,-6-3 0 31,3-1-640-31,1-5-16 0,1-3 0 0,-1-2-8768 0,1-4-1760 16</inkml:trace>
  <inkml:trace contextRef="#ctx0" brushRef="#br0" timeOffset="80948">28733 16895 28559 0,'-26'31'2544'0,"10"-12"-2032"0,6-3-512 0,5-7 0 0,6-2 2192 0,5-6 352 16,1-1 64-16,-7 0 16 0,0 0-1760 0,68 21-352 0,-68-21-64 0,90 9 0 31,-90-9-2464-31,94 5-480 0,-94-5-112 0,91 6-16 15,-91-6 256-15,85 8 64 0,-85-8 0 0,79 9 0 0,-79-9 2176 0,71 16 432 0,-71-16 80 0,0 0 32 16,92 10 400-16,-92-10 80 0,0 0 0 0,84 0 16 31,-84 0-1104-31,0 0-208 0,84-9-48 0,-84 9-10928 0</inkml:trace>
  <inkml:trace contextRef="#ctx0" brushRef="#br0" timeOffset="81229.09">30268 16688 38703 0,'-24'21'1712'0,"8"-8"352"0,4-4-1648 0,7-2-416 0,5-5 0 0,2-2 0 16,1 0 576-16,1 3 16 0,-4-3 16 0,0 0 0 15,0 0-1296-15,0 0-256 0,0 0-48 0,0 0-16 16,31 35-1952-16,-38-21-400 0,-2 5-80 0,-5 2-16 0,-3 9 2464 0,-2 3 480 15,-7 9 112-15,-1 3 16 0,5 4 2304 0,-4 3 480 0,-1 2 96 0,5-2 0 32,-1-3-576-32,4 0-128 0,3-6-32 0,1-3 0 0,4 0-1056 0,-3-8-224 0,7-3-32 0,-1-6-16 31,2-6-816-31,-2-8-144 0,4 0-48 0,-1-4 0 16,1-7-1872-16,3-5-384 0</inkml:trace>
  <inkml:trace contextRef="#ctx0" brushRef="#br0" timeOffset="81690.69">30120 16752 5519 0,'0'0'240'0,"0"0"64"15,73-47-304-15,-73 47 0 0,0 0 0 0,0 0 0 16,0 0 1600-16,77-28 272 0,-77 28 48 0,87-21 16 16,-87 21-656-16,94-10-144 0,-94 10-32 0,79 9 0 15,-79-9 144-15,0 0 32 0,85 33 0 0,-85-33 0 16,52 26 1056-16,-52-26 224 0,0 0 32 0,74 40 16 15,-74-40-848-15,0 0-160 16,59 35-48-16,-59-35 0 0,0 0-992 0,0 0-208 0,35 29-32 0,-37-24-16 0,-7 4-304 0,-3 0 0 16,-5 1 0-16,-6-3 0 0,0 2 0 0,-10 1-144 15,0-1 144-15,-2 3-128 0,0 2-48 0,1-1 0 0,-7-1 0 0,3-2 0 16,1 2 176-16,6-3 0 0,0 0 0 0,6-4 0 31,3 0 320-31,3 2 0 0,3-2 0 0,5 1 0 0,3-1-320 0,1-2 144 0,5 1-144 0,2-1 0 16,5-1 0-16,-5-2-144 0,0 0-16 0,0 0 0 15,0 0 16-15,70 26 0 0,-70-26 0 0,0 0 0 16,84 23 144-16,-84-23 144 16,0 0-16-16,102 22-128 0,-102-22 288 0,79 21-48 0,-79-21-16 0,68 18 0 15,-68-18-416-15,0 0-64 0,69 26-32 0,-69-26 0 16,0 0-368-16,23 31-80 0,-25-17-16 0,-6 2 0 0,-6-2 592 16,-4 0 160-16,-8 3 0 0,0 1 0 15,-9 1 448-15,-5-2 176 0,-7 4 16 0,-4 0 16 0,-1-2 16 16,-2 4 0-16,-2-1 0 0,-3-4 0 15,3-1 32-15,-6 1 16 16,1-1 0-16,3 0 0 0,1 1-416 0,4-4-96 16,8 0-16-16,-2-4-12544 15,7 1-2496-15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1:07:03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28076 5783 7359 0,'-9'-23'656'0,"1"11"-528"0,-1 1-128 0,6 3 0 0,1 4 0 0,2 2 0 16,0 2 0-16,-4-3 0 0,4-2 320 0,-5-2 192 16,2 5 48-16,-3 0 0 0,3 4-560 0,-2 0 0 15,-2 1 0-15,0 1 0 16,-4 1 0-16,1-2-176 0,-2 3 32 0,-2-1 0 15,0-2 272-15,-2 1 64 0,0-2 16 0,-1 3 0 16,0-2 400-16,-4 3 80 0,1 0 16 0,3 0 0 0,0-1-112 16,-1 4-16-16,-3-2 0 0,4 0 0 0,-1 0-320 0,-1-2-80 15,-2 3-16-15,-3 1 0 16,0-4-160-16,-4 4 0 0,1-2-192 0,-7-2 192 0,-1 1-160 0,-2 2 160 16,-6-1 0-16,3 0-144 0,-4 2 144 0,-1 0 0 15,1-1 0-15,1 4 0 0,2-1 0 0,3-1 0 16,-2 1-128-16,3 1 128 0,3-3 0 0,2-1 0 15,-1-1 0-15,2 2 128 0,-1 0-128 0,1 0 0 16,1-1 0-16,3 4 0 0,-3 1 0 0,2-3 0 0,-2 4 0 0,3-2 176 16,-5 2 128-16,3-2 16 0,-3 2 16 0,1-2 0 15,1 1-208-15,2-3-128 0,-5 4 128 16,2 3-128-16,-1 1 384 0,1-2 0 0,0-1 0 16,1 3 0-16,2 3 48 0,2-2 16 0,0-2 0 15,0 6 0-15,0-4 32 0,3 0 16 0,-3 2 0 0,0 2 0 0,3-1-96 0,-7 1-16 16,3 3 0-1,-3-3 0-15,4 3-144 0,1-2-48 16,-4 4 0-16,1-2 0 0,3-3-192 0,3 3 128 0,3 0-128 0,-2 0 0 16,2 0 208-16,6 0-48 0,-1-1-16 0,2 1 0 0,0 4 256 15,3-3 48-15,1 0 16 0,8-27 0 16,0 0 144-16,0 0 32 0,-9 106 0 0,9-106 0 16,0 0-176-16,0 0-16 0,33 106-16 0,-33-106 0 0,0 0-256 0,49 87-48 15,-49-87-128-15,0 0 192 0,66 89-192 0,-66-89 0 16,51 52 0-16,-51-52-160 15,55 54 160-15,-55-54 0 0,58 52 0 0,-27-25-128 16,4-1 128-16,2-4 0 0,4-4 0 0,1-1 0 16,2-3 0-16,3 2 0 0,-4-6 160 0,5 4-160 15,2-2 144-15,-1 1-144 0,0-3 128 0,-1-1-128 16,5 3 0-16,4-3 0 0,4-1 0 0,2-2 0 0,3-1-192 0,-3-5 0 16,3 0-16-16,4 0 0 0,-4 0 64 0,-3 3 16 15,1-3 0-15,1 4 0 0,3-2 128 0,-2 1 0 16,0 0 0-16,-7-3-128 0,-1 2 128 0,-2-4 0 15,-6 4 0-15,2-2 0 0,1 4-128 0,1 1 128 16,2 2-128-16,5 0 128 16,3 0-416-16,4-2 0 0,-5 0 0 0,-1-1 0 0,5-1 48 0,2-1 16 15,1 1 0-15,-4 1 0 0,6 1 352 0,-1 0-176 16,11-1 176-16,-2 1-128 0,-1-5 128 0,1 0 0 16,3-2 0-16,1 2 0 0,0-3 0 0,-1 3 0 15,6 3 0-15,0-3 0 0,3 0 0 0,-4 0 0 0,0-3 0 0,1 3 0 16,0 0 0-16,-2 3 0 0,6-1 0 0,-10 2 0 15,-3-1 0-15,-3-3 0 0,-4-2 0 0,-1 2 0 16,-1 0 0-16,2 0 0 0,2 2 0 0,0-4 0 16,5 2 0-16,-5-1 128 0,0-3-128 0,-3-1 128 15,-3 0-128-15,-8-2 0 0,-3-2 0 0,-4-5 0 16,-2 2-304-16,1-7-80 0,-5 1 0 0,-2-3-16 31,1-5-80-31,-7-5-16 0,-4 3 0 0,3-3 0 0,-8 1 624 0,-1-5 112 0,1 2 16 0,0-5 16 0,1 0 112 0,-6-3 32 16,-3 1 0-16,-3 4 0 0,-2-2-224 0,-4-3-32 15,-5 1-16-15,-6 0 0 0,-5 2-144 0,-3 1 192 16,-5 3-192-16,-6-3 192 0,-7-1-32 0,1-1 0 16,-8 1 0-16,2 0 0 0,-1 1 224 0,1-1 64 15,-2-2 0-15,7 0 0 0,-5 0-64 0,2 1 0 16,0 8 0-16,0-4 0 0,-4 7-128 16,3-1-48-16,0 1 0 0,-4 0 0 0,0 0-208 0,-4 2 0 15,-4 0 128-15,-1 0-128 0,-5 1 0 0,-4 1 0 0,-3 0 0 0,-5 3 0 16,-1 0 0-16,-3 3 0 0,-3 4 0 0,-3 0 0 15,1 1 160-15,2-3-160 0,3-2 160 0,-4 5-160 16,6-1 1712-16,-2 0 240 0,-2-2 48 0,-1 2 16 16,-2-3-3296-1,-2-1-640-15,-2 1-144 0,-5 1-32 0,3-1 1440 0,-2-1 272 0,4 3 64 0,-5-5 16 16,5 3 304-16,-3 0-128 0,3 3 128 0,-5-2 0 16,-5 6 0-16,5-3 0 0,0 5 0 0,-3 2 0 15,-6-2 0-15,-3 4 0 0,5 2 0 16,0 2 0-16,2 0 0 0,0 2 0 0,2 2 0 0,-1-1 0 0,4 2 0 0,0 1 0 15,0-1 0 1,-1-2 0-16,-8 4-544 0,-3-5-160 0,-2 2-16 0,0-8-16 16,-3 1-496-16,5-3-112 0,1 3 0 0,-6-2-16 0,0 1 848 0,-1 2 160 15,4-1 32-15,1 8 16 16,0 4 992-16,8 1 192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1:07:38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20529 5553 10127 0,'7'3'896'0,"-2"-1"-704"15,0 1-192-15,-1-1 0 0,-1 2 208 0,3 1 16 0,2 2 0 0,3 5 0 16,4 2-672-16,-1 0-144 0,-1 5-32 0,-8-7 0 15,-2 2 96 1,-1-2 16-16,-2-3 0 0,-2 5 0 0,-1-2 1184 0,-1 0 240 16,3-1 48-16,-3 3 16 0,-1 1 640 0,-2-1 128 0,2 0 32 0,-1 4 0 0,0 3-464 0,-3-2-96 15,2 3 0-15,0-1-16 0,2 5-832 0,-4-3-176 16,4 0-16-16,-4 3-16 0,6 0-384 0,-8 4-80 16,4-2-16-16,-2-2 0 15,4 3 176-15,-4-4 144 0,1-1-208 0,2 0 80 16,-2 1 352-16,-1-3 80 0,2 1 16 0,-3 3 0 0,3-3 176 0,0-1 32 15,0-1 16-15,-2 2 0 16,4-2 32-16,-4 0 0 0,0-2 0 0,1 4 0 16,2 1-192-16,-2-5-48 0,2 4 0 0,0-1 0 15,0 3-48-15,1-3-16 0,-4 1 0 0,2 0 0 0,2 6 32 16,-5-3 0-16,1 2 0 0,-1-2 0 16,1-3-128-16,2-2-32 0,-2 5 0 0,0-5 0 15,1-2 48-15,1 0 16 0,1 1 0 0,1-5 0 0,2 3 128 0,-1-1 32 16,4 0 0-16,-1-1 0 0,1 0-112 0,0-4 0 0,0 7-16 0,0-3 0 15,0 3-16-15,1-2 0 16,-1 1 0-16,2-1 0 0,0-3-96 0,1 4 0 16,-1-3-128-16,1-1 192 0,3 0-192 0,1-2 0 15,-2-1 0-15,4-2 0 0,-4-1 0 0,4 1 0 0,-1 0-160 0,1-1 160 16,3-2 0-16,-3 1-160 0,5-2 160 16,-5 0 0-16,3 4-144 0,2-4 144 15,-2 2 0-15,2-2-144 0,0 2 144 0,3 0 0 16,-3 0 0-16,2-2-128 0,3 0 128 0,-2-1-128 15,4 1 128-15,4-1-128 0,-1-4 0 0,4 0 0 16,3 3 0-16,2-3 0 0,1-3-64 0,-3 6 0 0,2-1 0 16,-2-2 0-16,1 0 192 0,3 0-160 0,-4 3 160 15,0-3-160-15,1 4 160 0,3-2 0 0,-1-2 0 0,3 0-128 16,1 0-80-16,1 0-16 0,1 3 0 0,0-3 0 16,0 2-144-16,-2 0-16 0,1-1-16 0,-5 3 0 15,1 1 192-15,-2-2 32 0,-1 3 16 0,-1-1 0 16,-31-5 160-16,66 9 0 0,-29-6 0 0,1 2 0 15,2-5 0-15,4 0 0 0,-2 4 0 0,5-8 0 16,2 4 0-16,3-1-128 0,0-3 128 0,6 1-128 16,-4 3-128-16,-2-6 0 0,-3 5-16 0,0-3 0 15,-4 1 272-15,4 1-128 0,-1-5 128 0,3 5 0 16,-6-1 0-16,8-1 0 0,-1 1 0 0,-2-2 0 0,6 5 0 0,-7-6 0 16,0 3 0-16,-4 3 0 0,-1-2 0 15,-1-1 0-15,4 3 0 0,-1-6 0 0,-1 3 0 0,4-1 0 16,3-1 0-16,4 0 0 15,6-2-448-15,-1 0 32 0,2 0 0 0,0-2 0 16,-4 6-176-16,-3-2-48 0,0-1 0 0,-4 3 0 0,-3-2 256 0,1 1 64 16,1 3 0-16,-2-3 0 0,1 1 320 0,2 1 0 15,4-2 160-15,-2 4-160 0,-2 0 240 0,1 0-64 16,-3 0-16-16,3 0 0 0,-1 0-160 0,0 0 128 0,2-1-128 0,4-6 128 16,4 5-128-16,8-5 0 0,0 3 0 15,-2-1 0-15,-4 2-128 0,-5-2 128 0,-1-1 0 0,-6 3 0 16,-5 1 0-16,-1-1-176 15,-3-1 176-15,1 4-128 0,-2 0 128 0,-4 0 176 0,2 0-48 0,-2 0 0 16,2 0 448-16,-5 4 64 0,0-1 32 0,2-1 0 16,-2 1-64-16,-1 1-16 0,-1 1 0 0,6 0 0 15,-4 2-368-15,1 0-80 0,4-3-16 0,-1 1 0 16,-3-2 64-16,4 1 16 0,7-2 0 0,-3 1 0 16,-2-3-16-16,5 4 0 0,-4-3 0 0,3-1 0 15,-3 4-192-15,1-1 144 0,-2-1-144 0,-1 1 128 0,0 1 0 0,-1-2-128 16,3 1 192-16,-3-1-64 0,4-2 960 15,-1 0 176-15,4 0 32 0,4 0 16 16,1-2-1632-16,2-1-336 16,4 1-64-16,-1-2-16 0,-4 1 736 0,-3-2 0 0,1 5 128 0,-1-4-128 0,-1 4 144 0,0-1-144 15,1 1 0-15,-1-4 144 0,0 4-16 16,3-3 0-16,2 3 0 0,-2 0 0 0,1 0-128 0,1-2 160 16,-2-2-160-16,-3 4 160 0,1 0-160 0,1 0 160 15,-2 0-160-15,0 0 160 0,-1 0 32 0,5 0 0 0,-3 0 0 16,2 0 0-16,1 6 16 0,-1-6 16 0,-7 3 0 0,1 2 0 15,-5-1-96-15,-1 1-128 0,1-2 176 0,-1 1-176 16,0-2 0-16,-2 1 0 0,-1-1 0 0,1-2 0 16,-5 0 0-16,2 0 0 0,3 0 0 0,-3-2 0 15,0-1 0-15,2 3 0 0,-1-2 0 0,-1 2 0 16,-4-4 0-16,-1 4 0 0,-4 0 0 0,0-3 0 16,-3 3 0-16,-2 0 0 0,1-2 0 0,-2 2 0 15,1-3 0-15,-4 3 0 0,-5 0 0 16,2-4 0-16,-3 4 0 0,-3-1 0 0,1-3 0 0,-4 4 0 0,2-3 0 15,-2 3 0-15,2 0 0 0,-1-2 0 0,-3-2 0 0,2 4 208 16,1 0-64-16,2 0-16 0,-4-1-128 0,1 1 0 16,0-2 144-16,0 0-144 0,-1-1 0 0,-1 1 0 15,-1 0 0-15,-2-3 0 0,2 3 0 0,-4-1 0 16,2-3 0-16,-2 0 0 16,2 0-144-16,-5 3 144 0,3-2-160 0,2-1 160 15,-1-1 0-15,1 2 0 0,-4-4 0 0,4 4 0 0,0-2 0 0,0-1 0 16,4-1 0-16,-4-2 0 15,0 3-160-15,0-1 160 0,-4 0-160 0,4-1 160 16,-2-1-512-16,2 1-16 0,-1-2 0 0,1-2 0 0,-2 3 112 0,2-4 32 0,0 2 0 0,0-2 0 31,2-3 384-31,-1 1 0 0,5-4 0 0,-3 2-128 0,2-2 128 0,4-2 0 0,2-3 0 0,4 0 0 16,-1 0 0-16,4 0 0 16,3-6 0-16,1-2 0 0,4 1-256 0,0-2-32 15,2-4 0-15,-1 5 0 16,-5 0-96-16,1 0-32 0,-6 2 0 0,-1 3 0 0,-2-1 144 0,0 4 16 0,-5 2 16 0,-1-1 0 15,-3 1 368-15,2-1 64 0,0 6 0 0,-3-2 16 16,-1 4 112-16,1 0 32 16,1 1 0-16,-3 0 0 0,1 2-352 0,-3 2 144 15,4 2-144-15,-4-4 0 0,0 1 0 0,0 0-192 16,-4 0 0-16,-1 1 0 0,2-2 0 0,-3 4 16 16,-2-2 0-16,-1-2 0 0,-3 1 176 0,1 1 0 15,-6 4 0-15,-1-1-128 0,-2 2 128 0,-3 0 0 16,-7 3 0-16,2 3-128 0,-1-3 128 0,-3 4-160 15,1 0 160-15,-7 0-160 0,5 4 160 0,-2-3 0 16,-4 1 0-16,3 0 0 0,-3-2 0 0,-1 3 0 0,0-3 0 16,0 0 0-16,-3-3 0 0,-3 3 0 0,-1 0-160 0,-5-2 160 15,1 0-224-15,-3 1 64 0,-1-3 16 0,2 4 0 16,1 0 144-16,-4-2 0 0,1 2 0 0,-3-3 0 16,1 3 0-16,-1 0 0 0,1 0 0 0,-6 0 0 15,2 3 0-15,3-3 0 0,1 0 0 0,1 0 0 16,2-3 0-16,2-1-208 0,0 3 80 0,-2-6 128 15,-1 2-288-15,-4 1 64 0,-4-1 16 0,1 1 0 16,-8 3 208-16,4-3 0 0,3 4 0 0,-3 0 0 0,0 4 0 16,-1-3 0-16,6-1-208 0,-5 0 80 15,4 0-256-15,-5 0-64 0,-1 2 0 0,2-2 0 16,7 0-128-16,1-2-16 0,1 1-16 0,-1-3 0 16,3 2 384-16,-3-1 80 0,4-2 16 0,-7 1 0 0,0 1 128 0,-2 1 0 15,-3 2 0-15,0 0 128 16,0 0-128-16,-1 0 0 0,1 0 0 0,0-2 128 0,0 2-128 0,0-5 0 15,-4 5-128-15,2-3 128 0,0-3-176 0,4 5 176 16,3-3-208-16,-2-1 80 0,7-2 128 0,-5 2 0 16,4-1 0-16,-1-1 0 0,1 2 0 0,-3 0 0 0,1 0 0 0,0-2 0 15,-2 2 0-15,3-4 176 16,-3 5-176-16,4-4 192 0,-1 2-192 0,4-2 0 0,-3 4 0 0,-3-3 0 16,1 0 0-16,-3 4 0 0,-3-2 0 0,-3 1 0 15,-2-1 0-15,4 5 0 0,2-5 0 16,-4 1 0-16,2 4 0 0,-1 0 0 0,1 0 0 15,-4-2 0-15,4 2-272 0,-4-3 64 0,2 3 16 0,2-3 0 16,5 3 32-16,-1-2 16 0,-3 2 0 0,2-4 0 16,6 4 144-16,-8 0 0 0,3 0 0 0,-1 0 0 15,-3 0 0-15,-1 0 0 0,3 4 0 0,-4-2 0 16,-2 1 0-16,4 2 0 0,-5 4 0 0,1-2 0 16,-2 3 0-16,-6-3 0 0,1 2 0 15,4-2 0-15,4 0 0 0,-5 2 0 0,1-4 0 16,3 5 0-16,2-3 0 0,2-1 0 0,-3-1 0 0,2-2 0 15,5 2 0-15,-5-3 128 0,3 0-128 0,1-2 176 16,0 3 336-16,-3-1 64 0,2-4 0 0,-2 2 16 16,-1-3-352-16,-1 1-80 0,-1 0-16 0,2-3 0 0,1 5-144 0,0-3 0 15,3-2 0-15,2 3 0 0,4 0-144 16,-1-3-16-16,6 5 0 0,0 0 0 0,6 0-176 0,6 0-48 16,5 0 0-16,9 0-9568 0</inkml:trace>
  <inkml:trace contextRef="#ctx0" brushRef="#br0" timeOffset="17715.98">29381 3755 9215 0,'6'-5'816'0,"-3"3"-656"16,4-1-160-16,0 3 0 0,-4 0 704 0,8 0 128 15,1 0 0-15,11-4 16 0,5-1-496 0,1 2-96 0,-1 1-32 0,2 2 0 32,-11-4-224-32,0 4 0 0,0 0 0 0,-6 0 0 0,2 0 400 0,3-3 48 0,-1 3 0 0,0 0 0 15,1 0 496-15,3 0 96 16,-2 0 32-16,4 0 0 0,-2-2 96 0,1 2 32 0,3-3 0 0,-1 3 0 16,6 0-496-16,-4 0-80 15,0 3-32-15,0-1 0 0,-2-2-464 0,1 3-128 16,1-3 0-16,-3 6 0 0,-1-3 0 0,-4 2-128 15,-1-1 0-15,-5 1 0 16,2 0-256-16,0-1-64 0,-5 4 0 0,0-2 0 0,-4 1 256 0,-2-2 32 16,1 4 16-16,-6 3 0 0,2-2 144 0,-7 2 0 15,0 2 0-15,-3 4 0 0,-3-4 272 0,0 3-16 16,-1 1 0-16,-4-3 0 0,2 1 112 0,-1 0 16 0,0-1 0 0,1 1 0 16,4-2-128-16,-2 0-32 15,2-2 0-15,1-2 0 0,8-1-224 0,-4 0 0 0,5 1 128 0,-2-3-128 0,4 2 128 0,0 0 0 16,4 3-128-16,-1-2 192 15,3-1-16-15,2 1-16 0,1 1 0 0,-9-11 0 16,0 0-160-16,0 0 0 0,61 45 0 0,-61-45 0 16,0 0 0-16,63 39 0 0,-63-39 0 0,0 0 0 0,75 48 0 0,-75-48 0 15,0 0 0-15,62 54 0 16,-62-54 0-16,0 0-304 0,0 0 48 0,0 0 16 0,49 86-32 16,-50-71-16-16,1-15 0 0,0 0 0 0,-18 53 288 0,4-36 0 15,-3 0 0-15,-1-3 144 0,-8 4 272 16,0-1 48-16,-4-3 16 0,-1-2 0 0,0 0 240 0,-8-1 48 15,3-2 16-15,-4-1 0 0,0-2-32 0,-4-3-16 16,-1 2 0-16,1-5 0 0,1 0-384 16,-3 0-80-16,4-1-16 0,6-6 0 0,5 1-800 0,1-2-160 15,7-1-48-15,6-2-8656 16,8 1-1744-16</inkml:trace>
  <inkml:trace contextRef="#ctx0" brushRef="#br0" timeOffset="18198.64">31288 3644 31327 0,'-12'-21'1392'0,"6"7"272"0,-1 5-1328 0,7 8-336 0,4 1 0 0,-1 1 0 0,3 3-160 0,2 1-96 16,6 9-32-16,-14-14 0 15,0 0-1824-15,56 59-384 0,-56-59-64 0,0 0 0 16,44 82-128-16,-44-82 0 0,0 0-16 0,36 91 0 16,-36-91 1824-16,0 0 368 0,44 101 80 0,-44-101 16 0,36 74 1056 0,-36-74 192 15,47 74 64-15,-47-74 0 0,49 68 128 0,-49-68 48 16,0 0 0-16,63 102 0 0,-63-102-560 0,43 72-128 0,-43-72 0 0,0 0-16 15,58 106-496-15,-58-106-112 0,35 70-16 0,-35-70 0 32,40 71-656-32,-40-71-144 0,43 66-32 0,-43-66-5504 0</inkml:trace>
  <inkml:trace contextRef="#ctx0" brushRef="#br0" timeOffset="18539.25">32185 3515 14735 0,'-10'-5'1312'16,"3"3"-1056"-16,5 5-256 0,2 3 0 15,0 2 368-15,-3 1 16 0,-3 5 0 0,-8 7 0 16,-3 10-2672-16,-7 4-528 0,-3 9-96 0,0-4-32 0,-3 0 2336 0,2 0 464 16,0-5 144-16,-2 5 0 0,-1-2 0 0,0 2 0 0,1 0-144 0,-1 5 144 15,1-1 0-15,-3-2 0 0,3 0 0 0,-1 1 0 32,0-3 1344-32,1 0 288 0,4 2 48 0,-2-5 48 0,2 3-512 0,0 0-96 15,3 0-32-15,-3 3 0 0,0-3-1088 0,-4 7 0 16,2-1-192-16,-1-6 0 15,1 3-768-15,-4-3-144 0,-2 0-48 0,-5 2 0 0</inkml:trace>
  <inkml:trace contextRef="#ctx0" brushRef="#br0" timeOffset="18776.8">30476 4177 28559 0,'-9'-5'2544'0,"9"3"-2032"0,2 4-512 0,5-1 0 15,0 6 752-15,1-2 48 0,8 1 16 0,-16-6 0 16,58 26-1696-16,-15-12-336 0,8 3-64 0,4-3 0 16,3 2-416-16,-1-6-80 0,4-1-16 0,-1 0 0 15,1-2 1216-15,0-6 224 0,-2-1 48 0,5 0 16 16,-1 0 832-16,0 0 160 0,1 0 48 0,-3 0 0 15,2 4-752-15</inkml:trace>
  <inkml:trace contextRef="#ctx0" brushRef="#br0" timeOffset="20165.7">30308 5058 15663 0,'-8'-3'1392'0,"2"3"-1120"0,5 0-272 0,1 3 0 0,0-1 288 0,-2 1 0 16,2 3 0-16,-5 2 0 15,1 4-1200-15,-4 2-240 0,4 4-64 0,2-4 0 16,2-14 0-16,0 0-16 0,0 0 0 0,0 0 0 0,14 75 912 0,-14-75 176 16,0 0 144-16,0 0-192 0,26 83 752 0,-26-83 144 15,0 0 16-15,23 99 16 0,-23-99-288 0,12 82-64 16,-12-82-16-16,11 93 0 0,-11-93-368 0,3 101 0 16,-3-101 0-16,-3 115 0 0,1-51 0 0,-2 1-208 0,1 4 48 0,0 1 16 31,1 5-368-31,2-7-80 0,0-7-16 0,0-61 0 15,5 118-1056-15,-5-118-192 0,21 110-64 0,-21-110 0 0</inkml:trace>
  <inkml:trace contextRef="#ctx0" brushRef="#br0" timeOffset="20566.28">31612 5417 9215 0,'-2'-19'400'0,"2"7"96"0,0 1-496 0,0 4 0 0,2 4 0 0,-2 1 0 16,2-2 656-16,-1 3 48 0,3-3 0 0,-2-1 0 16,5 5-64-16,-7 5 0 15,5 0 0-15,-5-5 0 0,0 0 96 0,0 0 16 0,0 70 0 16,0-70 0-16,0 0 272 0,-4 75 64 0,4-75 16 0,0 0 0 0,-1 85-320 0,1-85-64 16,-7 65-16-16,7-65 0 0,-6 68-192 0,6-68-32 15,-8 78-16-15,8-78 0 0,-13 84-144 0,13-84-48 16,-14 88 0-16,14-88 0 0,-13 91-272 0,13-91 0 31,-18 80-176-31,18-80 176 16,-17 63-976-16,17-63-96 0,-14 56-16 0,14-56-9184 0</inkml:trace>
  <inkml:trace contextRef="#ctx0" brushRef="#br0" timeOffset="20851.93">31206 5847 18431 0,'-14'-7'1632'0,"5"7"-1312"0,6 0-320 0,3 0 0 0,0 0 1200 0,0 4 160 0,-6-3 48 0,1 1 0 31,-3 0-1408-31,-1 7 0 0,9-3-304 0,0 3 48 0,0-9-896 0,0 0-176 0,0 0-32 16,0 0-16-16,71 45 1376 0,-71-45 128 15,79 14 112-15,-25-10 16 0,7-2 1200 0,8-1 240 16,6-1 48-16,2 0 16 0,-2-1-240 0,0 1-48 16,-2 1-16-16,-7 1 0 0,-3 2-960 0,-2-1-192 15,-2 2-48-15,0 1 0 16,-1-1-1040-16,-4 3-224 0,-5 1-32 0,-49-9-7536 16,89 21-1520-16</inkml:trace>
  <inkml:trace contextRef="#ctx0" brushRef="#br0" timeOffset="33432.99">24896 14544 911 0,'-4'0'0'0,"3"0"0"16,-3 0 0-16,2-4 0 0,2 4 976 0,2 0 112 16,2 0 32-16,-4 0 0 0,1 0-720 0,3-2-144 0,-1-1-16 0,3 3-16 0,-1 0-224 0,2-4 0 15,-5 3-144-15,1-3 144 16,1 1 0-16,-3 1 0 0,3-2-128 0,-4 4 128 0,0 0 640 0,0 0 160 15,-4 0 32-15,3 4 16 16,-3-2 704-16,1 1 144 0,3-3 32 0,0 0 0 0,0 0-288 0,0 0-48 16,0 0-16-16,0 0 0 0,0 0-528 0,0 0-96 0,0 0-32 0,0 0 0 15,0 0-432-15,55 58-96 16,-55-58 0-16,0 0-16 0,0 0-176 0,0 0 192 0,77 17-192 16,-77-17 192-16,0 0 32 0,66 9 16 15,-66-9 0-15,53 0 0 16,-53 0-112-16,61 0-128 0,-34-4 176 0,3-1-176 0,-4 2-192 0,0-3-128 15,-1 3-48-15,-4-4-6640 16,0 0-1328-16</inkml:trace>
  <inkml:trace contextRef="#ctx0" brushRef="#br0" timeOffset="34726.42">25107 14610 6447 0,'5'0'576'0,"-1"-4"-576"15,-3 4 0-15,3 0 0 0,-1 0 192 0,2-1-192 16,4-3 192-16,5 1-192 16,7-6 0-16,2 2-352 0,3 0 48 0,0-2 16 15,-3 0-576-15,-23 9-112 0,45-8-32 0,-24-1 0 0,-21 9 1008 0,43-5 0 0,-43 5 0 0,44-9 208 16,-44 9 896-16,0 0 176 16,63-3 48-16,-63 3 0 0,0 0-144 0,62 0-32 0,-62 0 0 0,0 0 0 15,61 7-304-15,-61-7-64 16,0 0-16-16,58 10 0 0,-58-10-400 0,0 0-96 0,63 9-16 0,-63-9 0 15,0 0-256-15,66 3 128 16,-66-3-128-16,56 0 0 0,-56 0 272 0,62-3-48 16,-62 3-16-16,74 0 0 0,-74 0 48 0,80-5 0 15,-80 5 0-15,80-9 0 0,-80 9 112 0,80-9 16 16,-80 9 16-16,78-9 0 0,-78 9-16 0,72-10-16 0,-72 10 0 0,70-7 0 0,-70 7-48 0,62-3 0 16,-62 3 0-16,70-2 0 15,-70 2 112-15,75 0 16 16,-75 0 0-16,78 3 0 0,-78-3 0 0,82 5 0 0,-82-5 0 0,77 0 0 15,-77 0 16-15,71 2 16 0,-71-2 0 16,61 0 0-16,-61 0-208 0,63 2-32 0,-63-2-16 0,68 0 0 16,-68 0-80-16,68 0-16 0,-68 0 0 0,75 0 0 15,-75 0 64-15,80 0 0 0,-80 0 0 0,80 0 0 16,-80 0 48-16,84-7 16 0,-84 7 0 0,75-9 0 16,-75 9-128-16,71-8 0 0,-71 8-128 0,73-9 192 15,-73 9-192-15,68 0 144 0,-68 0-144 0,65 0 128 16,-65 0 32-16,71 7 0 0,-71-7 0 0,70 7 0 15,-70-7-160-15,77 7 160 0,-77-7-160 0,78 5 160 0,-78-5-160 16,75 3 0-16,-75-3 0 0,66 0 0 0,-66 0 0 16,63 0 0-16,-63 0 0 0,61-3 0 0,-61 3 0 15,63 0 0-15,-63 0 0 0,69 0 0 0,-69 0 0 0,75 0 0 16,-75 0 128-16,75 0-128 0,-75 0 160 0,79 3-160 16,-79-3 192-16,75 2-192 0,-75-2 0 0,68-2 0 15,-68 2 0-15,62-3 0 0,-62 3 0 0,61 0 0 16,-61 0 0-16,67 0 0 0,-67 0 0 0,73 9 0 15,-73-9 0-15,75 7 0 0,-75-7 0 0,75 7 0 16,-75-7 0-16,80 8 0 0,-80-8 0 0,70 4 0 16,-70-4 0-16,62 5 0 0,-62-5 0 0,0 0 0 0,66 9 128 0,-66-9-128 15,0 0 0-15,0 0 0 0,0 0 0 0,63 14 0 32,-63-14-848-32,0 0-128 0</inkml:trace>
  <inkml:trace contextRef="#ctx0" brushRef="#br0" timeOffset="37075.11">30671 11863 11967 0,'-12'-5'1072'0,"5"1"-864"16,3 1-208-16,1 1 0 0,3 2 544 0,0 0 64 0,3 0 16 0,-3 0 0 15,2-3-192-15,1 3-48 16,3-2 0-16,1 0 0 0,1 2-384 0,1 0 0 0,-2 0 0 0,0 0 0 16,2 2 0-16,-4 0 0 0,2 1 0 0,-2-1 0 15,4 0 336-15,-4-1 144 0,4 3 32 0,0-2 0 16,-1-1 192-16,1 1 64 0,1 3 0 0,-10-5 0 16,0 0-32-16,0 0 0 0,0 0 0 0,75 18 0 15,-75-18-288-15,0 0-48 0,0 0-16 0,67 24 0 16,-67-24-192-16,0 0-32 0,0 0-16 0,0 0 0 15,0 0-144-15,61 51 160 0,-63-36-160 0,-5 1 160 0,-5 1-320 0,-8 4-64 16,-2 5-16-16,-10 0 0 16,-2 2-80-16,-6 7-32 0,-4 0 0 0,-1 0 0 0,1 1 352 15,0-1 0-15,4 2-144 0,-1-8 144 0,4 3 0 16,0-6 0-16,3 5 0 0,-1-5 0 0,0 1-208 0,0-1 64 16,-2 2 16-16,-3-8 0 15,5 3-576-15,1-6-96 0,2-8-32 16,6-2 0-16,5-5-16 0,7-4-16 0,0-1 0 0,7-4 0 0,6-2 1120 15,1-5 208-15,1 0 48 0,6-7 16 0,2-1 176 0,5-5 48 16,3 1 0-16,1-5 0 0,3 3 64 0,1-1 16 0,6 6 0 0,-2 2 0 16,-5 4-512-16,2 1-112 15,-4 7-16-15,-1 2 0 0,-18 7-192 0,0 0 0 0,0 0-144 0,61 4 144 16,-61-4 0-16,0 0 0 0,0 0 0 16,78 26 0-16,-78-26 176 0,0 0 16 15,80 31 16-15,-80-31 0 0,0 0 32 0,89 49 0 0,-89-49 0 16,66 40 0-16,-66-40-96 0,72 47-16 0,-72-47 0 15,75 45 0-15,-75-45-384 0,75 49-64 16,-75-49-32-16,73 44 0 16,-73-44-672-16,68 43-144 0,-68-43-32 0,68 40 0 0,-68-40-400 15,64 39-64-15</inkml:trace>
  <inkml:trace contextRef="#ctx0" brushRef="#br0" timeOffset="37397.61">32028 11793 26719 0,'-12'2'1184'0,"3"0"240"0,1 3-1136 0,4 2-288 0,8-2 0 0,-1 0 0 0,-1 2 336 0,-2-7 16 15,0 0 0-15,0 0 0 0,49 95-752 0,-49-95-160 0,38 73-16 0,-38-73-16 16,35 76-640-16,-35-76-128 0,19 75-32 0,-19-75 0 31,12 80 688-31,-12-80 128 0,9 79 16 0,-9-79 16 0,5 71 1280 0,-5-71 256 0,9 66 48 0,-9-66 16 16,17 66 480-16,-17-66 112 0,27 61 16 16,-27-61 0-16,0 0-960 0,43 81-192 15,-43-81-48-15,0 0 0 16,44 61-976-16,-44-61-192 0,0 0-32 0,0 0-7808 15,0 0-1568-15</inkml:trace>
  <inkml:trace contextRef="#ctx0" brushRef="#br0" timeOffset="37700.1">32673 11938 29487 0,'-16'5'2624'0,"6"-1"-2112"0,6 4-512 0,4-2 0 15,4-3 704-15,-8 6 16 0,-1 3 16 0,-7 7 0 16,2 11-1920-16,-11 5-384 0,2-2-80 0,-2 5-16 16,0-3-1216-16,-4 0-256 0,-1 1-64 0,0 3 0 0,-7 1 2576 0,2-4 624 15,-3 4 0-15,0 0 0 0,-1-1 1728 0,-5 1 416 16,1-2 96-16,3 2 0 0,-3-3-432 0,3 3-80 15,-3 3-32-15,3 3 0 0,4-3-1072 0,1 1-224 16,3-4-32-16,4-2-16 16,3-3-1280-16,4-7-256 0,3-6-48 0,5 1-10928 0</inkml:trace>
  <inkml:trace contextRef="#ctx0" brushRef="#br0" timeOffset="37937.04">32007 12257 32255 0,'-14'3'1424'0,"11"-3"304"0,3 7-1392 0,3-5-336 0,3 1 0 0,-3-1 0 16,-3-2 336-16,0 0 0 0,0 0 0 0,86 26 0 16,-86-26-912-16,88 21-176 0,-88-21-32 0,88 12-16 15,-88-12 48 1,75 6 16-16,-75-6 0 0,61-4 0 0,-61 4 480 0,62-3 80 0,-62 3 32 0,66-9 0 0,-66 9-32 0,79-7 0 15,-37 0 0-15,-42 7 0 16,90-5-576-16,-39 5-112 0,5 0-32 0,-2 0-10112 16</inkml:trace>
  <inkml:trace contextRef="#ctx0" brushRef="#br0" timeOffset="38722.18">30511 13438 18431 0,'-13'7'1632'0,"5"-1"-1312"0,4-2-320 0,8 3 0 15,-4-2 832-15,0-5 80 0,0 0 32 0,0 45 0 16,0-45-1152-16,-4 75-240 0,4-75-32 0,4 80-16 16,-4-80-1040-16,5 79-192 0,-5-79-64 0,3 89 0 31,-6-46 1056-31,1 6 208 0,-1 0 32 0,-4 0 16 0,0 6 928 0,-2 3 176 0,-3 3 32 0,-2-2 16 0,0 7 880 0,-2-8 176 15,2 3 48-15,6-9 0 16,-3-3-368-16,8-6-80 0,3-43-16 0,5 68 0 16,-5-68-1312-1,0 0-448-15,45 66 0 0,-45-66-10400 0</inkml:trace>
  <inkml:trace contextRef="#ctx0" brushRef="#br0" timeOffset="39100.39">32051 13697 18431 0,'-14'-3'816'0,"7"1"160"0,2 2-784 0,0 2-192 0,3-2 0 0,2 3 0 16,0 1 368-16,-2 1 16 0,-1 3 16 0,-3 6 0 15,-2 4-176-15,-1 4-32 0,0 5-16 0,1 2 0 16,-1-1-176-16,4 2 0 0,-4 1 144 0,2 7-144 15,2-5 384-15,-1 8 0 0,3 0 0 0,1 1 0 16,-5 0 160-16,2 0 32 0,0 5 16 0,-4-2 0 16,2 4-48-16,0-6-16 0,4-3 0 0,-4 0 0 15,5 2-400-15,2-42-128 0,-5 68 0 0,5-68 0 16,5 61-1104-16,-5-61-336 16</inkml:trace>
  <inkml:trace contextRef="#ctx0" brushRef="#br0" timeOffset="39308.11">31802 14091 38703 0,'-32'12'1712'0,"13"-3"352"0,5-1-1648 0,11 1-416 0,3-9 0 0,0 0 0 15,0 0 496-15,0 0 16 0,71 37 0 0,-71-37 0 16,114 29-736-16,-38-20-144 0,11-6-16 0,6-3-16 31,4-3-1904-31,-3-6-384 0,-3 6-80 0,-6-3-11824 0</inkml:trace>
  <inkml:trace contextRef="#ctx0" brushRef="#br0" timeOffset="55383.31">4473 16205 911 0,'-5'2'0'0,"1"1"0"0,1-3 0 0,1 0 0 16,2 4 2976-16,2-4 512 0,1 0 96 0,-3 2 32 16,2-2-1360-16,0 3-272 0,3 1-48 0,-2-3-16 15,3-1-832-15,-5 0-192 0,3 4-16 0,-1-4-16 0,-1-4-656 0,0 4-208 16,3-3 128-16,-2-2-128 0,3-4 160 0,-1 0-32 15,4-1 0-15,-1-4 0 0,1-2 688 0,3-1 128 16,2-6 16-16,4 4 16 16,-1-5 32-16,-1 1 0 0,5 0 0 0,0 2 0 15,-4-1-480-15,2 1-80 0,2-2-32 0,-4 6 0 16,-1-1-416-16,0 3 0 0,-2-1 0 0,-2 6 0 0,-12 10 0 0,17-16 0 16,-17 16-160-16,0 0 160 0,0 0 0 0,0 0-144 15,0 0 144-15,0 0 0 16,23 66-144-16,-23-66 144 0,-3 59-160 0,-1-27 160 0,2-1 0 0,-3 0 0 15,2 6 0-15,-3 1 0 0,6 1 176 0,0 2 128 16,0 3 16-16,2 3 16 0,2-2 176 0,1 0 48 16,-5-45 0-16,17 84 0 0,-17-84-288 0,21 78-48 15,-21-78-16-15,18 72 0 0,-18-72-80 0,19 66-128 16,-19-66 176-16,17 56-176 0,-17-56 0 0,0 0-352 0,30 59 48 0,-30-59 16 31,0 0-1680-31,0 0-336 0,0 0-64 0,0 0-6784 0,0 0-1376 16</inkml:trace>
  <inkml:trace contextRef="#ctx0" brushRef="#br0" timeOffset="55660.55">5206 16021 24879 0,'-13'0'1088'0,"4"0"256"0,4 1-1088 0,-1 1-256 15,5 0 0-15,1-2 0 0,0 3 896 0,0 1 128 16,0 1 32-16,-2 5 0 0,2 3-688 0,-4 1-144 0,1 1-32 0,-4 3 0 47,-2 1-848-47,-3 2-176 0,-5 3-48 0,-3 2 0 0,0 6-400 0,-10 2-64 0,-3 1-32 0,-6 9 0 16,-1 3 912-16,-7 0 176 0,-1-4 32 0,-3 1 16 15,2 1 1248-15,6-6 240 0,-1 1 48 0,4 0 16 16,2-2 352-16,5-1 64 0,3 1 0 0,4-7 16 0,5-1-1440 0,5-6-304 15,0-3 0-15,6-7-13920 16</inkml:trace>
  <inkml:trace contextRef="#ctx0" brushRef="#br0" timeOffset="56105">5496 15113 28559 0,'-21'9'2544'0,"9"-4"-2032"0,3-1-512 0,7 2 0 0,2-4 1088 0,0 3 112 16,0-5 16-16,0 0 16 0,0 0-800 0,0 0-176 15,23 61-16-15,-23-61-16 16,0 0-2144-16,14 56-448 0,-14-56-64 0,-2 37-32 15,-7-15 384-15,1-1 80 0,-5-2 16 0,-1 6 0 16,1-1 1200-16,-3 1 240 0,0 1 48 0,0 0 16 16,3-2 1520-16,4-3 304 0,5-3 64 0,4-6 16 15,4-5-1264-15,-4-7-160 0,0 0-224 0,0 0-9056 0</inkml:trace>
  <inkml:trace contextRef="#ctx0" brushRef="#br0" timeOffset="56436.28">6027 14864 25791 0,'-22'5'2304'0,"8"-3"-1856"0,0 5-448 0,5-2 0 15,9-1 2304-15,0-3 352 0,-4 6 80 0,3 2 16 16,-3 7-1472-16,1 5-272 0,-1 5-64 16,3 0-16-1,-8 2-2144-15,0-2-448 0,0 4-64 0,-3-4-32 16,2 2-464-16,-4-2-80 0,2 0-32 0,-2 0 0 0,1 0 2080 0,5-2 432 0,-4-3 80 0,3 2 0 15,2 3 1520-15,3-3 288 0,4-6 64 0,0-17 16 0,0 0-896 0,9 56-176 16,-9-56-48-16,0 0 0 0,0 0-784 0,0 0-240 16,66 57 0-16,-66-57 128 31,0 0-512-31,70-3-80 0,-46-6-32 0,-1-3 0 16,1-4-496-16,-4 1-96 0,-5-5-32 0,1 0 0 15,0 0 464-15,-6-2 80 0,2-4 32 0,-3-4 0 0,0-1 672 0,-6-4 128 0,2 0 16 0,1 0 16 16,-3 0 656-16,-1-5 128 0,-2 4 16 0,0-4 16 0,-2 1-656 0,-5 8-144 15,-1 1-32-15,-3 8 0 16,-6 3-976-16,-3 6-208 0,0 5-48 0,-7 11-13632 16</inkml:trace>
  <inkml:trace contextRef="#ctx0" brushRef="#br0" timeOffset="56802.71">6797 15721 18431 0,'-3'5'1632'0,"1"-1"-1312"0,4-3-320 0,1 1 0 0,-3-2 528 0,0 0 48 16,0 0 0-16,0 0 0 15,0 0-416-15,0 0-160 0,32 73 128 0,-32-73-128 16,0 0-192-16,3 66-128 0,-3-66-32 0,-7 53 0 16,7-53 352-16,-8 61 0 0,2-25 160 0,-2 3-160 15,-5 1 1280-15,3 3 160 0,-4 2 32 0,4-1 0 16,3 0-448-16,-2-4-64 0,0 0-32 0,6-5 0 15,-2 3-928-15,5-38 0 0,-4 59-272 0,4-59 64 16,4 49-1216-16,-4-49-240 0</inkml:trace>
  <inkml:trace contextRef="#ctx0" brushRef="#br0" timeOffset="57015.4">6625 16014 35007 0,'-12'3'1552'0,"3"4"320"0,6-2-1488 0,3 0-384 16,3-1 0-16,-3-4 0 0,0 0 400 0,0 0 16 15,0 0 0-15,101 37 0 16,-101-37-976-16,103 22-192 0,-103-22-32 0,108 11-16 16,-108-11-2400-16,99 0-496 0,-99 0-80 0,93-7-32 15,-93 7 1088-15,82-13 224 0,-82 13 32 0,76-13 16 0,-76 13 1872 0</inkml:trace>
  <inkml:trace contextRef="#ctx0" brushRef="#br0" timeOffset="57365.73">8134 15862 31327 0,'0'0'2784'0,"0"0"-2224"16,0 0-560-16,0 0 0 0,0 0 1520 0,0 0 192 15,0 0 32-15,71 9 16 0,-71-9-1040 0,81-18-208 16,-29 1-32-16,-9 3-16 16,-2-7-2144-16,-7 2-432 0,-7-2-96 0,-8 2-16 15,-2 1-528-15,-5 3-128 0,-6-1 0 0,-1 4-16 16,-2 3 2192-16,-3 2 448 0,0 2 96 0,-3 0 16 0,1 8 2096 0,2-1 416 0,0-2 96 0,0 0 16 16,-3 38-896-16,3-38-176 15,-4 46-48-15,4-46 0 0,7 57-976 0,-7-57-192 16,5 61-32-16,-5-61-16 0,11 75-144 0,-11-75 0 0,15 84 0 0,-15-84 0 15,18 88 0-15,-18-88 0 0,26 84 0 16,-26-84 0-16,26 71 0 0,-26-71 0 0,31 61 0 0,-31-61 0 16,0 0 0-16,32 72 0 0,-32-72-144 0,0 0 144 15,0 0 0-15,0 0 0 0,43 59 0 0,-43-59 0 16,0 0-1184-16,0 0-176 16,0 0-48-16,0 0-12512 0</inkml:trace>
  <inkml:trace contextRef="#ctx0" brushRef="#br0" timeOffset="57645.08">9075 15704 34095 0,'-28'8'3024'0,"11"-3"-2416"0,5-1-480 0,6-4-128 15,1 3-192-15,-7 4-64 0,-11 4-16 0,-20 6 0 0,-6 8-2224 16,-7 1-448-16,2 5-96 0,2 0-16 0,1-1 2416 0,4 1 496 16,-2 3 144-16,2-1 0 15,-1 1-4800-15,-3 1-864 0,-1 4-176 0,-6 1-16 16,-6 1 7456-16,1 7 1472 0,-3-3 320 0,0 2 64 0,12-5 1136 0,1-8 208 16,6-2 64-16,11-6 0 0,6-5-2656 15,7-7-528-15,11-6-96 0,12-8-16832 16</inkml:trace>
  <inkml:trace contextRef="#ctx0" brushRef="#br0" timeOffset="58357.93">9723 14845 35007 0,'-17'-5'3120'0,"6"3"-2496"16,10 0-496-16,2 2-128 0,5-2 784 0,-6-1 144 15,0-6 32-15,-4-1 0 16,1-6-1792-16,1-1-368 0,-2-6-64 0,-1 4-16 15,-2-4-3408-15,-2 2-688 0,3 0-144 0,-10 4-32 16,0 1 2640-16,-5 1 528 0,-5 6 96 0,-2 0 32 0,-1 4 3280 0,-1 5 640 16,-1 4 144-16,-1-3 32 0,4 8 1728 0,4 3 336 15,1 2 80-15,6 0 16 0,3 2-1520 0,5 1-304 0,9-17-64 0,-12 40-16 16,12-40-1312-16,0 0-256 0,0 0-48 0,24 80-16 16,-24-80-464-16,0 0 0 15,37 84 0-15,-37-84 0 0,21 66 0 0,-21-66 0 16,24 70 128-16,-24-70-128 0,0 0 224 0,47 82 0 0,-47-82 0 0,0 0 0 15,67 55-64-15,-67-55-16 16,0 0 0-16,75 23 0 0,-75-23-144 0,57-5 0 0,-57 5 0 0,49-18 0 16,-23 4-256-16,-5-3 64 0,2-4 0 0,-4 2 16 0,-2-4-144 15,-1-3-48-15,-1 2 0 0,1-4 0 32,-2-2-672-32,-2 8-144 0,2-4-32 0,-3 3 0 0,1 2 560 15,2-2 96-15,0 4 32 0,-2 4 0 0,2 4 528 0,-2 2 0 0,-12 9 0 0,0 0 0 0,0 0 0 0,0 0 0 16,0 0 0-16,0 0 0 0,40 80 448 0,-40-80 32 15,-10 72 16-15,-2-32 0 0,-1 3 400 0,-2 5 64 16,-3-3 32-16,-3 7 0 0,-1 2 208 16,1-2 32-16,2-5 16 0,1-1 0 15,2 2-608-15,6-4-128 0,-2-7-32 0,3 1 0 16,9-38-944-16,-10 63-192 0,10-63-48 0,0 0-16688 0</inkml:trace>
  <inkml:trace contextRef="#ctx0" brushRef="#br0" timeOffset="58730.75">10720 15505 25791 0,'-3'-9'1152'16,"3"1"224"-16,3 4-1104 0,0-1-272 0,-3 5 0 0,0 0 0 0,0 0 384 0,0 0 32 0,0 0 0 0,81 9 0 0,-81-9-208 0,0 0-32 16,61 47-16-16,-61-47 0 15,0 0-384-15,8 76-80 0,-8-76-16 0,-12 72 0 0,0-34 512 0,2 0 112 0,-3-1 16 16,-1 1 0-1,2-1 960-15,-2-1 192 0,2 3 32 0,2-3 16 16,1 4-112-16,-3-5 0 0,3 0-16 0,0 0 0 0,-1 3-784 0,1-1-160 16,0 3-16-16,-3-5-16 15,2 1-416-15,-1-1 0 0,11-35 0 0,-10 66-176 16,10-66-1168-16,-9 56-256 0,9-56-32 0,-9 40-14304 16</inkml:trace>
  <inkml:trace contextRef="#ctx0" brushRef="#br0" timeOffset="58959.28">10274 16008 32255 0,'-9'-5'1424'0,"2"2"304"0,5 1-1392 0,2 2-336 32,0 0 0-32,0 0 0 0,0 0 944 0,0 0 112 15,67-7 32-15,-67 7 0 0,75 3-720 0,-75-3-144 16,80 6-32-16,-80-6 0 15,75 15-640-15,-75-15-144 0,69 19-32 0,-69-19 0 16,67 18 112-16,-67-18 0 0,68 17 16 0,-68-17 0 16,64 9-368-16,-64-9-80 0,66 4-16 0,-66-4-12672 0</inkml:trace>
  <inkml:trace contextRef="#ctx0" brushRef="#br0" timeOffset="59348.39">11987 15751 40543 0,'-14'0'1792'0,"5"0"384"0,9 0-1744 0,0 0-432 16,0 0 0-16,0 0 0 0,0 0 224 0,21-16-32 16,-21 16-16-16,45-26 0 15,-15 7-1120-15,-2-4-208 0,-2-1-64 0,-5 4 0 16,-2 0-2448-16,-7-3-496 0,2 5-112 0,-5 1-16 15,-4 5 2400-15,2 1 480 0,-5 3 80 0,1-1 32 0,3 6 2848 0,-6-3 576 16,0 6 112-16,0 0 32 0,0 0 208 0,0 0 32 16,0 0 16-16,0 0 0 0,61 37-1600 0,-61-37-320 0,0 0-64 0,0 0-16 15,57 52-528-15,-57-52 0 0,0 0 0 16,37 61 0-16,-37-61 0 0,0 0 0 0,29 78 0 0,-29-78 0 16,20 60 448-16,-20-60 16 0,17 57 16 0,-17-57 0 15,17 61 208-15,-17-61 32 0,23 58 16 0,-23-58 0 16,26 54-368-16,-26-54-80 0,0 0-16 0,39 76 0 15,-39-76-272-15,0 0 0 0,40 77 0 0,-40-77 0 16,0 0-208-16,34 78-48 0,-34-78-16 0,0 0 0 31,32 61-368-31,-32-61-80 0,0 0-16 0,0 0 0 0,0 0-1552 0,29 59-304 16,-29-59-64-16,0 0-11344 0</inkml:trace>
  <inkml:trace contextRef="#ctx0" brushRef="#br0" timeOffset="59601.78">12877 15500 26719 0,'-21'5'1184'16,"7"4"240"-16,1-1-1136 0,4-2-288 0,9-6 0 0,0 0 0 0,0 0 480 0,-21 43 32 0,7-15 16 0,-7 10 0 15,2 2-336-15,-6 4-192 0,1 1 192 0,-6-1-192 16,3 3 160-16,-8-2-160 0,0 4 128 0,-2-2-128 15,-1-4 128-15,0-1-128 16,-2-2 0-16,-2 2 128 0,2-5 320 0,1 1 64 0,-1-5 16 0,0 2 0 16,5-5 416-16,4-3 80 0,5 0 0 15,0-5 16-15,3-4-1648 0,2-1-336 0,4-3-64 0,-1-5-13520 16</inkml:trace>
  <inkml:trace contextRef="#ctx0" brushRef="#br0" timeOffset="60279.42">13883 14610 34095 0,'-14'-9'1504'0,"5"0"320"0,2 4-1456 0,4 0-368 0,3 5 0 0,1-7 0 0,-1 7 0 0,2-12 0 16,2-2 0-16,-4-9-128 15,-6 2-1728-15,3-3-320 0,-6-1-80 0,-5 3-16 16,2 1-736-16,-7-2-160 0,-2 1-32 0,-2 8 0 16,-3 0 2208-16,-3 5 432 0,-3 2 96 0,1 7 16 0,-4 4 2000 0,-2 1 416 0,8 2 80 0,-3 0 0 15,10 3 448-15,-3-1 64 0,8 1 32 0,1 4 0 16,16-14-1296-16,-21 26-256 15,21-26-48-15,0 0-16 0,-14 53-720 0,14-53-256 0,0 0 144 0,18 69-144 16,-18-69 288-16,0 0-32 16,43 82 0-16,-43-82 0 0,46 68 64 0,-46-68 0 0,40 77 0 0,-40-77 0 15,43 83-320-15,-43-83 0 0,40 89 0 0,-40-89 0 16,30 92-320-16,-30-92-64 16,17 84 0-16,-17-84-16 0,-3 72-32 0,3-72 0 0,-23 59 0 15,23-59 0-15,-33 45 96 0,14-28 16 0,-2 1 0 0,-1-4 0 16,-5-6 1152-16,1-2 224 0,0-3 48 0,7-6 16 15,-2-3-1408 1,7-4-288-16,0-6-48 0,11-3-16 0,-1-10 832 0,8-3 176 0,1-3 16 0,4 1 16 16,3-6 80-16,2-1 16 0,3-2 0 0,4-8 0 0,2-1-368 0,3-5-128 15,5-8 0-15,1-1 144 16,2 9-496-16,3-1-96 16,1 1-32-16,2 4 0 0,1 8 240 0,-7 7 48 0,-2 6 16 0,-8 6 0 15,-5 12 560-15,-5 4 128 0,-14 10 0 0,0 0 16 0,0 0-160 0,0 0-48 0,0 0 0 0,0 0-16448 16</inkml:trace>
  <inkml:trace contextRef="#ctx0" brushRef="#br0" timeOffset="61133.38">14068 15599 21183 0,'-21'9'1888'0,"8"-6"-1504"0,5 4-384 0,2-5 0 15,6-2 960-15,0 0 112 0,0 0 16 0,0 0 16 0,0 0-48 0,0 0-16 16,0 0 0-16,0 0 0 15,0 0-800-15,0 0-240 0,49 54 0 0,-49-54 128 0,0 0-128 0,-12 43 192 16,12-43-64-16,-19 44 0 0,1-14 432 0,1 1 80 16,-4 6 32-16,-2 6 0 0,-1 2 224 0,0 2 32 15,-2 2 16-15,1 0 0 0,4 7-320 0,-1-2-64 16,-1 1-16-16,6-1 0 0,4 0-384 0,-1-5-160 16,6-2 128-16,-1-7-128 15,9-40-688-15,-7 58-208 0,7-58-64 0,-2 49-14720 0</inkml:trace>
  <inkml:trace contextRef="#ctx0" brushRef="#br0" timeOffset="61344.49">13560 16109 37775 0,'-15'4'1664'0,"6"-2"368"0,7-1-1632 0,2-1-400 0,0 0 0 0,0 0 0 15,0 0 448-15,0 0 16 0,84 16 0 0,-84-16 0 16,117 17-272-16,-44-11-64 0,-2-3-128 0,-1-3 192 15,-2-2-192-15,-2 1 0 0,-1-5 0 0,-6 5 0 0,-59 1-256 0,106-9 0 16,-106 9 0-16,87-9 0 0,-87 9 112 16,67-12 144-16,-67 12-208 0,57-10 80 15,-57 10-384-15,52-16-64 0,-52 16 0 16,53-19-15920-16</inkml:trace>
  <inkml:trace contextRef="#ctx0" brushRef="#br0" timeOffset="61531.34">14867 16304 42383 0,'-26'18'3776'0,"12"-9"-3024"16,14-9-608-16,0 0-144 0,0 0 416 0,0 0 48 0,0 0 16 0,0 0 0 16,0 0-816-1,61 47-176-15,-61-47-16 0,58-9-8000 16,-58 9-1600-16,54-35-320 0</inkml:trace>
  <inkml:trace contextRef="#ctx0" brushRef="#br0" timeOffset="61703.71">15550 16430 18431 0,'0'0'1632'0,"-12"28"-1312"0,12-28-320 0,0 0 0 0,0 0 3088 0,0 0 560 31,0 0 96-31,0 0 32 0,0 0-2400 0,44 54-480 0,-44-54-80 0,0 0-32 31,0 0-2544-31,0 0-512 0,0 0-96 0,43-23-10720 0</inkml:trace>
  <inkml:trace contextRef="#ctx0" brushRef="#br0" timeOffset="61841.18">15665 16320 2751 0,'0'0'0'0,"0"0"128"0,0 0-128 0,0 0 144 0,0 0-144 0,0 0 0 0,0 0 0 0,0 0 0 15,0 0 1728-15,67 31 304 0,-67-31 64 0,0 0 16 16,40 70 1376-16,-40-70 288 0,0 0 48 0,31 72 16 0,-31-72-928 15,0 0-176-15,30 69-48 0,-30-69 0 16,0 0-1808-16,0 0-368 0,33 58-80 0,-33-58-16 0,0 0-752 16,0 0-160-16,0 0-16 0,0 0-16 15,56-4-1296-15,-56 4-256 0,28-29-48 0,-8 6-10608 16</inkml:trace>
  <inkml:trace contextRef="#ctx0" brushRef="#br0" timeOffset="62119.36">17035 15831 34095 0,'-36'5'3024'0,"13"-2"-2416"0,7-1-480 16,16-2-128-16,0 0 1440 0,0 0 272 0,0 0 48 0,0 0 16 31,0 0-1776-31,2 56-368 0,-2-56-64 0,0 0-16 16,19 71-2800-16,-19-71-560 0,4 66-112 0,-4-66-32 15,-9 81 448-15,2-33 96 0,-4 5 16 0,-1 2 0 0,-2 5 2896 0,0-1 496 0,-3 0 288 0,3-5-32 16,2 2 2112-16,7-7 416 0,1-4 96 0,-1-7 0 16,5-38-2160-16,5 63-432 0</inkml:trace>
  <inkml:trace contextRef="#ctx0" brushRef="#br0" timeOffset="62341.4">16676 16043 35007 0,'-38'30'3120'0,"15"-11"-2496"0,9 4-496 0,14-23-128 0,0 0 1664 0,0 0 320 0,0 0 64 0,26 57 16 16,-26-57-1536-16,60 52-304 15,-60-52-64-15,94 44-16 16,-94-44-992-16,103 14-208 0,-51-16-32 0,5-7-16 16,1-3-1152-16,-1 0-240 0,3-2-32 0,-5-3-16 15,-6-1 272-15,-5 1 48 0,-44 17 16 0,71-33-8848 0</inkml:trace>
  <inkml:trace contextRef="#ctx0" brushRef="#br0" timeOffset="62802.88">18375 16106 12895 0,'-10'-7'1152'0,"3"0"-928"0,2 2-224 0,5 5 0 16,0 0 5408-16,0 0 1040 15,22-21 208-15,-22 21 32 0,44-25-5024 0,-13 1-992 0,9-7-208 0,4-1-32 31,-6 1-1456-31,-1 1-304 0,-6-1-48 0,-1 8-16 0,-30 23-512 0,42-33-96 0,-42 33-32 16,0 0 0-16,0 0 1136 0,0 0 240 16,0 0 32-16,0 0 16 0,0 0 1568 0,33 66 304 0,-33-66 64 0,-9 68 16 15,9-68 112-15,-4 77 16 0,8-30 16 0,-2 4 0 16,6-1-656-16,5 1-144 16,-1 1-32-16,2 0 0 0,3-3-432 0,-17-49-96 15,31 87 0-15,-31-87-128 0,35 73 0 0,-35-73 0 16,35 66 0-16,-35-66-192 0,37 60-16 0,-37-60 0 0,38 55 0 0,-38-55 0 31,40 44-240-31,-40-44-32 0,0 0-16 0,58 35-9840 16,-58-35-1968-16</inkml:trace>
  <inkml:trace contextRef="#ctx0" brushRef="#br0" timeOffset="63057.49">19349 15892 40543 0,'-35'10'1792'0,"13"-1"384"0,6 0-1744 0,16-9-432 0,0 0 0 0,-17 17 0 15,17-17 288-15,0 0-32 0,-28 43 0 0,5-16 0 16,-6 0-1056-16,-3 5-224 0,-4-3-32 0,1-1-16 16,0 2-672-16,-3-4-144 0,1 2-32 0,-7 2 0 15,1 1 1712-15,-6 5 336 0,0-1 64 0,-3 7 0 0,1 3 640 0,-1-5 112 16,0 4 16-16,0-7 16 0,3 1-176 0,3-2-32 15,6-1-16-15,6-3 0 16,2-1-1072-16,8-5-224 0,5-2-32 0,19-24-15584 0</inkml:trace>
  <inkml:trace contextRef="#ctx0" brushRef="#br0" timeOffset="63337.18">19968 14906 41471 0,'-31'3'1840'0,"13"-1"368"0,9 2-1760 0,9-4-448 0,0 0 0 0,0 0 0 0,0 0 256 0,0 0-48 16,0 0 0-16,61 48 0 15,-61-48-832-15,0 0-160 0,53 56-48 0,-53-56 0 16,0 0-1680-16,5 85-352 0,-5-85-64 0,-31 98-16 16,4-30 1408-16,-6 12 288 0,-7 9 48 0,-9 15-10336 15</inkml:trace>
  <inkml:trace contextRef="#ctx0" brushRef="#br0" timeOffset="74673.92">20944 12710 7359 0,'-5'-13'656'0,"1"3"-528"16,2 1-128-16,2 4 0 0,0 5 1296 0,2-7 240 15,-2 7 32-15,4-5 16 0,-1-4-112 0,-1 4 0 0,-1-2-16 0,-1 7 0 16,0 0-576-16,-3-2-112 0,3 2-32 16,0 0 0-16,-31 23-448 0,31-23-96 15,-33 22 0-15,13-8-16 0,-2-1 144 0,1 0 48 0,-2 3 0 0,-3 2 0 16,-2-1 16-16,0 2 0 0,0 4 0 0,-3 3 0 16,0 0-384-16,-4 5 0 15,3 1 0-15,1 3 0 0,1-4 0 0,4-1-160 16,4-3 16-16,22-27 0 0,-39 56-368 0,39-56-80 0,-26 58-16 0,26-58 0 15,-19 61 192-15,19-61 32 0,-14 67 16 16,14-67 0-16,-12 79 368 0,12-79-176 0,-9 85 176 0,9-85-128 16,-9 87 128-16,9-87-192 0,-1 84 192 0,1-84-192 15,1 80 192-15,-1-80 0 0,9 71 0 0,-9-71 0 16,14 65 0-16,-14-65 176 0,24 61-48 0,-24-61 0 16,34 57 544-16,-34-57 96 0,40 54 32 0,-40-54 0 15,41 53 80-15,-41-53 16 0,41 52 0 0,-41-52 0 0,0 0-432 0,57 76-80 16,-57-76 0-16,44 49-16 15,-44-49-112-15,41 52 0 0,-41-52-16 0,48 49 0 0,-48-49 272 0,52 47 64 16,-52-47 16-16,54 42 0 16,-54-42-16-16,63 33-16 0,-63-33 0 0,74 33 0 15,-74-33-208-15,91 26-32 0,-42-10-16 0,1 0 0 0,6-4-128 16,2 2-32-16,3-2 0 0,1-3 0 0,-1-1-144 16,2-2 0-16,3 2 0 0,1-1 0 15,2 0-320-15,-3-3-80 0,9 5-32 0,0-4 0 0,0 3 128 0,0-4 32 0,-3 1 0 0,-6 0 0 16,4 4 272-16,-4 0 224 0,-3 1-32 0,-1 1-16 0,3-3 384 15,-3 1 80-15,5 3 0 0,-1-1 16 16,4-3-224-16,-4 1-48 0,-3 0-16 0,6 0 0 16,-1-4-368-16,5 4 0 15,2-6 0-15,2 2-192 0,5 2-224 0,2-2-48 0,-4 1-16 16,-2-1 0-16,2-2 80 0,4 1 16 0,0-2 0 16,-1-1 0-16,3 1 176 0,-3-2 32 0,-3 7 16 0,-3-2 0 15,-4 0 160-15,-5 4 0 0,-2 0 128 0,6-4-128 16,-2 2 208-16,3 0-16 15,2 2-16-15,-2-2 0 0,-2 3-176 0,1 2 0 16,1-3 0-16,-2 2 128 0,-1-4-128 0,7-2 0 0,6 2 0 16,5-2 0-16,-5 0 0 0,1 0 0 0,1 2 144 0,-1-1-144 15,-4-1 384-15,7-2 16 0,2 6 0 0,2-4 0 16,-1 4 128-16,-3 0 32 0,-6-1 0 0,-1 1 0 16,-4 5-176-16,1-2-48 0,2 2 0 0,1 2 0 15,-2-1-144-15,-1-2-48 0,1-5 0 0,-3 5 0 16,-3-3-144-16,2-1 0 0,5 5 0 0,-2-6 0 15,4 5 0-15,3-8 0 0,0-2 0 0,-2 2 0 16,-4-1 0-16,2-1 0 0,2 3 0 0,2-1 0 0,-2 2 0 0,0-5 0 16,1 1 128-16,-6-1-128 0,-2-2 0 0,-2 0 128 15,2 2-128-15,0-1 0 0,0-1 0 0,-4 0 0 16,4-3-192-16,-9-2 192 0,-3-4-224 0,-2 0 80 16,0 0 16-16,-2-1 0 0,-1-2 128 0,-1 1-128 15,1-4 128-15,3-3-128 0,0 1 128 0,-4-2 0 16,4-2 0-16,-10-5 0 0,1 3 0 0,-3-3 0 15,-2 0 0-15,-3 1 128 0,1-2-128 0,-9-5 0 16,3 6 0-16,-10-5 0 0,-1-1 0 0,-5 1 0 16,-2 3 0-16,-7-5 0 0,0 2 0 0,-2-4-192 0,0 0 64 15,-7 2 0-15,1-5-208 0,-3 1-48 0,-3-1 0 16,-5-2 0-16,1 0 192 0,-4 0 48 0,-1-2 0 0,0 0 0 16,-5-2 144-16,-3 4 128 0,3 2-128 0,-3-2 176 15,-4 3-16-15,0-1 0 0,2-2 0 0,-11 2 0 16,2-1-160-16,-3 1 160 0,-9 3-160 0,-4-1 160 15,0 1-160-15,-10 0-176 0,-7 4 48 0,-8-4 0 16,-3 0-320-16,-3-2-48 0,-5-1-16 0,-2 3 0 16,2 0 144-16,0-1 32 0,-4-1 0 0,-5-1 0 15,1 3 336-15,-3 0-144 0,4 2 144 0,1-2 0 0,-1 0 0 0,2 1 0 16,-4 2 0-16,2-3 0 0,-5 6 0 0,3-8 0 16,2 2 0-16,-2 4 0 0,3-4 0 0,-1 4 0 15,-2-4 0-15,-7 4 0 0,1 1 0 0,-3 2 0 16,-3 2 0-16,2 3 0 0,-2 1 0 0,-6-3 0 15,1 8 0-15,1-6 0 16,8 6 0-16,-1-6 0 0,2 6 0 0,-1-2 0 0,1-2 0 0,-2 3 0 0,4-1 0 16,-2-2 0-16,8 0 0 0,-1-1 0 15,5 4 0-15,-8-1 0 0,3 2 0 0,-2-4 0 0,2 2 0 0,1-6 0 16,-1 6 0-16,2-2 0 0,-1 4 0 0,0-6 0 16,-5 6 0-16,-4-2 0 0,1 1 0 0,-4 1 0 15,3 3 0-15,-4-2 128 0,1 2-128 0,-6 2 0 16,0 3 0-16,-4 2 0 15,0 0 0-15,2 2 0 0,-2 0 0 0,-5-2 0 0,0 7-128 0,0-2 128 16,6 4 0-16,-1-2 0 0,-3 0 0 0,1 4 0 16,-8 1 0-16,1 3 0 15,-1 6 128-15,2 4-128 0,-1-1 0 0,-3 1 0 0,-3 4 0 0,-3 3 0 0,5 3 0 0,-1 3 0 16,-5 4 0 0,-5 5 0-16,0 7-224 0,-4 10 64 0,6 11 16 0,-4 9 0 0,-4 5 144 0,-3 19-192 15,-1 14 192-15,3 3-192 31,6 4-432-31,13-14-80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1:09:38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20022 6471 18431 0,'-2'0'1632'0,"2"3"-1312"16,0-1-320-16,0 0 0 0,0-2 256 0,0 1 0 16,0 3-16-16,2 1 0 15,0 0-1104-15,3-1-224 0,-2-1-32 0,3-1-16 16,2-2-272-16,1-5-64 0,0 1-16 0,5-3 0 0,-2 0 944 0,2-1 192 0,3-1 32 0,2-2 16 16,2-1 1328-16,0 2 272 0,4-1 48 0,1-3 16 15,3 6 176-15,3-1 16 0,3 0 16 0,5 1 0 16,3 2-800-16,1 3-144 0,6-2-48 0,-1 3 0 0,3 0-576 15,-3 2 0-15,0 0 0 0,0 0 0 0,-2 0 0 16,2 0-128-16,-1 0 0 0,-2 2 0 16,1 0 0-16,2 1 0 0,-1 2 0 0,1 1 0 0,3 1 0 0,1-2 0 15,1 0 0-15,-2-1 0 16,-3-1-704-16,0-1-128 16</inkml:trace>
  <inkml:trace contextRef="#ctx0" brushRef="#br0" timeOffset="619.83">23073 6396 28559 0,'9'5'2544'0,"0"-2"-2032"0,-1 1-512 0,-2-1 0 31,-1-1-432-31,7 5-176 0,5 0-32 0,15 5-16 16,6 2-2432-16,11-2-496 0,1 2-80 0,1-5-32 15,0-4 816-15,1-3 176 0,-5 0 16 0,2-6 16 0,1-1 2304 0,2 2 368 16,4-3 256-16,2-2-32 0,4-1 2032 0,-1 4 416 16,7-1 80-16,2 3 0 0,2-1-704 0,-3-1-128 15,-3 5-48-15,-5 0 0 0,-7 0-1872 0,0 4-208 16,2 1-128-16,-3 0-8512 0</inkml:trace>
  <inkml:trace contextRef="#ctx0" brushRef="#br0" timeOffset="1144.24">27036 6544 25791 0,'17'0'2304'0,"-5"2"-1856"0,2-2-448 0,-3 3 0 0,-1-1 176 0,8 1-176 16,15 2 192-16,23 2-192 16,15 2-256-1,14 2-176-15,3 1-16 0,-1-4-16 16,-4 1-288-16,-2-4-48 0,-5 4-16 0,3-5 0 0,-1-1 160 0,-1-1 16 0,1-2 16 0,1 0 0 16,-5 3-208-16,-2-3-64 0,-6 2 0 0,-5 0-6784 0</inkml:trace>
  <inkml:trace contextRef="#ctx0" brushRef="#br0" timeOffset="1997.51">20057 7700 16575 0,'7'0'1472'0,"1"0"-1168"0,-1 4-304 0,0-4 0 15,-3 2 848-15,5-2 112 0,10 0 32 0,3 3 0 16,13-3-688-16,2 0-144 0,1 3-32 0,-3-1 0 15,-4-2-512-15,4 0-96 0,-5 0-32 0,3 0 0 16,0 0 512-16,4 0 0 0,-2 4 0 0,-1-4 0 0,6 0 512 0,-3 3 160 16,3-3 32-16,-1 2 0 0,1-2-528 0,-6 5-176 15,3-5 0-15,1 2-9456 16</inkml:trace>
  <inkml:trace contextRef="#ctx0" brushRef="#br0" timeOffset="2600.61">22587 7829 12895 0,'2'-9'1152'0,"1"2"-928"16,6 1-224-16,0 4 0 0,-1 2 1984 0,1 0 368 0,10-2 64 0,7 0 16 0,18-1-1856 0,13 1-352 15,6-1-80-15,3-1-16 16,-1 2-2560-16,-6-1-528 0,6-1-112 0,-4 4 0 31,5-5 320-31,5 2 80 0,1-3 16 0,1-2 0 0,-2 3 4048 0,1-4 800 16,3-3 176-16,-4 6 16 0,2-2 560 0,4 4 96 0,5 2 32 0,-2-1 0 15,-1 3-1344-15,-6-3-256 0,-7 1-48 0,-9 2-8528 16,-6 0-1696-16</inkml:trace>
  <inkml:trace contextRef="#ctx0" brushRef="#br0" timeOffset="3078.25">26299 7815 15663 0,'0'0'1392'0,"0"0"-1120"0,3 4-272 0,-1-4 0 15,1 1 0-15,3 1 0 0,1-2 0 0,7 2 0 16,0 1-560-16,6-1-64 16,3 2-16-16,-2 1 0 0,3-5 448 0,6 3 192 0,5 1-192 0,1-2 192 15,8 1 1584-15,5 2 432 0,7 1 96 0,3-3 0 0,2 6 336 0,5-2 64 16,-3 1 16-16,6-1 0 0,-2 2-1376 0,8-2-256 15,10 2-64-15,9-4-16 16,9 0-1136-16,7-1-240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19:48:43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24877 4527 9215 0,'-4'0'816'0,"-3"0"-656"15,6 0-160-15,1 0 0 0,-4 2 1216 0,1-2 192 0,-4 1 64 0,-6-1 0 16,-1 6 16-16,-3-5 16 0,0 5 0 0,-1-5 0 16,1 3-752-16,3-4-160 0,-4 5-16 0,4-2-16 15,-3 3-208-15,0-3-32 0,-1 2-16 0,1 4 0 16,-2 0 400-16,-1 5 64 0,1-2 32 0,-3 5 0 16,4 1 64-16,1 1 16 0,-4 0 0 0,3 0 0 15,-1 7-512-15,2 2-112 16,-1 2 0-16,-1 6-16 0,2 3-240 0,-2 1 0 0,-1 9 0 0,1 5 0 15,0 1 0-15,0 8 176 16,2 3-48-16,-1 4-128 0,4 1 256 0,-2 4-48 0,3 7-16 0,2-2 0 16,-1 0-192-16,3-1 176 15,4-3-176-15,5-1 160 0,-4 4-352 0,8-8-64 0,-1 4 0 16,6-9-16 0,5 0-848-16,0-5-160 0,5-3-48 0,2-4 0 0,2-7 560 15,3-4 96-15,4-3 32 0,3-3 0 16,3-2-48-16,-36-35 0 0,89 64 0 0,-89-64-8944 0</inkml:trace>
  <inkml:trace contextRef="#ctx0" brushRef="#br0" timeOffset="617.37">25452 4778 7359 0,'3'3'656'0,"-1"1"-528"16,-2-3-128-16,0-1 0 0,0 0 512 0,4 4 80 15,-4 1 16-15,0 2 0 0,3 2 512 0,-1 1 96 16,1-1 32-16,-3 3 0 0,4-3-64 0,-3 0-16 16,3-1 0-16,-4-1 0 0,3 2-352 15,3 1-80-15,-6 1-16 0,1 3 0 0,1-2-304 0,-2 5-64 16,2 3-16-16,-2-3 0 0,0 6-16 0,0-3-16 16,3 3 0-16,-3-2 0 0,6-2-496 0,-3-3-112 15,6 1-16-15,0-3-6336 0,-1 4-1280 16</inkml:trace>
  <inkml:trace contextRef="#ctx0" brushRef="#br0" timeOffset="838.83">25814 4816 20271 0,'-17'17'896'0,"6"-6"192"0,3 1-880 0,-1-2-208 0,5-3 0 0,3-3 0 16,1 3 704-16,-4 5 112 0,-1 6 16 0,-4 9 0 16,1 1-1024-16,1 0-208 0,5-2-48 0,-2-5 0 15,8-2-176-15,1-5-32 0,4 2-16 0,3-6 0 16,2 4-240-16,3-2-48 0</inkml:trace>
  <inkml:trace contextRef="#ctx0" brushRef="#br0" timeOffset="1521.13">26443 5159 7359 0,'-8'2'656'0,"4"-2"-528"0,4 0-128 0,0 0 0 15,4 0 832-15,-4 0 128 0,0 3 16 0,0 1 16 0,0-2-480 0,0 5-80 0,1-1-32 0,3 3 0 16,-4 3 848-16,0 1 160 0,3 1 48 0,-6-2 0 16,3 3 816-16,-4 1 160 0,3 0 48 0,-3 1 0 15,-1 1-560-15,-4-1-128 16,4 4 0-16,2-2-16 0,-6 2-1008 0,2 2-208 0,0 1-48 0,-2 0 0 16,0 6-384-16,1-2-128 15,-1 3 0-15,0 2 0 0,-3 4 0 0,0-2 0 0,-2 3 0 16,3-1 0-16,-2-1 0 0,0-1 0 15,-1 3 0-15,6-1 0 0,-1-2-240 0,0-4-48 16,1-5-16-16,-1 0 0 16,5-5-672-16,3-3-144 0,-1-3-32 0,2-2 0 15,3-5 416-15,1 1 80 0,1 0 16 0,4-4 0 0,3-2 368 0,2 1 80 0,0-2 0 0,7-2 16 0,-4 3 176 16,2 1 0 0,-19-4-144-16,0 0 144 0,0 0 0 0,91 13 0 15,-91-13 0-15,0 0 0 0,0 0 0 0,108 18 0 0,-108-18 0 16,0 0 0-16,124 5-208 0,-124-5 16 0,104-9 16 0,-104 9 0 31,94-19-720-31,-94 19-128 0</inkml:trace>
  <inkml:trace contextRef="#ctx0" brushRef="#br0" timeOffset="1793.82">26299 5553 10127 0,'0'8'896'0,"0"-4"-704"0,0-2-192 0,3 1 0 0,-1-1 1616 0,1-2 304 16,1 0 48-16,3 0 16 0,9 2-304 0,1-2-48 16,0 0-16-16,-17 0 0 0,0 0-1184 0,0 0-240 15,91-16-64-15,-91 16 0 0,0 0 128 0,84-23 32 16,-84 23 0-16,0 0 0 0,116-28 32 0,-116 28 0 15,89-20 0-15,-89 20 0 0,0 0-320 0,115-30 0 16,-115 30 0-16,0 0-7648 16,75-31-1472-16</inkml:trace>
  <inkml:trace contextRef="#ctx0" brushRef="#br0" timeOffset="2025.13">26480 5157 16575 0,'-23'0'736'0,"6"-1"160"0,5 1-720 0,5-4-176 0,5 4 0 0,4-2 0 16,-2 1 784-16,0-1 128 0,1-3 32 0,3-2 0 15,5-2-144-15,1 0-32 0,8 4 0 0,2-4 0 0,-20 9-176 0,0 0-32 16,98-22-16-16,-98 22 0 0,92-21-304 0,-92 21-64 16,107-23-16-16,-107 23 0 0,101-26 176 0,-101 26 48 15,92-23 0-15,-92 23 0 0,89-19-128 0,-89 19-32 16,0 0 0-16,113-15 0 15,-113 15-800-15,0 0-144 0</inkml:trace>
  <inkml:trace contextRef="#ctx0" brushRef="#br0" timeOffset="2644.2">27731 5708 3679 0,'0'0'160'0,"2"-2"32"0,1 0-192 0,-3-3 0 0,2 5 0 0,-2-2 0 0,0-1 1024 0,-2-1 144 31,2 3 48-31,-3-6 0 0,-2 1 320 0,-4 3 64 0,-5 1 0 0,2 2 16 0,-6 2-336 0,1 5-64 16,0 2 0-16,-1 1-16 0,-1-1-432 0,-2 8-96 15,2 1-16-15,-7-1 0 16,1 4-208-16,1 3-64 0,-6 2 0 0,1 1 0 0,1 4 32 0,2 0 0 16,3-1 0-16,2-4 0 0,5 4-272 0,4-8-144 0,3 1 160 15,3-4-160 1,4-2 0-16,4-1 0 0,1-2 0 0,6-3 0 15,3-3-896-15,5-4-112 0,2-4-16 0,-19 0-16 16,0 0-432-16,88-23-64 0,-88 23-32 0,61-35 0 16,-30 13 448-16,-3-5 96 0,-2 5 0 0,0-4 16 0,2 0 1008 0,0-6 0 0,3 1 224 0,1-4-32 31,-4-3 784-31,1 3 176 0,-1-5 16 0,-2 0 16 16,-3 0-736-16,-2-9-128 0,0 4-48 0,-6-4 0 0,1-2-272 0,-6 3 0 0,3-3 0 0,-5 1 0 15,-4 1 0-15,-2 5 0 16,-2 8 0-16,-2 10-144 15,-2 5 400-15,-1 7 96 0,-2 5 16 0,0 9 0 0,0 3 720 0,-1 6 128 0,2 5 48 16,-2 4 0-16,-1-1-48 0,0 9 0 0,0 4 0 0,1-2 0 16,3 3-384-16,-4 0-96 15,2 2-16-15,0 0 0 0,0 6-16 0,2-3 0 16,-4 3 0-16,0-3 0 0,4-1 128 0,-4 5 0 16,1 2 16-16,-5 0 0 0,1 5-496 0,2-2-96 15,-2 0-32-15,1-1 0 0,4-1-224 0,5-3 0 0,-1 1 0 16,6-7 0-1,-1-2-896-15,7-3-192 0,3-3-16 0,2-5-13488 0</inkml:trace>
  <inkml:trace contextRef="#ctx0" brushRef="#br0" timeOffset="2990.35">28592 4809 11055 0,'-7'-2'480'0,"2"-1"112"0,1 3-464 0,3 0-128 16,-3 0 0-16,2 0 0 0,1 0 832 0,-1 3 128 15,-7 2 48-15,0 1 0 0,-3 4 400 0,2 4 96 16,-6 0 16-16,6 5 0 0,1 0 592 0,-3 1 128 16,6 2 32-16,-2 1 0 0,-1-2-784 0,4 1-144 15,1-1-48-15,-1 0 0 0,-2 2-912 0,2-4-176 0,1 2-32 0,-1-2-16 32,3 2-480-32,-1-2-112 0,3-2-16 0,0 1 0 15,0-2-1040-15,0-1-224 0,2-3-32 0,1 2-10704 0</inkml:trace>
  <inkml:trace contextRef="#ctx0" brushRef="#br0" timeOffset="3211.82">28942 4828 12895 0,'-2'7'576'0,"-1"-3"112"0,3 1-560 0,-3-2-128 0,1 3 0 0,2-3 0 0,-4 2 1120 0,-4 4 192 15,-3 8 32-15,-5 1 16 0,-3 8 48 0,-5-3 16 16,-1-1 0-16,5 3 0 0,2-3-16 0,-3-3 0 16,4 2 0-16,1 0 0 0,0-3-960 0,6-3-192 15,-4 6-32-15,4-7-16 16,1 2-1264-16,7-6-256 0</inkml:trace>
  <inkml:trace contextRef="#ctx0" brushRef="#br0" timeOffset="3893.99">29136 6370 12895 0,'0'7'1152'0,"3"-6"-928"0,-3 3-224 0,2-4 0 0,-2 3 208 16,0-1 0-16,3 2 0 0,-3 8 0 15,0-2-208-15,0 6 176 0,-3-2-176 0,-2 0 160 16,-1 3 560-16,-2 1 112 0,-4 1 32 0,1-2 0 16,-1 4 400-16,-2 0 80 0,-4 3 0 0,1 2 16 15,0 6-336-15,-6 1-64 0,0 0 0 0,2 0-16 16,-1 0-784-16,1 2-160 0,7-5 0 0,2-8-11248 15</inkml:trace>
  <inkml:trace contextRef="#ctx0" brushRef="#br0" timeOffset="5297.52">30394 4948 12895 0,'-2'6'1152'0,"-1"-1"-928"0,3-2-224 0,3-3 0 16,-3 4-128-16,2-4-80 0,1 0-16 0,6 3 0 16,0-1-336-16,-1 3-64 0,1 4-16 0,-5 3 0 15,-4-1 256-15,-4 1 64 0,-3 5 0 16,-2 1 0-16,-1 4 1264 0,1 3 256 15,1-1 48-15,-1 2 16 0,4 0-192 0,1 0-48 16,4 2 0-16,0-2 0 0,0-1-1024 0,4-3 0 0,-1 1-288 0,4-2-7024 16</inkml:trace>
  <inkml:trace contextRef="#ctx0" brushRef="#br0" timeOffset="5534.52">30566 5028 13823 0,'-8'9'1216'0,"1"0"-960"0,5 0-256 0,2-6 0 16,0-1 1216-16,-2 7 192 0,-1 4 32 0,-3 8 16 15,1 9-560-15,2-2-128 0,3 3 0 0,0-5-16 16,3-5-752-16,6-2 0 0,1 2 0 0,4-2 0 15,2 1-384-15,1-1-32 0,3 0 0 0,0 2-5728 16,0 1-1136-16</inkml:trace>
  <inkml:trace contextRef="#ctx0" brushRef="#br0" timeOffset="6095.72">31584 5884 10127 0,'-14'-4'896'0,"0"-1"-704"0,4 3-192 0,1-1 0 16,4-1 1472-16,-1 2 256 0,0-1 48 0,-5-2 16 15,-12-2-80-15,-3-2-16 0,-9 0 0 0,1 4 0 0,2 2-928 0,1 1-192 16,1 4-48-16,-1 1 0 16,3 2 112-16,-3 4 32 0,3 0 0 0,0 3 0 15,5 2-64-15,-1 3-16 0,1 3 0 0,0 0 0 16,4 7 832-16,-2 4 176 0,-1 0 16 0,1 8 16 16,2 4-2016-16,-4 2-416 0,2 4-80 0,0 0-16 0,7-2 720 0,0-5 176 15,6-4 0-15,4-1 0 0,4-3 752 0,5-7 176 16,8-1 32-16,4-4 16 15,0-1-2096-15,4-7-416 0,-21-14-96 0,0 0-16 16,0 0 512-16,108 26 112 0,-108-26 0 0,0 0 16 16,93-26-16-16,-93 26 0 0,62-43 0 0,-62 43 0 15,65-51 64-15,-37 22 0 0,1-6 0 0,1 2 0 0,1-2 576 0,-4-4 112 0,0-1 16 16,0 2 16-16,-1-4 240 0,0-5 0 16,-2 2 0-16,1-2 0 0,1 10 624 0,-7 3 64 15,-2 7 16-15,-3 8 0 0,-2 7 32 0,-3 9 16 16,-5 6 0-16,-4 2 0 0,0 11 64 0,0 0 16 0,-4 5 0 0,1 1 0 15,-3 4 704-15,3 0 160 0,1 6 32 0,-1 3 0 16,3 1-928-16,-5-1-176 16,1 0-48-16,1 3 0 0,1-1-384 0,2-2-192 0,0 3 160 15,0-5-160-15,2 2 0 0,5-4 0 0,-2-5 0 0,7 0 0 16,-2-3-1200 0,6 0-176-16,7-6-32 0,-1-5-12512 0</inkml:trace>
  <inkml:trace contextRef="#ctx0" brushRef="#br0" timeOffset="6487.19">32431 4640 14735 0,'-9'9'1312'0,"6"-1"-1056"16,1-2-256-16,-2 1 0 0,4-2 880 0,0 0 112 0,0 4 32 0,-3 5 0 0,-2 7-48 0,0 10 0 31,-4 4 0-31,-3 1 0 0,1-1-432 0,-1 0-96 0,3-4 0 0,1 4-16 16,-1-3 368-16,4-3 80 0,-2 3 16 0,5-1 0 15,-3-1-576-15,3-4-128 16,2 2 0-16,-2-6-16 16,2 3-1392-16,0-6-256 0,0 2-64 0,0-4-9088 0</inkml:trace>
  <inkml:trace contextRef="#ctx0" brushRef="#br0" timeOffset="6717.94">32722 4891 7359 0,'0'3'656'0,"-4"-1"-528"0,4 3-128 0,-1-3 0 16,1 0 2080-16,-4 3 384 0,-1 4 80 0,-4 8 16 0,-3 6-272 0,-2 1-48 15,-3 1-16-15,1-1 0 16,0-1-688-16,1-1-144 0,-1 3-32 0,4-1 0 16,-4 2-656-16,2 0-128 0,4 4-16 0,-4-2-16 0,5 3-272 0,0-5-48 15,2 4-16-15,2-8 0 0,2 1-400 0,1 0-96 16,2-6-16-16,2 1-13712 0</inkml:trace>
  <inkml:trace contextRef="#ctx0" brushRef="#br0" timeOffset="7056.34">32961 4502 8287 0,'3'0'736'15,"-1"0"-592"-15,1 0-144 0,1 2 0 0,1-2 1056 0,-1 0 176 16,4 4 48-16,6 1 0 0,4 7 896 0,-1 0 192 16,-1 4 48-16,-4 1 0 0,0 6-112 0,-7 3 0 15,1 4-16-15,1 8 0 0,-6 4-1008 0,3 7-208 16,-1 3-48-16,-3 4 0 16,2 3-608-16,1 4-128 0,1 1-32 0,1 2 0 15,6 0-256-15,-1 4 160 0,4 5-160 0,-5-4 128 16,-1 1-128-16,1 3 0 0,-4 5 0 0,-5 2 0 0,0 1 0 0,-3 1 0 15,-2 1 0-15,-9 2 0 16,-4-1-304-16,-3-8-32 0,-5-3-16 0,-5-9 0 16,-4-5-688-16,-7-9-144 0,-5-6-32 0,-7-3-12384 0</inkml:trace>
  <inkml:trace contextRef="#ctx0" brushRef="#br0" timeOffset="23290.36">22840 10144 8287 0,'-6'-2'736'0,"6"-1"-592"15,-3 3-144-15,3-4 0 0,3 2 576 0,-1 2 64 0,2-3 32 0,4 0 0 16,1-3-672-16,3-2-384 0,4-1 64 0,0 0 0 16,-2 0-992-16,-4 1-192 0,1-1-32 0,-6 0-16 15,0 4 1088-15,-2 0 208 0,-1 0 64 0,-2-2 0 16,-2 3 1712-16,-1 2 336 0,-1-1 80 0,3 3 16 0,-3 3 656 0,3-1 128 15,-1 0 16-15,2 3 16 0,2 0-720 0,3 2-128 16,-2 0-48-16,-3-7 0 0,0 0-928 0,0 0-192 16,0 0-48-16,0 0 0 15,77 49-208-15,-77-49-48 0,0 0-16 0,0 0 0 16,78 38-288-16,-78-38-144 0,0 0 160 0,80 28-160 0,-80-28 0 0,70 18 0 0,-70-18 0 16,80 12 0-16,-80-12 0 0,84 12 0 0,-84-12 0 15,80 14 144-15,-80-14 64 0,82 14 16 0,-82-14 0 0,80 23 0 31,-80-23-64-31,89 31-16 0,-89-31 0 0,92 37 0 0,-92-37-144 16,110 47 128-16,-110-47-128 0,126 50 128 0,-126-50-128 0,127 44 0 0,-127-44 0 0,129 41 0 16,-129-41 128-16,131 40 0 15,-65-22 0-15,3 3 0 0,3-2-128 0,-6-2 0 16,-66-17 0-16,124 35 0 0,-124-35 0 0,118 32 0 16,-118-32 0-16,124 26 0 0,-124-26 0 0,133 21 128 15,-64-16-128-15,3 4 0 0,-6-1 160 0,-66-8-160 0,115 18 192 0,-115-18-192 0,89 21 0 16,-89-21 0-1,69 19 0-15,-69-19 0 16,0 0-560-16,0 0-112 0,75 31-32 0,-75-31 0 16,0 0-1280-16,0 0-256 0</inkml:trace>
  <inkml:trace contextRef="#ctx0" brushRef="#br0" timeOffset="24170.95">23577 8345 15663 0,'-5'0'1392'0,"5"0"-1120"0,0 0-272 0,1 0 0 16,1 0 1056-16,3 0 160 15,-3 3 16-15,5-1 16 0,2 1-720 0,-1 4-144 0,-1 2-16 0,0 2-16 0,2 2-608 0,-9 3-112 16,2 2-16-16,-4 1-16 0,2 7 112 0,-7 0 32 16,0 5 0-16,0 1 0 0,2 3 640 0,-4 5 128 15,4-6 16 1,2 5 16-16,3-6 208 0,3 2 32 15,-3-35 16-15,9 64 0 0,-9-64-576 0,0 0-224 0,31 77 176 0,-31-77-176 16,0 0-256-16,0 0-160 0,52 57-32 0,-52-57-9856 0</inkml:trace>
  <inkml:trace contextRef="#ctx0" brushRef="#br0" timeOffset="24459.37">24317 8327 10127 0,'0'-14'896'0,"0"6"-704"16,0-1-192-16,2 7 0 0,0 0 1584 0,0 2 272 0,1 0 64 0,1 0 16 0,1 2-464 16,4 0-112-1,-1 5-16-15,1 2 0 0,-9-9-976 0,0 0-208 16,0 0-32-16,14 66-128 0,-14-44 0 0,0 3 0 15,0 3 0-15,0 0-144 0,-4 3 144 0,4 4 0 16,0 5 0-16,0 0 0 0,4 3 176 0,-4 1 64 16,0-4 16-16,2 0 0 0,1 4-256 0,1-4 0 15,-4-40-144-15,3 75 144 16,-3-75-688-16,7 78-32 0,-7-78-16 0,7 68-5536 16,-7-68-1120-16</inkml:trace>
  <inkml:trace contextRef="#ctx0" brushRef="#br0" timeOffset="25028.78">24917 9048 14735 0,'-9'-7'1312'0,"0"2"-1056"0,6 2-256 0,3 1 0 16,3-2 2896-16,3 4 528 0,2-3 96 0,5-2 32 15,2-4-3728-15,10-1-736 0,1-6-160 0,-7 2-16 16,-2 2-2208-16,-4 1-432 0,-5-1-96 0,-8 3-16 16,0 1 2048-16,-7-1 416 0,0 4 80 0,-1 0 16 0,-3-2 3280 0,1 5 672 15,-2-2 128-15,-2 4 16 0,1 0 16 0,-2 4 0 16,3-2 0-16,-6 1 0 0,4 6-1680 0,-3-4-352 16,-1 9-64-16,1-2-16 0,-1 2-720 0,-4 4 0 15,4-1-160-15,-4 0 32 0,4 6 128 0,-4 0-208 16,1 1 80-16,0-1 128 0,2-1 192 0,1 4 176 15,-3-3 16-15,4 3 16 0,-2 6 0 0,1-3 0 16,4 1 0-16,-1 1 0 0,4-3-272 0,2-2-128 16,3 0 128-16,4-3-128 0,2-2 0 0,0-4 0 0,0-17 0 0,0 0 0 15,0 0 0-15,0 0 0 16,57 59 0-16,-57-59 128 0,0 0-128 0,75 7 192 16,-75-7-192-16,61-12 192 0,-28 3-336 0,0-3-64 0,-5-3-16 0,2-3 0 31,-4 1-688-31,-2-1-144 0,3-4-32 0,-3-3 0 0,-1 3-256 0,-1-1-48 15,1-3-16-15,-2 0 0 0,2-6 912 0,3-2 176 0,-4-1 48 0,4 2 0 0,-3-2 464 0,0 2 80 16,1 5 32-16,-6 2 0 0,1 8-304 0,-7 6 160 16,-3 7-160-16,-4 3 128 0,-2 4-128 0,-3 3 0 15,0 2-160-15,0 4 160 0,0 1 256 16,-3 5 128-16,-2 2 48 0,1 2 0 16,-1 5 464-16,-2 4 80 0,0-2 32 0,4 3 0 0,-4 1-432 15,1 2-64-15,5 1-32 0,-3 0 0 16,4 2-480-16,0-4 0 0,2 0 0 0,-2-33 0 15,10 56-688 1,-10-56-224-16,0 0-48 0,32 66-10496 0</inkml:trace>
  <inkml:trace contextRef="#ctx0" brushRef="#br0" timeOffset="25332.37">25919 8252 23951 0,'-18'-5'1056'0,"10"2"224"0,-1-3-1024 0,5 6-256 0,4 0 0 0,0 0 0 0,4 4 0 0,-4-1 160 16,3-1-160-16,-3 7 128 15,0 3-1552 1,-3 4-320-16,-6-1-64 0,-3 5-16 15,-5 1-400-15,-3 6-80 0,-9-1 0 0,1 8-16 0,-3 2 2560 0,-4 4 512 0,0 0 96 0,5 4 32 0,2-4 1424 0,1 3 272 32,6 3 64-32,-2-3 16 0,6 1-1248 0,-4-1-240 0,7-3-48 0,0-8-16 15,5-6-1616-15,2-5-336 0</inkml:trace>
  <inkml:trace contextRef="#ctx0" brushRef="#br0" timeOffset="25521.35">26368 8124 29487 0,'-8'5'2624'0,"1"-2"-2112"16,5 2-512-16,2 1 0 15,0-3 1728-15,0 6 256 0,-3 7 32 0,-3 6 16 0,-2 11-1840 0,-6 6-384 16,1 4-64-16,-4 1 0 0,-2 1 256 0,-11-1 0 15</inkml:trace>
  <inkml:trace contextRef="#ctx0" brushRef="#br0" timeOffset="45480.75">6400 739 4607 0,'-3'0'400'0,"-1"0"-400"16,4 0 0-16,0 0 0 16,4 0-528-16,-4 0-192 0,0 3-48 0,3-3 0 0,2 4 768 0,-1-3 0 0,1 3 0 0,-5-4 0 0,-3 5 0 0,-1-5 0 31,-3 3 0-31,-2 1 0 0,1-2 0 0,-1 1 0 0,-3 2 0 0,0 4 0 15,-2 3 0-15,-4-1 0 0,3 1 0 0,-3 0 0 0,2 2 352 0,-3-3-32 16,-2 1 0-16,-1-4 48 0,-1 1-512 0,-7 0-112 0,4-4 0 0,-5 4 0 31,0-1 512-31,-4 1 112 0,3 0 16 0,-4 3 16 0,6-3 672 16,-5 1 128-16,-1 4 16 0,1-2 64 0,3 1 64 0,-1 1 0 0,2-1 16 16,-4 1 32-16,4 2-1008 0,-4-2-208 15,2 0-48-15,-2-2 48 16,0 2-496-16,0 0-80 0,4-2-32 15,-4 2 32-15,4 2 400 0,-1-1 304 0,6-2-48 0,2 2 0 0,1-1 896 16,4 0 192-16,2 0 16 0,-1 2 48 16,4-2-144-16,2 3-48 0,-2 1 0 0,0 1 32 0,2 2-720 0,-2-2-144 15,2 5-16-15,-2-1 16 0,-4-1-384 0,4 1 0 16,-1 3-192-16,1-3 192 0,0 1-256 0,2-1 32 16,-1 0 16-16,3-1 0 0,5-1 208 0,-4 2 0 15,6 3 0-15,3-4 0 0,3 5 656 0,2-5 240 16,1 4 32-16,-6-26 16 0,0 0-48 0,40 89 0 15,-40-89 0-15,0 0 0 0,57 91-448 0,-57-91-80 16,0 0-32-16,73 75 0 0,-73-75-336 0,0 0 144 16,84 62-144-16,-84-62 0 0,0 0 0 0,92 63 0 15,-92-63 0-15,0 0 0 0,98 66 0 0,-98-66 0 0,0 0 0 0,92 61 0 16,-92-61 128-16,0 0-128 0,80 58 144 0,-80-58-144 16,0 0 224-16,86 61-48 0,-86-61-16 15,0 0 0-15,104 43 224 0,-104-43 32 0,75 14 16 0,-36-14 0 16,2-3 16-16,0-1 16 0,-1-3 0 0,1-3 0 15,-1-4-288-15,-5 0-176 0,0-4 192 0,-2 1-192 16,-1-6 160-16,1 3-160 0,-7-5 128 0,2-4-128 16,-2 2 0-16,0-4 0 0,-5 0 0 0,2-4 0 15,-1 0 0-15,-3 0 0 0,2 0 0 0,-3 4 0 0,-4-4 0 0,1 4 0 16,-1-1 0-16,0 3 0 0,-1-2 0 0,0 3 0 16,-4-2 0-16,2 4 0 0,-3 0 0 0,-1-2 0 15,-5 5 0-15,-4-3 0 0,-1 0-144 16,-2 0 144-16,-4 0 0 0,0 0 0 0,-3 1 0 0,2-1-128 15,-3 0 128-15,-1 0 0 16,2 0 0-16,0-2 0 0,2-2 0 0,-4-5 0 0,1-1 0 0,-1-6 0 16,0-7 0-16,2 4 0 15,-5 0 0-15,3-2 0 0,-7 3-144 0,0-5 144 0,-2 6-176 0,-3-2 176 16,-2-1-192-16,-8 3 192 0,-2 1-256 0,-11 2 64 0,-4 7 16 16,-8 7 0-1,2 5-1296-15,-7 12-256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19:51:01.6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6-27T19:51:25.076"/>
    </inkml:context>
  </inkml:definitions>
  <inkml:trace contextRef="#ctx0" brushRef="#br0">14355 4560 911 0,'-5'-7'0'0,"1"2"0"0,4 3 0 16,-3 0 0-16,1 1 640 0,2 1 64 0,0-4 0 0,-2 2 0 0,2-1 128 0,-1-4 48 15,1-2 0-15,0-1 0 0,0-3 592 0,-4 5 112 0,2 1 16 0,-1-2 16 31,-2 2 48-31,-2-2 0 0,1 4 0 0,-6-3 0 16,4 2-416-16,-3-1-80 0,2 2-16 0,-3 2 0 16,2-3-576-16,1 6-112 0,2-1-16 0,2 2-16 0,0-1-432 0,-4 6 0 0,5-3 128 0,-1 6-128 15,2 0 0-15,-1 3 0 0,2 2 0 0,2 0 0 16,0 6-144-16,-3 0 144 16,3 6 0-16,0 0 0 15,0 5-144-15,-2 1 144 0,2-1 0 0,0 4-144 16,-2 0 144-16,2-4 0 0,0 2 0 0,2-5-128 15,-2-2 128-15,2-3 0 0,-2 3-144 0,0-5 144 16,3-2-176-16,-3-2 48 0,2-3 0 0,5-5 0 0,-2-6-64 16,4 1-16-16,3-8 0 0,2-1 0 0,4-4-80 15,1-6-16-15,-19 15 0 0,52-42 0 16,-52 42-96-16,63-52-32 0,-34 26 0 0,1-1 0 0,-4 5 432 0,-1 1 0 16,-3 7 0-16,-1 2 128 0,-3 1-128 0,-1 6 128 15,0 2-128-15,1 3 128 0,-4 0-128 0,3 3 192 16,1-1-64-16,-1 3 0 0,1-1 96 0,-1 1 32 15,-17-5 0-15,0 0 0 0,0 0-256 0,0 0 144 16,106 3-144-16,-106-3-6304 16,0 0-1344-16</inkml:trace>
  <inkml:trace contextRef="#ctx0" brushRef="#br0" timeOffset="742.16">14320 4819 7359 0,'-3'2'656'0,"-1"3"-528"0,2-3-128 0,2 0 0 16,0-2 832-16,-3 5 144 15,-2 2 32-15,0 2 0 0,-2 1 112 0,0 6 32 0,0 0 0 0,1-6 0 0,3 1-512 0,-1-6-80 16,4 3-32-16,0-4 0 0,2 1-400 0,0-5-128 15,1 4 0-15,1-4 0 0,1 0 0 0,-1-4 0 16,1 2 0-16,0-5 0 0,0 2 0 0,2-3 0 16,-2-3 0-16,4-5 0 0,0 6 0 0,0-6-144 15,3-1 144-15,2-6 0 0,3 2 0 0,2-7-128 16,4 1 128-16,1-7 0 0,-1 1 0 0,3-1-128 0,2-5 128 0,2-1 0 31,1-3 0-31,-3 3 0 0,2 5 0 0,1-11 0 0,12-8 160 0,-2-5 16 0,2-3 0 0,-3 1 0 31,6-2-176-31,1 0 0 0,-2-1 0 0,5 6 128 0,1-1-128 0,1 0 192 0,1 1-192 16,-5 1 192-16,1 3 272 0,0-2 64 16,-2-1 16-16,0 6 0 0,0 4-224 0,-3-2-64 15,1 6 0-15,2-1 0 0,3 2-256 0,1 2 0 16,3 0 0-16,4-1 0 0,-3 0 0 0,1-2 0 16,-4 3 0-16,4 0 0 0,-2-4 0 0,0 2 0 15,4-1 0-15,-58 43 0 0,118-73 0 0,-118 73 0 16,124-72 0-16,-124 72 0 0,127-69 0 0,-127 69 0 15,120-72 0-15,-120 72-9152 0</inkml:trace>
  <inkml:trace contextRef="#ctx1" brushRef="#br0">28545 8782 0,'0'0'0,"0"0"0,35 110 15,-23-89 17,-7-1-17,-5 0-15,-9-3 16,-3-5 0,-7-1-1,2-11 16,-6 3-31,7 2 16,1 9 0,6 7-1</inkml:trace>
  <inkml:trace contextRef="#ctx0" brushRef="#br0" timeOffset="25744.24">17891 1951 1839 0,'-5'-9'160'0,"1"7"-160"0,2-1 0 0,-3-1 0 0,3 3 128 0,1-3 0 15,1 4 0-15,-7-5 0 0,0 1 160 0,-6-1 32 16,1 0 0-16,2 3 0 0,-6 2 192 0,2 2 32 16,0 0 16-16,6 1 0 0,-5-1 304 0,3-2 64 15,1 3 16-15,0-3 0 0,1 0 48 0,-1 0 16 16,4 0 0-16,1-3 0 0,-4 1-624 0,2-1-112 15,-2 1-16-15,1 0-16 0,0 1-240 0,0 1-192 16,-2 0 48-16,-1 0 0 0,-3 0 144 0,-1 3-160 16,-3-1 160-16,0 3-160 0,3 4-32 0,-4-2-16 15,-3 1 0-15,2 3 0 0,2 5-96 0,-4 3-16 16,2 2 0-16,1 1 0 0,3 4 320 0,-1-1 0 0,4 1 0 0,-6 3 144 16,4 3 80-16,-3-1 16 0,-1 2 0 0,3 0 0 15,-1 2 16-15,-1 0 16 0,3-4 0 0,1 1 0 16,1-1 224-16,4-5 32 0,2-1 16 0,6-8 0 15,4-7-96-15,5-1 0 16,4-4-16-16,1-5 0 0,7-1-432 0,-21 1 0 0,0 0 0 0,0 0 0 16,91-32-480-16,-91 32-32 15,0 0 0-15,73-47 0 0,-73 47 272 0,0 0 48 0,70-59 16 0,-70 59 0 0,49-44 176 16,-49 44 192-16,43-48-32 0,-43 48-16 0,45-51 48 0,-25 23 16 16,1 2 0-16,-4 0 0 0,0 3-208 0,1-3 0 15,-1 7 0-15,-3 2 0 0,4 5 0 0,-6 3 0 16,2 9-128-16,-6 3 128 0,1 3 0 0,-4 6 0 15,1 2 0-15,-3 3 0 0,-1 6 384 0,-4 3 64 16,2 3 32-16,-5 5 0 0,-2 7 32 0,-2 1 0 16,-1 7 0-16,-8 0 0 0,3 6-272 15,-1 3-48-15,-5 5-16 0,0 3 0 0,-1 5 320 0,2-1 64 16,-2 1 16-16,1-1 0 0,-2 3-48 0,0-10 0 0,4-9 0 16,4-5 0-16,2-6-368 0,-1-8-160 0,6 2 128 0,-4-11-128 31,1-5-496-31,4-4-176 0,2-3-32 0,-4 0-16 15,4-2 16-15,0-8 16 0,3-3 0 0,0-6 0 16,2 0 192-16,2-9 48 0,1-5 0 0,3-4 0 0,1-5 160 0,1-7 32 16,3 1 16-16,1-10 0 0,2-5 656 0,3-8 128 15,4-6 32-15,4-7 0 0,4-5 384 0,3-5 96 0,6 0 16 16,-1-2 0-16,6 11-304 0,-3 1-64 16,0 11-16-16,-1 9 0 0,-8 4-416 0,-31 46-80 15,61-66 0-15,-38 40-16 0,-23 26-176 0,49-49 0 0,-49 49 0 16,0 0-176-16,66-61 176 0,-66 61 0 0,0 0 0 0,0 0 0 15,89-49 0-15,-89 49 0 0,0 0 0 0,0 0 0 16,92-1 0-16,-92 1 0 0,0 0 0 0,0 0-128 16,80 19 128-16,-62-14-160 0,-1-1 160 0,0 1-160 15,1-5 160-15,-4-2 0 0,1-1 0 0,-1-3 0 16,-3-2 0-16,1-5 0 0,-3 3 0 0,-6-2 0 16,-1-2-128-16,-4 0 128 0,-1-2-128 0,-6 2 128 31,0 0-416-31,-5 1 0 0,-3-3 0 0,0 5 0 0,-4-1-384 0,-2 3-80 15,0 1-16-15,1 3 0 0,-1 1 64 0,2 4 0 0,0 5 0 0,2 4 0 0,2 3 640 16,3 9 192-16,-2 7 0 0,2 3 0 0,4 4 192 0,-1 10 128 16,1 8 0-16,4 8 16 15,3 1 384-15,3 5 80 0,0-7 16 0,9-2 0 0,5-2-496 0,3-15-80 0,9-2-32 0,4-13 0 16,-30-26-208-16,82 26 0 0,-82-26 0 0,108 0 0 31,-108 0-624-31,116-24-64 0,-116 24-16 0,96-37 0 0,-96 37-448 0,0 0-112 16,103-66-16-16,-103 66 0 15,56-54 608-15,-56 54 112 0,50-65 32 0,-25 31 0 0,-3-6 192 0,-2 0 32 0,-5-6 16 0,3-1 0 16,-4 2-16-16,-6-4 0 16,3 2 0-16,-2 2 0 0,-2 5 944 0,-2 7 192 15,2 10 48-15,-2 6 0 0,-3 8 384 0,-1 9 80 0,-1 7 0 0,-1 7 16 0,-1 5 272 0,-5 11 48 16,2 6 16-16,-6 11 0 0,1 4-464 0,-4 4-80 16,0 3-32-16,0-2 0 0,0-6-800 0,2 6-176 31,-2-2-16-31,5 0-128 0,1-7 0 0,1-11 0 15,1-6 0-15,3-9 0 16,1-5-336-16,-1-4-128 0,1-3-32 0,2-6 0 16,0-3-800-16,2-7-176 0,1 2-16 0,1-9-16 15,1-2 384-15,-2-3 80 0,3-7 16 0,2 0 0 16,1-5 384-16,-4-4 96 0,4-5 16 0,0-4 0 16,-1 1 80-16,1-6 32 0,5-3 0 0,3-6 0 0,1-1 592 0,1-2 112 0,5-2 32 0,1 2 0 15,4 5 384-15,1 8 64 0,1 6 32 0,-31 42 0 16,51-51-288-16,-32 44-48 0,-5 4-16 0,0 8 0 15,-5 9 208-15,-4 5 48 0,-2 9 0 0,1 9 0 16,-2 6 480-16,-2 9 96 0,3 11 32 0,-3-4 0 16,0 1-896-16,0-3-176 0,4-5-48 0,1-3 0 0,4-9-464 15,1 0-112-15,6-8 0 0,3-6-16 16,4-2-848-16,6-5-160 0,-3-3-48 0,-26-16 0 16,68 19-416-16,-68-19-96 0,0 0-16 0,122 5 0 15,-122-5 960-15,89-14 176 0,-89 14 32 0,0 0 16 16,127-48 16-16,-127 48 0 0,0 0 0 0,96-63 0 0,-96 63 480 0,49-49 112 15,-30 20 0-15,-1-1 16 0,-6-3 608 0,-5 0 112 16,0-4 32-16,-6 2 0 0,-1 0 416 0,-5 2 96 16,0 0 0-16,-7 7 16 0,-2 0 208 0,-4 3 32 15,-3 6 16-15,-3 3 0 0,-2 4 176 0,-4 6 16 16,2 8 16-16,-5 1 0 0,2 5-656 0,3 6-128 0,-2 3-16 0,8 2-16 16,3 5 16-16,3 2 0 0,2 3 0 0,4 2 0 15,1 1-64-15,2 0 0 0,3 1 0 0,4 2 0 16,0-1-368-16,2 1-80 0,3 0 0 0,4-3-16 15,5-2 128-15,-2-3 16 0,4-8 16 0,3-3 0 16,5-4-400-16,-24-14 0 0,0 0-144 0,109 5 144 31,-109-5-1472-31,94-14-176 0,-94 14-32 0,95-33-16 16,-95 33-928-16,84-46-192 0,-84 46-48 0,75-60 0 16,-75 60-352-16,54-67-80 0,-35 34-16 0,-1-2 0 0,-3-3 1760 0,-4-2 336 0,-2 3 80 0,-1-4 16 15,1-1 1568-15,-2 0 304 0,-2 0 64 0,0 0 16 0,-5 2 288 0,-1 4 64 16,-1 8 16-16,0 4 0 0,-3 6 528 0,1 9 128 15,-4 8 0-15,1 2 16 0,0 6 576 0,-2 4 112 16,2 6 32-16,2 6 0 0,-4 7 32 0,-1 4 0 16,3 10 0-16,1 5 0 15,0 5-1856-15,-1 8-352 0,0 3-80 0,1 3-16 0,3 1-320 0,1 1 0 16,2-2 0-16,5-7 0 16,-1 0-1120-16,3-7-288 0,3-5-64 0,1-2-16 15,-3-11-688-15,1-1-128 0,0-9-16 0,0-8-16 16,-6-4 144-16,-1-7 16 0,1-6 16 0,-1-1 0 0,-2-3 1520 0,2-8 288 15,-2-6 64-15,-4-4 16 0,4-5 464 0,-8-11 80 0,2-1 32 0,-2-7 0 16,-1-8 464-16,0 0 112 0,0-1 16 0,4-11 0 16,2-5 400-16,-1-4 96 0,8-8 16 0,1 0 0 15,7-2 64-15,2 13 32 0,4 5 0 0,-1 8 0 16,4 11-672-16,2 10-144 0,-6 11-32 16,2 4 0-16,2 10-272 0,-4 1-48 0,1 4-16 0,-1 2 0 15,3 3 64-15,0 0 16 0,3 1 0 0,-2 1 0 0,2 1-272 16,3 1-128-16,5 3 0 0,-31-5 128 15,68 18-1152-15,-68-18-224 0,82 28-48 0,-42-11-11952 16</inkml:trace>
  <inkml:trace contextRef="#ctx0" brushRef="#br0" timeOffset="26168.76">21374 1972 3679 0,'-17'0'320'0,"8"-4"-320"16,0 3 0-16,1-1 0 0,2 0 2208 0,3-1 368 15,-2 1 80-15,-8 0 16 0,-6-3-1936 0,-9 5-384 0,-3 0-80 0,0 5-16 32,-1 2 944-32,4 3 176 0,2 3 32 0,5 1 16 0,0 1-160 0,2 1-48 15,5 5 0-15,-1-4 0 0,4 6-896 0,3 3-176 0,-1 0-144 0,2 4 192 16,5 3-64-16,4 2 0 0,5 0 0 0,2 1 0 16,1-1 144-16,6-2 32 0,1-2 0 0,1-3 0 31,4-3-624-31,4-6-128 0,6-5-32 0,-1-2 0 0,-31-12-1008 0,0 0-208 0,110 5-32 15,-110-5-16 1,0 0 192-16,97-26 32 0,-97 26 16 0,0 0 0 16,0 0-80-16,79-68-16 0,-69 47 0 0,-1-5 0 0,0 0 736 0,-4-5 144 0,2-1 16 0,-7-3 16 0,2-1 688 15,-4-2 256-15,-3-3-16 0,1 1 0 0,-1-3 704 0,-2-2 144 16,2-2 16-16,-4-2 16 0,4 5-144 0,-4 2-16 16,6 4-16-16,3 8 0 0,0 8 512 0,0 4 96 15,3 8 32-15,-3 6 0 0,2 4 496 0,1 6 96 31,1 6 32-31,-4 9 0 0,2 10 160 0,-2 6 48 16,0 6 0-16,-2 10 0 0,2-3-1200 0,-4 2-224 16,4 6-48-16,0-8-16 0,4-3-576 0,1-8-112 15,6-3-32-15,4-10 0 16,-1-5-672-16,7-2-144 0,2-6-32 0,3-6-15920 0</inkml:trace>
  <inkml:trace contextRef="#ctx0" brushRef="#br0" timeOffset="26391.39">22115 1162 14735 0,'-4'-59'640'0,"4"15"160"0,0 6-640 0,2 10-160 0,0 12 0 0,-2 6 0 0,0-2 1232 0,-2-13 224 16,2-13 32-16,-2-2 16 0,-6 1 1312 0,1 15 256 16,0 8 48-16,-2 15 16 0,0 2-880 0,2 12-160 15,2 6-48-15,-4 5 0 0,6 8-1216 0,1 4-240 16,2 8-48-16,5 10-16 0,4 5-320 0,3 7-64 15,2 7-16-15,0 11 0 0,2 8-128 0,-2 6-256 16,0-3 64-16,-6 12 16 16,1-1-2112-16,-4 0-416 0,-1-1-96 0,-4-4-7520 15,0-4-1520-15</inkml:trace>
  <inkml:trace contextRef="#ctx0" brushRef="#br0" timeOffset="26695.06">22803 1303 17503 0,'-9'-5'1552'0,"2"1"-1232"0,4 2-320 0,1-1 0 15,2 3 1024-15,-3 0 128 0,-3-4 48 0,-6-1 0 16,-2 0-160-16,0 0-16 0,0 3-16 0,4 2 0 15,3 2 1056-15,4 5 224 0,-3 1 32 0,6 5 16 16,0 8-992-16,0 5-208 0,2 7-48 0,2 7 0 16,-1 9-768-16,2 6-176 0,-3 8-16 0,5 2-128 15,2 1 0-15,-4 2 0 0,7 5 0 0,-1-2 0 16,1 4-608 0,0-4-128-16,-3-1-32 0,-1-7 0 0,1-2-736 0,-2-5-160 15,0-2-16-15,2-4-12320 0</inkml:trace>
  <inkml:trace contextRef="#ctx0" brushRef="#br0" timeOffset="27495.09">23281 1144 19343 0,'0'0'1728'0,"0"4"-1392"0,1-4-336 0,-1 3 0 15,4-1 128-15,-1 2-128 16,-3 1 160-16,6 4-160 0,0 4 688 0,5 3 32 16,1 2 16-16,4-5 0 0,5 1 352 0,5 2 80 15,0-2 16-15,2-4 0 0,5 3-848 0,-33-13-160 0,73 26-48 0,-73-26 0 0,84 22-128 0,-84-22 0 16,87 32 0-16,-87-32 0 15,89 35-176-15,-89-35 48 0,80 34 0 0,-50-11 0 16,-4-5-256-16,-9 4-32 16,-6-1-16-16,-4 0 0 15,-7 2-96-15,-7-1-32 0,-2 1 0 0,-7 3 0 0,-5 2 304 0,-5-2 64 0,-2 5 16 0,-1-3 0 16,1 0-176-16,-5 2-32 16,5-6-16-16,-4 2 0 0,-1 0 400 0,0 0-160 0,-2-3 160 0,4 0 0 15,1-6-176-15,2 1 176 0,4-1-160 0,1-3 160 0,4-2-224 0,7-7 48 16,-2 2 16-16,7-5 0 0,2-2 672 0,3 0 144 15,4 0 32-15,3-2 0 0,2-1 304 0,2 3 64 16,0-4 16-16,1 4 0 0,2 0-272 0,2 0-48 16,0 0-16-16,4 0 0 15,2 0-16-15,1 4 0 0,-21-4 0 0,0 0 0 0,91 5-128 0,-91-5-16 0,0 0-16 0,131-5 0 16,-131 5-16-16,108-4 0 0,-108 4 0 0,122-1 0 16,-122 1-256-16,109 0-48 0,-109 0-16 0,102 1 0 15,-102-1-224-15,88 0 0 0,-88 0 0 16,0 0 0-16,126-5-416 15,-126 5-176-15,90-3-48 0,-90 3 0 16,89-6-2464-16,-89 6-496 0</inkml:trace>
  <inkml:trace contextRef="#ctx0" brushRef="#br0" timeOffset="27892.74">25007 1773 4607 0,'-8'-3'400'0,"1"1"-400"15,-2-2 0-15,6 1 0 0,-3 3 2032 0,3 0 320 0,-2 0 64 0,-4-2 16 0,-5 0-1024 0,-3 1-192 32,-1-3-32-32,-3 4-16 0,7-1 368 0,0-3 80 15,6 1 16-15,8-1 0 0,0-1-224 0,5 0-64 16,4-4 0-16,5 4 0 0,3-2-992 0,-17 7-208 16,0 0-144-16,0 0 192 0,104-26-192 0,-104 26 0 0,0 0 0 0,95-23 0 15,-95 23-160-15,0 0 160 0,88-14 0 0,-88 14-144 16,0 0 144-16,88-12-160 0,-88 12 160 0,0 0-160 31,0 0-624-31,0 0-128 0,92-26-32 0,-87 17 0 16,-1 2 112-16,-10-2 32 0,-1 1 0 0,-3-1 0 0,-6-3-80 15,-3 3-16-15,-2-1 0 0,-1-3 0 0,-6 1 496 0,-2 3 80 0,-1 1 32 0,-2 1 0 16,1 3 80-16,-3 6 16 0,2 2 0 0,-2 4 0 16,1 6 192-16,2 2 0 0,3 6 0 0,2 1 0 0,5 3 1280 0,3 2 288 15,1-2 64-15,6 7 16 0,2 0 144 0,3 6 16 16,5-3 16-16,2 6 0 0,5 0-352 0,4-2-80 15,1 4-16-15,8-4 0 0,4 0-352 0,6-6-80 16,5-2-16-16,6-6 0 0,4-9-672 0,-43-17-128 16,103 27-128-16,-103-27 192 15,119 8-1120-15,-119-8-224 0</inkml:trace>
  <inkml:trace contextRef="#ctx0" brushRef="#br0" timeOffset="28367.92">26236 1444 26719 0,'-16'-2'1184'0,"6"-1"240"0,-2-2-1136 0,3 1-288 0,4 4 0 0,-2-3 0 15,0 1 176-15,-11-3-32 0,-8-4 0 0,-12-2 0 16,-2-2-144-16,0 2-224 0,3-1 48 0,2 3 16 16,2 4 160-16,5 0-160 0,-3 3 160 0,1 2-160 15,2 3 160-15,-3 6-208 0,-4 5 80 0,0 7 128 31,6 2-1344-31,1 6-128 0,2 3-48 0,5-1 0 0,5 4 160 0,4-4 16 0,-2 0 16 0,5 4 0 0,6-3 1136 16,-1-3 192-16,4 3 0 0,4-5 144 0,4 0 608 0,1-5 112 16,2-3 32-16,4-3 0 0,3-4-240 0,4-6-32 15,5 0-16-15,-27-6 0 16,0 0-1504-16,92-15-288 0,-92 15-64 0,0 0-16 16,108-58-336-16,-108 58-80 0,91-59-16 0,-91 59 0 0,85-73 1152 0,-85 73 224 15,82-77 64-15,-82 77 0 0,66-90 448 0,-42 41 80 16,-3-2 32-16,-3-4 0 0,-6-3 480 0,-2-3 112 15,3-1 0-15,-8-8 16 0,2-1 1008 0,0-10 192 0,0-7 32 16,-2-8 16-16,-2 3-960 0,-3 10-192 0,-3 8-48 0,-2 12 0 16,-4 11-208-16,-7 15-48 0,2 13-16 0,-5 14 0 15,-2 10 896-15,-1 10 176 0,-8 14 32 0,2 8 16 16,-3 4-704 0,-4 11-144-16,0 6-16 0,-1 2-16 0,6 6-688 0,2 2-240 0,9 1 144 0,3 4-144 15,4 0 128-15,7 5-128 0,1 4 0 0,1 0 128 16,1 3-128-16,4-2 0 0,-2 1 0 0,0-4 0 15,3-4-368-15,1-1-48 0,1-8-16 0,0-4-16080 16</inkml:trace>
  <inkml:trace contextRef="#ctx0" brushRef="#br0" timeOffset="28638.38">22526 469 24879 0,'-40'21'2208'0,"16"-11"-1760"0,8-1-448 0,12-6 0 0,4-6 128 0,6-1-128 16,1-3 0-16</inkml:trace>
  <inkml:trace contextRef="#ctx0" brushRef="#br0" timeOffset="29556.34">18644 3896 10127 0,'0'-5'896'0,"1"3"-704"0,1-1-192 0,0 3 0 16,1 0 0-16,-3 0-144 0,4-4 144 0,1 4-208 15,0 0 208-15,-1 9 208 0,-3 5-32 0,3 5-16 0,-8 4 400 0,3 5 80 16,-3 3 0-16,-1 7 16 15,-2 6-96-15,0 5-32 0,0 3 0 0,-3 2 0 0,1 3-400 0,0 1-128 16,-3 5 0-16,-2-2 0 31,-3 3-992-31,-1-1-256 0,-3-1-48 0,2-1-16 0,-4 2-368 0,3-5-80 0,-1-6-16 0,1-5 0 0,0-7 1424 16,2-4 352-16,1-4 0 0,3-6 0 31,2-3-640-31,1-6-80 0,2-5-32 0,1-3 32 0,8-7 1312 0,0-8 272 0,3-2 48 0,2-10 48 0,4-1-240 0,2-10-48 16,4-6-16-16,3-7 0 0,4-5-464 0,-1-5-192 15,2-8 176-15,3-6-176 0,-3-3 240 0,3-3-48 0,-4 1-16 16,-2-2 0 0,1 1 624-16,-1-6 128 0,0 1 32 0,1-1 0 0,1 3 576 0,-1 10 128 15,2 11 32-15,-1 9 0 0,-1 12-352 0,-2 5-64 0,2 6 0 0,-3 4-16 16,-2 4-368-16,1 2-64 0,0 7 0 0,1 1-16 16,-1 1 160-16,4 3 48 0,-3 0 0 0,-1 7 0 15,2-2-512-15,-1 5-112 0,-1 3-16 0,0 4 0 16,-6 0-384-16,-1 6 128 0,-3 1-128 0,-3 1 0 15,-4 1 0-15,-5 0 0 0,-4 4 0 0,-5-2-176 16,-2 1-320-16,-3-1-64 16,-5-2-16-16,-1 0 0 0,-1-3 352 0,-5 3 64 0,-4 0 16 0,-5 0 0 0,5-3 144 15,0-6 0-15,0-4 0 0,4-6 0 16,3-7-432-16,7-6-96 0,-2-2-32 0,8-12-10864 16</inkml:trace>
  <inkml:trace contextRef="#ctx0" brushRef="#br0" timeOffset="29968.69">19447 3762 8287 0,'12'11'736'0,"-1"-3"-592"0,1-4-144 0,-9-4 0 0,2 0 1040 0,1 0 176 0,6 5 48 0,5 4 0 31,6 0-672-31,-4-1-128 0,-7 4-16 0,-3-6-16 16,-9 2-944-16,-5 1-176 0,-7 0-32 0,-2-1-16 15,-4 6 736-15,1-1 368 0,-6 1-48 0,0 3 0 16,3 0 640-16,-3 6 112 0,2 3 16 0,0 5 16 16,2 4-464-16,2 9-80 0,-1 1-32 0,4 2 0 15,5-2-400-15,4-1-128 0,5-4 0 0,5-9 0 16,6 1-272-16,5-8-176 0,6-5-16 16,4-6-16-16,4 0-496 0,-30-13-112 0,0 0 0 0,108 16-16 15,-108-16 64-15,0 0 16 0,106-19 0 0,-106 19 0 16,0 0 304-16,96-47 64 0,-96 47 16 0,0 0 0 0,80-77 384 0,-57 46 64 15,-2 0 32-15,-4-4 0 0,-4-2 432 0,-7-6 96 16,1 3 16-16,-12-4 0 0,2 4-96 0,-11-4-16 16,-2 8 0-16,-3 1 0 0,-2 5 80 0,-5 4 16 15,-2 2 0-15,-3 6 0 0,5 6 96 0,-6 7 32 16,6 5 0-16,-4 5 0 0,4 9-272 0,-2 2-48 16,2 1-16-16,0 2 0 0,3 2 256 0,6-1 48 0,0-3 16 0,4-3 0 15,8 2-224-15,0-8-64 0,5-1 0 0,5-3 0 31,4 1-752-31,5-2-144 0</inkml:trace>
  <inkml:trace contextRef="#ctx0" brushRef="#br0" timeOffset="30158.54">20146 3750 7359 0,'1'0'656'0,"-1"-2"-528"0,2-1-128 0,2 3 0 0,-4 0 2048 15,0-4 368-15,1 4 80 0,1-5 0 16,0 2-832-16,1 3-192 0,-3 0-16 0,0 3-16 0,0 2-416 0,-3 8-64 15,-1 0-32-15,3 10 0 0,-5 7-320 0,3 1-64 16,-2 4-16-16,1 5 0 0,-1 3-528 0,1 6 0 16,-1 5 0-16,2-1 0 15,-1-1-960-15,4-7-256 0</inkml:trace>
  <inkml:trace contextRef="#ctx0" brushRef="#br0" timeOffset="30411.46">20792 3633 14735 0,'0'-10'640'0,"2"3"160"0,0 0-640 0,-2 2-160 16,0 5 0-16,0 5 0 0,0-2 960 0,-2 3 144 0,0 2 48 0,-3 10 0 15,1 4 336-15,-4 5 80 0,-1 4 16 0,-3 0 0 16,3 4-704-16,-1 3-144 0,1 2-32 0,0 6 0 0,2-3-528 15,2 4-176-15,2-1 0 0,1-3 0 16,2 1-640-16,0-8-224 0,0-1-48 0,2-4-16 16,1 3-1632-16,1-10-320 0</inkml:trace>
  <inkml:trace contextRef="#ctx0" brushRef="#br0" timeOffset="30570.98">20933 4165 4607 0,'18'-42'192'0,"-4"9"64"0,-4 1-256 0,-1 6 0 16,-2 12 0-16,-5 0 0 0,5-7 1184 0,1-10 192 15,10-18 32-15,-1-8 16 16,6 1 208-16,-6 11 32 0,-6 17 16 0,-3 11 0 16,-1 10-512-16,-5 7-96 0,2 8-32 0,-4 4 0 0,1 2 992 0,-1 4 192 0,2 3 32 0,-2-2 16 15,2 4-160-15,-2-1-48 0,3 4 0 0,1 4 0 16,1 1-1680-16,0 4-384 0,2 5 0 0,2 7 0 31,1-2-1328-31,3 8-272 0,2-3-48 0,6-3-7728 0,0-1-1552 0</inkml:trace>
  <inkml:trace contextRef="#ctx0" brushRef="#br0" timeOffset="30825.89">21939 2757 12895 0,'-9'-3'1152'0,"6"-2"-928"16,-1 5-224-16,2 0 0 0,2 3 1728 0,0 2 288 15,-3 0 64-15,-1 11 16 0,-1 3 208 0,-5 11 32 16,-3 6 16-16,0 8 0 16,0 1-848-16,-1 2-160 0,6-1-48 0,-1 2 0 0,9 3-208 0,0-1-32 0,3 3-16 0,6 4 0 31,2 4-784-31,1 5-256 0,-2 6 160 0,2-3-160 31,-3-6-704-31,2 12-208 0,4 5-48 0,-4 2-16 16,1-2-1776-16,-3 0-368 0</inkml:trace>
  <inkml:trace contextRef="#ctx0" brushRef="#br0" timeOffset="31236.84">21639 3489 23951 0,'0'-5'1056'0,"0"3"224"0,5 0-1024 0,-1-1-256 15,1 3 0-15,-2 0 0 0,3 3 672 0,4-1 80 16,6 0 16-16,6-1 0 0,8 5-256 0,3-3-64 16,-33-3 0-16,0 0 0 0,134 3-448 0,-134-3 0 15,117-12 0-15,-117 12 0 16,124-17-624-16,-124 17-160 0,124-14-48 0,-124 14 0 16,118-9-624-16,-118 9-128 0,112 0-16 0,-112 0-16 15,101 0-496-15,-101 0-80 0,0 0-32 0,99 9 0 16,-82-6 1136-16,-10 3 208 0,-3-3 48 0,-6-1 16 0,-1 1 816 0,-6-3 0 0,0 0 0 0,-5-3 0 15,-1-2 880-15,-3-4 80 0,-1 0 0 0,-7 1 16 16,-2-1-624-16,-2 0-128 0,1 0-32 0,1 1 0 16,-3 2-192-16,4 3-208 0,1 1 32 0,-2 4 16 15,7 7 160-15,-1 3 0 0,-3 2 128 0,6 7-128 16,2-2 192-16,-4 10-48 0,2 3 0 0,1 8 0 16,4 5 816-16,-1 2 144 0,4 7 48 0,4-2 0 15,6 2 944-15,1-3 192 0,1 1 32 0,8-5 16 0,3-8-816 16,6-1-176-16,1-7-16 0,5-6-16 15,4-4-1456-15,2-8-304 0,5 0-48 0,-2-5-8208 16,-33-8-1664-16</inkml:trace>
  <inkml:trace contextRef="#ctx0" brushRef="#br0" timeOffset="31664.25">22990 3449 10127 0,'-4'10'896'0,"2"2"-704"15,-1-1-192-15,3-4 0 0,0-2 1472 0,-4 7 256 0,-1 7 48 0,0 13 16 16,-4 10-384-16,0 3-80 0,2-2-16 0,2-3 0 16,2-1-816-16,1-6-176 0,2 0-16 0,0-5-16 15,0-2-464-15,0 0-80 0,2-7-32 0,-2 2 0 16,2-4-1072-16,-2-3-224 0,0-5-32 0,0 0-16 15,0-9 160-15,0 0 16 0,-2-5 16 0,0-4 0 32,-1-3-416-32,1-6-64 0,0-1-32 0,2-4 0 0,0-1 1808 0,4-2 352 0,-1-5 80 0,6-4 16 15,3 0 1184-15,4-10 240 0,5 1 64 0,5-13 0 0,5-6 1008 16,4-7 208-16,1-1 32 0,3 1 16 0,-4 11-1008 0,-4 7-208 16,-31 52-48-16,52-70 0 0,-34 51-1488 0,-4 3-304 15,-6 8 0-15,1 2-128 0,-4 3 464 0,4 3 112 16,0-2 0-16,3 2 16 0,2 2 320 0,0 1 64 15,3 3 16-15,1 2 0 32,-1 1-1072-32,2 3-224 0,2 0-32 0,0 2-16 0,2 0-1232 0,-1 0-240 0,1 4-48 0,3-5-5968 0,-5 5-1184 15</inkml:trace>
  <inkml:trace contextRef="#ctx0" brushRef="#br0" timeOffset="31981.18">23782 3189 19343 0,'-12'-12'848'0,"0"-2"192"0,3 4-832 0,4 1-208 0,0 5 0 0,-2 1 0 16,2 1 304-16,-8-5 16 0,-6 2 0 0,-3-4 0 0,-8 6 1040 0,-1 3 224 15,1 7 32-15,4 1 16 0,1 3 448 0,3 6 96 32,1 4 0-32,-2 4 16 0,2 1-1488 0,-1 3-320 0,4 3-48 0,1 3-16 0,3 1-192 0,5-1-128 15,4 0 160-15,7 0-160 0,10-4 0 0,2 0 0 16,3-1-128-16,1-2 128 15,8-2-1888-15,-3 4-272 0,3-4-48 0,0 0-16 32,0 2 0-32,2-2 0 0,1 0 0 0,-2 0 0 0,0-2 1232 0,-7 3 240 0,1-3 48 0,-8 0 16 31,0-3 176-31,-10 2 48 0,-1 0 0 0,-4-3 0 0,-1 1 784 0,-10-2 176 0,3 2 16 0,-6-3 16 0,1 1 800 0,-8-2 144 0,2 1 48 31,-2-1 0-31,-1-3-1008 0,-2-2-208 16,1-3-48-16,-6-4-7104 0,5 1-1408 0</inkml:trace>
  <inkml:trace contextRef="#ctx0" brushRef="#br0" timeOffset="32781.25">22029 3656 8287 0,'-1'2'736'0,"-3"1"-592"16,8 1-144-16,-4-3 0 0,1-1 544 0,-1 4 80 16,0 1 16-16,2 4 0 0,0 3-192 0,1 0-16 0,-3-1-16 0,6-3 0 15,1 1 224-15,0-5 64 16,5-3 0-16,0 3 0 0,4-8-384 0,1 4-80 0,0 0-16 0,4 0 0 16,-3 0-224-16,3 0 0 0,3 0 0 0,0 0 0 15,4 0 320-15,-1-1 80 0,-27 1 16 0,0 0 0 16,0 0 112-16,115-27 32 0,-115 27 0 0,0 0 0 15,0 0-144-15,102-43-32 0,-77 31 0 0,-3 1 0 16,-4 3 256-16,-1-1 64 0,6 0 0 0,-2 0 0 16,-4 1-224-16,1-4-32 0,1 3-16 0,-2 0 0 15,-3-1-224-15,0-3-32 0,2 3-16 0,-7-2 0 16,-1 3-160-16,-3-1 0 0,-1 1 0 0,-4-1 0 0,-4 1 144 16,-1 0 48-16,-3-1 16 0,-6 1 0 0,1 4 640 0,-1-7 128 15,-1 3 32-15,1 0 0 0,0-3-144 0,-2-2-32 16,2 4 0-16,0-4 0 0,2 1-496 0,2-1-96 15,-3-1-32-15,1 1 0 0,2 0-208 0,3-2 0 16,-4 1 0-16,3-1 0 0,-1 7-384 0,0 0 0 16,-1 1-16-16,1 1-13824 0</inkml:trace>
  <inkml:trace contextRef="#ctx0" brushRef="#br0" timeOffset="33245.92">20161 3031 30399 0,'-3'8'2704'0,"1"-2"-2160"0,2 1-544 0,2-6 0 15,1-1 448-15,-1 4-32 0,0-1 0 0,3 4 0 16,4-3-256-16,-4-1-160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19:52:19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5898 4640 1839 0,'-12'9'160'0,"3"-4"-160"16,8 2 0-16,-3-5 0 0,2 5 432 0,-1 0 48 0,-4 5 16 15,-4 5 0-15,-2 6-240 0,-3 3-64 16,5-5 0-16,4-4 0 0,6-6-192 0,-5 1 0 0,5-7 0 0,1 2 0 15,0-5 0-15,1 1 0 0,5-3 0 0,-6 0 0 16,3 0 0-16,-3 0 0 0,2-3 0 0,-2 3 0 16,0 0 864-16,0 0 176 0,3-2 48 0,-3 0 0 15,0 1 192-15,0-3 32 0,2-1 16 0,2 0 0 16,-1-2-624-16,1 3-112 0,1-3-16 0,-3 0-16 16,1 6-400-16,-3-3-160 0,4 1 128 0,-4 6-128 0,-4-3 0 0,1 5 0 15,1 4-144-15,-7 0 144 0,0 3 0 0,1 2 256 16,-5 3-32-16,3 2 0 0,-2 6 160 0,-2-2 16 15,-2 4 16-15,2 3 0 0,0 0 0 0,0-3 0 16,-1 5 0-16,1-1 0 0,0 2-288 16,0-1-128-16,-4-1 128 0,1 0-128 0,0 4 0 15,-1 0 0-15,-4-4 0 0,4 1 0 0,-5 3 0 16,3-4 0-16,2-2 0 0,4-6 0 0,0 0 0 16,6-6 0-16,-1-1 0 0,2-6 0 0,5 4 192 15,2-5 0-15,-3 0 0 0,3-1 0 0,3-2 80 0,-3-3 32 16,5 2 0-16,-1-1 0 0,1-1 96 0,0 1 32 15,4 1 0-15,3-3 0 0,-3 5-112 0,3-6-32 16,2 6 0-16,0-5 0 0,-2 5-96 0,4-2-32 16,1-1 0-16,1-2 0 0,3 1 48 0,-2-1 16 15,5-2 0-15,-1 0 0 0,3-5 224 0,0 1 64 0,-26 4 0 0,63-16 0 16,-63 16-352-16,70-21-160 0,-70 21 160 0,74-13-160 16,-74 13-672-1,68-16-224-15,-68 16-64 0,61-14 0 0,-61 14-1024 0,0 0-192 16</inkml:trace>
  <inkml:trace contextRef="#ctx0" brushRef="#br0" timeOffset="316.95">5496 5483 21183 0,'-44'0'1888'0,"13"4"-1504"0,8-4-384 0,11 3 0 0,3-1 784 0,9-2 96 0,-3 0 16 16,-1 0 0-16,3 3 256 0,-3-1 64 0,11-2 16 0,7-7 0 31,9-5-1920-31,6-6-384 0,4-8-80 0,6-2 0 16,1-6 224-16,0-5 48 0,3-1 16 0,-3 0 0 0,6 0 864 0,4-5 0 15,1 3 256-15,10-3-64 0,10 1 1024 0,11 1 192 0,12 3 64 0,6 0 0 16,2-4-224-16,3 0-32 0,-2 3-16 0,3-3 0 15,9-1-592-15,4-2-112 0,1 7-32 0,-7-4 0 32,-10 4-704-32,10-3-144 0,2-3-16 0,5-1-16 15,4 5-1776-15,-2-5-368 0,-2-5-64 0,8 2-8944 0</inkml:trace>
  <inkml:trace contextRef="#ctx0" brushRef="#br0" timeOffset="13056.21">21101 4753 11055 0,'-27'0'976'0,"10"0"-784"0,0 0-192 0,8 0 0 0,4 0 1632 0,1 0 288 0,-1 2 48 0,-4-2 16 16,-3 3-864-16,-5-1-160 0,-1 2-48 0,2-4 0 15,1 5-1424-15,1-2-304 0,0 3-48 0,-2-3-16 16,2 2-80-16,0-1 0 0,2 1-16 0,0 2 0 0,2-2 976 0,-4 4 0 15,0 0 0-15,1 1 0 0,1 2 976 0,-2 6 96 16,0 3 16-16,-3 1 0 0,0 6 144 0,-1 4 48 16,-3 2 0-16,4 1 0 0,-1 9-512 0,3-1-80 15,2 3-32-15,1 8 0 0,2 1-336 0,3 3-64 16,5-1 0-16,2 1-16 0,0-3-240 0,0-1 0 16,4 0-192-16,1 4 192 15,0-6-816-15,2 2-48 0,3-2-16 0,3 1 0 16,1 4-192-16,-14-57-32 0,34 101-16 0,-34-101 0 15,49 96 480-15,-49-96 112 0,61 68 16 0,-61-68 0 0,75 56 512 0,-75-56 0 16,89 40 0-16,-89-40-7888 16</inkml:trace>
  <inkml:trace contextRef="#ctx0" brushRef="#br0" timeOffset="13419.01">21691 4879 14735 0,'-21'-6'1312'0,"4"3"-1056"0,5 3-256 0,5 0 0 0,5 5 1152 0,2-3 192 15,0 0 16-15,-2 6 16 16,-1 5-1552-16,-1 1-304 0,3 8-64 0,1-1-16 16,-4 2-800-16,4-1-176 0,-2 4-16 0,-1 4-16 0,3-2 1728 0,-5 3 352 15,1 4 64-15,-5 5 0 0,4 2 1424 0,-3 0 288 16,-5 7 48-16,1 1 16 0,2 1-816 0,-8 1-144 16,1 2-48-16,-4-2 0 0,-2 2-752 0,1-3-144 15,1-1-48-15,2-3 0 0,-4-2-144 0,2 4-48 16,0-2 0-16,2-3 0 0,5-1-208 0,-3-4 0 0,4-1 0 15,5-7-160 1,4 1-768-16,2-8-160 0,2-1-16 0,0-6-10864 0</inkml:trace>
  <inkml:trace contextRef="#ctx0" brushRef="#br0" timeOffset="13783.5">22036 5283 8287 0,'-3'-7'736'0,"3"5"-592"16,3-1-144-16,-3 3 0 0,0 0 1728 0,0 0 320 16,0 0 64-16,0-4 16 0,0-1-976 0,-7 1-208 15,-1 4-48-15,-6 4 0 16,-5-1-1040-16,-4 3-224 0,-3-1-32 0,-6 4-16 16,-1-3-384-16,0 5-80 0,4-2-16 0,-6-1 0 0,3 5 592 0,3-3 112 15,3 2 32-15,3-1 0 0,4-1 352 0,-4-1 64 16,7-2 0-16,2-4 16 0,2 2-144 0,2-1-128 15,1 1 192-15,2 2-192 0,0-2 128 0,4 4-128 16,-4-4 0-16,5 4 0 0,2 3-192 0,0-1-80 16,3 1-32-16,-1 0 0 0,3 4 112 0,2 3 0 15,-3-3 16-15,1 4 0 0,-5-20 784 0,0 0 160 0,31 70 16 0,-31-70 16 16,0 0 544-16,46 72 128 0,-46-72 0 0,0 0 16 16,64 62-688-16,-64-62-144 0,0 0-16 0,75 52-16 15,-75-52-480-15,0 0-144 0,0 0 0 0,84 53 0 16,-84-53-608-1,0 0-224-15,0 0-64 0,0 0-8928 0</inkml:trace>
  <inkml:trace contextRef="#ctx0" brushRef="#br0" timeOffset="14037.19">22408 5931 27647 0,'-4'-2'1216'0,"2"2"256"0,4 2-1168 0,2-1-304 0,-4-1 0 0,0 4 0 16,3-1 0-16,-3 4 0 0,0 2-208 0,0 8 80 16,-3 8-1968-16,-8-1-384 0,-1 9-80 0,-6-5 0 15,-4 4 160-15,-3 1 32 0,-1-2 16 0,-2 2 0 0,0 2 1872 0,2-2 480 0,2 0 0 0,0-3-128 16,6-4 336-16,-3-3 80 15</inkml:trace>
  <inkml:trace contextRef="#ctx0" brushRef="#br0" timeOffset="14478.14">23099 5152 11967 0,'-8'-5'1072'0,"1"1"-864"16,5-1-208-16,-2 5 0 0,8 0 2944 0,-4 0 560 0,2 4 96 0,-2-4 32 16,1 1-2880-16,1 5-576 15,2-3-176-15,-8 6 0 16,2 3-992-16,-1-2-288 0,-4 6-48 0,2 0-16 0,-1 3 1216 0,0 0 128 0,-1 4 224 0,3 3-48 15,-1 0 880-15,-4 5 176 0,2 4 48 0,2 2 0 16,0 1-480-16,5 0-96 0,-4-1 0 0,4 3-16 16,4-2-512-16,-4-38-176 0,14 68 0 0,-14-68 144 15,0 0-144-15,22 79 128 0,-22-79-128 0,0 0 128 32,0 0 112-32,0 0 16 0,33 69 0 0,-27-63 0 0,2-1-64 0,-2-5-16 0,2 3 0 0,1-6 0 15,0-1-176-15,-1-3 128 0,3-1-128 16,-1-8 128-16,4 2-608 0,-5-3-128 0,1-1-32 0,3-4 0 15,-1-5 144-15,2 0 32 0,3-3 0 0,-1-1 0 0,5-1 736 0,0-1 160 16,3-3 16-16,0 1 16 0,-1 3-208 0,-2 1-64 16,-5 1 0-16,-1 6 0 31,-1 0-512-31,-1 6-128 0,1 4 0 0,-4 2-16 16,2 2-1216-16,2 1-240 0,2 0-64 0,3-3-7984 0</inkml:trace>
  <inkml:trace contextRef="#ctx0" brushRef="#br0" timeOffset="14857.74">24547 4671 28559 0,'-14'0'1264'0,"8"-1"272"0,4 2-1232 0,2-1-304 0,0 4 0 0,0-2 0 16,0-1-1280-16,0 5-304 0,0-1-64 0,0 7-16 15,-4-2 1312-15,1 6 352 0,-2-5 0 0,-1 4-144 16,6-1-3920-16,0-3-784 0,0 6-144 0,4-1-16 0,-4-16 6272 0,0 0 1248 16,0 0 256-16,45 83 80 0,-45-83 80 0,0 0 16 15,61 82 0-15,-61-82 16 0,45 75-1296 0,-45-75-272 16,44 91-48-16,-44-91 0 0,40 111-1008 0,-19-45-208 15,-2 1-128-15,-1 4 192 0,-3-3-320 0,-1-5-64 16,-3-2-16-16,-4-4 16 0,-7 0 32 0,0 1 0 16,-4-1 0-16,-5 3 32 0,-3 1 128 0,-3 5 0 15,-3 3 0-15,-6 1 0 0,-4-7 0 0,-7-2 0 16,-3-2 128-16,-4-3-128 16,-7-2-928-16,0 0-256 0,-1-4-48 0,-1-1-10528 0</inkml:trace>
  <inkml:trace contextRef="#ctx0" brushRef="#br0" timeOffset="15770.87">20130 4295 14735 0,'-4'-7'1312'0,"1"5"-1056"0,1-1-256 0,2 3 0 15,0-3 288-15,-3 1 0 0,-2-3 0 0,-4-6 0 0,-7-3-432 0,-3 0-96 16,-4 2-16-16,-8 2 0 16,-4 3 48-16,-3 0 0 0,-6 0 0 0,-5 3 0 0,-1 2 1136 15,-2-1 224-15,-4 3 64 0,2 5 0 0,0-1-16 0,2 3 0 16,-1 0 0-16,1 1 0 0,1 1-752 0,3-2-160 15,-1-2-32-15,2 0 0 0,0 1-256 0,5-3 0 16,2-3 0-16,5 4 0 0,5-4 0 0,2 1 0 16,6 1 0-16,1 0 0 0,3 3 240 0,5 2 80 15,-3-2 32-15,2 4 0 0,2 3-96 16,1 2 0-16,-1 0-16 0,3 3 0 16,2 1-240-16,0 5 0 0,4-1 0 0,-2 4 0 0,3 0 0 0,2 4-128 0,-2 1 128 15,2 1 0-15,2 8-160 0,-2-2 160 0,5 4-128 16,-5 0 128-16,4 3 0 0,-3 2-128 0,3-2 128 15,-4 4 0-15,0 5 0 0,0-2 0 0,-4 9 0 0,1-3-128 16,1 8 128-16,-1 0 0 0,-3 4 0 0,1 1 0 16,2-1 0-16,-6-4 0 0,4-3 0 0,1-2-128 15,-1-4 128-15,5-3 0 0,-3-2 0 0,3-3 0 16,3 0 0-16,-3-2 0 16,0-2 0-16,0 2 0 0,0-5 0 0,0 2 0 0,2-9 0 0,1 1 0 15,-3-6 0-15,0-1 0 0,4-1 0 0,-4-2 0 16,2 0 0-16,-2-3 0 0,3 0 0 0,-3-2 0 15,4-4 0-15,-4-3-160 16,5 0 160-16,-2 0-160 0,4-2 0 0,2-5 0 0,7-5 0 0,-2 1 0 0,6-6 160 0,-20 3 224 16,58-11-48-16,-25-1-16 0,11-5 576 0,8 3 112 15,0 0 32-15,6-2 0 0,-1 6-480 0,1-2-80 16,-58 12-32-16,106-13 0 0,-106 13-288 0,110-8 0 16,-110 8 0-16,111 0 0 15,-111 0-784-15,122 8-64 0,-122-8-16 0,136 18 0 16,-136-18-64-16,140 33-16 0</inkml:trace>
  <inkml:trace contextRef="#ctx0" brushRef="#br0" timeOffset="16306.95">25394 6319 16575 0,'-5'-3'1472'0,"-2"3"-1168"0,5 0-304 0,4 0 0 0,-2 3 1984 0,0-1 320 16,-2-2 80-16,-3 7 16 16,2 0-928-16,-6 1-176 0,0 5-32 0,1-1-16 15,-6 2-912-15,1 3-176 0,-4 1-32 0,-2 1-128 16,-2 2-416-16,-2 7-192 0,-10 1-32 0,2 3-16 15,-2 6 128-15,-2 4 16 0,0 1 16 0,-3 1 0 16,3 4 784-16,2 1 160 0,-2-2 16 0,5-3 16 0,4-2-304 0,7-8-176 16,1-4 192-16,6-7-12592 15</inkml:trace>
  <inkml:trace contextRef="#ctx0" brushRef="#br0" timeOffset="16512.12">26402 6213 13823 0,'0'2'1216'0,"0"-2"-960"0,0 0-256 0,1 0 0 16,5 3 5232-16,-5-1 992 0,3 1 208 0,1 1 32 16,2 1-5360-16,-7-5-1104 0,0 0-160 0,0 0-64 31,0 0-5024-31,0 0-992 0,9 45-208 0,-16-41-32 0</inkml:trace>
  <inkml:trace contextRef="#ctx0" brushRef="#br0" timeOffset="16685.53">26607 6276 14223 0,'0'0'624'0,"0"0"144"0,0 0-624 0,0 0-144 0,0 0 0 0,0 0 0 0,70 31 0 0,-70-31 0 15,0 0 0-15,0 0 0 0,0 0 0 0,50 57 0 16,-50-57 0-16,0 0 0 0,0 0 1520 0,0 0 352 15,0 0 80-15,0 0 16 0,0 0-1584 0,0 0-384 16,70 40 0-16,-70-40 0 0,0 0 0 0,49-22 0 16,-49 22-224-16,52-19 224 0</inkml:trace>
  <inkml:trace contextRef="#ctx0" brushRef="#br0" timeOffset="16843.04">27508 6420 25791 0,'-9'9'2304'0,"8"-2"-1856"0,6 1-448 0,-5-8-7552 31,0 0-1600-31</inkml:trace>
  <inkml:trace contextRef="#ctx0" brushRef="#br0" timeOffset="25662.15">3778 8444 2751 0,'0'0'256'0,"0"2"-256"0,0-2 0 0,-2 0 0 0,2 3 288 0,0-1 16 0,-5 1 0 0,1 3 0 16,-8 6-304-16,1 0 0 0,-4-1 0 0,-1 2 0 15,-1 0 0-15,-1-5 0 0,1 5 0 0,-1-5 0 16,1 1 0-16,3-2 0 0,-2 0 0 0,2-2 0 16,4 0 0-16,-2-1 0 0,0 1 0 0,3-1 0 15,2-1-512-15,3 2 0 0,-1 4 0 0,3-6 0 0,2-6 512 0,0-1 0 16,2-1 0-16</inkml:trace>
  <inkml:trace contextRef="#ctx0" brushRef="#br0" timeOffset="26706.66">3494 8618 10127 0,'-18'0'448'0,"13"0"96"0,0 4-544 0,3-4 0 15,2 0 0-15,0 0 0 0,-2 0 832 16,2 5 64-16,2-2 16 0,5 1 0 0,2 1-576 0,5 0-112 16,-2-1-32-16,5-1 0 0,2-1-432 0,2-2-80 15,-2 3-32-15,4-6 0 0,1 3 224 0,-1-2 128 16,0-5-160-16,3 4 160 0,0-2 656 0,2-4 240 0,2 0 32 15,1 0 16-15,-1 1 224 16,4-1 48-16,3-5 16 0,-2 5 0 0,1-1-208 0,3 1-32 0,-4 1-16 0,1-1 0 16,-4 2-176-16,2 2-32 0,-2 1-16 0,-1-1 0 15,-1 5-464-15,-4 0-96 0,2-2 0 0,-2 2-16 16,4 0-176 0,-4-2 0-16,-2 2 0 0,2 0 0 0,-1 0 0 0,1 2 0 0,2-2 0 0,-2 2 0 15,0 1 0-15,2-1 0 0,1 0 0 0,-2 0 0 16,4-2 0-16,4 0 240 0,0 3-16 15,5-6 0-15,0 1 272 16,2-2 48-16,-1 1 16 0,1-2 0 0,0-2-16 0,-2 2 0 16,2-1 0-16,0 1 0 0,-2-2-224 0,0 2-64 15,-2 1 0-15,2-1 0 0,-5 2-256 0,2 3 160 16,3-6-160-16,0 6 128 0,4-3-128 0,-1-2 0 16,1 1 0-16,-1-3 0 0,3 0 0 0,-3-1 0 15,1 2 0-15,1-2 0 0,-5 2 0 0,0-1 0 16,-2 6 0-16,3-3 0 0,-7 4 176 0,3 0 48 15,-2 0 16-15,0 0 0 0,-4 4-240 0,0-3 0 16,4-1 0-16,-5 4 0 0,1-4 0 0,1 0 0 16,-1-4 0-16,0 3 0 0,1-3 0 0,1-1 0 15,0 0-128-15,2-2 128 0,-4 7 0 0,2-2 0 0,-1 0 0 0,-4 4 144 16,1 0 96-16,-1 1 16 0,2 3 0 0,-2-1 0 16,1 3 16-16,-1 1 16 0,2 0 0 0,-1 0 0 15,3-1-288-15,-4 1 0 0,6 0 0 16,-2-2 0-16,1 0 0 0,3-4 0 0,-1 1 0 0,2-4 0 15,5-4 0-15,3 1 0 0,0 1 0 0,2-2 0 16,-1 1 0-16,2 1 240 0,1-1-48 0,2 3-16 16,-2 0 144-16,-1 0 16 0,-4 5 16 0,-4-3 0 15,-3-1-176-15,1 3-48 0,2 1 0 0,-5 0 0 16,2-1-128-16,1 1 0 0,2 4 0 0,-3-2 0 0,3-2 0 0,1 0-144 16,5 0 144-16,3-1 0 0,-2-1-144 0,1-1 144 15,1 0 0-15,0-2-144 0,-4 0 144 0,-1-2 0 16,-1 0 0-16,-3-1 0 0,4 1 176 0,-4 0-48 15,4 1 0-15,-4-3 0 16,-4 4 192-16,3 0 16 0,1 0 16 0,0 0 0 0,-4 0-352 0,6-2 0 16,-5 1 0-16,1-4 128 0,-3 1-128 0,2-1 0 15,-8 0 0-15,3-4-128 0,-4 0 128 0,1 0 0 16,-4 1 0-16,-1-1 0 0,-1 0 0 0,-3 1 0 0,0 2 0 16,1-2 0-16,-4 2 128 0,-1-1-128 0,-1 2 160 15,3-3-160-15,-1 4 144 0,-3-3-144 0,4 4 128 16,-1-4-128-16,0 1 0 0,-3 3 0 0,4-2 0 0,-1 0 0 15,-3 1 0-15,0 2 0 0,0-1 0 0,-2-1 0 16,0 4 128-16,-3 0-128 16,2 0 128-16,-3-1-128 0,1 1 0 0,-2 0 0 15,-2 0 128-15,4 0-128 0,-6 0 0 0,3 0 0 0,2 0 0 0,-2-4 0 16,2 4 0-16,1 0 0 0,0-3 0 0,-4 3 0 16,4 0 128-16,-2 0-128 0,0 0 192 15,0 0-64-15,1 0-128 0,-2 0 160 0,2 0-160 0,-4 0 160 16,1 0-160-16,0 3 0 0,2-3 0 0,0 4 0 15,0-4 0-15,-3 0 0 0,3 1 0 0,0-1 0 0,-2 0 0 0,-2 0 0 16,2 0 0-16,1 4 0 0,1-4 0 0,-2 3 0 16,-2-1 0-16,3 2 0 0,-3-1 0 0,2 2 0 15,-1 0 0-15,3 1 0 16,0-3 0-16,-4 2 0 0,4-1 0 0,0 3 0 16,-2-5 0-16,-1 3 0 0,3-2-144 0,0-3 144 15,-2 5 0-15,0-5 0 0,2 0 0 0,2 0 0 0,-4-1 0 0,4 1 0 0,-4-4 0 0,2 4 0 16,-2-1 0-16,-1-1 0 0,1 0 0 0,-3 2 0 31,1 0 0-31,-3-3 0 0,4 3 0 0,-8 0 0 16,1 0-960-16,1 0-128 0,-3 0-16 0,-2 0-15856 15</inkml:trace>
  <inkml:trace contextRef="#ctx0" brushRef="#br0" timeOffset="32593.73">15533 8393 2751 0,'-12'0'256'0,"1"0"-256"0,4 0 0 0,4 0 0 0,1 0 448 0,-7 0 64 16,-4 0 0-16,-14 0 0 0,-2 0-384 0,-3 4-128 15,3-1 0-15,1-1 144 16,5 5 464-16,1-5 96 0,4 5 0 0,-3-2 16 15,2 4 608-15,-2 0 112 0,4 1 32 16,-6-1 0-16,0 3-448 0,-1-3-96 0,0 1-16 0,3-1 0 16,-2-1-672-16,0 3-240 0,6-1 144 0,1-1-144 0,2 0-192 0,4 3-112 0,-1-3-16 0,1-2-16 15,5 0 144-15,1-2 48 16,-1 0 0-16,5-1 0 16,2-1 832-16,1-1 160 0,-1 1 48 0,5 1 0 15,-4-3 512-15,4 3 128 0,4-1 0 0,-1-1 16 16,4 5-352-16,4-5-80 0,-18-2-16 0,0 0 0 15,69 17-576-15,-69-17-112 0,61 9-32 0,-61-9 0 16,67 7-384-16,-67-7 0 0,75 5 0 0,-35-5 0 0,1-3-256 0,7 3 32 16,-1-2 0-16,7-2 0 0,-4 1 224 0,6 0-144 15,5-3 144-15,5 3-128 0,2-2 336 0,-2-1 80 16,2 3 16-16,-3 3 0 0,-1-2 240 0,2-1 48 16,-3 3 16-16,3-4 0 0,4 4-128 0,2 0-32 15,-1 0 0-15,-5 0 0 0,-1 0-208 0,-8 4-48 16,4 1-16-16,-7 0 0 0,0-1-176 0,2 3 0 15,1-2 0-15,1-2 128 0,3 2-128 0,2-1 0 16,-1-2 0-16,-1-2 0 0,0 5 0 0,-3-10 0 0,3 5 0 16,-2-9 0-16,6 0 0 0,-6-1 0 0,2-2-128 0,2-1 128 31,1 0-1120-31,-3 0-160 0,-2-1-16 0,-3-3-11984 0</inkml:trace>
  <inkml:trace contextRef="#ctx0" brushRef="#br0" timeOffset="39276.58">15425 9451 6447 0,'0'0'576'0,"0"0"-576"0,2 3 0 0,-2-3 0 15,0 0 256-15,-2 2-64 0,0-2-16 0,-1 3 0 0,-2 1-176 0,-8 1 0 0,3 0-160 0,-2-1 160 16,-1 1 0-16,0 0 192 16,-1-3-16-16,-4 0 0 0,4 3 768 0,-1-3 144 0,1-2 48 0,3 1 0 15,-5-1-304-15,6 4-48 16,-4-2-16-16,2-2 0 0,3 3-272 0,0 1-64 0,-3-4-16 0,2 0 0 16,1 1 96-16,0-1 32 15,2 0 0-15,2 0 0 0,3 0 48 0,-1 0 16 0,3 0 0 0,0 0 0 16,3 0-144-16,3 0-16 0,2 4-16 0,1-4 0 15,3 0 48-15,2 0 16 0,4-4 0 0,1 4 0 16,5-1 128-16,4-3 16 0,0 4 16 0,5-3 0 16,4 1-272-16,3-2-48 15,0 1-16-15,7-2 0 0,2 3-144 0,3-5-48 0,2 2 0 0,7-2 0 16,-2-4 48-16,2 6 0 16,-3-2 0-16,-1-1 0 0,1 2-16 0,-3-2 0 15,0 2 0-15,5-1 0 0,1-1 128 0,2-1 32 16,3 2 0-16,1 0 0 0,4-2 32 0,-1 4 16 0,0 2 0 0,-4 1 0 0,-4-2 0 0,5 1 0 15,2-2 0-15,3 3 0 0,3-2 208 16,3-1 64-16,-1-2 0 0,-2 6 0 0,0-3-384 16,-4 1-80-16,2 1-16 0,-1-2 0 15,-3 1-160-15,1-2 0 0,5-4 0 0,0 5 0 16,-3-1 0-16,-3 5 0 0,-1-3 0 0,-2 1 0 16,1-1 0-16,-3 1 256 0,2 2-32 0,1-2-16 0,-1 2-32 0,0 0-16 0,-3 2 0 0,-2 0 0 31,-2 3-160-31,-2-2 0 0,1 2 0 0,-1-1 0 0,3 1 128 0,-1-1 0 15,2 1 0-15,-4-2 0 16,4 3 240-16,-3 1 32 0,-6 1 16 0,-3-1 0 0,-49-7-96 0,92 18 0 0,-92-18-16 0,86 17 0 16,-86-17-304-16,82 16 128 0,-82-16-128 0,76 10 0 0,-76-10 0 15,75 4 0-15,-36-4 0 16,-3-4 0-16,3 4 0 0,-3-2 0 16,1-1 0-16,-4-1 0 0,2 4 0 0,-2-3 0 15,0 1 0-15,0-1 0 0,0 1 0 0,4-1 0 16,-2-1 0-16,-1 4 0 0,0-2 0 0,0-1 0 15,1 3 0-15,0-4 0 0,0 4 0 0,-7 0 0 16,-28 0 0-16,56 4 0 0,-56-4 0 0,0 0 0 16,59 9 0-16,-59-9 0 0,0 0 0 0,50 8 0 15,-50-8 0-15,0 0 0 0,58 14 0 0,-58-14 0 16,0 0 0-16,66 18 0 0,-66-18 0 0,54 14 0 16,-54-14 0-16,58 8 0 0,-58-8 0 0,61 7 0 15,-61-7 0-15,66 2 0 0,-66-2 0 0,68 0 0 0,-35 0 0 16,2 0 0-16,1-2 0 0,-1 2 192 15,2 0-64-15,-4 0-128 0,3 0 192 0,-8 0-64 0,-28 0 0 0,58 2-128 16,-58-2 128-16,56 0-128 0,-56 0 0 0,52 7 0 16,-52-7 0-16,61 5 0 0,-61-5 0 0,71 5 0 15,-71-5 0-15,70 9 0 0,-70-9 0 0,80 16 0 16,-80-16 0-16,75 14 0 0,-75-14 0 0,66 8 0 16,-66-8 0-16,49 6-224 0,-49-6 64 0,0 0 16 31,0 0-1184-31,0 0-224 0,23-4-48 0,-35-1-14464 0</inkml:trace>
  <inkml:trace contextRef="#ctx0" brushRef="#br0" timeOffset="64280.28">19597 1519 3679 0,'-9'9'320'0,"4"-1"-320"0,1-2 0 0,1-5 0 16,3-1 848-16,-2 2 112 0,-1 3 0 0,-3 2 16 15,-1 4 64-15,6-4 16 0,-3-2 0 0,8-2 0 0,-3-3-704 0,6 0-144 16,-1-3-16-16,-3-1-16 15,2 3 128-15,-1-3 16 0,-4 4 16 0,-4 0 0 0,1 0 272 0,-2 4 48 0,-4-4 16 0,-2 1 0 16,-1-1 48-16,-3 0 16 0,-1 0 0 0,0 0 0 16,-1 0-352-16,-2 0-64 0,1-5 0 0,-4 2-16 15,4-3-304-15,1-2 0 0,-1-1 0 16,-1-1 0 0,3-3 0-16,2 1 0 0,-3-2-192 0,3 2 192 15,-3-2-160-15,1 0 160 0,0-3-160 0,-1 5 160 0,-4-2 0 0,0 3 0 0,2 2 0 0,-4 1 160 16,-1 1 208-16,-1 7 32 15,-1 0 16-15,0 7 0 0,3 1-48 0,-3 3-16 0,0 6 0 0,0 6 0 0,3 0 288 32,3-2 48-32,0 5 16 0,3 2 0 0,-1 1 48 0,5 2 16 15,4-1 0-15,0-2 0 0,6-2-496 0,3 5-80 16,0-1-32-16,5 1 0 0,2 1-160 0,2-1 0 16,4 2 0-16,1-5-176 15,2-2-240-15,-16-26-48 0,45 47-16 0,-45-47 0 16,0 0-448-16,88 47-96 0,-88-47 0 0,0 0-16 15,120 7 144-15,-120-7 48 0,89-21 0 0,-89 21 0 0,87-40 528 0,-87 40 128 16,75-52 0-16,-40 21 16 0,1-1 176 0,-1-6 0 0,0-2 0 16,0-5 0-16,1-8 0 0,1 1 0 0,-2-5 0 0,3-1 0 15,-3-5 0-15,-2 3-240 0,0-7 64 0,2 1 16 32,-4 5-320-32,1-2-64 0,-1 1-16 0,-3 1 0 15,0 3-32-15,-5 6-16 0,-1 3 0 0,-10 4 0 0,2 3 288 0,-8 9 48 0,-3 4 16 0,-3 11 0 16,-3 4 432-16,-8 9 80 0,1 1 32 0,-1 4 0 15,2 0 608-15,-3 6 112 0,2-3 16 0,1 6 16 16,-3 3-288-16,1-1-64 0,4 2-16 0,-1 0 0 16,-1 1-496-16,0 3-176 0,-1 0 0 0,1 1 144 15,0 4-144-15,1 3 0 0,-4 8 0 0,1 2 128 0,2 0 224 0,1 5 32 16,-5 12 16-16,5 2 0 0,3 7-112 0,-4 3-32 16,2 4 0-16,2 2 0 0,-1-7-256 0,1 1 0 15,2 4 128-15,-1-2-128 16,2-3-272-16,-1-2-112 0,-2 0-32 0,5-7 0 15,0-2-592-15,0-3-112 0,1-6-32 0,3-4-6912 16</inkml:trace>
  <inkml:trace contextRef="#ctx0" brushRef="#br0" timeOffset="65152.51">21088 808 6447 0,'-5'0'576'0,"2"4"-576"16,-1-4 0-16,4 0 0 0,0 0 816 0,-2 1 48 0,-1-1 16 0,-2 4 0 0,-2 1 128 0,-2-5 16 15,2 5 16-15,-2-3 0 0,1-2-112 0,-1 2-32 31,0-2 0-31,1 3 0 0,-1-3-256 0,-3 0-48 0,1 0-16 0,-1 0 0 0,0-3-576 0,1 3 0 16,-6-2 0-16,3 0 0 31,-3 2-400-31,-1-5-112 0,-3 9 0 0,2-4-16 16,-4 1-16-16,2-1 0 0,1 2 0 0,0-2 0 0,3 0 48 0,0-2 16 0,-1 1 0 0,1-3 0 0,4 2 352 0,3-1 128 16,1-2 0-1,1-2-144-15,-1 5 144 0,4-1 0 0,-4-1 0 0,2 4 0 16,0 0 0-16,3 0-128 0,-2 0 128 0,0 4-192 0,3 1-128 0,1-2-48 0,-1 6 0 0,3-4 0 15,3 4 64-15,-1 0 16 0,1 3 0 0,3 2 0 32,0 0 288-32,0 7-128 0,2 1 128 0,-2 4 0 15,1 2 256-15,-6 7 144 0,3 3 48 0,-2 2 0 16,-2 9 0-16,-2 3 16 0,-3 1 0 0,-2 1 0 16,1 3-288-16,-2-1-176 0,-1-6 192 0,4-3-192 15,-2-5 0-15,0-3-144 0,3 1-16 0,-3-4 0 16,6 2-112-16,-5-1-32 0,3-2 0 0,-2 0 0 0,-2 5 304 0,2-5 0 15,-4 5 0-15,0-5 0 0,4 3 0 0,-4-3-208 16,2-2 64-16,0-4 16 0,0-1-80 0,2 2-16 16,0-2 0-16,-4-4 0 0,4 1 224 0,1-5-144 15,4 3 144-15,-3-2-128 0,6 0 352 16,1-5 80-16,1-1 16 0,6-4 0 0,-11-11 384 0,0 0 96 16,0 0 16-16,78 33 0 0,-78-33 256 0,0 0 48 15,84 10 16-15,-84-10 0 0,0 0-192 0,83 5-48 16,-83-5 0-16,0 0 0 0,0 0-336 0,93 9-80 15,-93-9-16-15,0 0-7232 16,0 0-1440-16</inkml:trace>
  <inkml:trace contextRef="#ctx0" brushRef="#br0" timeOffset="66116.93">21688 1148 9215 0,'-16'9'816'0,"9"-4"-656"16,-2 2-160-16,6-5 0 0,0 3-128 0,1-4-64 16,2 1-16-16,-4 3 0 0,-4 2 464 0,2 4 80 0,-2 1 32 0,1-3 0 0,1 3 464 0,5-3 80 31,-3 1 32-31,4-1 0 0,2 3-80 0,0-2-16 0,-1-1 0 0,3 3 0 0,-2 2-288 0,-1 2-64 15,1 0-16-15,2 5 0 0,-4-2-48 0,0 2-16 16,0 5 0-16,-6 5 0 16,5-1-208-16,-5 5-32 0,1 5-16 0,-4 5 0 15,1 4 16-15,-4 6 0 0,1 3 0 0,-3 1 0 16,2 2-400-16,0 0-80 0,1 2-16 0,3-2 0 16,-1-4-1136-16,0-8-224 0,4 0-48 0,3-9-5216 15</inkml:trace>
  <inkml:trace contextRef="#ctx0" brushRef="#br0" timeOffset="66543.03">22230 1209 9215 0,'2'-9'400'0,"1"2"96"0,-3 2-496 0,0 3 0 31,0 2 0-31,0 0 0 0,-3 0 1328 0,1-2 160 16,-2 2 48-16,-4 0 0 0,-6 2 48 0,-2 0 16 16,-3 5 0-16,-2 0 0 0,2 2-576 0,-7-1-96 15,5 4-32-15,-5 1 0 0,-2 2-544 0,-4 5-112 16,-1-1-32-16,0 3 0 16,-5 4-672-16,-2 1-144 0,1-1-32 0,1 2 0 15,1 3-256-15,1-1-64 0,4 4-16 0,-4 1 0 16,-1 2-16-16,4-2 0 0,0-6 0 0,5-1 0 15,2-2 448-15,3-3 96 0,2-2 0 0,4-4 16 0,3-6 592 0,4 1 112 0,3-3 32 0,1-4 0 16,6 0-16-16,0-3 0 0,0-1 0 0,6 3 0 16,1-2-288-16,1 1 0 0,6-3 0 0,-2 5 0 15,4-1-928-15,0 1-144 16,-16-5-16-16,0 0-16 0,0 0-240 0,0 0-64 16,99 31 0-16,-99-31 0 0,0 0 928 0,0 0 176 0,99 39 48 0,-99-39 0 15,58 38 256-15,-58-38 0 0,66 51-128 0,-66-51 128 16,75 61-320-16,-75-61 0 0,80 55 0 0,-80-55 0 15,87 54 320-15,-87-54 0 0,81 51 0 0,-81-51 0 0,71 50 0 0,-71-50-144 16</inkml:trace>
  <inkml:trace contextRef="#ctx0" brushRef="#br0" timeOffset="67417.34">22777 909 8287 0,'-4'2'736'0,"4"0"-592"16,-3-1-144-16,3-1 0 0,3 0 1200 0,-6 4 208 0,1 1 32 0,2 4 16 31,0 0 400-31,2 5 96 0,5-6 16 0,2 4 0 0,5-1-1008 0,3-2-192 0,-17-9-32 0,0 0-16 15,0 0-592-15,103 26-128 0,-103-26 0 0,0 0 0 16,122 14 0-16,-122-14 224 16,83 3-32-16,-83-3-16 0,84 5-176 0,-84-5 0 0,0 0 0 0,86 2 0 15,-86-2-880-15,0 0-48 0,0 0-16 0,0 0 0 16,0 0 624-16,0 0 128 0,0 0 32 0,0 0 0 16,0 0 160-16,17 23 0 0,-26-20 0 0,1 2 128 15,2 1-128-15,-2-1 0 16,-1 4 0-16,2-1 128 0,2 6 336 0,3-2 80 0,-2 6 16 0,1-1 0 0,1 2 32 0,2 2 16 15,0 5 0-15,0 2 0 16,2 2-336-16,-2 5-64 0,3 0-16 16,-3 1 0-16,4-1 176 0,-2-4 16 0,3 4 16 0,2 4 0 0,-4 1 224 0,3 0 32 15,-3-5 16-15,-1 1 0 0,1 4-480 16,-6 7-192-16,-2-2 128 0,-1-1-128 0,-1 3 0 0,2-2 128 0,0 1-128 0,1 1 0 16,4-2 0-1,0-5 0-15,4 0 0 0,1-5 0 16,-1 0-544-1,3-4-96-15,0 4 0 0,1-4-16 0,1 4-448 0,0-4-96 0,-4 3-16 0,4-3 0 16,-6 0-400-16,2-1-96 0,-1-6-16 0,1 2 0 0,-5-5 256 16,0-2 32-16,0-1 16 0,-7-3 0 0,0-4 1024 0,0-2 208 15,-7-1 32-15,0-4 16 0,-3-2 448 0,-6-2 80 0,1-2 32 16,-6-5 0-16,-4 2 608 0,-1-4 128 0,-2 0 32 0,-5 1 0 16,0-1 640-16,-3 0 128 15,-4 4 32-15,-2-4 0 16,3 6-592-16,-2-4-112 0,4 3-32 0,-5 1 0 0,-1-1-800 0,1-1-176 15,0 5-16-15,6-2-16 16,4-1-992-16,6-1-192 0,2-1-32 0,1 2-10704 16</inkml:trace>
  <inkml:trace contextRef="#ctx0" brushRef="#br0" timeOffset="68035.42">24021 1493 8287 0,'5'0'736'0,"4"3"-592"0,-5-3-144 0,1 4 0 15,-3-3 192-15,1-1 16 0,9 7 0 0,2-1 0 0,-14-6 352 0,0 0 64 16,0 0 16-16,96 43 0 16,-96-43 272-16,0 0 64 0,92 28 16 0,-92-28 0 15,0 0-272-15,114 24-48 0,-114-24-16 0,83 20 0 0,-83-20-464 0,86 17-192 16,-86-17 128-16,82 19-128 15,-82-19-1024-15,0 0-304 0</inkml:trace>
  <inkml:trace contextRef="#ctx0" brushRef="#br0" timeOffset="68305.78">24035 1818 17103 0,'-38'4'368'0,"12"-2"80"0,6-1 0 0,7 1 64 0,6-2-512 0,5 0 0 16,-2 0 0-16,-1 0 0 0,-4 4-160 0,-3-1-128 0,3-1-32 0,8 3 0 0,6-1 320 0,5 1-192 16,-10-5 192-16,0 0-160 0,86 9 672 0,-86-9 144 15,94 6 32-15,-94-6 0 16,104 7 144-16,-104-7 48 0,117 9 0 0,-117-9 0 15,119 9-352-15,-119-9-64 0,118 9-16 0,-118-9-7024 16,129 12-1408-16</inkml:trace>
  <inkml:trace contextRef="#ctx0" brushRef="#br0" timeOffset="68703.77">25778 1263 3679 0,'3'7'320'0,"2"-2"-320"16,-5 0 0-16,4-1 0 16,-2-3-272-16,1 8-128 0,2 3-32 0,8 9 0 0,0 7 112 0,-2 4 32 15,5 2 0-15,-6 1 0 0,2-3 448 0,2 2 96 16,-2 1 0-16,-1 0 16 0,-2-4 320 0,-1 4 64 15,-1 2 16-15,-3 3 0 0,1 0-800 0,-5 2-176 0,0 0-16 0,0 1-16 32,0-3-112-32,0 0 0 0,0 2-16 0,5-5 0 0,-1-6 464 0,1 4 128 0,-2-4 16 0,-3-1 0 15,0-8-144-15,-3 4 0 0</inkml:trace>
  <inkml:trace contextRef="#ctx0" brushRef="#br0" timeOffset="68891.35">26149 2155 7359 0,'0'0'656'0,"43"-47"-528"0,-25 27-128 0,-4 5 0 15,-2-1 1216-15,-3 2 192 0,31-38 64 0,21-28 0 0,15-21-784 0,3-2-160 16,-13 12-16-16,-12 17-16 16,-9 11-1568-16,-8 11-304 0,-6 8-64 0,-8 7-16 15,-6 8-64-15,-8 6-16 0,-9 23 0 0,14-22 0 16,-19 22 1216-16,-4 5 320 0</inkml:trace>
  <inkml:trace contextRef="#ctx0" brushRef="#br0" timeOffset="130067.03">3596 10574 4607 0,'0'-7'400'0,"2"-2"-400"0,0 8 0 0,1-3 0 0,-1 1 1168 0,5-2 160 15,-2-4 16-15,4-9 16 0,5-4-976 0,2 1-208 16,-1-2-48-16,-3 4 0 0,1 2-128 0,-8 1 192 16,4 2-192-16,-8 2 192 0,1-2-192 0,-2 3 0 15,0-2 0-15,-2 0 0 0,1-1-144 0,-5 2 144 16,3 0-160-16,-2-2 160 0,-4 5 736 0,0 1 208 15,-5-1 32-15,-1 4 16 0,1 1-272 0,-4 3-48 16,4-1-16-16,-1 2 48 0,1 0-704 0,3 0 0 16,4 2-128-16,2-1 128 0,5 4 0 0,-3-3 192 15,6 0 0-15,0-2 16 0,3 3 288 0,-1-3 48 16,2-3 16-16,2 3 0 0,-1 0 80 0,3 0 32 0,-2-2 0 0,3 2 32 16,-4-2 304-16,-1 2 48 0,2 0 16 0,0-1 32 15,-2 1-544-15,-2 0-112 0,-1-4-32 0,-1 4 0 16,2 0-416-16,-5-1-144 0,2-1 0 0,-4-3 144 15,2 3 0-15,0-2 144 0,-5 1 16 0,2-2 32 16,-1 5 304-16,-1-4 48 0,0 4 16 0,-2 0 32 16,1 0-336-16,-1 4-64 0,0-1 0 0,-1-1-16 15,-1 7-176-15,-3-2-224 0,0-1 48 0,1 1 48 16,-3-3-704-16,2-2-144 0,0 3-32 0,1-2 0 16,-4 1 432-16,1-2 64 0,3 1 32 0,3-3 0 0,-5 5 480 15,5-1 208-15,2-1-16 0,-1-1 0 0,2 1 400 0,0 3 80 16,2-1 16-16,1-3 0 0,2-1-416 0,0 3-80 15,2-2 0-15,1-2-16 16,-3 0-176-16,2 0 0 0,1 0 144 0,1-2-144 0,-4-2 256 0,0 4-32 16,-4 0 0-16,1-1 0 0,1-1-16 0,-7 2 0 15,4 0 0-15,-7 2 0 0,3-2-208 0,-5 1 0 16,0 3 0-16,-1-1 0 0,1-1 0 0,-4 2 0 16,4-3 0-16,-3 3 0 0,8-4-128 0,-3 3 128 15,3-1-192-15,7-2 192 0,-1 2 0 0,3-4-128 16,0 4 128-16,3 0 0 0,-1 1 0 0,5 1 0 15,-2 1 0-15,1-4 144 0,2 6-144 0,-1-1 0 16,4-3 144-16,-2 2-144 0,3 1 272 0,-4 1-16 0,1-2 0 0,2-2 0 16,1 3 0-16,-4-3-16 0,3-1 0 0,1 3 0 15,-3-2-16-15,0-3 0 0,1 6 0 0,2-6 0 16,0 0 16-16,-1 0 0 0,5 0 0 0,-2 0 0 16,3-6 96-16,0 5 32 0,6-3 0 0,-2 1 0 15,5-2 144-15,2-1 16 0,0-1 16 0,1 2 0 16,3-4-288-16,-1 6-64 0,1-2-16 0,1-1 0 15,0-1-176-15,2 6 0 0,3-3 0 0,-1 1 0 16,1 1 0-16,-2-1 0 0,5 3 0 0,-3-2 0 16,0 0 0-16,-1 0 0 0,-1-1 0 0,-2 1 0 0,-1 0 0 0,0-3 0 15,-2 5 0-15,0-2 0 16,-3 1 128-16,2-1-128 0,1 2 192 0,-1 0-64 0,1 0-128 0,-5-4 0 16,6 4 0-16,-6 0 128 0,5 0-128 15,-1 0 0-15,1 0 0 0,-3 0 0 0,4-1 0 0,-3 1 0 16,3-2 0-16,2 0 0 0,-2 2 0 0,-3-3 192 15,3 6-64-15,-1-3 0 0,-1 0 112 0,1 0 16 16,-3 0 0-16,2 2 0 0,1 1-256 0,-3 1 0 16,0 1 0-16,0 0 0 0,-6-1 0 0,4 1 0 15,2-1 0-15,2 3 0 0,1-6 0 0,2 3 0 16,4-3 0-16,0-1 0 0,1 4 0 0,-1-8 0 0,3 4 0 0,-4-1 0 16,1-3 0-16,-1 1 144 0,-1 1-144 0,0-1 128 15,0 3-128-15,0-2 192 0,0 0-192 0,1 2 192 16,-1 0-192-16,0 0 0 0,5 2 0 0,-3 0 0 15,1-2 0-15,6 3 0 16,-4-1 0-16,0 0 0 0,0-1 0 0,-5-1 0 0,-1 0 0 0,1 0 0 16,-2 0 0-16,2 4 0 0,0-3 0 0,0-1 0 15,0 4 0-15,1-4 0 0,3 3 0 0,1-1 0 16,0 2 0-16,5 1 0 0,2 2 0 0,2-2 0 16,0 0 0-16,3 2 0 0,-3-1 0 0,0-3 0 15,0 2 0-15,3-1 0 0,2 1 0 0,3 0 0 16,4 4 0-16,6 3 0 0,7-1 0 0,5 2 0 0,6 0 0 0,2-5 0 15,2-2 0-15,-2 2 0 0,2-1 0 0,4-2 0 16,4 6-128-16,1-8 128 16,3 4-1424-16,2-5-224 0,5-2-32 0,-2 0-13520 15</inkml:trace>
  <inkml:trace contextRef="#ctx0" brushRef="#br0" timeOffset="139560.5">697 5082 3679 0,'-11'0'320'0,"4"0"-320"0,2 0 0 0,2 0 0 0,1 0 1072 0,2 0 144 0,0 0 16 0,-2 0 16 16,0-1-624-16,2-3-128 0,-3 4-32 0,1-2 0 16,0-1-464-16,2 3-192 15,-1-3 16-15,-3-3 0 0,1 6 336 0,-4-3 64 16,0 3 16-16,-4-5 0 0,2 5 528 0,1-4 96 15,-6 4 32-15,2-2 0 0,-2 2 16 0,2 0 16 0,-2 2 0 0,-2-2 0 16,0 7-368-16,-1-2-80 0,-1 1-16 0,1 2 0 16,-1 4-80-16,-2 1-32 0,0 1 0 0,3-1 0 31,-6 8-112-31,6-1-32 0,-6 2 0 0,2 1 0 0,-1-2 0 0,1 5 0 16,2 3 0-16,1-1 0 0,-3 7 48 0,2 0 16 0,2 2 0 0,-1 1 0 15,3 2-80-15,1-3 0 0,3-3-16 0,-1-2 0 16,3-3 0-16,1 3 0 15,2-1 0-15,1 0 0 0,3-1 0 0,1 0 0 0,2-3 0 0,6 3 0 0,-1-2-48 16,2-2-128 0,3 0 192-16,1-3-64 0,4-1-128 0,-2 1 0 0,-14-23 0 0,0 0 0 0,0 0 128 15,88 65-128-15,-88-65 0 0,0 0 128 16,88 14-128-16,-88-14 0 0,0 0 0 0,81-20 0 16,-54 8-128-16,-3-5 128 0,-1-1-160 0,3-1 160 15,-4-2 0-15,5 0 192 0,-1-1-16 0,-2-1 0 16,4 0 224-16,2-1 48 0,3-4 16 0,2 2 0 15,-4-2-160-15,0-1-48 0,4 1 0 0,-3-5 0 0,2 1-256 16,-2 1 0-16,-4 1 0 0,-2 2 0 16,-2 6 0-16,-6-3 0 0,-4 3 0 0,-6 4 0 15,-3-4 0-15,-5 4 0 0,0-1 0 0,-3-2 0 16,-2 4 128-16,0-2 0 0,-4-2 16 0,-3 3 0 0,1 4 304 16,-1-6 48-16,-2 2 16 0,-2-1 0 0,1-2-384 0,-3 4-128 15,-4-1 0-15,-3 4 0 16,-3 2 0-16,-1 2-192 0,-3 1 16 0,-4 0 0 15,-3 0-240-15,3 1-48 0,1-1-16 0,0 4 0 16,5-4-800-16,3-3-176 0,4 3-16 0,2 1-16 16,7-3-800-16,-2-1-144 0,8 3-48 0</inkml:trace>
  <inkml:trace contextRef="#ctx0" brushRef="#br0" timeOffset="139943.1">1319 5063 5519 0,'3'0'496'0,"-3"0"-496"0,2 0 0 0,1 0 0 0,1 0 2368 0,-4 0 384 0,5 0 80 0,0 4 16 0,4-2-1856 0,3 1-368 15,-3 2-80-15,0 2-16 16,-6 0-1376-16,-3 2-288 0,-2 1-48 0,-4 1-16 16,-1 1 544-16,-4-2 96 0,-1 6 32 0,-2-5 0 15,-3 2 832-15,-1 5 160 0,-3-1 48 0,2 4 0 0,-2-2 960 0,0 2 192 16,2 2 32-16,-2 3 16 0,2 2-48 0,-2 0-16 16,2 0 0-16,1 3 0 15,1-1-672-15,0 1-128 0,3 0-16 0,-4 6-16 0,1-2-560 16,1 0-96-16,2-1-32 0,4 1 0 0,-2-3-128 0,6-1 0 0,-1-1-160 0,7-3 160 15,0 3-368-15,2-2 32 0,3-2 0 0,4 0 0 32,0 0-432-32,-1 0-64 0,6 1-32 0,-14-27 0 15,0 0-480-15,53 59-80 0</inkml:trace>
  <inkml:trace contextRef="#ctx0" brushRef="#br0" timeOffset="140223.14">1671 5262 23039 0,'-9'5'1024'0,"6"-5"192"0,1 4-960 0,0 1-256 0,2-2 0 0,0 3 0 0,2-1 1216 0,0 5 192 15,3 6 32-15,-2 5 16 16,1 10-1456-16,-4-1 0 0,-4 3-256 0,-1 2 32 31,-2-1-1776-31,-2 5-368 0,-1-3-64 0,-2 4 0 16,1 0 752-16,-4-1 144 0,1 1 48 0,0 0 0 0,1 0 1680 0,3 0 352 0,-2 2 64 0,-2 0 16 15,2-1 1072-15,1 1 224 0,3 0 32 0,1-2 16 16,1-3-1136-16,1-6-240 0,5-1-32 0,0-8-11168 16</inkml:trace>
  <inkml:trace contextRef="#ctx0" brushRef="#br0" timeOffset="140495.07">1906 4936 28559 0,'-19'5'1264'0,"7"-1"272"0,6 1-1232 0,1-1-304 16,5-1 0-16,2 1 0 0,3 3 192 0,2 1 0 15,-7-8-16-15,0 0 0 16,44 66-592-16,-44-66-112 0,33 65-32 0,-33-65 0 16,22 76-320-16,-13-32-64 0,-2 12-16 0,-2 3 0 0,8 7 1280 0,-8 4 240 0,4 1 48 15,-1 4 16-15,1-2 144 0,0 2 16 0,-4 0 16 16,-2 2 0-16,-10 3-352 0,-3-2-80 0,-11 2-16 16,-5-10 0-16,-5-6-512 0,-6-6-96 0,-3-1-32 0,-9-6-12816 15</inkml:trace>
  <inkml:trace contextRef="#ctx0" brushRef="#br0" timeOffset="146716.04">838 6937 1839 0,'-14'6'160'0,"2"-3"-160"0,6 2 0 0,-2-5 0 32,4 4 2288-32,2-2 416 0,1-1 96 0,-4 1 16 15,-1 7-1504-15,-2-2-288 0,-1 0-64 0,-2 0-16 16,1-2-1152 0,0 0-240-16,-8 2-32 0,4-2-16 0,-3-1 48 0,-6 1 0 0,2 0 0 0,-2 0 0 15,1-1 448-15,1 3 240 0,-2-5-32 0,1 1 0 16,1 1 736-16,0-3 144 0,3 3 16 0,-1 1 16 15,2 0-112-15,-1 2-32 0,-1 2 0 0,0 1 0 16,3 6-272-16,-6 0-64 0,1 1-16 0,-2 6 0 16,6-2-432-16,-1 1-192 0,1 5 160 0,3-1-160 0,5 0 144 0,0 2-144 15,1 1 128-15,3 3-128 0,1 1 192 0,4 3-32 16,0 1-16-16,0 1 0 0,0-1-144 0,2-2 0 16,5-4 0-16,-5 2 0 0,4-5 0 0,3-2 0 15,0-3-176-15,1 3 176 0,-10-26-192 0,0 0 32 16,56 62 16-16,-56-62 0 0,0 0-112 0,0 0 0 15,86 44-16-15,-86-44 0 0,0 0 16 0,0 0 16 16,95 0 0-16,-95 0 0 0,0 0 416 0,81-26 80 16,-81 26 0-16,69-26 16 0,-69 26-80 0,80-37 0 15,-36 15-16-15,-1-3 0 0,-1 1-432 0,-3-6-96 16,-3 2-16-16,-3-3 0 16,-1-2-1248-16,-8 0-256 0,1 0-48 0,-12 1-16 15,0 6-48-15,-8 0 0 0,-2 3 0 0,-3-3 0 0,-3 4 2416 0,-1 1 464 0,3-2 112 0,-3-3 16 16,-5 2 1168-16,4-6 240 0,-3-1 64 0,-1-4 0 15,-3 0-816-15,-2-3-144 0,-7-2-48 0,-2 0 0 16,-5-1-1264-16,-7-2-224 0,-3 3 0 0,-7 5-192 31,-2 0-1520-31,-4 7-304 0,2 9-64 0,6 10-16 16,-1 11 976-16,4 7 192 0,9 12 32 0,5 5 16 0,1 2 640 0,10 3 240 0</inkml:trace>
  <inkml:trace contextRef="#ctx0" brushRef="#br0" timeOffset="147115.84">1388 6770 23951 0,'-5'5'1056'0,"2"-3"224"0,3 0-1024 0,0-2-256 0,0 0 0 0,0 0 0 16,1 3 0-16,1-1 0 0,3 2 0 0,-5 1-144 31,0 2-1488-31,-5-2-288 0,-7 0-64 0,-5 4-16 0,-1 3 464 0,-4-3 112 0,-5 3 16 0,-2-1 0 16,1 2 2304-16,-3 0 480 0,-1 1 96 0,4 3 0 15,0 0 896-15,1 4 192 0,-3 2 16 0,2 0 16 16,2 6-1184-16,0-1-224 0,3 3-48 0,2 1-16 0,-1 1-672 0,4 2-144 15,1-2-32-15,3 5 0 0,5 4-96 0,-3 0-32 16,3 3 0-16,4 4 0 0,-2 3-144 0,5 0 0 16,-5 1 0-16,5-3 0 15,-1-3-560-15,1-3-144 0,7-4-16 0,-3-4-16 16,5-4-1504 0,-2 1-320-16,8-5-48 0</inkml:trace>
  <inkml:trace contextRef="#ctx0" brushRef="#br0" timeOffset="147381.81">1580 7173 25791 0,'-5'1'1152'0,"1"1"224"16,3 2-1104-16,1-1-272 0,0-1 0 0,0 5 0 0,1 0 1200 0,1 5 176 0,0 9 32 0,3 7 16 15,2 6-704-15,-3 3-144 0,1 1-16 0,-3-1-16 16,1 1-1200-16,-3-1-240 16,0 1-64-16,0-1 0 15,0-2-768-15,-3-4-176 0,1 4-16 0,-3-2-16 16,1 0 848-16,-5-7 160 0,1 0 32 0,-1 0 16 0,0-3 1264 0,1-2 256 0,-1 1 64 0,0-1 0 16,0-1 64-16,4-3 32 15,-2-3 0-15,5 2-7744 0,-1-6-1552 0</inkml:trace>
  <inkml:trace contextRef="#ctx0" brushRef="#br0" timeOffset="147686.07">1889 6845 33167 0,'-6'7'2944'0,"1"-5"-2352"0,2 3-464 0,6-1-128 16,-3-1 560-16,0 2 80 0,2 4 32 0,-2 8 0 16,0 6-1440-16,3 3-272 0,-3 5-64 0,0-1-16 15,6-2-1376-15,1 2-256 0,-7-30-64 0,22 54-16 0,-22-54 2640 0,44 55 512 16,-44-55 128-16,63 63 0 0,-63-63 1024 0,74 68 192 16,-74-68 32-16,72 78 16 0,-72-78-336 0,57 96-64 15,-36-44-16-15,-12 2 0 0,-9 0-864 0,-9 4-176 16,-13 6-48-16,-10-1 0 15,-10 10-608-15,-12 0-128 0,-15 9-32 0,-8-2 0 0,-1 7 272 0,-9-3 48 16,1 0 16-16,2-3 0 0,1-2 224 0,3-1 0 16,1-5 0-16,8-8-9488 15,1-3-1824-15</inkml:trace>
  <inkml:trace contextRef="#ctx0" brushRef="#br0" timeOffset="163398.14">1106 7282 9215 0,'-5'-5'816'0,"3"0"-656"0,2 1-160 0,0 3 0 0,0 1 1216 0,0-2 192 0,-2-3 64 0,-1-4 0 15,1-3-480-15,-1-2-96 0,-6 3 0 0,0-1-16 32,-5 0-1680-32,2 2-336 0,-9-3-64 0,2 5-16 15,-7-1-640-15,3 0-128 0,-1 0-16 0,0 4-16 0,-1 2 1536 0,2 1 304 16,1 2 176-16,-4 2-192 0,0 1 1824 0,-2 2 352 0,2 4 80 0,-1 0 16 16,-1 3-688-16,8-1-144 0,2-1-32 0,6-1 0 15,3-1-880-15,7-1-176 16,2 2-32-16,9-5-128 0,5 4 0 0,4-4 0 0,-18-4 0 0,0 0 0 15,80 2 0-15,-80-2 288 16,71-2-32-16,-29-2-16 0,-2-1 848 0,5-2 160 16,2 2 32-16,2-4 16 0,0 0 32 0,5 1 0 0,2-3 0 0,3 3 0 0,0 1-768 15,-1-2-160-15,-1 4-16 0,-6-1-16 0,-9 3-368 0,-6-1 0 16,-6-1 0-16,-7 5-128 0,-4 0 128 0,-7 0-160 16,-3 5 160-16,-8-1-160 15,-1 5-272-15,-7-1-48 0,-5 6-16 0,-5 4 0 16,-6 3-80-16,-7 1 0 0,-1 8-16 0,-9 3 0 0,-7 5 176 0,-4 2 32 15,-1 6 16-15,3-5 0 0,1 1 80 0,4 0 16 16,4-9 0-16,9 2 0 16,1-4 272-16,9 1 0 0,5-6 128 0,8 0-128 0,8-5 272 0,1-2-32 15,8 2-16-15,-9-21 0 0,0 0-96 0,0 0-128 16,80 54 176-16,-80-54-176 0,0 0 128 0,100 17-128 0,-100-17 0 0,76-1 0 16,-34-6 128-1,-2 1-128-15,0-2 0 0,-3-1 0 0,1 0 368 0,2-5-48 0,-5 0 0 0,5-3 0 16,-5 0 368-16,2-1 64 0,3-3 16 0,-2 4 0 15,-3 1-432 1,-4-1-80-16,1 1 0 0,-10 2-16 0,-4 5-464 0,-6 4-96 0,-10 2 0 0,-4 3-16 16,-7 0-1840-16,-5 3-352 0,-3 2-80 0,-8 1-16 15,-1 6-128 1,-2 2-16-16,-3 1-16 0,-4 5 0 0,-3 6 2176 0,-4 2 432 0,2 1 176 0,2 3-128 0,1-3 1808 0,-3 2 368 16,5 1 80-1,-3 4 16-15,1-1 352 0,2 5 64 16,4-5 0-16,1 0 16 0,9 0-896 0,11-7-176 0,1-4-32 0,13-10-16 0,3 0-1056 0,-7-14-208 15</inkml:trace>
  <inkml:trace contextRef="#ctx0" brushRef="#br0" timeOffset="164847.84">23566 8063 3679 0,'-1'0'320'0,"-1"0"-320"16,4 0 0-16,-2 3 0 0,-2-3 704 0,2 0 64 0,-4 4 0 0,1-3 16 15,-2 6 48-15,-4 0 16 0,4 4 0 0,-7-1 0 16,1 8 272-16,2-5 48 0,-3 5 16 0,2 3 0 15,-1-2-288-15,1 4-48 16,1-3-16-16,-5 3 0 0,5 0-256 0,-8-2-64 16,0 8-16-16,-6-1 0 0,-3 3 272 0,3 4 48 0,-3 0 16 0,-4 3 0 15,4-1 64-15,2 3 32 16,-2 0 0-16,5 2 0 0,-2-2-96 0,6 0-32 0,3-3 0 0,2 1 0 16,3-3-224-16,4-4-32 0,5 1-16 0,0-5 0 0,0-27-144 15,17 53-16-15,-17-53-16 0,0 0 0 0,54 66-32 0,-54-66-16 16,0 0 0-16,101 49 0 0,-101-49-80 0,87 17-16 15,-87-17 0-15,94-2 0 0,-94 2-208 16,93-24 0-16,-48 6 0 0,2-4 0 0,2-4 128 0,-6 0-128 16,6-6 176-16,-3 4-176 0,2-1 288 0,1-3-48 15,2-2-16-15,-3-3 0 0,1-3-32 0,-9 2-16 16,0-1 0-16,-10 3 0 0,1-1-176 0,-8-1 0 16,-4-2 0-16,-3 3 0 15,-2-1 0-15,-2 1 0 0,-3-1 0 0,-4-6 0 0,-2 4 0 0,-6-3 0 16,-6 8 0-16,-3-2 0 15,-4 3 0-15,-5-1 0 0,-5 0 0 0,-5 2 0 0,-4 3 0 0,-3 1 0 16,-4 1 0-16,0 5 0 0,0 2 0 0,2 4 192 0,5 3 0 0,4 0 0 16,5 0 16-16,1 2 16 0,10 0 0 0,-3 3 0 31,4 4-544-31,4-4-128 0,1 4 0 0,2 1-15072 0</inkml:trace>
  <inkml:trace contextRef="#ctx0" brushRef="#br0" timeOffset="165274.22">24784 7962 31327 0,'-3'-2'1392'0,"3"2"272"15,3 0-1328-15,3 0-336 0,-3 0 0 0,2 0 0 32,4 0-512-32,0 0-192 0,-9 0-16 0,0 0-16 15,0 0-2496-15,68 2-496 0,-58-2-112 0,-5 0 0 16,-5 0 864-16,0 1 176 0,-5 1 48 0,2-2 0 0,-6 5 3216 0,0-1 656 0,1 1 128 0,-1 2 32 0,-3-2 1392 0,-4 4 272 15,0 1 64-15,-5 1 16 0,2-1-944 0,-7 8-192 0,3 3-32 0,-8 1-16 16,0 1-1008-16,1 8-192 16,-1 1-32-16,-4 1-16 15,5-2-416-15,2 6-176 0,-3 3 128 0,5 1-128 0,0 1 0 0,3 2 0 0,0 3 0 0,6-2 0 16,0 2-416-16,1-2-16 0,5 1 0 0,4-6 0 16,6-2-368-16,1-3-80 0,0-35-16 0,12 66 0 15,-12-66-192-15,0 0-64 0,49 71 0 0,-49-71 0 31,0 0-512-31,82 44-96 0,-82-44-32 0,81 17-5424 0</inkml:trace>
  <inkml:trace contextRef="#ctx0" brushRef="#br0" timeOffset="165534.57">25305 8178 34095 0,'-22'6'1504'0,"10"0"320"0,3 2-1456 0,4-2-368 0,5 1 0 0,0-2 0 15,0 4 448-15,-4 4 0 0,1 8 16 0,1 7 0 32,-7 4-1040-32,2 2-192 0,-3-2-64 0,1-3 0 0,-3 3-816 0,1-6-160 0,-3 5-48 0,2-1 0 15,0-2 1072-15,2 3 208 0,1-1 32 0,-3-1 16 16,7-1 320-16,-8 0 64 0,8-2 16 0,2-1 0 15,-1-3-368-15,4-1-64 0,2-2-16 0,-2-19-9392 16</inkml:trace>
  <inkml:trace contextRef="#ctx0" brushRef="#br0" timeOffset="165863.56">25828 7812 22111 0,'-7'0'1968'0,"4"0"-1584"16,3 0-384-16,0 1 0 0,0 1 1472 0,3 5 224 0,2 0 32 0,-5-7 16 15,0 0-976-15,0 0-192 0,44 79-32 0,-44-79-16 32,28 66-1120-32,-28-66-240 0,35 66-32 0,-35-66-16 15,38 66 224-15,-38-66 32 0,51 78 16 0,-51-78 0 0,55 81 960 0,-55-81 192 0,49 80 32 0,-49-80 16 16,44 75 336-16,-44-75 64 0,22 73 16 0,-22-73 0 15,6 68-640-15,-12-33-128 16,-2-4-32-16,-10 2 0 0,-4 0-32 0,-8-2-16 0,-1-1 0 0,-8 0 0 16,-3 1 352-16,-1-3 80 0,-2 3 16 0,-4 1 0 15,2-3-64-15,-2 3-16 0,2 1 0 0,5-6 0 16,4 1-736-16,6-2-160 0,5-1-16 0,2-6-16 16,8-2-1920-16,6-3-384 0</inkml:trace>
  <inkml:trace contextRef="#ctx0" brushRef="#br0" timeOffset="166877.2">27776 8489 24879 0,'-12'-3'1088'0,"7"-2"256"0,0 1-1088 0,5 2-256 0,0-1 0 0,2-1 0 0,1 4 0 0,0-5 0 15,-1-4 0-15,5-1 0 16,-2-2-704-16,-5-2-256 0,2 2-64 0,-4-1 0 31,2 3-416-31,-5-2-96 0,-4 3 0 0,3-1-16 0,-5 1 1232 0,-1 0 320 0,0 2 0 0,-2-1 0 0,0 6 784 0,-5-2 224 0,-1 4 32 16,1 0 16-16,-3 6-528 0,-5 2-96 0,-2 1-32 0,-3 7 0 31,1-1 64-31,0 3 16 0,-2 3 0 0,1 1 0 0,6 1 416 0,3 1 64 0,4 2 32 0,5 2 0 31,2 4 176-31,5 1 48 0,2 0 0 0,5 0 0 16,0-33-640-16,16 59-128 0,-16-59-32 0,0 0 0 0,50 72-928 16,-50-72-176-16,0 0-32 0,80 34-16 0,-80-34-128 15,0 0-32-15,91 7 0 0,-91-7 0 16,57-15 512-16,-57 15 80 0,49-26 32 0,-28 6 0 0,2 3 272 0,-6-4 0 0,2-2 0 15,-3-3 0-15,-2 0-320 0,0-2 64 16,0-1 0-16,-2-3 0 0,0 1-32 0,-3 5 0 16,2 0 0-16,-6 0 0 0,2 3-48 0,-6 0-16 0,3 2 0 0,-8 8 0 15,3 4 64-15,-3 4 16 0,-1 1 0 0,-2 8 0 16,0 4 848-16,-3 5 192 16,-1 2 16-16,-3 10 16 0,-3 1 480 0,1 2 80 0,0 6 32 0,-1 1 0 0,5 2-368 0,3-2-64 15,0-4 0-15,6-1-16 0,3-30-592 0,3 45-112 31,-3-45-32-31,0 0 0 0,0 0-848 0,0 0-160 0,61 66-32 0,-61-66-16 16,0 0-368-16,0 0-80 0,75-5-16 0,-49-9 0 31,2-7 480-31,4-7 112 0,3-5 16 0,3-2 0 16,2-1 224-16,0-3 48 0,4-1 16 0,-1 0 0 16,-1 5-880-16,-2-5-176 0,-2 0-48 0,-3 2 0 15,-3-2 112-15,-3 0 0 0,-1 3 16 0,-2 2 0 0,-3 4 1024 0,-6 1 208 0,-3 13 160 0,-2 3-208 16,-8 5 592-16,-2 9 128 0,-4 0 32 0,-2 9 0 15,-1 3 1312-15,-3 6 256 0,-5 4 48 0,1 4 16 16,-4 1-192-16,1 0-48 0,-4 8 0 0,-2 0 0 16,0-3-1056-16,2 2-224 0,-2-2-32 0,5-3-16 0,4-1 32 15,0-5 16-15,3 1 0 0,4-5 0 0,5-19 192 0,-6 32 48 16,6-32 0-16,0 0 0 0,0 0-368 0,0 0-64 16,0 0-16-16,0 0 0 0,0 0-192 0,67 40-32 15,-67-40-16-15,31-14 0 0,-31 14-208 0,37-19 0 16,-16 3 0-16,-2 2 0 0,2-3 0 0,1-1-192 15,-1 1 192-15,2 3-160 0,3-4 160 0,-3 1 0 16,-1 0 0-16,3-1 0 0,-1 1-144 0,-3-6 144 16,2 4-160-16,-2-5 160 0,-4 1-304 0,0 0 48 0,1 2 0 15,-4 2 0 1,-6 4-1136-16,1 4-208 0,-4 2-64 0,-1 6 0 16,1 3-352-16,-5 0-80 0,0 0-16 0,0 0 0 15,0 0 48-15,0 0 0 0,0 0 0 0,0 0-5632 0</inkml:trace>
  <inkml:trace contextRef="#ctx0" brushRef="#br0" timeOffset="167397.16">29132 8319 2751 0,'0'0'256'0,"0"0"-256"0,0 0 0 0,0 0 0 15,73 8 2176-15,-67-4 400 0,-6-4 80 0,0 0 16 16,0 0-1136-16,78 5-240 0,-78-5-32 0,59-5-16 0,-59 5-992 0,42-18-256 16,-28 6 0-16,-5-2 0 0,-8-3 944 0,-2 3 144 15,-5 0 16-15,0-3 16 16,-5 1 1152-16,-5 2 224 0,-1 0 64 0,-2 4 0 15,-7 1-704-15,-4 2-144 0,-1 5-32 0,-1 2 0 16,1 2-896-16,-4 7-176 0,0-1-32 0,4 6-16 0,-1-2-368 0,-1 8-192 16,4 0 192-16,-1 3-192 0,1 3 0 0,2 0 0 15,-1 6 0-15,6 3 0 0,-3-4 0 0,8-1 0 16,7-3 0-16,1 0 0 0,4-1-240 0,5-26 48 16,5 47 16-16,-5-47 0 15,0 0-528-15,47 54-128 0,-47-54 0 0,0 0-16 16,77 28 160-16,-77-28 48 0,61-6 0 0,-61 6 0 0,68-22 640 0,-30 4 272 15,-2-3-16-15,3-3 0 0,-3-6 64 0,3 1 16 0,1-3 0 0,-5 1 0 16,-1 0-336-16,-6 5-256 16,2-2 32-16,-7 3 16 15,-4 6-192-15,-3 3-48 0,-8 3 0 0,-6 7 0 16,-2 3-16-16,-5 6-16 0,-4 3 0 0,-5 7 0 0,-3 5 320 0,-6 3 160 16,-1 10-160-16,-4 0 160 0,0 10 448 0,-2 6 176 0,1 7 32 0,-5 10 16 15,1 7-224-15,-1 4-64 0,0 0 0 0,0 0 0 0,2-5-384 16,-1-8 0-16,2 1 0 0,-2-12 0 0,-2-6 0 0,0-10 0 15,-5-4 0-15,-4-8 0 16,-5-1 0-16,2-1 0 0,2-7 0 0,5 2 0 0,0-7 192 16,7-2 96-16,5-7 32 0,0-6 0 0,7 1-320 0,4-7 0 15,3 2 0 1,5-6 0 0,2-2-640-16,5-1-96 0,6-3-16 0,6-4 0 0,8-4 416 0,8 2 80 0,2-3 0 0,10-2 16 0,6 0 240 0,4-1 0 15,10 8 144-15,1-2-144 16,6-1-640-16,-6 4-240 0,0 1-32 0,-5-4-12144 0</inkml:trace>
  <inkml:trace contextRef="#ctx0" brushRef="#br0" timeOffset="167603.54">29948 8662 39615 0,'-18'-2'1760'0,"10"0"352"0,6 2-1680 0,2 0-432 16,0 0 0-16,0 0 0 0,0 0-592 0,0 0-208 0,0 0-32 0,82 4-16 0,-82-4 656 0,0 0 192 31,64 0 0-31</inkml:trace>
  <inkml:trace contextRef="#ctx0" brushRef="#br0" timeOffset="167888.87">31371 8026 40543 0,'-31'-9'1792'0,"12"4"384"0,3 2-1744 0,7-1-432 0,1 4 0 0,4 0 0 16,-4 0 0-16,-6 0 0 0,-13 0-224 0,-7 5 80 16,-6 2-3312-16,-8 2-640 0,7 3-144 0,-3 4-32 15,6 5 1808 1,5 1 352-16,1 10 80 0,4 6 16 0,6-1 2976 0,4 4 608 0,8 0 112 0,10-41 32 0,0 81-304 0,0-81-48 16,23 79-16-16,-23-79 0 15,52 73-832-15,-52-73-160 0,80 59-32 0,-80-59-16 16,101 49-1968-16,-101-49-400 0</inkml:trace>
  <inkml:trace contextRef="#ctx0" brushRef="#br0" timeOffset="168281.04">32176 8296 18431 0,'-22'-14'816'0,"4"5"160"0,1 4-784 0,3 2-192 16,5 3 0-16,4 0 0 0,-7 5 1408 0,-7-2 224 15,-14 3 48-15,-9 7 16 0,-7 5-224 0,2 3-32 0,3 5-16 0,4 0 0 16,5 2-480-16,8 2-112 0,0 1 0 0,5 0-16 16,6 1-304-16,6-3-64 0,3-1-16 0,7-28 0 15,1 51-432-15,-1-51 128 0,0 0-128 0,40 57 0 16,-40-57 320-16,0 0-32 0,68 35 0 0,-68-35 0 16,0 0-96-16,88 19 0 0,-88-19-16 0,66-5 0 15,-66 5-176-15,66-25 0 0,-31 8-160 0,1-6 160 16,3 1 0-16,1-4 0 0,0-1 0 0,0-4 0 15,-2 3-560-15,-1-3-112 16,-2 3-32-16,-7-3 0 0,-2-1-816 0,-2-3-160 16,-5 8-48-16,-3-5 0 0,-2 3 848 15,-5 8 176-15,-4 2 16 0,-2 6 16 0,-3 8 1440 0,-3 2 304 16,-2 3 48-16,-4 3 16 0,9-3 672 0,-23 26 144 0,8-3 32 0,-3 0 0 0,-1 3-832 16,-2 7-144-16,2-2-48 0,-5 1 0 0,4 2-640 15,0-2-144-15,2-4-32 0,8 3 0 16,1-3-832-16,9-28-160 15,-7 49-48-15,7-49-10352 0,0 0-2064 0</inkml:trace>
  <inkml:trace contextRef="#ctx0" brushRef="#br0" timeOffset="168850.09">32776 8608 5519 0,'30'-18'496'0,"-8"4"-496"0,-22 14 0 0,26-15 0 16,-26 15 1008-16,21-23 96 0,7 0 32 0,16-11 0 16,4-13-32-16,-4-2 0 15,-7 0 0-15,-11 9 0 0,-9 5 432 0,-8 7 64 0,-6 6 32 0,-6 1 0 16,-9 9-832-16,-6 6-160 0,-6 3-48 0,-6 3 0 15,-8 3 512-15,-4 6 112 0,0 0 0 0,0 3 16 16,-1-3 560-16,3-1 96 0,1 3 32 0,5-3 0 16,6 5-416-16,0-3-80 15,7 8-16-15,5-3 0 0,6 4-688 0,10-19-144 0,-5 40-16 0,5-40-16 16,0 0-384-16,17 67-160 0,-17-67 128 0,26 57-128 16,-26-57 0-16,37 58 0 0,-37-58 0 0,35 66 0 15,-35-66 0-15,22 64 0 0,-22-64 0 0,4 66-176 0,-4-66-32 0,-12 61-16 16,-2-29 0-16,-4-4 0 15,-3 1 224-15,-3-4 0 0,-4-5 0 0,0 1 0 16,-3-1 0-16,-4-5 0 0,5-4 128 0,2-4-128 16,2-2 240-16,5-9-64 0,2 3-16 0,5-6 0 15,6-7-160-15,4-4 0 0,4-1 0 0,4-5 0 0,6-8-288 0,4 3-32 16,5-8-16-16,4 2 0 0,5 4 96 16,3-4 32-16,7 0 0 0,2 4 0 0,-1 3 208 0,3 4 0 0,-1 1 0 0,-1 4 0 15,6 3 0-15,-6-1 0 0,3 6 0 0,-43 11 0 16,81-12 0-16,-81 12 128 0,73-3-128 0,-73 3 0 15,66 1 384-15,-66-1-48 16,66 6 0-16,-66-6 0 0,63 12-128 0,-63-12-16 0,61 10-16 0,-61-10 0 16,0 0-176-16,84 13 0 0,-84-13 0 0,0 0-176 15,74 0 176-15,-74 0-192 0,41-13 192 0,-41 13-192 16,36-17 192-16,-20 3 176 0,-2-3-48 0,-4-4 0 16,-1-2 32-16,-2-3 0 0,-7 2 0 0,-4-4 0 0,-4-4-32 15,-6-1 0-15,-4-5 0 0,-8 1 0 0,-2-1-128 0,-5 0-176 16,0 1 48-16,-2 6 0 0,0 5-144 0,-5 6-32 31,2 5 0-31,-2 13 0 0,0 4 496 0,0 12 112 0,-4 7 16 0,-3 10 0 0,2 9 96 16,-2 7 32-16,5 7 0 0,-2 4 0 0,10 3-128 0,2 1-32 15,6 4 0-15,9 1 0 0,4-1-288 0,6 0 0 16,9-5-176-16,10-4-12592 16,-12-57-2528-16</inkml:trace>
  <inkml:trace contextRef="#ctx0" brushRef="#br0" timeOffset="170039.5">27172 9670 34095 0,'0'0'3024'0,"0"2"-2416"0,1-2-480 0,1 0-128 0,-2 3 160 0,0-1 16 15,0 2 0-15,-2 1 0 16,1 2-2096-16,-11 7-432 0,-2 0-80 0,-4 8 0 15,-4 3-576-15,-8 3-96 0,-1 10-32 0,-4 2 0 0,-2 9 2832 0,-1 0 560 16,-2 13 128-16,0 4 0 0,-6 4 1424 0,3 5 288 16,-4-2 48-16,5-5 16 0,4-4-944 0,6-6-192 15,1-8-48-15,1-1 0 0,8-5-720 0,-1-9-256 16,2-4 144-16,4-8-144 0,3-6-128 0,0-5-128 16,5-3 0-16,0-6-16 0,4-6 752 0,3-1 160 15,2-4 16-15,4-3 16 0,3-6-320 0,3-6-64 0,2-3-16 16,6-5 0-16,4-4-272 0,5-5-144 0,0-2 16 0,5-7 0 31,6 1-240-31,2-6-32 0,7-7-16 0,4-6 0 16,5-8 0-16,-8 6 0 0,5 1 0 0,-6 7 0 0,0 12 160 0,-7 6 16 0,3 8 16 0,-4 9 0 31,-39 26-272-31,64-37-48 0,-64 37-16 0,0 0 0 0,82-17 336 0,-82 17 64 0,0 0 16 0,0 0 0 16,91 12 400-16,-91-12 96 0,0 0 16 0,0 0 0 15,0 0-16-15,50 49 0 0,-53-39 0 0,-8 6 0 16,-4-1-160-16,-5 3-48 0,-6 3 0 0,0 1 0 15,-5 3 224-15,-4-3 32 0,-5 5 16 0,0-3 0 0,0 0-240 0,-2-5-48 16,2 2-128-16,3-7 192 0,4 0-384 0,0-5-64 16,3-2-32-16,4-5 0 15,4-2 32-15,1-6 0 0,3-2 0 0,8-1 0 0,1 0 256 0,6-5 0 16,6 0 0-16,1-1 0 0,6 1 0 0,-10 14 0 16,24-28 0-16,-24 28 0 0,0 0 0 0,54-30-240 15,-54 30 80-15,0 0 16 0,0 0-80 0,84-8-16 16,-84 8 0-16,0 0 0 0,75 17 240 0,-75-17 0 15,0 0 0-15,77 31 0 0,-77-31 480 0,0 0 32 16,92 49 16-16,-92-49 0 16,66 32-80-16,-66-32 0 0,73 26-16 0,-73-26 0 0,82 17-112 0,-82-17-32 0,82 16 0 0,-82-16 0 15,0 0 48-15,103 10 16 0,-103-10 0 0,0 0 0 16,87-9 208-16,-87 9 32 16,0 0 16-16,66-17 0 0,-66 17-224 0,0 0-64 0,53-35 0 15,-43 20 0-15,2-1-320 0,-3 2 0 16,-7-3 0-16,0 3 0 0,-2-4-128 0,-4 1-112 0,-1-1-16 0,-4-1 0 15,-3 2 672-15,0 1 128 0,-4 2 32 0,-3 2 0 32,0 3-1328-32,-4 4-256 0,-3 3-48 0,0 4-16 0,0 2 912 0,0 4 160 0,3 3 0 0,-5 4 128 15,2 3 560-15,1 4 112 0,-1 5 32 0,-2 0 0 16,6 8 128-16,-4-3 16 0,3 2 16 0,2 3 0 0,7-2-432 0,0 0-96 16,7-1-16-1,4 1 0-15,1-3-304 0,4-4-144 0,5-2 128 0,-7-26-128 0,19 50 0 0,-19-50-144 16,0 0 0-16,61 59 0 15,-61-59-1232-15,66 27-240 0,-66-27-48 0,73 13-9056 16,-73-13-1808-16</inkml:trace>
  <inkml:trace contextRef="#ctx0" brushRef="#br0" timeOffset="170400.46">28318 10045 2751 0,'-17'15'256'0,"3"-6"-256"0,4 3 0 0,3-1 0 16,3-4 2848-16,4-2 528 0,-3 4 96 0,-1 6 32 16,-1 10-496-16,-4 6-80 15,4 2-32-15,0-2 0 0,0-3-1936 0,1-2-384 16,1-1-64-16,-1-3-32 0,2 1-480 0,-3-2 0 0,2-2 0 16,-3 2 0-16,3-2 208 0,-4-3-48 0,0-6-16 0,0 3 0 15,2-5-144-15,0-3 0 0,-2 1-192 0,1-6 192 0,3 0 0 0,1-6 0 16,-1 3 0-16,3-2 0 15,3 1 256-15,-3 4 112 16,0 0 16-16,35-31 16 0,-35 31-400 0,37-31 0 16,-37 31 0-16,48-39 0 0,-18 15-560 15,-2-2-144-15,1-6-16 0,3-1-16 0,3-2 352 0,1-1 80 16,3-1 16-16,1-1 0 0,-4 3 288 0,3 0 0 0,1 4 0 0,-5 5 0 16,-35 26 272-16,66-35-32 0,-66 35-16 0,0 0 0 15,78-19-224-15,-78 19 144 0,0 0-144 0,0 0 128 16,80 10-128-16,-80-10 0 0,0 0 0 0,0 0 0 31,79 33-1328-31,-79-33-240 0</inkml:trace>
  <inkml:trace contextRef="#ctx0" brushRef="#br0" timeOffset="170700.26">29747 9566 22111 0,'-12'-32'976'0,"3"10"208"0,1 1-944 0,-1 10-240 0,4 4 0 0,1 4 0 15,-4-2 896-15,-6-4 144 0,-13-1 32 0,-7-3 0 0,-6 3-672 0,-4 6-128 16,4 6-16-16,-4 7-16 0,8 8-240 0,-6 6 0 16,9 5 0-16,0 3 0 0,5 4 208 0,-2 3-48 15,6 6-16-15,-2-1 0 0,1 10 992 0,6-1 192 16,-2 0 32-16,5 4 16 0,4 0-192 0,4-2-32 15,-1 3-16-15,4-5 0 0,1 1-800 0,1-5-144 16,3 1-48-16,0 0 0 0,3-2-144 0,1-5-192 16,-3-7 32-16,3-1 16 15,-4-2-1072-15,-5-6-192 0,1-4-64 0,-5-4 0 16,-1-1-1808-16,-2-3-368 0</inkml:trace>
  <inkml:trace contextRef="#ctx0" brushRef="#br0" timeOffset="170894.36">28758 10464 4607 0,'-2'-26'192'0,"-2"5"64"0,8 2-256 0,-2 5 0 0,4 4 0 0,-2-1 0 16,5-1 1600-16,5-10 288 0,10-13 48 0,9-5 16 16,7 0-832-16,0 10-160 0,-40 30-48 0,75-33 0 15,-75 33-464-15,75-7-112 0,-75 7-16 0,75 9 0 0,-75-9 32 0,72 17 0 16,-72-17 0-16,0 0 0 0,104 35-352 16,-104-35 0-16,0 0 0 0,92 45 0 0,-92-45 0 0,63 38 0 15,-63-38 0-15,66 39-7696 16</inkml:trace>
  <inkml:trace contextRef="#ctx0" brushRef="#br0" timeOffset="171018.36">29854 10628 39615 0,'-9'9'1760'0,"5"-4"352"0,4 2-1680 0,4-2-432 0,-2-1 0 0,-2-4 0 15,0 0 0-15,0 0 128 16,0 0-128-16,48 40-11712 15,-48-40-2384-15</inkml:trace>
  <inkml:trace contextRef="#ctx0" brushRef="#br0" timeOffset="193875.61">23404 10484 5519 0,'6'-6'496'0,"0"3"-496"0,5 1 0 0,-2-1 0 32,-1 3 2000-32,1 0 304 0,3-2 64 0,6 0 16 0,13-3-1680 0,6 1-352 15,3-3-64-15,-2 1-16 16,-3 2 576-16,-12-1 112 0,-4 0 32 0,-4 1 0 15,-4 2 1168-15,-4-1 224 0,-2 3 48 0,-5 0 16 16,0 0-512-16,-3 0-96 0,-3 0-32 0,-2 3 0 16,-1-1-1248-16,-3 2-256 0,-4 1-48 0,0 4-16 15,2-4-1072-15,-5 2-192 0,0-2-64 0,0 4 0 0,2-1 592 0,-3 1 112 16,-1 5 32-16,-1 0 0 0,-3 2 560 0,-1 3 112 16,2 2 32-16,-8 5 0 0,3 2 272 0,-3 5 48 15,-2 3 16-15,2 3 0 0,-3 2-448 0,-1 10-96 16,3-1-16-16,1 3 0 0,6-5-128 0,0 1-192 15,3 5 32-15,4-3 16 16,19-51-288-16,-17 97-48 0,17-97-16 0,5 98 0 0,-5-98 496 0,26 94-144 16,-26-94 144-16,44 87 0 0,-44-87 320 0,66 82 128 0,-66-82 48 15,80 68 0-15,-80-68 224 0,98 49 48 16,-46-29 16-16,0-6 0 0,2-5-224 0,0-5-48 16,2-8-16-16,-4 1 0 0,2-6-304 0,0 0-64 15,2-7-128-15,-4-1 192 0,2-4-192 0,-1-5 0 0,-3 0 0 0,-3-9 0 16,-3-5-160-16,-9-2-80 0,-4-1-16 0,-7-4 0 15,1-2 256-15,-8-3 0 0,1-2-160 0,-4-4 160 16,-6 4 0-16,1-7 0 0,-7 0 0 0,-2-5 0 16,-2 0-160-16,-5-2-16 0,-2-2 0 0,-1 1 0 15,-4 6-224 1,-7 2-48-16,-2 7-16 0,-3 3 0 16,-5 6-176-16,0 5-16 0,-4 9-16 0,3 5 0 15,1 3 176-15,5 6 48 0,5 4 0 0,7 3 0 16,5 3-416-16,9 2-80 0</inkml:trace>
  <inkml:trace contextRef="#ctx0" brushRef="#br0" timeOffset="194316.12">25072 10450 24879 0,'-17'-6'2208'0,"3"4"-1760"16,5 2-448-16,5 0 0 0,1 2 1264 0,-6-2 160 16,-7 0 48-16,-10 0 0 0,-12 0-1104 0,-2 5-224 0,0 2-144 0,-4 1 192 0,4 3-192 0,0 1 0 15,0 5-192-15,0 6 192 16,2 0 0-16,1 6 0 0,2 3 224 0,4 3-64 0,-2 3 352 0,5 2 64 16,5 2 0-16,1 5 16 0,4-4-16 0,18-43-16 15,-24 86 0-15,24-86 0 0,-14 87 96 16,14-87 32-16,-11 89 0 0,11-89 0 15,-1 97-384-15,1-97-80 0,8 106-16 0,-8-106 0 0,21 110-464 16,-21-110-112-16,32 110-16 0,-32-110-16144 0</inkml:trace>
  <inkml:trace contextRef="#ctx0" brushRef="#br0" timeOffset="194586.01">25187 10766 39615 0,'-19'0'1760'0,"7"3"352"0,5 2-1680 0,0 2-432 15,7-7 0-15,0 0 0 0,0 0 384 0,0 0 0 16,-18 89 0-16,18-89 0 15,-26 103-960-15,10-46-208 0,1-1-48 0,-3-2 0 16,3 2-1664-16,15-56-352 0,-20 110-64 0,20-110-16 16,-8 108 1456-16,8-108 304 0,-4 108 48 0,4-108 16 0,-2 97 576 0,2-97 112 0,0 86 32 0,0-86 0 31,-1 73-32-31,1-73 0 0,0 0 0 0,3 94-8992 0</inkml:trace>
  <inkml:trace contextRef="#ctx0" brushRef="#br0" timeOffset="194848.08">26154 10916 40543 0,'0'0'1792'0,"42"8"384"0,-42-8-1744 0,0 0-432 15,59 26 0-15,-59-26 0 0,0 0 256 0,63 56-48 16,-63-56 0-16,99 108 0 15,-53-33-1344-15,-17 3-272 0,-11 2-48 0,-18 4-16 16,-14 3-1936-16,-7-3-400 0,-9 1-80 0,-1-3-16 0,-1 0 3232 0,-2-4 672 0,2-3 0 16,-4 0 176-16,1-5 2384 0,2-2 464 0,-1-2 112 15,0-9 0-15,-1-6-1504 0,-4-6-304 0,-1-5-64 0,-1 0-12016 32,-3-5-2384-32</inkml:trace>
  <inkml:trace contextRef="#ctx0" brushRef="#br0" timeOffset="205138.31">3664 12629 911 0</inkml:trace>
  <inkml:trace contextRef="#ctx0" brushRef="#br0" timeOffset="205597.87">3464 12633 5519 0,'-11'-2'496'0,"4"0"-496"15,0-1 0-15,4 1 0 0,3 0 304 0,0 1-48 16,2-3 0-16,-1 1 0 15,5-6-528-15,-5-5-112 0,6 0-32 0,-5 4 0 16,2-3-272-16,-4 1-48 0,0 2-16 0,-4-2 0 0,2 3 608 0,-1 0 144 16,-1 1 0-16,3 2 0 0,-5-1 624 0,3 2 144 0,3 0 48 0,0-2 0 15,5 2 656-15,4-4 128 0,3 0 16 0,6 1 16 16,4-3 192-16,-1-1 32 0,7-5 16 0,-2 3 0 16,6 1-576-16,-5-1-112 0,7 2-32 0,-1-3 0 15,0-1-512-15,0 2-128 0,0 4 0 0,-2-3-16 0,4 1-32 0,-3 2 0 16,4-3 0-16,-1 1 0 15,0 4-80-15,0-1-32 0,0 2 0 0,-1 0 0 16,3 3 208-16,-2-2 32 0,1-1 16 0,-1 1 0 16,0 3 160-16,0-2 16 0,0-1 16 0,0 3 0 15,-2-1 32-15,2-1 0 0,-2 0 0 0,3 0 0 0,3 3-128 0,-3-3-32 16,3 3 0-16,-3-1 0 0,4-1-352 0,-1 4-64 16,2-3 0-16,0 3-16 0,0 0-240 0,1 0 0 15,-3 0 0-15,1 0 0 0,-40 0 0 0,71 7 0 16,-71-7 0-16,73 5 0 0,-73-5 0 0,68 8 0 0,-68-8 0 15,73 13 0-15,-73-13-224 0,72 8 64 0,-72-8 16 0,71 6 0 16,-71-6 0-16,73 12 0 0,-73-12 0 0,68 9 0 16,-68-9 144-16,65 8-192 15,-65-8 192-15,0 0-192 0,80 25 32 0,-80-25 0 16,0 0 0-16,0 0 0 16,66 48-880-16,-66-48-176 0,0 0-48 0,0 0-13424 0</inkml:trace>
  <inkml:trace contextRef="#ctx0" brushRef="#br0" timeOffset="212377.23">26154 3358 18431 0,'-9'-9'1632'0,"2"4"-1312"0,6 3-320 0,1 4 0 0,0-2 768 0,-2 0 96 16,-3 0 16-16,-4 0 0 0,-3 0-880 16,-2 0-288-16,2 0 0 0,-2-2 0 15,-2-1-400-15,6 0-80 0,-3-3 0 0,3 3-16 0,1-6 592 0,0 0 192 16,1 4 0-16,-6-5-160 0,2 1 160 0,-1-1 176 15,-1-1-48-15,1-1 0 0,-1 3-128 0,-4-1 0 0,1-2 0 0,-1 3 128 16,-3 0-128-16,-1 4 0 0,1 1 0 0,2 3 0 16,-7 2 272-16,3 3-16 15,-2 1-16-15,3 7 0 0,3 1 32 0,-4 2 16 16,6 3 0-16,-1 4 0 0,2 3-464 0,3 3-80 16,0-2-32-16,-1 5 0 0,6 0-592 15,2-1-112-15,6-30-32 0,-8 56 0 0,8-56 192 16,0 0 48-16,12 73 0 0,-12-73 0 0,0 0 288 0,0 0 64 0,57 73 16 0,-57-73 0 0,0 0 416 0,77 35-128 15,-44-30 128 1,4 0 0-16,-2-1 320 0,0-4 160 16,1-4 32-16,4 1 0 0,4-6 160 0,-1-5 32 15,3-3 16-15,-3-2 0 0,1-4-544 0,-9-1-176 0,-1-3 0 16,-2-4 0 0,-4 3-768-16,-2-3-272 0,0-2-48 0,-9 5-16 0,1-2 272 0,-1 6 48 0,-5 3 16 0,-1 4 0 0,-2-1 608 0,-6 9 160 15,2 1 0-15,-1 3 0 0,-2 1 192 16,-2 4 80-16,0 5 16 0,-2-1 0 15,0 8 48-15,-5 2 16 0,4 7 0 0,-6 1 0 16,-3 5 48-16,3 0 16 0,-1 5 0 0,-3 3 0 0,3-1-48 16,-6 6-16-16,6 8 0 0,-4-5 0 0,2 2-112 15,-2 4-32-15,-4 5 0 0,1 4 0 0,-1 3 288 0,-4 1 48 16,-1 6 16-16,-1-5 0 0,-2-6 0 0,-2-3 0 0,-4-1 0 0,-1-5 0 16,5-4-432-16,-3-4-128 0,0 4 0 0,1-6 0 15,2-7-336 1,4-3-176-16,1-5-48 0,2-6 0 0,4-5-64 0,1-6-16 0,4-6 0 15,0-4 0 1,3-6 272-16,4-3 48 0,5-4 16 0,3-6 0 16,6-3 304-16,1-2 0 0,8-3-128 0,3-7 128 0,5 1 0 0,9-5 0 15,5-3-128-15,3 0 128 0,8-2 0 0,5-2 0 16,6 0 0-16,-4-3 0 16,-1 1-448-16,-4 8 32 0,-5 8 0 0,-7 5 0 0,-3 8 208 0,-3 4 32 15,-2 4 16-15,-2 2 0 0,-1 4 896 0,-1 2 176 16,5-2 48-16,-1 4 0 0,0-3 192 0,5 0 64 15,2 2 0-15,-3-2 0 0,1 0-656 0,0 0-128 0,-1-2-32 16,-6 1 0-16,-1-1-544 0,-2-2-112 0,-2-1-32 16,-5 0 0-1,-5-2-128-15,-1 0-32 0,-1-3 0 0,-5-1 0 0,0 1 448 0,-4 0 0 0,-2-3 0 0,-1-1 0 16,0 4 144-16,-6-2 112 0,1-2 32 0,-2 2 0 16,1-2 0-16,-1 4 0 0,-4-1 0 0,4 1 0 15,-4-1-528-15,-6 8-96 0,1 1-32 0,-4 6 0 16,-1 3 240-16,-5 7 128 0,1 0-160 0,-1 8 160 15,-1 4 320-15,3 2 176 0,-6 5 16 0,2 2 16 16,1 4 480-16,-1 2 80 0,2 1 32 0,-1 2 0 16,6-2-608-16,2 3-128 0,-1 6-32 0,6-1 0 0,3-1-64 15,8 1-16-15,1-43 0 0,8 89 0 0,-8-89 112 0,33 89 32 16,-33-89 0-16,60 82 0 16,-60-82-416-16,80 66 0 0,-80-66 0 0,89 45 0 15,-89-45-992-15,83 27-176 0,-83-27-48 0,72 12-9824 0</inkml:trace>
  <inkml:trace contextRef="#ctx0" brushRef="#br0" timeOffset="212644.17">27837 2762 34095 0,'-8'0'3024'0,"4"4"-2416"0,1 1-480 0,6 4-128 0,-3 0 224 16,-3 5 32-16,1 6 0 0,-7 15 0 31,-5 11-2384-31,-3 9-480 0,-4 6-80 0,-2 2-32 16,-3 0-432-16,-3 6-96 0,1 3-16 0,-4-1 0 0,6-1 2496 0,0-1 512 0,3-1 80 0,1-7 32 0,3 0 1264 0,3 0 256 15,4-1 48-15,1 0 16 16,4 7-544-16,2-5-96 0,2 5-32 0,3-67 0 15,0 109-1248-15,0-109-256 0</inkml:trace>
  <inkml:trace contextRef="#ctx0" brushRef="#br0" timeOffset="212944.45">27128 3358 35935 0,'-28'-9'1600'0,"16"4"320"0,3 2-1536 0,4 3-384 0,5 0 0 0,2 1 0 15,3 1-208-15,2 3-112 16,2-1-32-16,-9-4 0 0,0 0-2112 0,0 0-416 0,76 30-96 0,-76-30-16 31,56 5 912-31,-56-5 176 0,66 5 48 0,-29-2 0 0,10 1 1856 0,-3-2 368 16,4 1 80-16,1 1 0 0,-3-3 880 0,-3-1 160 15,-43 0 48-15,79 9 0 0,-79-9-928 0,68 9-176 0,-68-9-48 0,64 14 0 16,-64-14-880 0,0 0-176-16,80 31-32 0,-80-31-10048 0</inkml:trace>
  <inkml:trace contextRef="#ctx0" brushRef="#br0" timeOffset="213261.95">28857 2935 23951 0,'-25'-16'2128'0,"10"8"-1696"0,6 1-432 0,0 5 0 16,6 2 1056-16,-2 2 128 0,1 1 32 0,-10 2 0 15,-3 4-2400-15,-13 5-480 0,-5 3-80 0,-5 4-32 16,4 2-1344-16,-4 3-272 0,-1 0-48 0,3 5-16 0,3 1 2448 0,2 6 496 16,4-1 80-16,2 6 32 0,1 3 2384 0,4 4 496 15,1 4 80-15,3 2 32 0,3 0-240 0,2-1-48 16,5-1-16-16,-1 4 0 0,9-58-1008 0,-4 109-192 16,4-109-32-16,13 119-16 0,-13-119-848 0,19 115-192 15,-19-115 0-15,28 110 0 16,-28-110-1088-16,40 88-208 0,-40-88-48 0,49 74-10336 0</inkml:trace>
  <inkml:trace contextRef="#ctx0" brushRef="#br0" timeOffset="213575.49">29075 3088 28559 0,'-6'0'2544'0,"1"0"-2032"0,7 5-512 0,1 4 0 16,-3-9 1216-16,0 0 160 0,0 0 32 0,0 0 0 16,4 108-3200-16,-4-108-640 0,-16 106-128 0,6-52-32 15,-6-1-1248-15,0-1-240 0,-1-2-48 16,-4-1-16-16,2 2 3472 0,1-3 672 0,1 1 176 0,0-4 16 0,17-45 1728 0,-30 93 336 15,30-93 80-15,-19 89 16 0,19-89-944 0,-16 87-192 16,16-87-48-16,-7 71 0 0,7-71-1040 0,0 0-128 16,0 75-176-16,0-75-9808 0</inkml:trace>
  <inkml:trace contextRef="#ctx0" brushRef="#br0" timeOffset="213941.84">29798 3440 32255 0,'-5'-5'1424'0,"-2"3"304"0,5 2-1392 0,-2 2-336 16,3 0 0-16,1 3 0 0,-4-2 144 0,-5 6-144 15,-4 5 192-15,-10 7-192 0,-7 1-1424 0,-10 1-400 0,-7 0-80 0,-3-4-16 31,-8-3-128-31,2-4-16 0,2 0-16 0,-3-3 0 16,1 1 1312-16,2-3 272 0,0 0 48 0,2-4 16 0,3 3 944 0,0-3 192 0,6 2 48 0,-1-1 0 0,-1 1 640 0,6 2 128 16,8-5 16-16,5 3 16 15,3 2-336-15,8-2-64 0,4 2 0 0,8 2-16 0,3 1-800 0,7-1-144 16,-7-9-48-16,0 0 0 0,0 0-144 0,71 58-224 16,-71-58 48-16,57 31 16 15,-57-31 160-15,70 43 0 0,-70-43 0 0,68 46 0 0,-68-46 0 0,75 47 0 16,-75-47 0-16,75 54 0 0,-75-54 176 0,75 52 64 15,-75-52 16-15,80 56 0 0,-80-56-256 0,82 57 176 0,-82-57-176 0,75 46 160 32,-75-46-1248-32,75 43-240 0,-75-43-48 0,71 31-10656 0</inkml:trace>
  <inkml:trace contextRef="#ctx0" brushRef="#br0" timeOffset="214196.39">30622 3313 7359 0,'5'-30'656'0,"-1"8"-528"16,-2 2-128-16,1 8 0 0,0 9 2496 0,-3-2 480 0,2 5 96 0,0-6 0 15,3-6-144-15,-1 3-48 16,1 1 0-16,0 6 0 0,-5 4-1744 0,0 1-368 16,0 9-64-16,0-12 0 0,0 0-192 0,-19 54-48 15,19-54 0-15,-16 58 0 0,16-58-112 0,-19 75-32 0,19-75 0 0,-21 89 0 16,21-89-96-16,-17 101-32 0,17-101 0 0,-14 115 0 15,14-115-48-15,-23 115-16 0,6-58 0 0,-4-1 0 0,-5-2-128 0,-6-2-192 0,-4-3 32 16,-8-4 16 0,1-1-1072-16,-10-10-192 0,-1 5-64 0,-7-6-12512 0</inkml:trace>
  <inkml:trace contextRef="#ctx0" brushRef="#br0" timeOffset="-214668.32">22888 6148 25791 0,'-12'-1'2304'0,"4"-3"-1856"15,6 1-448-15,2 3 0 0,0 3 160 0,-4-6-160 16,-1 1 160-16,-9-5-160 16,-2 4-896-16,-1-8-256 0,3 2-64 0,2 1-16 15,1-5 48-15,3 5 16 0,3-6 0 0,-2 5 0 0,5-1 1296 0,-2 1 272 16,4 0 48-16,4 1 16 0,1 2 1104 0,-1-1 224 16,4 6 32-16,1-6 16 0,5 7-160 0,-14 0-16 15,0 0-16-15,57 5 0 0,-57-5-848 0,0 0-160 0,79 12-48 0,-79-12 0 16,63 5-464-16,-63-5-128 0,71 9 0 0,-71-9 0 15,78 3 0-15,-78-3 0 16,84 6 0-16,-84-6-128 16,94 7-240-16,-94-7-32 0,91 5-16 0,-91-5 0 15,80 3-1072-15,-80-3-224 0,66-3-32 0,-66 3-10784 0</inkml:trace>
  <inkml:trace contextRef="#ctx0" brushRef="#br0" timeOffset="-214364.89">22658 6422 31327 0,'-31'5'1392'0,"10"-3"272"0,7 0-1328 0,9 3-336 15,5-2 0-15,5 2 0 16,0-1-896-16,-5-4-240 0,0 0-48 0,0 0-16 16,63 52-3408-16,-63-52-672 0,0 0-144 0,75 35-16 15,-75-35 2896-15,0 0 592 0,87 19 112 0,-87-19 64 16,70 12 3376-16,-70-12 688 0,80 9 128 0,-80-9 32 0,80 11 288 0,-80-11 48 0,80 8 16 0,-80-8 0 16,88 9-1920-16,-88-9-384 0,95 9-80 15,-95-9-16-15,121 5-272 0,-121-5-128 0</inkml:trace>
  <inkml:trace contextRef="#ctx0" brushRef="#br0" timeOffset="-213635.51">30936 3652 14735 0,'3'0'1312'0,"2"0"-1056"0,4 0-256 0,-4 0 0 15,1 4 976-15,2-4 144 0,8 2 32 0,-16-2 0 16,66 8-640-16,-20-4-112 0,6 1-16 0,0-1-16 31,6-4-944-31,-4 3-176 0,1-3-32 0,3 0-16 0,-6 2 288 0,2-2 48 0,-2 0 16 0,2 3 0 0,-1-3 576 0,-4 0 128 16,3 0 32-16,-3 0 0 15,-4 0 800-15,2 2 144 0,-47-2 48 0,94 11 0 16,-94-11-512-16,89 13-80 0,-89-13-32 0,84 14 0 16,-84-14-1424-16,69 14-304 0,-69-14-48 0,0 0-8288 15</inkml:trace>
  <inkml:trace contextRef="#ctx0" brushRef="#br0" timeOffset="-213275.54">31952 3330 23951 0,'-11'-5'1056'0,"6"2"224"0,3 3-1024 0,4 3-256 16,3-1 0-16,-1-2 0 0,3 3 0 0,-7-3 0 0,0 0-128 0,0 0 128 15,73 32-1040-15,-73-32-112 0,0 0-32 16,78 31 0-16,-78-31 816 0,0 0 176 0,82 23 16 16,-82-23 16-16,0 0 1424 0,75 26 272 0,-75-26 64 0,0 0 16 15,0 0-448-15,70 43-80 0,-70-43-32 0,0 0 0 16,0 0-720-16,57 66-144 0,-57-66-16 0,0 0-16 16,0 0-432-16,53 84-96 0,-53-84-16 0,0 0 0 15,31 70-576 1,-31-70-128-16,0 0-32 0,30 76 0 15,-30-76 208-15,0 0 32 0,15 68 16 0,-15-68 0 0,0 0 704 0,-10 56 160 0,-2-44 0 0,-6-3 0 0,-1 3 1056 0,-7-3 208 16,0-4 32-16,-6 4 16 16,1-4-16-16,-4 4 0 0,-5-1 0 0,2 1 0 0,1 0-848 15,-3 0-160-15,0-1-32 0,3 1-16 16,1 1-752-16,4-1-160 0,3 0-32 0,6 1-12288 16</inkml:trace>
  <inkml:trace contextRef="#ctx0" brushRef="#br0" timeOffset="-212863.7">32992 3670 33167 0,'0'-12'1472'0,"0"5"304"0,3 0-1424 0,3 5-352 0,-1 2 0 0,2 0 0 0,2 2 240 0,1-2-32 32,-10 0 0-32,0 0 0 15,70 17-880-15,-70-17-176 0,0 0-48 0,0 0 0 0,54 63-480 0,-54-63-96 0,0 0-32 0,-5 75 0 0,5-75 1264 16,-13 61 240-16,13-61 0 0,-8 71 144 16,8-71 976-16,1 79 192 0,-1-79 32 0,14 87 16 15,-14-87-208-15,14 76-32 0,-14-76-16 0,12 79 0 0,-12-79-656 0,11 78-144 0,-11-78-32 16,3 77 0-1,-3-77-272-15,0 73 160 0,0-73-160 0,-5 54 128 0,5-54-128 0,0 0 0 16,0 0 144-16,-7 54-144 0,7-54 480 0,0 0 32 0,0 0 0 0,0 0 0 16,47 0-128-16,-29-9-32 15,8-10 0-15,2-5 0 0,1-1-352 0,3-10 0 16,3-5 0-16,5-7 0 0,0 4 128 16,3-6-128-16,6 0 160 0,-5 0-160 15,1-3 240-15,-1 3-48 0,-8 1-16 0,-3 4-11904 16,-1 4-2384-16</inkml:trace>
  <inkml:trace contextRef="#ctx0" brushRef="#br0" timeOffset="-204341.06">12252 2294 8287 0,'-23'0'736'0,"6"0"-592"15,4 2-144-15,6-2 0 0,4 0 1728 0,3 0 320 0,-3 0 64 0,-1 1 16 16,-3-1-608-16,0 2-128 0,-2-2-32 0,1 4 0 15,-1-3-1040-15,0-1-320 0,1 2 128 0,-3 0-128 16,2-2 0-16,1 0 0 0,-5 0 0 0,5-2 0 16,3-1 0-16,-1-3 0 0,3-1 0 0,1-1 0 15,4-1 272-15,1-5 96 0,3 4 16 0,2-6 0 16,4 4 288-16,-1-4 64 0,5 0 16 0,6-1 0 16,1 0-480-16,0 1-80 0,3-5-32 0,0 4 0 0,3-1-320 15,3-1-64-15,-1 2-16 0,1-1 0 16,-6 1-672-16,-4-1-144 0,1 4-32 0,-6 1 0 15,-1 4-144-15,-5 2-48 0,1 7 0 0,-7 3 0 16,0 3 384-16,-1 2 64 0,-1 4 0 0,-1 2 16 0,1 4 656 16,-1 4 160-16,0 1 0 0,0 7 0 0,1 1 640 0,-3 4 176 15,4 0 16-15,1 1 16 0,-2-1-288 0,-1 3-64 16,2-1-16-16,-4 1 0 0,3 2-288 0,-3 4-64 0,0 3-128 0,-3 0 192 16,-1 2-192-16,-1 0 0 15,0-1 0-15,1 1 0 0,-3 0 0 0,2-6 128 0,3-1-128 16,2-4 0-16,0-8 0 0,0 1 0 0,5-6 0 15,4-1-8272 1</inkml:trace>
  <inkml:trace contextRef="#ctx0" brushRef="#br0" timeOffset="-203997.52">12931 2223 18431 0,'-22'-13'816'0,"4"5"160"0,6-1-784 0,3 5-192 0,8 4 0 0,-3 0 0 0,1-1 576 0,-3-3 80 16,-2 1 16-16,-6-2 0 15,2 5-1472-15,-4-4-288 0,4 4-64 0,-2 2-16 31,-2 0-656-31,0 4-128 0,-3 1-32 0,0 2 0 0,-2 3 1984 0,-3 2 272 0,-1 0 112 0,-3 2 32 0,2 3 1248 0,-5-2 240 16,-4 6 48-16,4-2 16 0,-4 2-176 0,-5 3-16 0,-2 5-16 0,0 0 0 16,-1 3-736-16,3 0-128 15,-4 3-48-15,6 1 0 0,1-1-304 0,6 1-64 16,-1-1-16-16,6-6 0 0,0 0-464 0,3-1 0 0,6-2 0 0,-1-2 0 16,1 0-1648-16,3-3-208 15</inkml:trace>
  <inkml:trace contextRef="#ctx0" brushRef="#br0" timeOffset="-203711.83">13076 2221 28559 0,'0'-2'2544'0,"2"2"-2032"0,5 2-512 0,-2 0 0 0,4-1 688 0,-1-1 32 0,10 6 16 0,-18-6 0 31,0 0-736-31,97 26 0 0,-97-26 0 0,0 0 0 32,96 34-2352-32,-96-34-400 0,0 0-96 0,0 0-16 15,86 35 912-15,-66-26 176 0,-20-9 48 0,0 0 0 0,0 0 1408 0,84 30 320 0,-84-30 0 0,0 0 0 16,86 19 672-16,-86-19 128 0,0 0 32 0,97 14-8144 15</inkml:trace>
  <inkml:trace contextRef="#ctx0" brushRef="#br0" timeOffset="-203481.79">13153 2559 34095 0,'-7'0'3024'0,"3"5"-2416"16,6 0-480-16,5-1-128 0,-4 3 896 0,4 0 144 0,4 5 48 0,-11-12 0 16,0 0-896-16,71 66-192 0,-71-66 0 0,0 0 0 31,89 52-2512-31,-89-52-464 0,0 0-96 0,86 9 0 16,-86-9 288-16,61-5 64 0,-28 1 16 0,0 1 0 0,-33 3 2128 0,69-9 448 0,-69 9 128 0,75-2 0 15,-75 2 944-15,75-7 272 0,-75 7 48 0,72-1-7056 31,-72 1-1408-31</inkml:trace>
  <inkml:trace contextRef="#ctx0" brushRef="#br0" timeOffset="-202893.66">14317 2731 17503 0,'-2'-3'1552'0,"2"-3"-1232"15,5 6-320-15,-3-1 0 16,1-1 1536-16,1-3 256 0,5-4 64 0,-1-5 0 16,3-3-1856-16,1-6-352 0,-3 0-80 0,-4-1-16 15,-2 0-1920-15,-6-3-400 0,-2 3-80 0,-1-2-16 16,-2 2 1936-16,-1-6 384 0,-5 4 80 0,2 0 16 0,-6-2 1872 0,5-2 384 0,-8 8 80 0,1 1 16 16,3 2 48-16,-6 1 16 15,-1 9 0-15,1 1 0 0,1-1-1056 0,-4 9-208 16,-1 0-32-16,-2 9-16 0,1-1-656 0,-3 6 0 15,4 4 0-15,1-1 0 0,0 6 0 0,3-6 0 16,3 8-144-16,4-1 144 0,4-3 0 0,3 5 0 16,4-3-128-16,3-1 128 0,5 4 0 0,3-8-192 0,-6-18 192 0,0 0-160 15,0 0-80-15,68 66-16 0,-68-66 0 0,0 0 0 0,102 21 0 16,-102-21 0 0,88-4 0-16,-38 1 0 0,2-7-64 0,2-6 0 0,4-3-16 0,-2-2 0 31,-8 3-304-31,5-9-48 0,-4 0-16 0,-6-2 0 15,-6-3 144-15,-2 1 32 0,-1 3 0 0,-2-3 0 0,-3-2 400 0,3-4 128 16,-6 2 0-16,-3-3 0 0,-1-2 0 0,-1 0 0 0,2-4 0 0,-6-1 0 16,1 0 0-16,-4-2 144 0,-4-2-144 0,-3 9 192 15,-7 2-192-15,-9 5 0 0,1 3 0 0,-13 4 0 16,1 8-432 0,-9 10-16-16,-2 6 0 0,-4 7 0 0,-2 7 752 0,-3 4 144 0,-2 10 16 0,2 0 16 0,3 6 432 0,-1 2 96 0,5 7 16 15,-2 2 0 1,4 6-384-16,1-6-64 0,4 6 0 0,3-4-16 15,2 2-560-15,6-1 0 0,3-3 0 0,3 4 0 0,0-1 0 16,0 1 0-16,6 3 0 0,1 6 0 0,2-2 0 0,-3 3 0 0,3 1 0 16,0-1 0-16,0-4 0 0,0-5 0 15,-4 1 0-15,3 0 0 16,-3-6-192-16,-1-3 0 0,5 2 0 0,0-2-6976 16,0 2-1408-16</inkml:trace>
  <inkml:trace contextRef="#ctx0" brushRef="#br0" timeOffset="-202241.02">15676 2216 31327 0,'-23'-6'1392'0,"9"3"272"0,0 3-1328 0,6 0-336 0,-1 3 0 0,4-3 0 15,1 0-416-15,-10 6-160 0,-7-3-16 0,-8 1-16 16,-6 1-3440-16,-7-5-688 0,2-4-144 0,-2 3-32 16,6-6 1696-16,-3-2 336 0,6-2 64 0,0-1 0 0,5 2 3264 0,-1-6 656 15,2 2 128-15,3 0 32 0,1-1 688 0,2 1 144 0,-1 1 16 16,4-1 16-16,1 6-512 0,3-3-96 0,2 3-32 0,3 1 0 15,-1 1-768-15,3 3-144 16,1 3-48-16,3 0 0 0,-2 3-528 0,1 3 0 16,1 2 0-16,1 5 0 0,-1 4 0 0,1 2-224 0,0 6 32 0,0 2 16 15,-3 3 176-15,2 1 0 16,-6 8 0-16,0-3-128 0,-1 4 128 0,-1 0 0 0,-3 4 0 16,0 3 0-16,0 0 0 0,-1-4 0 15,1-1 192-15,2-5-64 0,1 1 832 0,6-6 192 0,1-5 16 16,4 0 16-16,0-7 16 0,4-2 0 15,1-1 0-15,-1-3 0 0,3 0-688 0,0-5-128 16,1 3-16-16,3-3-16 0,1-2-32 0,0 0-16 16,-1-2 0-16,1 0 0 0,-4 2-304 0,3-2 0 15,1 1 0-15,-3-3 0 16,0 1-320-16,-6-3-128 0,4 6-32 0,0-5 0 0,-2 7 240 0,0-2 48 0,2 1 16 0,2 3 0 0,-9-11 176 16,0 0 0-16,0 0 0 0,0 0 0 15,72 49-896-15,-72-49-112 16,0 0-16-16,71 17-10800 0</inkml:trace>
  <inkml:trace contextRef="#ctx0" brushRef="#br0" timeOffset="-201828.22">16131 2221 21183 0,'-23'-11'944'0,"9"3"192"0,4 2-912 0,3 3-224 0,5 3 0 0,0 0 0 16,2 0 1344-16,-2 0 240 0,-4 3 32 0,-3 3 16 15,-2 2-912-15,-1 6-176 0,-2 4-32 0,0-1-16 32,-1 6-1232-32,-1 1-240 0,-2-1-48 0,1-1-16 15,0 5-80-15,-4 0-16 0,2 5 0 0,-6 1 0 0,2 0 1136 0,1 2 0 0,-1 0 0 0,1 3 192 16,-5 2 1168-16,3 0 240 0,1 0 64 0,4-2 0 15,2-1-720-15,-4-2-144 0,3 5-32 0,1-4 0 16,3-6-1504 0,2 1-304-16,1-1-64 0,3-4-11216 0</inkml:trace>
  <inkml:trace contextRef="#ctx0" brushRef="#br0" timeOffset="-201459.22">16302 2538 8287 0,'13'-16'368'0,"0"7"80"0,-5 2-448 0,-4 2 0 16,1 2 0-16,-3 3 0 0,1 0 896 0,4 0 112 16,2 3 16-16,1-1 0 0,-1 1-528 0,-9 6-112 15,-5 0 0-15,-4 5-16 0,-8-2-128 0,-6 2-32 0,-1 3 0 16,-4-1 0-16,-4-2 80 0,-2 0 16 0,-1-2 0 0,-2-3 0 16,2-1 208-16,-3-2 32 15,3-1 16-15,0 0 0 0,4-1 592 0,3 1 112 0,-2-2 16 16,4 3 16-16,2 1-240 0,3-6-48 0,-2 6-16 0,6-5 0 15,5 5-800-15,0-2-192 0,5 0 0 0,3 2 0 16,4 0 0-16,4 2 0 0,-4-9 0 16,0 0 0-16,0 0-272 0,0 0 48 0,67 66 16 15,-67-66 0-15,0 0 208 0,75 52-176 0,-75-52 176 0,0 0-160 0,91 67 160 16,-91-67 0-16,0 0 0 0,91 75 0 0,-91-75 288 0,0 0 32 16,82 74 16-16,-82-74 0 15,0 0-160-15,71 65-48 0,-71-65 0 0,0 0 0 0,0 0-128 0,75 59 0 16,-75-59 0-16,0 0 0 15,0 0-880 1,71 31-48-16,-71-31-16 0,0 0-6112 0,65 7-1232 0</inkml:trace>
  <inkml:trace contextRef="#ctx0" brushRef="#br0" timeOffset="-200919.06">17073 2290 24879 0,'-12'-17'1088'0,"7"3"256"0,2 2-1088 0,1 3-256 16,5 4 0-16,-1 3 0 0,2-1 192 0,-3-6 0 0,3-3-16 0,1-6 0 16,-2 5-896-16,3 0-176 0,-3 3-48 0,1 1 0 15,1 6 480-15,-2-3 80 0,6 6 32 0,0 0 0 0,5-3 208 0,0 3 144 16,-14 0-192-16,0 0 192 15,54 3 896-15,-54-3 272 0,0 0 64 0,75 6 16 0,-75-6 160 0,0 0 48 16,78 8 0-16,-78-8 0 0,49 0-848 0,-28 0-160 31,-2-1-48-31,-2 1 0 0,-1 0-400 0,-2 0 0 0,0-4 0 16,-2 4 0-16,-1 0 0 0,1-3 0 0,0 3 0 0,-2 0 0 0,3 0 0 0,-3 3 0 16,2-3 0-16,-3 5 0 15,0 1 0-15,-1-3 0 0,-2 9 0 0,-1-1 0 0,-2 1 128 0,1 5-128 0,-4 3 128 0,-4 0-128 31,4 7 192-31,-5 0-64 0,-2 3 0 0,-2 0 0 0,2 3-128 0,-1 2 0 16,1-1 144-16,2 6-144 0,-2 0 176 0,1-1-48 16,5 1 0-16,-3 3 0 15,1-3 304-15,3 1 48 0,0-41 16 0,3 80 0 16,-3-80-160-16,4 73-16 0,-4-38-16 0,0-4 0 16,-4-3-304-16,-1-2 0 0,-2 4 0 0,-4-6 0 15,3-3 0-15,-6-4 0 0,2-3 0 0,-2 0 0 16,-4-3 0-16,1-4 0 0,-1 0 128 0,-4-2-128 15,-4-2 192-15,-1-1-32 0,1-2 0 0,-5 0 0 16,0 0 96-16,-4 0 0 0,-5 3 16 0,-7-3 0 0,1 6-96 0,-2-3-32 16,-1 2 0-16,2 2 0 0,5-1-144 0,4-1 0 15,1-2 0-15,7 3-16960 16</inkml:trace>
  <inkml:trace contextRef="#ctx0" brushRef="#br0" timeOffset="-178386.91">8911 14195 10127 0,'0'4'896'15,"0"-4"-704"-15,0 1-192 0,2-1 0 0,0 0 0 0,3 0 0 16,-5 0 0-16,0 0 0 16,0 0-992-16,0 0-224 0,0 0-64 0,0 0 0 0,0 0 1008 0,0 0 272 15,0 0 0-15,0 0 0 0,0 0-144 0,0 0 144 16,0 0 0-16,0 0 0 0,0 0 1392 0,0 0 368 16,5 58 80-16,-19-49 48 0,0-1 432 0,2 5 96 15,-2 0 16-15,-3 0 16 0,1 1-976 0,-3 0-192 0,0 3-32 0,0-1 32 16,-1-1-1024-16,-2 3-256 0,-1-3 0 15,-1 1 0 1,1 0-272-16,0-2-144 0,1 3-32 0,-3-3 32 0,3 3 416 0,-1 1-128 16,0 1 128-16,1-2 0 0,-3 1 0 0,3-2 240 0,1-1-48 0,-4-3 16 15,-1 4-208-15,0-5-192 16,0-3 48-16,3 1 144 16,-3 1-896-16,3-1-64 0,8-2-16 0,1-2 32 0,9 4 1136 0,-1-2 208 0,6-7 48 15,0 0 64-15,0 0 816 0,0 0 160 0,0 0 48 0,0 0 16 16,77 47-848-16,-77-47-192 0,0 0-16 0,0 0 16 15,87 24-304-15,-87-24-64 0,0 0-16 0,70 23 32 0,-70-23-160 0,0 0 0 16,71 31 0-16,-71-31 0 16,0 0 0-16,72 35 0 0,-72-35-144 0,0 0 144 15,75 32 0-15,-75-32 0 0,0 0 0 0,83 26 0 16,-83-26 176-16,0 0-16 0,93 14 0 0,-93-14-9104 16,66-6-1808-16</inkml:trace>
  <inkml:trace contextRef="#ctx0" brushRef="#br0" timeOffset="-177861.75">8641 14606 10127 0,'-12'-1'448'0,"3"-3"96"0,0 4-544 0,4-3 0 0,2 3 0 0,3 0 0 15,-4 0-464 1,3 0-208-16,-6-2-32 0,1-2-16 0,1 1 544 0,2 3 176 0,-3 0 0 0,1 0 0 0,2 0 0 16,-4 3-160-16,0 6 160 0,0-4 0 15,2 2 0-15,-1 2-144 0,1-2 144 0,2 0 0 16,3 2 1344-16,0-4 384 0,0 0 80 0,1 4 16 0,-1-9 176 0,0 0 48 0,0 0 0 0,0 0 0 15,0 0-896-15,82 8-192 0,-82-8-16 0,54-8 0 16,-54 8-512-16,66-14-112 16,-66 14 0-16,84-18-16 0,-84 18-304 0,94-12 160 15,-94 12-160-15,103-19 128 0,-103 19-128 0,106-17 192 0,-46 4-192 0,1-1 192 0,0 6-192 16,7-6 0 0,6 5 0-16,10 0 0 0,5 4 0 0,3-4 0 0,8 1-176 0,-3-4 176 0,1 1-192 0,3-1 192 15,9 7-160-15,-4-2-11232 16</inkml:trace>
  <inkml:trace contextRef="#ctx0" brushRef="#br0" timeOffset="-160545.16">3736 17334 2751 0,'-25'9'256'0,"10"-4"-256"0,-3 0 0 0,10-2 0 16,1-1 2880-16,1-2 512 0,1 0 128 0,-4 2 0 15,-8 0-1856-15,-6-2-368 0,2 3-80 0,2-3 0 16,2-3-1600-16,-1 3-304 0,3-4-64 0,-1 2-16 16,4-1-528-16,-7 3-112 0,1 3-32 0,-1 1 0 0,0 1 1040 0,-2 0 208 15,2 4 32-15,-4 0 16 0,2 3 1168 0,2 2 224 16,-2 3 48-16,4 3 16 0,-2 4 112 0,1 2 32 16,1 2 0-16,1 0 0 0,2 1-368 0,0 8-64 15,5-2 0-15,2 0-16 0,6-1-416 0,1 5-80 16,8-3 0-16,5 1-16 0,9-2-112 0,-22-35 0 15,63 64-16-15,-63-64 0 0,98 58-128 0,-98-58-32 16,122 40 0-16,-122-40 0 0,123 14-368 0,-123-14-80 16,115 0-16-16,-115 0 0 15,124-13-1680-15,-124 13-352 0,127-13-64 0,-127 13-7664 0</inkml:trace>
  <inkml:trace contextRef="#ctx0" brushRef="#br0" timeOffset="-159815.74">4922 16780 18431 0,'-3'0'1632'0,"3"0"-1312"16,3 0-320-16,-3 0 0 0,2 0 1184 0,2 0 160 15,-1 0 48-15,2 0 0 0,1 3-480 0,1 1-80 0,-2 3-32 0,-3 3 0 16,-1 1-592-16,-2 3-208 0,1 3 144 0,-2 6-144 16,-2 1 752-16,-1 2 64 15,0 2 16-15,-4 3 0 0,2 4 384 0,-3 5 64 0,1 0 32 0,0 7 0 16,-5-1-288-16,-1 6-64 0,-1 0-16 0,-1-1 0 15,-1-1-512-15,-3-1-112 16,0 0 0-16,2 0-16 0,-7 5-304 0,3 1 0 0,-3-1 0 16,4-1 0-1,-3-1-464-15,3-7-48 0,2-5-16 0,3 0 0 0,-1-5 16 16,3-2 16-16,4-5 0 0,3-5 0 0,2-2 352 0,-1-8 144 0,11-4-128 0,-4 0 128 0,5-4-320 0,2-1 32 16,-2-4 0-16,-5 0 0 15,0 0-496-15,0 0-112 16,0 0 0-16,0 0-16 0,77-23 464 0,-77 23 112 0,0 0 16 0,0 0 0 15,77-23 576-15,-77 23 112 0,0 0 16 0,75-15 16 16,-75 15 864-16,0 0 160 0,97-13 48 0,-97 13 0 0,0 0-448 0,98-22-64 16,-98 22-32-16,0 0 0 0,101-37-496 0,-101 37-112 15,0 0 0-15,92-43-16 0,-92 43-304 16,0 0 160-16,89-40-160 0,-89 40 128 0,0 0-128 0,84-44 0 16,-84 44 0-16,0 0 0 15,80-43 0-15,-80 43 0 0,54-32 0 0,-54 32 0 16,43-31 0-16,-43 31 0 0,32-35 144 0,-22 18-144 0,1-1 128 0,-8 1-128 15,-1-2 160-15,-4-2-160 0,-1-5 0 0,-8 3 128 16,-1-3-128-16,-4 0 0 0,1 3 0 0,-10-3 0 16,3 7 0-16,-4 1 0 15,-2 1 0-15,-2 3 0 0,-1 2 0 0,1 8 0 0,2-1 0 0,0 10 128 0,2 2-128 0,2 4 0 16,5 3 144-16,-4 3-144 16,6 4 128-16,-1 7-128 0,1 1 0 15,1 6 128-15,2 2-128 0,4 6 0 0,-4 6 0 0,5 3 0 16,0 4 0-16,6-2 0 0,-3-2 0 0,8-1 0 15,2-1 0-15,4-1 0 0,6-4-288 0,7-4-96 0,5-1 0 0,-26-40-16 32,74 61-1856-32,-74-61-368 0,90 45-80 0,-90-45-16 0</inkml:trace>
  <inkml:trace contextRef="#ctx0" brushRef="#br0" timeOffset="-159400.93">6189 17907 6047 0,'9'-16'128'0,"-7"6"16"0,-2 3 16 0,-2 2 32 0,-3 1-192 0,1-1 0 0,-4-13 0 0,-6-1 0 16,-7-5 2496-16,-5-1 448 0,-2 10 112 0,-5 4 16 16,-1 4-480-16,1 7-96 0,0 4 0 0,-5 5-16 15,3-1-400-15,0 4-80 0,2 2-16 0,-5 0 0 16,3 5-560-16,2 1-112 0,1 2-32 0,-1 4 0 16,5 1-768-16,-5 0-144 0,5 5-48 0,2-6 0 15,4 0-320-15,4-5 0 0,1-2 0 0,6-5 128 16,4 2-128-16,7-6 0 0,6-1 0 0,2-2 0 15,-8-7 0-15,0 0-128 0,0 0 128 0,96-2-192 16,-96 2-384-16,75-31-96 0,-75 31-16 0,89-49 0 16,-89 49-448-16,105-63-80 0,-55 25-32 0,2 5 0 15,2 0-160-15,2-2-16 0,2-5-16 0,-6 3 0 16,5-6 352-16,-4 6 64 0,-11-1 0 0,-42 38 16 0,74-61 1008 0,-74 61 208 16,56-49 48-16,-56 49 0 0,0 0 592 0,0 0 128 15,49-33 32-15,-49 33 0 0,0 2 96 0,-5 6 32 16,-2 1 0-16,-4 9 0 0,-1 4 16 0,-7 8 16 15,0 1 0-15,-6 6 0 0,1 6-592 0,-4 1-128 0,-3 10-32 0,-1-2 0 16,3 0-416-16,-3-3 0 0,6-4 128 16,4-5-128-16,4-6 0 0,9-7 0 0,6-6 0 0,6-3 0 31,8-4-256-31,-11-14-144 0,0 0-32 0,0 0 0 16,78 14-2256-16,-78-14-464 0,0 0-96 0,84-33-9376 0</inkml:trace>
  <inkml:trace contextRef="#ctx0" brushRef="#br0" timeOffset="-159069.33">6846 17632 3967 0,'0'0'0'0,"19"-32"176"0,-12 24-48 0,-7 2-128 0,0 6 0 0,0 0 0 0,-3 4 0 0,-6 1 0 0,0 4 2240 0,-4 5 352 15,-8 10 64-15,-2 4 16 0,0 3-624 0,1 8-128 16,1 1-32-16,-2 1 0 16,2 1-80-16,-1-2-16 0,2 4 0 0,1-2 0 0,4 1-784 0,-3-3-176 15,4-1-16-15,2-3-16 16,0-1-592-16,3-5-208 0,0-4 144 0,4-7-144 0,-4-2 0 0,4-4 0 15,-2-5 0-15,2-3 0 16,0-5-608-16,-1 0-48 0,3-3-16 0,0-2 0 16,1-4-64-16,-2-3-16 0,4-2 0 0,0-5 0 15,0-2 80-15,4-5 16 0,1-6 0 0,5-2 0 16,3-1 832-16,4-2 160 0,1-6 48 0,8-3 0 16,2-4 528-16,6-8 112 0,6-1 32 0,8-5 0 0,4 1-160 0,4 2-16 15,5-2-16-15,0 8 0 0,-7 6-304 0,-4 4-64 16,-1 6-16-16,-4 3 0 0,-45 36-672 0,84-56-144 0,-84 56-32 0,78-45 0 31,-78 45-1040-31,80-35-224 0,-80 35-32 0,86-32-16 16,-86 32-400-16,90-29-80 0</inkml:trace>
  <inkml:trace contextRef="#ctx0" brushRef="#br0" timeOffset="-158785.36">8430 16860 30399 0,'-45'21'2704'0,"12"-7"-2160"16,5-2-544-16,7 0 0 0,9-5 1696 0,3-3 224 16,-5 4 64-16,-12 8 0 15,-11 8-1984-15,-11 6-192 0,-5 7-144 0,5 1-32 31,8 2-3392-31,-1-2-672 0,8 2-144 0,0 0-32 0,4 4 2272 0,1 5 448 0,2 5 96 0,1 0 0 0,3 3 4032 0,4-4 784 16,4 4 176-16,5-5 16 16,6 2-224-16,6-3-48 0,4-1-16 0,9-6 0 0,5-4-2304 0,5-5-464 0,-26-35-160 15,70 61-10464 1,-70-61-2160-16</inkml:trace>
  <inkml:trace contextRef="#ctx0" brushRef="#br0" timeOffset="-158453.62">8876 16655 39615 0,'-38'10'1760'0,"15"-3"352"0,6 0-1680 0,8-4-432 16,7 3 0-16,2-6 0 0,4 3 464 0,-4-3 16 0,0 0 0 0,0 0 0 15,54 49-480-15,-54-49 0 0,59 40-128 0,-59-40 128 32,68 52-928-32,-68-52-80 0,66 75-16 0,-38-35 0 15,2 9-176-15,-7 7-32 0,-4 1-16 0,-4 1 0 16,-1-1 432-16,-8-3 96 0,-6 2 16 0,-6-2 0 0,-8 0 704 0,-6-2 0 0,-8 6 0 0,-7-3 0 16,-5-1 1264-16,-7 4 192 0,-7-3 32 15,-9-1 16-15,7-8-176 0,-10 6-48 0,0-3 0 16,-4 0 0-16,4-1-880 0,-2-4-176 0,2-4-32 15,5-7-16 1,5-5-560-16,7-7-96 0,9-6-32 0,12-6-11376 16,14-5-2272-16</inkml:trace>
  <inkml:trace contextRef="#ctx0" brushRef="#br0" timeOffset="-158213.39">10159 17313 41471 0,'-21'-4'1840'0,"9"3"368"0,3-3-1760 0,7 2-448 0,-1 1 0 0,3-5 0 15,3 3 288-15,-3-4-32 16,4-3 0-16,1-6 0 0,0-5-512 0,-1 4-128 0,4-1 0 0,-8 18-11936 31,28-43-2384-31</inkml:trace>
  <inkml:trace contextRef="#ctx0" brushRef="#br0" timeOffset="-158058.72">10236 17560 40543 0,'-23'39'1792'0,"5"-15"384"0,8-3-1744 0,7-7-432 0,3-6 0 0,0-1 0 0,5 4 384 0,0 6 0 15,4 9 0-15,3 6 0 16,0-1-384-16,2-5-224 0,-14-26 32 0,17 33 0 16,-17-33-1920-16,0 0-384 0,0 0-80 0,0 0-13168 0</inkml:trace>
  <inkml:trace contextRef="#ctx0" brushRef="#br0" timeOffset="-156966.05">11955 17135 8287 0,'-13'2'736'0,"4"3"-592"0,0-1-144 0,6-4 0 0,-1 3-256 0,-3 1-96 31,-8 3-16-31,-8 5 0 15,-7 0-736-15,-1 4-160 0,-1-1-16 0,6-1-16 0,7-2 1552 0,2-1 320 16,8-2 64-16,0-1 16 0,2-1 1888 0,6-1 368 0,1-1 80 0,1 2 16 16,3 0 48-16,-1-4 16 15,-3-3 0-15,0 0 0 0,0 0-1216 0,0 0-224 16,40 39-48-16,-40-39-16 0,0 0-928 0,0 0-192 0,35 40-48 0,-30-26 0 16,-1 3-400-16,-4 2 0 0,0 2-192 0,-7 5 192 31,0 2-960-31,-3-2-64 0,-1 5 0 0,-3-4-16 15,-1 2-448-15,1-6-96 0,0-2-16 0,5-4 0 0,0-3 1088 0,0-5 224 0,6-4 32 0,3-1 16 16,3-1 432-16,-3-3 64 0,0 0 32 0,0 0 0 16,0 0-288-16,0 0 0 0,70-42-176 0,-70 42 176 15,37-35-192-15,-37 35 64 0,40-54 128 0,-19 26-208 16,-4 2 336-16,1-5 64 0,1-2 0 0,2-7 16 16,1 0 240-16,4-5 64 0,1 3 0 0,-1 2 0 0,-4 5-32 0,-22 35 0 15,46-51 0-15,-46 51 0 0,0 0-352 0,0 0-128 16,64-33 0-16,-64 33 144 0,0 0-16 0,0 0 0 15,51 33 0-15,-51-33 0 0,0 0 320 0,47 53 64 16,-47-53 16-16,40 45 0 0,-40-45-48 0,43 49-16 16,-43-49 0-16,46 43 0 0,-46-43-464 0,61 42 0 15,-61-42 0-15,61 35 0 0,-61-35 0 0,0 0 128 16,83 47-128-16,-83-47 0 0,0 0 192 0,84 35-16 16,-84-35 0-16,0 0 0 0,77 10 144 0,-77-10 16 15,0 0 16-15,0 0 0 0,92-31 16 0,-92 31 0 0,0 0 0 0,49-52 0 16,-37 27 64-16,-3-4 16 0,-4-1 0 15,-5-1 0-15,-4-3-288 0,-2 1-160 16,-7 7 192-16,-4 2-192 16,-1 5-256-16,-8 5-144 0,0 3-48 0,-2 8 0 15,2 3-256-15,-5 5-48 0,1 11-16 0,-1 3 0 0,-1 7 608 0,1 4 160 16,1 3 0-16,1 5 0 0,1 2 768 0,0 4 208 0,7-4 48 16,4 0 16-16,3 0-160 0,5-2-48 15,6-5 0-15,6-3 0 0,8-1-576 0,4-2-128 0,-15-27-128 0,42 41 176 16,-42-41-752-1,0 0-160-15,77 42-32 0,-77-42 0 0,0 0-1408 0,90 11-272 0,-90-11-64 0,0 0-11312 16</inkml:trace>
  <inkml:trace contextRef="#ctx0" brushRef="#br0" timeOffset="-156394.65">13433 17219 21183 0,'-17'19'1888'0,"3"-5"-1504"15,7 0-384-15,5-7 0 0,2-2 2752 0,-7 7 464 16,-3 11 112-16,-8 13 0 0,-3 12-1744 0,2 6-368 0,-2-2-64 0,7-7 0 31,0-7-1456-31,2-1-272 0,3-7-64 0,-1-8-16 16,1 3-304-16,2-8-48 0,2-1-16 0,-2-4 0 16,2-2 336-16,0-3 64 0,-1-3 16 0,3-2 0 0,0-2 384 0,1-2 80 0,2-2 16 0,2-3 0 15,1-3 304-15,2 1 64 0,4-3 16 0,3-2 0 16,-12 14 256-16,31-35 48 15,-31 35 16-15,44-36 0 0,-44 36-416 0,51-44-160 0,-51 44 128 0,59-47-128 16,-59 47 0-16,59-50-144 0,-59 50 0 0,66-61 0 16,-66 61 144-16,67-58 0 0,-67 58 0 0,59-45-128 0,-59 45 128 15,0 0 0-15,63-39 0 0,-63 39 0 0,0 0 272 0,0 0 96 16,0 0 16-16,0 0 0 0,13 35 384 0,-21-21 64 16,-1 4 32-16,-3 4 0 0,1 1-112 0,-3 1-32 15,2-1 0-15,0 5 0 0,2 0-496 0,-3-4-96 16,3 2-128-16,-2-3 176 15,6 1-448-15,-2-5-96 0,4-1-16 0,3-6 0 16,2-2-768-16,3 3-176 0,-4-13-16 0,0 0-16 31,0 0-368-31,0 0-64 0,0 0 0 0,0 0-16 16,0 0 560-16,75 5 112 0,-75-5 32 0,0 0 0 0,0 0 1248 0,71-42 256 0,-71 42 48 0,35-35 16 0,-35 35 528 0,40-47 96 0,-40 47 32 0,35-45 0 31,-21 19-192-31,3-4-32 0,1-1-16 0,-1-4 0 0,2 0 320 0,-1-1 64 16,3-3 16-16,-4 6 0 0,1 4-1280 15,-1 2-256-15,-17 27-64 0,0 0 0 0,35-36-1024 0,-28 32-192 0,0 4-64 0,-6 4 0 16,3 1 1600-16,-1 7 0 0,-1 2 304 0,-2 7-48 16,0 4 640-16,-2 4 128 0,-1 9 32 0,-2 4 0 15,1 7-352-15,-1 0-64 0,0 1 0 0,1 1-16 0,1-4-624 0,1-4 0 16,4-1-224-16,1-2-10208 16,3-1-2032-16</inkml:trace>
  <inkml:trace contextRef="#ctx0" brushRef="#br0" timeOffset="-156029.97">14913 17316 25791 0,'-18'11'1152'0,"8"-4"224"0,1 0-1104 0,0 0-272 0,6-2 0 0,1 0 0 16,-1 4 1216-16,-3 3 176 0,-6 6 32 0,0 8 16 15,-4 5-1216-15,4-1-224 0,0-3 0 0,3 0-144 16,4 0-1200 0,0 0-224-16,1-3-48 0,4 0-16 0,4 1 1088 0,-4-1 224 0,5-3 32 0,4 2 16 15,-4 1 720-15,4-5 160 0,3 4 32 0,-3-6 0 16,-9-17 64-16,0 0 0 0,34 35 16 0,-34-35 0 16,0 0-128-16,0 0-16 0,0 0-16 0,0 0 0 0,0 0 272 0,0 0 48 15,0 0 16-15,68-26 0 0,-64 16-144 0,-4-6-32 16,0-2 0-16,-5-4 0 0,1-1-208 0,-5 1-32 15,4-5-16-15,0-2 0 0,1-3-96 16,-1 1-32-16,2 1 0 0,-1-1 0 0,3 5-336 0,-3-2 0 16,1 5-160-16,-3 3 160 15,1 6-912-15,-2 1-80 0,2 3-16 0,0 1 0 16,-4 2-1248-16,2 2-256 0,0 2-48 0,0 3-10640 0</inkml:trace>
  <inkml:trace contextRef="#ctx0" brushRef="#br0" timeOffset="-155426.95">15415 17391 34095 0,'3'-8'1504'0,"2"1"320"0,-5 7-1456 0,0 0-368 0,0 0 0 0,0 0 0 15,0 0 992-15,0 0 128 0,0 0 32 0,61-37 0 0,-61 37-1024 16,0 0-128-16,0 0-144 0,0 0 144 15,0 0-496-15,0 0 32 0,0 0 0 0,26 49 0 0,-29-32 288 0,-2 1 176 16,1 1-192-16,-1 2 192 0,-2-2-208 0,5 2 64 16,-1-4 16-16,3 1 0 0,0 1 128 0,0-4 256 15,3-1-64-15,-3 0-16 0,5 0 160 0,-5-14 48 16,0 0 0-16,0 0 0 16,0 0-384-16,53 37 0 0,-53-37 0 0,0 0 0 0,0 0 0 0,80-26 0 15,-80 26 0-15,49-35-192 0,-49 35-144 0,54-42-48 16,-54 42 0-16,52-50 0 15,-52 50-656-15,56-65-144 0,-30 25-32 0,2 0 0 16,-7 0 304-16,1 0 48 0,-4 2 16 0,-4 4 0 0,0 5 656 0,-2 8 192 0,-12 21 0 0,17-31 0 16,-17 31 688-16,0 0 256 15,0 0 48-15,0 0 16 0,0 0 304 0,0 0 64 0,0 0 16 0,70 33 0 16,-70-33-576-16,28 36-112 0,-28-36-32 0,28 37 0 16,-28-37-368-16,0 0-80 0,55 50-16 0,-55-50 0 15,0 0-384-15,61 40-80 0,-61-40 0 0,0 0-16 16,67 32-48-16,-67-32-16 0,0 0 0 0,0 0 0 15,76 22 336-15,-76-22 256 16,0 0-32-16,0 0-16 0,0 0 240 0,79-17 64 0,-79 17 0 0,0 0 0 0,35-44-240 0,-35 44-32 16,17-45-16-16,-12 19 0 0,-5 0-224 15,0 0 0-15,-8-2 0 0,-5-2 0 16,-4 4-448-16,-2 0-64 0,-7 3-32 0,0 9 0 0,-2 2 368 0,-4 7 176 16,3 9-160-16,-6 4 160 0,3 6 336 0,3 5 176 15,3 6 16-15,1 1 16 0,1 5-160 0,-2 1-16 16,1 8-16-16,3 5 0 0,-3 7 32 0,3 4 0 15,2 5 0-15,5-4 0 0,6-1-96 0,7-4-16 0,9 1 0 16,9-6 0-16,10-7-272 0,-26-40 0 0,77 54 0 0,-77-54-19728 16</inkml:trace>
  <inkml:trace contextRef="#ctx0" brushRef="#br0" timeOffset="-154494.62">18072 17343 18431 0,'0'1'1632'0,"2"-1"-1312"16,-1 0-320-16,3 0 0 0,1 0 1616 0,-5 0 256 15,0 0 48-15,0 0 16 0,0 0-1296 0,73-28-272 0,-73 28-48 0,0 0-16 32,49-40-688-32,-42 25-128 0,-3 4-16 0,-6-1-16 0,-2 3 112 0,-4 4 32 15,-5 0 0-15,0 3 0 0,-8 0 944 0,-2 4 192 16,0 2 32-16,-6 4 16 0,4 4 432 0,-6 2 96 0,5 4 16 0,-4 1 0 16,2 5-48-16,2 3 0 0,-5 4 0 0,3 0 0 15,0 6-464-15,-2 3-112 16,6 3 0-16,-2 4-16 0,5-1-528 0,7-3-160 15,0-3 0-15,7 0 0 0,5-1 128 0,8-8-128 0,2 0 0 0,-8-31 0 16,32 49 0-16,-32-49 0 0,0 0 0 0,78 33 0 16,-78-33-176-16,0 0-32 0,101-8-16 0,-101 8 0 15,66-30 80-15,-66 30 16 0,72-49 0 0,-37 14 0 0,0-5 128 0,-4-3-192 16,0-1 192-16,-1 1-192 16,1-6 64-16,-5 0 0 0,2-5 0 0,2 0 0 0,-4-2-144 15,2-1-32-15,-5 5 0 0,-1 3 0 16,-1 5 304-16,-3 10 0 0,-5 6-128 0,-13 28 128 15,0 0-384-15,0 0-32 16,7-23 0-16,-15 37 0 0,-1 7 144 0,-8 7 16 0,-1 7 16 0,-3 3 0 0,2 4 400 0,-5 5 80 16,1 7 16-16,0 3 0 15,1 9 496-15,-1-5 96 0,6 0 32 0,4-3 0 0,3-6-112 0,7-5 0 0,3-3-16 0,8-4 0 16,3-7-752-16,6-5-368 0,-17-28 48 16,49 48 0-16,-49-48-1888 0,61 30-368 0,-61-30-80 0,70 10-6960 31,-70-10-1392-31</inkml:trace>
  <inkml:trace contextRef="#ctx0" brushRef="#br0" timeOffset="-154237.93">19605 16390 37775 0,'-31'24'3360'0,"7"-1"-2688"15,10-6-544-15,14-17-128 0,-5 26 1104 0,-8-1 192 16,-9 20 48-16,-17 26 0 0,-2 25-976 0,-3 7-192 16,4 2-48-16,0-4 0 15,5 0-624-15,-5-4-128 0,-4 1-16 0,-3-4-16 16,5-7-1344-16,1 0-272 0,7-7-48 0,3-9-16 16,10-1-416-1,0-9-96-15,6-7-16 0,4-9 0 0,2-3 1744 0,8-5 352 0,-3-6 64 0,4-31-5408 0,14 44-1072 0</inkml:trace>
  <inkml:trace contextRef="#ctx0" brushRef="#br0" timeOffset="-153979.96">20377 16221 42383 0,'-40'19'1872'0,"14"-5"400"0,5 0-1824 0,11 0-448 16,10-14 0-16,-9 21 0 0,9-21 288 0,-12 40-32 16,-6 7-16-16,-4 12 0 0,-4 7-240 0,-6 7-208 15,1 2 32-15,-9 2 16 16,2 3-336-16,-8 4-64 0,-1 3-16 0,-2 2 0 16,1-1 128-16,1 5 32 0,1-5 0 0,1 0 0 0,3-5 416 0,6-4 0 0,-1-8 0 15,7-5 0-15,8-3-128 0,1-13 128 0,9-8-128 0,10-7 128 31,-2-4-1440-31,4-31-208 0</inkml:trace>
  <inkml:trace contextRef="#ctx0" brushRef="#br0" timeOffset="-153239.89">21613 17339 23951 0,'-9'-5'2128'0,"4"-2"-1696"0,5 7-432 0,0 0 0 15,0 0 2032-15,0 0 320 0,0 0 64 0,0 0 16 16,-4 7-2048-16,-1 0-384 0,-3 5-128 0,-6 9 0 31,1 2-832-31,-4 4-144 0,-6 3-48 0,-3 10 0 0,0 4 912 0,-9 4 240 0,0 8 0 0,-6 7 0 16,-3 8 768-16,-7 2 256 0,1-1 32 0,-6-4 16 0,11-4-192 0,-4-5-48 15,5-3 0-15,1-4 0 16,6-3-320-16,2-5-64 0,6-8 0 0,6-4-16 16,6-8-288-16,6-8-144 0,8-4 160 0,3-12-160 31,0 0-304-31,0 0-144 0,0 0-48 0,0 0 0 0,70-52-464 0,-39 20-80 0,0-3-32 0,8-5 0 0,6-8 608 0,0-5 112 15,7 1 32-15,4-4 0 16,2-3-224-16,-1-4-32 0,4-3-16 16,-3-5 0-16,-2-4 592 0,-1-5 0 0,-1-2 0 0,2 4 0 0,3-3 384 15,6-2 208-15,3-1 48 0,1 13 0 0,-2 5-96 0,-6 13-16 0,-13 13 0 16,-48 40 0-16,67-40-16 0,-67 40-16 16,0 0 0-16,0 0 0 0,71 5 144 0,-71-5 16 15,0 0 16-15,40 42 0 0,-40-42 0 0,25 46 0 0,-17-15 0 16,1 0 0-16,-4 2-496 0,-1 4-176 0,-4 3 0 15,-4 0 144-15,-3 4-768 0,-3-6-144 0,1-1-48 0,-8 1 0 32,-6 0-464-32,-3 0-112 0,-2 3-16 0,-7-7 0 0,0 5 1216 0,-5-8 192 15,-2-3 144-15,1-2-16 0,-3-3 672 0,7-6 144 0,3-3 16 0,4-5 16 16,7-2-128-16,2-6-16 0,7-6-16 16,0-3 0-16,8-3-1328 0,4-5-272 0,2-3-48 0,3-2-16 15,-3 21-2176-15,23-43-432 0,-23 43-96 0,37-51-8272 16</inkml:trace>
  <inkml:trace contextRef="#ctx0" brushRef="#br0" timeOffset="-152748.84">22814 17370 35007 0,'0'0'3120'0,"-13"0"-2496"0,13 0-496 0,0 0-128 0,0 0 944 0,0 0 160 0,0 0 48 0,-8-17 0 31,-3 7-1616-31,-3-3-320 0,-3 5-64 0,-4-1-16 0,-2 4-800 0,-5 1-176 16,-1 4-16-16,-3 5-16 0,-1 4 1168 0,0 3 256 15,-2 6 32-15,-3 3 16 16,3 3 1136-16,2 2 224 0,3 6 64 0,4-1 0 0,7-2 304 0,2 1 64 0,3-2 16 0,10 2 0 16,1-4-720-16,3-26-144 15,12 45-32-15,-12-45 0 16,26 40-928-16,-26-40-192 0,0 0-32 0,58 38-16 15,-58-38-256-15,0 0-48 16,78 14-16-16,-78-14 0 0,63-12 704 0,-63 12 144 0,69-23 128 0,-69 23-192 0,72-29 192 0,-72 29 0 16,70-37 0-16,-70 37 128 0,62-36-128 0,-62 36 0 15,60-47-128-15,-60 47 128 0,57-58 0 0,-29 27 0 16,0-4 192-16,0-2-64 0,-4-1 400 0,-1 3 96 16,-6 4 16-16,-6 3 0 0,-4 4-416 0,-4 6-80 15,-3 18-16-15,-2-22 0 0,-5 20-128 0,-1 2 0 16,-3 7 0-16,-4 5 0 0,-3 5 256 0,1 4-48 15,-4 7 0-15,2 4 0 0,-2 6 0 0,3-2 0 16,4 5 0-16,2-3 0 0,3 2 96 0,4-4 16 16,5-2 0-16,4-1 0 0,-4-33-192 0,15 59-128 15,-15-59 144-15,30 54-144 16,-30-54-336-16,38 40-176 0,-38-40-16 0,0 0-16 16,60 40-672-16,-60-40-128 0,0 0-16 0,66 3-16 0,-66-3-640 15,61-22-128-15,-61 22-32 0,75-40 0 16,-75 40-512-16,83-56-96 0</inkml:trace>
  <inkml:trace contextRef="#ctx0" brushRef="#br0" timeOffset="-152576.65">23692 17379 4367 0,'0'0'0'0,"0"0"176"0,0 0-48 0,0 0 16 0,0 0-144 0,29-40 0 0,-29 40 0 0,41-54 0 15,-41 54 1152-15,27-42 208 0,-27 42 48 0,0 0 0 0,0 0 1312 0,-10 40 272 16,-4-14 48-16,2 9 16 0,0 0 528 0,1 9 96 16,-1-1 32-16,0 2 0 0,1 1-1584 0,4-3-304 15,-1 1-64-15,1-6-16 0,3-5-1232 0,4-7-240 16,0-26-48-16,9 49-16 15,-9-49-1328-15,0 0-272 0,35 52-48 0,-35-52-9776 16,0 0-1968-16</inkml:trace>
  <inkml:trace contextRef="#ctx0" brushRef="#br0" timeOffset="-152213.04">24511 17238 6447 0,'-12'9'576'0,"3"-1"-576"0,9-8 0 0,-14 14 0 16,14-14 3840-16,-9 14 672 0,9-14 128 0,-14 25 32 16,-1 1-1248-16,-5 9-240 0,-4 3-48 0,0 4-16 15,3 0-1824-15,0-4-352 0,5 5-80 0,0-3-16 32,3-1-1152-32,-5-1-224 0,4-3-48 0,-3 0-16 15,3 0-1120-15,-4-6-208 0,3-3-64 0,1-6 0 0,3-3 832 0,11-17 176 16,-15 17 16-16,15-17 16 0,0 0 1456 0,0 0 272 0,0 0 64 0,0 0 16 0,34-40 224 0,-34 40 64 15,39-43 0-15,-39 43 0 16,49-58-1152-16,-23 23-160 0,0 1-64 0,2-3-16 16,3-1-80-16,4-6-32 0,3-5 0 0,8-1 0 0,6-8 544 0,5-1 128 15,6-5 0-15,-2-1 16 0,0 4 320 0,-7 4 64 16,-7 3 16-16,-8 10 0 0,-6 13-320 0,-33 31-64 16,40-38-16-16,-40 38 0 0,0 0 400 15,0 0 80-15,0 0 16 0,0 0 0 0,0 0-240 0,0 0-32 16,0 0-16-16,0 0 0 15,0 0-1104-15,40 55-208 0,-40-55-64 0,0 0-16128 16</inkml:trace>
  <inkml:trace contextRef="#ctx0" brushRef="#br0" timeOffset="-151911.02">25725 17376 11055 0,'0'0'976'0,"0"0"-784"15,0 0-192-15,4-23 0 0,-4 23 2576 0,0 0 480 16,-5-17 80-16,-2-1 32 0,-6 1-1952 0,-6-6-400 15,-3 6-80-15,-11 3-16 0,-1 5 272 0,0 0 48 16,-6 6 16-16,-1-2 0 16,3 5 608-16,-2 0 128 15,2 5 32-15,1-2 0 0,6 1-576 0,-1 1-112 0,3 4-32 0,6-1 0 0,6 1-384 0,3 3-80 16,0 4 0-16,5 0-16 16,9-16-208-16,-7 36-32 0,7-36-16 0,5 53 0 0,-5-53-240 0,16 54-128 15,-16-54 160-15,17 60-160 0,-17-60 0 16,11 61 0-16,-11-61-128 0,3 60 128 15,-3-60-368-15,-14 47 48 0,6-25 0 0,-8-4 0 0,-1 3 176 16,-3-6 144-16,-2 1-192 0,-4-4 192 0,-6-1 0 0,-3 1 0 16,1-2 128-16,-6-1-128 15,-1 0 128-15,-2-1-128 0,-2 1 0 0,-2-2-12336 16,-2-2-2528-16</inkml:trace>
  <inkml:trace contextRef="#ctx0" brushRef="#br0" timeOffset="-151750.65">24168 16555 44223 0,'-27'4'1968'0,"27"-4"400"0,-17 0-1904 0,17 0-464 15,0 0 0-15,0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03:57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26956 10940 18431 0,'0'0'1632'0,"0"0"-1312"0,0 0-320 0,0 0 0 15,0 0 0-15,0 0 0 0,28-16 0 0,-28 16 0 16,31-17-416-16,-12 3-96 0,-3 2-32 15,-1-2 0-15,-6 3 160 0,-4 3 16 0,-5-1 16 0,0 2 0 16,-3 0 1248-16,-2 0 240 0,-1 2 48 0,-1 0 16 16,2-2 64-16,0 5 16 0,-4-5 0 0,1 3 0 15,-5-1-896-15,3 3-160 16,-2-1-32-16,-2-2-16 0,5 1-176 0,-5 1 0 0,2-2 0 0,0 1 0 16,1 4-128-16,3-5 128 0,-5 5-160 0,3-4 160 0,-1 3-224 0,1-3 48 15,-4 4 16-15,2 0 0 16,0 0-80-16,-2 0-16 0,3 0 0 0,-1 0 0 15,0 0 0-15,1 0 0 0,-2-2 0 0,0 2 0 0,5-3 128 0,2-1 128 16,3 4-208-16,3 0 80 16,0-1 288-16,0 1 64 15,0 0 16-15,0 0 0 0,0 0 128 0,0 0 16 0,54-13 16 16,-54 13 0-16,42-12-128 0,-42 12-16 0,49-14-16 0,-49 14 0 16,48-12-240-16,-48 12 0 0,49-16 128 0,-49 16-128 15,49-17 128-15,-49 17-128 0,40-21 176 0,-40 21-176 16,30-17 352-16,-22 6-32 0,1 3-16 0,-4-1 0 15,-5 2-144-15,-3-2-32 0,-2 4 0 0,-4 1 0 16,-3-1 160-16,-2 5 32 0,0 0 0 0,-4 0 0 16,1 0 64-16,-1 4 0 0,-4-3 16 0,-1-1 0 15,2 4-48-15,-1 1-16 0,-5-1 0 0,-2 1 0 16,-3 2 240-16,1 0 64 0,-7 0 0 0,1 1 0 0,2 1 48 16,4 0 16-16,3-4 0 0,9 4 0 0,5-4-48 0,9 0 0 15,5-5 0-15,0 0 0 0,0 0-208 0,71 12-32 16,-71-12-16-16,96-3 0 0,-38-2-400 0,-1-4-176 15,1 0 16-15,-1-5 0 16,-5 4-528-16,-1-6-96 0,-4 4-32 0,-9-2 0 0,-1 4 400 0,-8-2 80 16,-1-1 16-16,-7-1 0 0,-21 14 320 0,37-17 192 15,-23 7-32-15,-2 1 0 0,-12 9 368 0,17-12 80 16,-17 12 16-16,0 0 0 0,0 0-416 0,0 0-80 16,0 0 0-16,0 0-128 0,6-6 0 0,-19 8-304 0,-1 2 48 15,-5-1 0 1,-3 2-144-16,-4 1-32 0,-6-3 0 0,-1 2 0 0,0 4 80 0,0-6 16 0,-2 6 0 15,0-4 0-15,2-1 336 0,-2-1 0 16,-1-1 160-16,6-2-160 0,-1 4 256 0,6-8-48 16,1 4-16-16,-1-5 0 0,6 1-192 0,-2-1 0 0,4 2 128 0,-1-3-128 31,1 1-448-31,1-2-144 0,4 2-32 0,-2 2 0 0,2-3-400 0,2 3-64 16,1-2-32-16,0 3 0 0,6-2 96 0,-3 1 0 0,6 1 16 15,-3-1 0-15,3-1-752 0,0 2-160 0,3 1-16 16,-3-4-16-16,0 5-848 0,2-4-160 0,2-1-48 15,-1 3 0-15,-3 2 1072 0,0 0 208 0,0 0 32 0,32-16 16 16,-32 16 1488-16,0 0 320 0,45-15 48 0,-45 15 16 0,38-16 736 0,-38 16 160 16,33-14 16-16,-33 14 16 0,30-17 160 0,-30 17 16 15,17-18 16-15,-13 10 0 0,1 2-544 0,-3-6-96 16,1 3-32-16,1-5 0 16,-1 2-1200-16,2-3-240 0,-1-1-48 0,1-1-16 15,0-1 144-15,2-1 16 0,4-2 16 0,-2-2 0 0,-1 4 688 0,-3 0 272 16,2 0-16-16,-1-2 0 0,-3 5 784 0,-1-1 160 0,1 0 16 0,-3-1 16 15,-3 2 416-15,-1-1 80 0,3 1 0 0,-6 1 16 16,1 1-192-16,1 0-32 0,0 0-16 0,-4 2 0 16,6-1-832-16,-2 5-160 0,-1-1-48 0,3 2 0 15,-1 0-464-15,1 2 0 0,1 1-176 0,-1 1 176 32,3-2-560-32,-2 5 16 0,2 0 0 0,0-4 0 0,0 4-32 0,-2 0 0 15,2 0 0-15,0 0 0 16,-7 7 128-16,0-2 0 0,2 2 16 0,-9 4 0 0,2 1 272 0,0-2 160 0,-2 3-192 0,0-3 192 15,0 1-224-15,2-3 64 0,6-1 16 0,-1 2 0 16,6-2 320-16,1-7 64 0,0 0 16 0,0 0-6144 16,0 0-1232-16</inkml:trace>
  <inkml:trace contextRef="#ctx0" brushRef="#br0" timeOffset="585.33">27053 11048 14735 0,'-5'-5'1312'0,"2"1"-1056"0,3 4-256 0,0-2 0 31,0 2-448-31,3-5-128 0,-3-2-48 0,-3-1 0 0,1-1-272 0,0-2-64 0,0 3-16 0,-5-1 0 16,6 5 976-16,-6 1 320 0,1 1 0 0,1-1 0 16,0 6 1168-16,1-1 240 0,1 1 64 0,1 3 0 15,-1 1-96-15,3-7-16 0,-5 17 0 0,5-17 0 16,-4 28-992-16,4-28-208 0,-3 37-32 0,3-37-16 0,-7 41-432 0,3-22 128 16,-3 8-128-16,2-5 0 0,0 4 0 0,-4-5 0 15,4-2 0-15,-2-1 0 16,2-1-944-16,-4-1-64 0</inkml:trace>
  <inkml:trace contextRef="#ctx0" brushRef="#br0" timeOffset="1615.6">25063 12042 7359 0,'-5'2'656'0,"-2"-2"-528"16,5 0-128-16,2 0 0 0,0 4 1280 0,-3-4 208 15,-2 3 48-15,-4-1 16 0,0 5 256 0,-5 0 48 16,2 0 16-16,-2 1 0 0,-2 3-832 0,1-2-160 16,-3 5-48-16,1-2 0 0,-1 5-576 0,-4 1-128 15,1 4-128-15,-7 3 176 0,2 2-176 0,0 5 0 0,-6 6 0 0,3-1 0 16,-3 1 128-16,3 2 80 0,1 2 32 0,-2 8 0 16,2 8 352-16,2 8 80 0,0 6 16 0,0 11 0 15,3 15 416-15,1 6 96 0,4 2 16 0,9 1 0 16,1-3-448-16,11-13-96 0,8-4-16 0,8-7 0 31,9-10-1040-31,8-4-192 0,8-4-64 0,5-4-8752 0,10-6-1744 0</inkml:trace>
  <inkml:trace contextRef="#ctx0" brushRef="#br0" timeOffset="2202.34">25657 12269 12895 0,'-8'5'1152'0,"1"-1"-928"15,3 3-224-15,4-6 0 0,0 3 1728 0,-1-3 320 16,-3 8 48-16,-1 7 16 0,-2 1-768 0,0 2-160 0,3-1-32 0,4 3 0 15,0-21-624-15,0 42-128 0,0-42-16 0,9 41-16 16,-9-41-80-16,0 0-16 0,18 65 0 0,-18-65 0 31,0 0-272-31,17 61 0 0,-17-61 0 0,0 0 0 0,17 61-192 0,-17-61-112 16,0 0-16-16,14 61 0 16,-14-61-320-16,0 0-64 0,19 48 0 0,-19-48-6512 0,0 0-1296 0</inkml:trace>
  <inkml:trace contextRef="#ctx0" brushRef="#br0" timeOffset="2440.56">26117 12175 23951 0,'-22'-4'1056'0,"6"4"224"0,6 0-1024 0,4 0-256 15,6 0 0-15,2 0 0 16,-2 0 224-16,0 0-16 0,0 0 0 0,0 0 0 16,0 0-576-16,0 0-112 0,35 61-32 0,-35-61 0 15,9 49 16-15,-9-49 0 0,8 61 0 0,-8-61 0 0,9 63 496 0,-9-63 192 0,12 62-16 0,-12-62 0 16,16 61-48-16,-16-61 0 0,16 61 0 0,-16-61-6640 16,14 54-1328-16</inkml:trace>
  <inkml:trace contextRef="#ctx0" brushRef="#br0" timeOffset="3940.35">26483 13460 4607 0,'-14'11'400'0,"4"-4"-400"0,3 1 0 0,4-4 0 0,3-4 1312 0,-9 5 176 15,-5 4 48-15,-3 8 0 0,-10 4 320 0,5-2 80 16,4-5 16-16,3-2 0 0,4-3-752 0,2-4-160 16,4-1-16-16,2-1-16 0,-3-1-304 0,3-2-48 0,3 0-16 0,-5 0 0 15,5 0 80-15,0-5 16 0,0 5 0 0,2-4 0 16,1-1-176-16,0-4-48 0,6 1 0 0,0-3 0 31,5-4-320-31,0-5-192 0,3-2 192 0,4-4-192 0,4-6 0 0,1-6 0 0,0 3 0 0,3-8-144 16,-1-3-176-16,4-15-16 0,1-5-16 0,2-9 0 31,1-8 64-31,-4-6 16 0,6 3 0 0,-5-1 0 16,0 4 272-16,2-1 0 0,-2 1 128 0,0 2-128 15,-1 3 192-15,-6 10-48 0,-4 7-16 0,-2 14 0 16,-8 14-320-16,-4 9-64 0,-2 6 0 0,-3 11-16 0,-1 0 144 16,-2 7 128-16,2 0-192 0,-2 0 192 0,0 7 464 0,0 0 208 15,0 5 32-15,-2 6 16 0,0 4-32 0,-3 8-16 16,1 7 0-16,-4 3 0 0,-1 8-496 0,0 3-176 15,1 5 0-15,-3-4 144 0,2 5-400 0,1-1-96 16,-1 3-16-16,2-1 0 0,5-1 176 0,-1-1 16 16,3-2 16-16,0 2 0 0,3-4 160 0,-3-1-208 15,6-3 80-15,-6-1 128 0,0-3-432 0,0-1 48 16,0-1 0-16,0-7 0 16,3-4-48-16,-3-4 0 0,2-6 0 0,1-8 0 0,1 1 432 0,-4-14-128 0,0 0 128 0,15 40 0 15,-15-40 192-15,0 0 128 0,0 0 32 0,0 0 0 16,0 0-208-16,53 42-144 0,-53-42 192 0,0 0-192 15,0 0 144-15,55-24-144 0,-55 24 0 0,35-40 144 16,-12 8-144-16,-4 1 160 0,2-4-160 0,0-8 160 16,7-10 64-16,-2-1 16 0,2-7 0 0,3-5 0 15,2-5-240-15,4-4 0 0,3 0 0 0,2-3 0 16,3 6 0-16,-8 10 0 0,1 6 0 0,-10 16 0 16,-4 8-560-16,-24 32-144 0,28-34-48 0,-28 34-10768 15</inkml:trace>
  <inkml:trace contextRef="#ctx0" brushRef="#br0" timeOffset="4295.18">27564 13222 6447 0,'0'7'576'0,"-4"-2"-576"0,4-5 0 0,0 5 0 16,0-5 1616-16,-3 9 224 0,1-1 32 0,2 5 16 15,-3 4-32-15,-3 0-16 0,3 3 0 0,3-3 0 0,0-17-560 0,0 40-128 16,0-40 0-16,0 38-16 0,0-15-304 0,-4 0-64 31,3 3-16-31,-5-4 0 0,3 5-112 0,-4-7-32 0,2 0 0 0,0-3 0 0,1-3-752 0,1-2-160 16,1-3-16-16,2-4-12176 0</inkml:trace>
  <inkml:trace contextRef="#ctx0" brushRef="#br0" timeOffset="4469.89">27644 12922 19343 0,'-9'-10'848'0,"1"3"192"0,4 1-832 0,2 3-208 0,2 3 0 0,2-2 0 16,2-1 752-16,-1 3 96 0,-3 0 32 0,0 0 0 15,0 0-1600-15,0 0-320 16,44-26-64-16,-44 26-16 0</inkml:trace>
  <inkml:trace contextRef="#ctx0" brushRef="#br0" timeOffset="4818.7">28399 11952 3679 0,'0'-2'320'0,"-4"-1"-320"0,4-1 0 0,0 4 0 16,0 0 0-16,0-2 0 0,0-1 0 0,-2-2 0 15,-1-2-416-15,-2 0 0 0,1 0 0 0,-5 5 0 16,4 2 1376-16,-4 0 288 0,2 2 48 0,1 5 16 16,-1 1 1056-16,1 1 224 0,-2-2 32 0,-1 5 16 15,4 2-384-15,-4 4-80 0,0-1 0 0,-3 6-16 16,3 1-912-16,-1 2-176 0,1 2-48 0,0 3 0 0,1 1-1024 0,3 3-176 16,1-4-48-16,1 4-7840 15,3-35-1552-15</inkml:trace>
  <inkml:trace contextRef="#ctx0" brushRef="#br0" timeOffset="5072.92">28707 11898 17503 0,'-24'0'1552'0,"8"0"-1232"0,4 3-320 0,6-1 0 15,3-2 2368-15,3 4 400 0,0-4 96 0,0 0 16 16,0 0-3488 0,0 26-688-16,-2-9-144 0,-1 2-32 0,-6 7 1152 0,-3 4 320 0,-2 3 0 0,-7 5-128 15,2 11 128-15,-7 5-128 0,0 7 128 0,-6 4 0 16,-3 3-272-16,6 1 64 0,1 1 16 0,2 12-6288 31,-4-23-1264-31</inkml:trace>
  <inkml:trace contextRef="#ctx0" brushRef="#br0" timeOffset="5855.96">28674 13446 3679 0,'0'0'320'0,"0"0"-320"16,0 0 0-16,0 0 0 0,0 0 352 0,0 0 0 0,0 0 0 0,0 0 0 15,0 0-352-15,36 49 0 16,-36-49 0-16,0 0-192 0,11 33 48 0,-11-33 0 0,0 0 0 0,0 28 0 16,-4-19 288-16,3 1 64 15,-3 2 16-15,-1 1 0 0,5 0 992 0,-5 1 192 0,1-1 32 0,4 4 16 16,-5 0 272-16,2 3 48 0,-4-3 16 0,0 7 0 16,-2-1-768-16,0 1-160 0,-8 4-32 0,1 0 0 15,-1 4-320-15,1-1-80 0,-1-2-16 0,-4-1 0 16,3-2-96-16,1 1 0 0,1-1-16 0,4-4-10016 15</inkml:trace>
  <inkml:trace contextRef="#ctx0" brushRef="#br0" timeOffset="7223.69">29721 11567 20271 0,'-9'2'1792'0,"2"-1"-1424"0,7 1-368 0,0-2 0 15,0 0 656-15,0 0 64 0,0 0 16 0,0 0 0 32,0 0-2272-32,0 0-448 0,0 0-80 0,35 54-32 15,-35-54 848-15,0 0 160 0,0 0 48 0,16 44 0 0,-16-44 1712 16,0 0 352-16,0 0 64 0,0 0 0 0,31 61 512 0,-31-61 112 16,0 0 16-16,7 48 0 0,-7-48-848 0,0 40-176 15,0-40-16-15,2 48-16 0,-2-48-512 0,5 45-160 16,-5-45 0-16,13 49 0 15,-13-49-1136-15,19 48-336 0</inkml:trace>
  <inkml:trace contextRef="#ctx0" brushRef="#br0" timeOffset="7476.69">30040 11544 32255 0,'-23'6'1424'0,"8"-1"304"0,4 3-1392 0,6-2-336 0,5-3 0 0,0-3 0 16,0 0 0-16,0 0-192 0,0 0 32 0,26 63 0 31,-26-63-1632-31,25 61-336 0,-25-61-64 0,20 69-16 0,-20-69-608 0,11 72-128 0,-8-32-32 0,1-2 0 16,-4-38 1936-16,9 70 384 0,-9-33 80 0,1-6 0 0,1 0 576 15,-2-31 0-15</inkml:trace>
  <inkml:trace contextRef="#ctx0" brushRef="#br0" timeOffset="8173.53">30416 12656 32255 0,'-7'-4'2864'0,"4"1"-2288"0,0-3-576 0,3 6 0 0,5-17 288 0,-4 6-48 16,1 1-16-16,2-4 0 0,1-10-2736 0,0-15-560 0,2-9-96 0,-7-6-32 0,-5 1 2576 0,-7 10 624 15,-2 8 0-15,-9 14 0 0,2 7-128 0,-5 5 128 31,-2 13-192-31,-1 1 192 0,2 9-192 0,0-2 64 0,2 9 0 0,2-2 128 0,4 6 1840 0,0 3 464 16,3 3 80-16,-1 7 64 0,1 8-336 0,2 2-64 16,4 8 0-16,1-2 0 15,1-2-1568-15,8-1-320 0,1-4-160 0,6-2 192 32,2-3-496-32,5-6-96 0,3 3-32 0,-17-39 48 15,46 56-1024-15,-46-56-192 0,0 0-32 0,82 29 16 16,-82-29 528-16,0 0 96 0,73-35 32 0,-73 35 32 0,47-54 928 0,-26 23 192 0,1-4 48 0,1-3 32 15,-2-2-144-15,2 0-128 0,-4-4 144 0,-2 2-16 16,1 4-1168-16,-4 1-240 16,-2 4-32-16,-4 2 32 0,1 8-80 0,-5 6-16 0,1 5 0 0,-5 3 32 15,0 4 848-15,0 10 176 0,0 2 16 0,-5 7 48 0,1 9 640 0,-5 3 128 16,4 5 16-16,-4 4 48 0,1 5 640 0,-6 7 112 16,2 5 16-16,-6 7 32 0,1 8 64 0,-2 8 16 15,-2 12 0-15,-2 1 0 0,-3 10-224 0,2-6-32 16,4 4-16-16,-6-2 0 0,4-5-560 0,-5-2-112 15,1-2-32-15,-2-8 0 0,-1-4-656 0,-1-5-128 0,-1 0-16 0,-2-5-16 16,0-2-336-16,1-9-64 16,4-3-16-16,-1-6 0 0,6-6 480 0,0-8 80 0,-1-6 32 0,5-2 0 0,1-7 512 15,4-2 96-15,6-5 32 0,1-5 0 0,5-2-480 16,2-7 0-16,2-7 0 0,5-3 0 16,3-10-1072-1,6-4-96-15,1-9-32 0,6-12 0 0,8-6 800 0,1-8 144 0,6-9 48 0,7-10 0 0,4-7 864 0,5-13 176 16,5-6 48-16,-5-8 0 0,0 1-544 0,2-1-96 15,-2 4-32-15,-2 9 0 32,-4 3-544-32,-7 13-112 0,-2 15-32 0,-11 12 0 15,1 9-224-15,-6 11-64 0,-6 8 0 0,1 7 0 16,-18 28 192-16,26-42 16 0,-26 42 16 0,19-31 0 0,-19 31-544 0,0 0-128 0,0 0 0 0,42-30-8496 0</inkml:trace>
  <inkml:trace contextRef="#ctx0" brushRef="#br0" timeOffset="9682.12">30850 12661 7359 0,'-3'5'320'0,"-4"0"80"0,5-1-400 0,2-4 0 0,0 0 0 0,0 0 0 16,0 0 1856-16,-5 0 304 0,5 0 48 0,-4 0 16 16,4 0-1616-16,-3 0-320 15,1 0-64-15,-5 0-16 0,2 0-400 0,-7 0-64 0,1 5-32 0,-6 2 0 0,1-2 1808 16,1 7 352 0,-1 2 80-16,-2 0 16 0,3 4 112 0,-1-1 32 0,2 6 0 0,-3 3 0 15,3 0-672-15,-4 3-128 16,1 5-32-16,-2-1 0 0,1 3-704 15,3 3-160-15,1-3-32 0,0-1 0 0,0-4-176 0,3 1-32 16,1-6-16-16,1-4 0 0,0-1-160 0,1-1 0 16,-1-3 0-16,4-7 0 0,1-3-272 0,4-3 64 15,0-4 16-15,0 0 0 0,0 0-96 0,0 0-16 16,0 0 0-16,0 0 0 0,35-44 80 0,-35 44 16 16,28-43 0-16,-12 15 0 0,6-3 208 0,-1-8 240 15,5 4-48-15,4-6-16 0,3-6 64 0,4 1 16 16,3-6 0-16,3 3 0 0,6-3-256 0,-2 0-160 0,-5 6 32 15,0 6 0 1,-5 6-896-16,-37 34-160 0,62-49-32 0,-62 49-16 16,47-35 0-16,-47 35 0 0,0 0 0 0,58-28 0 15,-58 28 320-15,0 0 64 0,0 0 16 0,71-2 0 0,-71 2-32 16,0 0 0-16,0 0 0 0,58 51 0 16,-58-51 32-16,17 36 0 0,-17-36 0 0,9 46 0 15,-6-25 160-15,-3 0 32 0,-3 1 16 0,-2-3 0 0,-1 2 752 0,-2-7 160 0,-1 2 32 0,0-6 0 16,-6 4 896-16,-1-5 192 0,-1 3 48 0,-6-3 0 0,2 1-64 0,-2-1-16 15,2 0 0-15,-5-1 0 0,4 1-816 0,-8 3-176 16,2 2-16-16,-3 4-16 0,-1-1 80 0,-1 9 16 16,0 6 0-16,0 6 0 0,-2 2 640 0,4 2 144 15,5 1 32-15,3-4 0 0,9-3-464 16,9-3-96-16,1-5 0 0,4-28-16 0,18 40-560 0,-18-40-128 16,0 0 0-16,0 0 0 0,75 25 0 0,-75-25-256 15,0 0 64-15,80-9 16 0,-80 9 176 0,61-26-160 16,-61 26 160-16,66-42-160 0,-66 42 160 0,66-54 224 15,-66 54-48-15,72-61-16 0,-34 24-304 0,-3-1-64 0,-4-2-16 16,-3-2 0 0,2-5-672-16,-8 2-128 0,5-2-16 0,-6 2-16 15,-2 3 448-15,-2 5 96 0,-5 2 0 0,-6 13 16 0,-6 8 256 0,-4 2 48 0,-1 12 16 0,-7 3 0 16,-2 6 176-16,0 5 224 0,-7 5-48 16,2 7-16-16,-4 5 736 0,-1 8 128 0,1 4 48 15,0 6 0-15,-1 3-560 0,5 1-128 0,-2-5 0 0,5-6-16 16,4-2-368-16,5-7 0 0,5-5 0 0,2 2-192 15,2-8-48-15,-2-22-16 0,16 39 0 0,-16-39 0 0,0 0 384 16,0 0 64-16,57 41 0 0,-57-41 16 16,0 0-1408-1,0 0-272-15,79 0-64 0,-79 0-16 0,0 0 1248 0,80-40 304 0,-80 40 0 0,66-45 0 0,-66 45 0 0,70-61 0 16,-34 26 0-16,-1-8 0 31,-4 3-768-31,-3-6-96 0,-3-1-16 0,-3 7 0 0,-4 0 400 0,-4 9 80 0,-14 31 16 0,17-47 0 16,-17 47 384-16,0 0 0 0,0-23 192 0,-5 27-64 15,-4 4 656-15,-8 10 144 0,-1 5 32 0,-4 8 0 0,-3 5 272 16,1 8 64-16,-11 12 16 0,0 3 0 0,-3 2-528 16,-2 9-96-16,0 1-32 0,-2 7 0 0,4 2-272 0,-1 8-64 15,6-5-16-15,0-6 0 0,7-2-304 0,-2-6 160 0,2-2-160 0,0-6 128 16,1-2-128-16,-1-7 0 0,5-3 0 16,0-9 0-16,4-5 0 0,7-9 0 0,-3-9 144 15,8-6-144-15,2-8 0 0,1-5 144 0,2 2-144 16,0-17 0-16,0 17 256 0,14-40-64 0,-2 10-16 0,4-8 0 15,5-7-176-15,0-8 0 0,6-6 0 0,5-10-176 16,6-10 176-16,6-6-160 0,4-6 160 0,5-6-160 16,2-1 160-16,3 6 0 15,6 0 0-15,-6 3-128 0,-1 3-208 0,-4 10-48 16,-3 4 0-16,-8 11 0 16,-5 7-16-16,-2 11-16 0,-1 6 0 0,-34 37 0 0,54-57 656 0,-54 57 128 0,53-35 16 0,-53 35 16 0,0 0 144 0,71-38 32 15,-71 38 0-15,0 0 0 0,75-18-304 0,-75 18-48 16,0 0-16-1,79-8 0-15,-79 8-208 0,0 0 0 0,0 0 0 0,57 20 0 32,-57-20-512-32,3 37 16 0,-6-13 0 0,-11 8 0 0,-2 4-144 0,-6 8-16 0,-6 5-16 0,-2-1 0 15,-1-1-128 1,-1-1-32-16,-1-4 0 0,0-6 0 0,0 2 432 0,0-5 80 0,0-3 0 0,2-2 16 16,-1-4 784-16,4-4 160 0,4-3 16 0,5-3 16 15,-2-2 336-15,2-1 64 0,3-3 16 0,0 1 0 16,4-2-512-16,-2-2-112 0,5 0-16 0,-3-1 0 15,7 1-448-15,5-5 0 0,-9 7 0 0,9-7 0 16,0 0 0-16,0 0 0 0,0 0-176 0,0 0 176 16,0 0-448-16,67-17 16 0,-67 17 16 15,0 0 0-15,71-33 416 0,-71 33-160 0,58-28 160 0,-58 28 0 0,0 0 0 0,78-30 144 16,-78 30 16-16,0 0 0 0,70-19 208 0,-70 19 32 16,0 0 16-16,0 0 0 0,80 0-128 0,-80 0-32 15,0 0 0-15,0 0 0 0,75 21-128 0,-75-21-128 16,0 0 144-16,0 0-144 0,83 19 0 0,-83-19 0 15,0 0 0-15,63 9 0 0,-63-9-272 0,0 0 48 16,0 0 16-16,79-20 0 0,-79 20 208 0,0 0 0 16,0 0 0-16,60-41 0 0,-60 41 320 0,0 0-32 15,46-46-16-15,-46 46 0 0,31-40-64 0,-31 40-16 0,26-47 0 16,-12 21 0-16,-2 0-192 0,-3-2 0 0,-4 2 0 0,1-2 0 16,-3 2 0-16,-6 0-336 0,-3 0 48 0,-2 0 16 31,-5 3-464-31,0 2-96 0,-1 4 0 0,-9 6-16 15,2 4 336-15,-2 2 80 0,-3 10 16 0,0 2 0 0,3 7 608 0,1 5 128 0,-1 2 32 0,2 9 0 16,0 3 288-16,2 2 48 0,2 3 16 0,-1 6 0 16,4 6-208-16,2-3-48 15,2 4 0-15,3-4 0 0,5-2-192 0,4-1-32 0,5-1-16 0,1-6 0 16,6-4-208-16,-14-33-288 0,37 57 64 0,-37-57 16 31,47 46-1984-31,-47-46-400 0</inkml:trace>
  <inkml:trace contextRef="#ctx0" brushRef="#br0" timeOffset="10029.91">33165 13047 32255 0,'-16'-12'1424'0,"5"4"304"0,4-1-1392 0,4 4-336 0,3 5 0 0,0 0 0 0,0 0 352 15,-7-16 0-15,0 7 0 0,-2-1 0 16,-6-2-976-16,-5 3-192 0,-2 0-32 0,-4 4-16 0,-1 1 736 0,1 3 128 0,-2-3 0 0,2 1 0 15,2 3 1280-15,1 0 192 0,2 0 16 16,6 3 16-16,-1-3-560 0,6 5-112 0,3 2-32 0,5 2 0 16,-2 2-304-16,4-11-64 0,7 31-16 0,-7-31 0 15,19 43-416-15,-19-43 0 0,30 54-144 0,-30-54 144 32,37 56-512-32,-37-56 16 0,35 66 0 0,-35-66 0 15,31 61-256-15,-31-61-48 0,17 51-16 0,-17-51 0 0,0 49 560 0,-8-29 128 0,2 7 128 0,-6-5-208 16,-2 1 752-16,-3-2 160 0,-4 1 16 15,-5-1 16-15,-2-1 48 0,-3 4 16 0,-4-5 0 16,-4 4 0-16,3-2-544 0,-11-1-96 16,1 0-32-16,-2-3 0 0,-1-3-272 0,5 0-64 15,4-4-16-15,5-8 0 0,7-2-1648 0,8-5-336 0</inkml:trace>
  <inkml:trace contextRef="#ctx0" brushRef="#br0" timeOffset="10378.91">33469 11523 47 0,'-1'0'0'0,"-5"4"0"0,3-2 0 0,0 1 0 0,1 2 1440 0,-2 4 288 16,-4 0 48 0,-5 8 16-16,-1 9 416 0,-3 4 96 15,-2 3 0-15,1 2 16 0,1 0-128 0,0-1-16 16,-4 3-16-16,1 3 0 0,0 4-992 0,-3-1-192 15,0 6-32-15,1 0-16 0,1 3-224 0,0-7-32 16,3-1-16-16,3-1 0 16,2-3-1040-16,0 0-192 0,4 1-64 0,-3-8-11312 0</inkml:trace>
  <inkml:trace contextRef="#ctx0" brushRef="#br0" timeOffset="10619.01">33579 11725 38703 0,'-28'11'1712'0,"11"-2"352"0,3 3-1648 0,7-2-416 0,7-10 0 0,0 0 0 0,4 35 176 0,-4-35-48 15,-6 61-128-15,3-9 192 16,-8 11-2112-16,1 3-416 0,-6 0-96 0,-1 6 0 15,-6-3-960-15,2-2-176 0,-1-1-32 0,-5-5-16 0,7-4 2592 0,0 1 528 16,3-10 112-16,3 1-6944 16</inkml:trace>
  <inkml:trace contextRef="#ctx0" brushRef="#br0" timeOffset="11054.39">33661 12507 22111 0,'0'0'976'0,"0"0"208"0,0 41-944 0,0-41-240 16,0 0 0-16,0 0 0 0,0 0 1472 0,32 50 240 15,-32-50 48-15,36 68 16 0,-13-24-592 0,1 8-112 0,-6 0-32 0,-4 2 0 16,-6 7-912-16,-3-2-128 15,-5 6 0-15,-3-3-192 16,-7 8-496-16,-4-2-80 0,-9-4-32 0,-3-3 0 16,-7 4 176-16,-4-4 48 0,-10 0 0 0,-4 1 0 0,-4 5 1344 0,-3-3 288 0,-1-3 48 0,-2 3 16 15,-5 4 160-15,-6-1 48 0,4 0 0 0,-5 0 0 16,-2-1-912-16,-3-2-176 0,3-1-48 0,3-11-16272 16</inkml:trace>
  <inkml:trace contextRef="#ctx0" brushRef="#br0" timeOffset="11985.4">25433 15010 17503 0,'-2'6'1552'0,"2"-6"-1232"0,3 3-320 0,1-1 0 15,-4-2 464-15,0 0 48 0,0 0 0 0,0 0 0 16,71 17 448-16,-71-17 80 0,0 0 32 0,110 12 0 16,-110-12 128-16,84 2 16 0,-84-2 16 0,89 0 0 15,-89 0-240-15,92 2-48 0,-92-2-16 0,85 5 0 16,-85-5-160-16,82 5-16 0,-82-5-16 0,72 9 0 16,-72-9-32-16,0 0-16 0,89 12 0 0,-89-12 0 15,0 0-16-15,0 0 0 0,95 2 0 0,-95-2 0 16,0 0-192-16,0 0-32 0,88-5-16 0,-88 5 0 15,0 0-288-15,0 0-144 0,74-18 160 0,-74 18-160 16,0 0 0-16,0 0 0 0,0 0 0 0,0 0 0 0,77-19 0 0,-72 21-288 16,-1-2 64-16,-1 5 16 15,-3-1-288-15,-5 4-48 0,2 6-16 0,-6 4 0 0,-3 6 320 0,-2 4 64 16,0 12 16-16,-2 0 0 0,-1 9 448 0,-2 7 96 16,1 6 0-16,-3 8 16 0,2 1 160 0,2-1 16 15,-3 1 16-15,5-1 0 0,1 0-144 0,0 1-48 16,-2 1 0-16,6 2 0 0,-2 1-80 0,3-1 0 15,4-7-16-15,-1-4 0 0,5-5-80 0,-1-6-16 16,-2-3 0-16,4-6 0 0,-1 1-208 0,1-8 0 16,0-1 128-16,0-9-128 0,1 0 0 0,3-8 0 0,-2-1 0 0,1-6 0 15,1-3 0-15,-1-4 0 0,2-1 0 16,-3-6 0-16,2 1 0 0,-1-5 0 0,-3 2 0 0,-5-7 0 16,1-2 0-16,-11 0 0 0,-1-4 0 0,-14-2 0 15,-1 2 0-15,-14 1 0 0,-6 3 0 0,-8 5 0 16,-7 7 0-16,-8 2 0 0,-2 7 0 0,-8 6 0 15,-5 4 0-15,-1 4-160 0,-1-2 0 0,4 2-12784 16,-2-4-2560-16</inkml:trace>
  <inkml:trace contextRef="#ctx0" brushRef="#br0" timeOffset="16293.98">3347 2116 5519 0,'-9'-1'496'0,"1"-1"-496"0,1 2 0 0,5 0 0 15,-1 0 720-15,-3 0 48 0,-2 0 16 0,-10 2 0 0,-3-1-320 0,-1-1-64 16,2 2-16-16,3-2 0 31,5 0-768-31,0 0-144 0,5 0-48 0,3 0 0 0,-1-2 576 0,3-1 0 0,2-1 0 16,0-1 0-16,2 0 320 0,3-2 112 0,-1 5 16 0,1-5 16 0,0 5 576 0,0 1 112 15,2-1 32-15,2 2 0 16,0 0-128-16,-2 2-32 0,1 1 0 0,3 1 0 0,3 1-512 0,0 2-96 16,3-2-32-16,4 0 0 0,-21-5-96 0,0 0-32 31,89 30 0-31,-49-25 0 0,-40-5 144 0,87 14 32 0,-40-5 0 0,0-4 0 16,2-1-272-16,3 1-160 0,-1-2 192 0,5 2-192 15,5 2 0-15,1-1 0 0,10-1 0 0,6-2 0 0,1 1 176 0,4-4 16 16,-3-4 16-16,4 1 0 15,-4 1-16-15,9-1 0 0,7 3 0 0,5-4 0 0,2 2 192 0,1-5 48 0,3 0 0 0,-1 1 0 16,5 2-32-16,11 2 0 16,2-1 0-16,0 1 0 0,-4-5-400 0,2 5 0 0,-3 4 128 15,-1-2-128 1,8 0-672-16,-8-2-160 0</inkml:trace>
  <inkml:trace contextRef="#ctx0" brushRef="#br0" timeOffset="41069.83">4326 13044 12895 0,'-8'-4'1152'0,"-1"3"-928"16,0-3-224-16,4 1 0 0,5 3 704 0,-3-4 112 15,3-1 16-15,-9 2 0 0,0-8 336 0,-3 2 80 0,-2-3 16 0,-7-2 0 16,2 4-1264-16,-4-2-160 0,-3-1-80 0,0 3-16 31,-4-2-576-31,3 3-128 0,-5-3-32 0,6-2 0 0,-4 0 672 0,3 2 128 0,0 1 16 0,1-1 16 16,4 0 1072-16,-5-2 224 0,1 5 32 0,0 1 16 15,0-1 48-15,3 4 16 0,-3-4 0 0,4 4 0 16,4 0-224-16,-3-2-64 0,4 1 0 0,1 3 0 16,4-1-224-16,0-1-48 0,3 3-16 0,2-1 0 15,4-1-224-15,3 4-32 0,0-1-16 0,0-3 0 16,3 4-80-16,4-3 0 0,2 3-16 0,3-5 0 0,2 1-176 0,3 2-128 15,4-1 192-15,2 1-192 0,5-1 0 16,1-4 0-16,6 0 0 0,5-4 0 0,0 1 0 0,7 1 0 16,7 0 0-16,0-1 0 15,4 1 0-15,-1 2 0 0,4 2 0 0,2-2 0 0,-2 0 0 0,0 0-144 16,0-2 144-16,2 1 0 0,7 2-144 0,5-2 144 16,5 2-160-16,3 0 160 0,4 0-256 0,2-2 64 15,-3-1 0-15,1-2 0 0,0 4 192 0,7 2-144 16,4 2 144-16,-1-2-128 0,1 1 128 0,-2-3 0 0,1 0 0 15,1-2 0-15,3 8 304 0,5-3-16 0,8 1 0 16,-3-6 0-16,2 0 80 0,-1 1 16 0,5 6 0 0,5-2 0 16,5-1-384-16,0-2 144 0,-3-3-144 0,3-2 0 15,5 8 0-15,1-6 0 0,4 1 0 16,3-3 0-16,-2-2 0 0,4 2-144 0,7 1 144 0,-8-1 0 16,-5-2 0-16,1 5 0 0,6 1 0 0,-2-1-128 15,0 0 128-15,-1 4 0 0,-4 0 0 0,7 1 0 0,3 1 176 16,2 1 16-16,-1-2 0 15,2-1 0-15,6 2 64 0,1-2 0 0,-3-1 16 0,2-1 0 16,7-1-272-16,-2-1 0 0,2 5 0 0,-1-4 0 0,-1-3-144 16,0 6-96-16,-1 2-16 0,0-1 0 0,-8-1 64 15,3 5 16-15,1 3 0 0,-7-1 0 0,-5 2 176 0,3 1 0 16,6-2 0-16,-1 1 0 16,-6 3 144-16,5-5 16 0,0-2 0 0,-1-2 0 15,3 0-160-15,3-1 0 0,2-6 0 0,7 0 0 0,-4 0 0 16,2-5 0-16,2 2 0 0,3-7 0 0,-3 2 0 15,2-1 0-15,-3 1 0 0,1-1 0 0,-3 5 0 16,1-1 0-16,-4 0 0 0,2 1 0 0,-1 5 0 16,0-4 160-16,3 3-32 0,-4 4-128 0,6-1 400 0,-5-1-16 15,-1 0-16-15,-3 1 0 0,4 6-176 0,-8-2-16 0,1-7-16 0,0 2 0 16,-6 5-160-16,-1-5 0 0,-1 2 0 16,-9-4 0-16,-5 4 160 0,3 0-160 0,-6 3 192 0,-2-3-192 15,-6 0 0-15,-1 1 0 0,-1 4 0 16,-7 0 0-16,0 4 0 0,-6-4 0 0,-6 0 0 0,-6 2 0 15,-3 1-192-15,-5 4-32 0,-6 0-16 0,-5 2 0 32,-5-1-304-32,-5-1-64 0,-9-1-16 0,-7-1 0 15,-2 0 176-15,-6-1 16 0,-6 1 16 0,-2-2 0 0,-3 1 208 0,0-1 32 16,-2-1 16-16,-7-4 0 0,2 2-352 0,-2-7-64 0,-1 4 0 0,-3-4-16 16,-1-2-1168-16,-1-3-224 0,-5 0-64 0,-3-6-9088 0</inkml:trace>
  <inkml:trace contextRef="#ctx0" brushRef="#br0" timeOffset="41464.51">21137 11544 8799 0,'-21'-42'192'0,"11"20"32"0,1 11 16 0,4 4 16 0,-2 6-256 0,0-6 0 0,-9-7 0 0,-15-12 0 15,-16-11 2784-15,-7-1 496 0,0 1 112 0,-2 6 0 16,7 10-1472-16,6 4-320 0,3 6-48 0,3 4-16 31,2 5-2112-31,4 2-416 0,-1 6-96 0,6-3 0 16,2 2-624-16,-1 1-112 0,5 2-32 0,-1-3 0 0,1 4 1104 15,3-2 224-15,-4-2 32 0,4 4 16 0,3-4 1616 0,14-5 320 0,-26 12 64 0,26-12 16 16,0 0 64-16,0 0 0 0,0 0 16 0,0 0 0 16,0 0-592-16,0 0-112 0,-28 67-16 0,28-67-16 15,0 0-464-15,0 0-96 0,52 62 0 0,-52-62-16 0,49 49-304 0,-49-49 0 16,59 61 128-16,-59-61-128 0,70 66-144 0,-34-29-96 16,6-2-16-16,-2-2 0 0,4-5-80 0,-2 1-32 15,5-3 0-15,2-1 0 0,3-4 368 0,-2 0 0 16,6-2 0-16,5 3 0 0,-3-4 336 0,1 4 144 15,-2-4 32-15,-1 3 0 0,-4-2-96 0,-3-2-16 16,-5 4 0-16,-4 0 0 0,-7-2-176 0,-33-19-32 16,56 53-16-16,-56-53 0 0,40 54-176 0,-40-54-224 15,22 66 48-15,-22-66 16 16,7 69-528-16,-7-69-96 0,-12 70-32 0,12-70 0 16,-29 77 240-16,29-77 32 0,-54 90 16 0,13-39 0 0,-6 6 800 0,-10 4 176 15,-9 5 16-15,-9 1 16 0,-2-1 224 0,-1-4 64 0,-2-2 0 0,-4-5 0 31,2 1-1008-31,-3 2-192 0</inkml:trace>
  <inkml:trace contextRef="#ctx0" brushRef="#br0" timeOffset="106668.36">6480 9076 16575 0,'0'0'1472'0,"0"0"-1168"0,-12-12-304 0,12 12 0 15,0 0 912-15,0 0 128 0,0 0 32 0,-5-31 0 0,5 31-1072 0,-9-37 0 16,6 20-288-16,3 17 64 31,-6-30-288-31,6 30-64 0,-8-24-16 0,8 24 0 0,-14-21 976 0,14 21 208 16,-16-18 48-16,16 18 0 0,-16-12 576 0,16 12 128 0,-15-5 32 0,15 5 0 15,0 0 208-15,0 0 32 0,-19 5 16 0,19-5 0 16,0 0-880-16,0 0-176 0,0 0-48 0,0 0 0 0,0 0-528 0,19 52 0 16,-19-52 0-16,0 0 0 0,0 0 0 0,47 56 0 15,-47-56-128-15,0 0 128 0,43 58-176 16,-43-58 176-16,33 50-192 0,-33-50 192 16,35 70-464-16,-35-70 16 0,39 78 0 0,-39-78 0 15,48 91-192-15,-21-44-48 0,4 2 0 0,0 3 0 16,8 0 32-1,2-1 0-15,7 1 0 0,0 2 0 0,5-4 336 0,-5 1 80 0,-4 1 16 0,1 2 0 16,2 2 224-16,-1 1 0 0,-3 6 0 0,-1 1 0 16,0-1 384-16,0 3 80 0,1 1 16 0,4-1 0 0,2 0 544 0,0-3 96 0,3-2 32 15,-1 0 0-15,1 1-272 0,0-1-48 0,2 2-16 0,-1 1 0 16,-5-1-384-16,1 0-80 0,0-2-16 0,-2-4 0 16,2 8-192-16,-4-3-144 0,2 1 192 0,-5 1-192 15,5 3 208-15,-7 1-64 16,0 7-16-16,-2-2 0 0,-1-7-128 0,-2-3 0 0,0-1 144 0,-4 3-144 0,7 1 0 15,-3 2 0-15,2 0 0 0,-2-2 0 0,0 2-240 0,-1-5-64 16,0-2-16-16,-1-1 0 16,0-2-800-1,-2-4-160-15,2-5-48 0,-1-7 0 16,-1-2-608-16,-31-40-128 0,58 71-32 0,-58-71-9024 0</inkml:trace>
  <inkml:trace contextRef="#ctx0" brushRef="#br0" timeOffset="107132.31">9891 9146 25791 0,'-4'-24'2304'16,"4"24"-1856"-16,-5-34-448 0,5 34 0 0,0 0 160 0,0-24-160 15,0 24 160-15,-4-23-160 0,3 4 960 0,-1-3 80 16,0-3 32-16,-7 8 0 0,9 17-736 0,-22-18-144 15,4 18-16-15,-4 4-16 0,-4 5-160 0,-8 5 192 16,-4 12-192-16,0 3 192 0,-8 8 304 0,-1 6 64 16,2 10 16-16,-2 4 0 0,2 6 64 0,-2 12 0 15,1 14 16-15,-6 3 0 0,3 12-528 0,-6 3-128 16,-3 2 0-16,-6 10 0 16,-4 6-1280-16,-6 15-304 0,-1-1-48 0,-3 5-16 15,-6 10-1872-15,1 1-384 0,-6 8-80 0,-9-4-5072 0,-10-1 7248 16,-75 98-5264-16,-48 44 5840 0,53-81 976 0,23-43 256 15,19-26 0-15,0-7 176 0,10-7 80 0,-1-4 0 0,-4-3 16 16,-3 3 2544-16,7-10 512 0,7-10 112 0,1-11 16 16,6-7-2224-16,-4-12-448 0</inkml:trace>
  <inkml:trace contextRef="#ctx0" brushRef="#br0" timeOffset="127983.62">12762 9658 16575 0,'-3'0'1472'0,"-1"-3"-1168"0,4 3-304 0,0 0 0 0,0 0 368 0,-1 0 16 16,1 0 0-16,-6-2 0 0,3-2 96 0,-6 1 32 16,2 1 0-16,2-1 0 0,0 3 512 0,0-2 96 15,1 2 32-15,1 0 0 0,1 0 128 0,2 2 48 16,-4-2 0-16,4 0 0 0,0 0-544 0,0 0-96 16,0 0-32-16,0 0 0 0,0-2-320 0,0 0-64 15,0 0-16-15,-3-3 0 16,1-2-128-16,-3-2-128 0,1 1 192 0,-1-1-192 15,2-5 128-15,-4 2-128 0,1-2 0 0,1 0 0 0,0-3 224 0,-2 3-16 16,2-7 0-16,-4 3 0 16,0-4-16-16,-3 1-16 0,2-2 0 0,-8-3 0 0,1 0-432 0,-4-2-96 0,-2 2-16 15,-3-2 0 1,-2-2-320-16,-1 4-64 0,1 4-16 0,-5-4 0 0,5-1 400 0,-7 0 80 0,4-3 16 0,-1 4 0 16,6-6 416-16,-4 1 96 0,4-4 16 15,-2 0 0-15,1 1-256 0,0-6 0 0,1 0 0 16,-5-1 0-16,1-2-288 0,-6 3 48 0,1-4 16 15,-3 1 0-15,1 3 48 0,-7 0 16 0,-1 0 0 0,-4 5 0 16,-3 3-64-16,0-2-16 0,-6 6 0 16,4-2 0-16,4 7 64 0,1 1 16 0,4 1 0 15,1 3 0-15,0 6 160 0,1-2 0 0,1 6 0 0,-2-3 128 0,1 4-128 0,-1-1 0 32,1 2 0-32,-3-2 0 0,3 4 0 0,-1-1 0 0,4 3 128 15,-3 4-128-15,1 1 560 0,0 3 32 0,0 2 16 0,-1 4 0 0,-1 2-144 0,-1 6-16 16,1-1-16-16,-5 0 0 0,4 7-192 0,-2-3-48 15,-2 3 0-15,2 0 0 0,2 0 80 0,0 0 16 16,1 6 0-16,0-1 0 0,-3 7 112 0,2-1 32 16,0 8 0-16,1-3 0 15,-3 3 0-15,2 0 0 0,1-1 0 0,-1 0 0 0,1 4-192 16,-3-1-48-16,2-7 0 0,0-3 0 16,1 1-192-16,4-5 128 0,-2-3-128 0,2 1 0 0,4 1-192 0,-3-6-128 0,3 0-16 0,-3 0-16 31,3-3-816-31,-3-2-176 15,5-4-16-15,2-7-16 0,4 3-736 0,2-8-160 0</inkml:trace>
  <inkml:trace contextRef="#ctx0" brushRef="#br0" timeOffset="128347.18">9087 8340 23951 0,'-3'0'2128'0,"3"0"-1696"16,0 0-432-16,0 0 0 0,0 0 672 0,0 0 48 0,0 0 16 0,0 0 0 31,55 66-1824-31,-55-66-384 0,37 66-64 0,-37-66 0 16,18 75-1312-16,-17-30-256 0,-2 2-48 0,-12 2-16 15,3 3 1584-15,-8 2 320 0,1 4 64 0,0-1 16 0,-1 1 2208 0,-1-3 448 0,2-1 96 0,1 0 16 16,5-2 1168-16,-1-3 256 0,4 2 32 0,2-4 16 16,1-4-1344-16,3-4-272 0,2-39-48 0,7 52-16 15,-7-52-784-15,0 0-144 0,0 0-48 0,0 0 0 16,70 28 624-16,-70-28 128 0,56-23 32 0,-23 1 0 0,7-5 16 0,2-4 0 16,5-7 0-16,5 1 0 0,-1-3-656 0,6-2-128 15,2 2-32-15,-1 0 0 16,-6 5-784-16,2 4-176 15,-5-4-16-15,-4 4-15872 0</inkml:trace>
  <inkml:trace contextRef="#ctx0" brushRef="#br0" timeOffset="129301.88">21224 9297 24879 0,'-8'-5'2208'0,"1"2"-1760"0,1-2-448 0,5 5 0 0,1 0 448 0,0 0 0 0,0 0 0 0,0 0 0 31,0 0-2256-31,0 0-448 0,0 0-96 0,0 0-16 16,0 0-176-16,0 0-32 0,50 6-16 0,-46-9 0 0,-8 0 3232 0,2-3 640 0,-1 1 128 0,-6-2 16 16,4 2 1728-16,-2-2 352 0,0 0 64 0,-2 0 16 0,2-2-1408 0,-1-5-256 31,-3 4-64-31,3-2-16 0,-5-2-1328 0,1-2-272 0,2-3-48 15,-4-2-16-15,2 2-176 0,-2-2 0 16,-2 0 0-16,2-2 0 0,4 1-128 0,-3 1 128 0,5-2 0 0,-5-3 0 0,3 2 0 0,1-6 0 16,-3 4 128-16,0-5-128 0,1-1 0 0,-3-3-224 15,2-1 32 1,-2-2 0 0,-3-3-256-16,-4 1-64 0,2-1 0 0,-6-1 0 15,1 0-80-15,-6 2-32 0,-1-2 0 0,0 4 0 16,-8-2-512-16,3 3-96 0,-8 2-32 0,-3 1 0 0,-2-1 688 0,1 5 144 0,2 2 32 0,-3 6 0 0,1 1 528 0,-1 8 128 15,-2 0 0-15,3 7 16 0,-1 1 400 0,3 2 80 16,-2 3 16-16,-1 5 0 0,-3-2-400 16,-2 6-80-16,1 3-16 0,-3 2 0 0,6 0-272 15,-2 4 0-15,-6 1 0 0,1 2-144 0,-4-1-112 0,-6 5-32 0,1 3 0 0,-5 0 0 0,-4-1 288 16,-5 3 0-16,1 0 0 0,-1 1 0 0,2 6 384 16,3 1 48-1,0 2 0-15,0 0 0 0,0 4 80 0,0 1 0 16,0 2 16-16,4-2 0 0,6 2-128 0,6-1-16 15,7 1-16-15,3-2 0 0,2-2-128 0,3-1-32 16,4 0 0-16,-2-2 0 0,2 0-64 0,-2-3-16 16,2-4 0-16,0-5 0 0,4 3-128 0,1-5 192 15,0-8-192-15,4 2 192 0,-1-6-192 0,3 0-272 16,3 0 64-16,3-7 16 16,0-2-832-16,1-1-176 0,2-4-16 0,5-4-12000 0</inkml:trace>
  <inkml:trace contextRef="#ctx0" brushRef="#br0" timeOffset="129635.27">17422 8371 31327 0,'-5'0'2784'0,"1"0"-2224"0,4 0-560 0,0 0 0 0,0 0 528 0,0 0 0 15,0 0 0-15,0 0 0 16,-3 70-2112-16,3-70-416 0,-18 69-96 0,3-27-16 16,-6 2-304-16,-2 8-64 0,-1 2-16 0,-1 7 0 0,1 8 2112 0,5-6 384 15,-2 3 160-15,7-3-16 0,3-4 1008 0,8-8 192 16,3-51 32-16,14 96 16 0,-14-96-112 0,31 71 0 16,-31-71-16-16,56 49 0 0,-56-49-32 0,63 22 0 15,-63-22 0-15,78 0 0 0,-33-8 304 0,4-8 48 16,0-3 16-16,7-6 0 0,7-4-704 0,-2-3-128 15,5 3-16-15,0-3-16 0,0 6-608 0,-7-1-128 16,-1 0 0-16,-6 6 0 16,-3 6-1008-16,-2-1-144 0,2 11-16 0,0 1-15184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05:02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6965 4732 4607 0,'-7'6'400'0,"2"1"-400"0,-1 0 0 0,3-6 0 16,-2 1 256-16,-2 3-16 0,-7 4-16 0,-5 3 0 15,-8 7-224-15,1-1-240 0,0-1 48 0,3-1 16 16,1-2 176-16,4-4-208 15,1 2 80-15,0 1 128 16,-1 1 400-16,-3-1 208 0,2 3 32 0,-2 2 16 16,2-3 416-16,2 6 80 0,-1 2 0 0,-3-1 16 15,2 5-96-15,2-1-32 0,-1 3 0 0,-3 3 0 16,4-1-224-16,-1 6-48 0,3-3-16 0,3 5 0 16,-1-3-112-16,5-1-32 0,2 0 0 0,3 0 0 0,1 1-112 0,4-1-32 15,1 0 0-15,1-4 0 0,3 1 16 0,0 1 0 16,3-2 0-16,1-3 0 0,3 2-112 0,0-2-32 15,-14-28 0-15,0 0 0 0,45 74 64 0,-45-74 16 16,0 0 0-16,49 58 0 0,-49-58 32 0,0 0 16 16,0 0 0-16,64 57 0 0,-64-57 48 0,0 0 16 15,0 0 0-15,87 35 0 0,-87-35-208 0,0 0-64 16,0 0 0-16,107 4 0 0,-107-4-256 0,59-14 160 16,-28 2-160-16,-5 1 128 0,0-1-128 0,-1-2 0 0,-2-2 0 0,-1-1 0 15,1 1 0-15,-1-1 0 16,3-4 0-16,-1 0 0 0,1-2 0 0,-1 1 0 0,0 1 0 15,-1-2 0-15,0-3 0 0,-1 0 0 16,-1 0 0-16,-3-2 0 0,1 2-144 0,-3 0 144 16,1 0-192-16,-1-6 192 0,-1 1-128 0,-1 1 128 0,-1-3 0 15,-5 0 0-15,1 0 0 0,0-2 0 0,-8-3 0 0,3 5 0 16,-8 0 0-16,-1 0 0 0,0-1 0 0,-7 3 0 16,1 5 0-16,-1-5 0 0,-2 1 0 0,-3-1 0 15,-1 3 0-15,-3-2 0 0,2 4 0 0,-2 0 0 0,-1 3 0 0,-4 1 0 16,-9 2 0-16,0 3 0 15,-2 5 0-15,-3 3 0 0,-3 6 128 0,-4 3-128 0,-4 8-256 0,-1 1-80 16,-4 3-32-16,5-1 0 16,8-1-480-1,3 1-112-15,10-3 0 0,11-2-10880 0</inkml:trace>
  <inkml:trace contextRef="#ctx0" brushRef="#br0" timeOffset="574.2">8214 4499 19343 0,'0'5'1728'0,"-3"-1"-1392"0,6 1-336 0,-3-5 0 0,0 3 0 0,2 1-208 0,0 3 16 15,-2 5 16 1,-2 2-1856-16,0 2-368 0,-7-2-80 0,1 3-16 16,-1-3 912-16,-3 3 176 0,-2-3 48 0,2 0 0 0,-2 2 2352 0,3-2 480 0,-4 3 80 0,4-3 32 15,-5 4 640-15,3-1 128 0,-1 0 16 0,0 1 16 16,-4-1-464-16,1 2-112 0,3 6-16 0,-4-1 0 15,1 2-624-15,-4 4-128 0,2 1-16 0,-4 4-16 16,2 3-672-16,-1-1-128 16,-1 3-16-16,2 0-16 0,0 4-176 0,2 1 0 15,2-1 0-15,1 4 0 0,0-1-192 0,4 2 192 16,0 0-160-16,3-4 160 16,4-1-480-16,3-4 0 0,0 0 0 0,9-5 0 15,-1-1-160-15,6 1-16 0,-12-35-16 0,0 0 0 16,66 87-384-16,-66-87-80 0,0 0-16 0,98 63-5632 15,-98-63-1120-15</inkml:trace>
  <inkml:trace contextRef="#ctx0" brushRef="#br0" timeOffset="887.49">8681 4753 26719 0,'-7'2'2368'0,"2"-2"-1888"16,8 3-480-16,-1-1 0 0,2 0 336 0,-1 0-16 16,2 3-16-16,4 7 0 15,-9-12-2304-15,0 0-464 0,28 58-96 0,-21-32 0 16,-5-4-1520-16,-2 8-288 0,-2-2-64 0,-2 7-16 15,1 3 4448-15,-2 2 672 0,0 4 240 0,-1 1 48 0,3 0 2048 0,-4 4 416 16,5-5 80-16,2-1 16 0,0-3-1200 0,0-2-224 16,0-1-48-16,-3-7-16 0,3-3-2032 0,-2-4-208 15,2-2-144-15,0-7-10832 16</inkml:trace>
  <inkml:trace contextRef="#ctx0" brushRef="#br0" timeOffset="1219.87">9260 4428 27647 0,'-7'-7'2448'0,"5"7"-1952"0,2 0-496 0,3 0 0 0,3 3 672 0,-5 1 32 15,6-3 16-15,2 8 0 16,9 0-1040-16,-18-9-192 0,0 0-64 16,0 0 0-16,71 83-1968 0,-71-83-400 0,30 65-64 0,-30-65-32 31,33 75 1456-31,-33-75 304 0,31 90 48 0,-31-90 16 0,33 100 2160 0,-19-46 432 0,0 3 96 0,-5 4 0 0,0 2 1072 0,-6 3 208 16,-3 4 32-16,-9 1 16 0,-5 4-1312 0,-8-4-256 0,-8-1-48 15,-5 1-16-15,-5-1-272 16,-5-4-64-16,1-1-16 0,-3-3 0 15,4 1-304-15,1-6-64 0,7 1-16 0,0-1-16624 0</inkml:trace>
  <inkml:trace contextRef="#ctx0" brushRef="#br0" timeOffset="9571.31">6953 6805 6447 0,'0'4'576'0,"0"-3"-576"0,3-1 0 0,-3 4 0 0,0-4 432 0,2 1-32 16,1 3 0-16,2-1 0 16,2 3-48-16,0 2-16 0,0 1 0 0,-7 0 0 15,0 5-608-15,-3-2-128 0,-2 0-32 0,-4-1 0 16,-3 4-16-16,1-4 0 0,-6 6 0 0,-4-3 0 0,-2 3 624 0,-3 1 112 15,4-1 32-15,-1 2 0 0,0-1 1232 0,2-1 256 16,0 4 48-16,2 2 16 0,2-1 112 0,-1 3 0 16,1 3 16-16,0 3 0 0,-1 2-976 15,-1 0-192-15,2 9-32 0,-1-2-16 16,2 0-400-16,2 2-96 0,2-4-16 0,2 2 0 0,1-1 240 0,4-4 64 0,1-2 0 0,4 0 0 16,4 0 288-16,1-2 64 15,-1-1 16-15,4 1 0 0,1-1-80 0,5-2-16 16,0 3 0-16,-14-31 0 0,36 52-272 0,-36-52-64 0,0 0-16 0,74 56 0 15,-74-56-240-15,0 0-64 0,87 31 0 16,-87-31 0-16,0 0-64 0,111 6-128 0,-111-6 176 0,80-11-176 16,-80 11 144-16,75-24-144 0,-36 6 0 15,-4-4 144-15,5-1-144 0,-4 0 0 0,3-3 0 0,1-3 0 0,2 1 0 16,-1-4 0-16,3 1 0 0,1-2 0 16,-1 2 0-16,-4-1 0 0,0-3 0 0,-5 6 0 0,-4-4 0 0,-8 0 0 15,-2-4 0 1,-4 2 0-16,-6-5-384 0,-4 4 64 0,-2-3 0 15,-5 1 0-15,-5 1 320 0,-4 3-144 16,-7 0 144-16,0 1 0 0,-1 2 0 0,-9-4 0 0,-4 4 0 0,-5-4 0 16,-1 0 0-16,-9 4 0 0,1 3 0 0,-3 4 0 0,2 1 0 0,-8 9 0 15,-1 5 0-15,2 9 0 32,-5 4-464-32,1 6-96 0,2 6-16 0,0 3 0 15,3-2-304-15,2 4-64 0,13-5-16 0,-1 0-8192 0,9-2-1664 0</inkml:trace>
  <inkml:trace contextRef="#ctx0" brushRef="#br0" timeOffset="10158.93">8585 6788 23951 0,'-8'-4'2128'0,"2"2"-1696"15,-1-1-432-15,6 3 0 16,1 0 544-16,-7 0 32 0,0-2 0 0,-11-1 0 16,-6-1-1008-16,-4 4-192 0,-2 0-32 0,-1 5-16 15,3 2-512-15,-7 4-96 0,-1 1-32 0,-1 2 0 16,4 7 464-16,-5-2 80 0,3 2 32 0,0 7 0 0,4 1 912 0,3 6 176 0,2 5 32 0,3 6 16 15,6 2 912-15,-1 5 176 16,9 2 48-16,1 5 0 0,2 4-448 0,3-1-96 16,6 1-16-16,3-5 0 0,2-1-688 0,6-6-144 15,4 4-16-15,3-6-128 16,5-1-432-16,-26-49-192 0,63 84-32 0,-63-84-10736 0</inkml:trace>
  <inkml:trace contextRef="#ctx0" brushRef="#br0" timeOffset="10584.24">9153 7099 24879 0,'-26'6'1088'0,"9"-1"256"0,3 0-1088 0,5-1-256 16,4-4 0-16,3 3 0 0,0 2 1360 0,2 4 224 15,-5 5 32-15,4 9 16 0,-1 1-1152 0,2 4-224 0,0-2-64 0,-4 9 0 16,-1 3-1312-16,-4 7-272 0,-5 4-48 16,-6 9-16-1,-3-1 64-15,-3 1 16 0,-6-1 0 0,-3-1 0 16,4-2 416-16,-2-5 96 0,2-1 16 0,6-8 0 0,8-1 464 0,5-8 80 15,6-8 32-15,6-6-7552 0</inkml:trace>
  <inkml:trace contextRef="#ctx0" brushRef="#br0" timeOffset="10855.67">9891 6868 4607 0,'-18'12'400'0,"9"-7"-400"0,4 4 0 0,5 0 0 16,2-1 7344-16,5 1 1376 0,-2 3 288 0,7 7 48 15,-12-19-6832-15,54 75-1376 0,-17-23-272 0,1 2-48 16,-38-54-1488-16,66 105-288 0,-38-56-64 0,-3 3-16 16,-3-3-768-16,-4 3-144 0,1 2-48 0,-3 0 0 0,-8-2 1968 0,-1 1 320 15,0-5 224-15,-7 1-32 0,-3 0 1216 0,-8 0 240 16,-6 3 48-16,-9 2 16 0,-9-4-912 0,-5 1-176 15,-7-4-48-15,-7 3 0 16,-7 3-960-16,-5-5-208 0,3 5-48 0,-3-8-14256 0</inkml:trace>
  <inkml:trace contextRef="#ctx0" brushRef="#br0" timeOffset="23890.64">6825 8965 13823 0,'-1'0'1216'0,"-3"0"-960"16,4 2-256-16,-3-2 0 0,1 0 928 0,-2 0 144 15,-1 3 16-15,-9 0 16 0,-3-1-960 0,-4 3-144 0,-2-3 0 0,-3 0-192 16,0 1-176-16,3-3-16 0,-3 2-16 0,4-2 0 16,-3 0 576-16,6 0 112 0,-4 2 32 0,2 0 0 15,0 1 960-15,-1 2 192 0,3 4 32 0,-2 0 16 16,-2 3-80-16,0 2-16 0,1 0 0 0,-6 7 0 15,3-2-784-15,-1 7-144 0,-3 0-48 0,1 4 0 16,-2-2-448-16,2 6 0 0,-3 5 0 0,5 1-160 16,3 2 160-16,2 6 0 0,4 3 0 0,-1-1 0 15,4 8 0-15,2-1 272 0,2-4-32 0,3-1-16 16,2-3 128-16,5-1 32 0,-4 1 0 0,8-5 0 16,4 1-384-16,1-1 0 0,2-3 0 0,-11-41 0 15,40 80 0-15,-40-80 0 0,59 72 0 0,-59-72 0 0,85 63 0 0,-85-63 0 16,87 48 0-16,-87-48 0 0,89 39 144 0,-89-39-144 15,84 21 192-15,-84-21-192 0,84 1 0 0,-84-1-320 16,78-17 32-16,-78 17 16 0,84-23 480 0,-37 6 112 16,3 3 0-16,-1-9 16 15,3-6-80-15,-3-3 0 0,-7-3-16 0,-4-1 0 0,-3-2-240 0,-9-2 0 16,-3-6 0-16,-2-4 0 0,-2-4 0 0,-5-4 0 16,0 1 0-16,-2-4-160 0,-3 0 160 15,-6-2 0-15,-3-3 0 0,-9 3-128 0,-4-1 128 0,-7-2 0 0,-2 6 0 16,-6 5 0-1,-4 6-448-15,-8 5 0 0,2 4 0 0,-2 5 0 0,-5 8 208 0,-6 6 48 16,1 3 0-16,-1 8 0 0,6 5 512 0,-1 3 96 0,5 4 32 0,1 3 0 16,5 4-448-16,2 1 0 0,-2 2-192 0,3 2-9104 15,1 4-1840 1</inkml:trace>
  <inkml:trace contextRef="#ctx0" brushRef="#br0" timeOffset="24307.45">7796 9111 13823 0,'0'-9'1216'0,"3"6"-960"0,-3-2-256 0,4 1 0 0,1 2 1536 0,-5-1 256 0,4 3 48 0,3-4 16 16,3-1-944-16,1 0-176 0,-3 2-32 0,-8 1-16 31,-3 4-1072-31,-8 5-224 0,-6 3-32 0,-4 4-16 16,-2 7 144-16,-8 0 48 0,1 3 0 0,-5 2 0 0,2 6 960 0,-2-3 192 0,1 3 32 0,-1-1 16 31,3 4 992-31,1 0 208 0,1 3 48 0,4-5 0 15,2 2-752-15,3 0-144 0,-2 1-16 0,1-1-16 16,4 0-704-16,1 5-144 0,-1-2-16 0,3 4-16 16,-1 0-176-16,4 0 0 0,-2 1 0 0,5 4 0 0,0-3 0 0,2-2 0 15,6-1-144-15,2-2 144 0,6-4-128 0,2-6 128 16,-9-29-192-16,32 58 192 16,-32-58-1024-16,0 0-112 0,74 71-16 0,-74-71 0 15,75 38-1040-15,-75-38-224 0,93 28-32 0,-93-28-4512 16,97 18-896-16</inkml:trace>
  <inkml:trace contextRef="#ctx0" brushRef="#br0" timeOffset="24842.41">8277 9463 23039 0,'-45'16'2048'0,"15"-4"-1648"0,7 5-400 0,9-3 0 16,11-7 2560-16,1-2 448 0,0 6 64 0,-3 8 32 15,0 12-2256-15,-4 9-448 0,4 4-80 0,-4-2-32 16,1-2-2416-16,-1-2-496 0,0 0-80 0,-3-5-32 16,2 2 800-16,1-3 144 0,0 3 48 15,0-1 0-15,-5 1 1344 0,2-3 272 0,-3 2 128 0,1-6-128 0,0 4 768 0,0-6 176 16,-4-2 16-16,3-5 16 0,4-1 304 0,-3-1 64 15,6-8 16-15,-1-1 0 0,2-2-736 0,5-6-160 16,2-2-16-16,0-5-16 0,5 2-448 0,2-7-96 16,4-6-16-16,3-4 0 15,3-5-576-15,4-4-112 0,2-4-16 0,3-1-16 16,0-8 144-16,5-5 48 0,4 4 0 0,5-4 0 0,4-1 784 0,1-8 176 0,2 4 16 0,-2-7 16 16,1 4 448-16,-4-1 96 0,-8 1 16 0,-2 10 0 15,-4 9-336-15,-4 4-64 0,-1 8-16 0,-6 9 0 16,-1 6 416-16,-6 6 64 15,1 5 32-15,-3 5 0 0,-4 8 192 0,1 1 32 0,0 3 16 0,1 2 0 16,1 7-320-16,-2 4-64 0,0 1-16 0,2 1 0 16,-5-1-400-16,0 4-96 0,-1 1-16 0,-2 3 0 15,-3 1-192-15,-3 7 0 0,-2-2 0 16,-1 4 0-16,1-4 0 0,-5 2 0 0,0 2 0 16,2 0 0-16,-5-1 0 0,3-1-192 0,-2-3 192 0,2-7-160 31,4-1-464-31,1-6-80 0,5-2-32 0,1-9 0 0,1-4-1168 0,7-6-224 0</inkml:trace>
  <inkml:trace contextRef="#ctx0" brushRef="#br0" timeOffset="25112.31">9424 8759 35935 0,'-23'0'3200'0,"11"0"-2560"0,6 4-512 0,6 1-128 0,4 0 704 0,1-1 128 0,-5-4 32 0,0 0 0 16,0 0-352-16,79 83-80 0,-79-83-16 0,73 89 0 31,-73-89-1072-31,56 110-224 0,-37-53-32 0,-2 4-16 16,-1 2-416-16,-6 7-64 0,6 5-32 0,0-1 0 0,5 7 928 0,-8-7 176 15,5 1 32-15,-6-5 16 0,-3 0 480 0,-6-4 112 0,-6 0 16 0,-9 0 0 16,-8 0 0-16,-9 2 16 0,-10 2 0 0,-11-7 0 15,-8-2 256-15,-8-4 48 16,-5 4 16-16,-8 0 0 0,-4 4-656 0,-1-5-256 0,0-2 16 0,4-6-10192 16,-3-8-2048-16</inkml:trace>
  <inkml:trace contextRef="#ctx0" brushRef="#br0" timeOffset="32685.09">6832 11288 7359 0,'-12'5'656'0,"3"1"-528"16,1-6-128-16,4 3 0 0,2-3 592 0,-6 2 96 15,-6 1 16-15,-11 6 0 0,-2 0 64 0,-8 0 0 0,3-4 16 0,1 3 0 16,1-2-80-16,1-3 0 16,1 6-16-16,-2 0 0 0,2-2 176 0,-1 0 32 15,1 1 16-15,5 4 0 0,-1 1 80 0,5 1 16 0,1-1 0 0,-3 5 0 16,2 5 144-16,2-1 16 0,-1 4 16 0,-3 6 0 0,4 1-224 0,-1 2-64 16,5-2 0-16,-1 5 0 0,3-1-192 0,4-3-64 15,2 5 0-15,1-4 0 0,3-2-176 0,6-2-32 31,0-1-16-31,4-1 0 0,3 3-208 0,2-5-32 16,-14-27-16-16,37 53 0 0,-37-53-160 0,41 52 0 0,-41-52 0 0,0 0 0 16,74 63 0-16,-74-63 0 0,0 0 0 0,87 43 0 15,-87-43 0-15,0 0 0 0,92 23 192 16,-92-23-64-16,0 0 0 0,96-4 0 0,-96 4 0 0,0 0 0 16,99-22-128-16,-99 22 0 0,75-23 0 0,-75 23 128 15,73-31-128-15,-73 31 0 0,67-40 0 0,-43 15 128 16,0-3-288-16,-6 2-64 0,-1-2-16 0,-6-5 0 15,1 2-336 1,-7 0-80-16,-1-4-16 0,-4 0 0 0,0 0 464 0,-9-5 208 0,0 0-192 0,-5 0 192 16,-1 0 0-16,-8 0 0 0,0-4 0 0,-6 4 0 15,1 0 336-15,-7 2 48 0,-2 5 0 0,2 0 0 16,4 7 288-16,-2 1 64 0,2 6 16 0,-1 0 0 0,1 1-320 16,5 8-64-16,-2 0-16 0,3 4 0 15,3 1-1104-15,1 2-208 0,2 3-64 0,1 3-14336 16</inkml:trace>
  <inkml:trace contextRef="#ctx0" brushRef="#br0" timeOffset="33124.81">7676 11184 9215 0,'-4'-4'816'0,"4"3"-656"0,4-3-160 0,-1 2 0 0,2 1 512 0,-1-5 64 15,5-2 0-15,5-3 16 16,0-10-1312-16,3 4-272 0,0-2-48 0,-6 3-16 31,-2 2-160-31,-6 2-16 0,0 7-16 0,-6-1 0 0,0 1 2784 0,-3 3 544 0,-2 2 112 0,-1 0 32 0,-2 2 1216 0,-1 0 240 16,-2 3 48-16,-3 2 16 0,-1 4-1152 0,-6-3-224 15,0 8-64-15,-8 0 0 16,6 1-1408-16,-7 0-272 0,0 4-64 0,3 2-16 16,1 0-320-16,4 1-64 0,-1 0-16 0,2 6 0 15,5 1-144-15,-4 8 192 0,0 1-192 0,6 5 192 0,-4 4-192 16,7 0 0-16,0 3 0 0,5 2 0 0,1-2 128 0,4 6 0 15,1-1 0-15,3 1 0 0,7-6-128 0,-2 0 160 0,5 2-160 0,6-2 160 32,-6-5-848-32,8-5-160 0,3 2-48 0,-21-44 0 15,52 73-1728-15,-52-73-336 0</inkml:trace>
  <inkml:trace contextRef="#ctx0" brushRef="#br0" timeOffset="33743.21">8010 11400 2751 0,'6'0'256'0,"-1"0"-256"0,-2 0 0 0,-1 0 0 31,0 0 1152-31,-1 3 176 0,-1-3 32 0,0 0 16 0,0 0 784 0,0 0 144 0,0 0 48 0,0 0 0 16,63 51-256-16,-56-34-48 0,-7 1-16 0,0-1 0 15,0 6-560-15,-5 1-96 0,-2 4-32 0,2 1 0 16,-7 3-448-16,-2-1-112 0,0 6-16 0,-2-2 0 15,0 5-160-15,1-2-32 16,1-3-16-16,-6 5 0 0,1 0-336 0,0 0-64 0,-3 0-16 0,1-2 0 16,1-6-144-16,0-1-176 15,-1-5 48-15,1-3 0 16,6-6-640-16,2-8-128 0,0 0-32 0,5-6 0 0,4-1 320 16,3-4 64-16,1-1 16 0,6-1 0 0,2-5-160 0,5-4-16 0,-14 13-16 0,45-37 0 31,-12 7 112-31,1-4 32 0,6-7 0 0,1-2 0 0,8-8 224 0,0-4 48 15,3-3 16-15,6-3 0 0,-1 2 288 0,1-5 0 16,-1-3 0-16,-4 5 0 0,-5 8 0 0,-2 7 144 16,-3 5-16-16,-4 7 0 0,-3 9 288 0,-36 26 48 0,61-38 16 15,-61 38 0-15,0 0 128 0,72-14 32 0,-72 14 0 16,0 0 0-16,0 0 528 0,69 43 112 16,-69-43 32-16,28 45 0 0,-28-45-352 0,25 61-80 0,-18-22-16 0,-4 3 0 15,1 1-624-15,-8 2-240 0,1 6 176 0,-4-1-176 16,-2 1 0-16,-3-2-160 0,-1 1 0 0,0-6 0 15,4 3-176-15,-3-7-48 0,3-4 0 0,2-1 0 32,5-3-624-32,4-3-128 0,3-3-16 0,-5-26-12304 0</inkml:trace>
  <inkml:trace contextRef="#ctx0" brushRef="#br0" timeOffset="34042.42">9533 10825 37775 0,'-26'7'1664'0,"7"0"368"0,9-2-1632 0,4-1-400 15,5-3 0-15,1 3 0 0,1 1 128 0,-1-5-128 16,0 0 0-16,0 0 128 15,39 75-2048-15,-39-75-400 0,31 57-96 0,-31-57-16 16,31 70-192-16,-31-70-64 0,32 80 0 0,-18-36 0 0,1 3 2048 0,-1 2 416 0,-1 1 80 0,0 8 16 16,0 2 1040-16,1 7 224 0,-4 6 32 0,2-2 16 15,-3-1 784-15,0-4 144 0,-1 0 48 0,-4-6 0 16,3 0-640-16,-5-6-128 16,-1 2-32-16,-6-5 0 0,-9-1-784 0,-7 4-176 0,-15 4-16 0,-11-1-16768 15</inkml:trace>
  <inkml:trace contextRef="#ctx0" brushRef="#br0" timeOffset="76252.2">6980 13495 25791 0,'0'0'2304'0,"0"0"-1856"0,2 0-448 0,-2 0 0 0,2 0 512 0,1 0 0 16,-3 0 0-16,6 0 0 31,-1-2-912-31,-3 2-176 0,-1-3-48 0,-2 3 0 16,-6-4-688-16,-4 8-144 0,-1-1-16 0,-9 3-16 0,-3 7 720 0,-6 1 128 0,-5 4 48 0,-3 3 0 15,-2 1 1168-15,0 4 256 0,0 1 32 0,0 2 16 16,3 3 672-16,-1 2 144 0,-1 6 32 0,1 2 0 16,3 5-384-16,0 2-80 0,0 9-16 0,4 2 0 0,5 3-544 0,3 7-96 15,1 0-32-15,4-3 0 0,6 7-576 0,3-10 0 0,6-6 0 16,6-6 0-1,1-5-832-15,10-5-64 0,-2-8-32 0,-12-34 0 16,40 67-160-16,-40-67-16 0,57 57-16 0,-57-57 0 0,72 51 736 0,-72-51 128 16,78 27 48-16,-78-27 0 0,82 6 1056 0,-82-6 224 0,94-18 32 0,-94 18 16 15,112-45 448-15,-55 17 96 16,1-5 0-16,-6-2 16 0,-1-5-640 0,-1-5-128 16,-1-9-16-16,-7-5-16 0,0-8-560 0,-6 0-96 15,-1-7-32-15,-9-6 0 0,-3-3-192 0,-2-1-256 0,-7 0 48 0,-2-1 16 0,-2 2-96 0,-3 4-16 16,-1 13 0-16,-5 8 0 15,-2 10 304-15,-6 11 0 0,-2 8 0 0,-2 6 0 0,-3 5 0 0,-1 6 0 16,-4 7 0 0,-4 2 0-1,2 3-448-15,-2 7-16 0,-1-1-16 0,1 5-15776 0</inkml:trace>
  <inkml:trace contextRef="#ctx0" brushRef="#br0" timeOffset="76704.78">8505 13270 17503 0,'-17'-5'1552'0,"5"0"-1232"15,1 1-320-15,2 1 0 0,6 1 1088 0,-1 2 144 16,-1-3 48-16,-7 1 0 0,-4-2 160 0,-10 1 32 15,0 3 16-15,-9 7 0 16,-1 2-1488-16,-6 5-496 0,0 5 0 0,-2 7 0 16,-4 9 48-16,-1 8 0 0,-3 8 0 0,3 5 0 0,0 6 816 0,-2 8 160 0,3 8 48 0,2 4 0 15,-2 3 576-15,2 1 128 0,3 3 32 0,3-2 0 16,1 0-432-16,8-5-96 0,5-4-16 0,8-7 0 16,10-10-80-16,11-3-32 0,6-4 0 0,13-7 0 15,-22-47-512-15,75 84-144 0,-75-84 0 0,107 57 0 31,-107-57-1248-31,136 37-320 0,-136-37-64 0,149 0-12752 0</inkml:trace>
  <inkml:trace contextRef="#ctx0" brushRef="#br0" timeOffset="77258.43">8589 13878 21183 0,'-18'9'944'0,"4"-4"192"0,6 2-912 0,4-5-224 15,1 1 0-15,3-3 0 0,0 4 640 0,0-2 64 16,0 5 32-16,0-1 0 15,0 5-1040-15,0-1-208 0,-2 4-32 0,-1 4-16 16,-3-1-416-16,-2 6-96 0,-1 3-16 0,0 4 0 0,-3 1 1904 0,-2 5 368 0,-3 8 80 0,3 3 16 16,-4 5 800-16,1 2 160 0,-1 4 48 15,-3-1 0-15,4-3-992 0,-2-3-192 0,0-2-32 0,1-9-16 16,3-9-800-16,1-5-256 0,5 0 160 0,0-12-160 0,1 0 0 16,4-7 0-16,2-5 0 0,2-2 0 15,2-5-256-15,5-4-96 0,2-5-16 0,5-4 0 16,0-2-688-1,7-7-144-15,-2-4-16 0,3-4-16 0,3-5 272 16,1-3 48-16,-3 3 16 0,3-4 0 0,0-1 448 0,-2-1 112 0,2-1 16 0,4 2 0 0,5 3 320 0,0-3 0 16,0 2 0-16,10 2 0 0,-2-2 144 0,6 3 112 15,0 9 0-15,3-1 16 0,2 6 496 0,-54 26 80 16,94-40 32-16,-94 40 0 16,84-21 144-16,-84 21 16 0,0 0 16 0,105-5 0 0,-105 5-368 0,0 0-80 15,85 23-16-15,-85-23 0 16,0 0-256-16,0 0-48 0,64 62-16 0,-60-41 0 0,-2 5-16 15,-4 2 0-15,-7 2 0 0,-3 6 0 0,-7 3-256 0,-2 6 128 0,-2 2-128 16,1-2 0 0,1-1-256-16,-2 3-144 0,2-5-48 0,7 1 0 15,-1-5-640-15,8-3-144 0,0-3-32 0,5-5-13088 0</inkml:trace>
  <inkml:trace contextRef="#ctx0" brushRef="#br0" timeOffset="77695.72">10305 13112 8511 0,'-31'-7'192'0,"7"3"32"0,4 1 16 0,12 1 0 0,2 0-240 0,3 2 0 0,-2 0 0 0,-4-1 0 0,-3 1 544 0,-2 0 64 16,-4 3 16-16,4 4 0 0,6 4-240 0,-1 3-64 16,2-1 0-16,5 8 0 15,-1 2 1376-15,6 3 272 0,1 2 48 0,-4-28 16 0,19 63 320 0,-19-63 64 0,38 76 16 0,-38-76 0 16,60 93-768-16,-26-43-128 0,5 8-48 0,-3-1 0 15,-1 9-912-15,-3-5-176 0,-10 2-32 0,-4-4-16 16,-4 0-352-16,-7 6 0 16,-2-1 0-16,-9 1 0 0,-1 1 0 0,-7 0 0 0,-4 4 0 15,-5-2 0-15,-8-2 144 0,-8-2-144 0,-3-1 192 0,-12-2-192 16,-6 2 512-16,-12 1-16 16,-1 4 0-16,-13-2 0 0,4 6-352 0,-7-3-144 0,2-2 128 15,-4-1-11040 1,-2-9-2208-16</inkml:trace>
  <inkml:trace contextRef="#ctx0" brushRef="#br0" timeOffset="90223.55">9087 3693 12895 0,'-15'0'1152'0,"4"0"-928"0,2 3-224 0,2-1 0 16,6 0 464-16,-5-1 48 0,3 3 16 0,-6-1 0 15,-3 6 240-15,-4 1 64 0,-1 4 0 0,-1 2 0 16,1-2-704-16,1-2-128 16,2-1 0-16,2-3 0 0,5 1 0 0,0-4 0 0,7-5 0 0,0 0 0 15,0 0 352-15,0 0 112 0,0 0 32 0,39 18 0 16,-22-18-16-16,2 0 0 0,4-2 0 0,1 0 0 15,4 0-480-15,2-3 0 0,1 2 0 0,4-3 0 0,0 0 0 16,0-3 0-16,5 4 0 0,0-4 0 16,0 0 0-16,0 4 0 0,4-2-128 0,-1 2 128 0,2 0 0 0,1-1 128 15,1 3-128-15,2-2 192 16,3 1 256-16,-3-1 32 0,3-2 16 0,-3 2 0 0,3 1-304 0,2-1-48 16,-2 0-16-16,2 1 0 0,-1 1-128 0,-1 1 128 15,5 2-128-15,1-3 128 16,-6 6 112-16,6-1 16 0,4 1 0 0,-4-3 0 15,3 4-256-15,-4-3 0 0,3 3 0 0,-1-1 0 16,4 3 0-16,-4-1 0 0,5 2 0 0,-3 2 0 16,2-1 0-16,-5 3 0 0,-1-3 0 0,-3 5 0 0,-2 1 0 15,1-2 0-15,-6-2 0 0,2 6 0 0,-1-2-128 0,3-2 128 0,1 2 0 16,0-4 0-16,2 3 0 0,-1-3 0 0,2 2 0 0,-1 0 0 16,-1-1 0-16,1 1 0 0,-2 2 0 0,-1-5 0 15,4 5 448-15,-1-2 32 0,7 2 16 0,6-2 0 16,-1 2-112-16,4-5 0 15,1-1-16-15,0 1 0 0,3 0-368 0,-8-1 0 0,2 1 0 0,1 0 0 16,1 1 0-16,-2 1 144 16,5-1-144-16,-1-1 0 0,-1-4 128 0,2 2-128 0,-5-5 0 0,2 7 0 0,-7-1 0 0,7 1 0 15,-1 5 0-15,3-5 0 0,8-1-160 0,2-4-32 32,1-1-16-32,3-1 0 0,-3-2-496 0,3 4-80 0,-3 1-32 0,8-2 0 15,1 6 192-15,2-9 48 0,2 0 0 0,-7-4 0 0,0 4 448 0,7 0 128 16,3 4 0-16,4-8 0 0,2 4 0 0,-1-1 0 15,-3-6 0-15,0 5 0 0,0 2 0 0,-3-3 0 0,0 3 0 16,-3 0 0-16,-2-4 192 0,1-1 16 0,-5 1 0 0,3 4 0 16,4 0 272-16,2-5 48 0,3-4 16 0,-4 1 0 15,-3-3-368-15,2-1-176 0,-4 0 160 16,6-2-160 15,3 5-304-31,2-5-144 0,1-1-48 0,-6-1 0 0,-2 0-208 0,-4 2-32 0,1 2-16 0,1-2 0 0,2 0 752 0,-2 2 0 0,-2 3 0 0,-8-1 0 16,-6 1 128-1,-1 0 64-15,-2 3 0 0,3-1-9648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08:50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7878 8636 24879 0,'-21'-6'2208'0,"0"3"-1760"16,11 3-448-16,4 0 0 0,3 3 848 0,-11-3 96 15,-10 2 16-15,-18 0 0 0,-9 0-640 0,-6 6-112 16,3-1-16-16,-2 0-16 31,5 0-608-31,-6-2-112 0,1 1-32 0,-3-3 0 0,-6 1 576 0,3-3 0 0,-3-1 128 0,-1 4-128 16,-2-1 768-16,-10 6 64 0,-3 1 16 0,-2 6 0 0,-1 3-304 0,0 4-64 15,4 3-16-15,0 4 0 16,2 5-320-16,-2-2-144 0,-1 5 128 0,6-1-128 16,6 3 128-16,3 0-128 0,8 3 0 0,9 4 128 0,6-2 64 0,8 8 0 0,5 1 0 15,6 5 0-15,6 4 176 16,4 5 32-16,6 6 16 0,6 0 0 0,9 1-272 16,2-4-144-16,8 0 160 0,6-1-160 0,8 1 0 0,4-3 0 15,10 0 0-15,11-3 0 16,7-1-416-16,12-3-32 0,8-3 0 0,10-10 0 0,-1-1 448 0,2-10 0 15,2-4 0-15,14-5 176 0,14 3 368 0,3-5 80 16,7 1 16-16,-5-5 0 0,2 1 32 0,1-7 16 16,6-1 0-16,1-3 0 0,-5 1-400 0,6-8-80 15,1 0-16-15,5-10 0 0,4-4-192 0,-5-5 0 16,-8-12 0-16,-2-5 0 0,-1-13 0 0,-14-3-320 16,-19 0 64-16,-9-5 0 15,-8-4-896-15,-7-1-192 0,-6-3-16 0,-10-8-16 0,0-5 1072 0,-16-3 304 16,-3-4 0-16,-9-1-128 0,-7 7 1088 0,-5-10 240 0,-10 0 32 15,-8-4 16-15,-6-1-560 0,-13-2-112 16,-8 1-32-16,-13 6 0 0,-15 9-272 0,-11 2-48 0,-12 7-16 0,-17-2 0 16,-13-2-208-16,-15 4-160 0,-12 0 32 0,-22 12 0 15,-10 7-1104-15,-8 12-224 16,-9 7-32-16,-13 11-16 0,1 4-432 16,-11 13-96-16</inkml:trace>
  <inkml:trace contextRef="#ctx0" brushRef="#br0" timeOffset="21473.86">6684 11454 11967 0,'-5'-6'1072'0,"0"3"-864"16,5-2-208-16,1 5 0 0,3-4 0 0,-4-3-128 15,3-1 128-15,-3-8-208 16,2-7-816-16,-4 4-176 0,-1 0-16 0,-2 3-16 0,-7 1 1232 0,-2 4 0 16,0-1 208-16,-6 0-16 0,5-2 1104 0,-8 5 224 15,2-1 32-15,-1-2 16 0,1 3-320 0,-2-2-64 0,0 3-16 0,-3-1 0 16,0 5-464-16,-4 1-112 16,-1 3-16-16,-4 3 0 0,-1 3 224 0,-4 6 32 0,-4 2 16 0,-3 1 0 15,2 1 224-15,-4 9 32 0,0 1 16 16,2 2 0-16,5 3-224 0,-1 7-64 0,-4 4 0 0,1 0 0 15,6-2-192-15,0 2-64 0,5 1 0 0,0 1 0 16,6-1-16-16,1 1-16 0,5-2 0 0,1-1 0 16,2 1-160-16,6-3-48 0,4-3 0 0,7 4 0 15,-1-5-336-15,11 3 128 0,-7-38-128 0,23 70 0 16,-23-70 0-16,43 68 0 0,-43-68 0 0,54 70 0 0,-54-70-208 16,65 69 32-16,-65-69 16 0,75 60 0 15,-75-60-96-15,89 60 0 0,-89-60-16 0,106 63 0 16,-106-63-32-16,127 66 0 0,-54-34 0 0,2-3 0 0,7-3 64 15,-4-3 16-15,8 3 0 0,1-5 0 16,11-2 80-16,3-3 16 0,7 0 0 0,1-1 0 16,-2-1 128-16,1-5-160 0,0-4 160 0,7-5-160 15,7-9-160-15,-2-1-16 0,-7-6-16 0,-6-1 0 16,-10 0-96-16,-1-8 0 0,-2 1-16 0,-5-1 0 0,-2-1 224 0,-8 0 48 0,-8 0 16 16,-5-4 0-16,-5-1 368 0,-3-4 80 15,-1 4 16-15,-8-1 0 0,3-2 480 0,-6-6 80 16,-1 1 32-16,-1-6 0 0,-3-4-176 0,-4 0-16 15,-2 1-16-15,-4-1 0 0,1 0-352 0,-3-1-80 0,3-4-16 16,-6 1 0-16,-4 3-224 0,-3-1 0 0,-3 3 0 0,-5 4 0 16,-4 4-224-16,-11-2-32 0,2 4-16 0,-10 1 0 15,-5 4 48-15,-13 2 16 0,-1 5 0 0,-9-2 0 16,-7 2 480-16,-16 0 112 0,-9 8 0 0,-15-1 16 16,-7 3 160-16,-7 2 16 0,-5 6 16 0,-4-4 0 0,-3-2-336 15,-7 3-64-15,-4 2 0 0,-3-3-16 0,-2 4-32 0,-7-3 0 16,0 2 0-16,-7 1 0 0,-2-5-16 0,-5 8 0 15,-1 2 0-15,-11-1 0 0,1 4-128 16,-15 7 0-16,-3 7 0 0,-13 12 0 31,-1 2-768-31,-15 23-176 0,1 17-32 0,1 24-16 0,6 23-1408 0,12 5-288 0</inkml:trace>
  <inkml:trace contextRef="#ctx0" brushRef="#br0" timeOffset="29631.32">7031 13300 25791 0,'-17'0'2304'0,"4"2"-1856"0,5-1-448 0,4-1 0 0,2 2 192 0,-10-2-64 16,-7 5-128-16,-12 2 192 31,-13 2-1856-31,-6 2-384 0,-1 1-80 0,-1 2-16 0,-2 0 160 0,3-2 16 0,2 5 16 0,-1 1 0 0,3 3 1952 0,2-2 400 16,-4 3 80-16,0 1 16 0,0 3 896 0,-3 0 176 16,0 9 32-16,-2-4 16 15,-2 4-304-15,2 0-64 0,5 3-16 0,0-5 0 0,0 2-448 0,6 4-80 16,-1-3-32-16,4 4 0 0,2 0-256 0,1 2-48 15,2-2-16-15,1 4 0 0,2-2 0 0,1 6 0 16,-1 3 0-16,8 3 0 0,5 0 32 0,5-2 0 0,7-3 0 16,7-4 0-16,0-45-256 0,21 84-128 15,-21-84 160-15,40 78-160 0,-40-78 192 0,61 72-48 0,-61-72-16 0,80 73 0 16,-80-73 0-16,84 66-128 16,-84-66 192-16,101 66-64 0,-101-66 160 0,108 63 32 0,-108-63 0 15,125 57 0-15,-53-31 80 0,-4-3 32 0,5-2 0 16,-5-7 0-16,-2-5-96 0,4-1-16 0,1-3 0 15,2-1 0-15,2-1-176 0,0-6-144 0,2 3 192 0,0-9-192 16,-4 1 128-16,-5-1-128 0,0-5 0 0,1 0 0 0,-2-2 0 0,-1-3 0 16,2-2 0-16,2-1 0 0,1-8 0 15,-3-1 0-15,-4-1-192 0,-8-3 192 0,-10 1-144 16,-5-6 144-16,-1-1-128 0,-3 1 128 0,-2 0 0 0,-4-5 0 16,1-2 0-16,-3-2-128 0,3 0 336 15,-6 1 80-15,-4-1 16 0,-1-3 0 0,-2-1 144 0,-6 1 48 16,-5 7 0-16,-11 1 0 0,-2 1-112 15,-13 3 0-15,-4 0-16 0,-17-4 0 0,-6 2-160 16,-13 1-16-16,-6 1-16 0,-11 3 0 0,-7 4-384 0,-10 0-80 0,-8 0-16 16,-1-4 0-1,2 0-704-15,7-4-144 0,3-1-16 0,14-5-16 16,7-2-768-16,12-3-160 0,13 1-16 0,8-1-10880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27T20:08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7566 8590 9215 0,'-14'-12'816'0,"2"2"-656"16,1 1-160-16,4 2 0 0,2 5 896 0,0-1 128 0,1-1 48 0,-10-1 0 0,-6 0 784 0,-8-7 144 15,-5 3 48-15,-4 4 0 0,-3 1-1216 0,0 4-224 16,-4 4-48-16,1-1-16 0,-1 4-368 0,-1-3-176 16,1 4 160-16,-1-2-160 0,1 2 448 0,1-1 0 15,-2 0 0-15,-4-3 0 0,2 3-240 0,0 0-48 16,5-4-16-16,-5 6 0 0,-2-2-288 0,-2 0-64 15,-1 0-16-15,0 1 0 0,-4-2 224 0,0 4 0 16,-1 1 0-16,-2 2 0 0,-1 1 272 16,-1 4 160-16,7 1 16 0,4 2 16 0,3 2 304 15,3 3 64-15,4 0 16 0,2 5 0 0,3 4-272 0,0 0-48 0,4 1-16 0,-1-1 0 32,3 5-512-32,1 2 0 0,2-2-160 0,0 0 160 0,3-3-352 0,0 6 48 0,-1 1 16 0,5 1 0 15,1 4 288-15,1 0 0 0,6 1-128 0,3-1 128 16,4 1 160-16,4-1 96 15,0-49 0-15,14 87 16 0,-14-87 192 0,30 82 48 0,-30-82 0 0,33 86 0 16,-33-86-304-16,42 88-48 0,-42-88-16 0,43 91 0 16,-43-91 16-16,49 92 0 0,-49-92 0 0,63 94 0 15,-63-94-160-15,75 80 0 0,-75-80 0 16,87 67 0-16,-87-67 0 0,117 57-144 0,-48-31 144 0,6-3-208 16,2-7-32-16,0-8 0 0,3-3 0 0,-5-1 0 15,0-2 112-15,0 1 128 0,5-1-208 16,0 0 80-16,7-1 128 0,-3-1 0 0,-4 4 128 15,-2-4-128-15,-1-4 272 0,1 4-16 0,6 0 0 0,0-3 0 0,4-2-80 0,5-4-32 32,-10-1 0-32,6-6 0 0,-2-2-144 0,-3-4 0 0,1-1 0 0,3 2 128 0,-5-1-128 0,-3-5 0 15,-5 3 0 1,-7-2 0-16,-3 0 0 0,-8-4 0 0,1 4 0 0,-6-2 0 0,-1-1 256 16,1 3-48-16,0-6 0 0,0 1 0 0,-3-1-208 15,0-2 0-15,-5 2 128 0,-4-3-128 0,-9 1 0 16,-5-1 176-16,-3 3-176 0,-8-2 160 0,-4-1 96 0,-6-5 32 15,-5-2 0-15,-5-5 0 0,-4-5 240 0,-5-6 48 0,-7-1 16 0,-5-7 0 16,-2-4 96-16,-12-1 16 0,-3 1 0 0,-10-5 0 31,-6-3-272-31,-11 3-48 0,-3 3-16 0,-12-2 0 0,-4 2-160 16,-12 2-16-16,-5 1-16 0,-13 3 0 16,-3 6-176-16,-3 3 0 0,-2 1-160 0,-2 7 160 15,1 4-640-15,6-2-16 16,6 7-16-16,15-4 0 0,8 4-528 0,13 4-96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hyperlink" Target="https://github.com/python/cpython/blob/main/Objects/dictobject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samwho.dev/hashing-playground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207195" y="5408859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binary search.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C1BC4D-838D-59D2-BF65-53343C6BB15B}"/>
                  </a:ext>
                </a:extLst>
              </p14:cNvPr>
              <p14:cNvContentPartPr/>
              <p14:nvPr/>
            </p14:nvContentPartPr>
            <p14:xfrm>
              <a:off x="1775880" y="3084840"/>
              <a:ext cx="1739160" cy="2369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C1BC4D-838D-59D2-BF65-53343C6BB1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520" y="3075480"/>
                <a:ext cx="1757880" cy="238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902220" y="5441126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Putting</a:t>
            </a:r>
            <a:r>
              <a:rPr lang="en-CA" dirty="0"/>
              <a:t> and </a:t>
            </a:r>
            <a:r>
              <a:rPr lang="en-CA" b="1" dirty="0"/>
              <a:t>removing</a:t>
            </a:r>
            <a:r>
              <a:rPr lang="en-CA" dirty="0"/>
              <a:t> is still O(n) since they require making a gap or filling a gap by shuffling array elements.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55819D4-9BB3-F709-CD4F-E5F2B6A10EDD}"/>
                  </a:ext>
                </a:extLst>
              </p14:cNvPr>
              <p14:cNvContentPartPr/>
              <p14:nvPr/>
            </p14:nvContentPartPr>
            <p14:xfrm>
              <a:off x="1962720" y="2901960"/>
              <a:ext cx="1333440" cy="886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55819D4-9BB3-F709-CD4F-E5F2B6A10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3360" y="2892600"/>
                <a:ext cx="1352160" cy="9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Hash tables </a:t>
            </a:r>
            <a:r>
              <a:rPr lang="en-CA" dirty="0"/>
              <a:t>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9239F1-915E-F785-8110-56B95C430D09}"/>
                  </a:ext>
                </a:extLst>
              </p14:cNvPr>
              <p14:cNvContentPartPr/>
              <p14:nvPr/>
            </p14:nvContentPartPr>
            <p14:xfrm>
              <a:off x="1101960" y="2211480"/>
              <a:ext cx="9480600" cy="306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9239F1-915E-F785-8110-56B95C430D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600" y="2202120"/>
                <a:ext cx="9499320" cy="30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78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they should be spread out unpredictably over the array.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AFFE62-919A-5288-D534-8FA80656209C}"/>
                  </a:ext>
                </a:extLst>
              </p14:cNvPr>
              <p14:cNvContentPartPr/>
              <p14:nvPr/>
            </p14:nvContentPartPr>
            <p14:xfrm>
              <a:off x="1383120" y="4378680"/>
              <a:ext cx="9059760" cy="96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AFFE62-919A-5288-D534-8FA806562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3760" y="4369320"/>
                <a:ext cx="9078480" cy="9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30392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This is a 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9F4610-8E74-EC79-FB6E-00E498B47603}"/>
                  </a:ext>
                </a:extLst>
              </p14:cNvPr>
              <p14:cNvContentPartPr/>
              <p14:nvPr/>
            </p14:nvContentPartPr>
            <p14:xfrm>
              <a:off x="714240" y="358200"/>
              <a:ext cx="9144000" cy="54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9F4610-8E74-EC79-FB6E-00E498B476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80" y="348840"/>
                <a:ext cx="9162720" cy="54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capacity of the array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 necessarily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ECE7A4-3CEE-65A7-0F9A-35DA8FEF248D}"/>
                  </a:ext>
                </a:extLst>
              </p14:cNvPr>
              <p14:cNvContentPartPr/>
              <p14:nvPr/>
            </p14:nvContentPartPr>
            <p14:xfrm>
              <a:off x="568080" y="2024640"/>
              <a:ext cx="1564920" cy="424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ECE7A4-3CEE-65A7-0F9A-35DA8FEF2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720" y="2015280"/>
                <a:ext cx="1583640" cy="42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0020AC-DA8C-5B27-39C5-5D8C6019A6D8}"/>
                  </a:ext>
                </a:extLst>
              </p14:cNvPr>
              <p14:cNvContentPartPr/>
              <p14:nvPr/>
            </p14:nvContentPartPr>
            <p14:xfrm>
              <a:off x="1004760" y="2666160"/>
              <a:ext cx="6736680" cy="3756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0020AC-DA8C-5B27-39C5-5D8C6019A6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400" y="2656800"/>
                <a:ext cx="6755400" cy="37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6505B8-F8A8-7D0A-7DBB-5046C9D76FA6}"/>
                  </a:ext>
                </a:extLst>
              </p14:cNvPr>
              <p14:cNvContentPartPr/>
              <p14:nvPr/>
            </p14:nvContentPartPr>
            <p14:xfrm>
              <a:off x="589680" y="901800"/>
              <a:ext cx="7652520" cy="557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6505B8-F8A8-7D0A-7DBB-5046C9D76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320" y="892440"/>
                <a:ext cx="7671240" cy="55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A161D8-FF1A-3D22-D1F9-6001F839F07A}"/>
                  </a:ext>
                </a:extLst>
              </p14:cNvPr>
              <p14:cNvContentPartPr/>
              <p14:nvPr/>
            </p14:nvContentPartPr>
            <p14:xfrm>
              <a:off x="9257400" y="3720240"/>
              <a:ext cx="2382840" cy="48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A161D8-FF1A-3D22-D1F9-6001F839F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8040" y="3710880"/>
                <a:ext cx="2401560" cy="5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needed: all entries stored directly in the array. This kind of hash table is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12E7E4-6EBB-DE43-B0BA-FAF5BAEBEA7F}"/>
                  </a:ext>
                </a:extLst>
              </p14:cNvPr>
              <p14:cNvContentPartPr/>
              <p14:nvPr/>
            </p14:nvContentPartPr>
            <p14:xfrm>
              <a:off x="1176840" y="1322280"/>
              <a:ext cx="10280880" cy="4475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12E7E4-6EBB-DE43-B0BA-FAF5BAEB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480" y="1312920"/>
                <a:ext cx="10299600" cy="44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soon start to cluster together in long sequences, slowing down the operations.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tricky. We will mark removed locations with a special “deleted” value different from empty.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446267-DD7A-8B40-B0DF-03FA3F98822B}"/>
                  </a:ext>
                </a:extLst>
              </p14:cNvPr>
              <p14:cNvContentPartPr/>
              <p14:nvPr/>
            </p14:nvContentPartPr>
            <p14:xfrm>
              <a:off x="369360" y="2383200"/>
              <a:ext cx="7179480" cy="362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446267-DD7A-8B40-B0DF-03FA3F9882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000" y="2373840"/>
                <a:ext cx="7198200" cy="36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Then how is 12 found? If we mark location 1 as “empty”,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(hash(key) + 0) % N</a:t>
            </a:r>
            <a:br>
              <a:rPr lang="en-CA" dirty="0"/>
            </a:br>
            <a:r>
              <a:rPr lang="en-CA" dirty="0"/>
              <a:t>(hash(key) + 1) % N</a:t>
            </a:r>
            <a:br>
              <a:rPr lang="en-CA" dirty="0"/>
            </a:br>
            <a:r>
              <a:rPr lang="en-CA" dirty="0"/>
              <a:t>(hash(key) + 2) % N</a:t>
            </a:r>
            <a:br>
              <a:rPr lang="en-CA" dirty="0"/>
            </a:br>
            <a:r>
              <a:rPr lang="en-CA" dirty="0"/>
              <a:t>(hash(key) + 3) % N</a:t>
            </a:r>
            <a:br>
              <a:rPr lang="en-CA" dirty="0"/>
            </a:br>
            <a:r>
              <a:rPr lang="en-CA" dirty="0"/>
              <a:t>(hash(key) + 4)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% N </a:t>
            </a:r>
            <a:r>
              <a:rPr lang="en-CA" dirty="0"/>
              <a:t>makes the sequence wrap-around when it hits the end of the array.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the capacity of the array.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7A4809-B9EA-88C8-23BC-CFA217FAFC0A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45837C-E5C2-86AB-B7D3-25E7F4840F76}"/>
                  </a:ext>
                </a:extLst>
              </p14:cNvPr>
              <p14:cNvContentPartPr/>
              <p14:nvPr/>
            </p14:nvContentPartPr>
            <p14:xfrm>
              <a:off x="177480" y="2281320"/>
              <a:ext cx="8815680" cy="2683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45837C-E5C2-86AB-B7D3-25E7F4840F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120" y="2271960"/>
                <a:ext cx="8834400" cy="270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Suffers from 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must be prime, otherwise might not find an empty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Might loop forever if the table is half or more full (need to extend table size and </a:t>
            </a:r>
            <a:r>
              <a:rPr lang="en-CA" b="1" dirty="0"/>
              <a:t>re-hash</a:t>
            </a:r>
            <a:r>
              <a:rPr lang="en-CA" dirty="0"/>
              <a:t> entries)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3AC0A9-9E0D-CC41-3479-DE8D2F91B8F1}"/>
                  </a:ext>
                </a:extLst>
              </p14:cNvPr>
              <p14:cNvContentPartPr/>
              <p14:nvPr/>
            </p14:nvContentPartPr>
            <p14:xfrm>
              <a:off x="2688480" y="2239200"/>
              <a:ext cx="6806520" cy="3317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3AC0A9-9E0D-CC41-3479-DE8D2F91B8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9120" y="2229840"/>
                <a:ext cx="6825240" cy="33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2A6FDF-565A-6E79-1AEF-4BC0629B8270}"/>
                  </a:ext>
                </a:extLst>
              </p14:cNvPr>
              <p14:cNvContentPartPr/>
              <p14:nvPr/>
            </p14:nvContentPartPr>
            <p14:xfrm>
              <a:off x="368280" y="4637520"/>
              <a:ext cx="11720520" cy="2008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2A6FDF-565A-6E79-1AEF-4BC0629B8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4628160"/>
                <a:ext cx="11739240" cy="20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Double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1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Double Hashing</a:t>
            </a:r>
            <a:br>
              <a:rPr lang="en-CA" b="1" dirty="0"/>
            </a:br>
            <a:r>
              <a:rPr lang="en-CA" dirty="0"/>
              <a:t>(hash(key) + 0*hash'(key)) % N</a:t>
            </a:r>
            <a:br>
              <a:rPr lang="en-CA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+ 2*hash'(key)) % N</a:t>
            </a:r>
            <a:br>
              <a:rPr lang="en-CA" dirty="0"/>
            </a:br>
            <a:r>
              <a:rPr lang="en-CA" dirty="0"/>
              <a:t>(hash(key) + 3*hash'(key)) % N</a:t>
            </a:r>
            <a:br>
              <a:rPr lang="en-CA" dirty="0"/>
            </a:br>
            <a:r>
              <a:rPr lang="en-CA" dirty="0"/>
              <a:t>(hash(key) + 4*hash'(key))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 </a:t>
            </a:r>
            <a:r>
              <a:rPr lang="en-CA" dirty="0" err="1"/>
              <a:t>i</a:t>
            </a:r>
            <a:r>
              <a:rPr lang="en-CA" dirty="0"/>
              <a:t>*hash'(key))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6096000" y="4084569"/>
            <a:ext cx="3860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clustering seen in linear probing and quadratic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</a:t>
            </a:r>
            <a:r>
              <a:rPr lang="en-CA" b="1" dirty="0"/>
              <a:t>N</a:t>
            </a:r>
            <a:r>
              <a:rPr lang="en-CA" dirty="0"/>
              <a:t> should be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6C89-06DD-A5B3-CF93-CBB77E1B2806}"/>
              </a:ext>
            </a:extLst>
          </p:cNvPr>
          <p:cNvSpPr txBox="1"/>
          <p:nvPr/>
        </p:nvSpPr>
        <p:spPr>
          <a:xfrm>
            <a:off x="6341327" y="1388437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hash(key)</a:t>
            </a:r>
            <a:r>
              <a:rPr lang="en-CA" dirty="0"/>
              <a:t> is the usual hash function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444AC-3489-8CE2-ECE3-6DBEDA957589}"/>
              </a:ext>
            </a:extLst>
          </p:cNvPr>
          <p:cNvSpPr txBox="1"/>
          <p:nvPr/>
        </p:nvSpPr>
        <p:spPr>
          <a:xfrm>
            <a:off x="6341327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is a secondary hash function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42C4-7A80-9563-853F-645233E72599}"/>
              </a:ext>
            </a:extLst>
          </p:cNvPr>
          <p:cNvSpPr txBox="1"/>
          <p:nvPr/>
        </p:nvSpPr>
        <p:spPr>
          <a:xfrm>
            <a:off x="8357840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should </a:t>
            </a:r>
            <a:r>
              <a:rPr lang="en-CA" i="1" dirty="0"/>
              <a:t>never</a:t>
            </a:r>
            <a:r>
              <a:rPr lang="en-CA" dirty="0"/>
              <a:t> evaluate to 0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47DAEE-4677-35E8-4142-7447F9268379}"/>
              </a:ext>
            </a:extLst>
          </p:cNvPr>
          <p:cNvSpPr/>
          <p:nvPr/>
        </p:nvSpPr>
        <p:spPr>
          <a:xfrm>
            <a:off x="7948962" y="2914185"/>
            <a:ext cx="332677" cy="247891"/>
          </a:xfrm>
          <a:prstGeom prst="rightArrow">
            <a:avLst>
              <a:gd name="adj1" fmla="val 440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C828-5CB8-AD60-04D3-2017A6A7A908}"/>
              </a:ext>
            </a:extLst>
          </p:cNvPr>
          <p:cNvSpPr txBox="1"/>
          <p:nvPr/>
        </p:nvSpPr>
        <p:spPr>
          <a:xfrm>
            <a:off x="9277815" y="1200801"/>
            <a:ext cx="27190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 = p – (key % p)</a:t>
            </a:r>
            <a:r>
              <a:rPr lang="en-CA" dirty="0"/>
              <a:t> is a common choice, for some prime number p &lt; N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C668C-6C69-7876-5077-5A7730559343}"/>
              </a:ext>
            </a:extLst>
          </p:cNvPr>
          <p:cNvCxnSpPr>
            <a:cxnSpLocks/>
          </p:cNvCxnSpPr>
          <p:nvPr/>
        </p:nvCxnSpPr>
        <p:spPr>
          <a:xfrm flipH="1">
            <a:off x="8995317" y="1539563"/>
            <a:ext cx="460917" cy="10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1D3C3B-9047-5DEA-0626-027882A4826F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080257-4B75-1B78-264B-BD9E6EE67D21}"/>
                  </a:ext>
                </a:extLst>
              </p14:cNvPr>
              <p14:cNvContentPartPr/>
              <p14:nvPr/>
            </p14:nvContentPartPr>
            <p14:xfrm>
              <a:off x="6586200" y="1060200"/>
              <a:ext cx="5399280" cy="219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080257-4B75-1B78-264B-BD9E6EE67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6840" y="1050840"/>
                <a:ext cx="5418000" cy="22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51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can be as efficient as open addressing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The exact implementation details of the hash table, and the kind of data you give it, can make a big difference.</a:t>
            </a:r>
          </a:p>
          <a:p>
            <a:r>
              <a:rPr lang="en-CA" dirty="0"/>
              <a:t>Hash tables are common in practice, with many variations and optimizations for special cases</a:t>
            </a:r>
          </a:p>
          <a:p>
            <a:pPr lvl="1"/>
            <a:r>
              <a:rPr lang="en-CA" dirty="0"/>
              <a:t>See the hash table implementation of Python’s dictionaries </a:t>
            </a:r>
            <a:r>
              <a:rPr lang="en-CA" dirty="0">
                <a:hlinkClick r:id="rId2"/>
              </a:rPr>
              <a:t>https://github.com/python/cpython/blob/main/Objects/dictobject.c</a:t>
            </a:r>
            <a:r>
              <a:rPr lang="en-CA" dirty="0"/>
              <a:t> </a:t>
            </a:r>
          </a:p>
          <a:p>
            <a:pPr lvl="1"/>
            <a:r>
              <a:rPr lang="en-CA"/>
              <a:t>Closed hashing, ordered keys, </a:t>
            </a:r>
            <a:r>
              <a:rPr lang="en-CA" dirty="0"/>
              <a:t>compact </a:t>
            </a:r>
            <a:r>
              <a:rPr lang="en-CA"/>
              <a:t>memory usage, </a:t>
            </a: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4420C7-F692-EE98-CCBF-790EC70D188E}"/>
                  </a:ext>
                </a:extLst>
              </p14:cNvPr>
              <p14:cNvContentPartPr/>
              <p14:nvPr/>
            </p14:nvContentPartPr>
            <p14:xfrm>
              <a:off x="565200" y="75240"/>
              <a:ext cx="3848400" cy="380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4420C7-F692-EE98-CCBF-790EC70D18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840" y="65880"/>
                <a:ext cx="3867120" cy="38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good hash function 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Keys that differ only in the ignored bits will have the same hash value</a:t>
            </a:r>
          </a:p>
          <a:p>
            <a:pPr lvl="2"/>
            <a:r>
              <a:rPr lang="en-CA" dirty="0"/>
              <a:t>This means collisions are more likely!</a:t>
            </a:r>
          </a:p>
          <a:p>
            <a:pPr lvl="1"/>
            <a:r>
              <a:rPr lang="en-CA" dirty="0"/>
              <a:t>Give a large range of unpredictable values</a:t>
            </a:r>
          </a:p>
          <a:p>
            <a:pPr lvl="2"/>
            <a:r>
              <a:rPr lang="en-CA" dirty="0"/>
              <a:t>Narrow range could cause collisions</a:t>
            </a:r>
          </a:p>
          <a:p>
            <a:pPr lvl="2"/>
            <a:r>
              <a:rPr lang="en-CA" dirty="0"/>
              <a:t>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D7C1D3-D593-FEBA-22A8-9C1C35C99761}"/>
                  </a:ext>
                </a:extLst>
              </p14:cNvPr>
              <p14:cNvContentPartPr/>
              <p14:nvPr/>
            </p14:nvContentPartPr>
            <p14:xfrm>
              <a:off x="200160" y="3108960"/>
              <a:ext cx="1154520" cy="264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D7C1D3-D593-FEBA-22A8-9C1C35C997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00" y="3099600"/>
                <a:ext cx="1173240" cy="26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r>
              <a:rPr lang="en-CA" dirty="0"/>
              <a:t>hash(key) must always return the same value when you give it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8ECCE8-5C17-90E7-8790-04BDCE638845}"/>
                  </a:ext>
                </a:extLst>
              </p14:cNvPr>
              <p14:cNvContentPartPr/>
              <p14:nvPr/>
            </p14:nvContentPartPr>
            <p14:xfrm>
              <a:off x="1373760" y="1968840"/>
              <a:ext cx="10626120" cy="3849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8ECCE8-5C17-90E7-8790-04BDCE6388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400" y="1959480"/>
                <a:ext cx="10644840" cy="38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value that </a:t>
            </a:r>
            <a:r>
              <a:rPr lang="en-CA" b="1" dirty="0"/>
              <a:t>depends on all the bits in the key</a:t>
            </a:r>
          </a:p>
          <a:p>
            <a:pPr lvl="1"/>
            <a:r>
              <a:rPr lang="en-CA" dirty="0"/>
              <a:t>Changing just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x.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BA7E742-8138-7640-3C9A-662CC1099122}"/>
                  </a:ext>
                </a:extLst>
              </p14:cNvPr>
              <p14:cNvContentPartPr/>
              <p14:nvPr/>
            </p14:nvContentPartPr>
            <p14:xfrm>
              <a:off x="965160" y="1962000"/>
              <a:ext cx="10995840" cy="4372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BA7E742-8138-7640-3C9A-662CC10991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1952640"/>
                <a:ext cx="11014560" cy="43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Wide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C54BBF-7732-ACC2-A424-4118D9FFD97A}"/>
                  </a:ext>
                </a:extLst>
              </p14:cNvPr>
              <p14:cNvContentPartPr/>
              <p14:nvPr/>
            </p14:nvContentPartPr>
            <p14:xfrm>
              <a:off x="9259920" y="2053440"/>
              <a:ext cx="2273760" cy="753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C54BBF-7732-ACC2-A424-4118D9FFD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0560" y="2044080"/>
                <a:ext cx="2292480" cy="77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D5C054C-C250-BEF7-CB6B-0AA99FE44353}"/>
                  </a:ext>
                </a:extLst>
              </p14:cNvPr>
              <p14:cNvContentPartPr/>
              <p14:nvPr/>
            </p14:nvContentPartPr>
            <p14:xfrm>
              <a:off x="1592640" y="1262880"/>
              <a:ext cx="10251720" cy="4829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D5C054C-C250-BEF7-CB6B-0AA99FE443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3280" y="1253520"/>
                <a:ext cx="10270440" cy="48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like integers.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BE4BF8-5D61-5CDC-E1F5-B79E9022B434}"/>
                  </a:ext>
                </a:extLst>
              </p14:cNvPr>
              <p14:cNvContentPartPr/>
              <p14:nvPr/>
            </p14:nvContentPartPr>
            <p14:xfrm>
              <a:off x="7207200" y="2286720"/>
              <a:ext cx="3032280" cy="56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BE4BF8-5D61-5CDC-E1F5-B79E9022B4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7840" y="2277360"/>
                <a:ext cx="3051000" cy="58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E81C47-38A2-4FB2-2322-0763897119E2}"/>
              </a:ext>
            </a:extLst>
          </p:cNvPr>
          <p:cNvSpPr txBox="1"/>
          <p:nvPr/>
        </p:nvSpPr>
        <p:spPr>
          <a:xfrm>
            <a:off x="3459670" y="5292546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is some fixed constant int, e.g. the book suggests 33, 37, 39, and 41 can be good values for a.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95193-ACB8-5743-20F0-FE1FA36B44AB}"/>
              </a:ext>
            </a:extLst>
          </p:cNvPr>
          <p:cNvSpPr txBox="1"/>
          <p:nvPr/>
        </p:nvSpPr>
        <p:spPr>
          <a:xfrm>
            <a:off x="7508931" y="5280794"/>
            <a:ext cx="29532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Typically need to run experiments on real-world data to find good values for a, or other hashing constants.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36AC0A-DE43-D386-CF8D-3EF883453115}"/>
              </a:ext>
            </a:extLst>
          </p:cNvPr>
          <p:cNvSpPr txBox="1"/>
          <p:nvPr/>
        </p:nvSpPr>
        <p:spPr>
          <a:xfrm>
            <a:off x="2207941" y="5136657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't' + 33*('a' +  33*'c')</a:t>
            </a:r>
            <a:b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            = 116 + 33*(97 + 33*99)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3364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BFABF-C9BF-61F0-3152-4311280F20F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4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082316-D224-A622-1B0A-BB055DE8DF46}"/>
                  </a:ext>
                </a:extLst>
              </p14:cNvPr>
              <p14:cNvContentPartPr/>
              <p14:nvPr/>
            </p14:nvContentPartPr>
            <p14:xfrm>
              <a:off x="1801080" y="230760"/>
              <a:ext cx="10145880" cy="367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082316-D224-A622-1B0A-BB055DE8DF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1720" y="221400"/>
                <a:ext cx="10164600" cy="36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52FE-E345-476F-60D4-CA25993FF6EA}"/>
              </a:ext>
            </a:extLst>
          </p:cNvPr>
          <p:cNvSpPr txBox="1"/>
          <p:nvPr/>
        </p:nvSpPr>
        <p:spPr>
          <a:xfrm>
            <a:off x="764283" y="2497857"/>
            <a:ext cx="4194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Creating a good hash function for strings takes some work.</a:t>
            </a:r>
            <a:br>
              <a:rPr lang="en-AU" dirty="0"/>
            </a:br>
            <a:r>
              <a:rPr lang="en-AU" dirty="0"/>
              <a:t>Here is a visualization tool that can help:</a:t>
            </a:r>
          </a:p>
          <a:p>
            <a:r>
              <a:rPr lang="en-AU" dirty="0">
                <a:hlinkClick r:id="rId2"/>
              </a:rPr>
              <a:t>https://samwho.dev/hashing-playground/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E7D4FF-31E6-809F-7679-2EC0B2C1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45" y="1434373"/>
            <a:ext cx="656364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80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1544-66A4-A587-7112-DA7C62ACF841}"/>
              </a:ext>
            </a:extLst>
          </p:cNvPr>
          <p:cNvSpPr txBox="1"/>
          <p:nvPr/>
        </p:nvSpPr>
        <p:spPr>
          <a:xfrm>
            <a:off x="6222050" y="5866295"/>
            <a:ext cx="263234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Answer</a:t>
            </a:r>
            <a:r>
              <a:rPr lang="en-CA" dirty="0"/>
              <a:t>: Yes! In a hash table with buckets it can be arbitrarily large.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4905-EE2F-CE5B-3446-F19BE9C3C8E2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960CAF-A620-E8AD-EA28-B0C2BD37FCE7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E804A-A9B5-A422-EA03-B76047570B42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38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B1869B-4C02-CACB-5C9F-C3D669FB3A9C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5BF48-EC1F-294D-8E0C-B494639C8AA2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259E2F-F235-5890-37B5-FA58A0D553B9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we will use a simpler implementation …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9CFCFD-8042-7F1E-30C7-2CD4904449E8}"/>
                  </a:ext>
                </a:extLst>
              </p14:cNvPr>
              <p14:cNvContentPartPr/>
              <p14:nvPr/>
            </p14:nvContentPartPr>
            <p14:xfrm>
              <a:off x="5108040" y="113040"/>
              <a:ext cx="5187240" cy="314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9CFCFD-8042-7F1E-30C7-2CD4904449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8680" y="103680"/>
                <a:ext cx="5205960" cy="31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02AAB0-A584-522B-E057-DD053B4C7F30}"/>
                  </a:ext>
                </a:extLst>
              </p14:cNvPr>
              <p14:cNvContentPartPr/>
              <p14:nvPr/>
            </p14:nvContentPartPr>
            <p14:xfrm>
              <a:off x="21960" y="236880"/>
              <a:ext cx="12144240" cy="639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2AAB0-A584-522B-E057-DD053B4C7F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0" y="227520"/>
                <a:ext cx="12162960" cy="64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B925AF-FC88-3AA4-9BB6-D4859DE77EFA}"/>
                  </a:ext>
                </a:extLst>
              </p14:cNvPr>
              <p14:cNvContentPartPr/>
              <p14:nvPr/>
            </p14:nvContentPartPr>
            <p14:xfrm>
              <a:off x="1139040" y="748080"/>
              <a:ext cx="11036880" cy="527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B925AF-FC88-3AA4-9BB6-D4859DE77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680" y="738720"/>
                <a:ext cx="11055600" cy="52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891250-57DD-FCFA-9121-6C9D3AA0FEE8}"/>
                  </a:ext>
                </a:extLst>
              </p14:cNvPr>
              <p14:cNvContentPartPr/>
              <p14:nvPr/>
            </p14:nvContentPartPr>
            <p14:xfrm>
              <a:off x="2155320" y="1329480"/>
              <a:ext cx="4509000" cy="416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891250-57DD-FCFA-9121-6C9D3AA0FE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5960" y="1320120"/>
                <a:ext cx="4527720" cy="41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2350183" y="5344205"/>
            <a:ext cx="24157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Slow!</a:t>
            </a:r>
            <a:br>
              <a:rPr lang="en-CA" dirty="0"/>
            </a:br>
            <a:r>
              <a:rPr lang="en-CA" dirty="0"/>
              <a:t>Operations need to do an O(n) linear search to find an entry.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4869</Words>
  <Application>Microsoft Office PowerPoint</Application>
  <PresentationFormat>Widescreen</PresentationFormat>
  <Paragraphs>617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Map ADT: Ordered List Implementation</vt:lpstr>
      <vt:lpstr>Map ADT: 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Open Addressing: Double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Hashing Strings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2023-06-27T17:20:51Z</cp:lastPrinted>
  <dcterms:created xsi:type="dcterms:W3CDTF">2023-06-22T21:45:49Z</dcterms:created>
  <dcterms:modified xsi:type="dcterms:W3CDTF">2023-06-30T05:01:57Z</dcterms:modified>
</cp:coreProperties>
</file>