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1"/>
  </p:notesMasterIdLst>
  <p:sldIdLst>
    <p:sldId id="256" r:id="rId2"/>
    <p:sldId id="274" r:id="rId3"/>
    <p:sldId id="275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338" r:id="rId22"/>
    <p:sldId id="280" r:id="rId23"/>
    <p:sldId id="281" r:id="rId24"/>
    <p:sldId id="278" r:id="rId25"/>
    <p:sldId id="282" r:id="rId26"/>
    <p:sldId id="304" r:id="rId27"/>
    <p:sldId id="303" r:id="rId28"/>
    <p:sldId id="308" r:id="rId29"/>
    <p:sldId id="305" r:id="rId30"/>
    <p:sldId id="283" r:id="rId31"/>
    <p:sldId id="284" r:id="rId32"/>
    <p:sldId id="288" r:id="rId33"/>
    <p:sldId id="289" r:id="rId34"/>
    <p:sldId id="287" r:id="rId35"/>
    <p:sldId id="291" r:id="rId36"/>
    <p:sldId id="290" r:id="rId37"/>
    <p:sldId id="292" r:id="rId38"/>
    <p:sldId id="309" r:id="rId39"/>
    <p:sldId id="310" r:id="rId40"/>
    <p:sldId id="311" r:id="rId41"/>
    <p:sldId id="312" r:id="rId42"/>
    <p:sldId id="313" r:id="rId43"/>
    <p:sldId id="295" r:id="rId44"/>
    <p:sldId id="294" r:id="rId45"/>
    <p:sldId id="293" r:id="rId46"/>
    <p:sldId id="296" r:id="rId47"/>
    <p:sldId id="299" r:id="rId48"/>
    <p:sldId id="300" r:id="rId49"/>
    <p:sldId id="297" r:id="rId50"/>
    <p:sldId id="298" r:id="rId51"/>
    <p:sldId id="302" r:id="rId52"/>
    <p:sldId id="307" r:id="rId53"/>
    <p:sldId id="314" r:id="rId54"/>
    <p:sldId id="316" r:id="rId55"/>
    <p:sldId id="317" r:id="rId56"/>
    <p:sldId id="318" r:id="rId57"/>
    <p:sldId id="319" r:id="rId58"/>
    <p:sldId id="321" r:id="rId59"/>
    <p:sldId id="320" r:id="rId60"/>
    <p:sldId id="322" r:id="rId61"/>
    <p:sldId id="323" r:id="rId62"/>
    <p:sldId id="324" r:id="rId63"/>
    <p:sldId id="325" r:id="rId64"/>
    <p:sldId id="326" r:id="rId65"/>
    <p:sldId id="327" r:id="rId66"/>
    <p:sldId id="329" r:id="rId67"/>
    <p:sldId id="339" r:id="rId68"/>
    <p:sldId id="328" r:id="rId69"/>
    <p:sldId id="330" r:id="rId70"/>
    <p:sldId id="331" r:id="rId71"/>
    <p:sldId id="336" r:id="rId72"/>
    <p:sldId id="332" r:id="rId73"/>
    <p:sldId id="333" r:id="rId74"/>
    <p:sldId id="334" r:id="rId75"/>
    <p:sldId id="335" r:id="rId76"/>
    <p:sldId id="344" r:id="rId77"/>
    <p:sldId id="337" r:id="rId78"/>
    <p:sldId id="349" r:id="rId79"/>
    <p:sldId id="351" r:id="rId80"/>
    <p:sldId id="350" r:id="rId81"/>
    <p:sldId id="352" r:id="rId82"/>
    <p:sldId id="346" r:id="rId83"/>
    <p:sldId id="347" r:id="rId84"/>
    <p:sldId id="348" r:id="rId85"/>
    <p:sldId id="341" r:id="rId86"/>
    <p:sldId id="353" r:id="rId87"/>
    <p:sldId id="342" r:id="rId88"/>
    <p:sldId id="354" r:id="rId89"/>
    <p:sldId id="345" r:id="rId9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nary Search Trees" id="{AA5AEE83-66CB-42ED-8DA3-BD1A599B5883}">
          <p14:sldIdLst>
            <p14:sldId id="256"/>
            <p14:sldId id="274"/>
            <p14:sldId id="275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6"/>
            <p14:sldId id="277"/>
            <p14:sldId id="338"/>
            <p14:sldId id="280"/>
            <p14:sldId id="281"/>
            <p14:sldId id="278"/>
            <p14:sldId id="282"/>
            <p14:sldId id="304"/>
            <p14:sldId id="303"/>
            <p14:sldId id="308"/>
            <p14:sldId id="305"/>
            <p14:sldId id="283"/>
            <p14:sldId id="284"/>
            <p14:sldId id="288"/>
            <p14:sldId id="289"/>
            <p14:sldId id="287"/>
            <p14:sldId id="291"/>
            <p14:sldId id="290"/>
            <p14:sldId id="292"/>
            <p14:sldId id="309"/>
            <p14:sldId id="310"/>
            <p14:sldId id="311"/>
            <p14:sldId id="312"/>
            <p14:sldId id="313"/>
            <p14:sldId id="295"/>
            <p14:sldId id="294"/>
            <p14:sldId id="293"/>
            <p14:sldId id="296"/>
            <p14:sldId id="299"/>
            <p14:sldId id="300"/>
            <p14:sldId id="297"/>
            <p14:sldId id="298"/>
            <p14:sldId id="302"/>
            <p14:sldId id="307"/>
          </p14:sldIdLst>
        </p14:section>
        <p14:section name="AVL Trees" id="{3818FADD-9C9E-4A66-AAFD-5A7A653FBEFC}">
          <p14:sldIdLst>
            <p14:sldId id="314"/>
            <p14:sldId id="316"/>
            <p14:sldId id="317"/>
            <p14:sldId id="318"/>
            <p14:sldId id="319"/>
            <p14:sldId id="321"/>
            <p14:sldId id="320"/>
            <p14:sldId id="322"/>
            <p14:sldId id="323"/>
            <p14:sldId id="324"/>
            <p14:sldId id="325"/>
            <p14:sldId id="326"/>
            <p14:sldId id="327"/>
            <p14:sldId id="329"/>
            <p14:sldId id="339"/>
            <p14:sldId id="328"/>
            <p14:sldId id="330"/>
            <p14:sldId id="331"/>
            <p14:sldId id="336"/>
            <p14:sldId id="332"/>
            <p14:sldId id="333"/>
            <p14:sldId id="334"/>
            <p14:sldId id="335"/>
            <p14:sldId id="344"/>
            <p14:sldId id="337"/>
            <p14:sldId id="349"/>
            <p14:sldId id="351"/>
            <p14:sldId id="350"/>
            <p14:sldId id="352"/>
            <p14:sldId id="346"/>
            <p14:sldId id="347"/>
            <p14:sldId id="348"/>
            <p14:sldId id="341"/>
            <p14:sldId id="353"/>
            <p14:sldId id="342"/>
            <p14:sldId id="354"/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2C1C6B-2DBC-4E15-91A6-3FEC5DA0784F}" v="3" dt="2023-07-14T20:42:38.584"/>
    <p1510:client id="{93EC75E2-D256-4003-B5B9-F26F8E9174A5}" v="721" dt="2023-07-14T03:41:54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108" autoAdjust="0"/>
  </p:normalViewPr>
  <p:slideViewPr>
    <p:cSldViewPr snapToGrid="0">
      <p:cViewPr varScale="1">
        <p:scale>
          <a:sx n="102" d="100"/>
          <a:sy n="102" d="100"/>
        </p:scale>
        <p:origin x="9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5F2C1C6B-2DBC-4E15-91A6-3FEC5DA0784F}"/>
    <pc:docChg chg="undo redo custSel addSld modSld sldOrd modSection modNotesMaster">
      <pc:chgData name="Toby Donaldson" userId="2e6e5431-bb17-4c41-9985-d39c50d83c73" providerId="ADAL" clId="{5F2C1C6B-2DBC-4E15-91A6-3FEC5DA0784F}" dt="2023-07-14T20:42:38.584" v="842"/>
      <pc:docMkLst>
        <pc:docMk/>
      </pc:docMkLst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165126330" sldId="257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165126330" sldId="257"/>
            <ac:inkMk id="2" creationId="{0AF4FE87-69A8-64B7-6499-25D16B906931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743231242" sldId="260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743231242" sldId="260"/>
            <ac:inkMk id="2" creationId="{5B6DFCCA-7E92-A469-1EE4-4942B498531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037811821" sldId="262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037811821" sldId="262"/>
            <ac:inkMk id="2" creationId="{7954D464-FE23-CE2A-5425-16ED0A528873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88445450" sldId="263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88445450" sldId="263"/>
            <ac:inkMk id="2" creationId="{21B0F2F0-CA80-65B7-1AB5-E6D659A15EB9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914029144" sldId="267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914029144" sldId="267"/>
            <ac:inkMk id="10" creationId="{A020A40C-2C3E-7F1B-94D4-BEECCDF4A80C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64315593" sldId="268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64315593" sldId="268"/>
            <ac:inkMk id="33" creationId="{B9E59870-C567-D890-DA33-9922E1222CFF}"/>
          </ac:inkMkLst>
        </pc:ink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555625503" sldId="269"/>
        </pc:sldMkLst>
        <pc:spChg chg="mod">
          <ac:chgData name="Toby Donaldson" userId="2e6e5431-bb17-4c41-9985-d39c50d83c73" providerId="ADAL" clId="{5F2C1C6B-2DBC-4E15-91A6-3FEC5DA0784F}" dt="2023-07-11T18:35:15.387" v="30" actId="113"/>
          <ac:spMkLst>
            <pc:docMk/>
            <pc:sldMk cId="555625503" sldId="269"/>
            <ac:spMk id="148" creationId="{61F93364-4303-6D66-0309-9400DA130F4C}"/>
          </ac:spMkLst>
        </pc:spChg>
        <pc:picChg chg="mod">
          <ac:chgData name="Toby Donaldson" userId="2e6e5431-bb17-4c41-9985-d39c50d83c73" providerId="ADAL" clId="{5F2C1C6B-2DBC-4E15-91A6-3FEC5DA0784F}" dt="2023-07-11T18:35:20.187" v="31" actId="1076"/>
          <ac:picMkLst>
            <pc:docMk/>
            <pc:sldMk cId="555625503" sldId="269"/>
            <ac:picMk id="17" creationId="{1FB1F59D-7999-9231-720E-F330848EDFC1}"/>
          </ac:picMkLst>
        </pc:pic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555625503" sldId="269"/>
            <ac:inkMk id="13" creationId="{96735844-8736-83D8-5E02-C50BB45F0907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20:55:37.033" v="838"/>
        <pc:sldMkLst>
          <pc:docMk/>
          <pc:sldMk cId="823571246" sldId="270"/>
        </pc:sldMkLst>
        <pc:spChg chg="del">
          <ac:chgData name="Toby Donaldson" userId="2e6e5431-bb17-4c41-9985-d39c50d83c73" providerId="ADAL" clId="{5F2C1C6B-2DBC-4E15-91A6-3FEC5DA0784F}" dt="2023-07-11T18:35:25.997" v="32" actId="21"/>
          <ac:spMkLst>
            <pc:docMk/>
            <pc:sldMk cId="823571246" sldId="270"/>
            <ac:spMk id="15" creationId="{6710310B-C799-D271-B322-0D9D86D4E222}"/>
          </ac:spMkLst>
        </pc:spChg>
        <pc:spChg chg="add mod">
          <ac:chgData name="Toby Donaldson" userId="2e6e5431-bb17-4c41-9985-d39c50d83c73" providerId="ADAL" clId="{5F2C1C6B-2DBC-4E15-91A6-3FEC5DA0784F}" dt="2023-07-11T18:35:33.260" v="33"/>
          <ac:spMkLst>
            <pc:docMk/>
            <pc:sldMk cId="823571246" sldId="270"/>
            <ac:spMk id="17" creationId="{A23D655B-7D60-8CBC-651E-67A6BA06BE19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823571246" sldId="270"/>
            <ac:inkMk id="18" creationId="{D226A211-B582-8326-D539-1E445CD0D1D8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334616673" sldId="271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334616673" sldId="271"/>
            <ac:inkMk id="13" creationId="{EAFAA7B7-2232-7B00-6EE1-35965F3D58A8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170315991" sldId="273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170315991" sldId="273"/>
            <ac:inkMk id="19" creationId="{1672DF58-AF39-AE15-49C2-B9A26016F9B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404450913" sldId="274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404450913" sldId="274"/>
            <ac:inkMk id="5" creationId="{786F4DFC-8121-FF44-483D-A80342620D01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06964257" sldId="275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06964257" sldId="275"/>
            <ac:inkMk id="12" creationId="{B4B32119-DB63-8099-A107-2597E477C977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374003772" sldId="276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374003772" sldId="276"/>
            <ac:inkMk id="3" creationId="{2E931B8D-C54D-E2E7-0EA8-006228648583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20:55:37.033" v="838"/>
        <pc:sldMkLst>
          <pc:docMk/>
          <pc:sldMk cId="1099331548" sldId="277"/>
        </pc:sldMkLst>
        <pc:spChg chg="del">
          <ac:chgData name="Toby Donaldson" userId="2e6e5431-bb17-4c41-9985-d39c50d83c73" providerId="ADAL" clId="{5F2C1C6B-2DBC-4E15-91A6-3FEC5DA0784F}" dt="2023-07-11T18:46:19.929" v="36" actId="21"/>
          <ac:spMkLst>
            <pc:docMk/>
            <pc:sldMk cId="1099331548" sldId="277"/>
            <ac:spMk id="12" creationId="{90BA0C4E-8B61-52E6-A93B-C0D44C714BAA}"/>
          </ac:spMkLst>
        </pc:spChg>
        <pc:spChg chg="del">
          <ac:chgData name="Toby Donaldson" userId="2e6e5431-bb17-4c41-9985-d39c50d83c73" providerId="ADAL" clId="{5F2C1C6B-2DBC-4E15-91A6-3FEC5DA0784F}" dt="2023-07-11T18:46:15.532" v="35" actId="21"/>
          <ac:spMkLst>
            <pc:docMk/>
            <pc:sldMk cId="1099331548" sldId="277"/>
            <ac:spMk id="80" creationId="{0C65181F-1A13-A56C-A9D1-54306B70356E}"/>
          </ac:spMkLst>
        </pc:spChg>
        <pc:spChg chg="del">
          <ac:chgData name="Toby Donaldson" userId="2e6e5431-bb17-4c41-9985-d39c50d83c73" providerId="ADAL" clId="{5F2C1C6B-2DBC-4E15-91A6-3FEC5DA0784F}" dt="2023-07-11T18:46:15.532" v="35" actId="21"/>
          <ac:spMkLst>
            <pc:docMk/>
            <pc:sldMk cId="1099331548" sldId="277"/>
            <ac:spMk id="81" creationId="{C54A9E38-459C-437D-86C5-A6ED684E1C59}"/>
          </ac:spMkLst>
        </pc:spChg>
        <pc:spChg chg="del">
          <ac:chgData name="Toby Donaldson" userId="2e6e5431-bb17-4c41-9985-d39c50d83c73" providerId="ADAL" clId="{5F2C1C6B-2DBC-4E15-91A6-3FEC5DA0784F}" dt="2023-07-11T18:46:19.929" v="36" actId="21"/>
          <ac:spMkLst>
            <pc:docMk/>
            <pc:sldMk cId="1099331548" sldId="277"/>
            <ac:spMk id="82" creationId="{C8A7E29E-CAED-2BE3-3AAC-D61F50B0B804}"/>
          </ac:spMkLst>
        </pc:spChg>
        <pc:spChg chg="del">
          <ac:chgData name="Toby Donaldson" userId="2e6e5431-bb17-4c41-9985-d39c50d83c73" providerId="ADAL" clId="{5F2C1C6B-2DBC-4E15-91A6-3FEC5DA0784F}" dt="2023-07-11T18:46:19.929" v="36" actId="21"/>
          <ac:spMkLst>
            <pc:docMk/>
            <pc:sldMk cId="1099331548" sldId="277"/>
            <ac:spMk id="83" creationId="{3FFA9246-1FE8-FFC4-0A77-DAA5E498163B}"/>
          </ac:spMkLst>
        </pc:spChg>
        <pc:spChg chg="del">
          <ac:chgData name="Toby Donaldson" userId="2e6e5431-bb17-4c41-9985-d39c50d83c73" providerId="ADAL" clId="{5F2C1C6B-2DBC-4E15-91A6-3FEC5DA0784F}" dt="2023-07-11T18:46:15.532" v="35" actId="21"/>
          <ac:spMkLst>
            <pc:docMk/>
            <pc:sldMk cId="1099331548" sldId="277"/>
            <ac:spMk id="84" creationId="{78A98E35-1F14-BE10-90C2-075DCF5BE324}"/>
          </ac:spMkLst>
        </pc:s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37" creationId="{00211FCE-DFD0-CAE7-E9AC-A88F3E09FE98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42" creationId="{A5ACC7A2-0AD4-8FFA-8CB1-62676766C775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45" creationId="{819ADD76-A059-5DAF-5214-7FBDE9E916D5}"/>
          </ac:grpSpMkLst>
        </pc:grpChg>
        <pc:grpChg chg="del">
          <ac:chgData name="Toby Donaldson" userId="2e6e5431-bb17-4c41-9985-d39c50d83c73" providerId="ADAL" clId="{5F2C1C6B-2DBC-4E15-91A6-3FEC5DA0784F}" dt="2023-07-11T18:46:19.929" v="36" actId="21"/>
          <ac:grpSpMkLst>
            <pc:docMk/>
            <pc:sldMk cId="1099331548" sldId="277"/>
            <ac:grpSpMk id="48" creationId="{591C575E-A84A-5C8C-B608-31951315AFEE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56" creationId="{B731D11A-C2A0-6910-8F2E-265BFBF9BC18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59" creationId="{326FAB81-F0DD-DA0B-C2AD-B4C84B588639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64" creationId="{00BC70D8-67A8-8B67-C32E-919E108239AC}"/>
          </ac:grpSpMkLst>
        </pc:gr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099331548" sldId="277"/>
            <ac:inkMk id="13" creationId="{FF7B31F8-055C-FBA8-F2C4-ED19C9C66807}"/>
          </ac:inkMkLst>
        </pc:ink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40" creationId="{2AA79B13-95F9-D03A-AA2F-93C0C37D7D46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41" creationId="{D2182FB6-AD5E-430E-6874-C94530A92A27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52" creationId="{931E9E21-91C1-6665-386D-92DE2E4A1035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62" creationId="{5B564685-6CAF-872D-3EE8-DA232E79C24B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70" creationId="{B1EF1F0D-0179-1CD8-728C-F2E832025AB2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73" creationId="{221D42E3-CA9C-223B-7908-47861EFBD4DD}"/>
          </ac:cxnSpMkLst>
        </pc:cxn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2769145941" sldId="278"/>
        </pc:sldMkLst>
        <pc:spChg chg="mod">
          <ac:chgData name="Toby Donaldson" userId="2e6e5431-bb17-4c41-9985-d39c50d83c73" providerId="ADAL" clId="{5F2C1C6B-2DBC-4E15-91A6-3FEC5DA0784F}" dt="2023-07-11T18:47:13.670" v="72" actId="20577"/>
          <ac:spMkLst>
            <pc:docMk/>
            <pc:sldMk cId="2769145941" sldId="278"/>
            <ac:spMk id="17" creationId="{A439B3A8-C0B8-A98F-103B-6DA825507E6F}"/>
          </ac:spMkLst>
        </pc:spChg>
        <pc:picChg chg="mod">
          <ac:chgData name="Toby Donaldson" userId="2e6e5431-bb17-4c41-9985-d39c50d83c73" providerId="ADAL" clId="{5F2C1C6B-2DBC-4E15-91A6-3FEC5DA0784F}" dt="2023-07-11T18:47:17.263" v="73" actId="1076"/>
          <ac:picMkLst>
            <pc:docMk/>
            <pc:sldMk cId="2769145941" sldId="278"/>
            <ac:picMk id="19" creationId="{2927A5EE-7C62-6E05-175E-F08EF5CDF1BD}"/>
          </ac:picMkLst>
        </pc:pic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769145941" sldId="278"/>
            <ac:inkMk id="2" creationId="{7E22475E-219B-FB38-9493-178DDE711409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984422212" sldId="280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984422212" sldId="280"/>
            <ac:inkMk id="2" creationId="{9BBF85B8-5820-7340-984B-D899BA9EF335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668475254" sldId="281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668475254" sldId="281"/>
            <ac:inkMk id="2" creationId="{0572B1DA-BF4D-00C2-4FE2-06B3A41E86FF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18:47:40.697" v="77"/>
        <pc:sldMkLst>
          <pc:docMk/>
          <pc:sldMk cId="4292315240" sldId="282"/>
        </pc:sldMkLst>
        <pc:spChg chg="add del mod">
          <ac:chgData name="Toby Donaldson" userId="2e6e5431-bb17-4c41-9985-d39c50d83c73" providerId="ADAL" clId="{5F2C1C6B-2DBC-4E15-91A6-3FEC5DA0784F}" dt="2023-07-11T18:47:33.848" v="76"/>
          <ac:spMkLst>
            <pc:docMk/>
            <pc:sldMk cId="4292315240" sldId="282"/>
            <ac:spMk id="2" creationId="{39EC80C1-0543-0FFD-4A95-C41713A43F73}"/>
          </ac:spMkLst>
        </pc:spChg>
        <pc:spChg chg="add mod">
          <ac:chgData name="Toby Donaldson" userId="2e6e5431-bb17-4c41-9985-d39c50d83c73" providerId="ADAL" clId="{5F2C1C6B-2DBC-4E15-91A6-3FEC5DA0784F}" dt="2023-07-11T18:47:40.697" v="77"/>
          <ac:spMkLst>
            <pc:docMk/>
            <pc:sldMk cId="4292315240" sldId="282"/>
            <ac:spMk id="3" creationId="{26019AD3-622A-6004-5F36-BE6A55F674AA}"/>
          </ac:spMkLst>
        </pc:spChg>
        <pc:spChg chg="del">
          <ac:chgData name="Toby Donaldson" userId="2e6e5431-bb17-4c41-9985-d39c50d83c73" providerId="ADAL" clId="{5F2C1C6B-2DBC-4E15-91A6-3FEC5DA0784F}" dt="2023-07-11T18:47:25.390" v="74" actId="21"/>
          <ac:spMkLst>
            <pc:docMk/>
            <pc:sldMk cId="4292315240" sldId="282"/>
            <ac:spMk id="17" creationId="{A439B3A8-C0B8-A98F-103B-6DA825507E6F}"/>
          </ac:spMkLst>
        </pc:sp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745029375" sldId="283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745029375" sldId="283"/>
            <ac:inkMk id="6" creationId="{91575022-49FC-DE50-7856-09367F5D8377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623077837" sldId="284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623077837" sldId="284"/>
            <ac:inkMk id="2" creationId="{D6EEA427-4721-598A-8E42-0F0080A29659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795333712" sldId="291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795333712" sldId="291"/>
            <ac:inkMk id="11" creationId="{5924970D-06FC-3123-6311-3BAFBE61ADD7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724005649" sldId="293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724005649" sldId="293"/>
            <ac:inkMk id="2" creationId="{CBB7419E-10DB-FAC3-8868-46B6B559C115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687416737" sldId="294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687416737" sldId="294"/>
            <ac:inkMk id="3" creationId="{FB632A31-C0CB-5822-0AA1-12C57CB05B3C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549288588" sldId="295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549288588" sldId="295"/>
            <ac:inkMk id="2" creationId="{BFEBEF8A-7395-9031-77FB-1BA213CC085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141212145" sldId="297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141212145" sldId="297"/>
            <ac:inkMk id="2" creationId="{79A6B895-2E23-DC57-789F-89F94B9D366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352366248" sldId="299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352366248" sldId="299"/>
            <ac:inkMk id="2" creationId="{FAF98ECA-F6C8-3287-0790-A44260CF116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508119904" sldId="300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508119904" sldId="300"/>
            <ac:inkMk id="3" creationId="{4653CE65-6F56-31AB-46C0-A44D10E9A1DE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4271425619" sldId="304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4271425619" sldId="304"/>
            <ac:inkMk id="2" creationId="{B61C7320-DD20-1022-8370-FF89DEE554D6}"/>
          </ac:inkMkLst>
        </pc:ink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26652350" sldId="307"/>
        </pc:sldMkLst>
        <pc:spChg chg="mod">
          <ac:chgData name="Toby Donaldson" userId="2e6e5431-bb17-4c41-9985-d39c50d83c73" providerId="ADAL" clId="{5F2C1C6B-2DBC-4E15-91A6-3FEC5DA0784F}" dt="2023-07-11T18:54:13.173" v="79" actId="20577"/>
          <ac:spMkLst>
            <pc:docMk/>
            <pc:sldMk cId="26652350" sldId="307"/>
            <ac:spMk id="3" creationId="{F01A48B4-F5F7-F130-6FE0-792A8A9BA7FF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6652350" sldId="307"/>
            <ac:inkMk id="5" creationId="{A47947E0-B03D-2D91-600F-8402E247D534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238781561" sldId="308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238781561" sldId="308"/>
            <ac:inkMk id="4" creationId="{9D194C52-9765-71C9-163A-9FD785C58D33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4218484555" sldId="309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4218484555" sldId="309"/>
            <ac:inkMk id="3" creationId="{AF50287C-B413-0770-AE77-56F4D79AE3AB}"/>
          </ac:inkMkLst>
        </pc:ink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2096680121" sldId="314"/>
        </pc:sldMkLst>
        <pc:spChg chg="mod">
          <ac:chgData name="Toby Donaldson" userId="2e6e5431-bb17-4c41-9985-d39c50d83c73" providerId="ADAL" clId="{5F2C1C6B-2DBC-4E15-91A6-3FEC5DA0784F}" dt="2023-07-11T18:54:33.625" v="82" actId="20577"/>
          <ac:spMkLst>
            <pc:docMk/>
            <pc:sldMk cId="2096680121" sldId="314"/>
            <ac:spMk id="3" creationId="{F84C790D-A0C0-3CDE-8E32-3D5357E10699}"/>
          </ac:spMkLst>
        </pc:spChg>
        <pc:spChg chg="mod">
          <ac:chgData name="Toby Donaldson" userId="2e6e5431-bb17-4c41-9985-d39c50d83c73" providerId="ADAL" clId="{5F2C1C6B-2DBC-4E15-91A6-3FEC5DA0784F}" dt="2023-07-11T18:54:39.769" v="83" actId="1076"/>
          <ac:spMkLst>
            <pc:docMk/>
            <pc:sldMk cId="2096680121" sldId="314"/>
            <ac:spMk id="10" creationId="{BBFF1789-F43F-8554-AB89-037D59B45104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096680121" sldId="314"/>
            <ac:inkMk id="11" creationId="{07A44BA6-5F51-B72B-1ECE-3630A59A60C5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20:55:37.033" v="838"/>
        <pc:sldMkLst>
          <pc:docMk/>
          <pc:sldMk cId="3484719159" sldId="316"/>
        </pc:sldMkLst>
        <pc:spChg chg="add mod">
          <ac:chgData name="Toby Donaldson" userId="2e6e5431-bb17-4c41-9985-d39c50d83c73" providerId="ADAL" clId="{5F2C1C6B-2DBC-4E15-91A6-3FEC5DA0784F}" dt="2023-07-11T18:55:44.744" v="101"/>
          <ac:spMkLst>
            <pc:docMk/>
            <pc:sldMk cId="3484719159" sldId="316"/>
            <ac:spMk id="3" creationId="{A4AAA44F-B8B4-25DF-BC86-0B9157B98F84}"/>
          </ac:spMkLst>
        </pc:spChg>
        <pc:spChg chg="del">
          <ac:chgData name="Toby Donaldson" userId="2e6e5431-bb17-4c41-9985-d39c50d83c73" providerId="ADAL" clId="{5F2C1C6B-2DBC-4E15-91A6-3FEC5DA0784F}" dt="2023-07-11T18:55:39.259" v="100" actId="21"/>
          <ac:spMkLst>
            <pc:docMk/>
            <pc:sldMk cId="3484719159" sldId="316"/>
            <ac:spMk id="1049" creationId="{A4184F60-CFD4-48CF-7136-A532626AE325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484719159" sldId="316"/>
            <ac:inkMk id="7" creationId="{3867C02A-B1F7-65A3-99EB-190760AC90DD}"/>
          </ac:inkMkLst>
        </pc:inkChg>
      </pc:sldChg>
      <pc:sldChg chg="modSp mod">
        <pc:chgData name="Toby Donaldson" userId="2e6e5431-bb17-4c41-9985-d39c50d83c73" providerId="ADAL" clId="{5F2C1C6B-2DBC-4E15-91A6-3FEC5DA0784F}" dt="2023-07-11T18:55:18.319" v="99" actId="20577"/>
        <pc:sldMkLst>
          <pc:docMk/>
          <pc:sldMk cId="1251350017" sldId="317"/>
        </pc:sldMkLst>
        <pc:spChg chg="mod">
          <ac:chgData name="Toby Donaldson" userId="2e6e5431-bb17-4c41-9985-d39c50d83c73" providerId="ADAL" clId="{5F2C1C6B-2DBC-4E15-91A6-3FEC5DA0784F}" dt="2023-07-11T18:55:18.319" v="99" actId="20577"/>
          <ac:spMkLst>
            <pc:docMk/>
            <pc:sldMk cId="1251350017" sldId="317"/>
            <ac:spMk id="1049" creationId="{A4184F60-CFD4-48CF-7136-A532626AE325}"/>
          </ac:spMkLst>
        </pc:sp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4255537815" sldId="318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4255537815" sldId="318"/>
            <ac:inkMk id="6" creationId="{8BE6017C-9450-35BC-B70B-EE0DCAF213F1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558506726" sldId="319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558506726" sldId="319"/>
            <ac:inkMk id="8" creationId="{F1DEE340-83CD-6544-C8FF-14CBD8F021C8}"/>
          </ac:inkMkLst>
        </pc:inkChg>
      </pc:sldChg>
      <pc:sldChg chg="modSp mod">
        <pc:chgData name="Toby Donaldson" userId="2e6e5431-bb17-4c41-9985-d39c50d83c73" providerId="ADAL" clId="{5F2C1C6B-2DBC-4E15-91A6-3FEC5DA0784F}" dt="2023-07-11T18:57:18.638" v="132" actId="20577"/>
        <pc:sldMkLst>
          <pc:docMk/>
          <pc:sldMk cId="1772429724" sldId="320"/>
        </pc:sldMkLst>
        <pc:spChg chg="mod">
          <ac:chgData name="Toby Donaldson" userId="2e6e5431-bb17-4c41-9985-d39c50d83c73" providerId="ADAL" clId="{5F2C1C6B-2DBC-4E15-91A6-3FEC5DA0784F}" dt="2023-07-11T18:57:18.638" v="132" actId="20577"/>
          <ac:spMkLst>
            <pc:docMk/>
            <pc:sldMk cId="1772429724" sldId="320"/>
            <ac:spMk id="1049" creationId="{A4184F60-CFD4-48CF-7136-A532626AE325}"/>
          </ac:spMkLst>
        </pc:spChg>
      </pc:sldChg>
      <pc:sldChg chg="modSp mod">
        <pc:chgData name="Toby Donaldson" userId="2e6e5431-bb17-4c41-9985-d39c50d83c73" providerId="ADAL" clId="{5F2C1C6B-2DBC-4E15-91A6-3FEC5DA0784F}" dt="2023-07-11T18:57:09.247" v="117" actId="20577"/>
        <pc:sldMkLst>
          <pc:docMk/>
          <pc:sldMk cId="3054500176" sldId="321"/>
        </pc:sldMkLst>
        <pc:spChg chg="mod">
          <ac:chgData name="Toby Donaldson" userId="2e6e5431-bb17-4c41-9985-d39c50d83c73" providerId="ADAL" clId="{5F2C1C6B-2DBC-4E15-91A6-3FEC5DA0784F}" dt="2023-07-11T18:57:09.247" v="117" actId="20577"/>
          <ac:spMkLst>
            <pc:docMk/>
            <pc:sldMk cId="3054500176" sldId="321"/>
            <ac:spMk id="1049" creationId="{A4184F60-CFD4-48CF-7136-A532626AE325}"/>
          </ac:spMkLst>
        </pc:sp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532713793" sldId="322"/>
        </pc:sldMkLst>
        <pc:spChg chg="mod">
          <ac:chgData name="Toby Donaldson" userId="2e6e5431-bb17-4c41-9985-d39c50d83c73" providerId="ADAL" clId="{5F2C1C6B-2DBC-4E15-91A6-3FEC5DA0784F}" dt="2023-07-11T18:57:28.748" v="148" actId="20577"/>
          <ac:spMkLst>
            <pc:docMk/>
            <pc:sldMk cId="532713793" sldId="322"/>
            <ac:spMk id="1049" creationId="{A4184F60-CFD4-48CF-7136-A532626AE325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532713793" sldId="322"/>
            <ac:inkMk id="14" creationId="{73958608-D63A-79DC-5D1A-4A7FDD1A6349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20:55:37.033" v="838"/>
        <pc:sldMkLst>
          <pc:docMk/>
          <pc:sldMk cId="2800531342" sldId="327"/>
        </pc:sldMkLst>
        <pc:spChg chg="del mod">
          <ac:chgData name="Toby Donaldson" userId="2e6e5431-bb17-4c41-9985-d39c50d83c73" providerId="ADAL" clId="{5F2C1C6B-2DBC-4E15-91A6-3FEC5DA0784F}" dt="2023-07-11T18:59:53.090" v="156" actId="21"/>
          <ac:spMkLst>
            <pc:docMk/>
            <pc:sldMk cId="2800531342" sldId="327"/>
            <ac:spMk id="10" creationId="{6A8E2D31-E06F-2EFB-9521-7C112D80C0F5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800531342" sldId="327"/>
            <ac:inkMk id="6" creationId="{5C49D0E3-7BDA-D5DC-9F0A-2B96405ED7DB}"/>
          </ac:inkMkLst>
        </pc:inkChg>
      </pc:sldChg>
      <pc:sldChg chg="addSp ord">
        <pc:chgData name="Toby Donaldson" userId="2e6e5431-bb17-4c41-9985-d39c50d83c73" providerId="ADAL" clId="{5F2C1C6B-2DBC-4E15-91A6-3FEC5DA0784F}" dt="2023-07-14T19:50:43.808" v="841"/>
        <pc:sldMkLst>
          <pc:docMk/>
          <pc:sldMk cId="2919309092" sldId="329"/>
        </pc:sldMkLst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2919309092" sldId="329"/>
            <ac:inkMk id="2" creationId="{D8A835F6-57E7-7AE2-AB43-371991AEFC4A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2185427255" sldId="330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2185427255" sldId="330"/>
            <ac:inkMk id="5" creationId="{77BE5520-F17E-EFAC-DB47-28824F2322B0}"/>
          </ac:inkMkLst>
        </pc:inkChg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2185427255" sldId="330"/>
            <ac:inkMk id="5" creationId="{FB3B0E23-7DBA-4498-B410-BDDEB79C8475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4065673566" sldId="331"/>
        </pc:sldMkLst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4065673566" sldId="331"/>
            <ac:inkMk id="2" creationId="{AF2D7D72-25B0-1394-E30C-A82F3D1CA7EB}"/>
          </ac:inkMkLst>
        </pc:inkChg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4065673566" sldId="331"/>
            <ac:inkMk id="2" creationId="{DA9E42F3-A24E-7D04-E5B9-0C8B8E4A0A51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4054760777" sldId="332"/>
        </pc:sldMkLst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4054760777" sldId="332"/>
            <ac:inkMk id="2" creationId="{55C9A5A2-B549-95AF-D75E-0E420711A40F}"/>
          </ac:inkMkLst>
        </pc:inkChg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4054760777" sldId="332"/>
            <ac:inkMk id="2" creationId="{F310239E-8BF6-E859-B8B4-F86199EC0C75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728487016" sldId="333"/>
        </pc:sldMkLst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728487016" sldId="333"/>
            <ac:inkMk id="3" creationId="{4BCA6FF5-14D3-E816-6250-2E3FDBC11B8D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4014844584" sldId="334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4014844584" sldId="334"/>
            <ac:inkMk id="3" creationId="{0A23E529-A325-3188-A4B8-3F880F1B69B0}"/>
          </ac:inkMkLst>
        </pc:inkChg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4014844584" sldId="334"/>
            <ac:inkMk id="3" creationId="{9AE23742-18C1-8F36-4BE9-A87BAE5DCBFA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366105814" sldId="336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366105814" sldId="336"/>
            <ac:inkMk id="6" creationId="{6E6348A5-92C5-E852-6967-FE4911F2709C}"/>
          </ac:inkMkLst>
        </pc:inkChg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366105814" sldId="336"/>
            <ac:inkMk id="8" creationId="{84F5B1F5-9EC1-9F52-F88D-59EFCEF7E3A1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264800067" sldId="337"/>
        </pc:sldMkLst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264800067" sldId="337"/>
            <ac:inkMk id="5" creationId="{5E79A36C-2E71-4E76-8951-CDD1B36F162B}"/>
          </ac:inkMkLst>
        </pc:inkChg>
      </pc:sldChg>
      <pc:sldChg chg="addSp add">
        <pc:chgData name="Toby Donaldson" userId="2e6e5431-bb17-4c41-9985-d39c50d83c73" providerId="ADAL" clId="{5F2C1C6B-2DBC-4E15-91A6-3FEC5DA0784F}" dt="2023-07-11T20:55:37.033" v="838"/>
        <pc:sldMkLst>
          <pc:docMk/>
          <pc:sldMk cId="2294391492" sldId="338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294391492" sldId="338"/>
            <ac:inkMk id="13" creationId="{F05FBE48-1CAC-60C5-5BD8-167353A2966C}"/>
          </ac:inkMkLst>
        </pc:inkChg>
      </pc:sldChg>
      <pc:sldChg chg="addSp add ord">
        <pc:chgData name="Toby Donaldson" userId="2e6e5431-bb17-4c41-9985-d39c50d83c73" providerId="ADAL" clId="{5F2C1C6B-2DBC-4E15-91A6-3FEC5DA0784F}" dt="2023-07-11T21:21:45.156" v="839"/>
        <pc:sldMkLst>
          <pc:docMk/>
          <pc:sldMk cId="1944348370" sldId="339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1944348370" sldId="339"/>
            <ac:inkMk id="6" creationId="{C7323B20-2DF5-6ED3-3F71-F8FCD6843EFA}"/>
          </ac:inkMkLst>
        </pc:inkChg>
      </pc:sldChg>
      <pc:sldChg chg="addSp modSp new mod">
        <pc:chgData name="Toby Donaldson" userId="2e6e5431-bb17-4c41-9985-d39c50d83c73" providerId="ADAL" clId="{5F2C1C6B-2DBC-4E15-91A6-3FEC5DA0784F}" dt="2023-07-11T19:05:35.793" v="721" actId="1076"/>
        <pc:sldMkLst>
          <pc:docMk/>
          <pc:sldMk cId="3625853187" sldId="340"/>
        </pc:sldMkLst>
        <pc:spChg chg="mod">
          <ac:chgData name="Toby Donaldson" userId="2e6e5431-bb17-4c41-9985-d39c50d83c73" providerId="ADAL" clId="{5F2C1C6B-2DBC-4E15-91A6-3FEC5DA0784F}" dt="2023-07-11T19:01:57.703" v="400" actId="14100"/>
          <ac:spMkLst>
            <pc:docMk/>
            <pc:sldMk cId="3625853187" sldId="340"/>
            <ac:spMk id="2" creationId="{5F7FC598-788D-2BB1-835E-1B5821BC00EB}"/>
          </ac:spMkLst>
        </pc:spChg>
        <pc:spChg chg="mod">
          <ac:chgData name="Toby Donaldson" userId="2e6e5431-bb17-4c41-9985-d39c50d83c73" providerId="ADAL" clId="{5F2C1C6B-2DBC-4E15-91A6-3FEC5DA0784F}" dt="2023-07-11T19:01:38.600" v="398" actId="14100"/>
          <ac:spMkLst>
            <pc:docMk/>
            <pc:sldMk cId="3625853187" sldId="340"/>
            <ac:spMk id="3" creationId="{3297AC78-97DB-7999-6C77-30767ECD6089}"/>
          </ac:spMkLst>
        </pc:spChg>
        <pc:spChg chg="add mod">
          <ac:chgData name="Toby Donaldson" userId="2e6e5431-bb17-4c41-9985-d39c50d83c73" providerId="ADAL" clId="{5F2C1C6B-2DBC-4E15-91A6-3FEC5DA0784F}" dt="2023-07-11T19:02:54.215" v="555" actId="1076"/>
          <ac:spMkLst>
            <pc:docMk/>
            <pc:sldMk cId="3625853187" sldId="340"/>
            <ac:spMk id="5" creationId="{8AC75F12-A064-A4E1-F808-C85E8034E45D}"/>
          </ac:spMkLst>
        </pc:spChg>
        <pc:picChg chg="add mod">
          <ac:chgData name="Toby Donaldson" userId="2e6e5431-bb17-4c41-9985-d39c50d83c73" providerId="ADAL" clId="{5F2C1C6B-2DBC-4E15-91A6-3FEC5DA0784F}" dt="2023-07-11T19:05:35.793" v="721" actId="1076"/>
          <ac:picMkLst>
            <pc:docMk/>
            <pc:sldMk cId="3625853187" sldId="340"/>
            <ac:picMk id="6" creationId="{01CFDFDE-20B7-1CF7-A720-B2F800035760}"/>
          </ac:picMkLst>
        </pc:picChg>
      </pc:sldChg>
      <pc:sldChg chg="addSp delSp modSp add mod">
        <pc:chgData name="Toby Donaldson" userId="2e6e5431-bb17-4c41-9985-d39c50d83c73" providerId="ADAL" clId="{5F2C1C6B-2DBC-4E15-91A6-3FEC5DA0784F}" dt="2023-07-14T20:42:38.584" v="842"/>
        <pc:sldMkLst>
          <pc:docMk/>
          <pc:sldMk cId="3086866469" sldId="341"/>
        </pc:sldMkLst>
        <pc:spChg chg="mod">
          <ac:chgData name="Toby Donaldson" userId="2e6e5431-bb17-4c41-9985-d39c50d83c73" providerId="ADAL" clId="{5F2C1C6B-2DBC-4E15-91A6-3FEC5DA0784F}" dt="2023-07-11T19:04:35.455" v="692" actId="1076"/>
          <ac:spMkLst>
            <pc:docMk/>
            <pc:sldMk cId="3086866469" sldId="341"/>
            <ac:spMk id="5" creationId="{8AC75F12-A064-A4E1-F808-C85E8034E45D}"/>
          </ac:spMkLst>
        </pc:spChg>
        <pc:spChg chg="add mod">
          <ac:chgData name="Toby Donaldson" userId="2e6e5431-bb17-4c41-9985-d39c50d83c73" providerId="ADAL" clId="{5F2C1C6B-2DBC-4E15-91A6-3FEC5DA0784F}" dt="2023-07-11T19:04:35.455" v="692" actId="1076"/>
          <ac:spMkLst>
            <pc:docMk/>
            <pc:sldMk cId="3086866469" sldId="341"/>
            <ac:spMk id="7" creationId="{EA06C2AD-0D9F-54F1-AF6D-FBFCA9C60C6D}"/>
          </ac:spMkLst>
        </pc:spChg>
        <pc:spChg chg="add mod">
          <ac:chgData name="Toby Donaldson" userId="2e6e5431-bb17-4c41-9985-d39c50d83c73" providerId="ADAL" clId="{5F2C1C6B-2DBC-4E15-91A6-3FEC5DA0784F}" dt="2023-07-11T19:04:37.238" v="694" actId="1076"/>
          <ac:spMkLst>
            <pc:docMk/>
            <pc:sldMk cId="3086866469" sldId="341"/>
            <ac:spMk id="8" creationId="{04EACD9F-43C2-F283-1EBD-781A1D801F03}"/>
          </ac:spMkLst>
        </pc:spChg>
        <pc:picChg chg="del">
          <ac:chgData name="Toby Donaldson" userId="2e6e5431-bb17-4c41-9985-d39c50d83c73" providerId="ADAL" clId="{5F2C1C6B-2DBC-4E15-91A6-3FEC5DA0784F}" dt="2023-07-11T19:05:40.438" v="722" actId="21"/>
          <ac:picMkLst>
            <pc:docMk/>
            <pc:sldMk cId="3086866469" sldId="341"/>
            <ac:picMk id="6" creationId="{01CFDFDE-20B7-1CF7-A720-B2F800035760}"/>
          </ac:picMkLst>
        </pc:picChg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3086866469" sldId="341"/>
            <ac:inkMk id="8" creationId="{5AB4DFF2-33C4-A2F8-86E2-2B8B3B19F544}"/>
          </ac:inkMkLst>
        </pc:inkChg>
      </pc:sldChg>
      <pc:sldChg chg="addSp modSp add mod">
        <pc:chgData name="Toby Donaldson" userId="2e6e5431-bb17-4c41-9985-d39c50d83c73" providerId="ADAL" clId="{5F2C1C6B-2DBC-4E15-91A6-3FEC5DA0784F}" dt="2023-07-11T19:05:27.084" v="720" actId="1076"/>
        <pc:sldMkLst>
          <pc:docMk/>
          <pc:sldMk cId="810228770" sldId="342"/>
        </pc:sldMkLst>
        <pc:spChg chg="add mod">
          <ac:chgData name="Toby Donaldson" userId="2e6e5431-bb17-4c41-9985-d39c50d83c73" providerId="ADAL" clId="{5F2C1C6B-2DBC-4E15-91A6-3FEC5DA0784F}" dt="2023-07-11T19:05:22.569" v="719" actId="1076"/>
          <ac:spMkLst>
            <pc:docMk/>
            <pc:sldMk cId="810228770" sldId="342"/>
            <ac:spMk id="9" creationId="{6A69122A-1578-9E16-55AA-92C393BCB7EE}"/>
          </ac:spMkLst>
        </pc:spChg>
        <pc:picChg chg="mod">
          <ac:chgData name="Toby Donaldson" userId="2e6e5431-bb17-4c41-9985-d39c50d83c73" providerId="ADAL" clId="{5F2C1C6B-2DBC-4E15-91A6-3FEC5DA0784F}" dt="2023-07-11T19:05:27.084" v="720" actId="1076"/>
          <ac:picMkLst>
            <pc:docMk/>
            <pc:sldMk cId="810228770" sldId="342"/>
            <ac:picMk id="6" creationId="{01CFDFDE-20B7-1CF7-A720-B2F800035760}"/>
          </ac:picMkLst>
        </pc:picChg>
      </pc:sldChg>
      <pc:sldChg chg="addSp delSp modSp add mod">
        <pc:chgData name="Toby Donaldson" userId="2e6e5431-bb17-4c41-9985-d39c50d83c73" providerId="ADAL" clId="{5F2C1C6B-2DBC-4E15-91A6-3FEC5DA0784F}" dt="2023-07-11T19:07:33.940" v="837" actId="113"/>
        <pc:sldMkLst>
          <pc:docMk/>
          <pc:sldMk cId="3741853648" sldId="343"/>
        </pc:sldMkLst>
        <pc:spChg chg="mod">
          <ac:chgData name="Toby Donaldson" userId="2e6e5431-bb17-4c41-9985-d39c50d83c73" providerId="ADAL" clId="{5F2C1C6B-2DBC-4E15-91A6-3FEC5DA0784F}" dt="2023-07-11T19:07:33.940" v="837" actId="113"/>
          <ac:spMkLst>
            <pc:docMk/>
            <pc:sldMk cId="3741853648" sldId="343"/>
            <ac:spMk id="3" creationId="{3297AC78-97DB-7999-6C77-30767ECD6089}"/>
          </ac:spMkLst>
        </pc:spChg>
        <pc:spChg chg="mod">
          <ac:chgData name="Toby Donaldson" userId="2e6e5431-bb17-4c41-9985-d39c50d83c73" providerId="ADAL" clId="{5F2C1C6B-2DBC-4E15-91A6-3FEC5DA0784F}" dt="2023-07-11T19:07:09.860" v="836" actId="20577"/>
          <ac:spMkLst>
            <pc:docMk/>
            <pc:sldMk cId="3741853648" sldId="343"/>
            <ac:spMk id="7" creationId="{EA06C2AD-0D9F-54F1-AF6D-FBFCA9C60C6D}"/>
          </ac:spMkLst>
        </pc:spChg>
        <pc:spChg chg="add mod">
          <ac:chgData name="Toby Donaldson" userId="2e6e5431-bb17-4c41-9985-d39c50d83c73" providerId="ADAL" clId="{5F2C1C6B-2DBC-4E15-91A6-3FEC5DA0784F}" dt="2023-07-11T19:06:53.431" v="831" actId="20577"/>
          <ac:spMkLst>
            <pc:docMk/>
            <pc:sldMk cId="3741853648" sldId="343"/>
            <ac:spMk id="10" creationId="{CB860582-B1DC-9691-7273-33D339A394D9}"/>
          </ac:spMkLst>
        </pc:spChg>
        <pc:spChg chg="add mod">
          <ac:chgData name="Toby Donaldson" userId="2e6e5431-bb17-4c41-9985-d39c50d83c73" providerId="ADAL" clId="{5F2C1C6B-2DBC-4E15-91A6-3FEC5DA0784F}" dt="2023-07-11T19:06:03.709" v="726" actId="1076"/>
          <ac:spMkLst>
            <pc:docMk/>
            <pc:sldMk cId="3741853648" sldId="343"/>
            <ac:spMk id="11" creationId="{21345A2A-B0F9-6EF1-A35C-4E89FE03A597}"/>
          </ac:spMkLst>
        </pc:spChg>
        <pc:picChg chg="del">
          <ac:chgData name="Toby Donaldson" userId="2e6e5431-bb17-4c41-9985-d39c50d83c73" providerId="ADAL" clId="{5F2C1C6B-2DBC-4E15-91A6-3FEC5DA0784F}" dt="2023-07-11T19:05:50.257" v="724" actId="21"/>
          <ac:picMkLst>
            <pc:docMk/>
            <pc:sldMk cId="3741853648" sldId="343"/>
            <ac:picMk id="6" creationId="{01CFDFDE-20B7-1CF7-A720-B2F800035760}"/>
          </ac:picMkLst>
        </pc:picChg>
      </pc:sldChg>
      <pc:sldChg chg="addSp">
        <pc:chgData name="Toby Donaldson" userId="2e6e5431-bb17-4c41-9985-d39c50d83c73" providerId="ADAL" clId="{5F2C1C6B-2DBC-4E15-91A6-3FEC5DA0784F}" dt="2023-07-14T20:42:38.584" v="842"/>
        <pc:sldMkLst>
          <pc:docMk/>
          <pc:sldMk cId="3376339307" sldId="345"/>
        </pc:sldMkLst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3376339307" sldId="345"/>
            <ac:inkMk id="5" creationId="{C1EA6020-1217-194F-78C3-559ADD20B451}"/>
          </ac:inkMkLst>
        </pc:inkChg>
      </pc:sldChg>
      <pc:sldChg chg="addSp">
        <pc:chgData name="Toby Donaldson" userId="2e6e5431-bb17-4c41-9985-d39c50d83c73" providerId="ADAL" clId="{5F2C1C6B-2DBC-4E15-91A6-3FEC5DA0784F}" dt="2023-07-14T20:42:38.584" v="842"/>
        <pc:sldMkLst>
          <pc:docMk/>
          <pc:sldMk cId="2464346885" sldId="346"/>
        </pc:sldMkLst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2464346885" sldId="346"/>
            <ac:inkMk id="3" creationId="{EEF685F1-3538-9254-B9E8-4398E6D160EA}"/>
          </ac:inkMkLst>
        </pc:inkChg>
      </pc:sldChg>
      <pc:sldChg chg="addSp">
        <pc:chgData name="Toby Donaldson" userId="2e6e5431-bb17-4c41-9985-d39c50d83c73" providerId="ADAL" clId="{5F2C1C6B-2DBC-4E15-91A6-3FEC5DA0784F}" dt="2023-07-14T20:42:38.584" v="842"/>
        <pc:sldMkLst>
          <pc:docMk/>
          <pc:sldMk cId="2179050156" sldId="349"/>
        </pc:sldMkLst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2179050156" sldId="349"/>
            <ac:inkMk id="3" creationId="{D6719CFC-B7B9-0283-D478-6AFAC9BD859C}"/>
          </ac:inkMkLst>
        </pc:inkChg>
      </pc:sldChg>
      <pc:sldChg chg="addSp">
        <pc:chgData name="Toby Donaldson" userId="2e6e5431-bb17-4c41-9985-d39c50d83c73" providerId="ADAL" clId="{5F2C1C6B-2DBC-4E15-91A6-3FEC5DA0784F}" dt="2023-07-14T20:42:38.584" v="842"/>
        <pc:sldMkLst>
          <pc:docMk/>
          <pc:sldMk cId="3023792636" sldId="350"/>
        </pc:sldMkLst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3023792636" sldId="350"/>
            <ac:inkMk id="3" creationId="{3E330CD8-74A5-F9B6-BFDE-3FD3CA047677}"/>
          </ac:inkMkLst>
        </pc:inkChg>
      </pc:sldChg>
      <pc:sldChg chg="addSp">
        <pc:chgData name="Toby Donaldson" userId="2e6e5431-bb17-4c41-9985-d39c50d83c73" providerId="ADAL" clId="{5F2C1C6B-2DBC-4E15-91A6-3FEC5DA0784F}" dt="2023-07-14T20:42:38.584" v="842"/>
        <pc:sldMkLst>
          <pc:docMk/>
          <pc:sldMk cId="490129198" sldId="353"/>
        </pc:sldMkLst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490129198" sldId="353"/>
            <ac:inkMk id="13" creationId="{46974006-D513-A5E8-9AB8-099D4B97F2E4}"/>
          </ac:inkMkLst>
        </pc:inkChg>
      </pc:sldChg>
      <pc:sldChg chg="addSp">
        <pc:chgData name="Toby Donaldson" userId="2e6e5431-bb17-4c41-9985-d39c50d83c73" providerId="ADAL" clId="{5F2C1C6B-2DBC-4E15-91A6-3FEC5DA0784F}" dt="2023-07-14T20:42:38.584" v="842"/>
        <pc:sldMkLst>
          <pc:docMk/>
          <pc:sldMk cId="1546469517" sldId="354"/>
        </pc:sldMkLst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1546469517" sldId="354"/>
            <ac:inkMk id="12" creationId="{5AA5E06C-79DA-A139-1FBB-14E00251FD25}"/>
          </ac:inkMkLst>
        </pc:inkChg>
      </pc:sldChg>
    </pc:docChg>
  </pc:docChgLst>
  <pc:docChgLst>
    <pc:chgData name="Toby Donaldson" userId="2e6e5431-bb17-4c41-9985-d39c50d83c73" providerId="ADAL" clId="{93EC75E2-D256-4003-B5B9-F26F8E9174A5}"/>
    <pc:docChg chg="undo custSel addSld delSld modSld sldOrd modSection">
      <pc:chgData name="Toby Donaldson" userId="2e6e5431-bb17-4c41-9985-d39c50d83c73" providerId="ADAL" clId="{93EC75E2-D256-4003-B5B9-F26F8E9174A5}" dt="2023-07-14T03:42:23.636" v="5501" actId="113"/>
      <pc:docMkLst>
        <pc:docMk/>
      </pc:docMkLst>
      <pc:sldChg chg="delSp modSp mod">
        <pc:chgData name="Toby Donaldson" userId="2e6e5431-bb17-4c41-9985-d39c50d83c73" providerId="ADAL" clId="{93EC75E2-D256-4003-B5B9-F26F8E9174A5}" dt="2023-07-11T22:13:21.890" v="3123" actId="21"/>
        <pc:sldMkLst>
          <pc:docMk/>
          <pc:sldMk cId="3984422212" sldId="280"/>
        </pc:sldMkLst>
        <pc:spChg chg="mod">
          <ac:chgData name="Toby Donaldson" userId="2e6e5431-bb17-4c41-9985-d39c50d83c73" providerId="ADAL" clId="{93EC75E2-D256-4003-B5B9-F26F8E9174A5}" dt="2023-07-11T22:12:58.322" v="3114" actId="20577"/>
          <ac:spMkLst>
            <pc:docMk/>
            <pc:sldMk cId="3984422212" sldId="280"/>
            <ac:spMk id="193" creationId="{68859D1C-40CF-B948-6D57-B996E0E9C131}"/>
          </ac:spMkLst>
        </pc:spChg>
        <pc:spChg chg="mod">
          <ac:chgData name="Toby Donaldson" userId="2e6e5431-bb17-4c41-9985-d39c50d83c73" providerId="ADAL" clId="{93EC75E2-D256-4003-B5B9-F26F8E9174A5}" dt="2023-07-11T22:13:01.179" v="3116" actId="20577"/>
          <ac:spMkLst>
            <pc:docMk/>
            <pc:sldMk cId="3984422212" sldId="280"/>
            <ac:spMk id="199" creationId="{91701135-3ECB-3F86-4E82-B23AAC1163BC}"/>
          </ac:spMkLst>
        </pc:spChg>
        <pc:spChg chg="mod">
          <ac:chgData name="Toby Donaldson" userId="2e6e5431-bb17-4c41-9985-d39c50d83c73" providerId="ADAL" clId="{93EC75E2-D256-4003-B5B9-F26F8E9174A5}" dt="2023-07-11T22:13:08.897" v="3118" actId="20577"/>
          <ac:spMkLst>
            <pc:docMk/>
            <pc:sldMk cId="3984422212" sldId="280"/>
            <ac:spMk id="206" creationId="{76D922BC-18A1-BAAE-E29B-A6D55E7D87F6}"/>
          </ac:spMkLst>
        </pc:spChg>
        <pc:spChg chg="mod">
          <ac:chgData name="Toby Donaldson" userId="2e6e5431-bb17-4c41-9985-d39c50d83c73" providerId="ADAL" clId="{93EC75E2-D256-4003-B5B9-F26F8E9174A5}" dt="2023-07-11T22:13:14.193" v="3120" actId="20577"/>
          <ac:spMkLst>
            <pc:docMk/>
            <pc:sldMk cId="3984422212" sldId="280"/>
            <ac:spMk id="208" creationId="{EF1F3CA9-0BF2-3AE1-3976-2EF36D79D35E}"/>
          </ac:spMkLst>
        </pc:spChg>
        <pc:spChg chg="mod">
          <ac:chgData name="Toby Donaldson" userId="2e6e5431-bb17-4c41-9985-d39c50d83c73" providerId="ADAL" clId="{93EC75E2-D256-4003-B5B9-F26F8E9174A5}" dt="2023-07-11T22:13:18.634" v="3122" actId="20577"/>
          <ac:spMkLst>
            <pc:docMk/>
            <pc:sldMk cId="3984422212" sldId="280"/>
            <ac:spMk id="210" creationId="{9BEFE4AF-6E4C-71E1-2E7C-CC0CEA449003}"/>
          </ac:spMkLst>
        </pc:spChg>
        <pc:inkChg chg="del">
          <ac:chgData name="Toby Donaldson" userId="2e6e5431-bb17-4c41-9985-d39c50d83c73" providerId="ADAL" clId="{93EC75E2-D256-4003-B5B9-F26F8E9174A5}" dt="2023-07-11T22:13:21.890" v="3123" actId="21"/>
          <ac:inkMkLst>
            <pc:docMk/>
            <pc:sldMk cId="3984422212" sldId="280"/>
            <ac:inkMk id="2" creationId="{9BBF85B8-5820-7340-984B-D899BA9EF335}"/>
          </ac:inkMkLst>
        </pc:inkChg>
      </pc:sldChg>
      <pc:sldChg chg="addSp delSp modSp mod">
        <pc:chgData name="Toby Donaldson" userId="2e6e5431-bb17-4c41-9985-d39c50d83c73" providerId="ADAL" clId="{93EC75E2-D256-4003-B5B9-F26F8E9174A5}" dt="2023-07-11T22:14:15.602" v="3139" actId="20577"/>
        <pc:sldMkLst>
          <pc:docMk/>
          <pc:sldMk cId="668475254" sldId="281"/>
        </pc:sldMkLst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3" creationId="{E6D1F2AD-D18E-EFB3-A7FB-D86979EFDC8A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4" creationId="{6E54F060-A736-395E-27FA-C1C1765424D5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5" creationId="{BD92DA11-FD6B-2C09-6C47-A9FAF87180C4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6" creationId="{02B4ED14-5023-0B57-111E-F245BE3149EB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7" creationId="{B93FEC29-B9FC-0DF4-481D-1A2707419ADF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8" creationId="{E0D508C3-18D8-ACAE-36AA-8FBD3AAF2F76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9" creationId="{51BCCEC6-3FEE-F9E7-A243-6E9B04602B01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0" creationId="{83F28F7E-158D-00C5-A0CB-18688876E08B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1" creationId="{7AEE3D75-CF94-301C-CB9F-04BB3066D4D1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2" creationId="{9897904E-3EA1-D5F2-5834-028BB53CC216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3" creationId="{7DD90DBD-6EF7-C88F-FDF9-2D33B2AE1DB1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4" creationId="{84A21BA5-E2DB-BD8E-E04A-B089EE2C7356}"/>
          </ac:spMkLst>
        </pc:spChg>
        <pc:spChg chg="mod">
          <ac:chgData name="Toby Donaldson" userId="2e6e5431-bb17-4c41-9985-d39c50d83c73" providerId="ADAL" clId="{93EC75E2-D256-4003-B5B9-F26F8E9174A5}" dt="2023-07-11T22:13:57.523" v="3131" actId="20577"/>
          <ac:spMkLst>
            <pc:docMk/>
            <pc:sldMk cId="668475254" sldId="281"/>
            <ac:spMk id="24" creationId="{00C9ED4F-F44C-917F-66C3-21278B31846A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32" creationId="{E284CC69-F51E-B1C0-24DF-F4E84A836537}"/>
          </ac:spMkLst>
        </pc:spChg>
        <pc:spChg chg="mod">
          <ac:chgData name="Toby Donaldson" userId="2e6e5431-bb17-4c41-9985-d39c50d83c73" providerId="ADAL" clId="{93EC75E2-D256-4003-B5B9-F26F8E9174A5}" dt="2023-07-11T22:14:01.906" v="3133" actId="20577"/>
          <ac:spMkLst>
            <pc:docMk/>
            <pc:sldMk cId="668475254" sldId="281"/>
            <ac:spMk id="33" creationId="{09594101-CDF3-F5F1-5ECD-1E9C4691211D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41" creationId="{77CCA685-5589-934D-34C4-55D526A447A8}"/>
          </ac:spMkLst>
        </pc:spChg>
        <pc:spChg chg="mod">
          <ac:chgData name="Toby Donaldson" userId="2e6e5431-bb17-4c41-9985-d39c50d83c73" providerId="ADAL" clId="{93EC75E2-D256-4003-B5B9-F26F8E9174A5}" dt="2023-07-11T22:14:06.907" v="3135" actId="20577"/>
          <ac:spMkLst>
            <pc:docMk/>
            <pc:sldMk cId="668475254" sldId="281"/>
            <ac:spMk id="42" creationId="{5FCADE23-1F78-28C7-A57E-BBF1EA48BEF7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44" creationId="{484E879C-0B39-42CE-955F-4EF1C873A574}"/>
          </ac:spMkLst>
        </pc:spChg>
        <pc:spChg chg="mod">
          <ac:chgData name="Toby Donaldson" userId="2e6e5431-bb17-4c41-9985-d39c50d83c73" providerId="ADAL" clId="{93EC75E2-D256-4003-B5B9-F26F8E9174A5}" dt="2023-07-11T22:14:10.939" v="3137" actId="20577"/>
          <ac:spMkLst>
            <pc:docMk/>
            <pc:sldMk cId="668475254" sldId="281"/>
            <ac:spMk id="45" creationId="{32CB5383-062A-198C-770F-2ED0DFEA9AB1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47" creationId="{F8A0C2EE-D89A-72DB-3839-6DC57E239A93}"/>
          </ac:spMkLst>
        </pc:spChg>
        <pc:spChg chg="mod">
          <ac:chgData name="Toby Donaldson" userId="2e6e5431-bb17-4c41-9985-d39c50d83c73" providerId="ADAL" clId="{93EC75E2-D256-4003-B5B9-F26F8E9174A5}" dt="2023-07-11T22:14:15.602" v="3139" actId="20577"/>
          <ac:spMkLst>
            <pc:docMk/>
            <pc:sldMk cId="668475254" sldId="281"/>
            <ac:spMk id="48" creationId="{10799474-EAC0-583B-BE5C-9234FCFE907B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53" creationId="{9AF7ABC0-6973-2A57-5477-2B391BE0B077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54" creationId="{6325F0C3-0141-2F58-2B95-37A7CE9FFC59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0" creationId="{048E5A4C-7E04-C9A2-DAC3-29EC59A84DF7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3" creationId="{555F163C-0AD2-2393-1AAD-F3276BD8BC11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4" creationId="{30B9ED9A-9BFD-F841-8C72-76F409B26985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7" creationId="{D8F7234F-7099-C2ED-9969-72FCE86F1D58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8" creationId="{8CBF1AC9-E3D4-218D-104A-FF3696CCD6B0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1" creationId="{885463E7-124B-DAE8-311F-9376523764AC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2" creationId="{ACF56111-9D98-DB7F-2817-E17552EBD83E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3" creationId="{7A78B486-BAB2-7273-88AB-83F2171B7ED5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4" creationId="{AB1B4BDE-0F51-1D5A-FEF2-3ED7FAF94A89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7" creationId="{CF448E41-E43D-1F28-D269-FF0D001AF896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80" creationId="{2BA49891-60BE-F825-AF3A-B3BAE992D1F9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81" creationId="{809E6D7C-F3BD-923E-00E1-DB3168AAF036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89" creationId="{EFE7F319-D03D-EA34-A8EC-EE17FD3469E7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92" creationId="{9AE18352-5188-F80F-B6D0-F5120906C03B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93" creationId="{11E26641-0EAF-3134-0CB9-38AEAE79EFE1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94" creationId="{D70BBAF4-6E26-E33F-7213-DA681CA566FD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97" creationId="{91A2DBBF-FFCD-3C54-842B-9481E6F389E1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100" creationId="{A7108F1D-EDB5-C463-5394-7EC11667A02F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89" creationId="{47D2D1F2-4E5F-FC5D-041F-5FF1DE05D327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0" creationId="{665D528E-5338-2314-76A2-8A8C48BE2C48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1" creationId="{BAAFC37F-79DB-31B5-FE7E-98CE4B163B28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2" creationId="{17061693-9B7E-1774-7E32-E9346DF842CB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3" creationId="{68859D1C-40CF-B948-6D57-B996E0E9C131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4" creationId="{09EB6DFD-DAA7-6AE9-98E2-36E60AB02184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5" creationId="{DFB10C04-12D8-319B-7FB5-0A7260869672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6" creationId="{4145F314-DE81-8E50-DB47-E0FBC0F051FE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7" creationId="{AA5C562B-4897-8B36-0EB3-8095EC1426CD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8" creationId="{014397BF-C121-3039-4521-3C50588E0119}"/>
          </ac:spMkLst>
        </pc:spChg>
        <pc:spChg chg="del mod">
          <ac:chgData name="Toby Donaldson" userId="2e6e5431-bb17-4c41-9985-d39c50d83c73" providerId="ADAL" clId="{93EC75E2-D256-4003-B5B9-F26F8E9174A5}" dt="2023-07-11T22:13:51.687" v="3129" actId="21"/>
          <ac:spMkLst>
            <pc:docMk/>
            <pc:sldMk cId="668475254" sldId="281"/>
            <ac:spMk id="199" creationId="{91701135-3ECB-3F86-4E82-B23AAC1163BC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0" creationId="{29B1331E-8148-BEE1-6D73-C3D7C1CA8A8E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6" creationId="{76D922BC-18A1-BAAE-E29B-A6D55E7D87F6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7" creationId="{6CCA49BC-3A3F-A9A2-3A2C-FF1DECB57562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8" creationId="{EF1F3CA9-0BF2-3AE1-3976-2EF36D79D35E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9" creationId="{928AEC35-6950-FF21-72B7-131BCB02964C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10" creationId="{9BEFE4AF-6E4C-71E1-2E7C-CC0CEA449003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11" creationId="{185A8FCC-E866-8D86-AC99-661F557A7A1B}"/>
          </ac:spMkLst>
        </pc:sp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19" creationId="{8DA10B6A-43A2-6887-3A1F-0F9FB61ED98C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20" creationId="{3EC5FC89-887A-C18D-F3FD-FA5611B28B75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23" creationId="{F62A26B8-059C-88EA-1F0F-18CFFFF44F6F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26" creationId="{2139C98E-93F4-6254-63D6-155CF53967D3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29" creationId="{FF56B285-40A5-B0B1-208E-652B6FEB4643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57" creationId="{A29CB59B-94FF-AA69-B5BB-203C60D326A0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58" creationId="{EF9F90D2-72CA-2A3D-3830-E2D375142041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59" creationId="{6A4E40EE-D5D0-8A05-29DD-6311C3353037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2" creationId="{3C6062FD-8263-8B75-0EA9-0A0808878385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3" creationId="{1540CA42-BC1F-C934-8619-2299C61FE55D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6" creationId="{DE20037A-41AC-D1A1-0331-660F8A28FEB8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7" creationId="{C46BBAC3-AB0C-232B-99B9-89034950A086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8" creationId="{F6202354-B2AB-FE85-A941-2042E42C5114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101" creationId="{5E524B70-959B-07AF-F438-3459692D5485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102" creationId="{39CF1242-8D92-B6CA-434B-5E11504C1FC1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103" creationId="{ACBA723A-2252-B2BF-89FE-33E12A816C38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1" creationId="{F78E3CEF-8C22-205B-7948-86165C1054A9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2" creationId="{6546DECA-F8A7-8A6D-DC5F-4053388C4C74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3" creationId="{009F26D3-4E81-C12E-F817-23266C9D093F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4" creationId="{3B0A1AC1-C234-3865-4F6D-F6FCDB9D9B6F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5" creationId="{5B4557DD-44B1-F32B-6596-BD889FA97C4D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12" creationId="{04AB544B-55BE-1922-1D16-2879045E52A9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13" creationId="{E4A2096B-735A-41F3-D52E-1B5378CB021F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14" creationId="{91EF944E-172F-F1F4-FC21-255D6577E07A}"/>
          </ac:cxnSpMkLst>
        </pc:cxnChg>
      </pc:sldChg>
      <pc:sldChg chg="modSp mod">
        <pc:chgData name="Toby Donaldson" userId="2e6e5431-bb17-4c41-9985-d39c50d83c73" providerId="ADAL" clId="{93EC75E2-D256-4003-B5B9-F26F8E9174A5}" dt="2023-07-11T04:59:18.373" v="2989" actId="20577"/>
        <pc:sldMkLst>
          <pc:docMk/>
          <pc:sldMk cId="687416737" sldId="294"/>
        </pc:sldMkLst>
        <pc:spChg chg="mod">
          <ac:chgData name="Toby Donaldson" userId="2e6e5431-bb17-4c41-9985-d39c50d83c73" providerId="ADAL" clId="{93EC75E2-D256-4003-B5B9-F26F8E9174A5}" dt="2023-07-11T04:59:18.373" v="2989" actId="20577"/>
          <ac:spMkLst>
            <pc:docMk/>
            <pc:sldMk cId="687416737" sldId="294"/>
            <ac:spMk id="2" creationId="{EEC6BD4D-7033-201E-B9F0-B1A59B363E04}"/>
          </ac:spMkLst>
        </pc:spChg>
      </pc:sldChg>
      <pc:sldChg chg="ord">
        <pc:chgData name="Toby Donaldson" userId="2e6e5431-bb17-4c41-9985-d39c50d83c73" providerId="ADAL" clId="{93EC75E2-D256-4003-B5B9-F26F8E9174A5}" dt="2023-07-11T04:59:05.820" v="2983"/>
        <pc:sldMkLst>
          <pc:docMk/>
          <pc:sldMk cId="2549288588" sldId="295"/>
        </pc:sldMkLst>
      </pc:sldChg>
      <pc:sldChg chg="addSp delSp modSp add mod">
        <pc:chgData name="Toby Donaldson" userId="2e6e5431-bb17-4c41-9985-d39c50d83c73" providerId="ADAL" clId="{93EC75E2-D256-4003-B5B9-F26F8E9174A5}" dt="2023-07-11T03:31:05.029" v="905" actId="6549"/>
        <pc:sldMkLst>
          <pc:docMk/>
          <pc:sldMk cId="2919309092" sldId="329"/>
        </pc:sldMkLst>
        <pc:spChg chg="del mod">
          <ac:chgData name="Toby Donaldson" userId="2e6e5431-bb17-4c41-9985-d39c50d83c73" providerId="ADAL" clId="{93EC75E2-D256-4003-B5B9-F26F8E9174A5}" dt="2023-07-11T03:23:54.564" v="611" actId="21"/>
          <ac:spMkLst>
            <pc:docMk/>
            <pc:sldMk cId="2919309092" sldId="329"/>
            <ac:spMk id="2" creationId="{282AF454-95E3-2F5C-D6ED-09B970D8DD90}"/>
          </ac:spMkLst>
        </pc:spChg>
        <pc:spChg chg="mod">
          <ac:chgData name="Toby Donaldson" userId="2e6e5431-bb17-4c41-9985-d39c50d83c73" providerId="ADAL" clId="{93EC75E2-D256-4003-B5B9-F26F8E9174A5}" dt="2023-07-11T03:31:05.029" v="905" actId="6549"/>
          <ac:spMkLst>
            <pc:docMk/>
            <pc:sldMk cId="2919309092" sldId="329"/>
            <ac:spMk id="3" creationId="{FB8709AA-358A-412E-53F5-C4EE72C36171}"/>
          </ac:spMkLst>
        </pc:spChg>
        <pc:spChg chg="del">
          <ac:chgData name="Toby Donaldson" userId="2e6e5431-bb17-4c41-9985-d39c50d83c73" providerId="ADAL" clId="{93EC75E2-D256-4003-B5B9-F26F8E9174A5}" dt="2023-07-11T03:10:13.142" v="3" actId="21"/>
          <ac:spMkLst>
            <pc:docMk/>
            <pc:sldMk cId="2919309092" sldId="329"/>
            <ac:spMk id="5" creationId="{B7F91486-5C7B-23CE-C778-37CB8FE9E00B}"/>
          </ac:spMkLst>
        </pc:spChg>
        <pc:spChg chg="del">
          <ac:chgData name="Toby Donaldson" userId="2e6e5431-bb17-4c41-9985-d39c50d83c73" providerId="ADAL" clId="{93EC75E2-D256-4003-B5B9-F26F8E9174A5}" dt="2023-07-11T03:10:16.183" v="4" actId="21"/>
          <ac:spMkLst>
            <pc:docMk/>
            <pc:sldMk cId="2919309092" sldId="329"/>
            <ac:spMk id="6" creationId="{BA8524E3-B973-EB2C-3907-271F753EE1A5}"/>
          </ac:spMkLst>
        </pc:spChg>
        <pc:spChg chg="del">
          <ac:chgData name="Toby Donaldson" userId="2e6e5431-bb17-4c41-9985-d39c50d83c73" providerId="ADAL" clId="{93EC75E2-D256-4003-B5B9-F26F8E9174A5}" dt="2023-07-11T03:10:13.142" v="3" actId="21"/>
          <ac:spMkLst>
            <pc:docMk/>
            <pc:sldMk cId="2919309092" sldId="329"/>
            <ac:spMk id="8" creationId="{7E8C8842-8B09-8939-57C4-E561F49D08FB}"/>
          </ac:spMkLst>
        </pc:spChg>
        <pc:spChg chg="del">
          <ac:chgData name="Toby Donaldson" userId="2e6e5431-bb17-4c41-9985-d39c50d83c73" providerId="ADAL" clId="{93EC75E2-D256-4003-B5B9-F26F8E9174A5}" dt="2023-07-11T03:10:13.142" v="3" actId="21"/>
          <ac:spMkLst>
            <pc:docMk/>
            <pc:sldMk cId="2919309092" sldId="329"/>
            <ac:spMk id="9" creationId="{D71174B4-EC08-127F-F6CB-682FB0043C60}"/>
          </ac:spMkLst>
        </pc:spChg>
        <pc:spChg chg="add mod">
          <ac:chgData name="Toby Donaldson" userId="2e6e5431-bb17-4c41-9985-d39c50d83c73" providerId="ADAL" clId="{93EC75E2-D256-4003-B5B9-F26F8E9174A5}" dt="2023-07-11T03:29:30.536" v="882" actId="20577"/>
          <ac:spMkLst>
            <pc:docMk/>
            <pc:sldMk cId="2919309092" sldId="329"/>
            <ac:spMk id="10" creationId="{A340F9B6-A7EF-7715-0B1B-7132DA9221EE}"/>
          </ac:spMkLst>
        </pc:spChg>
        <pc:spChg chg="add del mod">
          <ac:chgData name="Toby Donaldson" userId="2e6e5431-bb17-4c41-9985-d39c50d83c73" providerId="ADAL" clId="{93EC75E2-D256-4003-B5B9-F26F8E9174A5}" dt="2023-07-11T03:23:56.332" v="612" actId="21"/>
          <ac:spMkLst>
            <pc:docMk/>
            <pc:sldMk cId="2919309092" sldId="329"/>
            <ac:spMk id="12" creationId="{3A610E36-9F6C-EA31-8405-50FE0F99FE20}"/>
          </ac:spMkLst>
        </pc:spChg>
        <pc:spChg chg="add mod">
          <ac:chgData name="Toby Donaldson" userId="2e6e5431-bb17-4c41-9985-d39c50d83c73" providerId="ADAL" clId="{93EC75E2-D256-4003-B5B9-F26F8E9174A5}" dt="2023-07-11T03:29:51.200" v="886" actId="14100"/>
          <ac:spMkLst>
            <pc:docMk/>
            <pc:sldMk cId="2919309092" sldId="329"/>
            <ac:spMk id="13" creationId="{62E33153-B0BC-A711-0C63-8E942B465739}"/>
          </ac:spMkLst>
        </pc:spChg>
        <pc:spChg chg="add mod">
          <ac:chgData name="Toby Donaldson" userId="2e6e5431-bb17-4c41-9985-d39c50d83c73" providerId="ADAL" clId="{93EC75E2-D256-4003-B5B9-F26F8E9174A5}" dt="2023-07-11T03:30:15.879" v="896" actId="14100"/>
          <ac:spMkLst>
            <pc:docMk/>
            <pc:sldMk cId="2919309092" sldId="329"/>
            <ac:spMk id="14" creationId="{AD3FA37E-99E9-D2FB-792D-0E452B240C96}"/>
          </ac:spMkLst>
        </pc:spChg>
        <pc:spChg chg="add del mod">
          <ac:chgData name="Toby Donaldson" userId="2e6e5431-bb17-4c41-9985-d39c50d83c73" providerId="ADAL" clId="{93EC75E2-D256-4003-B5B9-F26F8E9174A5}" dt="2023-07-11T03:26:30.149" v="789" actId="11529"/>
          <ac:spMkLst>
            <pc:docMk/>
            <pc:sldMk cId="2919309092" sldId="329"/>
            <ac:spMk id="15" creationId="{5256614B-4DA1-BD3E-FD03-9E258F1D7F61}"/>
          </ac:spMkLst>
        </pc:spChg>
        <pc:cxnChg chg="del">
          <ac:chgData name="Toby Donaldson" userId="2e6e5431-bb17-4c41-9985-d39c50d83c73" providerId="ADAL" clId="{93EC75E2-D256-4003-B5B9-F26F8E9174A5}" dt="2023-07-11T03:10:16.183" v="4" actId="21"/>
          <ac:cxnSpMkLst>
            <pc:docMk/>
            <pc:sldMk cId="2919309092" sldId="329"/>
            <ac:cxnSpMk id="7" creationId="{C9F75551-8EA5-5A18-E209-A32C5CD6A63E}"/>
          </ac:cxnSpMkLst>
        </pc:cxnChg>
        <pc:cxnChg chg="add mod">
          <ac:chgData name="Toby Donaldson" userId="2e6e5431-bb17-4c41-9985-d39c50d83c73" providerId="ADAL" clId="{93EC75E2-D256-4003-B5B9-F26F8E9174A5}" dt="2023-07-11T03:30:24.011" v="897" actId="14100"/>
          <ac:cxnSpMkLst>
            <pc:docMk/>
            <pc:sldMk cId="2919309092" sldId="329"/>
            <ac:cxnSpMk id="17" creationId="{E40C497B-A59C-4294-096D-9FCF5C987A46}"/>
          </ac:cxnSpMkLst>
        </pc:cxnChg>
      </pc:sldChg>
      <pc:sldChg chg="addSp delSp modSp new mod">
        <pc:chgData name="Toby Donaldson" userId="2e6e5431-bb17-4c41-9985-d39c50d83c73" providerId="ADAL" clId="{93EC75E2-D256-4003-B5B9-F26F8E9174A5}" dt="2023-07-14T03:38:10.095" v="5461" actId="21"/>
        <pc:sldMkLst>
          <pc:docMk/>
          <pc:sldMk cId="2185427255" sldId="330"/>
        </pc:sldMkLst>
        <pc:spChg chg="mod">
          <ac:chgData name="Toby Donaldson" userId="2e6e5431-bb17-4c41-9985-d39c50d83c73" providerId="ADAL" clId="{93EC75E2-D256-4003-B5B9-F26F8E9174A5}" dt="2023-07-11T03:36:17.156" v="924" actId="20577"/>
          <ac:spMkLst>
            <pc:docMk/>
            <pc:sldMk cId="2185427255" sldId="330"/>
            <ac:spMk id="2" creationId="{3F61ABB4-389B-B6CE-5A87-8B02395DF925}"/>
          </ac:spMkLst>
        </pc:spChg>
        <pc:spChg chg="mod">
          <ac:chgData name="Toby Donaldson" userId="2e6e5431-bb17-4c41-9985-d39c50d83c73" providerId="ADAL" clId="{93EC75E2-D256-4003-B5B9-F26F8E9174A5}" dt="2023-07-11T03:38:03.701" v="1232" actId="113"/>
          <ac:spMkLst>
            <pc:docMk/>
            <pc:sldMk cId="2185427255" sldId="330"/>
            <ac:spMk id="3" creationId="{7CC53D96-6878-FD78-BD90-082FBE25D6BF}"/>
          </ac:spMkLst>
        </pc:spChg>
        <pc:picChg chg="add del">
          <ac:chgData name="Toby Donaldson" userId="2e6e5431-bb17-4c41-9985-d39c50d83c73" providerId="ADAL" clId="{93EC75E2-D256-4003-B5B9-F26F8E9174A5}" dt="2023-07-11T03:38:40.966" v="1235" actId="21"/>
          <ac:picMkLst>
            <pc:docMk/>
            <pc:sldMk cId="2185427255" sldId="330"/>
            <ac:picMk id="6" creationId="{133570B6-8D65-50A0-E4B2-AC852E7834B5}"/>
          </ac:picMkLst>
        </pc:picChg>
        <pc:inkChg chg="del">
          <ac:chgData name="Toby Donaldson" userId="2e6e5431-bb17-4c41-9985-d39c50d83c73" providerId="ADAL" clId="{93EC75E2-D256-4003-B5B9-F26F8E9174A5}" dt="2023-07-14T03:38:10.095" v="5461" actId="21"/>
          <ac:inkMkLst>
            <pc:docMk/>
            <pc:sldMk cId="2185427255" sldId="330"/>
            <ac:inkMk id="5" creationId="{77BE5520-F17E-EFAC-DB47-28824F2322B0}"/>
          </ac:inkMkLst>
        </pc:inkChg>
      </pc:sldChg>
      <pc:sldChg chg="addSp delSp modSp add mod ord">
        <pc:chgData name="Toby Donaldson" userId="2e6e5431-bb17-4c41-9985-d39c50d83c73" providerId="ADAL" clId="{93EC75E2-D256-4003-B5B9-F26F8E9174A5}" dt="2023-07-14T03:38:18.908" v="5462" actId="21"/>
        <pc:sldMkLst>
          <pc:docMk/>
          <pc:sldMk cId="4065673566" sldId="331"/>
        </pc:sldMkLst>
        <pc:spChg chg="del">
          <ac:chgData name="Toby Donaldson" userId="2e6e5431-bb17-4c41-9985-d39c50d83c73" providerId="ADAL" clId="{93EC75E2-D256-4003-B5B9-F26F8E9174A5}" dt="2023-07-11T03:38:59.543" v="1241" actId="21"/>
          <ac:spMkLst>
            <pc:docMk/>
            <pc:sldMk cId="4065673566" sldId="331"/>
            <ac:spMk id="2" creationId="{3F61ABB4-389B-B6CE-5A87-8B02395DF925}"/>
          </ac:spMkLst>
        </pc:spChg>
        <pc:spChg chg="del">
          <ac:chgData name="Toby Donaldson" userId="2e6e5431-bb17-4c41-9985-d39c50d83c73" providerId="ADAL" clId="{93EC75E2-D256-4003-B5B9-F26F8E9174A5}" dt="2023-07-11T03:38:53.934" v="1239" actId="21"/>
          <ac:spMkLst>
            <pc:docMk/>
            <pc:sldMk cId="4065673566" sldId="331"/>
            <ac:spMk id="3" creationId="{7CC53D96-6878-FD78-BD90-082FBE25D6BF}"/>
          </ac:spMkLst>
        </pc:spChg>
        <pc:spChg chg="add del mod">
          <ac:chgData name="Toby Donaldson" userId="2e6e5431-bb17-4c41-9985-d39c50d83c73" providerId="ADAL" clId="{93EC75E2-D256-4003-B5B9-F26F8E9174A5}" dt="2023-07-11T03:38:56.951" v="1240" actId="21"/>
          <ac:spMkLst>
            <pc:docMk/>
            <pc:sldMk cId="4065673566" sldId="331"/>
            <ac:spMk id="7" creationId="{B0C2C303-DD46-F50F-7AB2-32A81EB0F5FF}"/>
          </ac:spMkLst>
        </pc:spChg>
        <pc:spChg chg="add del mod">
          <ac:chgData name="Toby Donaldson" userId="2e6e5431-bb17-4c41-9985-d39c50d83c73" providerId="ADAL" clId="{93EC75E2-D256-4003-B5B9-F26F8E9174A5}" dt="2023-07-11T03:39:03.025" v="1242" actId="21"/>
          <ac:spMkLst>
            <pc:docMk/>
            <pc:sldMk cId="4065673566" sldId="331"/>
            <ac:spMk id="9" creationId="{CD2ECA7B-5C03-5F8C-9C63-969D60142B4F}"/>
          </ac:spMkLst>
        </pc:spChg>
        <pc:spChg chg="add mod">
          <ac:chgData name="Toby Donaldson" userId="2e6e5431-bb17-4c41-9985-d39c50d83c73" providerId="ADAL" clId="{93EC75E2-D256-4003-B5B9-F26F8E9174A5}" dt="2023-07-11T03:39:45.763" v="1248" actId="693"/>
          <ac:spMkLst>
            <pc:docMk/>
            <pc:sldMk cId="4065673566" sldId="331"/>
            <ac:spMk id="10" creationId="{5B91A298-BAC1-0389-1B18-AD5BD5145338}"/>
          </ac:spMkLst>
        </pc:spChg>
        <pc:spChg chg="add mod">
          <ac:chgData name="Toby Donaldson" userId="2e6e5431-bb17-4c41-9985-d39c50d83c73" providerId="ADAL" clId="{93EC75E2-D256-4003-B5B9-F26F8E9174A5}" dt="2023-07-11T03:39:57.080" v="1251" actId="14100"/>
          <ac:spMkLst>
            <pc:docMk/>
            <pc:sldMk cId="4065673566" sldId="331"/>
            <ac:spMk id="11" creationId="{1EFA0FA1-7351-939F-9694-3026E4CC04FC}"/>
          </ac:spMkLst>
        </pc:spChg>
        <pc:picChg chg="mod">
          <ac:chgData name="Toby Donaldson" userId="2e6e5431-bb17-4c41-9985-d39c50d83c73" providerId="ADAL" clId="{93EC75E2-D256-4003-B5B9-F26F8E9174A5}" dt="2023-07-11T03:39:13.618" v="1244" actId="1076"/>
          <ac:picMkLst>
            <pc:docMk/>
            <pc:sldMk cId="4065673566" sldId="331"/>
            <ac:picMk id="6" creationId="{133570B6-8D65-50A0-E4B2-AC852E7834B5}"/>
          </ac:picMkLst>
        </pc:picChg>
        <pc:inkChg chg="del">
          <ac:chgData name="Toby Donaldson" userId="2e6e5431-bb17-4c41-9985-d39c50d83c73" providerId="ADAL" clId="{93EC75E2-D256-4003-B5B9-F26F8E9174A5}" dt="2023-07-14T03:38:18.908" v="5462" actId="21"/>
          <ac:inkMkLst>
            <pc:docMk/>
            <pc:sldMk cId="4065673566" sldId="331"/>
            <ac:inkMk id="2" creationId="{DA9E42F3-A24E-7D04-E5B9-0C8B8E4A0A51}"/>
          </ac:inkMkLst>
        </pc:inkChg>
      </pc:sldChg>
      <pc:sldChg chg="addSp delSp modSp new mod modClrScheme chgLayout">
        <pc:chgData name="Toby Donaldson" userId="2e6e5431-bb17-4c41-9985-d39c50d83c73" providerId="ADAL" clId="{93EC75E2-D256-4003-B5B9-F26F8E9174A5}" dt="2023-07-11T22:16:00.884" v="3146"/>
        <pc:sldMkLst>
          <pc:docMk/>
          <pc:sldMk cId="4054760777" sldId="332"/>
        </pc:sldMkLst>
        <pc:spChg chg="del">
          <ac:chgData name="Toby Donaldson" userId="2e6e5431-bb17-4c41-9985-d39c50d83c73" providerId="ADAL" clId="{93EC75E2-D256-4003-B5B9-F26F8E9174A5}" dt="2023-07-11T03:41:33.351" v="1253" actId="700"/>
          <ac:spMkLst>
            <pc:docMk/>
            <pc:sldMk cId="4054760777" sldId="332"/>
            <ac:spMk id="2" creationId="{88F0132E-288E-3F5C-C963-A28CA349B584}"/>
          </ac:spMkLst>
        </pc:spChg>
        <pc:spChg chg="add del mod">
          <ac:chgData name="Toby Donaldson" userId="2e6e5431-bb17-4c41-9985-d39c50d83c73" providerId="ADAL" clId="{93EC75E2-D256-4003-B5B9-F26F8E9174A5}" dt="2023-07-11T22:16:00.884" v="3146"/>
          <ac:spMkLst>
            <pc:docMk/>
            <pc:sldMk cId="4054760777" sldId="332"/>
            <ac:spMk id="3" creationId="{5726778C-DAA2-429D-7CE0-57EE5656E934}"/>
          </ac:spMkLst>
        </pc:spChg>
        <pc:spChg chg="del">
          <ac:chgData name="Toby Donaldson" userId="2e6e5431-bb17-4c41-9985-d39c50d83c73" providerId="ADAL" clId="{93EC75E2-D256-4003-B5B9-F26F8E9174A5}" dt="2023-07-11T03:41:33.351" v="1253" actId="700"/>
          <ac:spMkLst>
            <pc:docMk/>
            <pc:sldMk cId="4054760777" sldId="332"/>
            <ac:spMk id="3" creationId="{8A99B282-A95B-3174-1D22-FB4E021818E3}"/>
          </ac:spMkLst>
        </pc:spChg>
        <pc:spChg chg="mod ord">
          <ac:chgData name="Toby Donaldson" userId="2e6e5431-bb17-4c41-9985-d39c50d83c73" providerId="ADAL" clId="{93EC75E2-D256-4003-B5B9-F26F8E9174A5}" dt="2023-07-11T03:41:33.351" v="1253" actId="700"/>
          <ac:spMkLst>
            <pc:docMk/>
            <pc:sldMk cId="4054760777" sldId="332"/>
            <ac:spMk id="4" creationId="{998642D4-6F38-08E0-2CAC-38D6E10779E8}"/>
          </ac:spMkLst>
        </pc:spChg>
        <pc:spChg chg="add del mod">
          <ac:chgData name="Toby Donaldson" userId="2e6e5431-bb17-4c41-9985-d39c50d83c73" providerId="ADAL" clId="{93EC75E2-D256-4003-B5B9-F26F8E9174A5}" dt="2023-07-11T04:30:48.439" v="1892" actId="21"/>
          <ac:spMkLst>
            <pc:docMk/>
            <pc:sldMk cId="4054760777" sldId="332"/>
            <ac:spMk id="7" creationId="{59F8DDEB-B94D-CB7F-C1E7-6C1865FAB7D1}"/>
          </ac:spMkLst>
        </pc:spChg>
        <pc:spChg chg="add mod">
          <ac:chgData name="Toby Donaldson" userId="2e6e5431-bb17-4c41-9985-d39c50d83c73" providerId="ADAL" clId="{93EC75E2-D256-4003-B5B9-F26F8E9174A5}" dt="2023-07-11T04:31:06.252" v="1897" actId="14100"/>
          <ac:spMkLst>
            <pc:docMk/>
            <pc:sldMk cId="4054760777" sldId="332"/>
            <ac:spMk id="8" creationId="{AD941FCD-2A02-63BC-09E2-DF27A20E36AF}"/>
          </ac:spMkLst>
        </pc:spChg>
        <pc:picChg chg="add">
          <ac:chgData name="Toby Donaldson" userId="2e6e5431-bb17-4c41-9985-d39c50d83c73" providerId="ADAL" clId="{93EC75E2-D256-4003-B5B9-F26F8E9174A5}" dt="2023-07-11T03:41:52.360" v="1254" actId="22"/>
          <ac:picMkLst>
            <pc:docMk/>
            <pc:sldMk cId="4054760777" sldId="332"/>
            <ac:picMk id="6" creationId="{4E276966-9B63-CEEE-0AAA-045CC7E708D9}"/>
          </ac:picMkLst>
        </pc:picChg>
        <pc:inkChg chg="del">
          <ac:chgData name="Toby Donaldson" userId="2e6e5431-bb17-4c41-9985-d39c50d83c73" providerId="ADAL" clId="{93EC75E2-D256-4003-B5B9-F26F8E9174A5}" dt="2023-07-11T22:15:33.679" v="3141" actId="21"/>
          <ac:inkMkLst>
            <pc:docMk/>
            <pc:sldMk cId="4054760777" sldId="332"/>
            <ac:inkMk id="2" creationId="{F310239E-8BF6-E859-B8B4-F86199EC0C75}"/>
          </ac:inkMkLst>
        </pc:inkChg>
      </pc:sldChg>
      <pc:sldChg chg="addSp modSp new mod">
        <pc:chgData name="Toby Donaldson" userId="2e6e5431-bb17-4c41-9985-d39c50d83c73" providerId="ADAL" clId="{93EC75E2-D256-4003-B5B9-F26F8E9174A5}" dt="2023-07-11T04:31:30.020" v="1898"/>
        <pc:sldMkLst>
          <pc:docMk/>
          <pc:sldMk cId="728487016" sldId="333"/>
        </pc:sldMkLst>
        <pc:spChg chg="add mod">
          <ac:chgData name="Toby Donaldson" userId="2e6e5431-bb17-4c41-9985-d39c50d83c73" providerId="ADAL" clId="{93EC75E2-D256-4003-B5B9-F26F8E9174A5}" dt="2023-07-11T04:31:30.020" v="1898"/>
          <ac:spMkLst>
            <pc:docMk/>
            <pc:sldMk cId="728487016" sldId="333"/>
            <ac:spMk id="5" creationId="{426DA041-0DF0-8C5B-0567-ACC7E436783A}"/>
          </ac:spMkLst>
        </pc:spChg>
        <pc:picChg chg="add mod modCrop">
          <ac:chgData name="Toby Donaldson" userId="2e6e5431-bb17-4c41-9985-d39c50d83c73" providerId="ADAL" clId="{93EC75E2-D256-4003-B5B9-F26F8E9174A5}" dt="2023-07-11T03:42:46.303" v="1260" actId="1076"/>
          <ac:picMkLst>
            <pc:docMk/>
            <pc:sldMk cId="728487016" sldId="333"/>
            <ac:picMk id="4" creationId="{AFF3D4F4-E79B-3421-3518-E44B74DFAC6A}"/>
          </ac:picMkLst>
        </pc:picChg>
      </pc:sldChg>
      <pc:sldChg chg="addSp delSp modSp new mod">
        <pc:chgData name="Toby Donaldson" userId="2e6e5431-bb17-4c41-9985-d39c50d83c73" providerId="ADAL" clId="{93EC75E2-D256-4003-B5B9-F26F8E9174A5}" dt="2023-07-11T22:15:27.733" v="3140" actId="21"/>
        <pc:sldMkLst>
          <pc:docMk/>
          <pc:sldMk cId="4014844584" sldId="334"/>
        </pc:sldMkLst>
        <pc:spChg chg="add mod">
          <ac:chgData name="Toby Donaldson" userId="2e6e5431-bb17-4c41-9985-d39c50d83c73" providerId="ADAL" clId="{93EC75E2-D256-4003-B5B9-F26F8E9174A5}" dt="2023-07-11T04:31:31.099" v="1899"/>
          <ac:spMkLst>
            <pc:docMk/>
            <pc:sldMk cId="4014844584" sldId="334"/>
            <ac:spMk id="5" creationId="{791ED06C-1F0B-4DBE-645C-919C827AA0A3}"/>
          </ac:spMkLst>
        </pc:spChg>
        <pc:picChg chg="add">
          <ac:chgData name="Toby Donaldson" userId="2e6e5431-bb17-4c41-9985-d39c50d83c73" providerId="ADAL" clId="{93EC75E2-D256-4003-B5B9-F26F8E9174A5}" dt="2023-07-11T03:43:15.985" v="1262" actId="22"/>
          <ac:picMkLst>
            <pc:docMk/>
            <pc:sldMk cId="4014844584" sldId="334"/>
            <ac:picMk id="4" creationId="{FA6B88EF-A71D-2A3A-7912-EB8E4A8F47CC}"/>
          </ac:picMkLst>
        </pc:picChg>
        <pc:inkChg chg="del">
          <ac:chgData name="Toby Donaldson" userId="2e6e5431-bb17-4c41-9985-d39c50d83c73" providerId="ADAL" clId="{93EC75E2-D256-4003-B5B9-F26F8E9174A5}" dt="2023-07-11T22:15:27.733" v="3140" actId="21"/>
          <ac:inkMkLst>
            <pc:docMk/>
            <pc:sldMk cId="4014844584" sldId="334"/>
            <ac:inkMk id="3" creationId="{0A23E529-A325-3188-A4B8-3F880F1B69B0}"/>
          </ac:inkMkLst>
        </pc:inkChg>
      </pc:sldChg>
      <pc:sldChg chg="addSp modSp new mod">
        <pc:chgData name="Toby Donaldson" userId="2e6e5431-bb17-4c41-9985-d39c50d83c73" providerId="ADAL" clId="{93EC75E2-D256-4003-B5B9-F26F8E9174A5}" dt="2023-07-11T04:31:32.017" v="1900"/>
        <pc:sldMkLst>
          <pc:docMk/>
          <pc:sldMk cId="3011077467" sldId="335"/>
        </pc:sldMkLst>
        <pc:spChg chg="add mod">
          <ac:chgData name="Toby Donaldson" userId="2e6e5431-bb17-4c41-9985-d39c50d83c73" providerId="ADAL" clId="{93EC75E2-D256-4003-B5B9-F26F8E9174A5}" dt="2023-07-11T04:31:32.017" v="1900"/>
          <ac:spMkLst>
            <pc:docMk/>
            <pc:sldMk cId="3011077467" sldId="335"/>
            <ac:spMk id="5" creationId="{BEC48C75-C5D9-257B-6C50-64AC1F1EFFD3}"/>
          </ac:spMkLst>
        </pc:spChg>
        <pc:picChg chg="add">
          <ac:chgData name="Toby Donaldson" userId="2e6e5431-bb17-4c41-9985-d39c50d83c73" providerId="ADAL" clId="{93EC75E2-D256-4003-B5B9-F26F8E9174A5}" dt="2023-07-11T03:43:51.769" v="1264" actId="22"/>
          <ac:picMkLst>
            <pc:docMk/>
            <pc:sldMk cId="3011077467" sldId="335"/>
            <ac:picMk id="4" creationId="{33B757FE-EE4A-A549-233C-021D35D21A20}"/>
          </ac:picMkLst>
        </pc:picChg>
      </pc:sldChg>
      <pc:sldChg chg="addSp modSp new mod">
        <pc:chgData name="Toby Donaldson" userId="2e6e5431-bb17-4c41-9985-d39c50d83c73" providerId="ADAL" clId="{93EC75E2-D256-4003-B5B9-F26F8E9174A5}" dt="2023-07-11T04:35:06.489" v="2152" actId="20577"/>
        <pc:sldMkLst>
          <pc:docMk/>
          <pc:sldMk cId="366105814" sldId="336"/>
        </pc:sldMkLst>
        <pc:spChg chg="mod">
          <ac:chgData name="Toby Donaldson" userId="2e6e5431-bb17-4c41-9985-d39c50d83c73" providerId="ADAL" clId="{93EC75E2-D256-4003-B5B9-F26F8E9174A5}" dt="2023-07-11T04:32:51.687" v="2017" actId="20577"/>
          <ac:spMkLst>
            <pc:docMk/>
            <pc:sldMk cId="366105814" sldId="336"/>
            <ac:spMk id="2" creationId="{288010FB-C770-34AE-86F3-A2E05AAA5F7F}"/>
          </ac:spMkLst>
        </pc:spChg>
        <pc:spChg chg="mod">
          <ac:chgData name="Toby Donaldson" userId="2e6e5431-bb17-4c41-9985-d39c50d83c73" providerId="ADAL" clId="{93EC75E2-D256-4003-B5B9-F26F8E9174A5}" dt="2023-07-11T04:35:06.489" v="2152" actId="20577"/>
          <ac:spMkLst>
            <pc:docMk/>
            <pc:sldMk cId="366105814" sldId="336"/>
            <ac:spMk id="3" creationId="{3EFD77B1-216D-AC8E-14FA-84BFF099B1D8}"/>
          </ac:spMkLst>
        </pc:spChg>
        <pc:spChg chg="add mod">
          <ac:chgData name="Toby Donaldson" userId="2e6e5431-bb17-4c41-9985-d39c50d83c73" providerId="ADAL" clId="{93EC75E2-D256-4003-B5B9-F26F8E9174A5}" dt="2023-07-11T04:34:28.421" v="2148" actId="113"/>
          <ac:spMkLst>
            <pc:docMk/>
            <pc:sldMk cId="366105814" sldId="336"/>
            <ac:spMk id="5" creationId="{E0E8E802-A695-C8B3-ACF3-BFE5FBC5C120}"/>
          </ac:spMkLst>
        </pc:spChg>
        <pc:cxnChg chg="add">
          <ac:chgData name="Toby Donaldson" userId="2e6e5431-bb17-4c41-9985-d39c50d83c73" providerId="ADAL" clId="{93EC75E2-D256-4003-B5B9-F26F8E9174A5}" dt="2023-07-11T04:33:49.726" v="2113" actId="11529"/>
          <ac:cxnSpMkLst>
            <pc:docMk/>
            <pc:sldMk cId="366105814" sldId="336"/>
            <ac:cxnSpMk id="7" creationId="{C3521618-BA4D-C7BE-6471-574E7130619B}"/>
          </ac:cxnSpMkLst>
        </pc:cxnChg>
      </pc:sldChg>
      <pc:sldChg chg="addSp delSp modSp new mod modClrScheme chgLayout">
        <pc:chgData name="Toby Donaldson" userId="2e6e5431-bb17-4c41-9985-d39c50d83c73" providerId="ADAL" clId="{93EC75E2-D256-4003-B5B9-F26F8E9174A5}" dt="2023-07-11T22:21:50.271" v="3266" actId="1076"/>
        <pc:sldMkLst>
          <pc:docMk/>
          <pc:sldMk cId="264800067" sldId="337"/>
        </pc:sldMkLst>
        <pc:spChg chg="mod ord">
          <ac:chgData name="Toby Donaldson" userId="2e6e5431-bb17-4c41-9985-d39c50d83c73" providerId="ADAL" clId="{93EC75E2-D256-4003-B5B9-F26F8E9174A5}" dt="2023-07-11T04:35:40.680" v="2154" actId="700"/>
          <ac:spMkLst>
            <pc:docMk/>
            <pc:sldMk cId="264800067" sldId="337"/>
            <ac:spMk id="2" creationId="{58F6B7D9-30F0-B578-1C11-0ED6A74583D3}"/>
          </ac:spMkLst>
        </pc:spChg>
        <pc:spChg chg="add mod ord">
          <ac:chgData name="Toby Donaldson" userId="2e6e5431-bb17-4c41-9985-d39c50d83c73" providerId="ADAL" clId="{93EC75E2-D256-4003-B5B9-F26F8E9174A5}" dt="2023-07-11T04:44:47.753" v="2747" actId="14100"/>
          <ac:spMkLst>
            <pc:docMk/>
            <pc:sldMk cId="264800067" sldId="337"/>
            <ac:spMk id="3" creationId="{61E9DAFD-91F5-066F-58B8-55963EE4ABAF}"/>
          </ac:spMkLst>
        </pc:spChg>
        <pc:spChg chg="add mod ord">
          <ac:chgData name="Toby Donaldson" userId="2e6e5431-bb17-4c41-9985-d39c50d83c73" providerId="ADAL" clId="{93EC75E2-D256-4003-B5B9-F26F8E9174A5}" dt="2023-07-11T04:42:40.767" v="2619" actId="14100"/>
          <ac:spMkLst>
            <pc:docMk/>
            <pc:sldMk cId="264800067" sldId="337"/>
            <ac:spMk id="4" creationId="{0780EF1C-C412-084B-FB57-9CD5619A5795}"/>
          </ac:spMkLst>
        </pc:spChg>
        <pc:spChg chg="add del">
          <ac:chgData name="Toby Donaldson" userId="2e6e5431-bb17-4c41-9985-d39c50d83c73" providerId="ADAL" clId="{93EC75E2-D256-4003-B5B9-F26F8E9174A5}" dt="2023-07-11T04:38:32.847" v="2391" actId="21"/>
          <ac:spMkLst>
            <pc:docMk/>
            <pc:sldMk cId="264800067" sldId="337"/>
            <ac:spMk id="6" creationId="{0C94F7A6-D698-5FD5-6C86-331FCF1CCFAE}"/>
          </ac:spMkLst>
        </pc:spChg>
        <pc:spChg chg="add mod">
          <ac:chgData name="Toby Donaldson" userId="2e6e5431-bb17-4c41-9985-d39c50d83c73" providerId="ADAL" clId="{93EC75E2-D256-4003-B5B9-F26F8E9174A5}" dt="2023-07-11T22:21:50.271" v="3266" actId="1076"/>
          <ac:spMkLst>
            <pc:docMk/>
            <pc:sldMk cId="264800067" sldId="337"/>
            <ac:spMk id="7" creationId="{C088DA5C-7925-B6EF-4725-FD564D3368DD}"/>
          </ac:spMkLst>
        </pc:spChg>
        <pc:spChg chg="add mod">
          <ac:chgData name="Toby Donaldson" userId="2e6e5431-bb17-4c41-9985-d39c50d83c73" providerId="ADAL" clId="{93EC75E2-D256-4003-B5B9-F26F8E9174A5}" dt="2023-07-11T04:44:04.059" v="2738" actId="1076"/>
          <ac:spMkLst>
            <pc:docMk/>
            <pc:sldMk cId="264800067" sldId="337"/>
            <ac:spMk id="10" creationId="{42A1D58C-498E-8419-62A4-50FBCE784280}"/>
          </ac:spMkLst>
        </pc:spChg>
        <pc:picChg chg="add mod">
          <ac:chgData name="Toby Donaldson" userId="2e6e5431-bb17-4c41-9985-d39c50d83c73" providerId="ADAL" clId="{93EC75E2-D256-4003-B5B9-F26F8E9174A5}" dt="2023-07-11T22:21:50.271" v="3266" actId="1076"/>
          <ac:picMkLst>
            <pc:docMk/>
            <pc:sldMk cId="264800067" sldId="337"/>
            <ac:picMk id="9" creationId="{78A2612C-FABB-C563-4431-135FC9898034}"/>
          </ac:picMkLst>
        </pc:picChg>
      </pc:sldChg>
      <pc:sldChg chg="modSp del mod">
        <pc:chgData name="Toby Donaldson" userId="2e6e5431-bb17-4c41-9985-d39c50d83c73" providerId="ADAL" clId="{93EC75E2-D256-4003-B5B9-F26F8E9174A5}" dt="2023-07-11T05:08:35.108" v="3110" actId="2696"/>
        <pc:sldMkLst>
          <pc:docMk/>
          <pc:sldMk cId="3977606770" sldId="338"/>
        </pc:sldMkLst>
        <pc:spChg chg="mod">
          <ac:chgData name="Toby Donaldson" userId="2e6e5431-bb17-4c41-9985-d39c50d83c73" providerId="ADAL" clId="{93EC75E2-D256-4003-B5B9-F26F8E9174A5}" dt="2023-07-11T04:52:04.283" v="2821" actId="1076"/>
          <ac:spMkLst>
            <pc:docMk/>
            <pc:sldMk cId="3977606770" sldId="338"/>
            <ac:spMk id="17" creationId="{A439B3A8-C0B8-A98F-103B-6DA825507E6F}"/>
          </ac:spMkLst>
        </pc:spChg>
        <pc:spChg chg="mod">
          <ac:chgData name="Toby Donaldson" userId="2e6e5431-bb17-4c41-9985-d39c50d83c73" providerId="ADAL" clId="{93EC75E2-D256-4003-B5B9-F26F8E9174A5}" dt="2023-07-11T04:56:45.397" v="2967" actId="20577"/>
          <ac:spMkLst>
            <pc:docMk/>
            <pc:sldMk cId="3977606770" sldId="338"/>
            <ac:spMk id="18" creationId="{E990820E-F49F-048D-064F-A206E9A9F8FB}"/>
          </ac:spMkLst>
        </pc:spChg>
      </pc:sldChg>
      <pc:sldChg chg="addSp delSp modSp add del mod">
        <pc:chgData name="Toby Donaldson" userId="2e6e5431-bb17-4c41-9985-d39c50d83c73" providerId="ADAL" clId="{93EC75E2-D256-4003-B5B9-F26F8E9174A5}" dt="2023-07-11T05:08:40.895" v="3111" actId="2696"/>
        <pc:sldMkLst>
          <pc:docMk/>
          <pc:sldMk cId="3498467708" sldId="339"/>
        </pc:sldMkLst>
        <pc:spChg chg="add mod">
          <ac:chgData name="Toby Donaldson" userId="2e6e5431-bb17-4c41-9985-d39c50d83c73" providerId="ADAL" clId="{93EC75E2-D256-4003-B5B9-F26F8E9174A5}" dt="2023-07-11T04:52:44.941" v="2829" actId="1076"/>
          <ac:spMkLst>
            <pc:docMk/>
            <pc:sldMk cId="3498467708" sldId="339"/>
            <ac:spMk id="3" creationId="{D913858A-2504-3043-82AE-768A106BE24D}"/>
          </ac:spMkLst>
        </pc:spChg>
        <pc:spChg chg="add mod">
          <ac:chgData name="Toby Donaldson" userId="2e6e5431-bb17-4c41-9985-d39c50d83c73" providerId="ADAL" clId="{93EC75E2-D256-4003-B5B9-F26F8E9174A5}" dt="2023-07-11T04:55:15.168" v="2957" actId="20577"/>
          <ac:spMkLst>
            <pc:docMk/>
            <pc:sldMk cId="3498467708" sldId="339"/>
            <ac:spMk id="11" creationId="{7C5848D6-4C36-72FA-2D09-E5E94C2D7570}"/>
          </ac:spMkLst>
        </pc:spChg>
        <pc:spChg chg="add del">
          <ac:chgData name="Toby Donaldson" userId="2e6e5431-bb17-4c41-9985-d39c50d83c73" providerId="ADAL" clId="{93EC75E2-D256-4003-B5B9-F26F8E9174A5}" dt="2023-07-11T04:53:47.998" v="2925" actId="21"/>
          <ac:spMkLst>
            <pc:docMk/>
            <pc:sldMk cId="3498467708" sldId="339"/>
            <ac:spMk id="12" creationId="{753AD543-5233-E6D7-EBFF-1EDE41102984}"/>
          </ac:spMkLst>
        </pc:spChg>
        <pc:spChg chg="mod">
          <ac:chgData name="Toby Donaldson" userId="2e6e5431-bb17-4c41-9985-d39c50d83c73" providerId="ADAL" clId="{93EC75E2-D256-4003-B5B9-F26F8E9174A5}" dt="2023-07-11T04:56:49.478" v="2969" actId="20577"/>
          <ac:spMkLst>
            <pc:docMk/>
            <pc:sldMk cId="3498467708" sldId="339"/>
            <ac:spMk id="18" creationId="{E990820E-F49F-048D-064F-A206E9A9F8FB}"/>
          </ac:spMkLst>
        </pc:spChg>
        <pc:spChg chg="add mod">
          <ac:chgData name="Toby Donaldson" userId="2e6e5431-bb17-4c41-9985-d39c50d83c73" providerId="ADAL" clId="{93EC75E2-D256-4003-B5B9-F26F8E9174A5}" dt="2023-07-11T04:54:37.083" v="2928" actId="692"/>
          <ac:spMkLst>
            <pc:docMk/>
            <pc:sldMk cId="3498467708" sldId="339"/>
            <ac:spMk id="19" creationId="{ACA00E0A-962F-AFDC-1D60-E72BC237A529}"/>
          </ac:spMkLst>
        </pc:spChg>
        <pc:grpChg chg="mod">
          <ac:chgData name="Toby Donaldson" userId="2e6e5431-bb17-4c41-9985-d39c50d83c73" providerId="ADAL" clId="{93EC75E2-D256-4003-B5B9-F26F8E9174A5}" dt="2023-07-11T04:52:41.583" v="2828" actId="1076"/>
          <ac:grpSpMkLst>
            <pc:docMk/>
            <pc:sldMk cId="3498467708" sldId="339"/>
            <ac:grpSpMk id="44" creationId="{4F446927-3AD5-31E2-C7BC-A1A4FB5E4251}"/>
          </ac:grpSpMkLst>
        </pc:grpChg>
        <pc:picChg chg="del">
          <ac:chgData name="Toby Donaldson" userId="2e6e5431-bb17-4c41-9985-d39c50d83c73" providerId="ADAL" clId="{93EC75E2-D256-4003-B5B9-F26F8E9174A5}" dt="2023-07-11T04:58:42.371" v="2979" actId="21"/>
          <ac:picMkLst>
            <pc:docMk/>
            <pc:sldMk cId="3498467708" sldId="339"/>
            <ac:picMk id="2" creationId="{0C55368E-358D-991C-BCCF-57381DCA847C}"/>
          </ac:picMkLst>
        </pc:picChg>
        <pc:cxnChg chg="mod">
          <ac:chgData name="Toby Donaldson" userId="2e6e5431-bb17-4c41-9985-d39c50d83c73" providerId="ADAL" clId="{93EC75E2-D256-4003-B5B9-F26F8E9174A5}" dt="2023-07-11T04:52:41.583" v="2828" actId="1076"/>
          <ac:cxnSpMkLst>
            <pc:docMk/>
            <pc:sldMk cId="3498467708" sldId="339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93EC75E2-D256-4003-B5B9-F26F8E9174A5}" dt="2023-07-11T04:52:41.583" v="2828" actId="1076"/>
          <ac:cxnSpMkLst>
            <pc:docMk/>
            <pc:sldMk cId="3498467708" sldId="339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93EC75E2-D256-4003-B5B9-F26F8E9174A5}" dt="2023-07-11T04:52:41.583" v="2828" actId="1076"/>
          <ac:cxnSpMkLst>
            <pc:docMk/>
            <pc:sldMk cId="3498467708" sldId="339"/>
            <ac:cxnSpMk id="49" creationId="{841A0F78-2FDD-426D-71B5-C657935D7F2E}"/>
          </ac:cxnSpMkLst>
        </pc:cxnChg>
      </pc:sldChg>
      <pc:sldChg chg="addSp delSp modSp add del mod">
        <pc:chgData name="Toby Donaldson" userId="2e6e5431-bb17-4c41-9985-d39c50d83c73" providerId="ADAL" clId="{93EC75E2-D256-4003-B5B9-F26F8E9174A5}" dt="2023-07-11T05:08:48.719" v="3112" actId="2696"/>
        <pc:sldMkLst>
          <pc:docMk/>
          <pc:sldMk cId="2471095500" sldId="340"/>
        </pc:sldMkLst>
        <pc:spChg chg="del">
          <ac:chgData name="Toby Donaldson" userId="2e6e5431-bb17-4c41-9985-d39c50d83c73" providerId="ADAL" clId="{93EC75E2-D256-4003-B5B9-F26F8E9174A5}" dt="2023-07-11T04:55:44.548" v="2962" actId="21"/>
          <ac:spMkLst>
            <pc:docMk/>
            <pc:sldMk cId="2471095500" sldId="340"/>
            <ac:spMk id="3" creationId="{D913858A-2504-3043-82AE-768A106BE24D}"/>
          </ac:spMkLst>
        </pc:spChg>
        <pc:spChg chg="add del">
          <ac:chgData name="Toby Donaldson" userId="2e6e5431-bb17-4c41-9985-d39c50d83c73" providerId="ADAL" clId="{93EC75E2-D256-4003-B5B9-F26F8E9174A5}" dt="2023-07-11T04:57:53.245" v="2973" actId="21"/>
          <ac:spMkLst>
            <pc:docMk/>
            <pc:sldMk cId="2471095500" sldId="340"/>
            <ac:spMk id="11" creationId="{7C5848D6-4C36-72FA-2D09-E5E94C2D7570}"/>
          </ac:spMkLst>
        </pc:spChg>
        <pc:spChg chg="mod">
          <ac:chgData name="Toby Donaldson" userId="2e6e5431-bb17-4c41-9985-d39c50d83c73" providerId="ADAL" clId="{93EC75E2-D256-4003-B5B9-F26F8E9174A5}" dt="2023-07-11T04:56:55.380" v="2971" actId="20577"/>
          <ac:spMkLst>
            <pc:docMk/>
            <pc:sldMk cId="2471095500" sldId="340"/>
            <ac:spMk id="18" creationId="{E990820E-F49F-048D-064F-A206E9A9F8FB}"/>
          </ac:spMkLst>
        </pc:spChg>
        <pc:spChg chg="del">
          <ac:chgData name="Toby Donaldson" userId="2e6e5431-bb17-4c41-9985-d39c50d83c73" providerId="ADAL" clId="{93EC75E2-D256-4003-B5B9-F26F8E9174A5}" dt="2023-07-11T04:55:44.548" v="2962" actId="21"/>
          <ac:spMkLst>
            <pc:docMk/>
            <pc:sldMk cId="2471095500" sldId="340"/>
            <ac:spMk id="19" creationId="{ACA00E0A-962F-AFDC-1D60-E72BC237A529}"/>
          </ac:spMkLst>
        </pc:spChg>
        <pc:spChg chg="mod">
          <ac:chgData name="Toby Donaldson" userId="2e6e5431-bb17-4c41-9985-d39c50d83c73" providerId="ADAL" clId="{93EC75E2-D256-4003-B5B9-F26F8E9174A5}" dt="2023-07-11T04:55:56.805" v="2965" actId="1076"/>
          <ac:spMkLst>
            <pc:docMk/>
            <pc:sldMk cId="2471095500" sldId="340"/>
            <ac:spMk id="48" creationId="{4E9D43F1-CEE6-385F-3E89-5616EBBEC906}"/>
          </ac:spMkLst>
        </pc:spChg>
        <pc:spChg chg="del">
          <ac:chgData name="Toby Donaldson" userId="2e6e5431-bb17-4c41-9985-d39c50d83c73" providerId="ADAL" clId="{93EC75E2-D256-4003-B5B9-F26F8E9174A5}" dt="2023-07-11T04:55:39.672" v="2961" actId="21"/>
          <ac:spMkLst>
            <pc:docMk/>
            <pc:sldMk cId="2471095500" sldId="340"/>
            <ac:spMk id="50" creationId="{FE500F2D-8084-D1CE-935D-F7370DB89178}"/>
          </ac:spMkLst>
        </pc:spChg>
        <pc:spChg chg="mod">
          <ac:chgData name="Toby Donaldson" userId="2e6e5431-bb17-4c41-9985-d39c50d83c73" providerId="ADAL" clId="{93EC75E2-D256-4003-B5B9-F26F8E9174A5}" dt="2023-07-11T04:55:31.021" v="2960" actId="20577"/>
          <ac:spMkLst>
            <pc:docMk/>
            <pc:sldMk cId="2471095500" sldId="340"/>
            <ac:spMk id="69" creationId="{BD6688CD-67A2-96A3-F312-83AD298916BA}"/>
          </ac:spMkLst>
        </pc:spChg>
        <pc:grpChg chg="del">
          <ac:chgData name="Toby Donaldson" userId="2e6e5431-bb17-4c41-9985-d39c50d83c73" providerId="ADAL" clId="{93EC75E2-D256-4003-B5B9-F26F8E9174A5}" dt="2023-07-11T04:55:39.672" v="2961" actId="21"/>
          <ac:grpSpMkLst>
            <pc:docMk/>
            <pc:sldMk cId="2471095500" sldId="340"/>
            <ac:grpSpMk id="44" creationId="{4F446927-3AD5-31E2-C7BC-A1A4FB5E4251}"/>
          </ac:grpSpMkLst>
        </pc:grpChg>
        <pc:picChg chg="del">
          <ac:chgData name="Toby Donaldson" userId="2e6e5431-bb17-4c41-9985-d39c50d83c73" providerId="ADAL" clId="{93EC75E2-D256-4003-B5B9-F26F8E9174A5}" dt="2023-07-11T04:56:07.576" v="2966" actId="21"/>
          <ac:picMkLst>
            <pc:docMk/>
            <pc:sldMk cId="2471095500" sldId="340"/>
            <ac:picMk id="2" creationId="{0C55368E-358D-991C-BCCF-57381DCA847C}"/>
          </ac:picMkLst>
        </pc:picChg>
        <pc:cxnChg chg="mod">
          <ac:chgData name="Toby Donaldson" userId="2e6e5431-bb17-4c41-9985-d39c50d83c73" providerId="ADAL" clId="{93EC75E2-D256-4003-B5B9-F26F8E9174A5}" dt="2023-07-11T04:55:56.805" v="2965" actId="1076"/>
          <ac:cxnSpMkLst>
            <pc:docMk/>
            <pc:sldMk cId="2471095500" sldId="340"/>
            <ac:cxnSpMk id="26" creationId="{E8BFF6BF-2119-1DAA-5AD5-15C94EC68296}"/>
          </ac:cxnSpMkLst>
        </pc:cxnChg>
        <pc:cxnChg chg="del mod">
          <ac:chgData name="Toby Donaldson" userId="2e6e5431-bb17-4c41-9985-d39c50d83c73" providerId="ADAL" clId="{93EC75E2-D256-4003-B5B9-F26F8E9174A5}" dt="2023-07-11T04:55:39.672" v="2961" actId="21"/>
          <ac:cxnSpMkLst>
            <pc:docMk/>
            <pc:sldMk cId="2471095500" sldId="340"/>
            <ac:cxnSpMk id="47" creationId="{D5BB11E4-A387-DE5A-029A-67FCFB57ABB2}"/>
          </ac:cxnSpMkLst>
        </pc:cxnChg>
        <pc:cxnChg chg="del mod">
          <ac:chgData name="Toby Donaldson" userId="2e6e5431-bb17-4c41-9985-d39c50d83c73" providerId="ADAL" clId="{93EC75E2-D256-4003-B5B9-F26F8E9174A5}" dt="2023-07-11T04:55:39.672" v="2961" actId="21"/>
          <ac:cxnSpMkLst>
            <pc:docMk/>
            <pc:sldMk cId="2471095500" sldId="340"/>
            <ac:cxnSpMk id="49" creationId="{841A0F78-2FDD-426D-71B5-C657935D7F2E}"/>
          </ac:cxnSpMkLst>
        </pc:cxnChg>
      </pc:sldChg>
      <pc:sldChg chg="modSp del mod">
        <pc:chgData name="Toby Donaldson" userId="2e6e5431-bb17-4c41-9985-d39c50d83c73" providerId="ADAL" clId="{93EC75E2-D256-4003-B5B9-F26F8E9174A5}" dt="2023-07-12T17:28:35.820" v="5320" actId="2696"/>
        <pc:sldMkLst>
          <pc:docMk/>
          <pc:sldMk cId="3625853187" sldId="340"/>
        </pc:sldMkLst>
        <pc:spChg chg="mod">
          <ac:chgData name="Toby Donaldson" userId="2e6e5431-bb17-4c41-9985-d39c50d83c73" providerId="ADAL" clId="{93EC75E2-D256-4003-B5B9-F26F8E9174A5}" dt="2023-07-11T22:23:16.773" v="3302" actId="113"/>
          <ac:spMkLst>
            <pc:docMk/>
            <pc:sldMk cId="3625853187" sldId="340"/>
            <ac:spMk id="3" creationId="{3297AC78-97DB-7999-6C77-30767ECD6089}"/>
          </ac:spMkLst>
        </pc:spChg>
      </pc:sldChg>
      <pc:sldChg chg="addSp delSp modSp mod ord">
        <pc:chgData name="Toby Donaldson" userId="2e6e5431-bb17-4c41-9985-d39c50d83c73" providerId="ADAL" clId="{93EC75E2-D256-4003-B5B9-F26F8E9174A5}" dt="2023-07-14T03:40:33.100" v="5480" actId="164"/>
        <pc:sldMkLst>
          <pc:docMk/>
          <pc:sldMk cId="3086866469" sldId="341"/>
        </pc:sldMkLst>
        <pc:spChg chg="mod">
          <ac:chgData name="Toby Donaldson" userId="2e6e5431-bb17-4c41-9985-d39c50d83c73" providerId="ADAL" clId="{93EC75E2-D256-4003-B5B9-F26F8E9174A5}" dt="2023-07-12T17:24:17.495" v="5231" actId="1076"/>
          <ac:spMkLst>
            <pc:docMk/>
            <pc:sldMk cId="3086866469" sldId="341"/>
            <ac:spMk id="2" creationId="{5F7FC598-788D-2BB1-835E-1B5821BC00EB}"/>
          </ac:spMkLst>
        </pc:spChg>
        <pc:spChg chg="mod">
          <ac:chgData name="Toby Donaldson" userId="2e6e5431-bb17-4c41-9985-d39c50d83c73" providerId="ADAL" clId="{93EC75E2-D256-4003-B5B9-F26F8E9174A5}" dt="2023-07-12T17:24:13.959" v="5230" actId="1076"/>
          <ac:spMkLst>
            <pc:docMk/>
            <pc:sldMk cId="3086866469" sldId="341"/>
            <ac:spMk id="3" creationId="{3297AC78-97DB-7999-6C77-30767ECD6089}"/>
          </ac:spMkLst>
        </pc:spChg>
        <pc:spChg chg="mod">
          <ac:chgData name="Toby Donaldson" userId="2e6e5431-bb17-4c41-9985-d39c50d83c73" providerId="ADAL" clId="{93EC75E2-D256-4003-B5B9-F26F8E9174A5}" dt="2023-07-12T17:25:40.686" v="5260" actId="20577"/>
          <ac:spMkLst>
            <pc:docMk/>
            <pc:sldMk cId="3086866469" sldId="341"/>
            <ac:spMk id="5" creationId="{8AC75F12-A064-A4E1-F808-C85E8034E45D}"/>
          </ac:spMkLst>
        </pc:spChg>
        <pc:spChg chg="add mod">
          <ac:chgData name="Toby Donaldson" userId="2e6e5431-bb17-4c41-9985-d39c50d83c73" providerId="ADAL" clId="{93EC75E2-D256-4003-B5B9-F26F8E9174A5}" dt="2023-07-14T03:40:33.100" v="5480" actId="164"/>
          <ac:spMkLst>
            <pc:docMk/>
            <pc:sldMk cId="3086866469" sldId="341"/>
            <ac:spMk id="6" creationId="{521E47D7-2597-7C32-BC38-3AB20F714376}"/>
          </ac:spMkLst>
        </pc:spChg>
        <pc:spChg chg="add del mod">
          <ac:chgData name="Toby Donaldson" userId="2e6e5431-bb17-4c41-9985-d39c50d83c73" providerId="ADAL" clId="{93EC75E2-D256-4003-B5B9-F26F8E9174A5}" dt="2023-07-12T17:25:15.243" v="5254" actId="21"/>
          <ac:spMkLst>
            <pc:docMk/>
            <pc:sldMk cId="3086866469" sldId="341"/>
            <ac:spMk id="6" creationId="{DCCA7FA5-451F-B8EA-C163-5CA5C3B57401}"/>
          </ac:spMkLst>
        </pc:spChg>
        <pc:spChg chg="del mod">
          <ac:chgData name="Toby Donaldson" userId="2e6e5431-bb17-4c41-9985-d39c50d83c73" providerId="ADAL" clId="{93EC75E2-D256-4003-B5B9-F26F8E9174A5}" dt="2023-07-12T17:25:15.243" v="5254" actId="21"/>
          <ac:spMkLst>
            <pc:docMk/>
            <pc:sldMk cId="3086866469" sldId="341"/>
            <ac:spMk id="7" creationId="{EA06C2AD-0D9F-54F1-AF6D-FBFCA9C60C6D}"/>
          </ac:spMkLst>
        </pc:spChg>
        <pc:spChg chg="del mod">
          <ac:chgData name="Toby Donaldson" userId="2e6e5431-bb17-4c41-9985-d39c50d83c73" providerId="ADAL" clId="{93EC75E2-D256-4003-B5B9-F26F8E9174A5}" dt="2023-07-12T17:25:17.293" v="5255" actId="21"/>
          <ac:spMkLst>
            <pc:docMk/>
            <pc:sldMk cId="3086866469" sldId="341"/>
            <ac:spMk id="8" creationId="{04EACD9F-43C2-F283-1EBD-781A1D801F03}"/>
          </ac:spMkLst>
        </pc:spChg>
        <pc:spChg chg="add del mod">
          <ac:chgData name="Toby Donaldson" userId="2e6e5431-bb17-4c41-9985-d39c50d83c73" providerId="ADAL" clId="{93EC75E2-D256-4003-B5B9-F26F8E9174A5}" dt="2023-07-12T17:20:09.151" v="5076" actId="11529"/>
          <ac:spMkLst>
            <pc:docMk/>
            <pc:sldMk cId="3086866469" sldId="341"/>
            <ac:spMk id="9" creationId="{D47999FE-2E8E-389D-8D64-F27156D85F4A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0" creationId="{1264BD8B-B342-2CF9-8064-183000446B99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1" creationId="{2684CAE8-CDF4-7F19-D231-6D764A5FA169}"/>
          </ac:spMkLst>
        </pc:spChg>
        <pc:spChg chg="add mod topLvl">
          <ac:chgData name="Toby Donaldson" userId="2e6e5431-bb17-4c41-9985-d39c50d83c73" providerId="ADAL" clId="{93EC75E2-D256-4003-B5B9-F26F8E9174A5}" dt="2023-07-14T03:40:33.100" v="5480" actId="164"/>
          <ac:spMkLst>
            <pc:docMk/>
            <pc:sldMk cId="3086866469" sldId="341"/>
            <ac:spMk id="13" creationId="{A939C3C9-5DB0-086C-E614-BA03AECC8667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4" creationId="{3C00CA89-C434-1570-F0F7-6E232B214722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5" creationId="{1C51C8DB-B8E7-B30E-4561-38C54F49A186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6" creationId="{26C5117A-DF7E-F1EC-A844-241EE4DC96B3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8" creationId="{DC763BE9-75EB-1680-D718-4AC7C30E77F2}"/>
          </ac:spMkLst>
        </pc:spChg>
        <pc:grpChg chg="add mod">
          <ac:chgData name="Toby Donaldson" userId="2e6e5431-bb17-4c41-9985-d39c50d83c73" providerId="ADAL" clId="{93EC75E2-D256-4003-B5B9-F26F8E9174A5}" dt="2023-07-14T03:40:33.100" v="5480" actId="164"/>
          <ac:grpSpMkLst>
            <pc:docMk/>
            <pc:sldMk cId="3086866469" sldId="341"/>
            <ac:grpSpMk id="7" creationId="{307AA1CC-19F1-19B6-014D-5D63251F6248}"/>
          </ac:grpSpMkLst>
        </pc:grpChg>
        <pc:grpChg chg="add del mod">
          <ac:chgData name="Toby Donaldson" userId="2e6e5431-bb17-4c41-9985-d39c50d83c73" providerId="ADAL" clId="{93EC75E2-D256-4003-B5B9-F26F8E9174A5}" dt="2023-07-14T03:40:26.415" v="5479" actId="165"/>
          <ac:grpSpMkLst>
            <pc:docMk/>
            <pc:sldMk cId="3086866469" sldId="341"/>
            <ac:grpSpMk id="19" creationId="{A8A37869-1CC7-F3A4-EFD4-A110C4F05DE3}"/>
          </ac:grpSpMkLst>
        </pc:grpChg>
        <pc:picChg chg="add mod">
          <ac:chgData name="Toby Donaldson" userId="2e6e5431-bb17-4c41-9985-d39c50d83c73" providerId="ADAL" clId="{93EC75E2-D256-4003-B5B9-F26F8E9174A5}" dt="2023-07-12T17:25:32.939" v="5259" actId="1076"/>
          <ac:picMkLst>
            <pc:docMk/>
            <pc:sldMk cId="3086866469" sldId="341"/>
            <ac:picMk id="20" creationId="{1DC1767D-1EBF-46BA-4BF9-CA9D57F32448}"/>
          </ac:picMkLst>
        </pc:picChg>
        <pc:cxnChg chg="add del mod">
          <ac:chgData name="Toby Donaldson" userId="2e6e5431-bb17-4c41-9985-d39c50d83c73" providerId="ADAL" clId="{93EC75E2-D256-4003-B5B9-F26F8E9174A5}" dt="2023-07-11T22:35:02.249" v="3640" actId="21"/>
          <ac:cxnSpMkLst>
            <pc:docMk/>
            <pc:sldMk cId="3086866469" sldId="341"/>
            <ac:cxnSpMk id="9" creationId="{4A18CB26-D093-5104-117B-0F48AA370595}"/>
          </ac:cxnSpMkLst>
        </pc:cxnChg>
        <pc:cxnChg chg="add del mod">
          <ac:chgData name="Toby Donaldson" userId="2e6e5431-bb17-4c41-9985-d39c50d83c73" providerId="ADAL" clId="{93EC75E2-D256-4003-B5B9-F26F8E9174A5}" dt="2023-07-12T17:25:15.243" v="5254" actId="21"/>
          <ac:cxnSpMkLst>
            <pc:docMk/>
            <pc:sldMk cId="3086866469" sldId="341"/>
            <ac:cxnSpMk id="12" creationId="{F268EF3F-9C6D-6F37-D4BA-6E8856FDBAB9}"/>
          </ac:cxnSpMkLst>
        </pc:cxnChg>
      </pc:sldChg>
      <pc:sldChg chg="addSp delSp modSp add del mod">
        <pc:chgData name="Toby Donaldson" userId="2e6e5431-bb17-4c41-9985-d39c50d83c73" providerId="ADAL" clId="{93EC75E2-D256-4003-B5B9-F26F8E9174A5}" dt="2023-07-11T05:08:18.332" v="3109" actId="2696"/>
        <pc:sldMkLst>
          <pc:docMk/>
          <pc:sldMk cId="3762085853" sldId="341"/>
        </pc:sldMkLst>
        <pc:spChg chg="del">
          <ac:chgData name="Toby Donaldson" userId="2e6e5431-bb17-4c41-9985-d39c50d83c73" providerId="ADAL" clId="{93EC75E2-D256-4003-B5B9-F26F8E9174A5}" dt="2023-07-11T04:58:01.111" v="2975" actId="21"/>
          <ac:spMkLst>
            <pc:docMk/>
            <pc:sldMk cId="3762085853" sldId="341"/>
            <ac:spMk id="11" creationId="{7C5848D6-4C36-72FA-2D09-E5E94C2D7570}"/>
          </ac:spMkLst>
        </pc:spChg>
        <pc:spChg chg="mod">
          <ac:chgData name="Toby Donaldson" userId="2e6e5431-bb17-4c41-9985-d39c50d83c73" providerId="ADAL" clId="{93EC75E2-D256-4003-B5B9-F26F8E9174A5}" dt="2023-07-11T04:58:12.780" v="2976" actId="20577"/>
          <ac:spMkLst>
            <pc:docMk/>
            <pc:sldMk cId="3762085853" sldId="341"/>
            <ac:spMk id="17" creationId="{A439B3A8-C0B8-A98F-103B-6DA825507E6F}"/>
          </ac:spMkLst>
        </pc:spChg>
        <pc:spChg chg="mod">
          <ac:chgData name="Toby Donaldson" userId="2e6e5431-bb17-4c41-9985-d39c50d83c73" providerId="ADAL" clId="{93EC75E2-D256-4003-B5B9-F26F8E9174A5}" dt="2023-07-11T05:05:03.631" v="3098" actId="20577"/>
          <ac:spMkLst>
            <pc:docMk/>
            <pc:sldMk cId="3762085853" sldId="341"/>
            <ac:spMk id="18" creationId="{E990820E-F49F-048D-064F-A206E9A9F8FB}"/>
          </ac:spMkLst>
        </pc:spChg>
        <pc:picChg chg="add mod">
          <ac:chgData name="Toby Donaldson" userId="2e6e5431-bb17-4c41-9985-d39c50d83c73" providerId="ADAL" clId="{93EC75E2-D256-4003-B5B9-F26F8E9174A5}" dt="2023-07-11T04:59:46.908" v="2990"/>
          <ac:picMkLst>
            <pc:docMk/>
            <pc:sldMk cId="3762085853" sldId="341"/>
            <ac:picMk id="2" creationId="{CC3196F2-9A81-B227-A224-0F113507CFFF}"/>
          </ac:picMkLst>
        </pc:picChg>
      </pc:sldChg>
      <pc:sldChg chg="addSp delSp modSp mod ord">
        <pc:chgData name="Toby Donaldson" userId="2e6e5431-bb17-4c41-9985-d39c50d83c73" providerId="ADAL" clId="{93EC75E2-D256-4003-B5B9-F26F8E9174A5}" dt="2023-07-14T03:41:49.740" v="5494" actId="164"/>
        <pc:sldMkLst>
          <pc:docMk/>
          <pc:sldMk cId="810228770" sldId="342"/>
        </pc:sldMkLst>
        <pc:spChg chg="add del mod">
          <ac:chgData name="Toby Donaldson" userId="2e6e5431-bb17-4c41-9985-d39c50d83c73" providerId="ADAL" clId="{93EC75E2-D256-4003-B5B9-F26F8E9174A5}" dt="2023-07-14T03:41:09.508" v="5487"/>
          <ac:spMkLst>
            <pc:docMk/>
            <pc:sldMk cId="810228770" sldId="342"/>
            <ac:spMk id="3" creationId="{2F25E85E-7FBD-169B-2FAE-B8078756A173}"/>
          </ac:spMkLst>
        </pc:spChg>
        <pc:spChg chg="del mod">
          <ac:chgData name="Toby Donaldson" userId="2e6e5431-bb17-4c41-9985-d39c50d83c73" providerId="ADAL" clId="{93EC75E2-D256-4003-B5B9-F26F8E9174A5}" dt="2023-07-12T17:27:53.815" v="5314" actId="21"/>
          <ac:spMkLst>
            <pc:docMk/>
            <pc:sldMk cId="810228770" sldId="342"/>
            <ac:spMk id="3" creationId="{3297AC78-97DB-7999-6C77-30767ECD6089}"/>
          </ac:spMkLst>
        </pc:spChg>
        <pc:spChg chg="mod">
          <ac:chgData name="Toby Donaldson" userId="2e6e5431-bb17-4c41-9985-d39c50d83c73" providerId="ADAL" clId="{93EC75E2-D256-4003-B5B9-F26F8E9174A5}" dt="2023-07-12T17:28:18.463" v="5319" actId="20577"/>
          <ac:spMkLst>
            <pc:docMk/>
            <pc:sldMk cId="810228770" sldId="342"/>
            <ac:spMk id="5" creationId="{8AC75F12-A064-A4E1-F808-C85E8034E45D}"/>
          </ac:spMkLst>
        </pc:spChg>
        <pc:spChg chg="mod">
          <ac:chgData name="Toby Donaldson" userId="2e6e5431-bb17-4c41-9985-d39c50d83c73" providerId="ADAL" clId="{93EC75E2-D256-4003-B5B9-F26F8E9174A5}" dt="2023-07-12T17:28:14.719" v="5318" actId="1076"/>
          <ac:spMkLst>
            <pc:docMk/>
            <pc:sldMk cId="810228770" sldId="342"/>
            <ac:spMk id="7" creationId="{EA06C2AD-0D9F-54F1-AF6D-FBFCA9C60C6D}"/>
          </ac:spMkLst>
        </pc:spChg>
        <pc:spChg chg="mod">
          <ac:chgData name="Toby Donaldson" userId="2e6e5431-bb17-4c41-9985-d39c50d83c73" providerId="ADAL" clId="{93EC75E2-D256-4003-B5B9-F26F8E9174A5}" dt="2023-07-12T17:28:14.719" v="5318" actId="1076"/>
          <ac:spMkLst>
            <pc:docMk/>
            <pc:sldMk cId="810228770" sldId="342"/>
            <ac:spMk id="8" creationId="{04EACD9F-43C2-F283-1EBD-781A1D801F03}"/>
          </ac:spMkLst>
        </pc:spChg>
        <pc:spChg chg="mod">
          <ac:chgData name="Toby Donaldson" userId="2e6e5431-bb17-4c41-9985-d39c50d83c73" providerId="ADAL" clId="{93EC75E2-D256-4003-B5B9-F26F8E9174A5}" dt="2023-07-12T17:30:05.859" v="5326" actId="1076"/>
          <ac:spMkLst>
            <pc:docMk/>
            <pc:sldMk cId="810228770" sldId="342"/>
            <ac:spMk id="9" creationId="{6A69122A-1578-9E16-55AA-92C393BCB7EE}"/>
          </ac:spMkLst>
        </pc:spChg>
        <pc:spChg chg="add del mod">
          <ac:chgData name="Toby Donaldson" userId="2e6e5431-bb17-4c41-9985-d39c50d83c73" providerId="ADAL" clId="{93EC75E2-D256-4003-B5B9-F26F8E9174A5}" dt="2023-07-12T17:27:55.215" v="5315" actId="21"/>
          <ac:spMkLst>
            <pc:docMk/>
            <pc:sldMk cId="810228770" sldId="342"/>
            <ac:spMk id="11" creationId="{943BE518-61E5-9A2B-C320-724C62AB548A}"/>
          </ac:spMkLst>
        </pc:spChg>
        <pc:spChg chg="mod">
          <ac:chgData name="Toby Donaldson" userId="2e6e5431-bb17-4c41-9985-d39c50d83c73" providerId="ADAL" clId="{93EC75E2-D256-4003-B5B9-F26F8E9174A5}" dt="2023-07-14T03:41:39.430" v="5493"/>
          <ac:spMkLst>
            <pc:docMk/>
            <pc:sldMk cId="810228770" sldId="342"/>
            <ac:spMk id="11" creationId="{CBC88AC2-AC47-DA09-C833-358E15A48A57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3" creationId="{5E4CA892-9E7A-D8B6-6667-4ED335706923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4" creationId="{E6726CE1-2E35-4087-7E37-7EB09E9E7DA3}"/>
          </ac:spMkLst>
        </pc:spChg>
        <pc:spChg chg="del mod topLvl">
          <ac:chgData name="Toby Donaldson" userId="2e6e5431-bb17-4c41-9985-d39c50d83c73" providerId="ADAL" clId="{93EC75E2-D256-4003-B5B9-F26F8E9174A5}" dt="2023-07-14T03:41:07.633" v="5485" actId="21"/>
          <ac:spMkLst>
            <pc:docMk/>
            <pc:sldMk cId="810228770" sldId="342"/>
            <ac:spMk id="15" creationId="{96FE9095-68A8-F217-D915-E57712DC3CE2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6" creationId="{FC531E8F-6323-7D1D-1176-ABB0FD963A44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7" creationId="{F350141A-01E4-2B34-2498-692CDFA1B22B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8" creationId="{63D5A97A-3704-4E8F-E6A3-B2F12AC9A750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9" creationId="{2D715D24-EF4C-8F77-3253-8FEEF6A46973}"/>
          </ac:spMkLst>
        </pc:spChg>
        <pc:spChg chg="add del mod topLvl">
          <ac:chgData name="Toby Donaldson" userId="2e6e5431-bb17-4c41-9985-d39c50d83c73" providerId="ADAL" clId="{93EC75E2-D256-4003-B5B9-F26F8E9174A5}" dt="2023-07-12T17:30:21.090" v="5328" actId="21"/>
          <ac:spMkLst>
            <pc:docMk/>
            <pc:sldMk cId="810228770" sldId="342"/>
            <ac:spMk id="20" creationId="{DE488F6A-EC86-AC18-FBBD-BADA46DAE990}"/>
          </ac:spMkLst>
        </pc:spChg>
        <pc:spChg chg="mod">
          <ac:chgData name="Toby Donaldson" userId="2e6e5431-bb17-4c41-9985-d39c50d83c73" providerId="ADAL" clId="{93EC75E2-D256-4003-B5B9-F26F8E9174A5}" dt="2023-07-14T03:41:39.430" v="5493"/>
          <ac:spMkLst>
            <pc:docMk/>
            <pc:sldMk cId="810228770" sldId="342"/>
            <ac:spMk id="20" creationId="{FAD9BAF0-0EAA-0E62-2C9D-D71FD6C6F14D}"/>
          </ac:spMkLst>
        </pc:spChg>
        <pc:spChg chg="add del mod topLvl">
          <ac:chgData name="Toby Donaldson" userId="2e6e5431-bb17-4c41-9985-d39c50d83c73" providerId="ADAL" clId="{93EC75E2-D256-4003-B5B9-F26F8E9174A5}" dt="2023-07-12T17:33:19.923" v="5385" actId="21"/>
          <ac:spMkLst>
            <pc:docMk/>
            <pc:sldMk cId="810228770" sldId="342"/>
            <ac:spMk id="21" creationId="{61ABC5DA-0F37-47D1-B9D3-228677B3E61F}"/>
          </ac:spMkLst>
        </pc:spChg>
        <pc:spChg chg="add del mod topLvl">
          <ac:chgData name="Toby Donaldson" userId="2e6e5431-bb17-4c41-9985-d39c50d83c73" providerId="ADAL" clId="{93EC75E2-D256-4003-B5B9-F26F8E9174A5}" dt="2023-07-12T17:33:19.923" v="5385" actId="21"/>
          <ac:spMkLst>
            <pc:docMk/>
            <pc:sldMk cId="810228770" sldId="342"/>
            <ac:spMk id="22" creationId="{D1295DF8-EA1F-06A3-0746-078C917AAA58}"/>
          </ac:spMkLst>
        </pc:spChg>
        <pc:spChg chg="add del mod topLvl">
          <ac:chgData name="Toby Donaldson" userId="2e6e5431-bb17-4c41-9985-d39c50d83c73" providerId="ADAL" clId="{93EC75E2-D256-4003-B5B9-F26F8E9174A5}" dt="2023-07-12T17:33:19.923" v="5385" actId="21"/>
          <ac:spMkLst>
            <pc:docMk/>
            <pc:sldMk cId="810228770" sldId="342"/>
            <ac:spMk id="23" creationId="{2A8F239A-9023-4BC7-75BB-198ADD47FCFD}"/>
          </ac:spMkLst>
        </pc:spChg>
        <pc:grpChg chg="add mod">
          <ac:chgData name="Toby Donaldson" userId="2e6e5431-bb17-4c41-9985-d39c50d83c73" providerId="ADAL" clId="{93EC75E2-D256-4003-B5B9-F26F8E9174A5}" dt="2023-07-14T03:41:49.740" v="5494" actId="164"/>
          <ac:grpSpMkLst>
            <pc:docMk/>
            <pc:sldMk cId="810228770" sldId="342"/>
            <ac:grpSpMk id="10" creationId="{979D0133-59C0-603E-827D-066ED5FC2F79}"/>
          </ac:grpSpMkLst>
        </pc:grpChg>
        <pc:grpChg chg="add del mod">
          <ac:chgData name="Toby Donaldson" userId="2e6e5431-bb17-4c41-9985-d39c50d83c73" providerId="ADAL" clId="{93EC75E2-D256-4003-B5B9-F26F8E9174A5}" dt="2023-07-14T03:41:04.633" v="5484" actId="165"/>
          <ac:grpSpMkLst>
            <pc:docMk/>
            <pc:sldMk cId="810228770" sldId="342"/>
            <ac:grpSpMk id="12" creationId="{5354589B-A186-9C80-EC1E-CF27500DEDB5}"/>
          </ac:grpSpMkLst>
        </pc:grpChg>
        <pc:grpChg chg="add mod">
          <ac:chgData name="Toby Donaldson" userId="2e6e5431-bb17-4c41-9985-d39c50d83c73" providerId="ADAL" clId="{93EC75E2-D256-4003-B5B9-F26F8E9174A5}" dt="2023-07-14T03:41:49.740" v="5494" actId="164"/>
          <ac:grpSpMkLst>
            <pc:docMk/>
            <pc:sldMk cId="810228770" sldId="342"/>
            <ac:grpSpMk id="21" creationId="{59A3707A-0D27-D4AF-A6B4-AC06347DDBF9}"/>
          </ac:grpSpMkLst>
        </pc:grpChg>
        <pc:grpChg chg="add del mod">
          <ac:chgData name="Toby Donaldson" userId="2e6e5431-bb17-4c41-9985-d39c50d83c73" providerId="ADAL" clId="{93EC75E2-D256-4003-B5B9-F26F8E9174A5}" dt="2023-07-12T17:30:14.902" v="5327" actId="165"/>
          <ac:grpSpMkLst>
            <pc:docMk/>
            <pc:sldMk cId="810228770" sldId="342"/>
            <ac:grpSpMk id="25" creationId="{AFCEE2A6-B18F-364A-0F69-010413AB08C5}"/>
          </ac:grpSpMkLst>
        </pc:grpChg>
        <pc:picChg chg="mod">
          <ac:chgData name="Toby Donaldson" userId="2e6e5431-bb17-4c41-9985-d39c50d83c73" providerId="ADAL" clId="{93EC75E2-D256-4003-B5B9-F26F8E9174A5}" dt="2023-07-12T17:33:08.889" v="5383" actId="1076"/>
          <ac:picMkLst>
            <pc:docMk/>
            <pc:sldMk cId="810228770" sldId="342"/>
            <ac:picMk id="6" creationId="{01CFDFDE-20B7-1CF7-A720-B2F800035760}"/>
          </ac:picMkLst>
        </pc:picChg>
        <pc:cxnChg chg="add del mod topLvl">
          <ac:chgData name="Toby Donaldson" userId="2e6e5431-bb17-4c41-9985-d39c50d83c73" providerId="ADAL" clId="{93EC75E2-D256-4003-B5B9-F26F8E9174A5}" dt="2023-07-12T17:33:19.923" v="5385" actId="21"/>
          <ac:cxnSpMkLst>
            <pc:docMk/>
            <pc:sldMk cId="810228770" sldId="342"/>
            <ac:cxnSpMk id="24" creationId="{9D92F005-D612-413C-8855-080830DB67F4}"/>
          </ac:cxnSpMkLst>
        </pc:cxnChg>
      </pc:sldChg>
      <pc:sldChg chg="addSp modSp add del mod">
        <pc:chgData name="Toby Donaldson" userId="2e6e5431-bb17-4c41-9985-d39c50d83c73" providerId="ADAL" clId="{93EC75E2-D256-4003-B5B9-F26F8E9174A5}" dt="2023-07-11T05:07:16.051" v="3108" actId="2696"/>
        <pc:sldMkLst>
          <pc:docMk/>
          <pc:sldMk cId="4138168884" sldId="342"/>
        </pc:sldMkLst>
        <pc:spChg chg="add mod">
          <ac:chgData name="Toby Donaldson" userId="2e6e5431-bb17-4c41-9985-d39c50d83c73" providerId="ADAL" clId="{93EC75E2-D256-4003-B5B9-F26F8E9174A5}" dt="2023-07-11T05:01:07.110" v="3060" actId="20577"/>
          <ac:spMkLst>
            <pc:docMk/>
            <pc:sldMk cId="4138168884" sldId="342"/>
            <ac:spMk id="2" creationId="{D6EADFA7-66A2-D607-FE16-7B40DDFDF490}"/>
          </ac:spMkLst>
        </pc:spChg>
        <pc:spChg chg="add mod">
          <ac:chgData name="Toby Donaldson" userId="2e6e5431-bb17-4c41-9985-d39c50d83c73" providerId="ADAL" clId="{93EC75E2-D256-4003-B5B9-F26F8E9174A5}" dt="2023-07-11T05:06:08.880" v="3107" actId="1076"/>
          <ac:spMkLst>
            <pc:docMk/>
            <pc:sldMk cId="4138168884" sldId="342"/>
            <ac:spMk id="3" creationId="{88F3ADB7-F5A2-9F00-FC2C-36971D8852EC}"/>
          </ac:spMkLst>
        </pc:spChg>
        <pc:spChg chg="mod">
          <ac:chgData name="Toby Donaldson" userId="2e6e5431-bb17-4c41-9985-d39c50d83c73" providerId="ADAL" clId="{93EC75E2-D256-4003-B5B9-F26F8E9174A5}" dt="2023-07-11T05:05:07.509" v="3100" actId="20577"/>
          <ac:spMkLst>
            <pc:docMk/>
            <pc:sldMk cId="4138168884" sldId="342"/>
            <ac:spMk id="18" creationId="{E990820E-F49F-048D-064F-A206E9A9F8FB}"/>
          </ac:spMkLst>
        </pc:spChg>
        <pc:cxnChg chg="add mod">
          <ac:chgData name="Toby Donaldson" userId="2e6e5431-bb17-4c41-9985-d39c50d83c73" providerId="ADAL" clId="{93EC75E2-D256-4003-B5B9-F26F8E9174A5}" dt="2023-07-11T05:06:08.880" v="3107" actId="1076"/>
          <ac:cxnSpMkLst>
            <pc:docMk/>
            <pc:sldMk cId="4138168884" sldId="342"/>
            <ac:cxnSpMk id="12" creationId="{51466CD1-2585-E1C8-0017-F86B65F1F72F}"/>
          </ac:cxnSpMkLst>
        </pc:cxnChg>
      </pc:sldChg>
      <pc:sldChg chg="addSp delSp modSp add del mod">
        <pc:chgData name="Toby Donaldson" userId="2e6e5431-bb17-4c41-9985-d39c50d83c73" providerId="ADAL" clId="{93EC75E2-D256-4003-B5B9-F26F8E9174A5}" dt="2023-07-11T05:05:43.024" v="3105" actId="2696"/>
        <pc:sldMkLst>
          <pc:docMk/>
          <pc:sldMk cId="1569654854" sldId="343"/>
        </pc:sldMkLst>
        <pc:spChg chg="del">
          <ac:chgData name="Toby Donaldson" userId="2e6e5431-bb17-4c41-9985-d39c50d83c73" providerId="ADAL" clId="{93EC75E2-D256-4003-B5B9-F26F8E9174A5}" dt="2023-07-11T05:02:40.419" v="3072" actId="21"/>
          <ac:spMkLst>
            <pc:docMk/>
            <pc:sldMk cId="1569654854" sldId="343"/>
            <ac:spMk id="3" creationId="{88F3ADB7-F5A2-9F00-FC2C-36971D8852EC}"/>
          </ac:spMkLst>
        </pc:spChg>
        <pc:spChg chg="add del mod topLvl">
          <ac:chgData name="Toby Donaldson" userId="2e6e5431-bb17-4c41-9985-d39c50d83c73" providerId="ADAL" clId="{93EC75E2-D256-4003-B5B9-F26F8E9174A5}" dt="2023-07-11T05:02:35.880" v="3071" actId="21"/>
          <ac:spMkLst>
            <pc:docMk/>
            <pc:sldMk cId="1569654854" sldId="343"/>
            <ac:spMk id="4" creationId="{7319028B-E724-5450-14A8-F2D6A5FAE99B}"/>
          </ac:spMkLst>
        </pc:spChg>
        <pc:spChg chg="mod topLvl">
          <ac:chgData name="Toby Donaldson" userId="2e6e5431-bb17-4c41-9985-d39c50d83c73" providerId="ADAL" clId="{93EC75E2-D256-4003-B5B9-F26F8E9174A5}" dt="2023-07-11T05:02:35.880" v="3071" actId="21"/>
          <ac:spMkLst>
            <pc:docMk/>
            <pc:sldMk cId="1569654854" sldId="343"/>
            <ac:spMk id="5" creationId="{C7A2C93F-5DA3-0474-4137-D35472FB1694}"/>
          </ac:spMkLst>
        </pc:spChg>
        <pc:spChg chg="mod">
          <ac:chgData name="Toby Donaldson" userId="2e6e5431-bb17-4c41-9985-d39c50d83c73" providerId="ADAL" clId="{93EC75E2-D256-4003-B5B9-F26F8E9174A5}" dt="2023-07-11T05:05:12.704" v="3102" actId="20577"/>
          <ac:spMkLst>
            <pc:docMk/>
            <pc:sldMk cId="1569654854" sldId="343"/>
            <ac:spMk id="18" creationId="{E990820E-F49F-048D-064F-A206E9A9F8FB}"/>
          </ac:spMkLst>
        </pc:spChg>
        <pc:spChg chg="mod">
          <ac:chgData name="Toby Donaldson" userId="2e6e5431-bb17-4c41-9985-d39c50d83c73" providerId="ADAL" clId="{93EC75E2-D256-4003-B5B9-F26F8E9174A5}" dt="2023-07-11T05:02:24.820" v="3068" actId="20577"/>
          <ac:spMkLst>
            <pc:docMk/>
            <pc:sldMk cId="1569654854" sldId="343"/>
            <ac:spMk id="69" creationId="{BD6688CD-67A2-96A3-F312-83AD298916BA}"/>
          </ac:spMkLst>
        </pc:spChg>
        <pc:grpChg chg="add del">
          <ac:chgData name="Toby Donaldson" userId="2e6e5431-bb17-4c41-9985-d39c50d83c73" providerId="ADAL" clId="{93EC75E2-D256-4003-B5B9-F26F8E9174A5}" dt="2023-07-11T05:02:35.880" v="3071" actId="21"/>
          <ac:grpSpMkLst>
            <pc:docMk/>
            <pc:sldMk cId="1569654854" sldId="343"/>
            <ac:grpSpMk id="30" creationId="{E6AA8B29-2A08-2B0D-8426-7AC692E11E90}"/>
          </ac:grpSpMkLst>
        </pc:grpChg>
        <pc:grpChg chg="add mod">
          <ac:chgData name="Toby Donaldson" userId="2e6e5431-bb17-4c41-9985-d39c50d83c73" providerId="ADAL" clId="{93EC75E2-D256-4003-B5B9-F26F8E9174A5}" dt="2023-07-11T05:03:28.309" v="3082" actId="1076"/>
          <ac:grpSpMkLst>
            <pc:docMk/>
            <pc:sldMk cId="1569654854" sldId="343"/>
            <ac:grpSpMk id="32" creationId="{743A1A61-1C8F-FF5C-0704-85B030660C1C}"/>
          </ac:grpSpMkLst>
        </pc:grpChg>
        <pc:cxnChg chg="del mod">
          <ac:chgData name="Toby Donaldson" userId="2e6e5431-bb17-4c41-9985-d39c50d83c73" providerId="ADAL" clId="{93EC75E2-D256-4003-B5B9-F26F8E9174A5}" dt="2023-07-11T05:02:28.534" v="3069" actId="21"/>
          <ac:cxnSpMkLst>
            <pc:docMk/>
            <pc:sldMk cId="1569654854" sldId="343"/>
            <ac:cxnSpMk id="12" creationId="{51466CD1-2585-E1C8-0017-F86B65F1F72F}"/>
          </ac:cxnSpMkLst>
        </pc:cxnChg>
        <pc:cxnChg chg="add mod">
          <ac:chgData name="Toby Donaldson" userId="2e6e5431-bb17-4c41-9985-d39c50d83c73" providerId="ADAL" clId="{93EC75E2-D256-4003-B5B9-F26F8E9174A5}" dt="2023-07-11T05:02:50.394" v="3074" actId="208"/>
          <ac:cxnSpMkLst>
            <pc:docMk/>
            <pc:sldMk cId="1569654854" sldId="343"/>
            <ac:cxnSpMk id="19" creationId="{0BE47AB6-BE53-331A-038D-C4152ED7B0C9}"/>
          </ac:cxnSpMkLst>
        </pc:cxnChg>
        <pc:cxnChg chg="add mod">
          <ac:chgData name="Toby Donaldson" userId="2e6e5431-bb17-4c41-9985-d39c50d83c73" providerId="ADAL" clId="{93EC75E2-D256-4003-B5B9-F26F8E9174A5}" dt="2023-07-11T05:02:56.970" v="3077" actId="14100"/>
          <ac:cxnSpMkLst>
            <pc:docMk/>
            <pc:sldMk cId="1569654854" sldId="343"/>
            <ac:cxnSpMk id="20" creationId="{98050652-8BF6-FB99-4776-78C4B6695124}"/>
          </ac:cxnSpMkLst>
        </pc:cxnChg>
        <pc:cxnChg chg="add mod">
          <ac:chgData name="Toby Donaldson" userId="2e6e5431-bb17-4c41-9985-d39c50d83c73" providerId="ADAL" clId="{93EC75E2-D256-4003-B5B9-F26F8E9174A5}" dt="2023-07-11T05:03:19.022" v="3080" actId="164"/>
          <ac:cxnSpMkLst>
            <pc:docMk/>
            <pc:sldMk cId="1569654854" sldId="343"/>
            <ac:cxnSpMk id="27" creationId="{EE640374-829A-2683-9FFA-022B57DDBE99}"/>
          </ac:cxnSpMkLst>
        </pc:cxnChg>
        <pc:cxnChg chg="add mod">
          <ac:chgData name="Toby Donaldson" userId="2e6e5431-bb17-4c41-9985-d39c50d83c73" providerId="ADAL" clId="{93EC75E2-D256-4003-B5B9-F26F8E9174A5}" dt="2023-07-11T05:03:19.022" v="3080" actId="164"/>
          <ac:cxnSpMkLst>
            <pc:docMk/>
            <pc:sldMk cId="1569654854" sldId="343"/>
            <ac:cxnSpMk id="29" creationId="{FD171907-CCE6-D98F-2225-D10F76FCC129}"/>
          </ac:cxnSpMkLst>
        </pc:cxnChg>
        <pc:cxnChg chg="add del mod">
          <ac:chgData name="Toby Donaldson" userId="2e6e5431-bb17-4c41-9985-d39c50d83c73" providerId="ADAL" clId="{93EC75E2-D256-4003-B5B9-F26F8E9174A5}" dt="2023-07-11T05:03:52.687" v="3086" actId="21"/>
          <ac:cxnSpMkLst>
            <pc:docMk/>
            <pc:sldMk cId="1569654854" sldId="343"/>
            <ac:cxnSpMk id="38" creationId="{2C656FE0-1FB1-9DDD-1481-EDACD8E86221}"/>
          </ac:cxnSpMkLst>
        </pc:cxnChg>
      </pc:sldChg>
      <pc:sldChg chg="addSp modSp del mod">
        <pc:chgData name="Toby Donaldson" userId="2e6e5431-bb17-4c41-9985-d39c50d83c73" providerId="ADAL" clId="{93EC75E2-D256-4003-B5B9-F26F8E9174A5}" dt="2023-07-12T17:33:33.728" v="5387" actId="2696"/>
        <pc:sldMkLst>
          <pc:docMk/>
          <pc:sldMk cId="3741853648" sldId="343"/>
        </pc:sldMkLst>
        <pc:spChg chg="mod">
          <ac:chgData name="Toby Donaldson" userId="2e6e5431-bb17-4c41-9985-d39c50d83c73" providerId="ADAL" clId="{93EC75E2-D256-4003-B5B9-F26F8E9174A5}" dt="2023-07-11T22:22:58.916" v="3299"/>
          <ac:spMkLst>
            <pc:docMk/>
            <pc:sldMk cId="3741853648" sldId="343"/>
            <ac:spMk id="3" creationId="{3297AC78-97DB-7999-6C77-30767ECD6089}"/>
          </ac:spMkLst>
        </pc:spChg>
        <pc:spChg chg="add mod">
          <ac:chgData name="Toby Donaldson" userId="2e6e5431-bb17-4c41-9985-d39c50d83c73" providerId="ADAL" clId="{93EC75E2-D256-4003-B5B9-F26F8E9174A5}" dt="2023-07-11T22:34:19.379" v="3633" actId="1076"/>
          <ac:spMkLst>
            <pc:docMk/>
            <pc:sldMk cId="3741853648" sldId="343"/>
            <ac:spMk id="6" creationId="{BC5A32F0-1DAD-1D9B-AA1D-8CA0653A3989}"/>
          </ac:spMkLst>
        </pc:spChg>
        <pc:spChg chg="mod">
          <ac:chgData name="Toby Donaldson" userId="2e6e5431-bb17-4c41-9985-d39c50d83c73" providerId="ADAL" clId="{93EC75E2-D256-4003-B5B9-F26F8E9174A5}" dt="2023-07-11T22:32:06.557" v="3559" actId="113"/>
          <ac:spMkLst>
            <pc:docMk/>
            <pc:sldMk cId="3741853648" sldId="343"/>
            <ac:spMk id="7" creationId="{EA06C2AD-0D9F-54F1-AF6D-FBFCA9C60C6D}"/>
          </ac:spMkLst>
        </pc:spChg>
        <pc:spChg chg="mod">
          <ac:chgData name="Toby Donaldson" userId="2e6e5431-bb17-4c41-9985-d39c50d83c73" providerId="ADAL" clId="{93EC75E2-D256-4003-B5B9-F26F8E9174A5}" dt="2023-07-11T22:32:00.405" v="3558" actId="113"/>
          <ac:spMkLst>
            <pc:docMk/>
            <pc:sldMk cId="3741853648" sldId="343"/>
            <ac:spMk id="10" creationId="{CB860582-B1DC-9691-7273-33D339A394D9}"/>
          </ac:spMkLst>
        </pc:spChg>
        <pc:cxnChg chg="add mod">
          <ac:chgData name="Toby Donaldson" userId="2e6e5431-bb17-4c41-9985-d39c50d83c73" providerId="ADAL" clId="{93EC75E2-D256-4003-B5B9-F26F8E9174A5}" dt="2023-07-11T22:34:34.416" v="3637" actId="14100"/>
          <ac:cxnSpMkLst>
            <pc:docMk/>
            <pc:sldMk cId="3741853648" sldId="343"/>
            <ac:cxnSpMk id="13" creationId="{30509B37-DE8E-363A-6023-189C9DF788BE}"/>
          </ac:cxnSpMkLst>
        </pc:cxnChg>
      </pc:sldChg>
      <pc:sldChg chg="addSp modSp new mod ord">
        <pc:chgData name="Toby Donaldson" userId="2e6e5431-bb17-4c41-9985-d39c50d83c73" providerId="ADAL" clId="{93EC75E2-D256-4003-B5B9-F26F8E9174A5}" dt="2023-07-14T03:39:00.468" v="5473" actId="20577"/>
        <pc:sldMkLst>
          <pc:docMk/>
          <pc:sldMk cId="1012896189" sldId="344"/>
        </pc:sldMkLst>
        <pc:spChg chg="add mod">
          <ac:chgData name="Toby Donaldson" userId="2e6e5431-bb17-4c41-9985-d39c50d83c73" providerId="ADAL" clId="{93EC75E2-D256-4003-B5B9-F26F8E9174A5}" dt="2023-07-11T22:16:28.092" v="3153" actId="1076"/>
          <ac:spMkLst>
            <pc:docMk/>
            <pc:sldMk cId="1012896189" sldId="344"/>
            <ac:spMk id="4" creationId="{C40EC87E-4167-4B51-257F-986F54922AD7}"/>
          </ac:spMkLst>
        </pc:spChg>
        <pc:spChg chg="add mod">
          <ac:chgData name="Toby Donaldson" userId="2e6e5431-bb17-4c41-9985-d39c50d83c73" providerId="ADAL" clId="{93EC75E2-D256-4003-B5B9-F26F8E9174A5}" dt="2023-07-14T03:39:00.468" v="5473" actId="20577"/>
          <ac:spMkLst>
            <pc:docMk/>
            <pc:sldMk cId="1012896189" sldId="344"/>
            <ac:spMk id="8" creationId="{A465C0DD-4819-CA44-8F7E-ADD27660C644}"/>
          </ac:spMkLst>
        </pc:spChg>
        <pc:picChg chg="add mod">
          <ac:chgData name="Toby Donaldson" userId="2e6e5431-bb17-4c41-9985-d39c50d83c73" providerId="ADAL" clId="{93EC75E2-D256-4003-B5B9-F26F8E9174A5}" dt="2023-07-11T22:19:20.484" v="3193" actId="12789"/>
          <ac:picMkLst>
            <pc:docMk/>
            <pc:sldMk cId="1012896189" sldId="344"/>
            <ac:picMk id="3" creationId="{53196F70-499D-7339-2371-AFADD1E92CB0}"/>
          </ac:picMkLst>
        </pc:picChg>
        <pc:picChg chg="add mod">
          <ac:chgData name="Toby Donaldson" userId="2e6e5431-bb17-4c41-9985-d39c50d83c73" providerId="ADAL" clId="{93EC75E2-D256-4003-B5B9-F26F8E9174A5}" dt="2023-07-11T22:19:14.302" v="3192" actId="12789"/>
          <ac:picMkLst>
            <pc:docMk/>
            <pc:sldMk cId="1012896189" sldId="344"/>
            <ac:picMk id="5" creationId="{037C69BB-BCA6-4A22-EC62-30F9D13A91DA}"/>
          </ac:picMkLst>
        </pc:picChg>
        <pc:picChg chg="add mod">
          <ac:chgData name="Toby Donaldson" userId="2e6e5431-bb17-4c41-9985-d39c50d83c73" providerId="ADAL" clId="{93EC75E2-D256-4003-B5B9-F26F8E9174A5}" dt="2023-07-11T22:19:20.484" v="3193" actId="12789"/>
          <ac:picMkLst>
            <pc:docMk/>
            <pc:sldMk cId="1012896189" sldId="344"/>
            <ac:picMk id="6" creationId="{DBF7043D-5A39-DC4B-D4E6-3025B8E3DEDE}"/>
          </ac:picMkLst>
        </pc:picChg>
        <pc:picChg chg="add mod">
          <ac:chgData name="Toby Donaldson" userId="2e6e5431-bb17-4c41-9985-d39c50d83c73" providerId="ADAL" clId="{93EC75E2-D256-4003-B5B9-F26F8E9174A5}" dt="2023-07-11T22:19:14.302" v="3192" actId="12789"/>
          <ac:picMkLst>
            <pc:docMk/>
            <pc:sldMk cId="1012896189" sldId="344"/>
            <ac:picMk id="7" creationId="{CBD3708D-D256-960E-7341-3DD04F638202}"/>
          </ac:picMkLst>
        </pc:picChg>
      </pc:sldChg>
      <pc:sldChg chg="delSp modSp add del mod">
        <pc:chgData name="Toby Donaldson" userId="2e6e5431-bb17-4c41-9985-d39c50d83c73" providerId="ADAL" clId="{93EC75E2-D256-4003-B5B9-F26F8E9174A5}" dt="2023-07-11T05:05:48.923" v="3106" actId="2696"/>
        <pc:sldMkLst>
          <pc:docMk/>
          <pc:sldMk cId="1038320718" sldId="344"/>
        </pc:sldMkLst>
        <pc:spChg chg="mod">
          <ac:chgData name="Toby Donaldson" userId="2e6e5431-bb17-4c41-9985-d39c50d83c73" providerId="ADAL" clId="{93EC75E2-D256-4003-B5B9-F26F8E9174A5}" dt="2023-07-11T05:04:14.126" v="3090" actId="20577"/>
          <ac:spMkLst>
            <pc:docMk/>
            <pc:sldMk cId="1038320718" sldId="344"/>
            <ac:spMk id="4" creationId="{7319028B-E724-5450-14A8-F2D6A5FAE99B}"/>
          </ac:spMkLst>
        </pc:spChg>
        <pc:spChg chg="mod">
          <ac:chgData name="Toby Donaldson" userId="2e6e5431-bb17-4c41-9985-d39c50d83c73" providerId="ADAL" clId="{93EC75E2-D256-4003-B5B9-F26F8E9174A5}" dt="2023-07-11T05:05:16.808" v="3104" actId="20577"/>
          <ac:spMkLst>
            <pc:docMk/>
            <pc:sldMk cId="1038320718" sldId="344"/>
            <ac:spMk id="18" creationId="{E990820E-F49F-048D-064F-A206E9A9F8FB}"/>
          </ac:spMkLst>
        </pc:spChg>
        <pc:spChg chg="del">
          <ac:chgData name="Toby Donaldson" userId="2e6e5431-bb17-4c41-9985-d39c50d83c73" providerId="ADAL" clId="{93EC75E2-D256-4003-B5B9-F26F8E9174A5}" dt="2023-07-11T05:04:31.696" v="3096" actId="21"/>
          <ac:spMkLst>
            <pc:docMk/>
            <pc:sldMk cId="1038320718" sldId="344"/>
            <ac:spMk id="37" creationId="{8391B7F1-3807-4089-8F4C-C0894C8FA39D}"/>
          </ac:spMkLst>
        </pc:spChg>
        <pc:spChg chg="mod">
          <ac:chgData name="Toby Donaldson" userId="2e6e5431-bb17-4c41-9985-d39c50d83c73" providerId="ADAL" clId="{93EC75E2-D256-4003-B5B9-F26F8E9174A5}" dt="2023-07-11T05:04:29.551" v="3095" actId="1076"/>
          <ac:spMkLst>
            <pc:docMk/>
            <pc:sldMk cId="1038320718" sldId="344"/>
            <ac:spMk id="41" creationId="{027820AD-3603-5C5E-3236-06E23479BF5D}"/>
          </ac:spMkLst>
        </pc:spChg>
        <pc:grpChg chg="del">
          <ac:chgData name="Toby Donaldson" userId="2e6e5431-bb17-4c41-9985-d39c50d83c73" providerId="ADAL" clId="{93EC75E2-D256-4003-B5B9-F26F8E9174A5}" dt="2023-07-11T05:04:16.179" v="3091" actId="21"/>
          <ac:grpSpMkLst>
            <pc:docMk/>
            <pc:sldMk cId="1038320718" sldId="344"/>
            <ac:grpSpMk id="24" creationId="{2DD40005-F620-C33C-55E9-990E5CD58E75}"/>
          </ac:grpSpMkLst>
        </pc:grpChg>
        <pc:grpChg chg="del">
          <ac:chgData name="Toby Donaldson" userId="2e6e5431-bb17-4c41-9985-d39c50d83c73" providerId="ADAL" clId="{93EC75E2-D256-4003-B5B9-F26F8E9174A5}" dt="2023-07-11T05:04:09.806" v="3089" actId="21"/>
          <ac:grpSpMkLst>
            <pc:docMk/>
            <pc:sldMk cId="1038320718" sldId="344"/>
            <ac:grpSpMk id="32" creationId="{743A1A61-1C8F-FF5C-0704-85B030660C1C}"/>
          </ac:grpSpMkLst>
        </pc:grpChg>
        <pc:cxnChg chg="del">
          <ac:chgData name="Toby Donaldson" userId="2e6e5431-bb17-4c41-9985-d39c50d83c73" providerId="ADAL" clId="{93EC75E2-D256-4003-B5B9-F26F8E9174A5}" dt="2023-07-11T05:04:07.464" v="3088" actId="21"/>
          <ac:cxnSpMkLst>
            <pc:docMk/>
            <pc:sldMk cId="1038320718" sldId="344"/>
            <ac:cxnSpMk id="19" creationId="{0BE47AB6-BE53-331A-038D-C4152ED7B0C9}"/>
          </ac:cxnSpMkLst>
        </pc:cxnChg>
        <pc:cxnChg chg="del">
          <ac:chgData name="Toby Donaldson" userId="2e6e5431-bb17-4c41-9985-d39c50d83c73" providerId="ADAL" clId="{93EC75E2-D256-4003-B5B9-F26F8E9174A5}" dt="2023-07-11T05:04:07.464" v="3088" actId="21"/>
          <ac:cxnSpMkLst>
            <pc:docMk/>
            <pc:sldMk cId="1038320718" sldId="344"/>
            <ac:cxnSpMk id="20" creationId="{98050652-8BF6-FB99-4776-78C4B6695124}"/>
          </ac:cxnSpMkLst>
        </pc:cxnChg>
        <pc:cxnChg chg="mod">
          <ac:chgData name="Toby Donaldson" userId="2e6e5431-bb17-4c41-9985-d39c50d83c73" providerId="ADAL" clId="{93EC75E2-D256-4003-B5B9-F26F8E9174A5}" dt="2023-07-11T05:04:38.826" v="3097" actId="14100"/>
          <ac:cxnSpMkLst>
            <pc:docMk/>
            <pc:sldMk cId="1038320718" sldId="344"/>
            <ac:cxnSpMk id="28" creationId="{5EF9DB51-D486-92A9-7104-A9A0E9005ECC}"/>
          </ac:cxnSpMkLst>
        </pc:cxnChg>
        <pc:cxnChg chg="del mod">
          <ac:chgData name="Toby Donaldson" userId="2e6e5431-bb17-4c41-9985-d39c50d83c73" providerId="ADAL" clId="{93EC75E2-D256-4003-B5B9-F26F8E9174A5}" dt="2023-07-11T05:04:20.487" v="3092" actId="21"/>
          <ac:cxnSpMkLst>
            <pc:docMk/>
            <pc:sldMk cId="1038320718" sldId="344"/>
            <ac:cxnSpMk id="33" creationId="{1281FA29-A2F3-86BF-530B-397CE069D377}"/>
          </ac:cxnSpMkLst>
        </pc:cxnChg>
        <pc:cxnChg chg="del mod">
          <ac:chgData name="Toby Donaldson" userId="2e6e5431-bb17-4c41-9985-d39c50d83c73" providerId="ADAL" clId="{93EC75E2-D256-4003-B5B9-F26F8E9174A5}" dt="2023-07-11T05:04:20.487" v="3092" actId="21"/>
          <ac:cxnSpMkLst>
            <pc:docMk/>
            <pc:sldMk cId="1038320718" sldId="344"/>
            <ac:cxnSpMk id="40" creationId="{B9373725-F3AD-1375-B765-50C59B3D3A08}"/>
          </ac:cxnSpMkLst>
        </pc:cxnChg>
      </pc:sldChg>
      <pc:sldChg chg="modSp new del mod">
        <pc:chgData name="Toby Donaldson" userId="2e6e5431-bb17-4c41-9985-d39c50d83c73" providerId="ADAL" clId="{93EC75E2-D256-4003-B5B9-F26F8E9174A5}" dt="2023-07-11T22:25:32.282" v="3324" actId="2696"/>
        <pc:sldMkLst>
          <pc:docMk/>
          <pc:sldMk cId="1772394310" sldId="345"/>
        </pc:sldMkLst>
        <pc:spChg chg="mod">
          <ac:chgData name="Toby Donaldson" userId="2e6e5431-bb17-4c41-9985-d39c50d83c73" providerId="ADAL" clId="{93EC75E2-D256-4003-B5B9-F26F8E9174A5}" dt="2023-07-11T22:25:26.320" v="3323" actId="20577"/>
          <ac:spMkLst>
            <pc:docMk/>
            <pc:sldMk cId="1772394310" sldId="345"/>
            <ac:spMk id="2" creationId="{F18BA317-EB36-2D55-E2BB-A6C7E2D5FEF2}"/>
          </ac:spMkLst>
        </pc:spChg>
      </pc:sldChg>
      <pc:sldChg chg="modSp new mod">
        <pc:chgData name="Toby Donaldson" userId="2e6e5431-bb17-4c41-9985-d39c50d83c73" providerId="ADAL" clId="{93EC75E2-D256-4003-B5B9-F26F8E9174A5}" dt="2023-07-14T03:42:23.636" v="5501" actId="113"/>
        <pc:sldMkLst>
          <pc:docMk/>
          <pc:sldMk cId="3376339307" sldId="345"/>
        </pc:sldMkLst>
        <pc:spChg chg="mod">
          <ac:chgData name="Toby Donaldson" userId="2e6e5431-bb17-4c41-9985-d39c50d83c73" providerId="ADAL" clId="{93EC75E2-D256-4003-B5B9-F26F8E9174A5}" dt="2023-07-11T22:38:17.970" v="3792" actId="20577"/>
          <ac:spMkLst>
            <pc:docMk/>
            <pc:sldMk cId="3376339307" sldId="345"/>
            <ac:spMk id="2" creationId="{0FEE71A0-A80E-1466-84CE-C609A8D2DD11}"/>
          </ac:spMkLst>
        </pc:spChg>
        <pc:spChg chg="mod">
          <ac:chgData name="Toby Donaldson" userId="2e6e5431-bb17-4c41-9985-d39c50d83c73" providerId="ADAL" clId="{93EC75E2-D256-4003-B5B9-F26F8E9174A5}" dt="2023-07-14T03:42:23.636" v="5501" actId="113"/>
          <ac:spMkLst>
            <pc:docMk/>
            <pc:sldMk cId="3376339307" sldId="345"/>
            <ac:spMk id="3" creationId="{77FEE6F6-C734-77F9-2111-8D7C5284A35B}"/>
          </ac:spMkLst>
        </pc:spChg>
      </pc:sldChg>
      <pc:sldChg chg="addSp delSp modSp new mod">
        <pc:chgData name="Toby Donaldson" userId="2e6e5431-bb17-4c41-9985-d39c50d83c73" providerId="ADAL" clId="{93EC75E2-D256-4003-B5B9-F26F8E9174A5}" dt="2023-07-12T17:13:59.877" v="4956" actId="207"/>
        <pc:sldMkLst>
          <pc:docMk/>
          <pc:sldMk cId="2464346885" sldId="346"/>
        </pc:sldMkLst>
        <pc:spChg chg="mod">
          <ac:chgData name="Toby Donaldson" userId="2e6e5431-bb17-4c41-9985-d39c50d83c73" providerId="ADAL" clId="{93EC75E2-D256-4003-B5B9-F26F8E9174A5}" dt="2023-07-12T17:13:59.877" v="4956" actId="207"/>
          <ac:spMkLst>
            <pc:docMk/>
            <pc:sldMk cId="2464346885" sldId="346"/>
            <ac:spMk id="2" creationId="{E5394006-7A22-17C9-8243-7C468C5A02A4}"/>
          </ac:spMkLst>
        </pc:spChg>
        <pc:spChg chg="del">
          <ac:chgData name="Toby Donaldson" userId="2e6e5431-bb17-4c41-9985-d39c50d83c73" providerId="ADAL" clId="{93EC75E2-D256-4003-B5B9-F26F8E9174A5}" dt="2023-07-12T17:00:18.618" v="4467" actId="21"/>
          <ac:spMkLst>
            <pc:docMk/>
            <pc:sldMk cId="2464346885" sldId="346"/>
            <ac:spMk id="3" creationId="{771212E5-F89F-763C-5DBE-C1530466B840}"/>
          </ac:spMkLst>
        </pc:spChg>
        <pc:spChg chg="add del mod">
          <ac:chgData name="Toby Donaldson" userId="2e6e5431-bb17-4c41-9985-d39c50d83c73" providerId="ADAL" clId="{93EC75E2-D256-4003-B5B9-F26F8E9174A5}" dt="2023-07-12T17:02:43.645" v="4604" actId="21"/>
          <ac:spMkLst>
            <pc:docMk/>
            <pc:sldMk cId="2464346885" sldId="346"/>
            <ac:spMk id="5" creationId="{301957B4-A21A-36FB-1322-52FAE44528BB}"/>
          </ac:spMkLst>
        </pc:spChg>
        <pc:spChg chg="add mod">
          <ac:chgData name="Toby Donaldson" userId="2e6e5431-bb17-4c41-9985-d39c50d83c73" providerId="ADAL" clId="{93EC75E2-D256-4003-B5B9-F26F8E9174A5}" dt="2023-07-12T17:04:34.154" v="4612" actId="1076"/>
          <ac:spMkLst>
            <pc:docMk/>
            <pc:sldMk cId="2464346885" sldId="346"/>
            <ac:spMk id="6" creationId="{01E64A27-4B7A-CD07-4152-F08692CFE327}"/>
          </ac:spMkLst>
        </pc:spChg>
        <pc:spChg chg="mod">
          <ac:chgData name="Toby Donaldson" userId="2e6e5431-bb17-4c41-9985-d39c50d83c73" providerId="ADAL" clId="{93EC75E2-D256-4003-B5B9-F26F8E9174A5}" dt="2023-07-12T17:03:26.175" v="4607" actId="207"/>
          <ac:spMkLst>
            <pc:docMk/>
            <pc:sldMk cId="2464346885" sldId="346"/>
            <ac:spMk id="8" creationId="{27CB2DBF-C622-045C-1022-A63BB7E88AF5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9" creationId="{8530ED27-15B5-7F90-BD05-53D799F729D2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0" creationId="{1E1C4F5D-DA73-B0E7-8DA5-9B1EC22ED355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1" creationId="{5D0E3C87-688A-3F97-70FE-9DCFC43FE005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2" creationId="{61D621DC-FA25-DFF0-A089-CEEE10BAA1DF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3" creationId="{09F91191-6343-460B-26F6-3D26D83024E2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4" creationId="{77CD7652-2DCD-EFD3-FD8C-0329709B91FF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5" creationId="{6A3F1B45-AC5B-9FC2-5D1D-EE3048B09619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17" creationId="{CB07F5D4-7A61-E1E9-7FC5-69B31DFA80FF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18" creationId="{D311CEED-6DB4-AE73-D638-EE61D0387CDD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23" creationId="{086D2FB8-49D9-3E37-C016-2117676939E9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24" creationId="{3F153C94-BC59-0513-6DCA-D7D287805CC1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27" creationId="{697CBF0A-D661-7A46-31DC-3E38A23123B8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29" creationId="{F484B29D-2FB8-6392-87FB-EE866E77FAC4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31" creationId="{776D4D9C-F8E3-68A7-CF0C-82405FC7DA26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33" creationId="{EB1E5793-B97F-5A81-03D2-DA0D60564913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34" creationId="{2A55389C-F076-7C00-80C9-00185ED3182D}"/>
          </ac:spMkLst>
        </pc:spChg>
        <pc:spChg chg="mod">
          <ac:chgData name="Toby Donaldson" userId="2e6e5431-bb17-4c41-9985-d39c50d83c73" providerId="ADAL" clId="{93EC75E2-D256-4003-B5B9-F26F8E9174A5}" dt="2023-07-12T17:03:26.175" v="4607" actId="207"/>
          <ac:spMkLst>
            <pc:docMk/>
            <pc:sldMk cId="2464346885" sldId="346"/>
            <ac:spMk id="36" creationId="{78A7EC77-5368-5D3A-F128-C9B1AD9F9CA9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37" creationId="{86A0D99F-0447-7A3F-AFD8-F21A377C49E8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39" creationId="{47F863B7-E711-7FF9-CBFF-258228265591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40" creationId="{B08EBF00-CCAB-99C9-857B-9BAB8D365B0D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43" creationId="{FC2B25BD-648C-3471-B413-3F4C5E8CC174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45" creationId="{9B7575AC-85E7-E296-A33E-C632699E7879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49" creationId="{51AA9A28-BCF5-C439-6F97-B5DEF70A6A07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51" creationId="{20D9327E-A2B4-8CD4-9484-4A846BA7B1E3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52" creationId="{B2E30399-EC0F-CABF-5F10-E4D429943231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54" creationId="{E2369CCC-CF91-6C10-CFAB-E8685804507C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56" creationId="{2BFD55B1-A0DC-5EB3-BF53-6E692CDFAC95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58" creationId="{A69F20F1-77E5-5431-6356-0BE88A5F32EF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59" creationId="{D87FCE3E-4BF4-A9E5-6029-9C68B4E58ADA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61" creationId="{4C73D9E3-684E-A4DD-ACB5-BF1E9F5FD920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63" creationId="{6A14DBE7-FAF3-1BBE-095F-4B17AE988622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4" creationId="{2F512798-50CF-C0EB-AE0F-DAA56E17B454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5" creationId="{E39AF5AF-8C15-F423-7203-7568198B3C4B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6" creationId="{7811DBB8-F3A2-66B3-E84D-9B96AB756FCD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7" creationId="{19B78712-8772-91E3-9CF3-5C844574FDB5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8" creationId="{8DE17581-50FF-E4B4-A9CC-8EE2A56431D7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9" creationId="{329D4000-BBE2-3473-D6AC-B800872D278E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0" creationId="{01A45BFC-6CE8-D3D9-ED1B-C2493A7CDFF4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1" creationId="{3B86E037-FD9E-9B76-86B5-37D144E99383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2" creationId="{7BA8C687-D97B-FBDF-FABE-B164D9750DEF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3" creationId="{3C6C74B4-E31F-CA33-B656-A4D8D84E3887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4" creationId="{3D23DA0C-3B24-6834-9AC2-EBAE662AD456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5" creationId="{1DF20519-D745-CB28-71C6-A768A54B617C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1" creationId="{C63A1CB9-6690-1B7A-6203-2F530EB3AD57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2" creationId="{40735F0B-7E8F-A27F-AD30-B334557E3C82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3" creationId="{DD4B7C31-B491-629C-3932-1BF00CF177CF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4" creationId="{0E2D4236-EFD1-0B0C-2817-131BE9FD1FEC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5" creationId="{E0F0CB3E-008F-A2F3-C860-A54A3609A9DD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6" creationId="{F414B4E2-46B7-899A-A524-E739CFFFD7A2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1" creationId="{BE27F04A-BFE7-FE5C-9581-F3D32F64F4AB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3" creationId="{54C6373D-AFEB-F9DE-9D92-B3CA35B33A90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5" creationId="{2CB5A4A9-C2C3-0094-DE99-371AB3EBEC5F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7" creationId="{8EFC9B9B-602B-9FD4-9D37-D3663A368AB8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9" creationId="{01D52F8A-C689-920B-4AC2-D73BAF9DBA3A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1" creationId="{9CF201A6-22D6-8107-85CC-CC1935A3C113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3" creationId="{3C490B47-1625-0CF1-6B28-0D21518BB810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5" creationId="{361F463C-747F-44F4-3D37-48E9A12A0290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7" creationId="{BC2B2D96-416A-F1B8-96BE-FF2DD701362F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9" creationId="{0E20E2FF-B64C-A1C5-377D-8B78EF71E073}"/>
          </ac:spMkLst>
        </pc:spChg>
        <pc:spChg chg="add mod">
          <ac:chgData name="Toby Donaldson" userId="2e6e5431-bb17-4c41-9985-d39c50d83c73" providerId="ADAL" clId="{93EC75E2-D256-4003-B5B9-F26F8E9174A5}" dt="2023-07-12T17:08:14.365" v="4729" actId="1076"/>
          <ac:spMkLst>
            <pc:docMk/>
            <pc:sldMk cId="2464346885" sldId="346"/>
            <ac:spMk id="110" creationId="{D0D60760-6572-547A-5754-9F7AE9E8EE46}"/>
          </ac:spMkLst>
        </pc:spChg>
        <pc:spChg chg="add del mod">
          <ac:chgData name="Toby Donaldson" userId="2e6e5431-bb17-4c41-9985-d39c50d83c73" providerId="ADAL" clId="{93EC75E2-D256-4003-B5B9-F26F8E9174A5}" dt="2023-07-12T17:06:22.231" v="4690" actId="21"/>
          <ac:spMkLst>
            <pc:docMk/>
            <pc:sldMk cId="2464346885" sldId="346"/>
            <ac:spMk id="112" creationId="{C0BB3F7A-9C3A-215E-F634-1E501C1D7591}"/>
          </ac:spMkLst>
        </pc:s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7" creationId="{3C1C5024-41F6-9B7F-3BAE-563537541679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16" creationId="{A380E1F8-5EF0-3B4C-25A9-2B5A791C4B9E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35" creationId="{C1ADEC82-FE93-557A-4990-9CD8A6CF2AEC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38" creationId="{72C3B16C-B3DE-654E-D7A2-C496603A2666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50" creationId="{53074CB9-A435-1EFE-1F49-5864E0355621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57" creationId="{2DFA131B-17C2-94AF-F295-5368AA7162AE}"/>
          </ac:grpSpMkLst>
        </pc:grpChg>
        <pc:picChg chg="add mod">
          <ac:chgData name="Toby Donaldson" userId="2e6e5431-bb17-4c41-9985-d39c50d83c73" providerId="ADAL" clId="{93EC75E2-D256-4003-B5B9-F26F8E9174A5}" dt="2023-07-12T17:08:14.365" v="4729" actId="1076"/>
          <ac:picMkLst>
            <pc:docMk/>
            <pc:sldMk cId="2464346885" sldId="346"/>
            <ac:picMk id="111" creationId="{D053DD4B-330B-B2C4-345A-BAD6909A3DED}"/>
          </ac:picMkLst>
        </pc:pic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19" creationId="{82F35A6E-C663-CAFE-F286-70C0BB4B53CB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0" creationId="{F28905F2-F627-6A43-6CC9-A5404AF718BC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1" creationId="{6D5106F6-46F9-A1D0-AFC6-011C634433AC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2" creationId="{2A3C19C9-832A-1141-E77D-EDC7BB6F233A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5" creationId="{8D47D2E7-550B-E9F3-A18C-E47C2AEDEBF1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6" creationId="{F5AEE96A-AE2B-675C-FEBE-74A4F0BD3C7F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8" creationId="{10C0EB3B-6791-C4E9-4C6B-C80EC66C90C4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30" creationId="{A11ECDF3-18DD-396B-55FF-DF9952E463A7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32" creationId="{3E99DC0B-E0C2-5AE1-719D-619754E5EACA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1" creationId="{2BE1A57D-71F9-484F-1EE8-4BADE42136C7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2" creationId="{2A7B2099-E517-A0DD-0348-27E536CADC77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4" creationId="{43FF3D62-9699-4241-4E49-E301F52EE678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6" creationId="{7FFB7D80-6384-8E79-BE7C-E394D3B69915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7" creationId="{D6DE2E2E-6F3E-C852-9BBD-4823CF61CEFA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8" creationId="{DADA19F1-506B-6A16-7E8A-77726002C684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53" creationId="{1B9C0668-734A-5BE8-BA97-576D9610B933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55" creationId="{8DD63493-05B2-F1C7-5C11-62D3B60E03E6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60" creationId="{3F04C838-7B43-95D0-CB23-339F688A7FF7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62" creationId="{6839923C-B91A-88BD-B626-03EE08A5858E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76" creationId="{29E118DF-80AA-4214-9552-6BD057E1537A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77" creationId="{F5C56D1A-E6F0-00A8-03E5-B346234E5688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78" creationId="{2B22D2A1-C7D6-1126-2A73-1B2E0DA9B892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79" creationId="{A62A1F7D-4B5B-F16A-69DD-4BC0D1201384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80" creationId="{FB57913E-AB94-E286-591F-63B307A57CC3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87" creationId="{7F18143B-884D-4485-F904-3006B9A7A298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88" creationId="{058F9983-F104-4CEB-3316-F2436A25DA24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89" creationId="{701E8346-F622-7F90-01B3-47BBCF61EE41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0" creationId="{F41527FA-223B-59E4-0684-08211D6F7A16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2" creationId="{36552463-E583-EF21-ADF2-70EC44A03E96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4" creationId="{4399E40A-6D1B-38FC-34BB-05A7624B9113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6" creationId="{36D7EEEC-5A97-F8D6-C0FD-C6527A13BE08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8" creationId="{AA6676EF-4D50-5521-8E97-4B88D1E22B4A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0" creationId="{577EEF95-7385-CE78-308E-27458E6087D5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2" creationId="{C193C4A5-9C41-3ADF-F661-AD94EB50E4B0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4" creationId="{BF4CBCE5-4CB7-31B4-31FE-3206B0698F4A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6" creationId="{9434D176-C2C0-4620-8533-71CB223D6FD8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8" creationId="{28C38F72-57E0-805B-3975-15ECC0805E3C}"/>
          </ac:cxnSpMkLst>
        </pc:cxnChg>
      </pc:sldChg>
      <pc:sldChg chg="addSp delSp modSp add mod">
        <pc:chgData name="Toby Donaldson" userId="2e6e5431-bb17-4c41-9985-d39c50d83c73" providerId="ADAL" clId="{93EC75E2-D256-4003-B5B9-F26F8E9174A5}" dt="2023-07-12T17:14:04.079" v="4957" actId="207"/>
        <pc:sldMkLst>
          <pc:docMk/>
          <pc:sldMk cId="3846126991" sldId="347"/>
        </pc:sldMkLst>
        <pc:spChg chg="mod">
          <ac:chgData name="Toby Donaldson" userId="2e6e5431-bb17-4c41-9985-d39c50d83c73" providerId="ADAL" clId="{93EC75E2-D256-4003-B5B9-F26F8E9174A5}" dt="2023-07-12T17:14:04.079" v="4957" actId="207"/>
          <ac:spMkLst>
            <pc:docMk/>
            <pc:sldMk cId="3846126991" sldId="347"/>
            <ac:spMk id="2" creationId="{E5394006-7A22-17C9-8243-7C468C5A02A4}"/>
          </ac:spMkLst>
        </pc:spChg>
        <pc:spChg chg="add mod">
          <ac:chgData name="Toby Donaldson" userId="2e6e5431-bb17-4c41-9985-d39c50d83c73" providerId="ADAL" clId="{93EC75E2-D256-4003-B5B9-F26F8E9174A5}" dt="2023-07-12T17:08:40.400" v="4734" actId="1076"/>
          <ac:spMkLst>
            <pc:docMk/>
            <pc:sldMk cId="3846126991" sldId="347"/>
            <ac:spMk id="3" creationId="{D3D5B509-2995-BC5E-8187-C7FF0154CB8A}"/>
          </ac:spMkLst>
        </pc:spChg>
        <pc:spChg chg="add mod">
          <ac:chgData name="Toby Donaldson" userId="2e6e5431-bb17-4c41-9985-d39c50d83c73" providerId="ADAL" clId="{93EC75E2-D256-4003-B5B9-F26F8E9174A5}" dt="2023-07-12T17:08:40.400" v="4734" actId="1076"/>
          <ac:spMkLst>
            <pc:docMk/>
            <pc:sldMk cId="3846126991" sldId="347"/>
            <ac:spMk id="5" creationId="{508702C3-225F-8285-FD00-26889B191F4B}"/>
          </ac:spMkLst>
        </pc:spChg>
        <pc:spChg chg="add mod">
          <ac:chgData name="Toby Donaldson" userId="2e6e5431-bb17-4c41-9985-d39c50d83c73" providerId="ADAL" clId="{93EC75E2-D256-4003-B5B9-F26F8E9174A5}" dt="2023-07-12T17:08:29.380" v="4732"/>
          <ac:spMkLst>
            <pc:docMk/>
            <pc:sldMk cId="3846126991" sldId="347"/>
            <ac:spMk id="7" creationId="{8EFC894B-8BFD-722F-5641-5D08921CE899}"/>
          </ac:spMkLst>
        </pc:spChg>
        <pc:spChg chg="del">
          <ac:chgData name="Toby Donaldson" userId="2e6e5431-bb17-4c41-9985-d39c50d83c73" providerId="ADAL" clId="{93EC75E2-D256-4003-B5B9-F26F8E9174A5}" dt="2023-07-12T17:08:20.751" v="4730" actId="21"/>
          <ac:spMkLst>
            <pc:docMk/>
            <pc:sldMk cId="3846126991" sldId="347"/>
            <ac:spMk id="110" creationId="{D0D60760-6572-547A-5754-9F7AE9E8EE46}"/>
          </ac:spMkLst>
        </pc:spChg>
        <pc:spChg chg="mod">
          <ac:chgData name="Toby Donaldson" userId="2e6e5431-bb17-4c41-9985-d39c50d83c73" providerId="ADAL" clId="{93EC75E2-D256-4003-B5B9-F26F8E9174A5}" dt="2023-07-12T17:08:40.400" v="4734" actId="1076"/>
          <ac:spMkLst>
            <pc:docMk/>
            <pc:sldMk cId="3846126991" sldId="347"/>
            <ac:spMk id="112" creationId="{C0BB3F7A-9C3A-215E-F634-1E501C1D7591}"/>
          </ac:spMkLst>
        </pc:spChg>
        <pc:picChg chg="del">
          <ac:chgData name="Toby Donaldson" userId="2e6e5431-bb17-4c41-9985-d39c50d83c73" providerId="ADAL" clId="{93EC75E2-D256-4003-B5B9-F26F8E9174A5}" dt="2023-07-12T17:07:09.719" v="4723" actId="21"/>
          <ac:picMkLst>
            <pc:docMk/>
            <pc:sldMk cId="3846126991" sldId="347"/>
            <ac:picMk id="111" creationId="{D053DD4B-330B-B2C4-345A-BAD6909A3DED}"/>
          </ac:picMkLst>
        </pc:picChg>
      </pc:sldChg>
      <pc:sldChg chg="addSp delSp modSp add del mod">
        <pc:chgData name="Toby Donaldson" userId="2e6e5431-bb17-4c41-9985-d39c50d83c73" providerId="ADAL" clId="{93EC75E2-D256-4003-B5B9-F26F8E9174A5}" dt="2023-07-12T17:09:00.638" v="4735" actId="2696"/>
        <pc:sldMkLst>
          <pc:docMk/>
          <pc:sldMk cId="3018796740" sldId="348"/>
        </pc:sldMkLst>
        <pc:spChg chg="add mod">
          <ac:chgData name="Toby Donaldson" userId="2e6e5431-bb17-4c41-9985-d39c50d83c73" providerId="ADAL" clId="{93EC75E2-D256-4003-B5B9-F26F8E9174A5}" dt="2023-07-12T17:08:31.257" v="4733"/>
          <ac:spMkLst>
            <pc:docMk/>
            <pc:sldMk cId="3018796740" sldId="348"/>
            <ac:spMk id="7" creationId="{27B0CC3F-2823-6996-988B-60679B59EF09}"/>
          </ac:spMkLst>
        </pc:spChg>
        <pc:spChg chg="del">
          <ac:chgData name="Toby Donaldson" userId="2e6e5431-bb17-4c41-9985-d39c50d83c73" providerId="ADAL" clId="{93EC75E2-D256-4003-B5B9-F26F8E9174A5}" dt="2023-07-12T17:08:24.070" v="4731" actId="21"/>
          <ac:spMkLst>
            <pc:docMk/>
            <pc:sldMk cId="3018796740" sldId="348"/>
            <ac:spMk id="110" creationId="{D0D60760-6572-547A-5754-9F7AE9E8EE46}"/>
          </ac:spMkLst>
        </pc:spChg>
      </pc:sldChg>
      <pc:sldChg chg="delSp modSp add mod">
        <pc:chgData name="Toby Donaldson" userId="2e6e5431-bb17-4c41-9985-d39c50d83c73" providerId="ADAL" clId="{93EC75E2-D256-4003-B5B9-F26F8E9174A5}" dt="2023-07-12T17:14:19.556" v="4958" actId="207"/>
        <pc:sldMkLst>
          <pc:docMk/>
          <pc:sldMk cId="4015934886" sldId="348"/>
        </pc:sldMkLst>
        <pc:spChg chg="mod">
          <ac:chgData name="Toby Donaldson" userId="2e6e5431-bb17-4c41-9985-d39c50d83c73" providerId="ADAL" clId="{93EC75E2-D256-4003-B5B9-F26F8E9174A5}" dt="2023-07-12T17:14:19.556" v="4958" actId="207"/>
          <ac:spMkLst>
            <pc:docMk/>
            <pc:sldMk cId="4015934886" sldId="348"/>
            <ac:spMk id="2" creationId="{E5394006-7A22-17C9-8243-7C468C5A02A4}"/>
          </ac:spMkLst>
        </pc:spChg>
        <pc:spChg chg="del">
          <ac:chgData name="Toby Donaldson" userId="2e6e5431-bb17-4c41-9985-d39c50d83c73" providerId="ADAL" clId="{93EC75E2-D256-4003-B5B9-F26F8E9174A5}" dt="2023-07-12T17:09:13.199" v="4737" actId="21"/>
          <ac:spMkLst>
            <pc:docMk/>
            <pc:sldMk cId="4015934886" sldId="348"/>
            <ac:spMk id="3" creationId="{D3D5B509-2995-BC5E-8187-C7FF0154CB8A}"/>
          </ac:spMkLst>
        </pc:spChg>
        <pc:spChg chg="mod">
          <ac:chgData name="Toby Donaldson" userId="2e6e5431-bb17-4c41-9985-d39c50d83c73" providerId="ADAL" clId="{93EC75E2-D256-4003-B5B9-F26F8E9174A5}" dt="2023-07-12T17:10:15.997" v="4870" actId="1076"/>
          <ac:spMkLst>
            <pc:docMk/>
            <pc:sldMk cId="4015934886" sldId="348"/>
            <ac:spMk id="5" creationId="{508702C3-225F-8285-FD00-26889B191F4B}"/>
          </ac:spMkLst>
        </pc:spChg>
      </pc:sldChg>
      <pc:sldChg chg="addSp delSp modSp add mod ord">
        <pc:chgData name="Toby Donaldson" userId="2e6e5431-bb17-4c41-9985-d39c50d83c73" providerId="ADAL" clId="{93EC75E2-D256-4003-B5B9-F26F8E9174A5}" dt="2023-07-12T17:15:06.355" v="4991" actId="21"/>
        <pc:sldMkLst>
          <pc:docMk/>
          <pc:sldMk cId="2179050156" sldId="349"/>
        </pc:sldMkLst>
        <pc:spChg chg="mod">
          <ac:chgData name="Toby Donaldson" userId="2e6e5431-bb17-4c41-9985-d39c50d83c73" providerId="ADAL" clId="{93EC75E2-D256-4003-B5B9-F26F8E9174A5}" dt="2023-07-12T17:13:53.234" v="4955" actId="207"/>
          <ac:spMkLst>
            <pc:docMk/>
            <pc:sldMk cId="2179050156" sldId="349"/>
            <ac:spMk id="2" creationId="{E5394006-7A22-17C9-8243-7C468C5A02A4}"/>
          </ac:spMkLst>
        </pc:spChg>
        <pc:spChg chg="add del mod">
          <ac:chgData name="Toby Donaldson" userId="2e6e5431-bb17-4c41-9985-d39c50d83c73" providerId="ADAL" clId="{93EC75E2-D256-4003-B5B9-F26F8E9174A5}" dt="2023-07-12T17:15:06.355" v="4991" actId="21"/>
          <ac:spMkLst>
            <pc:docMk/>
            <pc:sldMk cId="2179050156" sldId="349"/>
            <ac:spMk id="3" creationId="{FB60979B-D502-D418-5131-A35892FD6429}"/>
          </ac:spMkLst>
        </pc:spChg>
        <pc:spChg chg="mod">
          <ac:chgData name="Toby Donaldson" userId="2e6e5431-bb17-4c41-9985-d39c50d83c73" providerId="ADAL" clId="{93EC75E2-D256-4003-B5B9-F26F8E9174A5}" dt="2023-07-12T17:11:34.600" v="4909" actId="20577"/>
          <ac:spMkLst>
            <pc:docMk/>
            <pc:sldMk cId="2179050156" sldId="349"/>
            <ac:spMk id="6" creationId="{01E64A27-4B7A-CD07-4152-F08692CFE327}"/>
          </ac:spMkLst>
        </pc:spChg>
        <pc:spChg chg="mod">
          <ac:chgData name="Toby Donaldson" userId="2e6e5431-bb17-4c41-9985-d39c50d83c73" providerId="ADAL" clId="{93EC75E2-D256-4003-B5B9-F26F8E9174A5}" dt="2023-07-12T17:12:43.073" v="4916" actId="14100"/>
          <ac:spMkLst>
            <pc:docMk/>
            <pc:sldMk cId="2179050156" sldId="349"/>
            <ac:spMk id="110" creationId="{D0D60760-6572-547A-5754-9F7AE9E8EE46}"/>
          </ac:spMkLst>
        </pc:spChg>
      </pc:sldChg>
      <pc:sldChg chg="addSp delSp modSp add mod">
        <pc:chgData name="Toby Donaldson" userId="2e6e5431-bb17-4c41-9985-d39c50d83c73" providerId="ADAL" clId="{93EC75E2-D256-4003-B5B9-F26F8E9174A5}" dt="2023-07-12T17:18:26.722" v="5052" actId="21"/>
        <pc:sldMkLst>
          <pc:docMk/>
          <pc:sldMk cId="3023792636" sldId="350"/>
        </pc:sldMkLst>
        <pc:spChg chg="mod">
          <ac:chgData name="Toby Donaldson" userId="2e6e5431-bb17-4c41-9985-d39c50d83c73" providerId="ADAL" clId="{93EC75E2-D256-4003-B5B9-F26F8E9174A5}" dt="2023-07-12T17:14:36.293" v="4967" actId="14100"/>
          <ac:spMkLst>
            <pc:docMk/>
            <pc:sldMk cId="3023792636" sldId="350"/>
            <ac:spMk id="2" creationId="{E5394006-7A22-17C9-8243-7C468C5A02A4}"/>
          </ac:spMkLst>
        </pc:spChg>
        <pc:spChg chg="del mod">
          <ac:chgData name="Toby Donaldson" userId="2e6e5431-bb17-4c41-9985-d39c50d83c73" providerId="ADAL" clId="{93EC75E2-D256-4003-B5B9-F26F8E9174A5}" dt="2023-07-12T17:17:46.637" v="5016"/>
          <ac:spMkLst>
            <pc:docMk/>
            <pc:sldMk cId="3023792636" sldId="350"/>
            <ac:spMk id="3" creationId="{FB60979B-D502-D418-5131-A35892FD6429}"/>
          </ac:spMkLst>
        </pc:spChg>
        <pc:spChg chg="add del mod">
          <ac:chgData name="Toby Donaldson" userId="2e6e5431-bb17-4c41-9985-d39c50d83c73" providerId="ADAL" clId="{93EC75E2-D256-4003-B5B9-F26F8E9174A5}" dt="2023-07-12T17:18:26.722" v="5052" actId="21"/>
          <ac:spMkLst>
            <pc:docMk/>
            <pc:sldMk cId="3023792636" sldId="350"/>
            <ac:spMk id="5" creationId="{CD9F3B71-D05A-C7B6-C7F2-5964694F71FE}"/>
          </ac:spMkLst>
        </pc:spChg>
        <pc:spChg chg="mod">
          <ac:chgData name="Toby Donaldson" userId="2e6e5431-bb17-4c41-9985-d39c50d83c73" providerId="ADAL" clId="{93EC75E2-D256-4003-B5B9-F26F8E9174A5}" dt="2023-07-12T17:16:26.414" v="5014" actId="20577"/>
          <ac:spMkLst>
            <pc:docMk/>
            <pc:sldMk cId="3023792636" sldId="350"/>
            <ac:spMk id="6" creationId="{01E64A27-4B7A-CD07-4152-F08692CFE327}"/>
          </ac:spMkLst>
        </pc:spChg>
        <pc:spChg chg="mod">
          <ac:chgData name="Toby Donaldson" userId="2e6e5431-bb17-4c41-9985-d39c50d83c73" providerId="ADAL" clId="{93EC75E2-D256-4003-B5B9-F26F8E9174A5}" dt="2023-07-12T17:14:53.670" v="4989" actId="14100"/>
          <ac:spMkLst>
            <pc:docMk/>
            <pc:sldMk cId="3023792636" sldId="350"/>
            <ac:spMk id="110" creationId="{D0D60760-6572-547A-5754-9F7AE9E8EE46}"/>
          </ac:spMkLst>
        </pc:spChg>
      </pc:sldChg>
      <pc:sldChg chg="delSp add mod">
        <pc:chgData name="Toby Donaldson" userId="2e6e5431-bb17-4c41-9985-d39c50d83c73" providerId="ADAL" clId="{93EC75E2-D256-4003-B5B9-F26F8E9174A5}" dt="2023-07-12T17:15:09.160" v="4992" actId="21"/>
        <pc:sldMkLst>
          <pc:docMk/>
          <pc:sldMk cId="4075293238" sldId="351"/>
        </pc:sldMkLst>
        <pc:picChg chg="del">
          <ac:chgData name="Toby Donaldson" userId="2e6e5431-bb17-4c41-9985-d39c50d83c73" providerId="ADAL" clId="{93EC75E2-D256-4003-B5B9-F26F8E9174A5}" dt="2023-07-12T17:15:09.160" v="4992" actId="21"/>
          <ac:picMkLst>
            <pc:docMk/>
            <pc:sldMk cId="4075293238" sldId="351"/>
            <ac:picMk id="111" creationId="{D053DD4B-330B-B2C4-345A-BAD6909A3DED}"/>
          </ac:picMkLst>
        </pc:picChg>
      </pc:sldChg>
      <pc:sldChg chg="delSp add mod">
        <pc:chgData name="Toby Donaldson" userId="2e6e5431-bb17-4c41-9985-d39c50d83c73" providerId="ADAL" clId="{93EC75E2-D256-4003-B5B9-F26F8E9174A5}" dt="2023-07-12T17:18:22.274" v="5051" actId="21"/>
        <pc:sldMkLst>
          <pc:docMk/>
          <pc:sldMk cId="3698232781" sldId="352"/>
        </pc:sldMkLst>
        <pc:picChg chg="del">
          <ac:chgData name="Toby Donaldson" userId="2e6e5431-bb17-4c41-9985-d39c50d83c73" providerId="ADAL" clId="{93EC75E2-D256-4003-B5B9-F26F8E9174A5}" dt="2023-07-12T17:18:22.274" v="5051" actId="21"/>
          <ac:picMkLst>
            <pc:docMk/>
            <pc:sldMk cId="3698232781" sldId="352"/>
            <ac:picMk id="111" creationId="{D053DD4B-330B-B2C4-345A-BAD6909A3DED}"/>
          </ac:picMkLst>
        </pc:picChg>
      </pc:sldChg>
      <pc:sldChg chg="addSp delSp modSp add mod">
        <pc:chgData name="Toby Donaldson" userId="2e6e5431-bb17-4c41-9985-d39c50d83c73" providerId="ADAL" clId="{93EC75E2-D256-4003-B5B9-F26F8E9174A5}" dt="2023-07-14T03:40:51.740" v="5483"/>
        <pc:sldMkLst>
          <pc:docMk/>
          <pc:sldMk cId="490129198" sldId="353"/>
        </pc:sldMkLst>
        <pc:spChg chg="mod">
          <ac:chgData name="Toby Donaldson" userId="2e6e5431-bb17-4c41-9985-d39c50d83c73" providerId="ADAL" clId="{93EC75E2-D256-4003-B5B9-F26F8E9174A5}" dt="2023-07-12T17:32:49.373" v="5382" actId="20577"/>
          <ac:spMkLst>
            <pc:docMk/>
            <pc:sldMk cId="490129198" sldId="353"/>
            <ac:spMk id="5" creationId="{8AC75F12-A064-A4E1-F808-C85E8034E45D}"/>
          </ac:spMkLst>
        </pc:spChg>
        <pc:spChg chg="mod">
          <ac:chgData name="Toby Donaldson" userId="2e6e5431-bb17-4c41-9985-d39c50d83c73" providerId="ADAL" clId="{93EC75E2-D256-4003-B5B9-F26F8E9174A5}" dt="2023-07-12T17:26:37.287" v="5310"/>
          <ac:spMkLst>
            <pc:docMk/>
            <pc:sldMk cId="490129198" sldId="353"/>
            <ac:spMk id="6" creationId="{DCCA7FA5-451F-B8EA-C163-5CA5C3B57401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0" creationId="{1264BD8B-B342-2CF9-8064-183000446B99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1" creationId="{2684CAE8-CDF4-7F19-D231-6D764A5FA169}"/>
          </ac:spMkLst>
        </pc:spChg>
        <pc:spChg chg="del mod topLvl">
          <ac:chgData name="Toby Donaldson" userId="2e6e5431-bb17-4c41-9985-d39c50d83c73" providerId="ADAL" clId="{93EC75E2-D256-4003-B5B9-F26F8E9174A5}" dt="2023-07-14T03:40:44.935" v="5482" actId="21"/>
          <ac:spMkLst>
            <pc:docMk/>
            <pc:sldMk cId="490129198" sldId="353"/>
            <ac:spMk id="13" creationId="{A939C3C9-5DB0-086C-E614-BA03AECC8667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4" creationId="{3C00CA89-C434-1570-F0F7-6E232B214722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5" creationId="{1C51C8DB-B8E7-B30E-4561-38C54F49A186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6" creationId="{26C5117A-DF7E-F1EC-A844-241EE4DC96B3}"/>
          </ac:spMkLst>
        </pc:spChg>
        <pc:spChg chg="mod">
          <ac:chgData name="Toby Donaldson" userId="2e6e5431-bb17-4c41-9985-d39c50d83c73" providerId="ADAL" clId="{93EC75E2-D256-4003-B5B9-F26F8E9174A5}" dt="2023-07-14T03:40:51.740" v="5483"/>
          <ac:spMkLst>
            <pc:docMk/>
            <pc:sldMk cId="490129198" sldId="353"/>
            <ac:spMk id="17" creationId="{FAF49D68-767B-9737-FAF2-70D403905732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8" creationId="{DC763BE9-75EB-1680-D718-4AC7C30E77F2}"/>
          </ac:spMkLst>
        </pc:spChg>
        <pc:spChg chg="mod">
          <ac:chgData name="Toby Donaldson" userId="2e6e5431-bb17-4c41-9985-d39c50d83c73" providerId="ADAL" clId="{93EC75E2-D256-4003-B5B9-F26F8E9174A5}" dt="2023-07-14T03:40:51.740" v="5483"/>
          <ac:spMkLst>
            <pc:docMk/>
            <pc:sldMk cId="490129198" sldId="353"/>
            <ac:spMk id="20" creationId="{7530C900-7233-054C-0C6B-3C0B59DF46CF}"/>
          </ac:spMkLst>
        </pc:spChg>
        <pc:grpChg chg="add mod">
          <ac:chgData name="Toby Donaldson" userId="2e6e5431-bb17-4c41-9985-d39c50d83c73" providerId="ADAL" clId="{93EC75E2-D256-4003-B5B9-F26F8E9174A5}" dt="2023-07-14T03:40:51.740" v="5483"/>
          <ac:grpSpMkLst>
            <pc:docMk/>
            <pc:sldMk cId="490129198" sldId="353"/>
            <ac:grpSpMk id="9" creationId="{2999C0D8-0624-EA26-8B3C-63EA7F6482E0}"/>
          </ac:grpSpMkLst>
        </pc:grpChg>
        <pc:grpChg chg="del">
          <ac:chgData name="Toby Donaldson" userId="2e6e5431-bb17-4c41-9985-d39c50d83c73" providerId="ADAL" clId="{93EC75E2-D256-4003-B5B9-F26F8E9174A5}" dt="2023-07-14T03:40:42.459" v="5481" actId="165"/>
          <ac:grpSpMkLst>
            <pc:docMk/>
            <pc:sldMk cId="490129198" sldId="353"/>
            <ac:grpSpMk id="19" creationId="{A8A37869-1CC7-F3A4-EFD4-A110C4F05DE3}"/>
          </ac:grpSpMkLst>
        </pc:grpChg>
      </pc:sldChg>
      <pc:sldChg chg="add del ord">
        <pc:chgData name="Toby Donaldson" userId="2e6e5431-bb17-4c41-9985-d39c50d83c73" providerId="ADAL" clId="{93EC75E2-D256-4003-B5B9-F26F8E9174A5}" dt="2023-07-12T17:29:21.949" v="5321" actId="2696"/>
        <pc:sldMkLst>
          <pc:docMk/>
          <pc:sldMk cId="1040149378" sldId="354"/>
        </pc:sldMkLst>
      </pc:sldChg>
      <pc:sldChg chg="addSp delSp modSp add mod">
        <pc:chgData name="Toby Donaldson" userId="2e6e5431-bb17-4c41-9985-d39c50d83c73" providerId="ADAL" clId="{93EC75E2-D256-4003-B5B9-F26F8E9174A5}" dt="2023-07-14T03:41:54.708" v="5495" actId="164"/>
        <pc:sldMkLst>
          <pc:docMk/>
          <pc:sldMk cId="1546469517" sldId="354"/>
        </pc:sldMkLst>
        <pc:spChg chg="mod">
          <ac:chgData name="Toby Donaldson" userId="2e6e5431-bb17-4c41-9985-d39c50d83c73" providerId="ADAL" clId="{93EC75E2-D256-4003-B5B9-F26F8E9174A5}" dt="2023-07-14T03:41:17.743" v="5488"/>
          <ac:spMkLst>
            <pc:docMk/>
            <pc:sldMk cId="1546469517" sldId="354"/>
            <ac:spMk id="6" creationId="{06B3DE6B-C126-792E-7274-E7731DED24F3}"/>
          </ac:spMkLst>
        </pc:spChg>
        <pc:spChg chg="mod">
          <ac:chgData name="Toby Donaldson" userId="2e6e5431-bb17-4c41-9985-d39c50d83c73" providerId="ADAL" clId="{93EC75E2-D256-4003-B5B9-F26F8E9174A5}" dt="2023-07-14T03:41:17.743" v="5488"/>
          <ac:spMkLst>
            <pc:docMk/>
            <pc:sldMk cId="1546469517" sldId="354"/>
            <ac:spMk id="10" creationId="{B59CC3AE-7276-0358-8EA7-6D99C87FDE12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3" creationId="{5E4CA892-9E7A-D8B6-6667-4ED335706923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4" creationId="{E6726CE1-2E35-4087-7E37-7EB09E9E7DA3}"/>
          </ac:spMkLst>
        </pc:spChg>
        <pc:spChg chg="del mod topLvl">
          <ac:chgData name="Toby Donaldson" userId="2e6e5431-bb17-4c41-9985-d39c50d83c73" providerId="ADAL" clId="{93EC75E2-D256-4003-B5B9-F26F8E9174A5}" dt="2023-07-14T03:41:30.507" v="5491" actId="21"/>
          <ac:spMkLst>
            <pc:docMk/>
            <pc:sldMk cId="1546469517" sldId="354"/>
            <ac:spMk id="15" creationId="{96FE9095-68A8-F217-D915-E57712DC3CE2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6" creationId="{FC531E8F-6323-7D1D-1176-ABB0FD963A44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7" creationId="{F350141A-01E4-2B34-2498-692CDFA1B22B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8" creationId="{63D5A97A-3704-4E8F-E6A3-B2F12AC9A750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9" creationId="{2D715D24-EF4C-8F77-3253-8FEEF6A46973}"/>
          </ac:spMkLst>
        </pc:spChg>
        <pc:grpChg chg="add mod">
          <ac:chgData name="Toby Donaldson" userId="2e6e5431-bb17-4c41-9985-d39c50d83c73" providerId="ADAL" clId="{93EC75E2-D256-4003-B5B9-F26F8E9174A5}" dt="2023-07-14T03:41:54.708" v="5495" actId="164"/>
          <ac:grpSpMkLst>
            <pc:docMk/>
            <pc:sldMk cId="1546469517" sldId="354"/>
            <ac:grpSpMk id="3" creationId="{DC470B0E-4D39-CDC1-57AE-39FB990E3479}"/>
          </ac:grpSpMkLst>
        </pc:grpChg>
        <pc:grpChg chg="add mod">
          <ac:chgData name="Toby Donaldson" userId="2e6e5431-bb17-4c41-9985-d39c50d83c73" providerId="ADAL" clId="{93EC75E2-D256-4003-B5B9-F26F8E9174A5}" dt="2023-07-14T03:41:54.708" v="5495" actId="164"/>
          <ac:grpSpMkLst>
            <pc:docMk/>
            <pc:sldMk cId="1546469517" sldId="354"/>
            <ac:grpSpMk id="11" creationId="{B8BA8F85-446A-D4BC-81A3-2CD49C6D891D}"/>
          </ac:grpSpMkLst>
        </pc:grpChg>
        <pc:grpChg chg="del">
          <ac:chgData name="Toby Donaldson" userId="2e6e5431-bb17-4c41-9985-d39c50d83c73" providerId="ADAL" clId="{93EC75E2-D256-4003-B5B9-F26F8E9174A5}" dt="2023-07-14T03:41:26.450" v="5490" actId="165"/>
          <ac:grpSpMkLst>
            <pc:docMk/>
            <pc:sldMk cId="1546469517" sldId="354"/>
            <ac:grpSpMk id="12" creationId="{5354589B-A186-9C80-EC1E-CF27500DEDB5}"/>
          </ac:grpSpMkLst>
        </pc:grpChg>
        <pc:picChg chg="del">
          <ac:chgData name="Toby Donaldson" userId="2e6e5431-bb17-4c41-9985-d39c50d83c73" providerId="ADAL" clId="{93EC75E2-D256-4003-B5B9-F26F8E9174A5}" dt="2023-07-12T17:33:24.844" v="5386" actId="21"/>
          <ac:picMkLst>
            <pc:docMk/>
            <pc:sldMk cId="1546469517" sldId="354"/>
            <ac:picMk id="6" creationId="{01CFDFDE-20B7-1CF7-A720-B2F800035760}"/>
          </ac:picMkLst>
        </pc:picChg>
      </pc:sldChg>
    </pc:docChg>
  </pc:docChgLst>
  <pc:docChgLst>
    <pc:chgData name="Toby Donaldson" userId="2e6e5431-bb17-4c41-9985-d39c50d83c73" providerId="ADAL" clId="{B9586FC7-1ADA-4368-AE13-4AF4FF7EC188}"/>
    <pc:docChg chg="undo redo custSel addSld delSld modSld sldOrd addSection delSection modSection">
      <pc:chgData name="Toby Donaldson" userId="2e6e5431-bb17-4c41-9985-d39c50d83c73" providerId="ADAL" clId="{B9586FC7-1ADA-4368-AE13-4AF4FF7EC188}" dt="2023-07-10T04:38:44.329" v="9858" actId="20577"/>
      <pc:docMkLst>
        <pc:docMk/>
      </pc:docMkLst>
      <pc:sldChg chg="modSp new mod">
        <pc:chgData name="Toby Donaldson" userId="2e6e5431-bb17-4c41-9985-d39c50d83c73" providerId="ADAL" clId="{B9586FC7-1ADA-4368-AE13-4AF4FF7EC188}" dt="2023-07-08T03:44:46.935" v="52" actId="20577"/>
        <pc:sldMkLst>
          <pc:docMk/>
          <pc:sldMk cId="1170275916" sldId="256"/>
        </pc:sldMkLst>
        <pc:spChg chg="mod">
          <ac:chgData name="Toby Donaldson" userId="2e6e5431-bb17-4c41-9985-d39c50d83c73" providerId="ADAL" clId="{B9586FC7-1ADA-4368-AE13-4AF4FF7EC188}" dt="2023-07-08T03:44:46.935" v="52" actId="20577"/>
          <ac:spMkLst>
            <pc:docMk/>
            <pc:sldMk cId="1170275916" sldId="256"/>
            <ac:spMk id="2" creationId="{854770BE-8335-8CC5-A18B-872BA86F3CA0}"/>
          </ac:spMkLst>
        </pc:spChg>
        <pc:spChg chg="mod">
          <ac:chgData name="Toby Donaldson" userId="2e6e5431-bb17-4c41-9985-d39c50d83c73" providerId="ADAL" clId="{B9586FC7-1ADA-4368-AE13-4AF4FF7EC188}" dt="2023-07-08T03:44:22.359" v="37" actId="20577"/>
          <ac:spMkLst>
            <pc:docMk/>
            <pc:sldMk cId="1170275916" sldId="256"/>
            <ac:spMk id="3" creationId="{F4557544-8C3B-0EDF-7039-B7B07A4850DB}"/>
          </ac:spMkLst>
        </pc:spChg>
      </pc:sldChg>
      <pc:sldChg chg="addSp delSp modSp new mod">
        <pc:chgData name="Toby Donaldson" userId="2e6e5431-bb17-4c41-9985-d39c50d83c73" providerId="ADAL" clId="{B9586FC7-1ADA-4368-AE13-4AF4FF7EC188}" dt="2023-07-08T04:03:27.643" v="351" actId="1076"/>
        <pc:sldMkLst>
          <pc:docMk/>
          <pc:sldMk cId="1165126330" sldId="257"/>
        </pc:sldMkLst>
        <pc:spChg chg="del">
          <ac:chgData name="Toby Donaldson" userId="2e6e5431-bb17-4c41-9985-d39c50d83c73" providerId="ADAL" clId="{B9586FC7-1ADA-4368-AE13-4AF4FF7EC188}" dt="2023-07-08T03:45:38.279" v="56" actId="21"/>
          <ac:spMkLst>
            <pc:docMk/>
            <pc:sldMk cId="1165126330" sldId="257"/>
            <ac:spMk id="2" creationId="{212AB126-5168-B5C3-C668-3A17C516E9C2}"/>
          </ac:spMkLst>
        </pc:spChg>
        <pc:spChg chg="del">
          <ac:chgData name="Toby Donaldson" userId="2e6e5431-bb17-4c41-9985-d39c50d83c73" providerId="ADAL" clId="{B9586FC7-1ADA-4368-AE13-4AF4FF7EC188}" dt="2023-07-08T03:45:36.161" v="55" actId="21"/>
          <ac:spMkLst>
            <pc:docMk/>
            <pc:sldMk cId="1165126330" sldId="257"/>
            <ac:spMk id="3" creationId="{54A39D39-2108-1BFE-DF9A-10A286620BCE}"/>
          </ac:spMkLst>
        </pc:spChg>
        <pc:spChg chg="mod">
          <ac:chgData name="Toby Donaldson" userId="2e6e5431-bb17-4c41-9985-d39c50d83c73" providerId="ADAL" clId="{B9586FC7-1ADA-4368-AE13-4AF4FF7EC188}" dt="2023-07-08T03:45:46.796" v="60" actId="20577"/>
          <ac:spMkLst>
            <pc:docMk/>
            <pc:sldMk cId="1165126330" sldId="257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6" creationId="{6E743FA4-DC27-8548-962F-9157C8356139}"/>
          </ac:spMkLst>
        </pc:spChg>
        <pc:spChg chg="mod">
          <ac:chgData name="Toby Donaldson" userId="2e6e5431-bb17-4c41-9985-d39c50d83c73" providerId="ADAL" clId="{B9586FC7-1ADA-4368-AE13-4AF4FF7EC188}" dt="2023-07-08T03:45:51.272" v="61" actId="20577"/>
          <ac:spMkLst>
            <pc:docMk/>
            <pc:sldMk cId="1165126330" sldId="257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9" creationId="{9B9A845F-0B31-F2CA-0734-9786F757857A}"/>
          </ac:spMkLst>
        </pc:spChg>
        <pc:spChg chg="mod">
          <ac:chgData name="Toby Donaldson" userId="2e6e5431-bb17-4c41-9985-d39c50d83c73" providerId="ADAL" clId="{B9586FC7-1ADA-4368-AE13-4AF4FF7EC188}" dt="2023-07-08T03:45:59.635" v="65" actId="20577"/>
          <ac:spMkLst>
            <pc:docMk/>
            <pc:sldMk cId="1165126330" sldId="257"/>
            <ac:spMk id="11" creationId="{621EFC3A-799E-C43E-3764-BA3CB2E0272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2" creationId="{5A99C953-EF68-3720-05F9-CF0E17F94FD9}"/>
          </ac:spMkLst>
        </pc:spChg>
        <pc:spChg chg="mod">
          <ac:chgData name="Toby Donaldson" userId="2e6e5431-bb17-4c41-9985-d39c50d83c73" providerId="ADAL" clId="{B9586FC7-1ADA-4368-AE13-4AF4FF7EC188}" dt="2023-07-08T03:46:03.199" v="67" actId="20577"/>
          <ac:spMkLst>
            <pc:docMk/>
            <pc:sldMk cId="1165126330" sldId="257"/>
            <ac:spMk id="14" creationId="{66CD266F-EC4B-4006-6945-B7207265224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5" creationId="{1843DACF-AC04-9C96-AAD0-7E3B2CEA8D1B}"/>
          </ac:spMkLst>
        </pc:spChg>
        <pc:spChg chg="mod">
          <ac:chgData name="Toby Donaldson" userId="2e6e5431-bb17-4c41-9985-d39c50d83c73" providerId="ADAL" clId="{B9586FC7-1ADA-4368-AE13-4AF4FF7EC188}" dt="2023-07-08T03:45:53.462" v="62" actId="20577"/>
          <ac:spMkLst>
            <pc:docMk/>
            <pc:sldMk cId="1165126330" sldId="257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8" creationId="{C2212515-218A-459C-598E-7BB2F1BB7796}"/>
          </ac:spMkLst>
        </pc:spChg>
        <pc:spChg chg="mod">
          <ac:chgData name="Toby Donaldson" userId="2e6e5431-bb17-4c41-9985-d39c50d83c73" providerId="ADAL" clId="{B9586FC7-1ADA-4368-AE13-4AF4FF7EC188}" dt="2023-07-08T03:45:56.431" v="63" actId="20577"/>
          <ac:spMkLst>
            <pc:docMk/>
            <pc:sldMk cId="1165126330" sldId="257"/>
            <ac:spMk id="20" creationId="{8CEFA30B-8E7F-4E42-A465-3F060BBC3B59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1" creationId="{1EC58A23-8120-7358-879D-AFC3371A38B6}"/>
          </ac:spMkLst>
        </pc:spChg>
        <pc:spChg chg="mod">
          <ac:chgData name="Toby Donaldson" userId="2e6e5431-bb17-4c41-9985-d39c50d83c73" providerId="ADAL" clId="{B9586FC7-1ADA-4368-AE13-4AF4FF7EC188}" dt="2023-07-08T03:46:11.323" v="69" actId="20577"/>
          <ac:spMkLst>
            <pc:docMk/>
            <pc:sldMk cId="1165126330" sldId="257"/>
            <ac:spMk id="23" creationId="{9CCF5B62-AFEA-D282-7873-98A771D9261B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4" creationId="{FDD7ADE5-25A1-B414-8B10-DEC49737520D}"/>
          </ac:spMkLst>
        </pc:spChg>
        <pc:spChg chg="mod">
          <ac:chgData name="Toby Donaldson" userId="2e6e5431-bb17-4c41-9985-d39c50d83c73" providerId="ADAL" clId="{B9586FC7-1ADA-4368-AE13-4AF4FF7EC188}" dt="2023-07-08T03:47:55.401" v="87" actId="20577"/>
          <ac:spMkLst>
            <pc:docMk/>
            <pc:sldMk cId="1165126330" sldId="257"/>
            <ac:spMk id="32" creationId="{4A9C2FE4-1283-E72D-4342-AE983E2BEAAE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3" creationId="{AA2D91C2-C304-60D2-5C1E-4407F084C09A}"/>
          </ac:spMkLst>
        </pc:spChg>
        <pc:spChg chg="mod">
          <ac:chgData name="Toby Donaldson" userId="2e6e5431-bb17-4c41-9985-d39c50d83c73" providerId="ADAL" clId="{B9586FC7-1ADA-4368-AE13-4AF4FF7EC188}" dt="2023-07-08T03:47:58.151" v="89" actId="20577"/>
          <ac:spMkLst>
            <pc:docMk/>
            <pc:sldMk cId="1165126330" sldId="257"/>
            <ac:spMk id="35" creationId="{E97B1E1A-113F-378E-AF6F-77B40FA58EF0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6" creationId="{F435F021-AA14-CCAB-E748-871E93E5105B}"/>
          </ac:spMkLst>
        </pc:spChg>
        <pc:spChg chg="mod">
          <ac:chgData name="Toby Donaldson" userId="2e6e5431-bb17-4c41-9985-d39c50d83c73" providerId="ADAL" clId="{B9586FC7-1ADA-4368-AE13-4AF4FF7EC188}" dt="2023-07-08T03:48:09.704" v="94" actId="20577"/>
          <ac:spMkLst>
            <pc:docMk/>
            <pc:sldMk cId="1165126330" sldId="257"/>
            <ac:spMk id="38" creationId="{9EACE80B-5C14-356D-2744-94E4193065ED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9" creationId="{6C78C281-E898-F0F2-11D6-5103470C3B55}"/>
          </ac:spMkLst>
        </pc:spChg>
        <pc:spChg chg="mod">
          <ac:chgData name="Toby Donaldson" userId="2e6e5431-bb17-4c41-9985-d39c50d83c73" providerId="ADAL" clId="{B9586FC7-1ADA-4368-AE13-4AF4FF7EC188}" dt="2023-07-08T03:48:13.831" v="96" actId="20577"/>
          <ac:spMkLst>
            <pc:docMk/>
            <pc:sldMk cId="1165126330" sldId="257"/>
            <ac:spMk id="41" creationId="{E266C08B-7F82-F024-4A60-E3910B077DF4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2" creationId="{83005F06-A0FE-A351-B813-08FB1C2245FB}"/>
          </ac:spMkLst>
        </pc:spChg>
        <pc:spChg chg="mod">
          <ac:chgData name="Toby Donaldson" userId="2e6e5431-bb17-4c41-9985-d39c50d83c73" providerId="ADAL" clId="{B9586FC7-1ADA-4368-AE13-4AF4FF7EC188}" dt="2023-07-08T03:48:00.979" v="90" actId="20577"/>
          <ac:spMkLst>
            <pc:docMk/>
            <pc:sldMk cId="1165126330" sldId="257"/>
            <ac:spMk id="44" creationId="{1EB23DBB-6D29-9BEB-D165-1F9E90A5EEA9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5" creationId="{4BA606ED-0C0D-1EB5-D236-8B283439A50B}"/>
          </ac:spMkLst>
        </pc:spChg>
        <pc:spChg chg="mod">
          <ac:chgData name="Toby Donaldson" userId="2e6e5431-bb17-4c41-9985-d39c50d83c73" providerId="ADAL" clId="{B9586FC7-1ADA-4368-AE13-4AF4FF7EC188}" dt="2023-07-08T03:48:05.275" v="92" actId="20577"/>
          <ac:spMkLst>
            <pc:docMk/>
            <pc:sldMk cId="1165126330" sldId="257"/>
            <ac:spMk id="47" creationId="{C101A31F-CA05-6561-D980-749C998371D3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8" creationId="{6531DB55-3E91-8E07-C0D7-375B4E36B3D8}"/>
          </ac:spMkLst>
        </pc:spChg>
        <pc:spChg chg="mod">
          <ac:chgData name="Toby Donaldson" userId="2e6e5431-bb17-4c41-9985-d39c50d83c73" providerId="ADAL" clId="{B9586FC7-1ADA-4368-AE13-4AF4FF7EC188}" dt="2023-07-08T03:48:17.909" v="98" actId="20577"/>
          <ac:spMkLst>
            <pc:docMk/>
            <pc:sldMk cId="1165126330" sldId="257"/>
            <ac:spMk id="50" creationId="{40E78DE1-CD32-9740-6375-15B8B966C2D8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51" creationId="{F272223B-AE44-BD9A-EED8-949E8456999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5" creationId="{943D4BA9-2288-FE4F-880C-83A0EFA2F2B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6" creationId="{550CF5EF-0804-843B-C983-A53EE4F5997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8" creationId="{9FA172B0-341D-A9E3-93DA-E40BE57B3AAE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9" creationId="{C9D0C83A-6E36-1DBA-5129-E7297AB942BF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1" creationId="{08E4F787-A155-D2FE-FCB6-263D1E2A8C20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2" creationId="{EC75F054-01B5-4522-0109-366190D6F72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4" creationId="{DE0722E6-BE22-07E8-B3AD-97D62C03182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5" creationId="{285C0C93-58C9-269D-D15A-4FAB843F8A77}"/>
          </ac:spMkLst>
        </pc:spChg>
        <pc:spChg chg="mod">
          <ac:chgData name="Toby Donaldson" userId="2e6e5431-bb17-4c41-9985-d39c50d83c73" providerId="ADAL" clId="{B9586FC7-1ADA-4368-AE13-4AF4FF7EC188}" dt="2023-07-08T03:51:52.217" v="142" actId="20577"/>
          <ac:spMkLst>
            <pc:docMk/>
            <pc:sldMk cId="1165126330" sldId="257"/>
            <ac:spMk id="97" creationId="{FFEC6D3D-254F-035E-7381-AB6D61DDBF89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98" creationId="{CF006D6C-47F7-624E-9A95-12A5F03848E3}"/>
          </ac:spMkLst>
        </pc:spChg>
        <pc:spChg chg="mod">
          <ac:chgData name="Toby Donaldson" userId="2e6e5431-bb17-4c41-9985-d39c50d83c73" providerId="ADAL" clId="{B9586FC7-1ADA-4368-AE13-4AF4FF7EC188}" dt="2023-07-08T03:51:54.517" v="143" actId="20577"/>
          <ac:spMkLst>
            <pc:docMk/>
            <pc:sldMk cId="1165126330" sldId="257"/>
            <ac:spMk id="100" creationId="{E83C5630-B726-A28F-E416-99807DDC0A0B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1" creationId="{F3362B69-E086-3E5D-1242-D97748392EA2}"/>
          </ac:spMkLst>
        </pc:spChg>
        <pc:spChg chg="mod">
          <ac:chgData name="Toby Donaldson" userId="2e6e5431-bb17-4c41-9985-d39c50d83c73" providerId="ADAL" clId="{B9586FC7-1ADA-4368-AE13-4AF4FF7EC188}" dt="2023-07-08T03:51:56.245" v="144" actId="20577"/>
          <ac:spMkLst>
            <pc:docMk/>
            <pc:sldMk cId="1165126330" sldId="257"/>
            <ac:spMk id="103" creationId="{7A626EB1-C2FB-AFFD-13D6-E4AC272D1AC0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4" creationId="{0A7A3559-0305-56EB-7DBB-63BA93C5A56D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6" creationId="{24DA2EEB-5634-F9F0-7D78-068A09AF3795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7" creationId="{142647ED-7B83-FA82-F334-C4C44F9FFB25}"/>
          </ac:spMkLst>
        </pc:spChg>
        <pc:spChg chg="mod">
          <ac:chgData name="Toby Donaldson" userId="2e6e5431-bb17-4c41-9985-d39c50d83c73" providerId="ADAL" clId="{B9586FC7-1ADA-4368-AE13-4AF4FF7EC188}" dt="2023-07-08T03:52:12.454" v="150" actId="20577"/>
          <ac:spMkLst>
            <pc:docMk/>
            <pc:sldMk cId="1165126330" sldId="257"/>
            <ac:spMk id="113" creationId="{70205D6F-F7D2-0F92-69F7-02F30FC9F737}"/>
          </ac:spMkLst>
        </pc:spChg>
        <pc:spChg chg="mod">
          <ac:chgData name="Toby Donaldson" userId="2e6e5431-bb17-4c41-9985-d39c50d83c73" providerId="ADAL" clId="{B9586FC7-1ADA-4368-AE13-4AF4FF7EC188}" dt="2023-07-08T03:52:00.863" v="145"/>
          <ac:spMkLst>
            <pc:docMk/>
            <pc:sldMk cId="1165126330" sldId="257"/>
            <ac:spMk id="114" creationId="{FAEE37B5-303F-00A5-85FA-D724E94CB727}"/>
          </ac:spMkLst>
        </pc:spChg>
        <pc:spChg chg="add mod">
          <ac:chgData name="Toby Donaldson" userId="2e6e5431-bb17-4c41-9985-d39c50d83c73" providerId="ADAL" clId="{B9586FC7-1ADA-4368-AE13-4AF4FF7EC188}" dt="2023-07-08T03:55:56.303" v="277" actId="1076"/>
          <ac:spMkLst>
            <pc:docMk/>
            <pc:sldMk cId="1165126330" sldId="257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3" creationId="{7BC6FFC9-D1A3-4C93-3951-8141473BB9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6" creationId="{87C9E426-5486-1862-A099-82F39A9F1E0B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9" creationId="{99BE12F6-E536-61AB-0F63-EE73CE5129C1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2" creationId="{D01749AB-8810-A763-698D-FCBC664529C4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5" creationId="{0BD21CED-4AC2-2319-F970-B82E806B5A29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7" creationId="{F3061C92-C77A-BF18-B25D-993BB9F17782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8" creationId="{C955E9F5-055C-93DF-D79B-8F11D489EB3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1" creationId="{A46F2C84-B1D8-7398-2ECA-FC3742F4E9BC}"/>
          </ac:spMkLst>
        </pc:spChg>
        <pc:spChg chg="add mod">
          <ac:chgData name="Toby Donaldson" userId="2e6e5431-bb17-4c41-9985-d39c50d83c73" providerId="ADAL" clId="{B9586FC7-1ADA-4368-AE13-4AF4FF7EC188}" dt="2023-07-08T03:56:29.694" v="306" actId="1076"/>
          <ac:spMkLst>
            <pc:docMk/>
            <pc:sldMk cId="1165126330" sldId="257"/>
            <ac:spMk id="148" creationId="{61F93364-4303-6D66-0309-9400DA130F4C}"/>
          </ac:spMkLst>
        </pc:spChg>
        <pc:spChg chg="add mod">
          <ac:chgData name="Toby Donaldson" userId="2e6e5431-bb17-4c41-9985-d39c50d83c73" providerId="ADAL" clId="{B9586FC7-1ADA-4368-AE13-4AF4FF7EC188}" dt="2023-07-08T04:03:27.643" v="351" actId="1076"/>
          <ac:spMkLst>
            <pc:docMk/>
            <pc:sldMk cId="1165126330" sldId="257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4" creationId="{673423C3-31FF-9788-EA51-2779CAEF5717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0" creationId="{A476C53D-151C-290C-38F0-9D799532CD60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3" creationId="{A2CCB0BE-6090-45E8-22DE-ECF2FE0CF98A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9" creationId="{31AE2281-16BA-4B91-4E67-14D5F1402CEE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22" creationId="{04C03E60-4BE1-2D00-AFAF-10D0FE8BB5A2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1" creationId="{5604DE71-CB81-3BB3-0150-09700511CDB0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4" creationId="{2853050D-8542-6B19-D37D-A29B3056DC4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7" creationId="{530FFAEC-5D8F-CE09-01A1-F200F6F1B5EA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0" creationId="{01E33D0D-CEFB-F7E9-135A-0BBFFB70B32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3" creationId="{A1594DAD-07B0-3E07-9ADB-A236A79EB4E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6" creationId="{AD7A29C8-A926-D430-F8AF-95BEB0D2767C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9" creationId="{67EC09A6-465E-D472-13A9-AC330AB7929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4" creationId="{1BEDB156-AD01-4F8C-BE75-660377BC414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7" creationId="{3D1D6E72-6BAB-1A90-9F81-052165552EE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0" creationId="{49303CFA-C805-50F3-7B63-214F15BF7C2D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3" creationId="{9B6D5C27-CD7F-30F3-E0C5-84EBA063AD16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6" creationId="{02E9C640-5778-1D5F-CD85-6194EEDB585C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9" creationId="{D19385D4-6963-93EE-531E-DC20B50A3187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02" creationId="{0F4CEDD0-3C28-1BF0-9320-8E171E102594}"/>
          </ac:grpSpMkLst>
        </pc:grpChg>
        <pc:grpChg chg="add del mod">
          <ac:chgData name="Toby Donaldson" userId="2e6e5431-bb17-4c41-9985-d39c50d83c73" providerId="ADAL" clId="{B9586FC7-1ADA-4368-AE13-4AF4FF7EC188}" dt="2023-07-08T03:51:29.255" v="136" actId="21"/>
          <ac:grpSpMkLst>
            <pc:docMk/>
            <pc:sldMk cId="1165126330" sldId="257"/>
            <ac:grpSpMk id="105" creationId="{C86AF36A-03D8-442D-F2D0-D535E2B52D70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12" creationId="{539855EC-32D5-4BC0-E8ED-65EF75332047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1" creationId="{2E24BA6C-7D01-1501-AC07-0CD4748185E9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4" creationId="{DD9E4BDC-4CCA-986B-4DB9-94A325CEC796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7" creationId="{D65E8220-C1DE-8269-B65E-412F34F07FCF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0" creationId="{1EB78FE5-C59C-4AD0-330A-E1E48C5D43B2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3" creationId="{21353A2E-A4C6-A966-1EDD-292A3091E10E}"/>
          </ac:grpSpMkLst>
        </pc:grpChg>
        <pc:grpChg chg="add del mod">
          <ac:chgData name="Toby Donaldson" userId="2e6e5431-bb17-4c41-9985-d39c50d83c73" providerId="ADAL" clId="{B9586FC7-1ADA-4368-AE13-4AF4FF7EC188}" dt="2023-07-08T03:57:37.566" v="313" actId="21"/>
          <ac:grpSpMkLst>
            <pc:docMk/>
            <pc:sldMk cId="1165126330" sldId="257"/>
            <ac:grpSpMk id="136" creationId="{BE904A5F-C71E-49BC-7E4E-C7347AD34045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3:55:19.100" v="240" actId="1076"/>
          <ac:picMkLst>
            <pc:docMk/>
            <pc:sldMk cId="1165126330" sldId="257"/>
            <ac:picMk id="120" creationId="{650DB166-B10E-E07A-0AD6-6C65C56AB478}"/>
          </ac:picMkLst>
        </pc:picChg>
        <pc:picChg chg="add del mod">
          <ac:chgData name="Toby Donaldson" userId="2e6e5431-bb17-4c41-9985-d39c50d83c73" providerId="ADAL" clId="{B9586FC7-1ADA-4368-AE13-4AF4FF7EC188}" dt="2023-07-08T03:56:51.930" v="309" actId="21"/>
          <ac:picMkLst>
            <pc:docMk/>
            <pc:sldMk cId="1165126330" sldId="257"/>
            <ac:picMk id="149" creationId="{BFF6889F-5F67-9BB8-FB84-DE99C309D244}"/>
          </ac:picMkLst>
        </pc:picChg>
        <pc:picChg chg="add mod">
          <ac:chgData name="Toby Donaldson" userId="2e6e5431-bb17-4c41-9985-d39c50d83c73" providerId="ADAL" clId="{B9586FC7-1ADA-4368-AE13-4AF4FF7EC188}" dt="2023-07-08T03:57:14.698" v="312" actId="1076"/>
          <ac:picMkLst>
            <pc:docMk/>
            <pc:sldMk cId="1165126330" sldId="25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5" creationId="{47833BC1-0E49-B2C1-A63C-88FACEA59299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6" creationId="{5DC71255-AE24-0F87-E74B-1C06C962FD71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8" creationId="{2A98442C-97BE-FCDD-1555-BBDAE0DB0ADE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9" creationId="{2CC52A46-AD59-BF00-C7CC-29D30B4ED6DF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30" creationId="{A9C659C3-EA8F-66CB-1C0C-54C7DFFF8556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2" creationId="{CC54DEEC-5D48-21F8-14E4-44D38AB5098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3" creationId="{990EA5EE-8D01-DD94-F27B-73EADE900223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4" creationId="{A709A268-8314-29D5-8DA7-D6AF2ED65F8C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5" creationId="{925C0542-FC6A-9146-0796-314227782F1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6" creationId="{9E0D4F03-D7CB-153B-3B8F-85C5904731AD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7" creationId="{D0283C6A-F2AA-196E-79DF-4C0550A532C0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6" creationId="{1BCEF6FD-007A-DD7C-6549-0467DF656EEF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7" creationId="{F19CF678-64A5-927B-881C-69B72D5593D7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8" creationId="{1F97A533-BD05-E09D-5C9F-FBCF89AE94D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8" creationId="{2BCED9D0-6C23-7B59-2469-2BD489D25BD2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9" creationId="{B6A560F3-4802-4ABC-1FCD-BDA8DB6BBDC0}"/>
          </ac:cxnSpMkLst>
        </pc:cxnChg>
        <pc:cxnChg chg="add del mod">
          <ac:chgData name="Toby Donaldson" userId="2e6e5431-bb17-4c41-9985-d39c50d83c73" providerId="ADAL" clId="{B9586FC7-1ADA-4368-AE13-4AF4FF7EC188}" dt="2023-07-08T03:51:29.255" v="136" actId="21"/>
          <ac:cxnSpMkLst>
            <pc:docMk/>
            <pc:sldMk cId="1165126330" sldId="257"/>
            <ac:cxnSpMk id="110" creationId="{E5ED7476-1108-39BE-8847-00521BBC870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15" creationId="{BE7B1C21-992C-727D-EC3D-A2DDE4546BB6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2" creationId="{F7C83284-47B2-FFB9-3E71-019BD3C6D585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3" creationId="{59F42CCB-2E82-3643-D61C-6C78314FABEB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4" creationId="{18A115A2-D6BE-70C5-44B5-0D1BD3516259}"/>
          </ac:cxnSpMkLst>
        </pc:cxnChg>
        <pc:cxnChg chg="add del mod">
          <ac:chgData name="Toby Donaldson" userId="2e6e5431-bb17-4c41-9985-d39c50d83c73" providerId="ADAL" clId="{B9586FC7-1ADA-4368-AE13-4AF4FF7EC188}" dt="2023-07-08T03:57:37.566" v="313" actId="21"/>
          <ac:cxnSpMkLst>
            <pc:docMk/>
            <pc:sldMk cId="1165126330" sldId="257"/>
            <ac:cxnSpMk id="145" creationId="{73F130A1-75EA-844F-208D-C6F8171B3BE0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6" creationId="{9A351850-F39C-FE99-26E2-A58FEFA4D767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7" creationId="{7B8BCE5A-EC37-D450-44D8-1A4348E9E1FA}"/>
          </ac:cxnSpMkLst>
        </pc:cxnChg>
      </pc:sldChg>
      <pc:sldChg chg="add del">
        <pc:chgData name="Toby Donaldson" userId="2e6e5431-bb17-4c41-9985-d39c50d83c73" providerId="ADAL" clId="{B9586FC7-1ADA-4368-AE13-4AF4FF7EC188}" dt="2023-07-08T05:05:13.254" v="2496" actId="2696"/>
        <pc:sldMkLst>
          <pc:docMk/>
          <pc:sldMk cId="704745848" sldId="258"/>
        </pc:sldMkLst>
      </pc:sldChg>
      <pc:sldChg chg="addSp delSp modSp add mod">
        <pc:chgData name="Toby Donaldson" userId="2e6e5431-bb17-4c41-9985-d39c50d83c73" providerId="ADAL" clId="{B9586FC7-1ADA-4368-AE13-4AF4FF7EC188}" dt="2023-07-08T04:03:30.934" v="352"/>
        <pc:sldMkLst>
          <pc:docMk/>
          <pc:sldMk cId="3122149151" sldId="259"/>
        </pc:sldMkLst>
        <pc:spChg chg="add mod">
          <ac:chgData name="Toby Donaldson" userId="2e6e5431-bb17-4c41-9985-d39c50d83c73" providerId="ADAL" clId="{B9586FC7-1ADA-4368-AE13-4AF4FF7EC188}" dt="2023-07-08T04:03:30.934" v="352"/>
          <ac:spMkLst>
            <pc:docMk/>
            <pc:sldMk cId="3122149151" sldId="259"/>
            <ac:spMk id="32" creationId="{8C9247AF-D543-AE89-A934-85F368CBE0ED}"/>
          </ac:spMkLst>
        </pc:spChg>
        <pc:picChg chg="add mod">
          <ac:chgData name="Toby Donaldson" userId="2e6e5431-bb17-4c41-9985-d39c50d83c73" providerId="ADAL" clId="{B9586FC7-1ADA-4368-AE13-4AF4FF7EC188}" dt="2023-07-08T03:57:53.549" v="318" actId="1076"/>
          <ac:picMkLst>
            <pc:docMk/>
            <pc:sldMk cId="3122149151" sldId="259"/>
            <ac:picMk id="2" creationId="{93FE4F5E-9BB7-A57B-A08F-E67D1F8546B6}"/>
          </ac:picMkLst>
        </pc:picChg>
        <pc:picChg chg="del">
          <ac:chgData name="Toby Donaldson" userId="2e6e5431-bb17-4c41-9985-d39c50d83c73" providerId="ADAL" clId="{B9586FC7-1ADA-4368-AE13-4AF4FF7EC188}" dt="2023-07-08T03:57:49.192" v="317" actId="21"/>
          <ac:picMkLst>
            <pc:docMk/>
            <pc:sldMk cId="3122149151" sldId="259"/>
            <ac:picMk id="151" creationId="{F38EAB0E-3D57-2263-7431-F1182F795BD9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37:40.349" v="6018" actId="21"/>
        <pc:sldMkLst>
          <pc:docMk/>
          <pc:sldMk cId="2743231242" sldId="260"/>
        </pc:sldMkLst>
        <pc:spChg chg="add del mod">
          <ac:chgData name="Toby Donaldson" userId="2e6e5431-bb17-4c41-9985-d39c50d83c73" providerId="ADAL" clId="{B9586FC7-1ADA-4368-AE13-4AF4FF7EC188}" dt="2023-07-10T02:37:31.711" v="6015" actId="21"/>
          <ac:spMkLst>
            <pc:docMk/>
            <pc:sldMk cId="2743231242" sldId="260"/>
            <ac:spMk id="2" creationId="{C732BF8F-3F4B-8134-DE55-DA0A3C55896B}"/>
          </ac:spMkLst>
        </pc:spChg>
        <pc:spChg chg="add del mod">
          <ac:chgData name="Toby Donaldson" userId="2e6e5431-bb17-4c41-9985-d39c50d83c73" providerId="ADAL" clId="{B9586FC7-1ADA-4368-AE13-4AF4FF7EC188}" dt="2023-07-10T02:37:40.349" v="6018" actId="21"/>
          <ac:spMkLst>
            <pc:docMk/>
            <pc:sldMk cId="2743231242" sldId="260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37.524" v="354" actId="20577"/>
          <ac:spMkLst>
            <pc:docMk/>
            <pc:sldMk cId="2743231242" sldId="260"/>
            <ac:spMk id="33" creationId="{846972F0-F153-1E4B-B42A-032192AB939C}"/>
          </ac:spMkLst>
        </pc:spChg>
        <pc:spChg chg="mod">
          <ac:chgData name="Toby Donaldson" userId="2e6e5431-bb17-4c41-9985-d39c50d83c73" providerId="ADAL" clId="{B9586FC7-1ADA-4368-AE13-4AF4FF7EC188}" dt="2023-07-08T03:58:37.989" v="323" actId="20577"/>
          <ac:spMkLst>
            <pc:docMk/>
            <pc:sldMk cId="2743231242" sldId="260"/>
            <ac:spMk id="122" creationId="{425A131F-9BC4-1CEE-C5A3-00032F86BB8C}"/>
          </ac:spMkLst>
        </pc:spChg>
        <pc:spChg chg="add del 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8" creationId="{816DB8F5-A452-13BC-7972-37419B8C0ED7}"/>
          </ac:spMkLst>
        </pc:spChg>
        <pc:spChg chg="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9" creationId="{99BE12F6-E536-61AB-0F63-EE73CE5129C1}"/>
          </ac:spMkLst>
        </pc:spChg>
        <pc:grpChg chg="add del">
          <ac:chgData name="Toby Donaldson" userId="2e6e5431-bb17-4c41-9985-d39c50d83c73" providerId="ADAL" clId="{B9586FC7-1ADA-4368-AE13-4AF4FF7EC188}" dt="2023-07-10T02:37:37.133" v="6017" actId="21"/>
          <ac:grpSpMkLst>
            <pc:docMk/>
            <pc:sldMk cId="2743231242" sldId="260"/>
            <ac:grpSpMk id="127" creationId="{D65E8220-C1DE-8269-B65E-412F34F07FCF}"/>
          </ac:grpSpMkLst>
        </pc:grpChg>
      </pc:sldChg>
      <pc:sldChg chg="addSp delSp modSp add mod">
        <pc:chgData name="Toby Donaldson" userId="2e6e5431-bb17-4c41-9985-d39c50d83c73" providerId="ADAL" clId="{B9586FC7-1ADA-4368-AE13-4AF4FF7EC188}" dt="2023-07-10T02:37:52.564" v="6020" actId="21"/>
        <pc:sldMkLst>
          <pc:docMk/>
          <pc:sldMk cId="3284062246" sldId="261"/>
        </pc:sldMkLst>
        <pc:spChg chg="del">
          <ac:chgData name="Toby Donaldson" userId="2e6e5431-bb17-4c41-9985-d39c50d83c73" providerId="ADAL" clId="{B9586FC7-1ADA-4368-AE13-4AF4FF7EC188}" dt="2023-07-10T02:37:46.836" v="6019" actId="21"/>
          <ac:spMkLst>
            <pc:docMk/>
            <pc:sldMk cId="3284062246" sldId="261"/>
            <ac:spMk id="2" creationId="{C732BF8F-3F4B-8134-DE55-DA0A3C55896B}"/>
          </ac:spMkLst>
        </pc:spChg>
        <pc:spChg chg="del">
          <ac:chgData name="Toby Donaldson" userId="2e6e5431-bb17-4c41-9985-d39c50d83c73" providerId="ADAL" clId="{B9586FC7-1ADA-4368-AE13-4AF4FF7EC188}" dt="2023-07-10T02:37:52.564" v="6020" actId="21"/>
          <ac:spMkLst>
            <pc:docMk/>
            <pc:sldMk cId="3284062246" sldId="261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42.952" v="356" actId="20577"/>
          <ac:spMkLst>
            <pc:docMk/>
            <pc:sldMk cId="3284062246" sldId="26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1:52.248" v="339" actId="1076"/>
          <ac:spMkLst>
            <pc:docMk/>
            <pc:sldMk cId="3284062246" sldId="261"/>
            <ac:spMk id="148" creationId="{61F93364-4303-6D66-0309-9400DA130F4C}"/>
          </ac:spMkLst>
        </pc:spChg>
        <pc:grpChg chg="add del">
          <ac:chgData name="Toby Donaldson" userId="2e6e5431-bb17-4c41-9985-d39c50d83c73" providerId="ADAL" clId="{B9586FC7-1ADA-4368-AE13-4AF4FF7EC188}" dt="2023-07-08T04:01:19.096" v="338" actId="21"/>
          <ac:grpSpMkLst>
            <pc:docMk/>
            <pc:sldMk cId="3284062246" sldId="261"/>
            <ac:grpSpMk id="19" creationId="{31AE2281-16BA-4B91-4E67-14D5F1402CEE}"/>
          </ac:grpSpMkLst>
        </pc:grpChg>
        <pc:picChg chg="add mod">
          <ac:chgData name="Toby Donaldson" userId="2e6e5431-bb17-4c41-9985-d39c50d83c73" providerId="ADAL" clId="{B9586FC7-1ADA-4368-AE13-4AF4FF7EC188}" dt="2023-07-08T04:00:27.493" v="336" actId="1076"/>
          <ac:picMkLst>
            <pc:docMk/>
            <pc:sldMk cId="3284062246" sldId="261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0:22.471" v="335" actId="21"/>
          <ac:picMkLst>
            <pc:docMk/>
            <pc:sldMk cId="3284062246" sldId="261"/>
            <ac:picMk id="151" creationId="{F38EAB0E-3D57-2263-7431-F1182F795BD9}"/>
          </ac:picMkLst>
        </pc:picChg>
        <pc:cxnChg chg="add del mod">
          <ac:chgData name="Toby Donaldson" userId="2e6e5431-bb17-4c41-9985-d39c50d83c73" providerId="ADAL" clId="{B9586FC7-1ADA-4368-AE13-4AF4FF7EC188}" dt="2023-07-08T04:01:19.096" v="338" actId="21"/>
          <ac:cxnSpMkLst>
            <pc:docMk/>
            <pc:sldMk cId="3284062246" sldId="261"/>
            <ac:cxnSpMk id="28" creationId="{2A98442C-97BE-FCDD-1555-BBDAE0DB0AD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07:48.042" v="450" actId="20577"/>
        <pc:sldMkLst>
          <pc:docMk/>
          <pc:sldMk cId="2037811821" sldId="262"/>
        </pc:sldMkLst>
        <pc:spChg chg="del mod">
          <ac:chgData name="Toby Donaldson" userId="2e6e5431-bb17-4c41-9985-d39c50d83c73" providerId="ADAL" clId="{B9586FC7-1ADA-4368-AE13-4AF4FF7EC188}" dt="2023-07-08T04:04:27.435" v="361" actId="21"/>
          <ac:spMkLst>
            <pc:docMk/>
            <pc:sldMk cId="2037811821" sldId="262"/>
            <ac:spMk id="2" creationId="{C732BF8F-3F4B-8134-DE55-DA0A3C55896B}"/>
          </ac:spMkLst>
        </pc:spChg>
        <pc:spChg chg="del mod">
          <ac:chgData name="Toby Donaldson" userId="2e6e5431-bb17-4c41-9985-d39c50d83c73" providerId="ADAL" clId="{B9586FC7-1ADA-4368-AE13-4AF4FF7EC188}" dt="2023-07-08T04:04:24.113" v="360" actId="21"/>
          <ac:spMkLst>
            <pc:docMk/>
            <pc:sldMk cId="2037811821" sldId="262"/>
            <ac:spMk id="3" creationId="{A553C421-62D1-BEE7-B568-ADAF49A7917A}"/>
          </ac:spMkLst>
        </pc:spChg>
        <pc:spChg chg="mod">
          <ac:chgData name="Toby Donaldson" userId="2e6e5431-bb17-4c41-9985-d39c50d83c73" providerId="ADAL" clId="{B9586FC7-1ADA-4368-AE13-4AF4FF7EC188}" dt="2023-07-08T04:07:48.042" v="450" actId="20577"/>
          <ac:spMkLst>
            <pc:docMk/>
            <pc:sldMk cId="2037811821" sldId="262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4:32.163" v="366" actId="113"/>
          <ac:spMkLst>
            <pc:docMk/>
            <pc:sldMk cId="2037811821" sldId="262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04:43.497" v="367" actId="20577"/>
          <ac:spMkLst>
            <pc:docMk/>
            <pc:sldMk cId="2037811821" sldId="262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04:55.847" v="371" actId="20577"/>
          <ac:spMkLst>
            <pc:docMk/>
            <pc:sldMk cId="2037811821" sldId="262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04:47.530" v="368" actId="20577"/>
          <ac:spMkLst>
            <pc:docMk/>
            <pc:sldMk cId="2037811821" sldId="262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04:57.342" v="372" actId="20577"/>
          <ac:spMkLst>
            <pc:docMk/>
            <pc:sldMk cId="2037811821" sldId="262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04:52.561" v="370" actId="20577"/>
          <ac:spMkLst>
            <pc:docMk/>
            <pc:sldMk cId="2037811821" sldId="262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05:36.682" v="425" actId="113"/>
          <ac:spMkLst>
            <pc:docMk/>
            <pc:sldMk cId="2037811821" sldId="262"/>
            <ac:spMk id="148" creationId="{61F93364-4303-6D66-0309-9400DA130F4C}"/>
          </ac:spMkLst>
        </pc:s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4" creationId="{673423C3-31FF-9788-EA51-2779CAEF5717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3" creationId="{A2CCB0BE-6090-45E8-22DE-ECF2FE0CF98A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22" creationId="{04C03E60-4BE1-2D00-AFAF-10D0FE8BB5A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05:50.727" v="427" actId="1076"/>
          <ac:picMkLst>
            <pc:docMk/>
            <pc:sldMk cId="2037811821" sldId="262"/>
            <ac:picMk id="31" creationId="{EFBB8D12-3E56-EC20-21AB-3970BDA6CF39}"/>
          </ac:picMkLst>
        </pc:picChg>
        <pc:picChg chg="mod">
          <ac:chgData name="Toby Donaldson" userId="2e6e5431-bb17-4c41-9985-d39c50d83c73" providerId="ADAL" clId="{B9586FC7-1ADA-4368-AE13-4AF4FF7EC188}" dt="2023-07-08T04:04:19.958" v="359" actId="1076"/>
          <ac:picMkLst>
            <pc:docMk/>
            <pc:sldMk cId="2037811821" sldId="262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4:12.880" v="358" actId="21"/>
          <ac:picMkLst>
            <pc:docMk/>
            <pc:sldMk cId="2037811821" sldId="262"/>
            <ac:picMk id="120" creationId="{650DB166-B10E-E07A-0AD6-6C65C56AB478}"/>
          </ac:picMkLst>
        </pc:pic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6" creationId="{5DC71255-AE24-0F87-E74B-1C06C962FD71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30" creationId="{A9C659C3-EA8F-66CB-1C0C-54C7DFFF8556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38:28.166" v="6021" actId="1076"/>
        <pc:sldMkLst>
          <pc:docMk/>
          <pc:sldMk cId="388445450" sldId="263"/>
        </pc:sldMkLst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3" creationId="{6812B6D1-7938-99B4-9F29-A80BC162F04D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4" creationId="{9876DE35-95DD-6927-1ADE-972CE2725555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6" creationId="{E80C1D01-90D4-D91C-C829-8A35AA3F611C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7" creationId="{AE3460F0-10C1-E650-E6D2-F795129BB6D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9" creationId="{1656C247-6692-A0BB-2E1C-EC7DC846BF9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0" creationId="{A04F6939-AF16-7B5E-351A-3D9145F76A2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2" creationId="{318EAF6A-2C15-09EE-F9DE-FA1F89B1412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3" creationId="{C9A9D9E6-175A-9710-FADB-95E3E3E029A6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5" creationId="{33B7C039-9FAE-6DE1-9138-51E436AFF7A3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6" creationId="{F8DE094F-F4E3-0B50-59D7-EE1AB6C9063C}"/>
          </ac:spMkLst>
        </pc:spChg>
        <pc:spChg chg="mod">
          <ac:chgData name="Toby Donaldson" userId="2e6e5431-bb17-4c41-9985-d39c50d83c73" providerId="ADAL" clId="{B9586FC7-1ADA-4368-AE13-4AF4FF7EC188}" dt="2023-07-08T04:06:57.582" v="442" actId="20577"/>
          <ac:spMkLst>
            <pc:docMk/>
            <pc:sldMk cId="388445450" sldId="263"/>
            <ac:spMk id="23" creationId="{4C1E4316-9DBC-4AA7-8B6C-C12E31EDBF6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4" creationId="{55B3810E-3005-47A7-1207-F239F372B61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6" creationId="{0451C07A-3A9B-513D-D38A-6F041534B79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7" creationId="{B30F21B0-4F55-6ABE-E6A6-D22083AEA5B9}"/>
          </ac:spMkLst>
        </pc:spChg>
        <pc:spChg chg="mod">
          <ac:chgData name="Toby Donaldson" userId="2e6e5431-bb17-4c41-9985-d39c50d83c73" providerId="ADAL" clId="{B9586FC7-1ADA-4368-AE13-4AF4FF7EC188}" dt="2023-07-08T04:07:00.994" v="444" actId="20577"/>
          <ac:spMkLst>
            <pc:docMk/>
            <pc:sldMk cId="388445450" sldId="263"/>
            <ac:spMk id="29" creationId="{7F9A4E31-DA41-3022-EC9C-139498C99889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0" creationId="{116AE001-9BA5-8803-4526-C807DF15DC4E}"/>
          </ac:spMkLst>
        </pc:spChg>
        <pc:spChg chg="mod">
          <ac:chgData name="Toby Donaldson" userId="2e6e5431-bb17-4c41-9985-d39c50d83c73" providerId="ADAL" clId="{B9586FC7-1ADA-4368-AE13-4AF4FF7EC188}" dt="2023-07-08T04:07:51.386" v="451" actId="20577"/>
          <ac:spMkLst>
            <pc:docMk/>
            <pc:sldMk cId="388445450" sldId="263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6" creationId="{3AEA538C-D906-E9F9-E9B5-275F2D1B86C1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7" creationId="{C991E5F2-8E0C-7873-261C-2B67534947C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9" creationId="{CDFDB782-67EB-F084-92BA-70D95AF5A68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0" creationId="{D977F701-694A-DE85-B264-672FFC9C526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2" creationId="{5FBC07A1-E78A-EA1A-64F1-26AED7D291B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3" creationId="{112B3409-1ADB-43A6-A2F4-2D8DB73BA443}"/>
          </ac:spMkLst>
        </pc:spChg>
        <pc:spChg chg="add mod">
          <ac:chgData name="Toby Donaldson" userId="2e6e5431-bb17-4c41-9985-d39c50d83c73" providerId="ADAL" clId="{B9586FC7-1ADA-4368-AE13-4AF4FF7EC188}" dt="2023-07-10T02:38:28.166" v="6021" actId="1076"/>
          <ac:spMkLst>
            <pc:docMk/>
            <pc:sldMk cId="388445450" sldId="263"/>
            <ac:spMk id="50" creationId="{E660962C-D156-3998-8EBA-E6D1C98EBF1C}"/>
          </ac:spMkLst>
        </pc:spChg>
        <pc:spChg chg="add mod">
          <ac:chgData name="Toby Donaldson" userId="2e6e5431-bb17-4c41-9985-d39c50d83c73" providerId="ADAL" clId="{B9586FC7-1ADA-4368-AE13-4AF4FF7EC188}" dt="2023-07-08T04:07:19.151" v="448" actId="1076"/>
          <ac:spMkLst>
            <pc:docMk/>
            <pc:sldMk cId="388445450" sldId="263"/>
            <ac:spMk id="51" creationId="{9E06A7AE-6606-879B-8EB5-C1562614B8DB}"/>
          </ac:spMkLst>
        </pc:s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2" creationId="{34DB7EDA-AE22-A98E-6AB3-823FA5AA9A17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5" creationId="{DAFE8854-F0EA-B9E0-A2EA-2140EB6AB4F4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8" creationId="{D4DBF64C-3C06-7DF6-D299-BE9F3B7159C8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1" creationId="{0D754C72-6942-D0E4-6C76-11AFFCBCB551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4" creationId="{AC1B82F6-7CBC-D281-0B3D-CA29C9109627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2" creationId="{4F87A071-DB11-6957-1587-358B2521076B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5" creationId="{634CD425-AE89-8CD8-3F4B-59130B431346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8" creationId="{1CF8E772-E30A-BBA6-8C83-FCA028BF8B1D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3" creationId="{F8AFA099-8FDF-5B04-496D-F812979CBE93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8" creationId="{CEF451B7-0B72-03BA-E9C1-5FA8682873F5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41" creationId="{F655FAB5-136C-010E-8D8D-FAB81052E763}"/>
          </ac:grpSpMkLst>
        </pc:grpChg>
        <pc:picChg chg="add del">
          <ac:chgData name="Toby Donaldson" userId="2e6e5431-bb17-4c41-9985-d39c50d83c73" providerId="ADAL" clId="{B9586FC7-1ADA-4368-AE13-4AF4FF7EC188}" dt="2023-07-08T04:06:44.467" v="438" actId="21"/>
          <ac:picMkLst>
            <pc:docMk/>
            <pc:sldMk cId="388445450" sldId="263"/>
            <ac:picMk id="31" creationId="{EFBB8D12-3E56-EC20-21AB-3970BDA6CF39}"/>
          </ac:picMkLst>
        </pc:picChg>
        <pc:picChg chg="add mod">
          <ac:chgData name="Toby Donaldson" userId="2e6e5431-bb17-4c41-9985-d39c50d83c73" providerId="ADAL" clId="{B9586FC7-1ADA-4368-AE13-4AF4FF7EC188}" dt="2023-07-08T04:07:23.702" v="449" actId="1076"/>
          <ac:picMkLst>
            <pc:docMk/>
            <pc:sldMk cId="388445450" sldId="263"/>
            <ac:picMk id="49" creationId="{AEE20C1D-5975-B28A-BE8D-E4724937AF3C}"/>
          </ac:picMkLst>
        </pc:pic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7" creationId="{1AF03B3D-0CBB-4942-CD51-8F50F50A708F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8" creationId="{29BAA38A-C68D-6084-1C65-286B78B7C9AC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9" creationId="{CDE5D69B-61A9-6110-51C0-64970A9B1095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0" creationId="{8EC413D9-300A-0313-6385-B10E2B7C978E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1" creationId="{59A0CCC7-00DB-4619-A9A4-BEA05915EF97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4" creationId="{8EE54848-7172-AF38-ECE0-7F126CA1C32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5" creationId="{8CCFB3F8-5168-64E3-B7CA-838F30752EF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6" creationId="{2A61D311-987B-DD34-4447-18B80F4ECB70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7" creationId="{DC963A60-7844-225B-62F4-F17EE1C7406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8" creationId="{D6AC5CA2-1419-7C09-C88F-DFC234042A9A}"/>
          </ac:cxnSpMkLst>
        </pc:cxnChg>
      </pc:sldChg>
      <pc:sldChg chg="modSp add mod ord">
        <pc:chgData name="Toby Donaldson" userId="2e6e5431-bb17-4c41-9985-d39c50d83c73" providerId="ADAL" clId="{B9586FC7-1ADA-4368-AE13-4AF4FF7EC188}" dt="2023-07-08T04:10:23.957" v="479" actId="20577"/>
        <pc:sldMkLst>
          <pc:docMk/>
          <pc:sldMk cId="1226615821" sldId="264"/>
        </pc:sldMkLst>
        <pc:spChg chg="mod">
          <ac:chgData name="Toby Donaldson" userId="2e6e5431-bb17-4c41-9985-d39c50d83c73" providerId="ADAL" clId="{B9586FC7-1ADA-4368-AE13-4AF4FF7EC188}" dt="2023-07-08T04:08:12.200" v="455" actId="20577"/>
          <ac:spMkLst>
            <pc:docMk/>
            <pc:sldMk cId="1226615821" sldId="264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10:23.957" v="479" actId="20577"/>
          <ac:spMkLst>
            <pc:docMk/>
            <pc:sldMk cId="1226615821" sldId="264"/>
            <ac:spMk id="148" creationId="{61F93364-4303-6D66-0309-9400DA130F4C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38:55.900" v="6022" actId="20577"/>
        <pc:sldMkLst>
          <pc:docMk/>
          <pc:sldMk cId="2893772560" sldId="265"/>
        </pc:sldMkLst>
        <pc:spChg chg="add mod">
          <ac:chgData name="Toby Donaldson" userId="2e6e5431-bb17-4c41-9985-d39c50d83c73" providerId="ADAL" clId="{B9586FC7-1ADA-4368-AE13-4AF4FF7EC188}" dt="2023-07-10T02:38:55.900" v="6022" actId="20577"/>
          <ac:spMkLst>
            <pc:docMk/>
            <pc:sldMk cId="2893772560" sldId="265"/>
            <ac:spMk id="3" creationId="{06A75473-9568-5CA5-DEA5-A180382D9058}"/>
          </ac:spMkLst>
        </pc:spChg>
        <pc:picChg chg="add mod">
          <ac:chgData name="Toby Donaldson" userId="2e6e5431-bb17-4c41-9985-d39c50d83c73" providerId="ADAL" clId="{B9586FC7-1ADA-4368-AE13-4AF4FF7EC188}" dt="2023-07-08T04:11:02.076" v="485" actId="1076"/>
          <ac:picMkLst>
            <pc:docMk/>
            <pc:sldMk cId="2893772560" sldId="265"/>
            <ac:picMk id="2" creationId="{4358BF92-7B66-FD24-AB82-8246BC91310B}"/>
          </ac:picMkLst>
        </pc:picChg>
        <pc:picChg chg="del">
          <ac:chgData name="Toby Donaldson" userId="2e6e5431-bb17-4c41-9985-d39c50d83c73" providerId="ADAL" clId="{B9586FC7-1ADA-4368-AE13-4AF4FF7EC188}" dt="2023-07-08T04:10:54.430" v="481" actId="21"/>
          <ac:picMkLst>
            <pc:docMk/>
            <pc:sldMk cId="2893772560" sldId="265"/>
            <ac:picMk id="31" creationId="{EFBB8D12-3E56-EC20-21AB-3970BDA6CF39}"/>
          </ac:picMkLst>
        </pc:picChg>
        <pc:picChg chg="add del">
          <ac:chgData name="Toby Donaldson" userId="2e6e5431-bb17-4c41-9985-d39c50d83c73" providerId="ADAL" clId="{B9586FC7-1ADA-4368-AE13-4AF4FF7EC188}" dt="2023-07-08T04:10:58.217" v="483" actId="21"/>
          <ac:picMkLst>
            <pc:docMk/>
            <pc:sldMk cId="2893772560" sldId="265"/>
            <ac:picMk id="32" creationId="{4A6D519E-2675-1C44-2FB6-FF7060EEE34E}"/>
          </ac:picMkLst>
        </pc:picChg>
      </pc:sldChg>
      <pc:sldChg chg="addSp delSp modSp del mod">
        <pc:chgData name="Toby Donaldson" userId="2e6e5431-bb17-4c41-9985-d39c50d83c73" providerId="ADAL" clId="{B9586FC7-1ADA-4368-AE13-4AF4FF7EC188}" dt="2023-07-08T04:16:01.677" v="623" actId="2696"/>
        <pc:sldMkLst>
          <pc:docMk/>
          <pc:sldMk cId="4075056671" sldId="266"/>
        </pc:sldMkLst>
        <pc:spChg chg="mod">
          <ac:chgData name="Toby Donaldson" userId="2e6e5431-bb17-4c41-9985-d39c50d83c73" providerId="ADAL" clId="{B9586FC7-1ADA-4368-AE13-4AF4FF7EC188}" dt="2023-07-08T04:13:48.226" v="578" actId="20577"/>
          <ac:spMkLst>
            <pc:docMk/>
            <pc:sldMk cId="4075056671" sldId="266"/>
            <ac:spMk id="3" creationId="{DEB8C567-D270-816C-858E-D0CBA03E3B96}"/>
          </ac:spMkLst>
        </pc:spChg>
        <pc:spChg chg="mod">
          <ac:chgData name="Toby Donaldson" userId="2e6e5431-bb17-4c41-9985-d39c50d83c73" providerId="ADAL" clId="{B9586FC7-1ADA-4368-AE13-4AF4FF7EC188}" dt="2023-07-08T04:13:40.693" v="575" actId="20577"/>
          <ac:spMkLst>
            <pc:docMk/>
            <pc:sldMk cId="4075056671" sldId="266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4:13:42.541" v="576" actId="20577"/>
          <ac:spMkLst>
            <pc:docMk/>
            <pc:sldMk cId="4075056671" sldId="266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4:13:45.887" v="577" actId="20577"/>
          <ac:spMkLst>
            <pc:docMk/>
            <pc:sldMk cId="4075056671" sldId="266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4:13:25.686" v="570"/>
          <ac:spMkLst>
            <pc:docMk/>
            <pc:sldMk cId="4075056671" sldId="266"/>
            <ac:spMk id="31" creationId="{2CB913AD-BEE2-2E3D-3B80-27FCD8877CBE}"/>
          </ac:spMkLst>
        </pc:spChg>
        <pc:spChg chg="mod">
          <ac:chgData name="Toby Donaldson" userId="2e6e5431-bb17-4c41-9985-d39c50d83c73" providerId="ADAL" clId="{B9586FC7-1ADA-4368-AE13-4AF4FF7EC188}" dt="2023-07-08T04:14:52.140" v="592" actId="20577"/>
          <ac:spMkLst>
            <pc:docMk/>
            <pc:sldMk cId="4075056671" sldId="266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4:32.760" v="586"/>
          <ac:spMkLst>
            <pc:docMk/>
            <pc:sldMk cId="4075056671" sldId="266"/>
            <ac:spMk id="36" creationId="{08F9BA68-9649-396C-0A51-35589B1A1C83}"/>
          </ac:spMkLst>
        </pc:spChg>
        <pc:spChg chg="mod">
          <ac:chgData name="Toby Donaldson" userId="2e6e5431-bb17-4c41-9985-d39c50d83c73" providerId="ADAL" clId="{B9586FC7-1ADA-4368-AE13-4AF4FF7EC188}" dt="2023-07-08T04:14:16.303" v="581" actId="20577"/>
          <ac:spMkLst>
            <pc:docMk/>
            <pc:sldMk cId="4075056671" sldId="266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4:20.891" v="582" actId="20577"/>
          <ac:spMkLst>
            <pc:docMk/>
            <pc:sldMk cId="4075056671" sldId="266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4:24.649" v="584" actId="20577"/>
          <ac:spMkLst>
            <pc:docMk/>
            <pc:sldMk cId="4075056671" sldId="266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5:05.529" v="593" actId="20577"/>
          <ac:spMkLst>
            <pc:docMk/>
            <pc:sldMk cId="4075056671" sldId="266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4:13:35.924" v="573" actId="1076"/>
          <ac:grpSpMkLst>
            <pc:docMk/>
            <pc:sldMk cId="4075056671" sldId="266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13:00.494" v="566" actId="21"/>
          <ac:grpSpMkLst>
            <pc:docMk/>
            <pc:sldMk cId="4075056671" sldId="266"/>
            <ac:grpSpMk id="13" creationId="{A2CCB0BE-6090-45E8-22DE-ECF2FE0CF98A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13:03.918" v="567" actId="21"/>
          <ac:grpSpMkLst>
            <pc:docMk/>
            <pc:sldMk cId="4075056671" sldId="266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22" creationId="{04C03E60-4BE1-2D00-AFAF-10D0FE8BB5A2}"/>
          </ac:grpSpMkLst>
        </pc:grpChg>
        <pc:grpChg chg="add mod">
          <ac:chgData name="Toby Donaldson" userId="2e6e5431-bb17-4c41-9985-d39c50d83c73" providerId="ADAL" clId="{B9586FC7-1ADA-4368-AE13-4AF4FF7EC188}" dt="2023-07-08T04:14:39.807" v="589" actId="1076"/>
          <ac:grpSpMkLst>
            <pc:docMk/>
            <pc:sldMk cId="4075056671" sldId="266"/>
            <ac:grpSpMk id="34" creationId="{7DF0D3FE-E63D-F21A-9CAB-D1F738B3FD63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14:28.309" v="585" actId="1076"/>
          <ac:grpSpMkLst>
            <pc:docMk/>
            <pc:sldMk cId="4075056671" sldId="266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3" creationId="{21353A2E-A4C6-A966-1EDD-292A3091E10E}"/>
          </ac:grpSpMkLst>
        </pc:grp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6" creationId="{5DC71255-AE24-0F87-E74B-1C06C962FD71}"/>
          </ac:cxnSpMkLst>
        </pc:cxn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30" creationId="{A9C659C3-EA8F-66CB-1C0C-54C7DFFF8556}"/>
          </ac:cxnSpMkLst>
        </pc:cxnChg>
        <pc:cxnChg chg="add mod">
          <ac:chgData name="Toby Donaldson" userId="2e6e5431-bb17-4c41-9985-d39c50d83c73" providerId="ADAL" clId="{B9586FC7-1ADA-4368-AE13-4AF4FF7EC188}" dt="2023-07-08T04:13:35.924" v="573" actId="1076"/>
          <ac:cxnSpMkLst>
            <pc:docMk/>
            <pc:sldMk cId="4075056671" sldId="266"/>
            <ac:cxnSpMk id="32" creationId="{59BE4385-99CE-D2C0-1C72-E5EDDCD13241}"/>
          </ac:cxnSpMkLst>
        </pc:cxnChg>
        <pc:cxnChg chg="add mod">
          <ac:chgData name="Toby Donaldson" userId="2e6e5431-bb17-4c41-9985-d39c50d83c73" providerId="ADAL" clId="{B9586FC7-1ADA-4368-AE13-4AF4FF7EC188}" dt="2023-07-08T04:14:44.224" v="590" actId="14100"/>
          <ac:cxnSpMkLst>
            <pc:docMk/>
            <pc:sldMk cId="4075056671" sldId="266"/>
            <ac:cxnSpMk id="37" creationId="{917A4781-A639-3F0F-7532-BE56FB468F52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4:14:08.487" v="579" actId="21"/>
          <ac:cxnSpMkLst>
            <pc:docMk/>
            <pc:sldMk cId="4075056671" sldId="266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00.996" v="664" actId="1076"/>
        <pc:sldMkLst>
          <pc:docMk/>
          <pc:sldMk cId="2914029144" sldId="267"/>
        </pc:sldMkLst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2" creationId="{A993C062-B139-AD42-D05F-7A2477BD82F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3" creationId="{5BAA0C3D-CBDE-564D-C5CE-D6B8A62365B6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5" creationId="{16CAB4C7-8690-FFA7-960B-C4DBC792072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9" creationId="{C967F881-B9AC-1E8E-7B66-94F856C3202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1" creationId="{4AFFA48E-A211-8A6F-D4F2-BB4EBD4A97BE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2" creationId="{05E4F8E8-5DCA-7F23-3DEB-C74E302DF11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8" creationId="{EBF67167-445B-75E9-0E56-7268779349C2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9" creationId="{8BA06CD3-E5DF-FE1E-E07B-A16B277DBEAA}"/>
          </ac:spMkLst>
        </pc:spChg>
        <pc:spChg chg="mod">
          <ac:chgData name="Toby Donaldson" userId="2e6e5431-bb17-4c41-9985-d39c50d83c73" providerId="ADAL" clId="{B9586FC7-1ADA-4368-AE13-4AF4FF7EC188}" dt="2023-07-08T04:17:36.431" v="663" actId="20577"/>
          <ac:spMkLst>
            <pc:docMk/>
            <pc:sldMk cId="2914029144" sldId="267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7:28.534" v="659" actId="20577"/>
          <ac:spMkLst>
            <pc:docMk/>
            <pc:sldMk cId="2914029144" sldId="26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7:31.405" v="661" actId="20577"/>
          <ac:spMkLst>
            <pc:docMk/>
            <pc:sldMk cId="2914029144" sldId="26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7:34.053" v="662" actId="20577"/>
          <ac:spMkLst>
            <pc:docMk/>
            <pc:sldMk cId="2914029144" sldId="26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6:55.972" v="651" actId="1076"/>
          <ac:spMkLst>
            <pc:docMk/>
            <pc:sldMk cId="2914029144" sldId="267"/>
            <ac:spMk id="148" creationId="{61F93364-4303-6D66-0309-9400DA130F4C}"/>
          </ac:spMkLst>
        </pc:s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1" creationId="{AD92FD67-E55E-85E4-74A4-3E6D2C88C94E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4" creationId="{3B543D32-A4F4-298F-6227-B5E820732DAF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0" creationId="{D74AD7B2-E131-AFD0-11BF-7EFEDDBC13A8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6" creationId="{286EEC7D-B174-47B6-B2F1-BC60036DC480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34" creationId="{7DF0D3FE-E63D-F21A-9CAB-D1F738B3FD63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39" creationId="{298164E7-EE1A-5D03-B2BE-6057A8FB3D0F}"/>
          </ac:grpSpMkLst>
        </pc:grpChg>
        <pc:picChg chg="add del mod">
          <ac:chgData name="Toby Donaldson" userId="2e6e5431-bb17-4c41-9985-d39c50d83c73" providerId="ADAL" clId="{B9586FC7-1ADA-4368-AE13-4AF4FF7EC188}" dt="2023-07-08T04:16:57.848" v="652" actId="21"/>
          <ac:picMkLst>
            <pc:docMk/>
            <pc:sldMk cId="2914029144" sldId="267"/>
            <ac:picMk id="10" creationId="{64AF39D2-0BEA-33D7-F1A9-2CB5DAC1040B}"/>
          </ac:picMkLst>
        </pc:picChg>
        <pc:picChg chg="add mod">
          <ac:chgData name="Toby Donaldson" userId="2e6e5431-bb17-4c41-9985-d39c50d83c73" providerId="ADAL" clId="{B9586FC7-1ADA-4368-AE13-4AF4FF7EC188}" dt="2023-07-08T04:17:11.210" v="654" actId="1076"/>
          <ac:picMkLst>
            <pc:docMk/>
            <pc:sldMk cId="2914029144" sldId="267"/>
            <ac:picMk id="33" creationId="{4C95F331-4567-5265-B34C-8BBEB6EC563E}"/>
          </ac:picMkLst>
        </pc:picChg>
        <pc:picChg chg="add mod">
          <ac:chgData name="Toby Donaldson" userId="2e6e5431-bb17-4c41-9985-d39c50d83c73" providerId="ADAL" clId="{B9586FC7-1ADA-4368-AE13-4AF4FF7EC188}" dt="2023-07-08T04:17:20.913" v="657" actId="1076"/>
          <ac:picMkLst>
            <pc:docMk/>
            <pc:sldMk cId="2914029144" sldId="267"/>
            <ac:picMk id="38" creationId="{234E58BB-F19A-B9B7-948F-E9C31CDAC7BA}"/>
          </ac:picMkLst>
        </pc:picChg>
        <pc:picChg chg="mod">
          <ac:chgData name="Toby Donaldson" userId="2e6e5431-bb17-4c41-9985-d39c50d83c73" providerId="ADAL" clId="{B9586FC7-1ADA-4368-AE13-4AF4FF7EC188}" dt="2023-07-08T04:18:00.996" v="664" actId="1076"/>
          <ac:picMkLst>
            <pc:docMk/>
            <pc:sldMk cId="2914029144" sldId="267"/>
            <ac:picMk id="120" creationId="{650DB166-B10E-E07A-0AD6-6C65C56AB478}"/>
          </ac:picMkLst>
        </pc:picChg>
        <pc:picChg chg="del">
          <ac:chgData name="Toby Donaldson" userId="2e6e5431-bb17-4c41-9985-d39c50d83c73" providerId="ADAL" clId="{B9586FC7-1ADA-4368-AE13-4AF4FF7EC188}" dt="2023-07-08T04:15:19.107" v="595" actId="21"/>
          <ac:picMkLst>
            <pc:docMk/>
            <pc:sldMk cId="2914029144" sldId="26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3" creationId="{3E0763B1-03B2-F2FF-A070-DF05CB3B301D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4" creationId="{8A8ACCF1-E213-CE9C-D189-863D87221477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5" creationId="{47833BC1-0E49-B2C1-A63C-88FACEA59299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30" creationId="{23464D5E-81DF-8511-2454-D6A5799B4F92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32" creationId="{59BE4385-99CE-D2C0-1C72-E5EDDCD13241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37" creationId="{917A4781-A639-3F0F-7532-BE56FB468F52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36.174" v="671" actId="1076"/>
        <pc:sldMkLst>
          <pc:docMk/>
          <pc:sldMk cId="364315593" sldId="268"/>
        </pc:sldMkLst>
        <pc:picChg chg="add mod">
          <ac:chgData name="Toby Donaldson" userId="2e6e5431-bb17-4c41-9985-d39c50d83c73" providerId="ADAL" clId="{B9586FC7-1ADA-4368-AE13-4AF4FF7EC188}" dt="2023-07-08T04:18:20.772" v="669" actId="1076"/>
          <ac:picMkLst>
            <pc:docMk/>
            <pc:sldMk cId="364315593" sldId="268"/>
            <ac:picMk id="10" creationId="{6FBF6E97-42CD-39D5-FBA3-72EB75BB3B77}"/>
          </ac:picMkLst>
        </pc:picChg>
        <pc:picChg chg="del">
          <ac:chgData name="Toby Donaldson" userId="2e6e5431-bb17-4c41-9985-d39c50d83c73" providerId="ADAL" clId="{B9586FC7-1ADA-4368-AE13-4AF4FF7EC188}" dt="2023-07-08T04:18:14.582" v="666" actId="21"/>
          <ac:picMkLst>
            <pc:docMk/>
            <pc:sldMk cId="364315593" sldId="268"/>
            <ac:picMk id="33" creationId="{4C95F331-4567-5265-B34C-8BBEB6EC563E}"/>
          </ac:picMkLst>
        </pc:picChg>
        <pc:picChg chg="del">
          <ac:chgData name="Toby Donaldson" userId="2e6e5431-bb17-4c41-9985-d39c50d83c73" providerId="ADAL" clId="{B9586FC7-1ADA-4368-AE13-4AF4FF7EC188}" dt="2023-07-08T04:18:16.078" v="667" actId="21"/>
          <ac:picMkLst>
            <pc:docMk/>
            <pc:sldMk cId="364315593" sldId="268"/>
            <ac:picMk id="38" creationId="{234E58BB-F19A-B9B7-948F-E9C31CDAC7BA}"/>
          </ac:picMkLst>
        </pc:picChg>
        <pc:picChg chg="add mod">
          <ac:chgData name="Toby Donaldson" userId="2e6e5431-bb17-4c41-9985-d39c50d83c73" providerId="ADAL" clId="{B9586FC7-1ADA-4368-AE13-4AF4FF7EC188}" dt="2023-07-08T04:18:36.174" v="671" actId="1076"/>
          <ac:picMkLst>
            <pc:docMk/>
            <pc:sldMk cId="364315593" sldId="268"/>
            <ac:picMk id="39" creationId="{43F517C1-383E-D99B-C382-364EC69C7E18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40:04.391" v="6023" actId="21"/>
        <pc:sldMkLst>
          <pc:docMk/>
          <pc:sldMk cId="555625503" sldId="269"/>
        </pc:sldMkLst>
        <pc:spChg chg="mod">
          <ac:chgData name="Toby Donaldson" userId="2e6e5431-bb17-4c41-9985-d39c50d83c73" providerId="ADAL" clId="{B9586FC7-1ADA-4368-AE13-4AF4FF7EC188}" dt="2023-07-08T04:21:10.967" v="709" actId="20577"/>
          <ac:spMkLst>
            <pc:docMk/>
            <pc:sldMk cId="555625503" sldId="269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4" creationId="{E901B31D-5B73-1B5C-743E-D41C6BE55E14}"/>
          </ac:spMkLst>
        </pc:spChg>
        <pc:spChg chg="mod">
          <ac:chgData name="Toby Donaldson" userId="2e6e5431-bb17-4c41-9985-d39c50d83c73" providerId="ADAL" clId="{B9586FC7-1ADA-4368-AE13-4AF4FF7EC188}" dt="2023-07-08T04:21:27.590" v="711" actId="20577"/>
          <ac:spMkLst>
            <pc:docMk/>
            <pc:sldMk cId="555625503" sldId="269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7" creationId="{A477B877-FDB3-87A6-96FD-5BA27ACE566E}"/>
          </ac:spMkLst>
        </pc:spChg>
        <pc:spChg chg="mod">
          <ac:chgData name="Toby Donaldson" userId="2e6e5431-bb17-4c41-9985-d39c50d83c73" providerId="ADAL" clId="{B9586FC7-1ADA-4368-AE13-4AF4FF7EC188}" dt="2023-07-08T04:22:47.149" v="777" actId="20577"/>
          <ac:spMkLst>
            <pc:docMk/>
            <pc:sldMk cId="555625503" sldId="269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10" creationId="{A6377C1F-4F21-7E78-EE74-5B413CC79379}"/>
          </ac:spMkLst>
        </pc:spChg>
        <pc:spChg chg="mod">
          <ac:chgData name="Toby Donaldson" userId="2e6e5431-bb17-4c41-9985-d39c50d83c73" providerId="ADAL" clId="{B9586FC7-1ADA-4368-AE13-4AF4FF7EC188}" dt="2023-07-08T04:23:52.844" v="795" actId="20577"/>
          <ac:spMkLst>
            <pc:docMk/>
            <pc:sldMk cId="555625503" sldId="269"/>
            <ac:spMk id="35" creationId="{5086AB41-B03E-694E-C11A-F9F9085A8DB5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0" creationId="{E660962C-D156-3998-8EBA-E6D1C98EBF1C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1" creationId="{9E06A7AE-6606-879B-8EB5-C1562614B8DB}"/>
          </ac:spMkLst>
        </pc:spChg>
        <pc:spChg chg="del">
          <ac:chgData name="Toby Donaldson" userId="2e6e5431-bb17-4c41-9985-d39c50d83c73" providerId="ADAL" clId="{B9586FC7-1ADA-4368-AE13-4AF4FF7EC188}" dt="2023-07-10T02:40:04.391" v="6023" actId="21"/>
          <ac:spMkLst>
            <pc:docMk/>
            <pc:sldMk cId="555625503" sldId="269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0:53.922" v="704" actId="20577"/>
          <ac:spMkLst>
            <pc:docMk/>
            <pc:sldMk cId="555625503" sldId="269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0:57.066" v="705" actId="20577"/>
          <ac:spMkLst>
            <pc:docMk/>
            <pc:sldMk cId="555625503" sldId="269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0:59.978" v="707" actId="20577"/>
          <ac:spMkLst>
            <pc:docMk/>
            <pc:sldMk cId="555625503" sldId="269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4:57.741" v="809" actId="1076"/>
          <ac:spMkLst>
            <pc:docMk/>
            <pc:sldMk cId="555625503" sldId="269"/>
            <ac:spMk id="148" creationId="{61F93364-4303-6D66-0309-9400DA130F4C}"/>
          </ac:spMkLst>
        </pc:spChg>
        <pc:grpChg chg="add mod">
          <ac:chgData name="Toby Donaldson" userId="2e6e5431-bb17-4c41-9985-d39c50d83c73" providerId="ADAL" clId="{B9586FC7-1ADA-4368-AE13-4AF4FF7EC188}" dt="2023-07-08T04:20:38.496" v="700" actId="1076"/>
          <ac:grpSpMkLst>
            <pc:docMk/>
            <pc:sldMk cId="555625503" sldId="269"/>
            <ac:grpSpMk id="2" creationId="{E34DD99D-7AB8-2B30-D181-8782759CD942}"/>
          </ac:grpSpMkLst>
        </pc:grpChg>
        <pc:grpChg chg="add mod">
          <ac:chgData name="Toby Donaldson" userId="2e6e5431-bb17-4c41-9985-d39c50d83c73" providerId="ADAL" clId="{B9586FC7-1ADA-4368-AE13-4AF4FF7EC188}" dt="2023-07-08T04:20:45.242" v="703" actId="1076"/>
          <ac:grpSpMkLst>
            <pc:docMk/>
            <pc:sldMk cId="555625503" sldId="269"/>
            <ac:grpSpMk id="5" creationId="{875B1650-54FE-9ACD-9419-B745516805B9}"/>
          </ac:grpSpMkLst>
        </pc:grpChg>
        <pc:grpChg chg="add mod">
          <ac:chgData name="Toby Donaldson" userId="2e6e5431-bb17-4c41-9985-d39c50d83c73" providerId="ADAL" clId="{B9586FC7-1ADA-4368-AE13-4AF4FF7EC188}" dt="2023-07-08T04:20:42.368" v="702" actId="1076"/>
          <ac:grpSpMkLst>
            <pc:docMk/>
            <pc:sldMk cId="555625503" sldId="269"/>
            <ac:grpSpMk id="8" creationId="{B359DDA6-7A27-E520-C303-457ABB43FA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2" creationId="{4F87A071-DB11-6957-1587-358B2521076B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5" creationId="{634CD425-AE89-8CD8-3F4B-59130B431346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8" creationId="{1CF8E772-E30A-BBA6-8C83-FCA028BF8B1D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3" creationId="{F8AFA099-8FDF-5B04-496D-F812979CBE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8" creationId="{CEF451B7-0B72-03BA-E9C1-5FA8682873F5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41" creationId="{F655FAB5-136C-010E-8D8D-FAB81052E763}"/>
          </ac:grpSpMkLst>
        </pc:grpChg>
        <pc:grpChg chg="mod">
          <ac:chgData name="Toby Donaldson" userId="2e6e5431-bb17-4c41-9985-d39c50d83c73" providerId="ADAL" clId="{B9586FC7-1ADA-4368-AE13-4AF4FF7EC188}" dt="2023-07-08T04:19:59.471" v="688" actId="1076"/>
          <ac:grpSpMkLst>
            <pc:docMk/>
            <pc:sldMk cId="555625503" sldId="269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20:36.878" v="699" actId="1076"/>
          <ac:grpSpMkLst>
            <pc:docMk/>
            <pc:sldMk cId="555625503" sldId="269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20:28.429" v="696" actId="1076"/>
          <ac:grpSpMkLst>
            <pc:docMk/>
            <pc:sldMk cId="555625503" sldId="269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20:16.222" v="693" actId="12789"/>
          <ac:grpSpMkLst>
            <pc:docMk/>
            <pc:sldMk cId="555625503" sldId="269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22:12.804" v="717" actId="1076"/>
          <ac:grpSpMkLst>
            <pc:docMk/>
            <pc:sldMk cId="555625503" sldId="269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23:41.080" v="793" actId="1076"/>
          <ac:picMkLst>
            <pc:docMk/>
            <pc:sldMk cId="555625503" sldId="269"/>
            <ac:picMk id="17" creationId="{1FB1F59D-7999-9231-720E-F330848EDFC1}"/>
          </ac:picMkLst>
        </pc:picChg>
        <pc:picChg chg="del">
          <ac:chgData name="Toby Donaldson" userId="2e6e5431-bb17-4c41-9985-d39c50d83c73" providerId="ADAL" clId="{B9586FC7-1ADA-4368-AE13-4AF4FF7EC188}" dt="2023-07-08T04:19:08.918" v="676" actId="21"/>
          <ac:picMkLst>
            <pc:docMk/>
            <pc:sldMk cId="555625503" sldId="269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19:09.978" v="677" actId="21"/>
          <ac:picMkLst>
            <pc:docMk/>
            <pc:sldMk cId="555625503" sldId="269"/>
            <ac:picMk id="49" creationId="{AEE20C1D-5975-B28A-BE8D-E4724937AF3C}"/>
          </ac:picMkLst>
        </pc:picChg>
        <pc:cxnChg chg="add mod">
          <ac:chgData name="Toby Donaldson" userId="2e6e5431-bb17-4c41-9985-d39c50d83c73" providerId="ADAL" clId="{B9586FC7-1ADA-4368-AE13-4AF4FF7EC188}" dt="2023-07-08T04:20:45.242" v="703" actId="1076"/>
          <ac:cxnSpMkLst>
            <pc:docMk/>
            <pc:sldMk cId="555625503" sldId="269"/>
            <ac:cxnSpMk id="11" creationId="{32E2293C-3AA0-1BE1-9F0F-C4989D9D92F4}"/>
          </ac:cxnSpMkLst>
        </pc:cxnChg>
        <pc:cxnChg chg="add mod">
          <ac:chgData name="Toby Donaldson" userId="2e6e5431-bb17-4c41-9985-d39c50d83c73" providerId="ADAL" clId="{B9586FC7-1ADA-4368-AE13-4AF4FF7EC188}" dt="2023-07-08T04:20:42.368" v="702" actId="1076"/>
          <ac:cxnSpMkLst>
            <pc:docMk/>
            <pc:sldMk cId="555625503" sldId="269"/>
            <ac:cxnSpMk id="12" creationId="{C26F44E7-A965-9619-B800-D6DEC05287FD}"/>
          </ac:cxnSpMkLst>
        </pc:cxnChg>
        <pc:cxnChg chg="add mod">
          <ac:chgData name="Toby Donaldson" userId="2e6e5431-bb17-4c41-9985-d39c50d83c73" providerId="ADAL" clId="{B9586FC7-1ADA-4368-AE13-4AF4FF7EC188}" dt="2023-07-08T04:20:38.496" v="700" actId="1076"/>
          <ac:cxnSpMkLst>
            <pc:docMk/>
            <pc:sldMk cId="555625503" sldId="269"/>
            <ac:cxnSpMk id="14" creationId="{60E97E9B-4359-F12B-D48A-345C56342D8D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4" creationId="{8EE54848-7172-AF38-ECE0-7F126CA1C32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5" creationId="{8CCFB3F8-5168-64E3-B7CA-838F30752EF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6" creationId="{2A61D311-987B-DD34-4447-18B80F4ECB70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7" creationId="{DC963A60-7844-225B-62F4-F17EE1C7406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8" creationId="{D6AC5CA2-1419-7C09-C88F-DFC234042A9A}"/>
          </ac:cxnSpMkLst>
        </pc:cxnChg>
        <pc:cxnChg chg="mod">
          <ac:chgData name="Toby Donaldson" userId="2e6e5431-bb17-4c41-9985-d39c50d83c73" providerId="ADAL" clId="{B9586FC7-1ADA-4368-AE13-4AF4FF7EC188}" dt="2023-07-08T04:19:59.471" v="688" actId="1076"/>
          <ac:cxnSpMkLst>
            <pc:docMk/>
            <pc:sldMk cId="555625503" sldId="269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20:16.222" v="693" actId="12789"/>
          <ac:cxnSpMkLst>
            <pc:docMk/>
            <pc:sldMk cId="555625503" sldId="269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22:12.804" v="717" actId="1076"/>
          <ac:cxnSpMkLst>
            <pc:docMk/>
            <pc:sldMk cId="555625503" sldId="269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0:18.424" v="6025" actId="207"/>
        <pc:sldMkLst>
          <pc:docMk/>
          <pc:sldMk cId="823571246" sldId="270"/>
        </pc:sldMkLst>
        <pc:spChg chg="add mod">
          <ac:chgData name="Toby Donaldson" userId="2e6e5431-bb17-4c41-9985-d39c50d83c73" providerId="ADAL" clId="{B9586FC7-1ADA-4368-AE13-4AF4FF7EC188}" dt="2023-07-10T02:40:18.424" v="6025" actId="207"/>
          <ac:spMkLst>
            <pc:docMk/>
            <pc:sldMk cId="823571246" sldId="270"/>
            <ac:spMk id="13" creationId="{3D028295-0CAC-B195-C4D0-2BCE660B3951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5" creationId="{6710310B-C799-D271-B322-0D9D86D4E222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6" creationId="{209F1C4A-6884-EF48-1BD8-57AE7A0314CD}"/>
          </ac:spMkLst>
        </pc:spChg>
        <pc:spChg chg="del">
          <ac:chgData name="Toby Donaldson" userId="2e6e5431-bb17-4c41-9985-d39c50d83c73" providerId="ADAL" clId="{B9586FC7-1ADA-4368-AE13-4AF4FF7EC188}" dt="2023-07-10T02:40:09.122" v="6024" actId="21"/>
          <ac:spMkLst>
            <pc:docMk/>
            <pc:sldMk cId="823571246" sldId="270"/>
            <ac:spMk id="118" creationId="{16198318-155F-37A0-5A07-B04A95DB2C0D}"/>
          </ac:spMkLst>
        </pc:spChg>
        <pc:spChg chg="del mod">
          <ac:chgData name="Toby Donaldson" userId="2e6e5431-bb17-4c41-9985-d39c50d83c73" providerId="ADAL" clId="{B9586FC7-1ADA-4368-AE13-4AF4FF7EC188}" dt="2023-07-08T04:25:01.068" v="810" actId="21"/>
          <ac:spMkLst>
            <pc:docMk/>
            <pc:sldMk cId="823571246" sldId="270"/>
            <ac:spMk id="148" creationId="{61F93364-4303-6D66-0309-9400DA130F4C}"/>
          </ac:spMkLst>
        </pc:spChg>
        <pc:picChg chg="del">
          <ac:chgData name="Toby Donaldson" userId="2e6e5431-bb17-4c41-9985-d39c50d83c73" providerId="ADAL" clId="{B9586FC7-1ADA-4368-AE13-4AF4FF7EC188}" dt="2023-07-08T04:24:20.041" v="797" actId="21"/>
          <ac:picMkLst>
            <pc:docMk/>
            <pc:sldMk cId="823571246" sldId="270"/>
            <ac:picMk id="17" creationId="{1FB1F59D-7999-9231-720E-F330848EDFC1}"/>
          </ac:picMkLst>
        </pc:picChg>
      </pc:sldChg>
      <pc:sldChg chg="modSp add mod ord">
        <pc:chgData name="Toby Donaldson" userId="2e6e5431-bb17-4c41-9985-d39c50d83c73" providerId="ADAL" clId="{B9586FC7-1ADA-4368-AE13-4AF4FF7EC188}" dt="2023-07-08T04:28:21.349" v="942" actId="1076"/>
        <pc:sldMkLst>
          <pc:docMk/>
          <pc:sldMk cId="1334616673" sldId="271"/>
        </pc:sldMkLst>
        <pc:spChg chg="mod">
          <ac:chgData name="Toby Donaldson" userId="2e6e5431-bb17-4c41-9985-d39c50d83c73" providerId="ADAL" clId="{B9586FC7-1ADA-4368-AE13-4AF4FF7EC188}" dt="2023-07-08T04:26:48.626" v="852" actId="20577"/>
          <ac:spMkLst>
            <pc:docMk/>
            <pc:sldMk cId="1334616673" sldId="271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26:52.234" v="853" actId="20577"/>
          <ac:spMkLst>
            <pc:docMk/>
            <pc:sldMk cId="1334616673" sldId="271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27:18.385" v="858" actId="1076"/>
          <ac:spMkLst>
            <pc:docMk/>
            <pc:sldMk cId="1334616673" sldId="271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27:35.430" v="860" actId="20577"/>
          <ac:spMkLst>
            <pc:docMk/>
            <pc:sldMk cId="1334616673" sldId="27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27:27.710" v="859" actId="20577"/>
          <ac:spMkLst>
            <pc:docMk/>
            <pc:sldMk cId="1334616673" sldId="271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6:34.355" v="846" actId="20577"/>
          <ac:spMkLst>
            <pc:docMk/>
            <pc:sldMk cId="1334616673" sldId="271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26:37.287" v="847" actId="20577"/>
          <ac:spMkLst>
            <pc:docMk/>
            <pc:sldMk cId="1334616673" sldId="271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26:39.661" v="848" actId="20577"/>
          <ac:spMkLst>
            <pc:docMk/>
            <pc:sldMk cId="1334616673" sldId="271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6:43.650" v="850" actId="20577"/>
          <ac:spMkLst>
            <pc:docMk/>
            <pc:sldMk cId="1334616673" sldId="271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6:41.852" v="849" actId="20577"/>
          <ac:spMkLst>
            <pc:docMk/>
            <pc:sldMk cId="1334616673" sldId="271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26:45.609" v="851" actId="20577"/>
          <ac:spMkLst>
            <pc:docMk/>
            <pc:sldMk cId="1334616673" sldId="271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8:17.255" v="941" actId="1076"/>
          <ac:spMkLst>
            <pc:docMk/>
            <pc:sldMk cId="1334616673" sldId="271"/>
            <ac:spMk id="148" creationId="{61F93364-4303-6D66-0309-9400DA130F4C}"/>
          </ac:spMkLst>
        </pc:spChg>
        <pc:picChg chg="mod">
          <ac:chgData name="Toby Donaldson" userId="2e6e5431-bb17-4c41-9985-d39c50d83c73" providerId="ADAL" clId="{B9586FC7-1ADA-4368-AE13-4AF4FF7EC188}" dt="2023-07-08T04:28:21.349" v="942" actId="1076"/>
          <ac:picMkLst>
            <pc:docMk/>
            <pc:sldMk cId="1334616673" sldId="271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1:31.180" v="6034" actId="1076"/>
        <pc:sldMkLst>
          <pc:docMk/>
          <pc:sldMk cId="2180430539" sldId="272"/>
        </pc:sldMkLst>
        <pc:spChg chg="add mod">
          <ac:chgData name="Toby Donaldson" userId="2e6e5431-bb17-4c41-9985-d39c50d83c73" providerId="ADAL" clId="{B9586FC7-1ADA-4368-AE13-4AF4FF7EC188}" dt="2023-07-08T04:29:11.985" v="950" actId="14100"/>
          <ac:spMkLst>
            <pc:docMk/>
            <pc:sldMk cId="2180430539" sldId="272"/>
            <ac:spMk id="13" creationId="{60219C7D-E279-2D41-E2D1-4A48A7D13746}"/>
          </ac:spMkLst>
        </pc:spChg>
        <pc:spChg chg="add mod">
          <ac:chgData name="Toby Donaldson" userId="2e6e5431-bb17-4c41-9985-d39c50d83c73" providerId="ADAL" clId="{B9586FC7-1ADA-4368-AE13-4AF4FF7EC188}" dt="2023-07-08T04:29:25.671" v="952" actId="1076"/>
          <ac:spMkLst>
            <pc:docMk/>
            <pc:sldMk cId="2180430539" sldId="272"/>
            <ac:spMk id="15" creationId="{85F0062C-E6AD-AC25-C989-C2F2B02E6DD4}"/>
          </ac:spMkLst>
        </pc:spChg>
        <pc:spChg chg="add mod">
          <ac:chgData name="Toby Donaldson" userId="2e6e5431-bb17-4c41-9985-d39c50d83c73" providerId="ADAL" clId="{B9586FC7-1ADA-4368-AE13-4AF4FF7EC188}" dt="2023-07-08T04:35:16.510" v="1231" actId="1076"/>
          <ac:spMkLst>
            <pc:docMk/>
            <pc:sldMk cId="2180430539" sldId="272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27.553" v="6033" actId="1076"/>
          <ac:spMkLst>
            <pc:docMk/>
            <pc:sldMk cId="2180430539" sldId="272"/>
            <ac:spMk id="17" creationId="{1979A706-DF67-295B-4458-9D1523ECA79F}"/>
          </ac:spMkLst>
        </pc:spChg>
        <pc:spChg chg="add mod">
          <ac:chgData name="Toby Donaldson" userId="2e6e5431-bb17-4c41-9985-d39c50d83c73" providerId="ADAL" clId="{B9586FC7-1ADA-4368-AE13-4AF4FF7EC188}" dt="2023-07-08T04:29:45.639" v="971" actId="20577"/>
          <ac:spMkLst>
            <pc:docMk/>
            <pc:sldMk cId="2180430539" sldId="272"/>
            <ac:spMk id="18" creationId="{C4CDD69A-61D1-683C-BEDE-55155441C16D}"/>
          </ac:spMkLst>
        </pc:spChg>
        <pc:spChg chg="add mod">
          <ac:chgData name="Toby Donaldson" userId="2e6e5431-bb17-4c41-9985-d39c50d83c73" providerId="ADAL" clId="{B9586FC7-1ADA-4368-AE13-4AF4FF7EC188}" dt="2023-07-10T02:41:31.180" v="6034" actId="1076"/>
          <ac:spMkLst>
            <pc:docMk/>
            <pc:sldMk cId="2180430539" sldId="272"/>
            <ac:spMk id="19" creationId="{751D2D77-DF60-D0A9-95C4-975ACAF26B21}"/>
          </ac:spMkLst>
        </pc:spChg>
        <pc:spChg chg="add mod">
          <ac:chgData name="Toby Donaldson" userId="2e6e5431-bb17-4c41-9985-d39c50d83c73" providerId="ADAL" clId="{B9586FC7-1ADA-4368-AE13-4AF4FF7EC188}" dt="2023-07-08T04:33:04.255" v="1200" actId="1076"/>
          <ac:spMkLst>
            <pc:docMk/>
            <pc:sldMk cId="2180430539" sldId="272"/>
            <ac:spMk id="20" creationId="{44B5AFD6-DA93-C5E5-0843-5E53B29C94BD}"/>
          </ac:spMkLst>
        </pc:spChg>
        <pc:spChg chg="add mod">
          <ac:chgData name="Toby Donaldson" userId="2e6e5431-bb17-4c41-9985-d39c50d83c73" providerId="ADAL" clId="{B9586FC7-1ADA-4368-AE13-4AF4FF7EC188}" dt="2023-07-08T04:33:12.811" v="1201" actId="1076"/>
          <ac:spMkLst>
            <pc:docMk/>
            <pc:sldMk cId="2180430539" sldId="272"/>
            <ac:spMk id="21" creationId="{6EBED7B7-F3C4-2502-358E-63AA82021836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2" creationId="{46A4A922-22C9-57CE-6D4C-8A14E53DF971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3" creationId="{6FDDB798-4A16-4E40-C3FD-70D3A984DDBE}"/>
          </ac:spMkLst>
        </pc:spChg>
        <pc:picChg chg="del">
          <ac:chgData name="Toby Donaldson" userId="2e6e5431-bb17-4c41-9985-d39c50d83c73" providerId="ADAL" clId="{B9586FC7-1ADA-4368-AE13-4AF4FF7EC188}" dt="2023-07-08T04:30:38.451" v="1026" actId="21"/>
          <ac:picMkLst>
            <pc:docMk/>
            <pc:sldMk cId="2180430539" sldId="272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2:01.491" v="6039" actId="207"/>
        <pc:sldMkLst>
          <pc:docMk/>
          <pc:sldMk cId="2170315991" sldId="273"/>
        </pc:sldMkLst>
        <pc:spChg chg="del">
          <ac:chgData name="Toby Donaldson" userId="2e6e5431-bb17-4c41-9985-d39c50d83c73" providerId="ADAL" clId="{B9586FC7-1ADA-4368-AE13-4AF4FF7EC188}" dt="2023-07-08T04:35:22.102" v="1232" actId="21"/>
          <ac:spMkLst>
            <pc:docMk/>
            <pc:sldMk cId="2170315991" sldId="273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16" creationId="{91DDCBFF-98C2-0BF1-AB18-AD4466DA18E0}"/>
          </ac:spMkLst>
        </pc:spChg>
        <pc:spChg chg="add mod">
          <ac:chgData name="Toby Donaldson" userId="2e6e5431-bb17-4c41-9985-d39c50d83c73" providerId="ADAL" clId="{B9586FC7-1ADA-4368-AE13-4AF4FF7EC188}" dt="2023-07-08T04:35:28.280" v="1233"/>
          <ac:spMkLst>
            <pc:docMk/>
            <pc:sldMk cId="2170315991" sldId="273"/>
            <ac:spMk id="17" creationId="{2E71B08B-658B-CED1-C7E4-6A53AA24A91A}"/>
          </ac:spMkLst>
        </pc:spChg>
        <pc:spChg chg="del">
          <ac:chgData name="Toby Donaldson" userId="2e6e5431-bb17-4c41-9985-d39c50d83c73" providerId="ADAL" clId="{B9586FC7-1ADA-4368-AE13-4AF4FF7EC188}" dt="2023-07-10T02:41:37.462" v="6035" actId="21"/>
          <ac:spMkLst>
            <pc:docMk/>
            <pc:sldMk cId="2170315991" sldId="273"/>
            <ac:spMk id="19" creationId="{751D2D77-DF60-D0A9-95C4-975ACAF26B21}"/>
          </ac:spMkLst>
        </pc:spChg>
        <pc:spChg chg="mod">
          <ac:chgData name="Toby Donaldson" userId="2e6e5431-bb17-4c41-9985-d39c50d83c73" providerId="ADAL" clId="{B9586FC7-1ADA-4368-AE13-4AF4FF7EC188}" dt="2023-07-08T04:36:03.443" v="1242" actId="113"/>
          <ac:spMkLst>
            <pc:docMk/>
            <pc:sldMk cId="2170315991" sldId="273"/>
            <ac:spMk id="20" creationId="{44B5AFD6-DA93-C5E5-0843-5E53B29C94BD}"/>
          </ac:spMkLst>
        </pc:spChg>
        <pc:spChg chg="mod">
          <ac:chgData name="Toby Donaldson" userId="2e6e5431-bb17-4c41-9985-d39c50d83c73" providerId="ADAL" clId="{B9586FC7-1ADA-4368-AE13-4AF4FF7EC188}" dt="2023-07-08T04:36:02.281" v="1241" actId="113"/>
          <ac:spMkLst>
            <pc:docMk/>
            <pc:sldMk cId="2170315991" sldId="273"/>
            <ac:spMk id="21" creationId="{6EBED7B7-F3C4-2502-358E-63AA82021836}"/>
          </ac:spMkLst>
        </pc:spChg>
        <pc:spChg chg="mod">
          <ac:chgData name="Toby Donaldson" userId="2e6e5431-bb17-4c41-9985-d39c50d83c73" providerId="ADAL" clId="{B9586FC7-1ADA-4368-AE13-4AF4FF7EC188}" dt="2023-07-10T02:41:57.638" v="6038" actId="207"/>
          <ac:spMkLst>
            <pc:docMk/>
            <pc:sldMk cId="2170315991" sldId="273"/>
            <ac:spMk id="22" creationId="{46A4A922-22C9-57CE-6D4C-8A14E53DF971}"/>
          </ac:spMkLst>
        </pc:spChg>
        <pc:spChg chg="mod">
          <ac:chgData name="Toby Donaldson" userId="2e6e5431-bb17-4c41-9985-d39c50d83c73" providerId="ADAL" clId="{B9586FC7-1ADA-4368-AE13-4AF4FF7EC188}" dt="2023-07-10T02:42:01.491" v="6039" actId="207"/>
          <ac:spMkLst>
            <pc:docMk/>
            <pc:sldMk cId="2170315991" sldId="273"/>
            <ac:spMk id="23" creationId="{6FDDB798-4A16-4E40-C3FD-70D3A984DDBE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24" creationId="{676B950C-8F74-CE68-11B8-1BDF743CDD2F}"/>
          </ac:spMkLst>
        </pc:spChg>
      </pc:sldChg>
      <pc:sldChg chg="addSp modSp add del mod">
        <pc:chgData name="Toby Donaldson" userId="2e6e5431-bb17-4c41-9985-d39c50d83c73" providerId="ADAL" clId="{B9586FC7-1ADA-4368-AE13-4AF4FF7EC188}" dt="2023-07-08T04:34:38.098" v="1228" actId="2696"/>
        <pc:sldMkLst>
          <pc:docMk/>
          <pc:sldMk cId="2874711251" sldId="273"/>
        </pc:sldMkLst>
        <pc:spChg chg="add mod">
          <ac:chgData name="Toby Donaldson" userId="2e6e5431-bb17-4c41-9985-d39c50d83c73" providerId="ADAL" clId="{B9586FC7-1ADA-4368-AE13-4AF4FF7EC188}" dt="2023-07-08T04:32:12.112" v="1193" actId="113"/>
          <ac:spMkLst>
            <pc:docMk/>
            <pc:sldMk cId="2874711251" sldId="273"/>
            <ac:spMk id="17" creationId="{0287B6B4-B640-8730-E02A-BFE1D73BA3CD}"/>
          </ac:spMkLst>
        </pc:spChg>
      </pc:sldChg>
      <pc:sldChg chg="add del">
        <pc:chgData name="Toby Donaldson" userId="2e6e5431-bb17-4c41-9985-d39c50d83c73" providerId="ADAL" clId="{B9586FC7-1ADA-4368-AE13-4AF4FF7EC188}" dt="2023-07-08T04:34:32.763" v="1227" actId="2890"/>
        <pc:sldMkLst>
          <pc:docMk/>
          <pc:sldMk cId="884665496" sldId="274"/>
        </pc:sldMkLst>
      </pc:sldChg>
      <pc:sldChg chg="addSp delSp modSp new mod">
        <pc:chgData name="Toby Donaldson" userId="2e6e5431-bb17-4c41-9985-d39c50d83c73" providerId="ADAL" clId="{B9586FC7-1ADA-4368-AE13-4AF4FF7EC188}" dt="2023-07-10T02:36:08.577" v="6013" actId="20577"/>
        <pc:sldMkLst>
          <pc:docMk/>
          <pc:sldMk cId="2404450913" sldId="274"/>
        </pc:sldMkLst>
        <pc:spChg chg="mod">
          <ac:chgData name="Toby Donaldson" userId="2e6e5431-bb17-4c41-9985-d39c50d83c73" providerId="ADAL" clId="{B9586FC7-1ADA-4368-AE13-4AF4FF7EC188}" dt="2023-07-08T04:46:13.981" v="1929" actId="14100"/>
          <ac:spMkLst>
            <pc:docMk/>
            <pc:sldMk cId="2404450913" sldId="274"/>
            <ac:spMk id="2" creationId="{DAC52906-7C32-BCCD-C0C4-D83543BE2C1E}"/>
          </ac:spMkLst>
        </pc:spChg>
        <pc:spChg chg="mod">
          <ac:chgData name="Toby Donaldson" userId="2e6e5431-bb17-4c41-9985-d39c50d83c73" providerId="ADAL" clId="{B9586FC7-1ADA-4368-AE13-4AF4FF7EC188}" dt="2023-07-10T02:36:08.577" v="6013" actId="20577"/>
          <ac:spMkLst>
            <pc:docMk/>
            <pc:sldMk cId="2404450913" sldId="274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5" creationId="{1059C9CB-137F-E734-FB9F-A172C57FA006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6" creationId="{99BB2F25-E3D4-4431-AE2D-354141880DDE}"/>
          </ac:spMkLst>
        </pc:spChg>
        <pc:spChg chg="mod">
          <ac:chgData name="Toby Donaldson" userId="2e6e5431-bb17-4c41-9985-d39c50d83c73" providerId="ADAL" clId="{B9586FC7-1ADA-4368-AE13-4AF4FF7EC188}" dt="2023-07-08T04:41:58.676" v="1778" actId="20577"/>
          <ac:spMkLst>
            <pc:docMk/>
            <pc:sldMk cId="2404450913" sldId="274"/>
            <ac:spMk id="8" creationId="{81D34039-38ED-B335-B0CF-3ABC5C675637}"/>
          </ac:spMkLst>
        </pc:spChg>
        <pc:spChg chg="mod">
          <ac:chgData name="Toby Donaldson" userId="2e6e5431-bb17-4c41-9985-d39c50d83c73" providerId="ADAL" clId="{B9586FC7-1ADA-4368-AE13-4AF4FF7EC188}" dt="2023-07-08T04:41:19.291" v="1766"/>
          <ac:spMkLst>
            <pc:docMk/>
            <pc:sldMk cId="2404450913" sldId="274"/>
            <ac:spMk id="9" creationId="{ABF75D15-1F79-E299-A826-36656586C2B3}"/>
          </ac:spMkLst>
        </pc:spChg>
        <pc:spChg chg="add del mod">
          <ac:chgData name="Toby Donaldson" userId="2e6e5431-bb17-4c41-9985-d39c50d83c73" providerId="ADAL" clId="{B9586FC7-1ADA-4368-AE13-4AF4FF7EC188}" dt="2023-07-08T04:41:59.317" v="1780"/>
          <ac:spMkLst>
            <pc:docMk/>
            <pc:sldMk cId="2404450913" sldId="274"/>
            <ac:spMk id="16" creationId="{571B1971-B02B-1964-A34A-2B96FA20C6B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7" creationId="{62E99B0E-EDE0-8918-ABA4-1F4D3FCF567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8" creationId="{4C95873E-746F-4F54-9B5E-98B70C9C2EBD}"/>
          </ac:spMkLst>
        </pc:spChg>
        <pc:spChg chg="add mod">
          <ac:chgData name="Toby Donaldson" userId="2e6e5431-bb17-4c41-9985-d39c50d83c73" providerId="ADAL" clId="{B9586FC7-1ADA-4368-AE13-4AF4FF7EC188}" dt="2023-07-08T04:44:00.124" v="1885" actId="113"/>
          <ac:spMkLst>
            <pc:docMk/>
            <pc:sldMk cId="2404450913" sldId="274"/>
            <ac:spMk id="19" creationId="{4D0C0BD2-6F03-E573-660B-9A77B4B66EB2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0" creationId="{C0D4FE63-574E-7FED-C8FE-2D1FEDA89F2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1" creationId="{13111E3C-B945-D075-9AAC-AA04031857F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2" creationId="{89B481E7-9DE4-0395-9543-FB7FE40529D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3" creationId="{A5EE5DDC-49A5-FB75-10E1-31F6DC06A106}"/>
          </ac:spMkLst>
        </pc:spChg>
        <pc:spChg chg="add mod">
          <ac:chgData name="Toby Donaldson" userId="2e6e5431-bb17-4c41-9985-d39c50d83c73" providerId="ADAL" clId="{B9586FC7-1ADA-4368-AE13-4AF4FF7EC188}" dt="2023-07-08T04:48:14.305" v="2062" actId="1076"/>
          <ac:spMkLst>
            <pc:docMk/>
            <pc:sldMk cId="2404450913" sldId="274"/>
            <ac:spMk id="24" creationId="{4B70D9BE-94B8-FC3E-4852-795D7B193B1C}"/>
          </ac:spMkLst>
        </pc:spChg>
        <pc:grpChg chg="add del mod">
          <ac:chgData name="Toby Donaldson" userId="2e6e5431-bb17-4c41-9985-d39c50d83c73" providerId="ADAL" clId="{B9586FC7-1ADA-4368-AE13-4AF4FF7EC188}" dt="2023-07-08T04:47:38.656" v="1972" actId="21"/>
          <ac:grpSpMkLst>
            <pc:docMk/>
            <pc:sldMk cId="2404450913" sldId="274"/>
            <ac:grpSpMk id="7" creationId="{DA780336-EFA3-05B2-6EBC-EBE9B6811E7E}"/>
          </ac:grpSpMkLst>
        </pc:grp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0" creationId="{7E37AEF3-A7E5-340E-6D5F-5452C18B4489}"/>
          </ac:cxnSpMkLst>
        </pc:cxn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1" creationId="{846FC994-AF80-9519-B304-74D6D7D64762}"/>
          </ac:cxnSpMkLst>
        </pc:cxnChg>
      </pc:sldChg>
      <pc:sldChg chg="modSp add mod">
        <pc:chgData name="Toby Donaldson" userId="2e6e5431-bb17-4c41-9985-d39c50d83c73" providerId="ADAL" clId="{B9586FC7-1ADA-4368-AE13-4AF4FF7EC188}" dt="2023-07-10T02:36:13.194" v="6014" actId="20577"/>
        <pc:sldMkLst>
          <pc:docMk/>
          <pc:sldMk cId="306964257" sldId="275"/>
        </pc:sldMkLst>
        <pc:spChg chg="mod">
          <ac:chgData name="Toby Donaldson" userId="2e6e5431-bb17-4c41-9985-d39c50d83c73" providerId="ADAL" clId="{B9586FC7-1ADA-4368-AE13-4AF4FF7EC188}" dt="2023-07-10T02:36:13.194" v="6014" actId="20577"/>
          <ac:spMkLst>
            <pc:docMk/>
            <pc:sldMk cId="306964257" sldId="275"/>
            <ac:spMk id="3" creationId="{E0F1131A-19D9-5B1E-3639-BAA5A02D68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10T02:43:06.976" v="6047" actId="20577"/>
        <pc:sldMkLst>
          <pc:docMk/>
          <pc:sldMk cId="1374003772" sldId="276"/>
        </pc:sldMkLst>
        <pc:spChg chg="mod">
          <ac:chgData name="Toby Donaldson" userId="2e6e5431-bb17-4c41-9985-d39c50d83c73" providerId="ADAL" clId="{B9586FC7-1ADA-4368-AE13-4AF4FF7EC188}" dt="2023-07-08T04:55:51.479" v="2304" actId="1076"/>
          <ac:spMkLst>
            <pc:docMk/>
            <pc:sldMk cId="1374003772" sldId="276"/>
            <ac:spMk id="2" creationId="{DAC52906-7C32-BCCD-C0C4-D83543BE2C1E}"/>
          </ac:spMkLst>
        </pc:spChg>
        <pc:spChg chg="del">
          <ac:chgData name="Toby Donaldson" userId="2e6e5431-bb17-4c41-9985-d39c50d83c73" providerId="ADAL" clId="{B9586FC7-1ADA-4368-AE13-4AF4FF7EC188}" dt="2023-07-08T04:48:49.202" v="2066" actId="21"/>
          <ac:spMkLst>
            <pc:docMk/>
            <pc:sldMk cId="1374003772" sldId="276"/>
            <ac:spMk id="3" creationId="{E0F1131A-19D9-5B1E-3639-BAA5A02D68BF}"/>
          </ac:spMkLst>
        </pc:spChg>
        <pc:spChg chg="mod">
          <ac:chgData name="Toby Donaldson" userId="2e6e5431-bb17-4c41-9985-d39c50d83c73" providerId="ADAL" clId="{B9586FC7-1ADA-4368-AE13-4AF4FF7EC188}" dt="2023-07-08T04:49:31.877" v="2078" actId="1076"/>
          <ac:spMkLst>
            <pc:docMk/>
            <pc:sldMk cId="1374003772" sldId="276"/>
            <ac:spMk id="5" creationId="{1059C9CB-137F-E734-FB9F-A172C57FA006}"/>
          </ac:spMkLst>
        </pc:spChg>
        <pc:spChg chg="mod">
          <ac:chgData name="Toby Donaldson" userId="2e6e5431-bb17-4c41-9985-d39c50d83c73" providerId="ADAL" clId="{B9586FC7-1ADA-4368-AE13-4AF4FF7EC188}" dt="2023-07-08T04:50:14.265" v="2086" actId="1076"/>
          <ac:spMkLst>
            <pc:docMk/>
            <pc:sldMk cId="1374003772" sldId="276"/>
            <ac:spMk id="6" creationId="{99BB2F25-E3D4-4431-AE2D-354141880DDE}"/>
          </ac:spMkLst>
        </pc:spChg>
        <pc:spChg chg="add del mod">
          <ac:chgData name="Toby Donaldson" userId="2e6e5431-bb17-4c41-9985-d39c50d83c73" providerId="ADAL" clId="{B9586FC7-1ADA-4368-AE13-4AF4FF7EC188}" dt="2023-07-08T04:48:51.806" v="2067" actId="21"/>
          <ac:spMkLst>
            <pc:docMk/>
            <pc:sldMk cId="1374003772" sldId="276"/>
            <ac:spMk id="13" creationId="{0A9708CD-7BAA-ACEF-56D9-42616831806E}"/>
          </ac:spMkLst>
        </pc:spChg>
        <pc:spChg chg="mod">
          <ac:chgData name="Toby Donaldson" userId="2e6e5431-bb17-4c41-9985-d39c50d83c73" providerId="ADAL" clId="{B9586FC7-1ADA-4368-AE13-4AF4FF7EC188}" dt="2023-07-08T04:50:20.479" v="2087" actId="20577"/>
          <ac:spMkLst>
            <pc:docMk/>
            <pc:sldMk cId="1374003772" sldId="276"/>
            <ac:spMk id="15" creationId="{E17642CF-C138-34E7-2E3A-B9403C651285}"/>
          </ac:spMkLst>
        </pc:spChg>
        <pc:spChg chg="mod">
          <ac:chgData name="Toby Donaldson" userId="2e6e5431-bb17-4c41-9985-d39c50d83c73" providerId="ADAL" clId="{B9586FC7-1ADA-4368-AE13-4AF4FF7EC188}" dt="2023-07-08T04:49:09.599" v="2071"/>
          <ac:spMkLst>
            <pc:docMk/>
            <pc:sldMk cId="1374003772" sldId="276"/>
            <ac:spMk id="16" creationId="{30CE26A0-D123-F556-0802-3BF154EEE215}"/>
          </ac:spMkLst>
        </pc:spChg>
        <pc:spChg chg="del mod">
          <ac:chgData name="Toby Donaldson" userId="2e6e5431-bb17-4c41-9985-d39c50d83c73" providerId="ADAL" clId="{B9586FC7-1ADA-4368-AE13-4AF4FF7EC188}" dt="2023-07-08T04:50:34.540" v="2089" actId="21"/>
          <ac:spMkLst>
            <pc:docMk/>
            <pc:sldMk cId="1374003772" sldId="276"/>
            <ac:spMk id="17" creationId="{62E99B0E-EDE0-8918-ABA4-1F4D3FCF567A}"/>
          </ac:spMkLst>
        </pc:spChg>
        <pc:spChg chg="del mod">
          <ac:chgData name="Toby Donaldson" userId="2e6e5431-bb17-4c41-9985-d39c50d83c73" providerId="ADAL" clId="{B9586FC7-1ADA-4368-AE13-4AF4FF7EC188}" dt="2023-07-08T04:50:37.334" v="2090" actId="21"/>
          <ac:spMkLst>
            <pc:docMk/>
            <pc:sldMk cId="1374003772" sldId="276"/>
            <ac:spMk id="18" creationId="{4C95873E-746F-4F54-9B5E-98B70C9C2EBD}"/>
          </ac:spMkLst>
        </pc:spChg>
        <pc:spChg chg="del">
          <ac:chgData name="Toby Donaldson" userId="2e6e5431-bb17-4c41-9985-d39c50d83c73" providerId="ADAL" clId="{B9586FC7-1ADA-4368-AE13-4AF4FF7EC188}" dt="2023-07-08T04:48:54.144" v="2068" actId="21"/>
          <ac:spMkLst>
            <pc:docMk/>
            <pc:sldMk cId="1374003772" sldId="276"/>
            <ac:spMk id="19" creationId="{4D0C0BD2-6F03-E573-660B-9A77B4B66EB2}"/>
          </ac:spMkLst>
        </pc:spChg>
        <pc:spChg chg="mod">
          <ac:chgData name="Toby Donaldson" userId="2e6e5431-bb17-4c41-9985-d39c50d83c73" providerId="ADAL" clId="{B9586FC7-1ADA-4368-AE13-4AF4FF7EC188}" dt="2023-07-08T04:51:58.013" v="2133" actId="113"/>
          <ac:spMkLst>
            <pc:docMk/>
            <pc:sldMk cId="1374003772" sldId="276"/>
            <ac:spMk id="20" creationId="{C0D4FE63-574E-7FED-C8FE-2D1FEDA89F2C}"/>
          </ac:spMkLst>
        </pc:spChg>
        <pc:spChg chg="del mod">
          <ac:chgData name="Toby Donaldson" userId="2e6e5431-bb17-4c41-9985-d39c50d83c73" providerId="ADAL" clId="{B9586FC7-1ADA-4368-AE13-4AF4FF7EC188}" dt="2023-07-08T04:51:33.121" v="2128" actId="21"/>
          <ac:spMkLst>
            <pc:docMk/>
            <pc:sldMk cId="1374003772" sldId="276"/>
            <ac:spMk id="21" creationId="{13111E3C-B945-D075-9AAC-AA04031857FF}"/>
          </ac:spMkLst>
        </pc:spChg>
        <pc:spChg chg="del mod">
          <ac:chgData name="Toby Donaldson" userId="2e6e5431-bb17-4c41-9985-d39c50d83c73" providerId="ADAL" clId="{B9586FC7-1ADA-4368-AE13-4AF4FF7EC188}" dt="2023-07-08T04:49:04.146" v="2070" actId="21"/>
          <ac:spMkLst>
            <pc:docMk/>
            <pc:sldMk cId="1374003772" sldId="276"/>
            <ac:spMk id="22" creationId="{89B481E7-9DE4-0395-9543-FB7FE40529DC}"/>
          </ac:spMkLst>
        </pc:spChg>
        <pc:spChg chg="mod">
          <ac:chgData name="Toby Donaldson" userId="2e6e5431-bb17-4c41-9985-d39c50d83c73" providerId="ADAL" clId="{B9586FC7-1ADA-4368-AE13-4AF4FF7EC188}" dt="2023-07-10T02:43:06.976" v="6047" actId="20577"/>
          <ac:spMkLst>
            <pc:docMk/>
            <pc:sldMk cId="1374003772" sldId="276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4:50:24.250" v="2088" actId="20577"/>
          <ac:spMkLst>
            <pc:docMk/>
            <pc:sldMk cId="1374003772" sldId="276"/>
            <ac:spMk id="25" creationId="{4220BEB8-4436-DA40-E5F4-1C9B9F118367}"/>
          </ac:spMkLst>
        </pc:spChg>
        <pc:spChg chg="mod">
          <ac:chgData name="Toby Donaldson" userId="2e6e5431-bb17-4c41-9985-d39c50d83c73" providerId="ADAL" clId="{B9586FC7-1ADA-4368-AE13-4AF4FF7EC188}" dt="2023-07-08T04:49:12.524" v="2073"/>
          <ac:spMkLst>
            <pc:docMk/>
            <pc:sldMk cId="1374003772" sldId="276"/>
            <ac:spMk id="26" creationId="{978B888F-B0C9-9C3F-C393-D3A95BA60B8D}"/>
          </ac:spMkLst>
        </pc:spChg>
        <pc:spChg chg="add mod">
          <ac:chgData name="Toby Donaldson" userId="2e6e5431-bb17-4c41-9985-d39c50d83c73" providerId="ADAL" clId="{B9586FC7-1ADA-4368-AE13-4AF4FF7EC188}" dt="2023-07-08T04:52:04.710" v="2135" actId="20577"/>
          <ac:spMkLst>
            <pc:docMk/>
            <pc:sldMk cId="1374003772" sldId="276"/>
            <ac:spMk id="33" creationId="{221666C9-E8C9-1F23-B0D3-FF81E1C78D51}"/>
          </ac:spMkLst>
        </pc:spChg>
        <pc:spChg chg="add del mod">
          <ac:chgData name="Toby Donaldson" userId="2e6e5431-bb17-4c41-9985-d39c50d83c73" providerId="ADAL" clId="{B9586FC7-1ADA-4368-AE13-4AF4FF7EC188}" dt="2023-07-08T04:53:24.396" v="2142" actId="21"/>
          <ac:spMkLst>
            <pc:docMk/>
            <pc:sldMk cId="1374003772" sldId="276"/>
            <ac:spMk id="34" creationId="{6257F7F9-00D4-1DD6-CC91-B3F4EA2098B1}"/>
          </ac:spMkLst>
        </pc:spChg>
        <pc:spChg chg="add mod">
          <ac:chgData name="Toby Donaldson" userId="2e6e5431-bb17-4c41-9985-d39c50d83c73" providerId="ADAL" clId="{B9586FC7-1ADA-4368-AE13-4AF4FF7EC188}" dt="2023-07-08T04:56:11.189" v="2311" actId="1076"/>
          <ac:spMkLst>
            <pc:docMk/>
            <pc:sldMk cId="1374003772" sldId="276"/>
            <ac:spMk id="35" creationId="{B5A91AC5-49D5-9969-2039-D7F1C399B087}"/>
          </ac:spMkLst>
        </pc:spChg>
        <pc:spChg chg="add mod">
          <ac:chgData name="Toby Donaldson" userId="2e6e5431-bb17-4c41-9985-d39c50d83c73" providerId="ADAL" clId="{B9586FC7-1ADA-4368-AE13-4AF4FF7EC188}" dt="2023-07-08T04:56:17.304" v="2315" actId="688"/>
          <ac:spMkLst>
            <pc:docMk/>
            <pc:sldMk cId="1374003772" sldId="276"/>
            <ac:spMk id="36" creationId="{291D14F8-49B4-A14D-5A38-949BFBD29998}"/>
          </ac:spMkLst>
        </pc:spChg>
        <pc:spChg chg="mod">
          <ac:chgData name="Toby Donaldson" userId="2e6e5431-bb17-4c41-9985-d39c50d83c73" providerId="ADAL" clId="{B9586FC7-1ADA-4368-AE13-4AF4FF7EC188}" dt="2023-07-08T04:58:19.115" v="2341" actId="20577"/>
          <ac:spMkLst>
            <pc:docMk/>
            <pc:sldMk cId="1374003772" sldId="276"/>
            <ac:spMk id="38" creationId="{85A867F5-699D-7C98-F686-68CFDA902A53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39" creationId="{255409FF-A1CF-FE96-C87E-D6DE56787671}"/>
          </ac:spMkLst>
        </pc:spChg>
        <pc:spChg chg="mod">
          <ac:chgData name="Toby Donaldson" userId="2e6e5431-bb17-4c41-9985-d39c50d83c73" providerId="ADAL" clId="{B9586FC7-1ADA-4368-AE13-4AF4FF7EC188}" dt="2023-07-08T04:58:21.795" v="2343" actId="20577"/>
          <ac:spMkLst>
            <pc:docMk/>
            <pc:sldMk cId="1374003772" sldId="276"/>
            <ac:spMk id="43" creationId="{F0D991B6-73DD-9E1F-FC9C-BAC5A13B947F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4" creationId="{E5245055-2265-C2BF-1BA1-7CA6E6C10A48}"/>
          </ac:spMkLst>
        </pc:spChg>
        <pc:spChg chg="mod">
          <ac:chgData name="Toby Donaldson" userId="2e6e5431-bb17-4c41-9985-d39c50d83c73" providerId="ADAL" clId="{B9586FC7-1ADA-4368-AE13-4AF4FF7EC188}" dt="2023-07-08T04:58:26.220" v="2345" actId="20577"/>
          <ac:spMkLst>
            <pc:docMk/>
            <pc:sldMk cId="1374003772" sldId="276"/>
            <ac:spMk id="46" creationId="{1BD75AFD-419D-1F0D-C54D-546846540175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7" creationId="{4FBD4C98-B837-A2B8-3B15-5520E8CF51BB}"/>
          </ac:spMkLst>
        </pc:spChg>
        <pc:spChg chg="mod">
          <ac:chgData name="Toby Donaldson" userId="2e6e5431-bb17-4c41-9985-d39c50d83c73" providerId="ADAL" clId="{B9586FC7-1ADA-4368-AE13-4AF4FF7EC188}" dt="2023-07-08T04:58:36.256" v="2348" actId="20577"/>
          <ac:spMkLst>
            <pc:docMk/>
            <pc:sldMk cId="1374003772" sldId="276"/>
            <ac:spMk id="49" creationId="{2B68BD86-21EB-C713-961F-98C594723723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0" creationId="{B504192D-3C40-E8B9-CECF-3E28D15F225A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4" creationId="{E3760EA3-80F0-1D0A-34C9-B293E05AC32E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5" creationId="{0D4CE155-D961-5687-7C57-5C29ABBCE6D5}"/>
          </ac:spMkLst>
        </pc:spChg>
        <pc:spChg chg="mod">
          <ac:chgData name="Toby Donaldson" userId="2e6e5431-bb17-4c41-9985-d39c50d83c73" providerId="ADAL" clId="{B9586FC7-1ADA-4368-AE13-4AF4FF7EC188}" dt="2023-07-08T04:58:56.474" v="2355" actId="20577"/>
          <ac:spMkLst>
            <pc:docMk/>
            <pc:sldMk cId="1374003772" sldId="276"/>
            <ac:spMk id="57" creationId="{B9169467-15AF-B457-6107-B4FE129C047D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8" creationId="{15955BD3-A676-B5A6-7863-5804246A5727}"/>
          </ac:spMkLst>
        </pc:spChg>
        <pc:spChg chg="mod">
          <ac:chgData name="Toby Donaldson" userId="2e6e5431-bb17-4c41-9985-d39c50d83c73" providerId="ADAL" clId="{B9586FC7-1ADA-4368-AE13-4AF4FF7EC188}" dt="2023-07-08T04:58:43.674" v="2352" actId="20577"/>
          <ac:spMkLst>
            <pc:docMk/>
            <pc:sldMk cId="1374003772" sldId="276"/>
            <ac:spMk id="60" creationId="{328577C0-2210-7FDE-AB4A-D9D70A830CA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1" creationId="{EC663698-DE6E-DDF9-4DA6-70153593D7A7}"/>
          </ac:spMkLst>
        </pc:spChg>
        <pc:spChg chg="mod">
          <ac:chgData name="Toby Donaldson" userId="2e6e5431-bb17-4c41-9985-d39c50d83c73" providerId="ADAL" clId="{B9586FC7-1ADA-4368-AE13-4AF4FF7EC188}" dt="2023-07-08T04:58:48.595" v="2354" actId="20577"/>
          <ac:spMkLst>
            <pc:docMk/>
            <pc:sldMk cId="1374003772" sldId="276"/>
            <ac:spMk id="65" creationId="{4E0F8DDE-801B-5AF8-D172-8F8AE1F565A6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6" creationId="{A1A17E56-C590-D7E0-E5C7-36D47F070471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8" creationId="{808C0C42-8B14-C5DE-7F23-001657688B3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9" creationId="{C442EA29-B5F1-0050-E9FB-63777C67B4D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78" creationId="{388B5795-0F1E-088C-4F36-897E81AC8CBF}"/>
          </ac:spMkLst>
        </pc:spChg>
        <pc:spChg chg="add del mod">
          <ac:chgData name="Toby Donaldson" userId="2e6e5431-bb17-4c41-9985-d39c50d83c73" providerId="ADAL" clId="{B9586FC7-1ADA-4368-AE13-4AF4FF7EC188}" dt="2023-07-08T04:59:56.399" v="2370" actId="11529"/>
          <ac:spMkLst>
            <pc:docMk/>
            <pc:sldMk cId="1374003772" sldId="276"/>
            <ac:spMk id="79" creationId="{EEEEA39B-318E-A225-2B96-7ADBD4E30E81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0" creationId="{0C65181F-1A13-A56C-A9D1-54306B70356E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1" creationId="{C54A9E38-459C-437D-86C5-A6ED684E1C59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2" creationId="{C8A7E29E-CAED-2BE3-3AAC-D61F50B0B804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3" creationId="{3FFA9246-1FE8-FFC4-0A77-DAA5E498163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4" creationId="{78A98E35-1F14-BE10-90C2-075DCF5BE324}"/>
          </ac:spMkLst>
        </pc:spChg>
        <pc:spChg chg="add mod">
          <ac:chgData name="Toby Donaldson" userId="2e6e5431-bb17-4c41-9985-d39c50d83c73" providerId="ADAL" clId="{B9586FC7-1ADA-4368-AE13-4AF4FF7EC188}" dt="2023-07-08T05:03:12.011" v="2441" actId="1076"/>
          <ac:spMkLst>
            <pc:docMk/>
            <pc:sldMk cId="1374003772" sldId="276"/>
            <ac:spMk id="85" creationId="{512F9614-E64B-7679-6201-55372B75FBDA}"/>
          </ac:spMkLst>
        </pc:spChg>
        <pc:grpChg chg="mod">
          <ac:chgData name="Toby Donaldson" userId="2e6e5431-bb17-4c41-9985-d39c50d83c73" providerId="ADAL" clId="{B9586FC7-1ADA-4368-AE13-4AF4FF7EC188}" dt="2023-07-08T04:49:00.343" v="2069" actId="1076"/>
          <ac:grpSpMkLst>
            <pc:docMk/>
            <pc:sldMk cId="1374003772" sldId="276"/>
            <ac:grpSpMk id="7" creationId="{DA780336-EFA3-05B2-6EBC-EBE9B6811E7E}"/>
          </ac:grpSpMkLst>
        </pc:grpChg>
        <pc:grpChg chg="add mod">
          <ac:chgData name="Toby Donaldson" userId="2e6e5431-bb17-4c41-9985-d39c50d83c73" providerId="ADAL" clId="{B9586FC7-1ADA-4368-AE13-4AF4FF7EC188}" dt="2023-07-08T04:49:31.877" v="2078" actId="1076"/>
          <ac:grpSpMkLst>
            <pc:docMk/>
            <pc:sldMk cId="1374003772" sldId="276"/>
            <ac:grpSpMk id="14" creationId="{5EB4D613-C8EE-D1CA-AEFD-66018726FF03}"/>
          </ac:grpSpMkLst>
        </pc:grpChg>
        <pc:grpChg chg="add mod">
          <ac:chgData name="Toby Donaldson" userId="2e6e5431-bb17-4c41-9985-d39c50d83c73" providerId="ADAL" clId="{B9586FC7-1ADA-4368-AE13-4AF4FF7EC188}" dt="2023-07-08T04:50:14.265" v="2086" actId="1076"/>
          <ac:grpSpMkLst>
            <pc:docMk/>
            <pc:sldMk cId="1374003772" sldId="276"/>
            <ac:grpSpMk id="24" creationId="{2BCD1CDA-8226-B99A-76EB-D80574E7956E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37" creationId="{00211FCE-DFD0-CAE7-E9AC-A88F3E09FE9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2" creationId="{A5ACC7A2-0AD4-8FFA-8CB1-62676766C77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5" creationId="{819ADD76-A059-5DAF-5214-7FBDE9E916D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8" creationId="{591C575E-A84A-5C8C-B608-31951315AFEE}"/>
          </ac:grpSpMkLst>
        </pc:grpChg>
        <pc:grpChg chg="add del mod">
          <ac:chgData name="Toby Donaldson" userId="2e6e5431-bb17-4c41-9985-d39c50d83c73" providerId="ADAL" clId="{B9586FC7-1ADA-4368-AE13-4AF4FF7EC188}" dt="2023-07-08T04:57:30.349" v="2330" actId="21"/>
          <ac:grpSpMkLst>
            <pc:docMk/>
            <pc:sldMk cId="1374003772" sldId="276"/>
            <ac:grpSpMk id="53" creationId="{CADD3F77-A7B5-658F-734A-EE5328289AE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6" creationId="{B731D11A-C2A0-6910-8F2E-265BFBF9BC1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9" creationId="{326FAB81-F0DD-DA0B-C2AD-B4C84B588639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64" creationId="{00BC70D8-67A8-8B67-C32E-919E108239AC}"/>
          </ac:grpSpMkLst>
        </pc:grpChg>
        <pc:grpChg chg="add del mod">
          <ac:chgData name="Toby Donaldson" userId="2e6e5431-bb17-4c41-9985-d39c50d83c73" providerId="ADAL" clId="{B9586FC7-1ADA-4368-AE13-4AF4FF7EC188}" dt="2023-07-08T04:57:39.995" v="2333" actId="21"/>
          <ac:grpSpMkLst>
            <pc:docMk/>
            <pc:sldMk cId="1374003772" sldId="276"/>
            <ac:grpSpMk id="67" creationId="{ED97E5DD-116D-9963-8D4C-97DDB43E3AFF}"/>
          </ac:grpSpMkLst>
        </pc:grpChg>
        <pc:cxnChg chg="mod">
          <ac:chgData name="Toby Donaldson" userId="2e6e5431-bb17-4c41-9985-d39c50d83c73" providerId="ADAL" clId="{B9586FC7-1ADA-4368-AE13-4AF4FF7EC188}" dt="2023-07-08T04:49:34.917" v="2079" actId="14100"/>
          <ac:cxnSpMkLst>
            <pc:docMk/>
            <pc:sldMk cId="1374003772" sldId="276"/>
            <ac:cxnSpMk id="10" creationId="{7E37AEF3-A7E5-340E-6D5F-5452C18B4489}"/>
          </ac:cxnSpMkLst>
        </pc:cxnChg>
        <pc:cxnChg chg="mod">
          <ac:chgData name="Toby Donaldson" userId="2e6e5431-bb17-4c41-9985-d39c50d83c73" providerId="ADAL" clId="{B9586FC7-1ADA-4368-AE13-4AF4FF7EC188}" dt="2023-07-08T04:50:14.265" v="2086" actId="1076"/>
          <ac:cxnSpMkLst>
            <pc:docMk/>
            <pc:sldMk cId="1374003772" sldId="276"/>
            <ac:cxnSpMk id="11" creationId="{846FC994-AF80-9519-B304-74D6D7D64762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0" creationId="{2AA79B13-95F9-D03A-AA2F-93C0C37D7D46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1" creationId="{D2182FB6-AD5E-430E-6874-C94530A92A27}"/>
          </ac:cxnSpMkLst>
        </pc:cxnChg>
        <pc:cxnChg chg="add del mod">
          <ac:chgData name="Toby Donaldson" userId="2e6e5431-bb17-4c41-9985-d39c50d83c73" providerId="ADAL" clId="{B9586FC7-1ADA-4368-AE13-4AF4FF7EC188}" dt="2023-07-08T04:57:30.349" v="2330" actId="21"/>
          <ac:cxnSpMkLst>
            <pc:docMk/>
            <pc:sldMk cId="1374003772" sldId="276"/>
            <ac:cxnSpMk id="51" creationId="{9E5E2303-8164-7822-70BF-529245155A1D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52" creationId="{931E9E21-91C1-6665-386D-92DE2E4A1035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62" creationId="{5B564685-6CAF-872D-3EE8-DA232E79C24B}"/>
          </ac:cxnSpMkLst>
        </pc:cxnChg>
        <pc:cxnChg chg="add del mod">
          <ac:chgData name="Toby Donaldson" userId="2e6e5431-bb17-4c41-9985-d39c50d83c73" providerId="ADAL" clId="{B9586FC7-1ADA-4368-AE13-4AF4FF7EC188}" dt="2023-07-08T04:57:39.995" v="2333" actId="21"/>
          <ac:cxnSpMkLst>
            <pc:docMk/>
            <pc:sldMk cId="1374003772" sldId="276"/>
            <ac:cxnSpMk id="63" creationId="{FA26F1FE-61BC-5E13-8056-BCC7CE0DDC78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0" creationId="{B1EF1F0D-0179-1CD8-728C-F2E832025AB2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3" creationId="{221D42E3-CA9C-223B-7908-47861EFBD4DD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08T05:04:43.423" v="2494" actId="14100"/>
        <pc:sldMkLst>
          <pc:docMk/>
          <pc:sldMk cId="1099331548" sldId="277"/>
        </pc:sldMkLst>
        <pc:spChg chg="add mod">
          <ac:chgData name="Toby Donaldson" userId="2e6e5431-bb17-4c41-9985-d39c50d83c73" providerId="ADAL" clId="{B9586FC7-1ADA-4368-AE13-4AF4FF7EC188}" dt="2023-07-08T05:03:26.963" v="2442"/>
          <ac:spMkLst>
            <pc:docMk/>
            <pc:sldMk cId="1099331548" sldId="277"/>
            <ac:spMk id="3" creationId="{3B09EB43-9967-A02F-BDAF-0745BD22D0B1}"/>
          </ac:spMkLst>
        </pc:spChg>
        <pc:spChg chg="add mod">
          <ac:chgData name="Toby Donaldson" userId="2e6e5431-bb17-4c41-9985-d39c50d83c73" providerId="ADAL" clId="{B9586FC7-1ADA-4368-AE13-4AF4FF7EC188}" dt="2023-07-08T05:04:23.539" v="2489" actId="1076"/>
          <ac:spMkLst>
            <pc:docMk/>
            <pc:sldMk cId="1099331548" sldId="277"/>
            <ac:spMk id="12" creationId="{90BA0C4E-8B61-52E6-A93B-C0D44C714BAA}"/>
          </ac:spMkLst>
        </pc:spChg>
        <pc:spChg chg="mod">
          <ac:chgData name="Toby Donaldson" userId="2e6e5431-bb17-4c41-9985-d39c50d83c73" providerId="ADAL" clId="{B9586FC7-1ADA-4368-AE13-4AF4FF7EC188}" dt="2023-07-08T05:04:43.423" v="2494" actId="14100"/>
          <ac:spMkLst>
            <pc:docMk/>
            <pc:sldMk cId="1099331548" sldId="277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5:03:37.871" v="2443" actId="1076"/>
          <ac:spMkLst>
            <pc:docMk/>
            <pc:sldMk cId="1099331548" sldId="277"/>
            <ac:spMk id="78" creationId="{388B5795-0F1E-088C-4F36-897E81AC8C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08T05:45:39.382" v="3374" actId="20577"/>
        <pc:sldMkLst>
          <pc:docMk/>
          <pc:sldMk cId="2769145941" sldId="278"/>
        </pc:sldMkLst>
        <pc:spChg chg="mod">
          <ac:chgData name="Toby Donaldson" userId="2e6e5431-bb17-4c41-9985-d39c50d83c73" providerId="ADAL" clId="{B9586FC7-1ADA-4368-AE13-4AF4FF7EC188}" dt="2023-07-08T05:06:44.593" v="2508" actId="1076"/>
          <ac:spMkLst>
            <pc:docMk/>
            <pc:sldMk cId="2769145941" sldId="278"/>
            <ac:spMk id="9" creationId="{D62C956C-1189-C57A-6744-CC52796B23A9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3" creationId="{3D028295-0CAC-B195-C4D0-2BCE660B3951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5" creationId="{6710310B-C799-D271-B322-0D9D86D4E222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6" creationId="{209F1C4A-6884-EF48-1BD8-57AE7A0314CD}"/>
          </ac:spMkLst>
        </pc:spChg>
        <pc:spChg chg="add mod">
          <ac:chgData name="Toby Donaldson" userId="2e6e5431-bb17-4c41-9985-d39c50d83c73" providerId="ADAL" clId="{B9586FC7-1ADA-4368-AE13-4AF4FF7EC188}" dt="2023-07-08T05:18:39.462" v="2759" actId="20577"/>
          <ac:spMkLst>
            <pc:docMk/>
            <pc:sldMk cId="2769145941" sldId="27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5:10:43.069" v="2581" actId="20577"/>
          <ac:spMkLst>
            <pc:docMk/>
            <pc:sldMk cId="2769145941" sldId="278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1" creationId="{747A2435-0B0F-401F-9114-C2CAA523F3FC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2" creationId="{8973161D-4F57-3D7F-621D-505D095122C2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4" creationId="{89C86C5F-45D7-CC1C-D7BF-AFFBF01F04E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5" creationId="{02863E8C-F1B9-3CC0-25BD-D128C4966F3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7" creationId="{0A4030BC-09A7-E292-9A0D-25624F99D447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8" creationId="{AA83B4B9-A748-1E0B-FEE1-3CEEBF08D3B9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0" creationId="{F7711E24-20ED-95A8-4F3A-B4BDD1A833A4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1" creationId="{D9EB889A-699D-2247-D6DD-AE6F0A5574C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3" creationId="{CAC7E805-9519-C939-777A-F496F945DDAF}"/>
          </ac:spMkLst>
        </pc:spChg>
        <pc:spChg chg="del">
          <ac:chgData name="Toby Donaldson" userId="2e6e5431-bb17-4c41-9985-d39c50d83c73" providerId="ADAL" clId="{B9586FC7-1ADA-4368-AE13-4AF4FF7EC188}" dt="2023-07-08T05:06:11.957" v="2501" actId="21"/>
          <ac:spMkLst>
            <pc:docMk/>
            <pc:sldMk cId="2769145941" sldId="278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6" creationId="{B7F99F15-EA99-108C-B7C8-4365FEF2739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8" creationId="{92DECAD5-11C5-0A9F-781A-06621738D37E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9" creationId="{7D52DC23-6F0B-6694-6346-5F1DEB38BCA1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6" creationId="{3F2F1212-618B-8BCC-B5C5-18C6CC944A4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7" creationId="{59F080EB-2D20-4A15-B4AD-37D600F3447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9" creationId="{2CDA325D-A783-07AF-682F-8A328B44944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0" creationId="{ABCA666B-7764-B4D1-69E2-E06077290ED6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2" creationId="{5DADF7F6-B769-297E-3E55-7C07E6F9F23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3" creationId="{0A447A03-E4B6-F68D-8AAD-6DE5460B3EEE}"/>
          </ac:spMkLst>
        </pc:spChg>
        <pc:spChg chg="mod">
          <ac:chgData name="Toby Donaldson" userId="2e6e5431-bb17-4c41-9985-d39c50d83c73" providerId="ADAL" clId="{B9586FC7-1ADA-4368-AE13-4AF4FF7EC188}" dt="2023-07-08T05:10:11.315" v="2577" actId="207"/>
          <ac:spMkLst>
            <pc:docMk/>
            <pc:sldMk cId="2769145941" sldId="278"/>
            <ac:spMk id="58" creationId="{705E0D77-13F2-3C11-FDBC-BE4A555D8490}"/>
          </ac:spMkLst>
        </pc:spChg>
        <pc:spChg chg="mod">
          <ac:chgData name="Toby Donaldson" userId="2e6e5431-bb17-4c41-9985-d39c50d83c73" providerId="ADAL" clId="{B9586FC7-1ADA-4368-AE13-4AF4FF7EC188}" dt="2023-07-08T05:08:37.415" v="2564"/>
          <ac:spMkLst>
            <pc:docMk/>
            <pc:sldMk cId="2769145941" sldId="278"/>
            <ac:spMk id="59" creationId="{6A65B233-1518-ADFB-85A6-1730111126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3" creationId="{0269BB25-F0C3-FC47-7296-AF8F5DAB74D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4" creationId="{24770B68-9144-98CB-37F2-08200C84408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5" creationId="{4D9BBE61-FEDA-52A3-BC8A-F7D38A92365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6" creationId="{E7F36839-C8AD-758C-14FD-E5E1EAB0B803}"/>
          </ac:spMkLst>
        </pc:spChg>
        <pc:spChg chg="add mod">
          <ac:chgData name="Toby Donaldson" userId="2e6e5431-bb17-4c41-9985-d39c50d83c73" providerId="ADAL" clId="{B9586FC7-1ADA-4368-AE13-4AF4FF7EC188}" dt="2023-07-08T05:45:37.332" v="3372" actId="20577"/>
          <ac:spMkLst>
            <pc:docMk/>
            <pc:sldMk cId="2769145941" sldId="278"/>
            <ac:spMk id="67" creationId="{833B5925-3367-68A5-A371-FAF7767A544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8" creationId="{F4049694-6314-4CEE-3DDD-732772A149A2}"/>
          </ac:spMkLst>
        </pc:spChg>
        <pc:spChg chg="add mod">
          <ac:chgData name="Toby Donaldson" userId="2e6e5431-bb17-4c41-9985-d39c50d83c73" providerId="ADAL" clId="{B9586FC7-1ADA-4368-AE13-4AF4FF7EC188}" dt="2023-07-08T05:45:39.382" v="3374" actId="20577"/>
          <ac:spMkLst>
            <pc:docMk/>
            <pc:sldMk cId="2769145941" sldId="278"/>
            <ac:spMk id="69" creationId="{BD6688CD-67A2-96A3-F312-83AD298916B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0" creationId="{07553CA4-D8CD-5A90-6024-46C0F09F7D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1" creationId="{DF8E5816-B292-673D-D73C-27EAED686C8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2" creationId="{5E1F9648-AF2F-7F3E-EF73-4B5BCBFD1B5C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3" creationId="{706F1BA6-D228-9AEA-3E5A-97417C4E3EC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4" creationId="{A8C5BFDA-2603-1257-B6E9-696D1F1BE22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0" creationId="{724FB864-DD5B-95EB-0321-6CE9D95B9F4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1" creationId="{6945D390-C909-5C40-FB13-3FF5252DA06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2" creationId="{B18F5944-030D-E674-0B01-0FD62A36CD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3" creationId="{43C9ACB2-3021-DCB7-82C5-A5F99B31D4ED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4" creationId="{6B6D19D2-FB83-45B2-FC3B-8FADF41A397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5" creationId="{F7619E94-2250-DB6B-1C04-FFE31F090B2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0" creationId="{E15AA3BF-7996-0E4D-8B19-A3299C01CFF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2" creationId="{232B42D9-39D0-62AB-900D-307C30EF8EB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4" creationId="{449BF9B2-7827-AF69-3D8D-5F7C4546E11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6" creationId="{B0B7DDD3-86D8-D9E4-F7BB-7AA3E47905A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8" creationId="{882D82A8-9D8C-9092-735D-EE501DF8272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0" creationId="{245CB644-0FB9-32F5-267E-8E41BCCD7193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2" creationId="{73092061-362E-3258-6790-36D54FD1B22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4" creationId="{5F719F87-355D-ED60-5158-54CD95B0C3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6" creationId="{838C6FC5-8140-2337-6E75-E3D62ACF805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5:06:17.096" v="2502" actId="20577"/>
          <ac:spMkLst>
            <pc:docMk/>
            <pc:sldMk cId="2769145941" sldId="278"/>
            <ac:spMk id="118" creationId="{16198318-155F-37A0-5A07-B04A95DB2C0D}"/>
          </ac:spMkLst>
        </pc:s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2" creationId="{E34DD99D-7AB8-2B30-D181-8782759CD942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5" creationId="{875B1650-54FE-9ACD-9419-B745516805B9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0" creationId="{CE6879D4-481A-3A86-31CE-25776C872B4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3" creationId="{386D996E-EC03-CA53-3A05-A0B6407185CB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6" creationId="{32BABB00-6B26-48FA-C508-6162791DEFA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9" creationId="{1E8F483A-8FA2-7687-A522-F2081F6781E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2" creationId="{0D47E179-605F-1E4B-AEA6-2690D89D134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7" creationId="{85390EFF-FD9B-99A4-C256-01B1568C9879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5" creationId="{CA377F49-84CB-8619-3213-EC495094574A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8" creationId="{016AE167-13BF-3273-F1BB-0CD17B845B11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1" creationId="{24576BD9-6AD3-8D81-A7B1-E80B764AC25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7" creationId="{F1D49AFB-4855-B962-6DFD-12B5AF626B81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7" creationId="{D65E8220-C1DE-8269-B65E-412F34F07FCF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5:18:42.157" v="2760" actId="1076"/>
          <ac:picMkLst>
            <pc:docMk/>
            <pc:sldMk cId="2769145941" sldId="278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0" creationId="{E3C733DA-C4A3-9448-1CBE-FDC2CF8BE5C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1" creationId="{7A965A01-990A-E979-B7A7-3D2F859A12D8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2" creationId="{F4593857-BCF5-69C6-10E2-34B5F214D8E4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3" creationId="{48F8C8CC-8DD2-0C5D-D6C5-751FCEF328A2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4" creationId="{2D81DF1D-19EF-72FB-A4C2-BAAB8AF262D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4" creationId="{977980DE-D3B0-CED8-926E-09C27E35CA47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5" creationId="{EB273929-2C1A-15A8-B25E-388258A14EA6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6" creationId="{D2092AE4-748C-2F4C-50E9-94E3EFAE9F6F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60" creationId="{127880F9-C441-748C-D3AA-DF8996C7A40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5" creationId="{7C9B3B9B-DD6E-5E21-DBDF-6E893F0162C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6" creationId="{DBD7CDC0-DA20-CD83-029B-281EBC8346F7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8" creationId="{7A3CE826-690A-B605-8E94-A06A955B476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9" creationId="{864925B3-B925-8E57-ADD6-B55E69FD163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6" creationId="{68A43FA7-6378-356A-FA7C-189841A8D2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7" creationId="{19DD5012-5F0B-EBA3-7D14-F0BF1E3CF87A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8" creationId="{01A6BE3E-CF2E-2F43-EB93-6823B92F537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9" creationId="{934A4E22-7979-1A99-AFDC-E7F75CF0D4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1" creationId="{C376EAA5-3403-4459-47D0-B64D269C0FB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3" creationId="{80B76EF3-90B6-ACD8-0AB4-E4D94AAACD81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5" creationId="{885C1504-2917-3731-E631-B0121B7317A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7" creationId="{87FB6A34-1F44-33B7-0A86-321EE3B2FDD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1" creationId="{D1ED8479-A271-EAFE-04F1-C0A45DC164C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3" creationId="{22B3CA5E-BF77-FCFF-51B7-E3771153292D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5" creationId="{4D3F50D2-AA44-4932-34B1-398452BE535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7" creationId="{DC4F2C5F-803E-4DE8-4D47-D850F8AE5E0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7" creationId="{7B8BCE5A-EC37-D450-44D8-1A4348E9E1FA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08T05:19:13.252" v="2761" actId="2696"/>
        <pc:sldMkLst>
          <pc:docMk/>
          <pc:sldMk cId="1695902105" sldId="279"/>
        </pc:sldMkLst>
        <pc:spChg chg="mod">
          <ac:chgData name="Toby Donaldson" userId="2e6e5431-bb17-4c41-9985-d39c50d83c73" providerId="ADAL" clId="{B9586FC7-1ADA-4368-AE13-4AF4FF7EC188}" dt="2023-07-08T05:10:55.459" v="2583" actId="20577"/>
          <ac:spMkLst>
            <pc:docMk/>
            <pc:sldMk cId="1695902105" sldId="279"/>
            <ac:spMk id="18" creationId="{E990820E-F49F-048D-064F-A206E9A9F8FB}"/>
          </ac:spMkLst>
        </pc:spChg>
        <pc:picChg chg="del">
          <ac:chgData name="Toby Donaldson" userId="2e6e5431-bb17-4c41-9985-d39c50d83c73" providerId="ADAL" clId="{B9586FC7-1ADA-4368-AE13-4AF4FF7EC188}" dt="2023-07-08T05:10:51.312" v="2582" actId="21"/>
          <ac:picMkLst>
            <pc:docMk/>
            <pc:sldMk cId="1695902105" sldId="279"/>
            <ac:picMk id="19" creationId="{2927A5EE-7C62-6E05-175E-F08EF5CDF1BD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08T05:42:12.476" v="3346" actId="20577"/>
        <pc:sldMkLst>
          <pc:docMk/>
          <pc:sldMk cId="3984422212" sldId="280"/>
        </pc:sldMkLst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5" creationId="{2AEDA288-BF28-5F3C-C1B7-5BD9ECE6834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6" creationId="{5A0F46BA-B270-6D94-713F-5C791CAE17B9}"/>
          </ac:spMkLst>
        </pc:spChg>
        <pc:spChg chg="mod">
          <ac:chgData name="Toby Donaldson" userId="2e6e5431-bb17-4c41-9985-d39c50d83c73" providerId="ADAL" clId="{B9586FC7-1ADA-4368-AE13-4AF4FF7EC188}" dt="2023-07-08T05:16:14.565" v="2714" actId="1076"/>
          <ac:spMkLst>
            <pc:docMk/>
            <pc:sldMk cId="3984422212" sldId="280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11:29.752" v="2654" actId="20577"/>
          <ac:spMkLst>
            <pc:docMk/>
            <pc:sldMk cId="3984422212" sldId="280"/>
            <ac:spMk id="18" creationId="{E990820E-F49F-048D-064F-A206E9A9F8F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1" creationId="{D137D49E-16B0-54B5-449D-FDFEC0166AE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2" creationId="{7B7BFF02-D381-497F-01A5-424E0AADE87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4" creationId="{00C9ED4F-F44C-917F-66C3-21278B31846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5" creationId="{D4B5B13F-B71E-C8DF-1508-72E026D84043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7" creationId="{0FCF45B2-F027-DE27-FA4B-57D5542962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8" creationId="{92CAD264-9A73-1CD2-A29B-4F93F6E3B26F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0" creationId="{FC6EBDFB-9A85-000E-1E38-C75E79CB6D40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1" creationId="{D3043B6F-48F1-1223-B2F7-1BB756A20095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3" creationId="{09594101-CDF3-F5F1-5ECD-1E9C4691211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5" creationId="{EFEB4D45-304A-D2FE-F8C2-CF1947619B3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2" creationId="{5FCADE23-1F78-28C7-A57E-BBF1EA48BEF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3" creationId="{18955270-E141-61DD-83BB-6D47F76230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5" creationId="{32CB5383-062A-198C-770F-2ED0DFEA9AB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6" creationId="{632D592E-394D-86AD-4797-9AE3FB1AEA9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8" creationId="{10799474-EAC0-583B-BE5C-9234FCFE907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9" creationId="{5289EDA8-BF94-0E74-635A-A77E41E9501B}"/>
          </ac:spMkLst>
        </pc:spChg>
        <pc:spChg chg="add 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56" creationId="{97ED5EB4-1971-C20F-6E35-1FCB90814704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2" creationId="{C2289354-B672-1AA2-6739-AECCBE45A762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6" creationId="{239288E7-889C-F3FC-8F37-6FBF1F1CDABC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0" creationId="{9C8594EA-377B-D4C7-6C31-85CFD983F53E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6" creationId="{61118C34-4567-28C3-A3F6-B15099BB753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9" creationId="{4BD3A182-57AE-7054-43AC-60584A90EFC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85" creationId="{26C26462-D30A-F409-ECF2-65DB540BA5C8}"/>
          </ac:spMkLst>
        </pc:spChg>
        <pc:spChg chg="add del mod">
          <ac:chgData name="Toby Donaldson" userId="2e6e5431-bb17-4c41-9985-d39c50d83c73" providerId="ADAL" clId="{B9586FC7-1ADA-4368-AE13-4AF4FF7EC188}" dt="2023-07-08T05:15:16.159" v="2700"/>
          <ac:spMkLst>
            <pc:docMk/>
            <pc:sldMk cId="3984422212" sldId="280"/>
            <ac:spMk id="88" creationId="{214F717E-F8F9-CFBF-7C4B-4477C30FC7B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1" creationId="{40636992-6B3B-8561-BF5F-6417E95DD4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6" creationId="{0990962B-424F-F956-A5A6-67BC4F27E0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9" creationId="{7EAC899E-665D-ADCC-E667-8957C044DE4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1" creationId="{3DDB5A09-3BB0-031D-0E86-BC2AB521E2A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2" creationId="{F3162305-BABF-14FC-4D8E-DBD235DFC81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4" creationId="{26E20601-15D3-0557-984C-31B25DBEA17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5" creationId="{CF4A6DDB-207F-BBED-A1D8-9D36E3CF66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7" creationId="{6B654C05-48F6-447B-BBBB-43016BF6288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8" creationId="{EFAA2C0D-F07E-EE6A-3FD0-E3FD19E6F12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0" creationId="{1DD92100-227B-D084-3932-5A4EF5EB055B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1" creationId="{4D409F03-9C8D-1B13-3FC1-DE34C66A55E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3" creationId="{5F748C5D-4E97-43A5-1421-3B5E7587ED2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4" creationId="{1200F61A-0842-978A-68DE-C860EC7B6F5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6" creationId="{C4DB3E6D-5349-2CAE-8AAF-A71083068816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7" creationId="{D2B10CD7-8327-45C6-5F79-BFAC7D1448C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8" creationId="{1CFD3643-7EE6-9DB0-C2C7-BE5E71F0828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9" creationId="{A863E61C-0A69-B133-0C84-07E7014DF69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1" creationId="{8E4FA2B7-548E-352C-12FE-5CD072CFB2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2" creationId="{D3FD4F91-7B10-9856-7A8D-A937170EAFC2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4" creationId="{3DE72521-1FF7-51F0-9750-6AB2C4C9891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5" creationId="{355F6ECB-FAA6-5D97-A87E-08E948502093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1" creationId="{B3E16140-A08D-6F99-8B27-0F619CD0287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4" creationId="{3B798098-57EE-8E09-1973-984801C95EB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7" creationId="{665469A5-4016-818C-F30D-27AF337878B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0" creationId="{F161F154-62F1-83E3-6F31-4940160AC7A5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3" creationId="{5771008D-B958-FC0F-D2BB-D709447A7F2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6" creationId="{B0061311-C699-EE71-469A-7FF7A03413C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9" creationId="{F866D0D7-17D9-63FD-07F1-76EBE2F05E8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2" creationId="{F3FC3880-AB6B-5C58-FEF3-4E23291A09A0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5" creationId="{30C8142B-DE2E-7F74-EA9C-CF0092832F3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8" creationId="{6E13B2DA-E806-24EB-F209-F11199EC331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89" creationId="{47D2D1F2-4E5F-FC5D-041F-5FF1DE05D327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0" creationId="{665D528E-5338-2314-76A2-8A8C48BE2C4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1" creationId="{BAAFC37F-79DB-31B5-FE7E-98CE4B163B2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2" creationId="{17061693-9B7E-1774-7E32-E9346DF842CB}"/>
          </ac:spMkLst>
        </pc:spChg>
        <pc:spChg chg="add mod">
          <ac:chgData name="Toby Donaldson" userId="2e6e5431-bb17-4c41-9985-d39c50d83c73" providerId="ADAL" clId="{B9586FC7-1ADA-4368-AE13-4AF4FF7EC188}" dt="2023-07-08T05:42:08.805" v="3344" actId="20577"/>
          <ac:spMkLst>
            <pc:docMk/>
            <pc:sldMk cId="3984422212" sldId="280"/>
            <ac:spMk id="193" creationId="{68859D1C-40CF-B948-6D57-B996E0E9C131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4" creationId="{09EB6DFD-DAA7-6AE9-98E2-36E60AB02184}"/>
          </ac:spMkLst>
        </pc:spChg>
        <pc:spChg chg="add mod">
          <ac:chgData name="Toby Donaldson" userId="2e6e5431-bb17-4c41-9985-d39c50d83c73" providerId="ADAL" clId="{B9586FC7-1ADA-4368-AE13-4AF4FF7EC188}" dt="2023-07-08T05:42:12.476" v="3346" actId="20577"/>
          <ac:spMkLst>
            <pc:docMk/>
            <pc:sldMk cId="3984422212" sldId="280"/>
            <ac:spMk id="195" creationId="{DFB10C04-12D8-319B-7FB5-0A726086967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6" creationId="{4145F314-DE81-8E50-DB47-E0FBC0F051F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7" creationId="{AA5C562B-4897-8B36-0EB3-8095EC1426CD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8" creationId="{014397BF-C121-3039-4521-3C50588E0119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9" creationId="{91701135-3ECB-3F86-4E82-B23AAC1163BC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0" creationId="{29B1331E-8148-BEE1-6D73-C3D7C1CA8A8E}"/>
          </ac:spMkLst>
        </pc:spChg>
        <pc:spChg chg="add mod">
          <ac:chgData name="Toby Donaldson" userId="2e6e5431-bb17-4c41-9985-d39c50d83c73" providerId="ADAL" clId="{B9586FC7-1ADA-4368-AE13-4AF4FF7EC188}" dt="2023-07-08T05:41:52.721" v="3342" actId="20577"/>
          <ac:spMkLst>
            <pc:docMk/>
            <pc:sldMk cId="3984422212" sldId="280"/>
            <ac:spMk id="206" creationId="{76D922BC-18A1-BAAE-E29B-A6D55E7D87F6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7" creationId="{6CCA49BC-3A3F-A9A2-3A2C-FF1DECB5756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8" creationId="{EF1F3CA9-0BF2-3AE1-3976-2EF36D79D35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9" creationId="{928AEC35-6950-FF21-72B7-131BCB02964C}"/>
          </ac:spMkLst>
        </pc:spChg>
        <pc:spChg chg="add mod">
          <ac:chgData name="Toby Donaldson" userId="2e6e5431-bb17-4c41-9985-d39c50d83c73" providerId="ADAL" clId="{B9586FC7-1ADA-4368-AE13-4AF4FF7EC188}" dt="2023-07-08T05:41:52.195" v="3341" actId="20577"/>
          <ac:spMkLst>
            <pc:docMk/>
            <pc:sldMk cId="3984422212" sldId="280"/>
            <ac:spMk id="210" creationId="{9BEFE4AF-6E4C-71E1-2E7C-CC0CEA449003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11" creationId="{185A8FCC-E866-8D86-AC99-661F557A7A1B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6" creationId="{53B96037-3C81-BFFB-F3D2-23FF94709061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8" creationId="{C36AEDE3-FA79-C36D-EB05-3FD76E1D910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0" creationId="{2B921D76-AA88-4FBA-199B-CDEE1026486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2" creationId="{CC9F04E1-1E5F-647E-0243-DA9B950B3C9E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4" creationId="{450FFDB4-559C-D784-D0DB-B0A6682AF43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6" creationId="{3631423D-CF37-BC46-6614-E9DFC0B2C326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8" creationId="{A4D05458-ECDD-D535-60CB-850FAF738BF3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0" creationId="{EAA827F7-5BDD-9059-AE84-FE09392B7D4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2" creationId="{C96F8C9B-D7AE-3D90-F67B-4F432043CBF5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4" creationId="{0F6D8C69-D1E9-968E-11D3-78B80E374F00}"/>
          </ac:spMkLst>
        </pc:s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2" creationId="{E34DD99D-7AB8-2B30-D181-8782759CD94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5" creationId="{875B1650-54FE-9ACD-9419-B745516805B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13" creationId="{D4BF9667-FB7D-AEDF-40A9-F353904F4DAB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0" creationId="{B8E39E2B-D764-AA68-CE4C-3D724329CA0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3" creationId="{273BF7CD-CC2B-F1FF-BED2-35FC3435FD39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6" creationId="{4E4E150C-0B60-E4B5-A78A-B67F302EFE5E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9" creationId="{914EE4DD-355F-DC4C-ACB5-5192BF9CB160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32" creationId="{0ED23FA9-49F4-4080-B51D-697DDD4467D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1" creationId="{47EB4BFC-B9C2-9369-153A-37F5FEB257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4" creationId="{5BD4CAB4-4C02-C372-36FF-D6595B649C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7" creationId="{C694F10D-4346-C743-D910-E6B426318967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59" creationId="{4AC7DAC2-F6A7-2C11-BE84-C6E387612D48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0" creationId="{627F5C6F-049F-62D7-097A-8C97914359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4" creationId="{C964AD68-C8E1-51A1-1A89-C050A95079B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8" creationId="{44B97E7B-7A64-9437-E9BA-2749F98707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4" creationId="{D22076E1-D48C-0D7A-2D09-0A2C8FBF282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7" creationId="{C39FA478-8E07-73CB-6095-987953A0909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3" creationId="{C0F138A5-64E5-4A88-8E96-EA5EBE7A7355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9" creationId="{4331352B-C0A2-AC0D-0586-252DC724D2F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4" creationId="{8D857B7B-FC14-CFEA-8069-186B5F03303D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7" creationId="{418F3D01-649F-1CED-F4D9-AB12E6F5918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0" creationId="{E67A0543-255F-92DE-9676-0947AB3195A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3" creationId="{9D8AB508-CD45-CF73-765D-D43DA3B6CC4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6" creationId="{FD343FB8-9E54-C871-6D42-2685F7CFEB17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9" creationId="{222AC446-E162-A376-C092-7F896DBED89E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2" creationId="{592CD73A-3980-777F-6526-30007DEB903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5" creationId="{DEBCFD5A-CB2A-72BB-C1F7-8B04A0BA5C50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9" creationId="{298164E7-EE1A-5D03-B2BE-6057A8FB3D0F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45" creationId="{F46E4F54-CE9C-A083-3F1E-71ACF23C641A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0" creationId="{F65DF6F8-5F53-4B0B-7B7A-3B4EFD4DC923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3" creationId="{9448FD6D-E113-C64E-5820-8CD6B3948E6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9" creationId="{AD8B38B7-47CF-01F2-9982-C4B486CE073C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2" creationId="{C4FD0BBA-EB53-E2B0-BBF1-27AC1CF9D75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5" creationId="{617AD9EB-7B40-454C-13A4-DE012305FC2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8" creationId="{B3E4DFA0-7B3A-04EA-A3D0-0D2846AE8669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1" creationId="{1A9DBDBD-6749-6EE9-7F6E-649D1B3A5D6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4" creationId="{3F829907-D4CD-08BE-35FD-A109ADF9C22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7" creationId="{C358E4D6-386F-A5B3-C481-2EC05693A5D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0" creationId="{03A1B771-6DBE-F5A4-C0DA-BE0F78BE22F4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3" creationId="{CAF9DA65-C68C-3BA9-5875-DC4965884A2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6" creationId="{E8358A14-68FE-54E3-7083-B97564DCE120}"/>
          </ac:grpSpMkLst>
        </pc:grpChg>
        <pc:picChg chg="mod">
          <ac:chgData name="Toby Donaldson" userId="2e6e5431-bb17-4c41-9985-d39c50d83c73" providerId="ADAL" clId="{B9586FC7-1ADA-4368-AE13-4AF4FF7EC188}" dt="2023-07-08T05:17:49.190" v="2730" actId="1076"/>
          <ac:picMkLst>
            <pc:docMk/>
            <pc:sldMk cId="3984422212" sldId="280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6" creationId="{CD3F6600-C853-5856-5D73-27BD39B40E54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7" creationId="{8401366D-911C-579E-A786-3050D91AC739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8" creationId="{2A0763CE-A4E9-8688-A763-E650D88E897E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9" creationId="{D1CE3329-565B-085E-EA6E-FEDA67C4FD2B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40" creationId="{054F4B35-E498-0C39-BE64-19227B067153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0" creationId="{37FEAC7F-A528-920F-B540-B92A7166A3BA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1" creationId="{2FFA78C4-B627-6D6D-01E2-E0ABB4847A76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2" creationId="{DDE7D623-129E-6EDA-F836-224C9789BC84}"/>
          </ac:cxnSpMkLst>
        </pc:cxnChg>
        <pc:cxnChg chg="add 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5" creationId="{2DC7994A-AA77-D236-AB21-EFE82E0C26C6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1" creationId="{2CF3EE37-EB6C-B172-157D-1222B1786BC4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5" creationId="{C4BAA42D-BDB0-389C-50A0-916AC6E299FE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9" creationId="{D78B325A-858A-8FA4-FE07-3565EE8F02F9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5" creationId="{7E7827A6-BECC-9455-4192-1D975B95B5CF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8" creationId="{AC68735E-A493-184A-17D0-75036A2F928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84" creationId="{F9B533C6-705F-200A-BF49-7072B365EE7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0" creationId="{9442A40A-8078-9DCE-7E6C-EE651304AB7A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5" creationId="{EDC3E8E8-8C8D-6E13-1BBC-98326DA37C41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8" creationId="{12E9144D-3C13-DE42-94D5-E47A7590D52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19" creationId="{6714970F-7AB1-0FC3-87BB-A87D0E71A878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20" creationId="{4F58AEB5-1C04-F5D1-150A-E0794F3EF1C1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6" creationId="{CD86C1BD-1109-7EC0-4216-7D6476FD452B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7" creationId="{1D021068-3F03-4744-D324-E93906199097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8" creationId="{C17A2721-D41F-8134-F61B-56A98EE60ECE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7" creationId="{7B8BCE5A-EC37-D450-44D8-1A4348E9E1FA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6" creationId="{86645679-B098-C79E-DF4B-09377336F1B6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7" creationId="{3F171309-99AD-C08C-4961-E8B6280310F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8" creationId="{9DB608A7-7B77-76A1-8029-7943253163E4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0" creationId="{652B9D3F-C5DF-54FB-2F3C-C7FB788F8D9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3" creationId="{1D63AF82-7893-0D21-9D4E-9F627547DAB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6" creationId="{CBD4BA85-0205-1FD2-E59D-2CE775D1E66D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9" creationId="{8B9E30B4-1C41-FF5F-6F98-52B0BE77EB7B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2" creationId="{86F688ED-0A75-83FD-D95D-CBC768C0A61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5" creationId="{58F94F98-3346-4201-3964-BEEC1CD95B47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78" creationId="{9A95742E-3ACC-57E7-B898-4AC94392BFD0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81" creationId="{1498B0A9-1FC1-B8F1-2523-E6B5853CE75A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4" creationId="{ACA50059-99BC-6A59-0970-3F9F0CE17BA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7" creationId="{28E40CEF-900F-0439-6623-842FA414E66B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1" creationId="{F78E3CEF-8C22-205B-7948-86165C1054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2" creationId="{6546DECA-F8A7-8A6D-DC5F-4053388C4C74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3" creationId="{009F26D3-4E81-C12E-F817-23266C9D093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4" creationId="{3B0A1AC1-C234-3865-4F6D-F6FCDB9D9B6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5" creationId="{5B4557DD-44B1-F32B-6596-BD889FA97C4D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2" creationId="{04AB544B-55BE-1922-1D16-2879045E52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3" creationId="{E4A2096B-735A-41F3-D52E-1B5378CB021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4" creationId="{91EF944E-172F-F1F4-FC21-255D6577E07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5" creationId="{29206E6E-2318-8645-0BB2-D66F9D634537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7" creationId="{86359E1F-774E-3717-C703-C27267075EE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9" creationId="{061EA0BE-459D-0121-52D5-C449CA45079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1" creationId="{FB3B4578-547D-CAFF-CBEB-111E95DA7666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3" creationId="{7C9E4D2B-C02E-1764-D9A1-B6819200CE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5" creationId="{4077E4E1-E15A-B8EB-F97B-AAF12FAAF2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7" creationId="{5FF33DDD-C6F4-4C55-4800-C002D16B9E1F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9" creationId="{7EFCC745-D1A9-2900-7A70-18CD04122AF5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1" creationId="{4216881C-B027-5A7A-ED34-21C9D76648FB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3" creationId="{51128513-AA52-607D-1378-04B55FD0168D}"/>
          </ac:cxnSpMkLst>
        </pc:cxnChg>
      </pc:sldChg>
      <pc:sldChg chg="delSp modSp add mod">
        <pc:chgData name="Toby Donaldson" userId="2e6e5431-bb17-4c41-9985-d39c50d83c73" providerId="ADAL" clId="{B9586FC7-1ADA-4368-AE13-4AF4FF7EC188}" dt="2023-07-08T05:42:39.297" v="3354" actId="20577"/>
        <pc:sldMkLst>
          <pc:docMk/>
          <pc:sldMk cId="668475254" sldId="281"/>
        </pc:sldMkLst>
        <pc:spChg chg="mod">
          <ac:chgData name="Toby Donaldson" userId="2e6e5431-bb17-4c41-9985-d39c50d83c73" providerId="ADAL" clId="{B9586FC7-1ADA-4368-AE13-4AF4FF7EC188}" dt="2023-07-08T05:42:36.967" v="3352" actId="20577"/>
          <ac:spMkLst>
            <pc:docMk/>
            <pc:sldMk cId="668475254" sldId="281"/>
            <ac:spMk id="24" creationId="{00C9ED4F-F44C-917F-66C3-21278B31846A}"/>
          </ac:spMkLst>
        </pc:spChg>
        <pc:spChg chg="mod">
          <ac:chgData name="Toby Donaldson" userId="2e6e5431-bb17-4c41-9985-d39c50d83c73" providerId="ADAL" clId="{B9586FC7-1ADA-4368-AE13-4AF4FF7EC188}" dt="2023-07-08T05:42:39.297" v="3354" actId="20577"/>
          <ac:spMkLst>
            <pc:docMk/>
            <pc:sldMk cId="668475254" sldId="281"/>
            <ac:spMk id="27" creationId="{0FCF45B2-F027-DE27-FA4B-57D5542962A7}"/>
          </ac:spMkLst>
        </pc:spChg>
        <pc:spChg chg="mod">
          <ac:chgData name="Toby Donaldson" userId="2e6e5431-bb17-4c41-9985-d39c50d83c73" providerId="ADAL" clId="{B9586FC7-1ADA-4368-AE13-4AF4FF7EC188}" dt="2023-07-08T05:42:25.487" v="3348" actId="20577"/>
          <ac:spMkLst>
            <pc:docMk/>
            <pc:sldMk cId="668475254" sldId="281"/>
            <ac:spMk id="193" creationId="{68859D1C-40CF-B948-6D57-B996E0E9C131}"/>
          </ac:spMkLst>
        </pc:spChg>
        <pc:spChg chg="mod">
          <ac:chgData name="Toby Donaldson" userId="2e6e5431-bb17-4c41-9985-d39c50d83c73" providerId="ADAL" clId="{B9586FC7-1ADA-4368-AE13-4AF4FF7EC188}" dt="2023-07-08T05:42:27.669" v="3350" actId="20577"/>
          <ac:spMkLst>
            <pc:docMk/>
            <pc:sldMk cId="668475254" sldId="281"/>
            <ac:spMk id="195" creationId="{DFB10C04-12D8-319B-7FB5-0A7260869672}"/>
          </ac:spMkLst>
        </pc:spChg>
        <pc:picChg chg="del">
          <ac:chgData name="Toby Donaldson" userId="2e6e5431-bb17-4c41-9985-d39c50d83c73" providerId="ADAL" clId="{B9586FC7-1ADA-4368-AE13-4AF4FF7EC188}" dt="2023-07-08T05:17:57.251" v="2731" actId="21"/>
          <ac:picMkLst>
            <pc:docMk/>
            <pc:sldMk cId="668475254" sldId="281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08T05:48:12.577" v="3406" actId="14100"/>
        <pc:sldMkLst>
          <pc:docMk/>
          <pc:sldMk cId="4292315240" sldId="282"/>
        </pc:sldMkLst>
        <pc:spChg chg="add del mod">
          <ac:chgData name="Toby Donaldson" userId="2e6e5431-bb17-4c41-9985-d39c50d83c73" providerId="ADAL" clId="{B9586FC7-1ADA-4368-AE13-4AF4FF7EC188}" dt="2023-07-08T05:20:05.455" v="2769"/>
          <ac:spMkLst>
            <pc:docMk/>
            <pc:sldMk cId="4292315240" sldId="282"/>
            <ac:spMk id="2" creationId="{A604EE2F-997E-F5D6-5E05-60C0FD34D701}"/>
          </ac:spMkLst>
        </pc:spChg>
        <pc:spChg chg="add del mod">
          <ac:chgData name="Toby Donaldson" userId="2e6e5431-bb17-4c41-9985-d39c50d83c73" providerId="ADAL" clId="{B9586FC7-1ADA-4368-AE13-4AF4FF7EC188}" dt="2023-07-08T05:20:11.829" v="2771"/>
          <ac:spMkLst>
            <pc:docMk/>
            <pc:sldMk cId="4292315240" sldId="282"/>
            <ac:spMk id="3" creationId="{CEA0B4E4-7C16-F8AE-AB1A-6CEE6AD501C5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1:33.837" v="2878" actId="20577"/>
          <ac:spMkLst>
            <pc:docMk/>
            <pc:sldMk cId="4292315240" sldId="282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24" creationId="{8CC4AB94-06B0-9122-DE2A-4D29CB17BE33}"/>
          </ac:spMkLst>
        </pc:spChg>
        <pc:spChg chg="mod">
          <ac:chgData name="Toby Donaldson" userId="2e6e5431-bb17-4c41-9985-d39c50d83c73" providerId="ADAL" clId="{B9586FC7-1ADA-4368-AE13-4AF4FF7EC188}" dt="2023-07-08T05:46:01.742" v="3376" actId="20577"/>
          <ac:spMkLst>
            <pc:docMk/>
            <pc:sldMk cId="4292315240" sldId="28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46:04.538" v="3378" actId="20577"/>
          <ac:spMkLst>
            <pc:docMk/>
            <pc:sldMk cId="4292315240" sldId="28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46:34.030" v="3385" actId="21"/>
          <ac:spMkLst>
            <pc:docMk/>
            <pc:sldMk cId="4292315240" sldId="282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19:57.050" v="2765" actId="21"/>
          <ac:spMkLst>
            <pc:docMk/>
            <pc:sldMk cId="4292315240" sldId="282"/>
            <ac:spMk id="100" creationId="{245CB644-0FB9-32F5-267E-8E41BCCD7193}"/>
          </ac:spMkLst>
        </pc:spChg>
        <pc:grpChg chg="add mod">
          <ac:chgData name="Toby Donaldson" userId="2e6e5431-bb17-4c41-9985-d39c50d83c73" providerId="ADAL" clId="{B9586FC7-1ADA-4368-AE13-4AF4FF7EC188}" dt="2023-07-08T05:48:06.752" v="3405" actId="1076"/>
          <ac:grpSpMkLst>
            <pc:docMk/>
            <pc:sldMk cId="4292315240" sldId="282"/>
            <ac:grpSpMk id="12" creationId="{5BD7523B-7FE6-A1B1-66E1-B9872FCDE3A7}"/>
          </ac:grpSpMkLst>
        </pc:grpChg>
        <pc:picChg chg="del">
          <ac:chgData name="Toby Donaldson" userId="2e6e5431-bb17-4c41-9985-d39c50d83c73" providerId="ADAL" clId="{B9586FC7-1ADA-4368-AE13-4AF4FF7EC188}" dt="2023-07-08T05:20:30.121" v="2776" actId="21"/>
          <ac:picMkLst>
            <pc:docMk/>
            <pc:sldMk cId="4292315240" sldId="282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5:48:12.577" v="3406" actId="14100"/>
          <ac:cxnSpMkLst>
            <pc:docMk/>
            <pc:sldMk cId="4292315240" sldId="282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" creationId="{AFE37224-2E1E-76C6-1B56-1E4E6704B89C}"/>
          </ac:cxnSpMkLst>
        </pc:cxnChg>
        <pc:cxnChg chg="add mod">
          <ac:chgData name="Toby Donaldson" userId="2e6e5431-bb17-4c41-9985-d39c50d83c73" providerId="ADAL" clId="{B9586FC7-1ADA-4368-AE13-4AF4FF7EC188}" dt="2023-07-08T05:48:06.752" v="3405" actId="1076"/>
          <ac:cxnSpMkLst>
            <pc:docMk/>
            <pc:sldMk cId="4292315240" sldId="282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5:47:12.496" v="3396" actId="14100"/>
          <ac:cxnSpMkLst>
            <pc:docMk/>
            <pc:sldMk cId="4292315240" sldId="282"/>
            <ac:cxnSpMk id="16" creationId="{1D71CAC4-D3A1-166F-DE3D-0B5D9733C5DE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23" creationId="{B39A1351-BD5B-7396-A8F0-7E6B804868AC}"/>
          </ac:cxnSpMkLst>
        </pc:cxnChg>
        <pc:cxnChg chg="mod">
          <ac:chgData name="Toby Donaldson" userId="2e6e5431-bb17-4c41-9985-d39c50d83c73" providerId="ADAL" clId="{B9586FC7-1ADA-4368-AE13-4AF4FF7EC188}" dt="2023-07-08T05:19:52.483" v="2764" actId="1582"/>
          <ac:cxnSpMkLst>
            <pc:docMk/>
            <pc:sldMk cId="4292315240" sldId="282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47:05.026" v="3393" actId="21"/>
          <ac:cxnSpMkLst>
            <pc:docMk/>
            <pc:sldMk cId="4292315240" sldId="282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46:13.820" v="3379" actId="21"/>
          <ac:cxnSpMkLst>
            <pc:docMk/>
            <pc:sldMk cId="4292315240" sldId="282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6:31.970" v="3384" actId="21"/>
          <ac:cxnSpMkLst>
            <pc:docMk/>
            <pc:sldMk cId="4292315240" sldId="28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5:46:29.407" v="3383" actId="21"/>
          <ac:cxnSpMkLst>
            <pc:docMk/>
            <pc:sldMk cId="4292315240" sldId="282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0:18.263" v="6077" actId="20577"/>
        <pc:sldMkLst>
          <pc:docMk/>
          <pc:sldMk cId="3745029375" sldId="283"/>
        </pc:sldMkLst>
        <pc:spChg chg="mod">
          <ac:chgData name="Toby Donaldson" userId="2e6e5431-bb17-4c41-9985-d39c50d83c73" providerId="ADAL" clId="{B9586FC7-1ADA-4368-AE13-4AF4FF7EC188}" dt="2023-07-10T02:50:07.952" v="6075" actId="20577"/>
          <ac:spMkLst>
            <pc:docMk/>
            <pc:sldMk cId="3745029375" sldId="283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49:02.560" v="3411" actId="164"/>
          <ac:spMkLst>
            <pc:docMk/>
            <pc:sldMk cId="3745029375" sldId="283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1:54.698" v="2880" actId="21"/>
          <ac:spMkLst>
            <pc:docMk/>
            <pc:sldMk cId="3745029375" sldId="28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7" creationId="{E06F8C17-0CFC-4812-DF96-7036B4B59AE8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10" creationId="{8D709FE9-718D-2CB0-EC26-137BD3B8E01C}"/>
          </ac:spMkLst>
        </pc:spChg>
        <pc:spChg chg="mod">
          <ac:chgData name="Toby Donaldson" userId="2e6e5431-bb17-4c41-9985-d39c50d83c73" providerId="ADAL" clId="{B9586FC7-1ADA-4368-AE13-4AF4FF7EC188}" dt="2023-07-08T05:22:55.818" v="2941" actId="113"/>
          <ac:spMkLst>
            <pc:docMk/>
            <pc:sldMk cId="3745029375" sldId="28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23:19.574" v="2946" actId="20577"/>
          <ac:spMkLst>
            <pc:docMk/>
            <pc:sldMk cId="3745029375" sldId="28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5:50:48.454" v="3440" actId="1076"/>
          <ac:spMkLst>
            <pc:docMk/>
            <pc:sldMk cId="3745029375" sldId="283"/>
            <ac:spMk id="28" creationId="{D343DFBF-0FEC-31FD-DDB5-33906472EEBF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10T02:49:49.458" v="6070" actId="20577"/>
          <ac:spMkLst>
            <pc:docMk/>
            <pc:sldMk cId="3745029375" sldId="283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10T02:49:51.606" v="6071" actId="20577"/>
          <ac:spMkLst>
            <pc:docMk/>
            <pc:sldMk cId="3745029375" sldId="28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2:49:57.056" v="6073" actId="20577"/>
          <ac:spMkLst>
            <pc:docMk/>
            <pc:sldMk cId="3745029375" sldId="283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10T02:50:18.263" v="6077" actId="20577"/>
          <ac:spMkLst>
            <pc:docMk/>
            <pc:sldMk cId="3745029375" sldId="28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48:44.691" v="3407" actId="21"/>
          <ac:spMkLst>
            <pc:docMk/>
            <pc:sldMk cId="3745029375" sldId="283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50:17.581" v="3428" actId="1076"/>
          <ac:spMkLst>
            <pc:docMk/>
            <pc:sldMk cId="3745029375" sldId="283"/>
            <ac:spMk id="98" creationId="{882D82A8-9D8C-9092-735D-EE501DF8272B}"/>
          </ac:spMkLst>
        </pc:spChg>
        <pc:grpChg chg="add mod">
          <ac:chgData name="Toby Donaldson" userId="2e6e5431-bb17-4c41-9985-d39c50d83c73" providerId="ADAL" clId="{B9586FC7-1ADA-4368-AE13-4AF4FF7EC188}" dt="2023-07-08T05:49:34.788" v="3416" actId="1076"/>
          <ac:grpSpMkLst>
            <pc:docMk/>
            <pc:sldMk cId="3745029375" sldId="283"/>
            <ac:grpSpMk id="14" creationId="{B29CDB15-0A3A-2F5A-085A-D8F965CAC626}"/>
          </ac:grpSpMkLst>
        </pc:grpChg>
        <pc:grpChg chg="add mod">
          <ac:chgData name="Toby Donaldson" userId="2e6e5431-bb17-4c41-9985-d39c50d83c73" providerId="ADAL" clId="{B9586FC7-1ADA-4368-AE13-4AF4FF7EC188}" dt="2023-07-08T05:49:57.001" v="3422" actId="1076"/>
          <ac:grpSpMkLst>
            <pc:docMk/>
            <pc:sldMk cId="3745029375" sldId="283"/>
            <ac:grpSpMk id="22" creationId="{F0A777B0-1D70-D958-711B-CB490E3FF878}"/>
          </ac:grpSpMkLst>
        </pc:grpChg>
        <pc:grpChg chg="add mod">
          <ac:chgData name="Toby Donaldson" userId="2e6e5431-bb17-4c41-9985-d39c50d83c73" providerId="ADAL" clId="{B9586FC7-1ADA-4368-AE13-4AF4FF7EC188}" dt="2023-07-08T05:51:12.808" v="3446" actId="1076"/>
          <ac:grpSpMkLst>
            <pc:docMk/>
            <pc:sldMk cId="3745029375" sldId="283"/>
            <ac:grpSpMk id="33" creationId="{E0FE8531-A29C-B23F-07FA-002DF148F9FF}"/>
          </ac:grpSpMkLst>
        </pc:grpChg>
        <pc:picChg chg="add mod">
          <ac:chgData name="Toby Donaldson" userId="2e6e5431-bb17-4c41-9985-d39c50d83c73" providerId="ADAL" clId="{B9586FC7-1ADA-4368-AE13-4AF4FF7EC188}" dt="2023-07-08T05:25:08.070" v="3098" actId="1076"/>
          <ac:picMkLst>
            <pc:docMk/>
            <pc:sldMk cId="3745029375" sldId="283"/>
            <ac:picMk id="2" creationId="{0C55368E-358D-991C-BCCF-57381DCA847C}"/>
          </ac:picMkLst>
        </pc:pic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3" creationId="{39603B6F-4106-95B2-F2A2-7EB6618F5861}"/>
          </ac:cxnSpMkLst>
        </pc:cxnChg>
        <pc:cxnChg chg="del mod">
          <ac:chgData name="Toby Donaldson" userId="2e6e5431-bb17-4c41-9985-d39c50d83c73" providerId="ADAL" clId="{B9586FC7-1ADA-4368-AE13-4AF4FF7EC188}" dt="2023-07-08T05:21:57.824" v="2881" actId="21"/>
          <ac:cxnSpMkLst>
            <pc:docMk/>
            <pc:sldMk cId="3745029375" sldId="283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9" creationId="{506F8CEF-CBE4-B63B-9D9D-14394ED15CA2}"/>
          </ac:cxnSpMkLst>
        </pc:cxnChg>
        <pc:cxnChg chg="add mod">
          <ac:chgData name="Toby Donaldson" userId="2e6e5431-bb17-4c41-9985-d39c50d83c73" providerId="ADAL" clId="{B9586FC7-1ADA-4368-AE13-4AF4FF7EC188}" dt="2023-07-08T05:50:48.454" v="3440" actId="1076"/>
          <ac:cxnSpMkLst>
            <pc:docMk/>
            <pc:sldMk cId="3745029375" sldId="283"/>
            <ac:cxnSpMk id="27" creationId="{B295DAAA-41B6-B0B7-7EFA-C2D445ED79BA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8:44.691" v="3407" actId="21"/>
          <ac:cxnSpMkLst>
            <pc:docMk/>
            <pc:sldMk cId="3745029375" sldId="283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50:17.581" v="3428" actId="1076"/>
          <ac:cxnSpMkLst>
            <pc:docMk/>
            <pc:sldMk cId="3745029375" sldId="283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49:34.788" v="3416" actId="1076"/>
          <ac:cxnSpMkLst>
            <pc:docMk/>
            <pc:sldMk cId="3745029375" sldId="283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2:37.048" v="6087" actId="20577"/>
        <pc:sldMkLst>
          <pc:docMk/>
          <pc:sldMk cId="2623077837" sldId="284"/>
        </pc:sldMkLst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4" creationId="{7319028B-E724-5450-14A8-F2D6A5FAE99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7:51.394" v="3119" actId="1076"/>
          <ac:spMkLst>
            <pc:docMk/>
            <pc:sldMk cId="2623077837" sldId="284"/>
            <ac:spMk id="6" creationId="{62904010-725B-6B58-AE5C-0152E66CAD7F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" creationId="{F213D4E8-1617-EB22-CE94-C3DE5CCCCA07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1" creationId="{8A0BEA5F-36F9-A0AD-3282-CA4E0942B8CB}"/>
          </ac:spMkLst>
        </pc:spChg>
        <pc:spChg chg="add del mod">
          <ac:chgData name="Toby Donaldson" userId="2e6e5431-bb17-4c41-9985-d39c50d83c73" providerId="ADAL" clId="{B9586FC7-1ADA-4368-AE13-4AF4FF7EC188}" dt="2023-07-08T05:52:11.153" v="3453" actId="21"/>
          <ac:spMkLst>
            <pc:docMk/>
            <pc:sldMk cId="2623077837" sldId="284"/>
            <ac:spMk id="12" creationId="{2983C815-F4C7-2A0D-73AA-7C6FA87D8960}"/>
          </ac:spMkLst>
        </pc:spChg>
        <pc:spChg chg="add del mod">
          <ac:chgData name="Toby Donaldson" userId="2e6e5431-bb17-4c41-9985-d39c50d83c73" providerId="ADAL" clId="{B9586FC7-1ADA-4368-AE13-4AF4FF7EC188}" dt="2023-07-08T05:52:08.248" v="3452" actId="21"/>
          <ac:spMkLst>
            <pc:docMk/>
            <pc:sldMk cId="2623077837" sldId="284"/>
            <ac:spMk id="13" creationId="{ADAC5565-D1BB-92E6-33FC-FB1011BCBA2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4" creationId="{2935838C-52C3-31C5-0E3A-27F670BE658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08T05:23:23.960" v="2948" actId="20577"/>
          <ac:spMkLst>
            <pc:docMk/>
            <pc:sldMk cId="2623077837" sldId="284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9" creationId="{745E42CE-BA65-368C-D5AB-077003D1D896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0" creationId="{B0D78346-1C56-62F5-EEA3-E409AF5F04E7}"/>
          </ac:spMkLst>
        </pc:spChg>
        <pc:spChg chg="add mod">
          <ac:chgData name="Toby Donaldson" userId="2e6e5431-bb17-4c41-9985-d39c50d83c73" providerId="ADAL" clId="{B9586FC7-1ADA-4368-AE13-4AF4FF7EC188}" dt="2023-07-10T02:52:22.600" v="6079" actId="20577"/>
          <ac:spMkLst>
            <pc:docMk/>
            <pc:sldMk cId="2623077837" sldId="284"/>
            <ac:spMk id="21" creationId="{FBB462DE-928A-F75D-7037-94BE6BA886F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2" creationId="{04BAF4D4-3A79-AAA2-D090-5EDE7CFB69C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3" creationId="{853292CC-3FFD-FE7F-F6FF-5A45C4BB68B4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6" creationId="{EDDFA0A3-CAE9-137F-CFE0-325C5F817A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7" creationId="{5219AC8D-2207-D34C-6A5C-27098D69FD19}"/>
          </ac:spMkLst>
        </pc:spChg>
        <pc:spChg chg="add mod">
          <ac:chgData name="Toby Donaldson" userId="2e6e5431-bb17-4c41-9985-d39c50d83c73" providerId="ADAL" clId="{B9586FC7-1ADA-4368-AE13-4AF4FF7EC188}" dt="2023-07-10T02:52:26.851" v="6081" actId="20577"/>
          <ac:spMkLst>
            <pc:docMk/>
            <pc:sldMk cId="2623077837" sldId="284"/>
            <ac:spMk id="33" creationId="{28607959-B102-7205-B6AA-4DAC7424844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5" creationId="{7784A0E0-238E-4A3A-DFC2-57921C22BC4D}"/>
          </ac:spMkLst>
        </pc:spChg>
        <pc:spChg chg="add mod">
          <ac:chgData name="Toby Donaldson" userId="2e6e5431-bb17-4c41-9985-d39c50d83c73" providerId="ADAL" clId="{B9586FC7-1ADA-4368-AE13-4AF4FF7EC188}" dt="2023-07-10T02:52:34.442" v="6085" actId="20577"/>
          <ac:spMkLst>
            <pc:docMk/>
            <pc:sldMk cId="2623077837" sldId="284"/>
            <ac:spMk id="36" creationId="{46842CA0-2D15-6AA3-797B-B34170C1CE73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7" creationId="{FACF652A-9421-C03B-41B7-BC6BCBE11DD7}"/>
          </ac:spMkLst>
        </pc:spChg>
        <pc:spChg chg="add mod">
          <ac:chgData name="Toby Donaldson" userId="2e6e5431-bb17-4c41-9985-d39c50d83c73" providerId="ADAL" clId="{B9586FC7-1ADA-4368-AE13-4AF4FF7EC188}" dt="2023-07-10T02:52:37.048" v="6087" actId="20577"/>
          <ac:spMkLst>
            <pc:docMk/>
            <pc:sldMk cId="2623077837" sldId="284"/>
            <ac:spMk id="38" creationId="{A373D9D1-92BE-8E81-C61C-2E9FB778F9D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9" creationId="{9795389C-CEC8-9A24-F9B7-2E193825979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4" creationId="{E8BB5413-0333-F4C8-882C-FD2D18DFC88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6" creationId="{68680A4F-92B7-43A1-A098-03A09C4A138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8" creationId="{6358A864-9D51-3C23-2762-EAFA299219E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0" creationId="{B39FEE43-2C1D-F04A-014C-DBF22576E22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3" creationId="{F2FCE01D-97CE-DA8B-8BC3-980D265DAB6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5" creationId="{AF6F206C-DD9C-E7BE-D8A5-A975C762541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7" creationId="{5E6AF9B7-D9C4-65F9-E1F8-CA204158DF9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30.313" v="6083" actId="20577"/>
          <ac:spMkLst>
            <pc:docMk/>
            <pc:sldMk cId="2623077837" sldId="284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62" creationId="{36C48BA1-7FBA-953F-E1FD-C46E08963A0A}"/>
          </ac:spMkLst>
        </pc:spChg>
        <pc:spChg chg="del">
          <ac:chgData name="Toby Donaldson" userId="2e6e5431-bb17-4c41-9985-d39c50d83c73" providerId="ADAL" clId="{B9586FC7-1ADA-4368-AE13-4AF4FF7EC188}" dt="2023-07-08T05:23:14.719" v="2944" actId="21"/>
          <ac:spMkLst>
            <pc:docMk/>
            <pc:sldMk cId="2623077837" sldId="284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5:23:11.329" v="2943" actId="21"/>
          <ac:spMkLst>
            <pc:docMk/>
            <pc:sldMk cId="2623077837" sldId="284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6" creationId="{E7F36839-C8AD-758C-14FD-E5E1EAB0B803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8" creationId="{F4049694-6314-4CEE-3DDD-732772A149A2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8" creationId="{1EE5DB89-DD23-8C1C-889B-CACD923B38F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09" creationId="{B598A085-5635-4215-45C1-EA0C0BD10F0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1" creationId="{C5730679-3DF7-ECE6-6876-55D434DDEEF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3" creationId="{CD90D93C-7124-D957-B984-E354B4B2D3A9}"/>
          </ac:spMkLst>
        </pc:spChg>
        <pc:spChg chg="add del">
          <ac:chgData name="Toby Donaldson" userId="2e6e5431-bb17-4c41-9985-d39c50d83c73" providerId="ADAL" clId="{B9586FC7-1ADA-4368-AE13-4AF4FF7EC188}" dt="2023-07-08T05:52:25.947" v="3455" actId="11529"/>
          <ac:spMkLst>
            <pc:docMk/>
            <pc:sldMk cId="2623077837" sldId="284"/>
            <ac:spMk id="116" creationId="{AA4C3BA9-BE3A-3A04-4D6D-62F180B00330}"/>
          </ac:spMkLst>
        </pc:spChg>
        <pc:spChg chg="mod">
          <ac:chgData name="Toby Donaldson" userId="2e6e5431-bb17-4c41-9985-d39c50d83c73" providerId="ADAL" clId="{B9586FC7-1ADA-4368-AE13-4AF4FF7EC188}" dt="2023-07-10T02:48:28.187" v="6069" actId="14100"/>
          <ac:spMkLst>
            <pc:docMk/>
            <pc:sldMk cId="2623077837" sldId="284"/>
            <ac:spMk id="118" creationId="{16198318-155F-37A0-5A07-B04A95DB2C0D}"/>
          </ac:spMkLst>
        </pc:s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16" creationId="{291D47E6-8839-BBB5-845F-FA42872B739A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60" creationId="{D0786955-6112-BA1A-FE3D-138800C0C305}"/>
          </ac:grpSpMkLst>
        </pc:grpChg>
        <pc:picChg chg="add mod">
          <ac:chgData name="Toby Donaldson" userId="2e6e5431-bb17-4c41-9985-d39c50d83c73" providerId="ADAL" clId="{B9586FC7-1ADA-4368-AE13-4AF4FF7EC188}" dt="2023-07-08T05:27:51.394" v="3119" actId="1076"/>
          <ac:picMkLst>
            <pc:docMk/>
            <pc:sldMk cId="2623077837" sldId="284"/>
            <ac:picMk id="7" creationId="{7929DB8E-C592-541C-1C95-AEA48E03B7FA}"/>
          </ac:picMkLst>
        </pc:picChg>
        <pc:cxnChg chg="add mod">
          <ac:chgData name="Toby Donaldson" userId="2e6e5431-bb17-4c41-9985-d39c50d83c73" providerId="ADAL" clId="{B9586FC7-1ADA-4368-AE13-4AF4FF7EC188}" dt="2023-07-08T05:51:59.084" v="3451" actId="14100"/>
          <ac:cxnSpMkLst>
            <pc:docMk/>
            <pc:sldMk cId="2623077837" sldId="284"/>
            <ac:cxnSpMk id="3" creationId="{38973282-F82F-D1D9-9875-FFD800B626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" creationId="{007BCE5E-93DF-DC3C-21B8-3BE1F262A2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" creationId="{F97A30F8-1565-4C9E-5638-14F098783AD1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8" creationId="{9B31AE76-096E-2F96-3B13-1CA4183300AC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9" creationId="{F8D07677-602F-E3AD-05FA-D1478F4BC7BF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0" creationId="{F59D7D14-FC39-8D99-E55D-27EBB2C5FFB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1" creationId="{EE2FA4C1-A94E-F990-E892-87781328A7B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2" creationId="{B76CD287-4828-61CC-94B2-A04D668AB2F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0" creationId="{4B6A48ED-C2A8-E9E6-04F2-7686B0DFD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1" creationId="{756F3FB9-0BCC-267D-F91D-D316CB56C87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2" creationId="{3CF413A8-4014-8F44-81C2-6FBAD5BDCD33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3" creationId="{28400BC0-B15E-B909-BC68-57F9C988843D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5" creationId="{D69EC877-A1B2-FDC5-D38A-4C97DF3A30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7" creationId="{14B6C117-CDCB-75FF-D4B2-F57A686BE516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9" creationId="{46094422-B4D0-C7C7-71F9-3662F35212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1" creationId="{0095820D-5E48-B631-45D9-FAF5A20506C2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2" creationId="{0EB53A03-BE30-97E0-7D1A-6D1747DFE9A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4" creationId="{BBE4E7A7-E840-A738-E153-C3E259D3B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6" creationId="{4E52E8F9-71D0-6415-463D-7DFC7C94495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8" creationId="{B43EB5CE-4DFD-BD8C-C32B-9271877D9E0A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7" creationId="{87FB6A34-1F44-33B7-0A86-321EE3B2FDD3}"/>
          </ac:cxnSpMkLst>
        </pc:cxnChg>
        <pc:cxnChg chg="del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00" creationId="{83AA3AAA-2C20-4D60-4613-709771B4C839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0" creationId="{01A58331-22B4-2B4C-AAA2-CC484413DE7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2" creationId="{C7654418-CD8F-C151-3709-7336D2E4FF52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5:56:39.636" v="3487" actId="2696"/>
        <pc:sldMkLst>
          <pc:docMk/>
          <pc:sldMk cId="2445131282" sldId="285"/>
        </pc:sldMkLst>
        <pc:spChg chg="add mod">
          <ac:chgData name="Toby Donaldson" userId="2e6e5431-bb17-4c41-9985-d39c50d83c73" providerId="ADAL" clId="{B9586FC7-1ADA-4368-AE13-4AF4FF7EC188}" dt="2023-07-08T05:27:13.069" v="3118" actId="693"/>
          <ac:spMkLst>
            <pc:docMk/>
            <pc:sldMk cId="2445131282" sldId="285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5:47.636" v="3104" actId="21"/>
          <ac:spMkLst>
            <pc:docMk/>
            <pc:sldMk cId="2445131282" sldId="285"/>
            <ac:spMk id="6" creationId="{62904010-725B-6B58-AE5C-0152E66CAD7F}"/>
          </ac:spMkLst>
        </pc:spChg>
        <pc:spChg chg="add mod">
          <ac:chgData name="Toby Donaldson" userId="2e6e5431-bb17-4c41-9985-d39c50d83c73" providerId="ADAL" clId="{B9586FC7-1ADA-4368-AE13-4AF4FF7EC188}" dt="2023-07-08T05:28:01.894" v="3120"/>
          <ac:spMkLst>
            <pc:docMk/>
            <pc:sldMk cId="2445131282" sldId="285"/>
            <ac:spMk id="8" creationId="{65A3978E-81ED-64B1-4E59-787C7780E3FA}"/>
          </ac:spMkLst>
        </pc:spChg>
        <pc:spChg chg="add mod">
          <ac:chgData name="Toby Donaldson" userId="2e6e5431-bb17-4c41-9985-d39c50d83c73" providerId="ADAL" clId="{B9586FC7-1ADA-4368-AE13-4AF4FF7EC188}" dt="2023-07-08T05:28:57.127" v="3213" actId="113"/>
          <ac:spMkLst>
            <pc:docMk/>
            <pc:sldMk cId="2445131282" sldId="285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1" creationId="{ECCBF1C4-88E0-DB04-4A1A-C1F19A6626E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3" creationId="{FC647BDC-F6C6-1309-F520-1A66704C173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03.538" v="3360" actId="20577"/>
          <ac:spMkLst>
            <pc:docMk/>
            <pc:sldMk cId="2445131282" sldId="285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05.782" v="3362" actId="20577"/>
          <ac:spMkLst>
            <pc:docMk/>
            <pc:sldMk cId="2445131282" sldId="285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5:26:34.595" v="3112" actId="21"/>
          <ac:spMkLst>
            <pc:docMk/>
            <pc:sldMk cId="2445131282" sldId="285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5:26:20.816" v="3109" actId="21"/>
          <ac:spMkLst>
            <pc:docMk/>
            <pc:sldMk cId="2445131282" sldId="285"/>
            <ac:spMk id="118" creationId="{16198318-155F-37A0-5A07-B04A95DB2C0D}"/>
          </ac:spMkLst>
        </pc:spChg>
        <pc:picChg chg="del">
          <ac:chgData name="Toby Donaldson" userId="2e6e5431-bb17-4c41-9985-d39c50d83c73" providerId="ADAL" clId="{B9586FC7-1ADA-4368-AE13-4AF4FF7EC188}" dt="2023-07-08T05:25:47.636" v="3104" actId="21"/>
          <ac:picMkLst>
            <pc:docMk/>
            <pc:sldMk cId="2445131282" sldId="285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26:17.957" v="3108" actId="21"/>
          <ac:cxnSpMkLst>
            <pc:docMk/>
            <pc:sldMk cId="2445131282" sldId="285"/>
            <ac:cxnSpMk id="3" creationId="{38973282-F82F-D1D9-9875-FFD800B62635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0" creationId="{55354F5C-38B5-0B51-7245-A78C6A2FD5E8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2" creationId="{1112A8B3-CE40-DFC3-A444-ECD5F90288A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7" creationId="{DC4F2C5F-803E-4DE8-4D47-D850F8AE5E07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6:01:35.990" v="3552" actId="2696"/>
        <pc:sldMkLst>
          <pc:docMk/>
          <pc:sldMk cId="3546795492" sldId="286"/>
        </pc:sldMkLst>
        <pc:spChg chg="mod">
          <ac:chgData name="Toby Donaldson" userId="2e6e5431-bb17-4c41-9985-d39c50d83c73" providerId="ADAL" clId="{B9586FC7-1ADA-4368-AE13-4AF4FF7EC188}" dt="2023-07-08T05:32:46.582" v="3252" actId="14100"/>
          <ac:spMkLst>
            <pc:docMk/>
            <pc:sldMk cId="3546795492" sldId="286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9:15.734" v="3215" actId="21"/>
          <ac:spMkLst>
            <pc:docMk/>
            <pc:sldMk cId="3546795492" sldId="286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26" creationId="{C53D6C37-33F2-794F-B2B3-E631F799A187}"/>
          </ac:spMkLst>
        </pc:spChg>
        <pc:spChg chg="add mod">
          <ac:chgData name="Toby Donaldson" userId="2e6e5431-bb17-4c41-9985-d39c50d83c73" providerId="ADAL" clId="{B9586FC7-1ADA-4368-AE13-4AF4FF7EC188}" dt="2023-07-08T05:33:23.395" v="3294" actId="1076"/>
          <ac:spMkLst>
            <pc:docMk/>
            <pc:sldMk cId="3546795492" sldId="286"/>
            <ac:spMk id="35" creationId="{B5F5C5B1-1947-C123-0C53-AAA8E80EB0C5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7" creationId="{93FF3415-6576-F110-00FD-EFEBE37FB7CC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9" creationId="{EEFB9F28-B37E-E876-851B-D0FE2C22C26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15.223" v="3364" actId="20577"/>
          <ac:spMkLst>
            <pc:docMk/>
            <pc:sldMk cId="3546795492" sldId="28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18.147" v="3366" actId="20577"/>
          <ac:spMkLst>
            <pc:docMk/>
            <pc:sldMk cId="3546795492" sldId="28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5" creationId="{F7619E94-2250-DB6B-1C04-FFE31F090B26}"/>
          </ac:spMkLst>
        </pc:spChg>
        <pc:spChg chg="del mod">
          <ac:chgData name="Toby Donaldson" userId="2e6e5431-bb17-4c41-9985-d39c50d83c73" providerId="ADAL" clId="{B9586FC7-1ADA-4368-AE13-4AF4FF7EC188}" dt="2023-07-08T05:29:45.628" v="3218" actId="21"/>
          <ac:spMkLst>
            <pc:docMk/>
            <pc:sldMk cId="3546795492" sldId="286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5:31:21.098" v="3238" actId="1076"/>
          <ac:grpSpMkLst>
            <pc:docMk/>
            <pc:sldMk cId="3546795492" sldId="286"/>
            <ac:grpSpMk id="22" creationId="{47C90063-58D4-961B-FFEF-42C5FB77C928}"/>
          </ac:grpSpMkLst>
        </pc:grpChg>
        <pc:grpChg chg="add mod">
          <ac:chgData name="Toby Donaldson" userId="2e6e5431-bb17-4c41-9985-d39c50d83c73" providerId="ADAL" clId="{B9586FC7-1ADA-4368-AE13-4AF4FF7EC188}" dt="2023-07-08T05:31:10.969" v="3235" actId="164"/>
          <ac:grpSpMkLst>
            <pc:docMk/>
            <pc:sldMk cId="3546795492" sldId="286"/>
            <ac:grpSpMk id="23" creationId="{0EE28E6B-C3FA-6B5A-5C58-2468DBA7771F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8" creationId="{535E1642-8AD4-764E-DD27-A4EA40164C1D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9" creationId="{6F2CA273-91BC-1668-7D39-7F6A4ABABCB8}"/>
          </ac:grpSpMkLst>
        </pc:grp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6" creationId="{7FF997E8-171F-F3F5-BA48-E8E2B1DEE896}"/>
          </ac:cxnSpMkLst>
        </pc:cxn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8" creationId="{986084B1-A57C-6D06-C6FC-D4A933F2FB9E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7" creationId="{DC4F2C5F-803E-4DE8-4D47-D850F8AE5E07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08T06:07:46.509" v="3660" actId="20577"/>
        <pc:sldMkLst>
          <pc:docMk/>
          <pc:sldMk cId="3503378799" sldId="287"/>
        </pc:sldMkLst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5" creationId="{C7A2C93F-5DA3-0474-4137-D35472FB1694}"/>
          </ac:spMkLst>
        </pc:spChg>
        <pc:spChg chg="mod">
          <ac:chgData name="Toby Donaldson" userId="2e6e5431-bb17-4c41-9985-d39c50d83c73" providerId="ADAL" clId="{B9586FC7-1ADA-4368-AE13-4AF4FF7EC188}" dt="2023-07-08T06:05:10.750" v="3590" actId="20577"/>
          <ac:spMkLst>
            <pc:docMk/>
            <pc:sldMk cId="3503378799" sldId="287"/>
            <ac:spMk id="8" creationId="{866D6CF2-A113-C8D5-B2B7-FF83CD35224C}"/>
          </ac:spMkLst>
        </pc:spChg>
        <pc:spChg chg="mod">
          <ac:chgData name="Toby Donaldson" userId="2e6e5431-bb17-4c41-9985-d39c50d83c73" providerId="ADAL" clId="{B9586FC7-1ADA-4368-AE13-4AF4FF7EC188}" dt="2023-07-08T05:34:12.230" v="3302"/>
          <ac:spMkLst>
            <pc:docMk/>
            <pc:sldMk cId="3503378799" sldId="287"/>
            <ac:spMk id="9" creationId="{3E7EAEAE-4910-A102-7F6D-9205D77F293D}"/>
          </ac:spMkLst>
        </pc:spChg>
        <pc:spChg chg="add mod">
          <ac:chgData name="Toby Donaldson" userId="2e6e5431-bb17-4c41-9985-d39c50d83c73" providerId="ADAL" clId="{B9586FC7-1ADA-4368-AE13-4AF4FF7EC188}" dt="2023-07-08T06:04:01.866" v="3579" actId="1076"/>
          <ac:spMkLst>
            <pc:docMk/>
            <pc:sldMk cId="3503378799" sldId="287"/>
            <ac:spMk id="14" creationId="{1787DD27-F881-D414-7E3A-56B5CE08C47D}"/>
          </ac:spMkLst>
        </pc:spChg>
        <pc:spChg chg="add mod">
          <ac:chgData name="Toby Donaldson" userId="2e6e5431-bb17-4c41-9985-d39c50d83c73" providerId="ADAL" clId="{B9586FC7-1ADA-4368-AE13-4AF4FF7EC188}" dt="2023-07-08T06:03:51.225" v="3576" actId="1076"/>
          <ac:spMkLst>
            <pc:docMk/>
            <pc:sldMk cId="3503378799" sldId="287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08T05:33:39.991" v="3299" actId="20577"/>
          <ac:spMkLst>
            <pc:docMk/>
            <pc:sldMk cId="3503378799" sldId="287"/>
            <ac:spMk id="18" creationId="{E990820E-F49F-048D-064F-A206E9A9F8FB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3" creationId="{C26EB41E-AE82-5C72-33B5-D5E2D9561265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5" creationId="{6F0FF8BD-D43E-7680-DA66-BDFDAA809B0D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7" creationId="{2132983E-37D4-F00C-E24D-16B3249378F0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9" creationId="{3256AAD2-323B-3479-B1F1-7FEFF96BE692}"/>
          </ac:spMkLst>
        </pc:spChg>
        <pc:spChg chg="add mod">
          <ac:chgData name="Toby Donaldson" userId="2e6e5431-bb17-4c41-9985-d39c50d83c73" providerId="ADAL" clId="{B9586FC7-1ADA-4368-AE13-4AF4FF7EC188}" dt="2023-07-08T06:03:04.417" v="3567" actId="1076"/>
          <ac:spMkLst>
            <pc:docMk/>
            <pc:sldMk cId="3503378799" sldId="287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4" creationId="{24770B68-9144-98CB-37F2-08200C84408B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39.473" v="3370" actId="20577"/>
          <ac:spMkLst>
            <pc:docMk/>
            <pc:sldMk cId="3503378799" sldId="287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03:40.990" v="3575" actId="207"/>
          <ac:spMkLst>
            <pc:docMk/>
            <pc:sldMk cId="3503378799" sldId="287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7:46.509" v="3660" actId="20577"/>
          <ac:spMkLst>
            <pc:docMk/>
            <pc:sldMk cId="3503378799" sldId="287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5:02.918" v="3310" actId="164"/>
          <ac:spMkLst>
            <pc:docMk/>
            <pc:sldMk cId="3503378799" sldId="287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34:41.667" v="3305" actId="21"/>
          <ac:spMkLst>
            <pc:docMk/>
            <pc:sldMk cId="3503378799" sldId="287"/>
            <ac:spMk id="90" creationId="{E15AA3BF-7996-0E4D-8B19-A3299C01CFFE}"/>
          </ac:spMkLst>
        </pc:spChg>
        <pc:spChg chg="del mod">
          <ac:chgData name="Toby Donaldson" userId="2e6e5431-bb17-4c41-9985-d39c50d83c73" providerId="ADAL" clId="{B9586FC7-1ADA-4368-AE13-4AF4FF7EC188}" dt="2023-07-08T06:02:01.281" v="3555" actId="21"/>
          <ac:spMkLst>
            <pc:docMk/>
            <pc:sldMk cId="3503378799" sldId="287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6:04:27.762" v="3584" actId="1076"/>
          <ac:spMkLst>
            <pc:docMk/>
            <pc:sldMk cId="3503378799" sldId="287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04:34.084" v="3585" actId="1076"/>
          <ac:spMkLst>
            <pc:docMk/>
            <pc:sldMk cId="3503378799" sldId="287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3:24.059" v="3572" actId="1076"/>
          <ac:spMkLst>
            <pc:docMk/>
            <pc:sldMk cId="3503378799" sldId="287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04:16.846" v="3583" actId="1076"/>
          <ac:spMkLst>
            <pc:docMk/>
            <pc:sldMk cId="3503378799" sldId="287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04:11.119" v="3581" actId="1076"/>
          <ac:spMkLst>
            <pc:docMk/>
            <pc:sldMk cId="3503378799" sldId="287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4:48.537" v="3589" actId="1076"/>
          <ac:spMkLst>
            <pc:docMk/>
            <pc:sldMk cId="3503378799" sldId="287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4:37.427" v="3586" actId="1076"/>
          <ac:spMkLst>
            <pc:docMk/>
            <pc:sldMk cId="3503378799" sldId="287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6:02:20.108" v="3557" actId="1076"/>
          <ac:grpSpMkLst>
            <pc:docMk/>
            <pc:sldMk cId="3503378799" sldId="287"/>
            <ac:grpSpMk id="6" creationId="{4842F0F3-4442-42D9-511E-F52145B1A5CB}"/>
          </ac:grpSpMkLst>
        </pc:grpChg>
        <pc:grpChg chg="add mod">
          <ac:chgData name="Toby Donaldson" userId="2e6e5431-bb17-4c41-9985-d39c50d83c73" providerId="ADAL" clId="{B9586FC7-1ADA-4368-AE13-4AF4FF7EC188}" dt="2023-07-08T05:35:34.755" v="3314" actId="1076"/>
          <ac:grpSpMkLst>
            <pc:docMk/>
            <pc:sldMk cId="3503378799" sldId="287"/>
            <ac:grpSpMk id="7" creationId="{D9D58A76-2805-FEA9-316E-302957581B55}"/>
          </ac:grpSpMkLst>
        </pc:grpChg>
        <pc:grpChg chg="add mod">
          <ac:chgData name="Toby Donaldson" userId="2e6e5431-bb17-4c41-9985-d39c50d83c73" providerId="ADAL" clId="{B9586FC7-1ADA-4368-AE13-4AF4FF7EC188}" dt="2023-07-08T05:35:02.918" v="3310" actId="164"/>
          <ac:grpSpMkLst>
            <pc:docMk/>
            <pc:sldMk cId="3503378799" sldId="287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08T05:35:50.059" v="3318" actId="1076"/>
          <ac:grpSpMkLst>
            <pc:docMk/>
            <pc:sldMk cId="3503378799" sldId="287"/>
            <ac:grpSpMk id="21" creationId="{9388C88A-35B7-B02F-32C4-1C52F104D37E}"/>
          </ac:grpSpMkLst>
        </pc:grpChg>
        <pc:grpChg chg="add mod">
          <ac:chgData name="Toby Donaldson" userId="2e6e5431-bb17-4c41-9985-d39c50d83c73" providerId="ADAL" clId="{B9586FC7-1ADA-4368-AE13-4AF4FF7EC188}" dt="2023-07-08T06:01:58.522" v="3554" actId="164"/>
          <ac:grpSpMkLst>
            <pc:docMk/>
            <pc:sldMk cId="3503378799" sldId="287"/>
            <ac:grpSpMk id="30" creationId="{E6AA8B29-2A08-2B0D-8426-7AC692E11E90}"/>
          </ac:grpSpMkLst>
        </pc:grpChg>
        <pc:cxnChg chg="add mod">
          <ac:chgData name="Toby Donaldson" userId="2e6e5431-bb17-4c41-9985-d39c50d83c73" providerId="ADAL" clId="{B9586FC7-1ADA-4368-AE13-4AF4FF7EC188}" dt="2023-07-08T05:35:34.755" v="3314" actId="1076"/>
          <ac:cxnSpMkLst>
            <pc:docMk/>
            <pc:sldMk cId="3503378799" sldId="287"/>
            <ac:cxnSpMk id="10" creationId="{221D6F1B-F703-577A-E8A5-A6D272179DDF}"/>
          </ac:cxnSpMkLst>
        </pc:cxnChg>
        <pc:cxnChg chg="add mod">
          <ac:chgData name="Toby Donaldson" userId="2e6e5431-bb17-4c41-9985-d39c50d83c73" providerId="ADAL" clId="{B9586FC7-1ADA-4368-AE13-4AF4FF7EC188}" dt="2023-07-08T06:04:01.866" v="3579" actId="1076"/>
          <ac:cxnSpMkLst>
            <pc:docMk/>
            <pc:sldMk cId="3503378799" sldId="287"/>
            <ac:cxnSpMk id="13" creationId="{D136B217-E287-647B-258F-59B72D00EB60}"/>
          </ac:cxnSpMkLst>
        </pc:cxnChg>
        <pc:cxnChg chg="add mod">
          <ac:chgData name="Toby Donaldson" userId="2e6e5431-bb17-4c41-9985-d39c50d83c73" providerId="ADAL" clId="{B9586FC7-1ADA-4368-AE13-4AF4FF7EC188}" dt="2023-07-08T06:03:55.227" v="3577" actId="14100"/>
          <ac:cxnSpMkLst>
            <pc:docMk/>
            <pc:sldMk cId="3503378799" sldId="287"/>
            <ac:cxnSpMk id="15" creationId="{8FCD6D14-3991-89E8-CD30-39C6784D7D2B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2" creationId="{39F96EDF-185A-EC27-E7E6-9FAD44178EBA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4" creationId="{0586EE4E-7A0D-3F61-4F42-AD6B08F0CDC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6" creationId="{E8BFF6BF-2119-1DAA-5AD5-15C94EC6829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08T06:03:04.417" v="3567" actId="1076"/>
          <ac:cxnSpMkLst>
            <pc:docMk/>
            <pc:sldMk cId="3503378799" sldId="287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5:35:50.059" v="3318" actId="1076"/>
          <ac:cxnSpMkLst>
            <pc:docMk/>
            <pc:sldMk cId="3503378799" sldId="287"/>
            <ac:cxnSpMk id="75" creationId="{7C9B3B9B-DD6E-5E21-DBDF-6E893F0162C5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34:43.353" v="3306" actId="21"/>
          <ac:cxnSpMkLst>
            <pc:docMk/>
            <pc:sldMk cId="3503378799" sldId="287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6:02:04.707" v="3556" actId="14100"/>
          <ac:cxnSpMkLst>
            <pc:docMk/>
            <pc:sldMk cId="3503378799" sldId="287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04:27.762" v="3584" actId="1076"/>
          <ac:cxnSpMkLst>
            <pc:docMk/>
            <pc:sldMk cId="3503378799" sldId="287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04:34.084" v="3585" actId="1076"/>
          <ac:cxnSpMkLst>
            <pc:docMk/>
            <pc:sldMk cId="3503378799" sldId="287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3:24.059" v="3572" actId="1076"/>
          <ac:cxnSpMkLst>
            <pc:docMk/>
            <pc:sldMk cId="3503378799" sldId="28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01:50.529" v="3553" actId="21"/>
          <ac:cxnSpMkLst>
            <pc:docMk/>
            <pc:sldMk cId="3503378799" sldId="287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6:04:16.846" v="3583" actId="1076"/>
          <ac:cxnSpMkLst>
            <pc:docMk/>
            <pc:sldMk cId="3503378799" sldId="287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04:11.119" v="3581" actId="1076"/>
          <ac:cxnSpMkLst>
            <pc:docMk/>
            <pc:sldMk cId="3503378799" sldId="287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4:48.537" v="3589" actId="1076"/>
          <ac:cxnSpMkLst>
            <pc:docMk/>
            <pc:sldMk cId="3503378799" sldId="287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4:40.482" v="3587" actId="14100"/>
          <ac:cxnSpMkLst>
            <pc:docMk/>
            <pc:sldMk cId="3503378799" sldId="28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08.374" v="6097" actId="20577"/>
        <pc:sldMkLst>
          <pc:docMk/>
          <pc:sldMk cId="2537613574" sldId="288"/>
        </pc:sldMkLst>
        <pc:spChg chg="add mod">
          <ac:chgData name="Toby Donaldson" userId="2e6e5431-bb17-4c41-9985-d39c50d83c73" providerId="ADAL" clId="{B9586FC7-1ADA-4368-AE13-4AF4FF7EC188}" dt="2023-07-08T05:54:49.863" v="3472" actId="1076"/>
          <ac:spMkLst>
            <pc:docMk/>
            <pc:sldMk cId="2537613574" sldId="288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2:52.202" v="6089" actId="20577"/>
          <ac:spMkLst>
            <pc:docMk/>
            <pc:sldMk cId="2537613574" sldId="288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5:07.078" v="3476" actId="164"/>
          <ac:spMkLst>
            <pc:docMk/>
            <pc:sldMk cId="2537613574" sldId="288"/>
            <ac:spMk id="22" creationId="{04BAF4D4-3A79-AAA2-D090-5EDE7CFB69C7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2:56.433" v="6091" actId="20577"/>
          <ac:spMkLst>
            <pc:docMk/>
            <pc:sldMk cId="2537613574" sldId="288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08T05:55:40.307" v="3482" actId="164"/>
          <ac:spMkLst>
            <pc:docMk/>
            <pc:sldMk cId="2537613574" sldId="288"/>
            <ac:spMk id="35" creationId="{7784A0E0-238E-4A3A-DFC2-57921C22BC4D}"/>
          </ac:spMkLst>
        </pc:spChg>
        <pc:spChg chg="mod">
          <ac:chgData name="Toby Donaldson" userId="2e6e5431-bb17-4c41-9985-d39c50d83c73" providerId="ADAL" clId="{B9586FC7-1ADA-4368-AE13-4AF4FF7EC188}" dt="2023-07-10T02:53:05.248" v="6095" actId="20577"/>
          <ac:spMkLst>
            <pc:docMk/>
            <pc:sldMk cId="2537613574" sldId="288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08.374" v="6097" actId="20577"/>
          <ac:spMkLst>
            <pc:docMk/>
            <pc:sldMk cId="2537613574" sldId="288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9" creationId="{9795389C-CEC8-9A24-F9B7-2E193825979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46" creationId="{68680A4F-92B7-43A1-A098-03A09C4A1380}"/>
          </ac:spMkLst>
        </pc:spChg>
        <pc:spChg chg="del mod">
          <ac:chgData name="Toby Donaldson" userId="2e6e5431-bb17-4c41-9985-d39c50d83c73" providerId="ADAL" clId="{B9586FC7-1ADA-4368-AE13-4AF4FF7EC188}" dt="2023-07-08T05:54:23.853" v="3469" actId="21"/>
          <ac:spMkLst>
            <pc:docMk/>
            <pc:sldMk cId="2537613574" sldId="288"/>
            <ac:spMk id="48" creationId="{6358A864-9D51-3C23-2762-EAFA299219E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59.208" v="6093" actId="20577"/>
          <ac:spMkLst>
            <pc:docMk/>
            <pc:sldMk cId="2537613574" sldId="288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5:28.725" v="3479" actId="164"/>
          <ac:spMkLst>
            <pc:docMk/>
            <pc:sldMk cId="2537613574" sldId="288"/>
            <ac:spMk id="62" creationId="{36C48BA1-7FBA-953F-E1FD-C46E08963A0A}"/>
          </ac:spMkLst>
        </pc:spChg>
        <pc:spChg chg="add mod">
          <ac:chgData name="Toby Donaldson" userId="2e6e5431-bb17-4c41-9985-d39c50d83c73" providerId="ADAL" clId="{B9586FC7-1ADA-4368-AE13-4AF4FF7EC188}" dt="2023-07-08T05:56:13.035" v="3486" actId="1076"/>
          <ac:spMkLst>
            <pc:docMk/>
            <pc:sldMk cId="2537613574" sldId="288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3" creationId="{CD90D93C-7124-D957-B984-E354B4B2D3A9}"/>
          </ac:spMkLst>
        </pc:spChg>
        <pc:spChg chg="del">
          <ac:chgData name="Toby Donaldson" userId="2e6e5431-bb17-4c41-9985-d39c50d83c73" providerId="ADAL" clId="{B9586FC7-1ADA-4368-AE13-4AF4FF7EC188}" dt="2023-07-08T05:52:54.978" v="3457" actId="21"/>
          <ac:spMkLst>
            <pc:docMk/>
            <pc:sldMk cId="2537613574" sldId="288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5:54:57.350" v="3473" actId="1076"/>
          <ac:grpSpMkLst>
            <pc:docMk/>
            <pc:sldMk cId="2537613574" sldId="288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4:07.259" v="3467" actId="1076"/>
          <ac:grpSpMkLst>
            <pc:docMk/>
            <pc:sldMk cId="2537613574" sldId="288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5:10.226" v="3477" actId="1076"/>
          <ac:grpSpMkLst>
            <pc:docMk/>
            <pc:sldMk cId="2537613574" sldId="288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0" creationId="{D0786955-6112-BA1A-FE3D-138800C0C305}"/>
          </ac:grpSpMkLst>
        </pc:grpChg>
        <pc:grpChg chg="add mod">
          <ac:chgData name="Toby Donaldson" userId="2e6e5431-bb17-4c41-9985-d39c50d83c73" providerId="ADAL" clId="{B9586FC7-1ADA-4368-AE13-4AF4FF7EC188}" dt="2023-07-08T05:55:28.725" v="3479" actId="164"/>
          <ac:grpSpMkLst>
            <pc:docMk/>
            <pc:sldMk cId="2537613574" sldId="288"/>
            <ac:grpSpMk id="63" creationId="{82D9796B-403B-647B-43D7-FC5E337D9311}"/>
          </ac:grpSpMkLst>
        </pc:grpChg>
        <pc:grpChg chg="add 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4" creationId="{E0C0D6B2-60D1-F7BB-F40B-95BFECE12FBD}"/>
          </ac:grpSpMkLst>
        </pc:grpChg>
        <pc:picChg chg="del">
          <ac:chgData name="Toby Donaldson" userId="2e6e5431-bb17-4c41-9985-d39c50d83c73" providerId="ADAL" clId="{B9586FC7-1ADA-4368-AE13-4AF4FF7EC188}" dt="2023-07-08T05:56:10.623" v="3485" actId="21"/>
          <ac:picMkLst>
            <pc:docMk/>
            <pc:sldMk cId="2537613574" sldId="288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52:54.978" v="3457" actId="21"/>
          <ac:cxnSpMkLst>
            <pc:docMk/>
            <pc:sldMk cId="2537613574" sldId="288"/>
            <ac:cxnSpMk id="3" creationId="{38973282-F82F-D1D9-9875-FFD800B62635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5:10.226" v="3477" actId="1076"/>
          <ac:cxnSpMkLst>
            <pc:docMk/>
            <pc:sldMk cId="2537613574" sldId="288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4:57.350" v="3473" actId="1076"/>
          <ac:cxnSpMkLst>
            <pc:docMk/>
            <pc:sldMk cId="2537613574" sldId="288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4:23.853" v="3469" actId="21"/>
          <ac:cxnSpMkLst>
            <pc:docMk/>
            <pc:sldMk cId="2537613574" sldId="288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56.377" v="6105" actId="20577"/>
        <pc:sldMkLst>
          <pc:docMk/>
          <pc:sldMk cId="849313580" sldId="289"/>
        </pc:sldMkLst>
        <pc:spChg chg="add 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2" creationId="{E3D7CB52-2205-EE31-7F85-B58ACE22A213}"/>
          </ac:spMkLst>
        </pc:spChg>
        <pc:spChg chg="mod">
          <ac:chgData name="Toby Donaldson" userId="2e6e5431-bb17-4c41-9985-d39c50d83c73" providerId="ADAL" clId="{B9586FC7-1ADA-4368-AE13-4AF4FF7EC188}" dt="2023-07-08T05:59:49.679" v="3511" actId="14100"/>
          <ac:spMkLst>
            <pc:docMk/>
            <pc:sldMk cId="849313580" sldId="289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3:43.322" v="6098" actId="20577"/>
          <ac:spMkLst>
            <pc:docMk/>
            <pc:sldMk cId="849313580" sldId="289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3:46.465" v="6099" actId="20577"/>
          <ac:spMkLst>
            <pc:docMk/>
            <pc:sldMk cId="849313580" sldId="289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10T02:53:53.312" v="6103" actId="20577"/>
          <ac:spMkLst>
            <pc:docMk/>
            <pc:sldMk cId="849313580" sldId="289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56.377" v="6105" actId="20577"/>
          <ac:spMkLst>
            <pc:docMk/>
            <pc:sldMk cId="849313580" sldId="289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9" creationId="{9795389C-CEC8-9A24-F9B7-2E1938259790}"/>
          </ac:spMkLst>
        </pc:spChg>
        <pc:spChg chg="del mod">
          <ac:chgData name="Toby Donaldson" userId="2e6e5431-bb17-4c41-9985-d39c50d83c73" providerId="ADAL" clId="{B9586FC7-1ADA-4368-AE13-4AF4FF7EC188}" dt="2023-07-08T05:58:07.618" v="3496" actId="21"/>
          <ac:spMkLst>
            <pc:docMk/>
            <pc:sldMk cId="849313580" sldId="289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46" creationId="{68680A4F-92B7-43A1-A098-03A09C4A1380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3:49.002" v="6101" actId="20577"/>
          <ac:spMkLst>
            <pc:docMk/>
            <pc:sldMk cId="849313580" sldId="289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6:00:15.501" v="3551" actId="1076"/>
          <ac:spMkLst>
            <pc:docMk/>
            <pc:sldMk cId="849313580" sldId="289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3" creationId="{CD90D93C-7124-D957-B984-E354B4B2D3A9}"/>
          </ac:spMkLst>
        </pc:spChg>
        <pc:grpChg chg="add mod">
          <ac:chgData name="Toby Donaldson" userId="2e6e5431-bb17-4c41-9985-d39c50d83c73" providerId="ADAL" clId="{B9586FC7-1ADA-4368-AE13-4AF4FF7EC188}" dt="2023-07-08T05:58:27.752" v="3501" actId="1076"/>
          <ac:grpSpMkLst>
            <pc:docMk/>
            <pc:sldMk cId="849313580" sldId="289"/>
            <ac:grpSpMk id="7" creationId="{9BB73423-9464-011A-B8D5-69EC399D8EB8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5" creationId="{D6F36DE5-8B74-471A-599B-7640326C940B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0" creationId="{D0786955-6112-BA1A-FE3D-138800C0C305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4" creationId="{E0C0D6B2-60D1-F7BB-F40B-95BFECE12FBD}"/>
          </ac:grpSpMkLst>
        </pc:grp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2:46.971" v="3691" actId="1076"/>
        <pc:sldMkLst>
          <pc:docMk/>
          <pc:sldMk cId="2660809865" sldId="290"/>
        </pc:sldMkLst>
        <pc:spChg chg="add mod">
          <ac:chgData name="Toby Donaldson" userId="2e6e5431-bb17-4c41-9985-d39c50d83c73" providerId="ADAL" clId="{B9586FC7-1ADA-4368-AE13-4AF4FF7EC188}" dt="2023-07-08T06:07:00.533" v="3659" actId="20577"/>
          <ac:spMkLst>
            <pc:docMk/>
            <pc:sldMk cId="2660809865" sldId="290"/>
            <ac:spMk id="3" creationId="{D777F38D-823E-C8CD-5BE2-C4923A39BA0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4" creationId="{1787DD27-F881-D414-7E3A-56B5CE08C47D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6" creationId="{BCE4075B-1788-A503-4363-DF6D6C2D47DB}"/>
          </ac:spMkLst>
        </pc:spChg>
        <pc:spChg chg="add del mod">
          <ac:chgData name="Toby Donaldson" userId="2e6e5431-bb17-4c41-9985-d39c50d83c73" providerId="ADAL" clId="{B9586FC7-1ADA-4368-AE13-4AF4FF7EC188}" dt="2023-07-08T06:11:25.284" v="3686" actId="14100"/>
          <ac:spMkLst>
            <pc:docMk/>
            <pc:sldMk cId="2660809865" sldId="290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2:46.971" v="3691" actId="1076"/>
          <ac:spMkLst>
            <pc:docMk/>
            <pc:sldMk cId="2660809865" sldId="290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8:09.318" v="3661" actId="20577"/>
          <ac:spMkLst>
            <pc:docMk/>
            <pc:sldMk cId="2660809865" sldId="290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1:33.574" v="3688" actId="1076"/>
          <ac:spMkLst>
            <pc:docMk/>
            <pc:sldMk cId="2660809865" sldId="290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6:09:40.218" v="3665" actId="21"/>
          <ac:spMkLst>
            <pc:docMk/>
            <pc:sldMk cId="2660809865" sldId="290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0:34.805" v="3679" actId="1076"/>
          <ac:grpSpMkLst>
            <pc:docMk/>
            <pc:sldMk cId="2660809865" sldId="290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12" creationId="{00121ADA-8BB0-9A1F-19F6-675636EDD046}"/>
          </ac:grpSpMkLst>
        </pc:grpChg>
        <pc:grpChg chg="del">
          <ac:chgData name="Toby Donaldson" userId="2e6e5431-bb17-4c41-9985-d39c50d83c73" providerId="ADAL" clId="{B9586FC7-1ADA-4368-AE13-4AF4FF7EC188}" dt="2023-07-08T06:06:38.995" v="3592" actId="21"/>
          <ac:grpSpMkLst>
            <pc:docMk/>
            <pc:sldMk cId="2660809865" sldId="290"/>
            <ac:grpSpMk id="21" creationId="{9388C88A-35B7-B02F-32C4-1C52F104D37E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30" creationId="{E6AA8B29-2A08-2B0D-8426-7AC692E11E90}"/>
          </ac:grpSpMkLst>
        </pc:grpChg>
        <pc:picChg chg="del">
          <ac:chgData name="Toby Donaldson" userId="2e6e5431-bb17-4c41-9985-d39c50d83c73" providerId="ADAL" clId="{B9586FC7-1ADA-4368-AE13-4AF4FF7EC188}" dt="2023-07-08T06:06:42.016" v="3593" actId="21"/>
          <ac:picMkLst>
            <pc:docMk/>
            <pc:sldMk cId="2660809865" sldId="290"/>
            <ac:picMk id="2" creationId="{0C55368E-358D-991C-BCCF-57381DCA847C}"/>
          </ac:picMkLst>
        </pc:pic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35" creationId="{B1EE7088-196A-5829-E918-A9097FF809C0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1:33.574" v="3688" actId="1076"/>
          <ac:cxnSpMkLst>
            <pc:docMk/>
            <pc:sldMk cId="2660809865" sldId="290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1:08.221" v="3684" actId="1076"/>
        <pc:sldMkLst>
          <pc:docMk/>
          <pc:sldMk cId="3795333712" sldId="291"/>
        </pc:sldMkLst>
        <pc:spChg chg="add mod">
          <ac:chgData name="Toby Donaldson" userId="2e6e5431-bb17-4c41-9985-d39c50d83c73" providerId="ADAL" clId="{B9586FC7-1ADA-4368-AE13-4AF4FF7EC188}" dt="2023-07-08T06:11:04.029" v="3683"/>
          <ac:spMkLst>
            <pc:docMk/>
            <pc:sldMk cId="3795333712" sldId="291"/>
            <ac:spMk id="3" creationId="{DD964214-E2FD-5425-CB14-7CE275F9A76F}"/>
          </ac:spMkLst>
        </pc:spChg>
        <pc:grpChg chg="del">
          <ac:chgData name="Toby Donaldson" userId="2e6e5431-bb17-4c41-9985-d39c50d83c73" providerId="ADAL" clId="{B9586FC7-1ADA-4368-AE13-4AF4FF7EC188}" dt="2023-07-08T06:10:47.241" v="3682" actId="21"/>
          <ac:grpSpMkLst>
            <pc:docMk/>
            <pc:sldMk cId="3795333712" sldId="291"/>
            <ac:grpSpMk id="21" creationId="{9388C88A-35B7-B02F-32C4-1C52F104D37E}"/>
          </ac:grpSpMkLst>
        </pc:grpChg>
        <pc:picChg chg="mod">
          <ac:chgData name="Toby Donaldson" userId="2e6e5431-bb17-4c41-9985-d39c50d83c73" providerId="ADAL" clId="{B9586FC7-1ADA-4368-AE13-4AF4FF7EC188}" dt="2023-07-08T06:11:08.221" v="3684" actId="1076"/>
          <ac:picMkLst>
            <pc:docMk/>
            <pc:sldMk cId="3795333712" sldId="291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6" creationId="{DBD7CDC0-DA20-CD83-029B-281EBC8346F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01:41.790" v="6119" actId="20577"/>
        <pc:sldMkLst>
          <pc:docMk/>
          <pc:sldMk cId="408030018" sldId="292"/>
        </pc:sldMkLst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4" creationId="{1787DD27-F881-D414-7E3A-56B5CE08C47D}"/>
          </ac:spMkLst>
        </pc:spChg>
        <pc:spChg chg="del mod">
          <ac:chgData name="Toby Donaldson" userId="2e6e5431-bb17-4c41-9985-d39c50d83c73" providerId="ADAL" clId="{B9586FC7-1ADA-4368-AE13-4AF4FF7EC188}" dt="2023-07-08T06:14:39.079" v="3715" actId="21"/>
          <ac:spMkLst>
            <pc:docMk/>
            <pc:sldMk cId="408030018" sldId="292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10T03:01:41.790" v="6119" actId="20577"/>
          <ac:spMkLst>
            <pc:docMk/>
            <pc:sldMk cId="408030018" sldId="292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15:04.525" v="3718" actId="14100"/>
          <ac:spMkLst>
            <pc:docMk/>
            <pc:sldMk cId="408030018" sldId="292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5:15.961" v="3721" actId="1076"/>
          <ac:spMkLst>
            <pc:docMk/>
            <pc:sldMk cId="408030018" sldId="292"/>
            <ac:spMk id="21" creationId="{824027B8-25C2-110C-9945-F855564B0AC6}"/>
          </ac:spMkLst>
        </pc:spChg>
        <pc:spChg chg="mod">
          <ac:chgData name="Toby Donaldson" userId="2e6e5431-bb17-4c41-9985-d39c50d83c73" providerId="ADAL" clId="{B9586FC7-1ADA-4368-AE13-4AF4FF7EC188}" dt="2023-07-08T06:15:29.884" v="3722" actId="1076"/>
          <ac:spMkLst>
            <pc:docMk/>
            <pc:sldMk cId="408030018" sldId="292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15:08.520" v="3719" actId="1076"/>
          <ac:spMkLst>
            <pc:docMk/>
            <pc:sldMk cId="408030018" sldId="292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4:57.091" v="3717" actId="1076"/>
          <ac:grpSpMkLst>
            <pc:docMk/>
            <pc:sldMk cId="408030018" sldId="292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12" creationId="{00121ADA-8BB0-9A1F-19F6-675636EDD046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30" creationId="{E6AA8B29-2A08-2B0D-8426-7AC692E11E90}"/>
          </ac:grpSpMkLst>
        </pc:grp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7" creationId="{DC4F2C5F-803E-4DE8-4D47-D850F8AE5E07}"/>
          </ac:cxnSpMkLst>
        </pc:cxnChg>
      </pc:sldChg>
      <pc:sldChg chg="modSp add mod ord">
        <pc:chgData name="Toby Donaldson" userId="2e6e5431-bb17-4c41-9985-d39c50d83c73" providerId="ADAL" clId="{B9586FC7-1ADA-4368-AE13-4AF4FF7EC188}" dt="2023-07-10T03:26:17.175" v="6487" actId="113"/>
        <pc:sldMkLst>
          <pc:docMk/>
          <pc:sldMk cId="2724005649" sldId="293"/>
        </pc:sldMkLst>
        <pc:spChg chg="mod">
          <ac:chgData name="Toby Donaldson" userId="2e6e5431-bb17-4c41-9985-d39c50d83c73" providerId="ADAL" clId="{B9586FC7-1ADA-4368-AE13-4AF4FF7EC188}" dt="2023-07-10T03:26:17.175" v="6487" actId="113"/>
          <ac:spMkLst>
            <pc:docMk/>
            <pc:sldMk cId="2724005649" sldId="29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7:43.736" v="3727" actId="20577"/>
          <ac:spMkLst>
            <pc:docMk/>
            <pc:sldMk cId="2724005649" sldId="293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20:46.021" v="3916" actId="207"/>
          <ac:spMkLst>
            <pc:docMk/>
            <pc:sldMk cId="2724005649" sldId="293"/>
            <ac:spMk id="80" creationId="{724FB864-DD5B-95EB-0321-6CE9D95B9F46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6:12.817" v="6486" actId="113"/>
        <pc:sldMkLst>
          <pc:docMk/>
          <pc:sldMk cId="687416737" sldId="294"/>
        </pc:sldMkLst>
        <pc:spChg chg="add mod">
          <ac:chgData name="Toby Donaldson" userId="2e6e5431-bb17-4c41-9985-d39c50d83c73" providerId="ADAL" clId="{B9586FC7-1ADA-4368-AE13-4AF4FF7EC188}" dt="2023-07-08T06:20:04.234" v="3895" actId="1076"/>
          <ac:spMkLst>
            <pc:docMk/>
            <pc:sldMk cId="687416737" sldId="294"/>
            <ac:spMk id="2" creationId="{EEC6BD4D-7033-201E-B9F0-B1A59B363E04}"/>
          </ac:spMkLst>
        </pc:spChg>
        <pc:spChg chg="mod">
          <ac:chgData name="Toby Donaldson" userId="2e6e5431-bb17-4c41-9985-d39c50d83c73" providerId="ADAL" clId="{B9586FC7-1ADA-4368-AE13-4AF4FF7EC188}" dt="2023-07-10T03:26:12.817" v="6486" actId="113"/>
          <ac:spMkLst>
            <pc:docMk/>
            <pc:sldMk cId="687416737" sldId="294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8:57.782" v="3844" actId="207"/>
          <ac:spMkLst>
            <pc:docMk/>
            <pc:sldMk cId="687416737" sldId="294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19:01.981" v="3845" actId="207"/>
          <ac:spMkLst>
            <pc:docMk/>
            <pc:sldMk cId="687416737" sldId="294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9:04.690" v="3846" actId="207"/>
          <ac:spMkLst>
            <pc:docMk/>
            <pc:sldMk cId="687416737" sldId="294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9:08.110" v="3847" actId="207"/>
          <ac:spMkLst>
            <pc:docMk/>
            <pc:sldMk cId="687416737" sldId="294"/>
            <ac:spMk id="80" creationId="{724FB864-DD5B-95EB-0321-6CE9D95B9F46}"/>
          </ac:spMkLst>
        </pc:spChg>
        <pc:picChg chg="del mod">
          <ac:chgData name="Toby Donaldson" userId="2e6e5431-bb17-4c41-9985-d39c50d83c73" providerId="ADAL" clId="{B9586FC7-1ADA-4368-AE13-4AF4FF7EC188}" dt="2023-07-08T06:31:59.219" v="4329" actId="21"/>
          <ac:picMkLst>
            <pc:docMk/>
            <pc:sldMk cId="687416737" sldId="294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88" creationId="{01A6BE3E-CF2E-2F43-EB93-6823B92F537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6:09.334" v="6485" actId="113"/>
        <pc:sldMkLst>
          <pc:docMk/>
          <pc:sldMk cId="2549288588" sldId="295"/>
        </pc:sldMkLst>
        <pc:spChg chg="add del mod">
          <ac:chgData name="Toby Donaldson" userId="2e6e5431-bb17-4c41-9985-d39c50d83c73" providerId="ADAL" clId="{B9586FC7-1ADA-4368-AE13-4AF4FF7EC188}" dt="2023-07-10T03:09:41.581" v="6177" actId="21"/>
          <ac:spMkLst>
            <pc:docMk/>
            <pc:sldMk cId="2549288588" sldId="295"/>
            <ac:spMk id="2" creationId="{32521869-B54D-E499-3EF4-FF2BC5469AF1}"/>
          </ac:spMkLst>
        </pc:spChg>
        <pc:spChg chg="mod">
          <ac:chgData name="Toby Donaldson" userId="2e6e5431-bb17-4c41-9985-d39c50d83c73" providerId="ADAL" clId="{B9586FC7-1ADA-4368-AE13-4AF4FF7EC188}" dt="2023-07-10T03:26:09.334" v="6485" actId="113"/>
          <ac:spMkLst>
            <pc:docMk/>
            <pc:sldMk cId="2549288588" sldId="295"/>
            <ac:spMk id="17" creationId="{A439B3A8-C0B8-A98F-103B-6DA825507E6F}"/>
          </ac:spMkLst>
        </pc:spChg>
        <pc:picChg chg="add del">
          <ac:chgData name="Toby Donaldson" userId="2e6e5431-bb17-4c41-9985-d39c50d83c73" providerId="ADAL" clId="{B9586FC7-1ADA-4368-AE13-4AF4FF7EC188}" dt="2023-07-10T03:09:37.852" v="6176" actId="21"/>
          <ac:picMkLst>
            <pc:docMk/>
            <pc:sldMk cId="2549288588" sldId="295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3:28:21.609" v="6563" actId="20577"/>
        <pc:sldMkLst>
          <pc:docMk/>
          <pc:sldMk cId="3421977979" sldId="296"/>
        </pc:sldMkLst>
        <pc:spChg chg="add mod">
          <ac:chgData name="Toby Donaldson" userId="2e6e5431-bb17-4c41-9985-d39c50d83c73" providerId="ADAL" clId="{B9586FC7-1ADA-4368-AE13-4AF4FF7EC188}" dt="2023-07-10T03:28:21.609" v="6563" actId="20577"/>
          <ac:spMkLst>
            <pc:docMk/>
            <pc:sldMk cId="3421977979" sldId="296"/>
            <ac:spMk id="2" creationId="{2201D728-F3F8-A0DC-3FD8-5C9E981EB069}"/>
          </ac:spMkLst>
        </pc:spChg>
        <pc:spChg chg="mod">
          <ac:chgData name="Toby Donaldson" userId="2e6e5431-bb17-4c41-9985-d39c50d83c73" providerId="ADAL" clId="{B9586FC7-1ADA-4368-AE13-4AF4FF7EC188}" dt="2023-07-10T03:26:20.178" v="6488" actId="113"/>
          <ac:spMkLst>
            <pc:docMk/>
            <pc:sldMk cId="3421977979" sldId="296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21:07.108" v="3917" actId="207"/>
          <ac:spMkLst>
            <pc:docMk/>
            <pc:sldMk cId="3421977979" sldId="296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21:09.649" v="3918" actId="207"/>
          <ac:spMkLst>
            <pc:docMk/>
            <pc:sldMk cId="3421977979" sldId="29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21:12.008" v="3919" actId="207"/>
          <ac:spMkLst>
            <pc:docMk/>
            <pc:sldMk cId="3421977979" sldId="29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20:40.579" v="3915" actId="207"/>
          <ac:spMkLst>
            <pc:docMk/>
            <pc:sldMk cId="3421977979" sldId="29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21:36.268" v="3921" actId="207"/>
          <ac:spMkLst>
            <pc:docMk/>
            <pc:sldMk cId="3421977979" sldId="296"/>
            <ac:spMk id="92" creationId="{232B42D9-39D0-62AB-900D-307C30EF8EB0}"/>
          </ac:spMkLst>
        </pc:spChg>
        <pc:picChg chg="del">
          <ac:chgData name="Toby Donaldson" userId="2e6e5431-bb17-4c41-9985-d39c50d83c73" providerId="ADAL" clId="{B9586FC7-1ADA-4368-AE13-4AF4FF7EC188}" dt="2023-07-08T06:31:54.009" v="4327" actId="21"/>
          <ac:picMkLst>
            <pc:docMk/>
            <pc:sldMk cId="3421977979" sldId="296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31:38.983" v="4325"/>
        <pc:sldMkLst>
          <pc:docMk/>
          <pc:sldMk cId="2141212145" sldId="297"/>
        </pc:sldMkLst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2" creationId="{2201D728-F3F8-A0DC-3FD8-5C9E981EB069}"/>
          </ac:spMkLst>
        </pc:spChg>
        <pc:spChg chg="add mod">
          <ac:chgData name="Toby Donaldson" userId="2e6e5431-bb17-4c41-9985-d39c50d83c73" providerId="ADAL" clId="{B9586FC7-1ADA-4368-AE13-4AF4FF7EC188}" dt="2023-07-08T06:23:16.572" v="4033" actId="207"/>
          <ac:spMkLst>
            <pc:docMk/>
            <pc:sldMk cId="2141212145" sldId="297"/>
            <ac:spMk id="3" creationId="{BE56B5CF-944E-92A9-6C9E-9CAAD878E29A}"/>
          </ac:spMkLst>
        </pc:spChg>
        <pc:spChg chg="del mod">
          <ac:chgData name="Toby Donaldson" userId="2e6e5431-bb17-4c41-9985-d39c50d83c73" providerId="ADAL" clId="{B9586FC7-1ADA-4368-AE13-4AF4FF7EC188}" dt="2023-07-08T06:26:27.919" v="4134" actId="21"/>
          <ac:spMkLst>
            <pc:docMk/>
            <pc:sldMk cId="2141212145" sldId="297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26:35.251" v="4135"/>
          <ac:spMkLst>
            <pc:docMk/>
            <pc:sldMk cId="2141212145" sldId="297"/>
            <ac:spMk id="28" creationId="{1C32C2CB-4BE5-6E2E-1687-55297450E473}"/>
          </ac:spMkLst>
        </pc:spChg>
        <pc:spChg chg="add mod">
          <ac:chgData name="Toby Donaldson" userId="2e6e5431-bb17-4c41-9985-d39c50d83c73" providerId="ADAL" clId="{B9586FC7-1ADA-4368-AE13-4AF4FF7EC188}" dt="2023-07-08T06:31:38.983" v="4325"/>
          <ac:spMkLst>
            <pc:docMk/>
            <pc:sldMk cId="2141212145" sldId="297"/>
            <ac:spMk id="30" creationId="{75A7B2BE-08C3-AA5A-4310-60BF4F41C64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0" creationId="{245CB644-0FB9-32F5-267E-8E41BCCD7193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18" creationId="{16198318-155F-37A0-5A07-B04A95DB2C0D}"/>
          </ac:spMkLst>
        </pc:spChg>
        <pc:picChg chg="del mod">
          <ac:chgData name="Toby Donaldson" userId="2e6e5431-bb17-4c41-9985-d39c50d83c73" providerId="ADAL" clId="{B9586FC7-1ADA-4368-AE13-4AF4FF7EC188}" dt="2023-07-08T06:26:27.919" v="4134" actId="21"/>
          <ac:picMkLst>
            <pc:docMk/>
            <pc:sldMk cId="2141212145" sldId="297"/>
            <ac:picMk id="19" creationId="{2927A5EE-7C62-6E05-175E-F08EF5CDF1BD}"/>
          </ac:picMkLst>
        </pc:picChg>
        <pc:picChg chg="add mod">
          <ac:chgData name="Toby Donaldson" userId="2e6e5431-bb17-4c41-9985-d39c50d83c73" providerId="ADAL" clId="{B9586FC7-1ADA-4368-AE13-4AF4FF7EC188}" dt="2023-07-08T06:26:35.251" v="4135"/>
          <ac:picMkLst>
            <pc:docMk/>
            <pc:sldMk cId="2141212145" sldId="297"/>
            <ac:picMk id="29" creationId="{C300BB9B-BD54-1808-EA0D-E38C967F4C89}"/>
          </ac:picMkLst>
        </pc:pic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5" creationId="{8688FBC6-6017-91BE-5C7D-48D1AFECB5E4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7" creationId="{1E3C3C7F-9D80-E5BC-E6D1-F22749820A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0" creationId="{139463F6-5E88-9521-433A-7AB7219B12B9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3" creationId="{16006015-8186-2817-87A9-47F5F73F5C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6" creationId="{5EA044A3-E838-237D-B3C1-ADA530B61FBD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2" creationId="{62D2714E-B5FA-4A1F-2946-09D72BEF60EF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5" creationId="{1F356F9A-ACEE-CD2F-761A-AA20FA1DA1D6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9" creationId="{67EBA101-6871-5B0A-7008-5EB082417D80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9:48.050" v="6567" actId="20577"/>
        <pc:sldMkLst>
          <pc:docMk/>
          <pc:sldMk cId="2427652211" sldId="298"/>
        </pc:sldMkLst>
        <pc:spChg chg="add mod">
          <ac:chgData name="Toby Donaldson" userId="2e6e5431-bb17-4c41-9985-d39c50d83c73" providerId="ADAL" clId="{B9586FC7-1ADA-4368-AE13-4AF4FF7EC188}" dt="2023-07-08T06:25:31.099" v="4063" actId="14100"/>
          <ac:spMkLst>
            <pc:docMk/>
            <pc:sldMk cId="2427652211" sldId="298"/>
            <ac:spMk id="2" creationId="{BD78F4F5-F6BB-8A82-E01A-BA338F4E1EAD}"/>
          </ac:spMkLst>
        </pc:spChg>
        <pc:spChg chg="add mod">
          <ac:chgData name="Toby Donaldson" userId="2e6e5431-bb17-4c41-9985-d39c50d83c73" providerId="ADAL" clId="{B9586FC7-1ADA-4368-AE13-4AF4FF7EC188}" dt="2023-07-10T03:29:48.050" v="6567" actId="20577"/>
          <ac:spMkLst>
            <pc:docMk/>
            <pc:sldMk cId="2427652211" sldId="298"/>
            <ac:spMk id="4" creationId="{A4B87446-AB4E-C7E7-AE0B-D3D92E3AC545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6" creationId="{022159C0-AAD8-3610-BC87-5F01F5AF2707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8" creationId="{FC5DFCC1-8C01-B205-A705-803FD943C8B4}"/>
          </ac:spMkLst>
        </pc:spChg>
        <pc:spChg chg="add mod">
          <ac:chgData name="Toby Donaldson" userId="2e6e5431-bb17-4c41-9985-d39c50d83c73" providerId="ADAL" clId="{B9586FC7-1ADA-4368-AE13-4AF4FF7EC188}" dt="2023-07-08T06:30:40.257" v="4297" actId="1076"/>
          <ac:spMkLst>
            <pc:docMk/>
            <pc:sldMk cId="2427652211" sldId="298"/>
            <ac:spMk id="9" creationId="{A670A89F-D18A-3D24-A043-49881C38D32E}"/>
          </ac:spMkLst>
        </pc:spChg>
        <pc:spChg chg="mod">
          <ac:chgData name="Toby Donaldson" userId="2e6e5431-bb17-4c41-9985-d39c50d83c73" providerId="ADAL" clId="{B9586FC7-1ADA-4368-AE13-4AF4FF7EC188}" dt="2023-07-08T06:26:23.714" v="4133" actId="1076"/>
          <ac:spMkLst>
            <pc:docMk/>
            <pc:sldMk cId="2427652211" sldId="29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6:31:13.201" v="4324" actId="1076"/>
          <ac:spMkLst>
            <pc:docMk/>
            <pc:sldMk cId="2427652211" sldId="298"/>
            <ac:spMk id="26" creationId="{3E3EBF09-B6A9-9BFA-E445-5F929ED19C3A}"/>
          </ac:spMkLst>
        </pc:spChg>
        <pc:picChg chg="del mod">
          <ac:chgData name="Toby Donaldson" userId="2e6e5431-bb17-4c41-9985-d39c50d83c73" providerId="ADAL" clId="{B9586FC7-1ADA-4368-AE13-4AF4FF7EC188}" dt="2023-07-08T06:27:28.308" v="4146" actId="21"/>
          <ac:picMkLst>
            <pc:docMk/>
            <pc:sldMk cId="2427652211" sldId="298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6:30:45.702" v="4298" actId="14100"/>
          <ac:cxnSpMkLst>
            <pc:docMk/>
            <pc:sldMk cId="2427652211" sldId="298"/>
            <ac:cxnSpMk id="12" creationId="{EF41D314-5F6D-0E21-DE3D-DF75EB10E2CC}"/>
          </ac:cxnSpMkLst>
        </pc:cxnChg>
        <pc:cxnChg chg="add mod">
          <ac:chgData name="Toby Donaldson" userId="2e6e5431-bb17-4c41-9985-d39c50d83c73" providerId="ADAL" clId="{B9586FC7-1ADA-4368-AE13-4AF4FF7EC188}" dt="2023-07-08T06:30:50.092" v="4299" actId="14100"/>
          <ac:cxnSpMkLst>
            <pc:docMk/>
            <pc:sldMk cId="2427652211" sldId="298"/>
            <ac:cxnSpMk id="15" creationId="{CB1EB7E6-24C9-BCFC-B505-1EF7072D7E63}"/>
          </ac:cxnSpMkLst>
        </pc:cxnChg>
      </pc:sldChg>
      <pc:sldChg chg="add del">
        <pc:chgData name="Toby Donaldson" userId="2e6e5431-bb17-4c41-9985-d39c50d83c73" providerId="ADAL" clId="{B9586FC7-1ADA-4368-AE13-4AF4FF7EC188}" dt="2023-07-08T06:32:37.114" v="4330" actId="2696"/>
        <pc:sldMkLst>
          <pc:docMk/>
          <pc:sldMk cId="2696833133" sldId="299"/>
        </pc:sldMkLst>
      </pc:sldChg>
      <pc:sldChg chg="addSp delSp modSp add mod ord">
        <pc:chgData name="Toby Donaldson" userId="2e6e5431-bb17-4c41-9985-d39c50d83c73" providerId="ADAL" clId="{B9586FC7-1ADA-4368-AE13-4AF4FF7EC188}" dt="2023-07-10T03:29:19.564" v="6565" actId="1076"/>
        <pc:sldMkLst>
          <pc:docMk/>
          <pc:sldMk cId="3352366248" sldId="299"/>
        </pc:sldMkLst>
        <pc:spChg chg="add del mod">
          <ac:chgData name="Toby Donaldson" userId="2e6e5431-bb17-4c41-9985-d39c50d83c73" providerId="ADAL" clId="{B9586FC7-1ADA-4368-AE13-4AF4FF7EC188}" dt="2023-07-10T03:29:16.807" v="6564" actId="21"/>
          <ac:spMkLst>
            <pc:docMk/>
            <pc:sldMk cId="3352366248" sldId="299"/>
            <ac:spMk id="2" creationId="{EE3B0025-E335-D527-F0A4-03BD38F599F9}"/>
          </ac:spMkLst>
        </pc:spChg>
        <pc:spChg chg="mod">
          <ac:chgData name="Toby Donaldson" userId="2e6e5431-bb17-4c41-9985-d39c50d83c73" providerId="ADAL" clId="{B9586FC7-1ADA-4368-AE13-4AF4FF7EC188}" dt="2023-07-08T06:37:35.890" v="4746" actId="20577"/>
          <ac:spMkLst>
            <pc:docMk/>
            <pc:sldMk cId="3352366248" sldId="29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32:48.677" v="4335" actId="20577"/>
          <ac:spMkLst>
            <pc:docMk/>
            <pc:sldMk cId="3352366248" sldId="29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37:22.384" v="4728" actId="207"/>
          <ac:spMkLst>
            <pc:docMk/>
            <pc:sldMk cId="3352366248" sldId="299"/>
            <ac:spMk id="80" creationId="{724FB864-DD5B-95EB-0321-6CE9D95B9F46}"/>
          </ac:spMkLst>
        </pc:spChg>
        <pc:picChg chg="mod">
          <ac:chgData name="Toby Donaldson" userId="2e6e5431-bb17-4c41-9985-d39c50d83c73" providerId="ADAL" clId="{B9586FC7-1ADA-4368-AE13-4AF4FF7EC188}" dt="2023-07-10T03:29:19.564" v="6565" actId="1076"/>
          <ac:picMkLst>
            <pc:docMk/>
            <pc:sldMk cId="3352366248" sldId="299"/>
            <ac:picMk id="19" creationId="{2927A5EE-7C62-6E05-175E-F08EF5CDF1BD}"/>
          </ac:picMkLst>
        </pc:picChg>
      </pc:sldChg>
      <pc:sldChg chg="delSp add mod">
        <pc:chgData name="Toby Donaldson" userId="2e6e5431-bb17-4c41-9985-d39c50d83c73" providerId="ADAL" clId="{B9586FC7-1ADA-4368-AE13-4AF4FF7EC188}" dt="2023-07-08T06:38:03.464" v="4748" actId="21"/>
        <pc:sldMkLst>
          <pc:docMk/>
          <pc:sldMk cId="3508119904" sldId="300"/>
        </pc:sldMkLst>
        <pc:picChg chg="del">
          <ac:chgData name="Toby Donaldson" userId="2e6e5431-bb17-4c41-9985-d39c50d83c73" providerId="ADAL" clId="{B9586FC7-1ADA-4368-AE13-4AF4FF7EC188}" dt="2023-07-08T06:38:03.464" v="4748" actId="21"/>
          <ac:picMkLst>
            <pc:docMk/>
            <pc:sldMk cId="3508119904" sldId="300"/>
            <ac:picMk id="19" creationId="{2927A5EE-7C62-6E05-175E-F08EF5CDF1BD}"/>
          </ac:picMkLst>
        </pc:picChg>
      </pc:sldChg>
      <pc:sldChg chg="delSp modSp add del mod ord">
        <pc:chgData name="Toby Donaldson" userId="2e6e5431-bb17-4c41-9985-d39c50d83c73" providerId="ADAL" clId="{B9586FC7-1ADA-4368-AE13-4AF4FF7EC188}" dt="2023-07-08T06:40:51.519" v="4907" actId="2696"/>
        <pc:sldMkLst>
          <pc:docMk/>
          <pc:sldMk cId="150937907" sldId="301"/>
        </pc:sldMkLst>
        <pc:spChg chg="mod">
          <ac:chgData name="Toby Donaldson" userId="2e6e5431-bb17-4c41-9985-d39c50d83c73" providerId="ADAL" clId="{B9586FC7-1ADA-4368-AE13-4AF4FF7EC188}" dt="2023-07-08T06:39:16.463" v="4892" actId="1076"/>
          <ac:spMkLst>
            <pc:docMk/>
            <pc:sldMk cId="150937907" sldId="301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38:20.678" v="4752" actId="21"/>
          <ac:spMkLst>
            <pc:docMk/>
            <pc:sldMk cId="150937907" sldId="301"/>
            <ac:spMk id="18" creationId="{E990820E-F49F-048D-064F-A206E9A9F8FB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30:05.473" v="6569" actId="20577"/>
        <pc:sldMkLst>
          <pc:docMk/>
          <pc:sldMk cId="805818086" sldId="302"/>
        </pc:sldMkLst>
        <pc:spChg chg="mod">
          <ac:chgData name="Toby Donaldson" userId="2e6e5431-bb17-4c41-9985-d39c50d83c73" providerId="ADAL" clId="{B9586FC7-1ADA-4368-AE13-4AF4FF7EC188}" dt="2023-07-10T03:30:05.473" v="6569" actId="20577"/>
          <ac:spMkLst>
            <pc:docMk/>
            <pc:sldMk cId="805818086" sldId="302"/>
            <ac:spMk id="4" creationId="{A4B87446-AB4E-C7E7-AE0B-D3D92E3AC545}"/>
          </ac:spMkLst>
        </pc:spChg>
        <pc:spChg chg="del">
          <ac:chgData name="Toby Donaldson" userId="2e6e5431-bb17-4c41-9985-d39c50d83c73" providerId="ADAL" clId="{B9586FC7-1ADA-4368-AE13-4AF4FF7EC188}" dt="2023-07-08T06:39:44.507" v="4897" actId="21"/>
          <ac:spMkLst>
            <pc:docMk/>
            <pc:sldMk cId="805818086" sldId="302"/>
            <ac:spMk id="6" creationId="{022159C0-AAD8-3610-BC87-5F01F5AF2707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8" creationId="{FC5DFCC1-8C01-B205-A705-803FD943C8B4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9" creationId="{A670A89F-D18A-3D24-A043-49881C38D32E}"/>
          </ac:spMkLst>
        </pc:spChg>
        <pc:spChg chg="add mod">
          <ac:chgData name="Toby Donaldson" userId="2e6e5431-bb17-4c41-9985-d39c50d83c73" providerId="ADAL" clId="{B9586FC7-1ADA-4368-AE13-4AF4FF7EC188}" dt="2023-07-08T06:40:24.430" v="4906" actId="1076"/>
          <ac:spMkLst>
            <pc:docMk/>
            <pc:sldMk cId="805818086" sldId="302"/>
            <ac:spMk id="11" creationId="{2747B946-D849-BF13-E7DF-D8BD9423280B}"/>
          </ac:spMkLst>
        </pc:spChg>
        <pc:spChg chg="add mod">
          <ac:chgData name="Toby Donaldson" userId="2e6e5431-bb17-4c41-9985-d39c50d83c73" providerId="ADAL" clId="{B9586FC7-1ADA-4368-AE13-4AF4FF7EC188}" dt="2023-07-08T06:40:02.808" v="4901" actId="1076"/>
          <ac:spMkLst>
            <pc:docMk/>
            <pc:sldMk cId="805818086" sldId="302"/>
            <ac:spMk id="14" creationId="{430E3226-CF22-7FB2-C1CA-462785265F49}"/>
          </ac:spMkLst>
        </pc:spChg>
        <pc:cxnChg chg="del">
          <ac:chgData name="Toby Donaldson" userId="2e6e5431-bb17-4c41-9985-d39c50d83c73" providerId="ADAL" clId="{B9586FC7-1ADA-4368-AE13-4AF4FF7EC188}" dt="2023-07-08T06:39:40.971" v="4896" actId="21"/>
          <ac:cxnSpMkLst>
            <pc:docMk/>
            <pc:sldMk cId="805818086" sldId="302"/>
            <ac:cxnSpMk id="12" creationId="{EF41D314-5F6D-0E21-DE3D-DF75EB10E2CC}"/>
          </ac:cxnSpMkLst>
        </pc:cxnChg>
        <pc:cxnChg chg="del">
          <ac:chgData name="Toby Donaldson" userId="2e6e5431-bb17-4c41-9985-d39c50d83c73" providerId="ADAL" clId="{B9586FC7-1ADA-4368-AE13-4AF4FF7EC188}" dt="2023-07-08T06:40:04.429" v="4902" actId="21"/>
          <ac:cxnSpMkLst>
            <pc:docMk/>
            <pc:sldMk cId="805818086" sldId="302"/>
            <ac:cxnSpMk id="15" creationId="{CB1EB7E6-24C9-BCFC-B505-1EF7072D7E63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7:04.662" v="6060" actId="21"/>
        <pc:sldMkLst>
          <pc:docMk/>
          <pc:sldMk cId="2171026343" sldId="303"/>
        </pc:sldMkLst>
        <pc:spChg chg="add mod">
          <ac:chgData name="Toby Donaldson" userId="2e6e5431-bb17-4c41-9985-d39c50d83c73" providerId="ADAL" clId="{B9586FC7-1ADA-4368-AE13-4AF4FF7EC188}" dt="2023-07-08T06:45:41.034" v="5048" actId="20577"/>
          <ac:spMkLst>
            <pc:docMk/>
            <pc:sldMk cId="2171026343" sldId="303"/>
            <ac:spMk id="2" creationId="{B9AC678D-F58E-6EE1-E32D-10203228D345}"/>
          </ac:spMkLst>
        </pc:spChg>
        <pc:spChg chg="add mod">
          <ac:chgData name="Toby Donaldson" userId="2e6e5431-bb17-4c41-9985-d39c50d83c73" providerId="ADAL" clId="{B9586FC7-1ADA-4368-AE13-4AF4FF7EC188}" dt="2023-07-08T06:44:44.592" v="5030" actId="164"/>
          <ac:spMkLst>
            <pc:docMk/>
            <pc:sldMk cId="2171026343" sldId="303"/>
            <ac:spMk id="3" creationId="{EB2A7BA4-903E-D328-7293-1413681ACEE9}"/>
          </ac:spMkLst>
        </pc:spChg>
        <pc:spChg chg="add mod">
          <ac:chgData name="Toby Donaldson" userId="2e6e5431-bb17-4c41-9985-d39c50d83c73" providerId="ADAL" clId="{B9586FC7-1ADA-4368-AE13-4AF4FF7EC188}" dt="2023-07-10T02:47:01.484" v="6059"/>
          <ac:spMkLst>
            <pc:docMk/>
            <pc:sldMk cId="2171026343" sldId="303"/>
            <ac:spMk id="4" creationId="{2E6A1338-2AB0-0626-FCA7-7AA575154A1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6:45:42.382" v="5049" actId="20577"/>
          <ac:spMkLst>
            <pc:docMk/>
            <pc:sldMk cId="2171026343" sldId="303"/>
            <ac:spMk id="7" creationId="{35F3EE7E-2B21-9E82-0926-54821283746D}"/>
          </ac:spMkLst>
        </pc:spChg>
        <pc:spChg chg="add mod">
          <ac:chgData name="Toby Donaldson" userId="2e6e5431-bb17-4c41-9985-d39c50d83c73" providerId="ADAL" clId="{B9586FC7-1ADA-4368-AE13-4AF4FF7EC188}" dt="2023-07-08T06:44:46.717" v="5031" actId="164"/>
          <ac:spMkLst>
            <pc:docMk/>
            <pc:sldMk cId="2171026343" sldId="303"/>
            <ac:spMk id="10" creationId="{98F684C2-D9ED-6111-C4F9-DCDCE39D647D}"/>
          </ac:spMkLst>
        </pc:spChg>
        <pc:spChg chg="add del mod">
          <ac:chgData name="Toby Donaldson" userId="2e6e5431-bb17-4c41-9985-d39c50d83c73" providerId="ADAL" clId="{B9586FC7-1ADA-4368-AE13-4AF4FF7EC188}" dt="2023-07-08T06:43:35.683" v="5007" actId="21"/>
          <ac:spMkLst>
            <pc:docMk/>
            <pc:sldMk cId="2171026343" sldId="303"/>
            <ac:spMk id="11" creationId="{6CF54770-D969-ED41-44F2-08EE3EE07204}"/>
          </ac:spMkLst>
        </pc:spChg>
        <pc:spChg chg="add del mod">
          <ac:chgData name="Toby Donaldson" userId="2e6e5431-bb17-4c41-9985-d39c50d83c73" providerId="ADAL" clId="{B9586FC7-1ADA-4368-AE13-4AF4FF7EC188}" dt="2023-07-08T06:43:31.078" v="5005" actId="21"/>
          <ac:spMkLst>
            <pc:docMk/>
            <pc:sldMk cId="2171026343" sldId="303"/>
            <ac:spMk id="14" creationId="{ABE559ED-9B94-ABE9-1421-48D211189AC6}"/>
          </ac:spMkLst>
        </pc:spChg>
        <pc:spChg chg="del">
          <ac:chgData name="Toby Donaldson" userId="2e6e5431-bb17-4c41-9985-d39c50d83c73" providerId="ADAL" clId="{B9586FC7-1ADA-4368-AE13-4AF4FF7EC188}" dt="2023-07-08T06:42:50.073" v="5001" actId="21"/>
          <ac:spMkLst>
            <pc:docMk/>
            <pc:sldMk cId="2171026343" sldId="30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42:41.225" v="5000" actId="20577"/>
          <ac:spMkLst>
            <pc:docMk/>
            <pc:sldMk cId="2171026343" sldId="30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45:44.417" v="5050" actId="20577"/>
          <ac:spMkLst>
            <pc:docMk/>
            <pc:sldMk cId="2171026343" sldId="303"/>
            <ac:spMk id="20" creationId="{C9F8CFCF-70C3-9147-BB1E-46116AA3649E}"/>
          </ac:spMkLst>
        </pc:spChg>
        <pc:spChg chg="add mod">
          <ac:chgData name="Toby Donaldson" userId="2e6e5431-bb17-4c41-9985-d39c50d83c73" providerId="ADAL" clId="{B9586FC7-1ADA-4368-AE13-4AF4FF7EC188}" dt="2023-07-08T06:44:00.395" v="5017" actId="164"/>
          <ac:spMkLst>
            <pc:docMk/>
            <pc:sldMk cId="2171026343" sldId="303"/>
            <ac:spMk id="21" creationId="{C3D7EB47-6AC6-3267-174B-0747A72F4580}"/>
          </ac:spMkLst>
        </pc:spChg>
        <pc:spChg chg="add del mod">
          <ac:chgData name="Toby Donaldson" userId="2e6e5431-bb17-4c41-9985-d39c50d83c73" providerId="ADAL" clId="{B9586FC7-1ADA-4368-AE13-4AF4FF7EC188}" dt="2023-07-08T06:43:50.901" v="5014" actId="21"/>
          <ac:spMkLst>
            <pc:docMk/>
            <pc:sldMk cId="2171026343" sldId="303"/>
            <ac:spMk id="22" creationId="{E51A2E60-5D49-9080-42BD-E7DF65D760F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24" creationId="{8CC4AB94-06B0-9122-DE2A-4D29CB17BE33}"/>
          </ac:spMkLst>
        </pc:spChg>
        <pc:spChg chg="add del mod">
          <ac:chgData name="Toby Donaldson" userId="2e6e5431-bb17-4c41-9985-d39c50d83c73" providerId="ADAL" clId="{B9586FC7-1ADA-4368-AE13-4AF4FF7EC188}" dt="2023-07-08T06:43:47.837" v="5012" actId="21"/>
          <ac:spMkLst>
            <pc:docMk/>
            <pc:sldMk cId="2171026343" sldId="303"/>
            <ac:spMk id="25" creationId="{E41B8600-9B61-A0FC-CCCA-036994288FDA}"/>
          </ac:spMkLst>
        </pc:spChg>
        <pc:spChg chg="add del mod">
          <ac:chgData name="Toby Donaldson" userId="2e6e5431-bb17-4c41-9985-d39c50d83c73" providerId="ADAL" clId="{B9586FC7-1ADA-4368-AE13-4AF4FF7EC188}" dt="2023-07-08T06:43:48.999" v="5013" actId="21"/>
          <ac:spMkLst>
            <pc:docMk/>
            <pc:sldMk cId="2171026343" sldId="303"/>
            <ac:spMk id="26" creationId="{E0F6705C-4785-9E29-0AC6-1D76452CEEA3}"/>
          </ac:spMkLst>
        </pc:spChg>
        <pc:spChg chg="add del mod">
          <ac:chgData name="Toby Donaldson" userId="2e6e5431-bb17-4c41-9985-d39c50d83c73" providerId="ADAL" clId="{B9586FC7-1ADA-4368-AE13-4AF4FF7EC188}" dt="2023-07-08T06:43:55.912" v="5016"/>
          <ac:spMkLst>
            <pc:docMk/>
            <pc:sldMk cId="2171026343" sldId="303"/>
            <ac:spMk id="30" creationId="{AE0D57C4-CFFF-80A9-D8D0-0D3D0EEC29E3}"/>
          </ac:spMkLst>
        </pc:spChg>
        <pc:spChg chg="mod">
          <ac:chgData name="Toby Donaldson" userId="2e6e5431-bb17-4c41-9985-d39c50d83c73" providerId="ADAL" clId="{B9586FC7-1ADA-4368-AE13-4AF4FF7EC188}" dt="2023-07-08T06:45:45.781" v="5051" actId="20577"/>
          <ac:spMkLst>
            <pc:docMk/>
            <pc:sldMk cId="2171026343" sldId="303"/>
            <ac:spMk id="33" creationId="{13B606AB-101D-7D91-A40A-F0B564F6963E}"/>
          </ac:spMkLst>
        </pc:spChg>
        <pc:spChg chg="mod">
          <ac:chgData name="Toby Donaldson" userId="2e6e5431-bb17-4c41-9985-d39c50d83c73" providerId="ADAL" clId="{B9586FC7-1ADA-4368-AE13-4AF4FF7EC188}" dt="2023-07-08T06:44:03.885" v="5018"/>
          <ac:spMkLst>
            <pc:docMk/>
            <pc:sldMk cId="2171026343" sldId="303"/>
            <ac:spMk id="35" creationId="{388ED787-62A3-C628-6A3F-FD386DE3B3AB}"/>
          </ac:spMkLst>
        </pc:spChg>
        <pc:spChg chg="mod">
          <ac:chgData name="Toby Donaldson" userId="2e6e5431-bb17-4c41-9985-d39c50d83c73" providerId="ADAL" clId="{B9586FC7-1ADA-4368-AE13-4AF4FF7EC188}" dt="2023-07-08T06:45:47.170" v="5052" actId="20577"/>
          <ac:spMkLst>
            <pc:docMk/>
            <pc:sldMk cId="2171026343" sldId="303"/>
            <ac:spMk id="38" creationId="{12B12957-0765-4956-7BF3-643EDA7F5BFF}"/>
          </ac:spMkLst>
        </pc:spChg>
        <pc:spChg chg="mod">
          <ac:chgData name="Toby Donaldson" userId="2e6e5431-bb17-4c41-9985-d39c50d83c73" providerId="ADAL" clId="{B9586FC7-1ADA-4368-AE13-4AF4FF7EC188}" dt="2023-07-08T06:44:14.902" v="5021"/>
          <ac:spMkLst>
            <pc:docMk/>
            <pc:sldMk cId="2171026343" sldId="303"/>
            <ac:spMk id="39" creationId="{FC082445-408B-3DB3-6A17-1ED0BC8C87E6}"/>
          </ac:spMkLst>
        </pc:spChg>
        <pc:spChg chg="mod">
          <ac:chgData name="Toby Donaldson" userId="2e6e5431-bb17-4c41-9985-d39c50d83c73" providerId="ADAL" clId="{B9586FC7-1ADA-4368-AE13-4AF4FF7EC188}" dt="2023-07-08T06:47:25.663" v="5070" actId="20577"/>
          <ac:spMkLst>
            <pc:docMk/>
            <pc:sldMk cId="2171026343" sldId="303"/>
            <ac:spMk id="46" creationId="{67CC4BD2-1636-E29E-294B-1C5563274913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47" creationId="{697C03AA-7C25-F640-8F5A-D9D7B7E5562C}"/>
          </ac:spMkLst>
        </pc:spChg>
        <pc:spChg chg="mod">
          <ac:chgData name="Toby Donaldson" userId="2e6e5431-bb17-4c41-9985-d39c50d83c73" providerId="ADAL" clId="{B9586FC7-1ADA-4368-AE13-4AF4FF7EC188}" dt="2023-07-08T06:47:31.977" v="5073" actId="20577"/>
          <ac:spMkLst>
            <pc:docMk/>
            <pc:sldMk cId="2171026343" sldId="303"/>
            <ac:spMk id="50" creationId="{5C1A1CBD-860D-75DA-14D5-C6BA506F5729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1" creationId="{9F2FC1E1-1217-D711-6AE6-C552BB075836}"/>
          </ac:spMkLst>
        </pc:spChg>
        <pc:spChg chg="mod">
          <ac:chgData name="Toby Donaldson" userId="2e6e5431-bb17-4c41-9985-d39c50d83c73" providerId="ADAL" clId="{B9586FC7-1ADA-4368-AE13-4AF4FF7EC188}" dt="2023-07-08T06:47:41.424" v="5077" actId="20577"/>
          <ac:spMkLst>
            <pc:docMk/>
            <pc:sldMk cId="2171026343" sldId="303"/>
            <ac:spMk id="55" creationId="{D668D74D-53DE-4607-2DE6-70B43230FBDE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6" creationId="{27A36F46-E240-D16D-3535-7DD8C922D153}"/>
          </ac:spMkLst>
        </pc:spChg>
        <pc:spChg chg="mod">
          <ac:chgData name="Toby Donaldson" userId="2e6e5431-bb17-4c41-9985-d39c50d83c73" providerId="ADAL" clId="{B9586FC7-1ADA-4368-AE13-4AF4FF7EC188}" dt="2023-07-08T06:47:49.776" v="5079" actId="20577"/>
          <ac:spMkLst>
            <pc:docMk/>
            <pc:sldMk cId="2171026343" sldId="303"/>
            <ac:spMk id="58" creationId="{16D751ED-924E-BD65-0D2E-18B43C3A1EF6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9" creationId="{819D6657-5F88-244E-8AB5-F7D58876D02D}"/>
          </ac:spMkLst>
        </pc:spChg>
        <pc:spChg chg="mod">
          <ac:chgData name="Toby Donaldson" userId="2e6e5431-bb17-4c41-9985-d39c50d83c73" providerId="ADAL" clId="{B9586FC7-1ADA-4368-AE13-4AF4FF7EC188}" dt="2023-07-08T06:47:24.083" v="5069" actId="20577"/>
          <ac:spMkLst>
            <pc:docMk/>
            <pc:sldMk cId="2171026343" sldId="303"/>
            <ac:spMk id="62" creationId="{BB3DD6D7-EC4A-2CC4-72B2-824E36C33F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78" creationId="{AE7E25B9-7392-C034-BBD6-95C64A8EDFF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6:47:30.420" v="5072" actId="20577"/>
          <ac:spMkLst>
            <pc:docMk/>
            <pc:sldMk cId="2171026343" sldId="303"/>
            <ac:spMk id="92" creationId="{445F5845-4D65-2027-6738-EA62E9E8493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99" creationId="{F3EF58A5-69A2-AFD7-D237-4B6B20B498A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47:45.463" v="5078" actId="20577"/>
          <ac:spMkLst>
            <pc:docMk/>
            <pc:sldMk cId="2171026343" sldId="303"/>
            <ac:spMk id="109" creationId="{FD15A6D6-A62F-4924-4980-D36F451A7110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110" creationId="{DC39EFC9-CB3F-DA30-1106-87ABD4704A8A}"/>
          </ac:spMkLst>
        </pc:spChg>
        <pc:spChg chg="mod">
          <ac:chgData name="Toby Donaldson" userId="2e6e5431-bb17-4c41-9985-d39c50d83c73" providerId="ADAL" clId="{B9586FC7-1ADA-4368-AE13-4AF4FF7EC188}" dt="2023-07-08T06:47:21.909" v="5068" actId="20577"/>
          <ac:spMkLst>
            <pc:docMk/>
            <pc:sldMk cId="2171026343" sldId="303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4" creationId="{06BEA418-2241-B83E-3E52-4CC16F6EBC4D}"/>
          </ac:spMkLst>
        </pc:spChg>
        <pc:spChg chg="mod">
          <ac:chgData name="Toby Donaldson" userId="2e6e5431-bb17-4c41-9985-d39c50d83c73" providerId="ADAL" clId="{B9586FC7-1ADA-4368-AE13-4AF4FF7EC188}" dt="2023-07-08T06:47:28.751" v="5071" actId="20577"/>
          <ac:spMkLst>
            <pc:docMk/>
            <pc:sldMk cId="2171026343" sldId="303"/>
            <ac:spMk id="116" creationId="{EB1E8A50-F221-EB09-09C6-A53EB928D587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7" creationId="{3A283294-EF4A-1869-F106-AEB9D4B47545}"/>
          </ac:spMkLst>
        </pc:spChg>
        <pc:spChg chg="del mod">
          <ac:chgData name="Toby Donaldson" userId="2e6e5431-bb17-4c41-9985-d39c50d83c73" providerId="ADAL" clId="{B9586FC7-1ADA-4368-AE13-4AF4FF7EC188}" dt="2023-07-10T02:46:56.799" v="6058" actId="21"/>
          <ac:spMkLst>
            <pc:docMk/>
            <pc:sldMk cId="2171026343" sldId="303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47:20.446" v="5067" actId="20577"/>
          <ac:spMkLst>
            <pc:docMk/>
            <pc:sldMk cId="2171026343" sldId="303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46:59.756" v="5065"/>
          <ac:spMkLst>
            <pc:docMk/>
            <pc:sldMk cId="2171026343" sldId="303"/>
            <ac:spMk id="122" creationId="{E089CBBD-A39E-7E03-44EF-BAC5F46D52A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7" creationId="{82D0379B-2E85-F24A-D8F0-441E38C8893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8" creationId="{6F7C7287-0B80-8C1B-0227-592BC6ACEAD9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9" creationId="{3DE72EE6-68AF-B7D0-F3EB-BD7936D8E3B0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30" creationId="{22EF95E8-7BD6-E580-02E4-5756296DF94D}"/>
          </ac:spMkLst>
        </pc:spChg>
        <pc:spChg chg="add mod">
          <ac:chgData name="Toby Donaldson" userId="2e6e5431-bb17-4c41-9985-d39c50d83c73" providerId="ADAL" clId="{B9586FC7-1ADA-4368-AE13-4AF4FF7EC188}" dt="2023-07-08T06:50:38.226" v="5108" actId="1076"/>
          <ac:spMkLst>
            <pc:docMk/>
            <pc:sldMk cId="2171026343" sldId="303"/>
            <ac:spMk id="131" creationId="{9704D99E-6F10-18F6-96C2-764A7FCCD498}"/>
          </ac:spMkLst>
        </pc:spChg>
        <pc:spChg chg="add mod">
          <ac:chgData name="Toby Donaldson" userId="2e6e5431-bb17-4c41-9985-d39c50d83c73" providerId="ADAL" clId="{B9586FC7-1ADA-4368-AE13-4AF4FF7EC188}" dt="2023-07-08T06:50:49.983" v="5111" actId="20577"/>
          <ac:spMkLst>
            <pc:docMk/>
            <pc:sldMk cId="2171026343" sldId="303"/>
            <ac:spMk id="132" creationId="{CA5D131F-AB98-79D7-7FDC-988AE7FB2FB4}"/>
          </ac:spMkLst>
        </pc:spChg>
        <pc:spChg chg="add mod">
          <ac:chgData name="Toby Donaldson" userId="2e6e5431-bb17-4c41-9985-d39c50d83c73" providerId="ADAL" clId="{B9586FC7-1ADA-4368-AE13-4AF4FF7EC188}" dt="2023-07-08T06:51:18.920" v="5119" actId="1076"/>
          <ac:spMkLst>
            <pc:docMk/>
            <pc:sldMk cId="2171026343" sldId="303"/>
            <ac:spMk id="133" creationId="{A4DE8791-565E-0739-8374-7EE9898ADE37}"/>
          </ac:spMkLst>
        </pc:spChg>
        <pc:spChg chg="add mod">
          <ac:chgData name="Toby Donaldson" userId="2e6e5431-bb17-4c41-9985-d39c50d83c73" providerId="ADAL" clId="{B9586FC7-1ADA-4368-AE13-4AF4FF7EC188}" dt="2023-07-08T06:51:13.951" v="5118" actId="20577"/>
          <ac:spMkLst>
            <pc:docMk/>
            <pc:sldMk cId="2171026343" sldId="303"/>
            <ac:spMk id="134" creationId="{08C8170A-6C93-0B54-5417-AA6157C69F64}"/>
          </ac:spMkLst>
        </pc:spChg>
        <pc:spChg chg="add del mod">
          <ac:chgData name="Toby Donaldson" userId="2e6e5431-bb17-4c41-9985-d39c50d83c73" providerId="ADAL" clId="{B9586FC7-1ADA-4368-AE13-4AF4FF7EC188}" dt="2023-07-10T02:47:04.662" v="6060" actId="21"/>
          <ac:spMkLst>
            <pc:docMk/>
            <pc:sldMk cId="2171026343" sldId="303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42:34.508" v="4997" actId="21"/>
          <ac:grpSpMkLst>
            <pc:docMk/>
            <pc:sldMk cId="2171026343" sldId="303"/>
            <ac:grpSpMk id="12" creationId="{5BD7523B-7FE6-A1B1-66E1-B9872FCDE3A7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1" creationId="{99C4769F-786F-C960-0FDD-3CC0812DF785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2" creationId="{122D4265-CECD-A42C-8FCE-847A6C3757C3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7" creationId="{E4C4AE8B-9BC7-E26F-BA18-92CE3813FE5D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3" creationId="{81B7881E-52F7-AFEA-BC98-9828B626F466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4" creationId="{DED803E9-8803-4AC4-BDE0-18FC5D7CDE44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5" creationId="{87350767-A8F3-8DDF-3FDD-C604C3F811ED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9" creationId="{67566A7E-EF1A-39CB-B780-AA608AEE8910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4" creationId="{58D5CE9B-606E-DF8B-C802-E08584D2AAE9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7" creationId="{2BAFFB55-D760-5824-002F-0A7026AE2E53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61" creationId="{3B499F6D-07E6-A1DB-E3B1-70B216811415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91" creationId="{7B2D82DB-1A74-738A-6C18-6E8F4B22A7B1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100" creationId="{AF5CC5A4-47E4-676F-4A69-67D995E54FD6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2" creationId="{080C340F-0CE6-7C19-5891-8E6C6144337B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5" creationId="{0D68EC3D-068D-9742-1B4F-E7F317A7DA79}"/>
          </ac:grpSpMkLst>
        </pc:grpChg>
        <pc:grpChg chg="add mod">
          <ac:chgData name="Toby Donaldson" userId="2e6e5431-bb17-4c41-9985-d39c50d83c73" providerId="ADAL" clId="{B9586FC7-1ADA-4368-AE13-4AF4FF7EC188}" dt="2023-07-08T06:48:52.852" v="5091" actId="1076"/>
          <ac:grpSpMkLst>
            <pc:docMk/>
            <pc:sldMk cId="2171026343" sldId="303"/>
            <ac:grpSpMk id="120" creationId="{0704D39D-AF02-B830-39A4-04681D0C9D5B}"/>
          </ac:grpSpMkLst>
        </pc:grpChg>
        <pc:grpChg chg="add mod">
          <ac:chgData name="Toby Donaldson" userId="2e6e5431-bb17-4c41-9985-d39c50d83c73" providerId="ADAL" clId="{B9586FC7-1ADA-4368-AE13-4AF4FF7EC188}" dt="2023-07-08T06:48:48.198" v="5090" actId="1076"/>
          <ac:grpSpMkLst>
            <pc:docMk/>
            <pc:sldMk cId="2171026343" sldId="303"/>
            <ac:grpSpMk id="123" creationId="{560C248D-ECC5-4C98-FBAC-D0D3487D0C03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4" creationId="{1C175735-44EE-B4BB-3B2C-8AC058622E76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5" creationId="{55DB4E8D-1270-2B61-3E94-7CFA490F28EE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6" creationId="{FEFD0F80-68C2-7DED-CA82-623CC4285CC9}"/>
          </ac:grpSpMkLst>
        </pc:grp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" creationId="{DFD6C6B7-53BF-874A-5CE6-61353EAB702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" creationId="{AFE37224-2E1E-76C6-1B56-1E4E6704B89C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15" creationId="{0936DA12-87C3-C4CE-4802-7E6199B03A4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6" creationId="{1D71CAC4-D3A1-166F-DE3D-0B5D9733C5DE}"/>
          </ac:cxnSpMkLst>
        </pc:cxnChg>
        <pc:cxnChg chg="add del mod">
          <ac:chgData name="Toby Donaldson" userId="2e6e5431-bb17-4c41-9985-d39c50d83c73" providerId="ADAL" clId="{B9586FC7-1ADA-4368-AE13-4AF4FF7EC188}" dt="2023-07-08T06:43:32.484" v="5006" actId="21"/>
          <ac:cxnSpMkLst>
            <pc:docMk/>
            <pc:sldMk cId="2171026343" sldId="303"/>
            <ac:cxnSpMk id="19" creationId="{2A2FD1DA-8A61-36AB-5F15-13A49E2DADC0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23" creationId="{B39A1351-BD5B-7396-A8F0-7E6B804868AC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7" creationId="{F6C60285-FE5A-D576-CE11-B8000EC16D06}"/>
          </ac:cxnSpMkLst>
        </pc:cxnChg>
        <pc:cxnChg chg="add del mod">
          <ac:chgData name="Toby Donaldson" userId="2e6e5431-bb17-4c41-9985-d39c50d83c73" providerId="ADAL" clId="{B9586FC7-1ADA-4368-AE13-4AF4FF7EC188}" dt="2023-07-08T06:43:47.837" v="5012" actId="21"/>
          <ac:cxnSpMkLst>
            <pc:docMk/>
            <pc:sldMk cId="2171026343" sldId="303"/>
            <ac:cxnSpMk id="28" creationId="{075C03D0-7149-9501-9603-F31C2C08CEB4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9" creationId="{644B202B-1F59-6A12-6333-EC2AD0DC58AA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40" creationId="{D25B96B9-A98A-DD76-FD7B-3A2D46C08410}"/>
          </ac:cxnSpMkLst>
        </pc:cxnChg>
        <pc:cxnChg chg="add del mod">
          <ac:chgData name="Toby Donaldson" userId="2e6e5431-bb17-4c41-9985-d39c50d83c73" providerId="ADAL" clId="{B9586FC7-1ADA-4368-AE13-4AF4FF7EC188}" dt="2023-07-08T06:46:23.996" v="5058" actId="21"/>
          <ac:cxnSpMkLst>
            <pc:docMk/>
            <pc:sldMk cId="2171026343" sldId="303"/>
            <ac:cxnSpMk id="48" creationId="{0D52497B-C3C8-412D-2443-0F0358E006A4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2" creationId="{3DB7569D-C596-FA82-7726-3412FD9AC8B9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3" creationId="{C9124754-6339-1238-BB65-BEA7332EFE2C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60" creationId="{2DBB0203-50D5-400A-C54D-15C9A7F77C2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79" creationId="{83D62508-6A08-BB09-566E-D8FDEFC8C30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111" creationId="{68451425-5986-5F3B-2B0D-BCF1747DB67E}"/>
          </ac:cxnSpMkLst>
        </pc:cxnChg>
        <pc:cxnChg chg="add mod">
          <ac:chgData name="Toby Donaldson" userId="2e6e5431-bb17-4c41-9985-d39c50d83c73" providerId="ADAL" clId="{B9586FC7-1ADA-4368-AE13-4AF4FF7EC188}" dt="2023-07-08T06:48:27.005" v="5086" actId="164"/>
          <ac:cxnSpMkLst>
            <pc:docMk/>
            <pc:sldMk cId="2171026343" sldId="303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6:52.605" v="6057" actId="1076"/>
        <pc:sldMkLst>
          <pc:docMk/>
          <pc:sldMk cId="4271425619" sldId="304"/>
        </pc:sldMkLst>
        <pc:spChg chg="mod">
          <ac:chgData name="Toby Donaldson" userId="2e6e5431-bb17-4c41-9985-d39c50d83c73" providerId="ADAL" clId="{B9586FC7-1ADA-4368-AE13-4AF4FF7EC188}" dt="2023-07-10T02:46:46.409" v="6056" actId="14100"/>
          <ac:spMkLst>
            <pc:docMk/>
            <pc:sldMk cId="4271425619" sldId="304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7" creationId="{82D0379B-2E85-F24A-D8F0-441E38C8893B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0" creationId="{22EF95E8-7BD6-E580-02E4-5756296DF94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1" creationId="{9704D99E-6F10-18F6-96C2-764A7FCCD498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4" creationId="{08C8170A-6C93-0B54-5417-AA6157C69F64}"/>
          </ac:spMkLst>
        </pc:spChg>
        <pc:grpChg chg="del">
          <ac:chgData name="Toby Donaldson" userId="2e6e5431-bb17-4c41-9985-d39c50d83c73" providerId="ADAL" clId="{B9586FC7-1ADA-4368-AE13-4AF4FF7EC188}" dt="2023-07-08T06:51:47.823" v="5122" actId="21"/>
          <ac:grpSpMkLst>
            <pc:docMk/>
            <pc:sldMk cId="4271425619" sldId="304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5" creationId="{55DB4E8D-1270-2B61-3E94-7CFA490F28EE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6" creationId="{FEFD0F80-68C2-7DED-CA82-623CC4285CC9}"/>
          </ac:grpSpMkLst>
        </pc:grpChg>
        <pc:picChg chg="add mod">
          <ac:chgData name="Toby Donaldson" userId="2e6e5431-bb17-4c41-9985-d39c50d83c73" providerId="ADAL" clId="{B9586FC7-1ADA-4368-AE13-4AF4FF7EC188}" dt="2023-07-10T02:46:52.605" v="6057" actId="1076"/>
          <ac:picMkLst>
            <pc:docMk/>
            <pc:sldMk cId="4271425619" sldId="304"/>
            <ac:picMk id="4" creationId="{528745F5-B5AC-54F1-7C99-0A51B5333790}"/>
          </ac:picMkLst>
        </pc:pic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15" creationId="{0936DA12-87C3-C4CE-4802-7E6199B03A4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40" creationId="{D25B96B9-A98A-DD76-FD7B-3A2D46C08410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60" creationId="{2DBB0203-50D5-400A-C54D-15C9A7F77C23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79" creationId="{83D62508-6A08-BB09-566E-D8FDEFC8C305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1" creationId="{68451425-5986-5F3B-2B0D-BCF1747DB67E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8:00.939" v="6068" actId="20577"/>
        <pc:sldMkLst>
          <pc:docMk/>
          <pc:sldMk cId="4056393340" sldId="305"/>
        </pc:sldMkLst>
        <pc:spChg chg="add mod">
          <ac:chgData name="Toby Donaldson" userId="2e6e5431-bb17-4c41-9985-d39c50d83c73" providerId="ADAL" clId="{B9586FC7-1ADA-4368-AE13-4AF4FF7EC188}" dt="2023-07-10T02:47:48.741" v="6066"/>
          <ac:spMkLst>
            <pc:docMk/>
            <pc:sldMk cId="4056393340" sldId="305"/>
            <ac:spMk id="2" creationId="{CC6B73DE-C1DC-651E-8F09-D16DD869CC32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9" creationId="{E1D0656D-A7C1-6F62-55B6-E93B392813FD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1" creationId="{2597184C-CAAF-491C-452D-1B0593551AFB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2" creationId="{BE4E2200-E9D2-8969-6441-2AED0DA1E8B0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3" creationId="{5D2902FB-DA26-B00E-DE0F-F4D5EDE4473D}"/>
          </ac:spMkLst>
        </pc:spChg>
        <pc:spChg chg="mod">
          <ac:chgData name="Toby Donaldson" userId="2e6e5431-bb17-4c41-9985-d39c50d83c73" providerId="ADAL" clId="{B9586FC7-1ADA-4368-AE13-4AF4FF7EC188}" dt="2023-07-08T06:54:48.674" v="5251" actId="20577"/>
          <ac:spMkLst>
            <pc:docMk/>
            <pc:sldMk cId="4056393340" sldId="305"/>
            <ac:spMk id="16" creationId="{0D7A59AF-B749-7820-ED87-72DDEC4489E0}"/>
          </ac:spMkLst>
        </pc:spChg>
        <pc:spChg chg="mod">
          <ac:chgData name="Toby Donaldson" userId="2e6e5431-bb17-4c41-9985-d39c50d83c73" providerId="ADAL" clId="{B9586FC7-1ADA-4368-AE13-4AF4FF7EC188}" dt="2023-07-08T06:54:22.778" v="5245"/>
          <ac:spMkLst>
            <pc:docMk/>
            <pc:sldMk cId="4056393340" sldId="305"/>
            <ac:spMk id="17" creationId="{4BC25A49-B118-4E12-6558-8DBA95656D2D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3" creationId="{36D15025-E0D9-E756-C2DC-8A26D80C3817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4" creationId="{AEE5C1CA-B791-33BA-51F1-B0DF94C87F8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6" creationId="{CD36617D-A7CE-9D13-0E0D-2D194CFE54A9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8" creationId="{E3CD9571-AD7B-F053-FF89-BC00DA60227B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36" creationId="{432F4273-AA2A-73F2-9D14-A64A89AE527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41" creationId="{13FA525D-7CF5-0063-0C4A-5DEE9937AFF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3" creationId="{4669E7FB-D033-B3AF-822A-428EB0439DB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4" creationId="{573BCAE5-B074-9DF1-7866-8F0531DED343}"/>
          </ac:spMkLst>
        </pc:spChg>
        <pc:spChg chg="mod">
          <ac:chgData name="Toby Donaldson" userId="2e6e5431-bb17-4c41-9985-d39c50d83c73" providerId="ADAL" clId="{B9586FC7-1ADA-4368-AE13-4AF4FF7EC188}" dt="2023-07-08T06:56:33.280" v="5267" actId="20577"/>
          <ac:spMkLst>
            <pc:docMk/>
            <pc:sldMk cId="4056393340" sldId="305"/>
            <ac:spMk id="67" creationId="{E2DFA4C8-DF8D-87B1-10A8-857664480D92}"/>
          </ac:spMkLst>
        </pc:spChg>
        <pc:spChg chg="mod">
          <ac:chgData name="Toby Donaldson" userId="2e6e5431-bb17-4c41-9985-d39c50d83c73" providerId="ADAL" clId="{B9586FC7-1ADA-4368-AE13-4AF4FF7EC188}" dt="2023-07-08T06:56:00.808" v="5261"/>
          <ac:spMkLst>
            <pc:docMk/>
            <pc:sldMk cId="4056393340" sldId="305"/>
            <ac:spMk id="68" creationId="{1414BB4F-AA60-04C2-582C-34D90DE2110F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2" creationId="{6C48799E-25B5-81EB-FDFC-353A40BC75CA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3" creationId="{3F3B4939-2F29-D3E6-57B7-8218231624E2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5" creationId="{5F81D068-00D8-1BC6-3C88-49EFA7F41768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6" creationId="{25CB7E53-E454-5E45-F73B-F75C6DBBFA8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0" creationId="{B757F570-3C2C-7EFC-B5B5-5ED6E34A9D2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1" creationId="{784C26C8-AD53-EC8A-468B-658BD0D4B4E7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4" creationId="{D2B26695-F8DB-6D69-D890-F5F753C4396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5" creationId="{A745EA4E-8BF1-1102-1B7C-9C7A2D5F4DF1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8" creationId="{264799BA-5576-6806-8315-DDD8C2FA3F0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9" creationId="{8DD4B5A0-C919-C405-E149-07F00B541091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4" creationId="{6C5C646B-6006-258C-6E1B-750599A944F2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5" creationId="{9E0FC0CD-FCFB-95F7-7D37-78F5ADFC961D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98" creationId="{03FBDE5E-F0CB-2218-C2A3-091343754680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101" creationId="{413DA92E-658B-938F-DF24-F80D153D37C0}"/>
          </ac:spMkLst>
        </pc:spChg>
        <pc:spChg chg="mod">
          <ac:chgData name="Toby Donaldson" userId="2e6e5431-bb17-4c41-9985-d39c50d83c73" providerId="ADAL" clId="{B9586FC7-1ADA-4368-AE13-4AF4FF7EC188}" dt="2023-07-08T06:53:45.022" v="5236" actId="20577"/>
          <ac:spMkLst>
            <pc:docMk/>
            <pc:sldMk cId="4056393340" sldId="305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53:49.492" v="5237" actId="20577"/>
          <ac:spMkLst>
            <pc:docMk/>
            <pc:sldMk cId="4056393340" sldId="305"/>
            <ac:spMk id="116" creationId="{EB1E8A50-F221-EB09-09C6-A53EB928D587}"/>
          </ac:spMkLst>
        </pc:spChg>
        <pc:spChg chg="del mod">
          <ac:chgData name="Toby Donaldson" userId="2e6e5431-bb17-4c41-9985-d39c50d83c73" providerId="ADAL" clId="{B9586FC7-1ADA-4368-AE13-4AF4FF7EC188}" dt="2023-07-10T02:47:41.480" v="6065" actId="21"/>
          <ac:spMkLst>
            <pc:docMk/>
            <pc:sldMk cId="4056393340" sldId="305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53:37.807" v="5234" actId="20577"/>
          <ac:spMkLst>
            <pc:docMk/>
            <pc:sldMk cId="4056393340" sldId="305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27" creationId="{82D0379B-2E85-F24A-D8F0-441E38C8893B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0" creationId="{22EF95E8-7BD6-E580-02E4-5756296DF94D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31" creationId="{9704D99E-6F10-18F6-96C2-764A7FCCD498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4" creationId="{08C8170A-6C93-0B54-5417-AA6157C69F64}"/>
          </ac:spMkLst>
        </pc:spChg>
        <pc:spChg chg="mod">
          <ac:chgData name="Toby Donaldson" userId="2e6e5431-bb17-4c41-9985-d39c50d83c73" providerId="ADAL" clId="{B9586FC7-1ADA-4368-AE13-4AF4FF7EC188}" dt="2023-07-10T02:48:00.939" v="6068" actId="20577"/>
          <ac:spMkLst>
            <pc:docMk/>
            <pc:sldMk cId="4056393340" sldId="305"/>
            <ac:spMk id="135" creationId="{ED6188A9-D028-8C48-2043-A5B4BC18986D}"/>
          </ac:spMkLst>
        </pc:spChg>
        <pc:grpChg chg="add del mod">
          <ac:chgData name="Toby Donaldson" userId="2e6e5431-bb17-4c41-9985-d39c50d83c73" providerId="ADAL" clId="{B9586FC7-1ADA-4368-AE13-4AF4FF7EC188}" dt="2023-07-08T06:54:16.967" v="5244" actId="165"/>
          <ac:grpSpMkLst>
            <pc:docMk/>
            <pc:sldMk cId="4056393340" sldId="305"/>
            <ac:grpSpMk id="4" creationId="{0EEADD40-4F15-30D8-ADDA-DA7B57105653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5" creationId="{A7DBB940-2646-7FB9-73A7-634A39F833B0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6" creationId="{4817A373-E017-83D8-076C-10A8889F293A}"/>
          </ac:grpSpMkLst>
        </pc:grpChg>
        <pc:grpChg chg="add mod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14" creationId="{C26EFF84-4AD4-CEB5-E584-DE0AEED9E3D0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25" creationId="{D1E8811A-FEAD-CA8A-D210-C601F676A45F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30" creationId="{B6B664C6-9FE7-3CD5-D2FB-A77B6B3F2F15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48" creationId="{E911970D-F71A-A1B6-8048-4119A19EF596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66" creationId="{93412837-366A-A944-4AEA-5B52139D4FFD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4" creationId="{D688C79E-BE0D-3B52-A2F6-7A7D19292F12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7" creationId="{E7B14394-8997-4D34-5846-8417B4FC17AE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3" creationId="{6698A5A1-A9A3-B3CE-5674-92F7701B017B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7" creationId="{9102E58D-1FD4-F022-B952-4C31B3FA8B6D}"/>
          </ac:grpSpMkLst>
        </pc:grpChg>
        <pc:grpChg chg="add del mod">
          <ac:chgData name="Toby Donaldson" userId="2e6e5431-bb17-4c41-9985-d39c50d83c73" providerId="ADAL" clId="{B9586FC7-1ADA-4368-AE13-4AF4FF7EC188}" dt="2023-07-08T06:57:19.773" v="5279"/>
          <ac:grpSpMkLst>
            <pc:docMk/>
            <pc:sldMk cId="4056393340" sldId="305"/>
            <ac:grpSpMk id="93" creationId="{F3DEBA9F-4AA9-8296-1563-2A41AA509441}"/>
          </ac:grpSpMkLst>
        </pc:grpChg>
        <pc:grpChg chg="add mod">
          <ac:chgData name="Toby Donaldson" userId="2e6e5431-bb17-4c41-9985-d39c50d83c73" providerId="ADAL" clId="{B9586FC7-1ADA-4368-AE13-4AF4FF7EC188}" dt="2023-07-08T06:57:50.234" v="5285" actId="1076"/>
          <ac:grpSpMkLst>
            <pc:docMk/>
            <pc:sldMk cId="4056393340" sldId="305"/>
            <ac:grpSpMk id="97" creationId="{087C63B9-801F-6F59-83F1-A2BD3C0551F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5" creationId="{60A53A5D-7510-047F-6DB1-D19E8D71139F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6" creationId="{CC8FDAB3-4124-351D-E74E-F9A7F01E0395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7" creationId="{7E3E08A4-5EC3-7A31-35B6-1685E92AEE0C}"/>
          </ac:grpSpMkLst>
        </pc:grpChg>
        <pc:grpChg chg="add 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08" creationId="{952032F3-0576-91A7-CEED-C1EC321F2120}"/>
          </ac:grpSpMkLst>
        </pc:grpChg>
        <pc:grpChg chg="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5" creationId="{55DB4E8D-1270-2B61-3E94-7CFA490F28EE}"/>
          </ac:grpSpMkLst>
        </pc:grpChg>
        <pc:grpChg chg="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26" creationId="{FEFD0F80-68C2-7DED-CA82-623CC4285CC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6" creationId="{AF5155D9-8D58-BE15-E543-C64AC7A6F65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7" creationId="{38B7DF50-CE3C-3598-96EA-A88EBB3AA24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8" creationId="{85848F49-9A9E-519F-4BFC-534EDB48F9D1}"/>
          </ac:grpSpMkLst>
        </pc:grpChg>
        <pc:cxnChg chg="mod topLvl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5" creationId="{0936DA12-87C3-C4CE-4802-7E6199B03A4A}"/>
          </ac:cxnSpMkLst>
        </pc:cxnChg>
        <pc:cxnChg chg="add mod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40" creationId="{D25B96B9-A98A-DD76-FD7B-3A2D46C08410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60" creationId="{2DBB0203-50D5-400A-C54D-15C9A7F77C23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5" creationId="{ABCCF08D-F0B5-6E8F-B917-430C37B2E617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79" creationId="{83D62508-6A08-BB09-566E-D8FDEFC8C305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2" creationId="{7D30CD2D-A545-3E36-AE49-3B0CA195478D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6" creationId="{6558D128-D225-B20A-B449-A8DFEF6C9271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90" creationId="{7A502650-161C-98A1-9B3C-3DD5B8010FCA}"/>
          </ac:cxnSpMkLst>
        </pc:cxnChg>
        <pc:cxnChg chg="add del mod">
          <ac:chgData name="Toby Donaldson" userId="2e6e5431-bb17-4c41-9985-d39c50d83c73" providerId="ADAL" clId="{B9586FC7-1ADA-4368-AE13-4AF4FF7EC188}" dt="2023-07-08T06:57:19.773" v="5279"/>
          <ac:cxnSpMkLst>
            <pc:docMk/>
            <pc:sldMk cId="4056393340" sldId="305"/>
            <ac:cxnSpMk id="96" creationId="{F75F721C-9B9D-66E3-F8C3-C5B725779ACF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11" creationId="{68451425-5986-5F3B-2B0D-BCF1747DB67E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10T02:46:10.792" v="6053" actId="2696"/>
        <pc:sldMkLst>
          <pc:docMk/>
          <pc:sldMk cId="2698676772" sldId="306"/>
        </pc:sldMkLst>
        <pc:spChg chg="del">
          <ac:chgData name="Toby Donaldson" userId="2e6e5431-bb17-4c41-9985-d39c50d83c73" providerId="ADAL" clId="{B9586FC7-1ADA-4368-AE13-4AF4FF7EC188}" dt="2023-07-08T06:59:56.350" v="5314" actId="21"/>
          <ac:spMkLst>
            <pc:docMk/>
            <pc:sldMk cId="2698676772" sldId="306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08T06:59:52.380" v="5313" actId="21"/>
          <ac:grpSpMkLst>
            <pc:docMk/>
            <pc:sldMk cId="2698676772" sldId="306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8" creationId="{85848F49-9A9E-519F-4BFC-534EDB48F9D1}"/>
          </ac:grpSpMkLst>
        </pc:grp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19" creationId="{11E660CC-F352-6977-13B4-76A8CAA8B415}"/>
          </ac:cxnSpMkLst>
        </pc:cxnChg>
      </pc:sldChg>
      <pc:sldChg chg="modSp new mod">
        <pc:chgData name="Toby Donaldson" userId="2e6e5431-bb17-4c41-9985-d39c50d83c73" providerId="ADAL" clId="{B9586FC7-1ADA-4368-AE13-4AF4FF7EC188}" dt="2023-07-10T03:30:29.386" v="6585" actId="113"/>
        <pc:sldMkLst>
          <pc:docMk/>
          <pc:sldMk cId="26652350" sldId="307"/>
        </pc:sldMkLst>
        <pc:spChg chg="mod">
          <ac:chgData name="Toby Donaldson" userId="2e6e5431-bb17-4c41-9985-d39c50d83c73" providerId="ADAL" clId="{B9586FC7-1ADA-4368-AE13-4AF4FF7EC188}" dt="2023-07-08T07:00:22.968" v="5338" actId="20577"/>
          <ac:spMkLst>
            <pc:docMk/>
            <pc:sldMk cId="26652350" sldId="307"/>
            <ac:spMk id="2" creationId="{04144159-B77F-D6E5-F12C-357039C15EF5}"/>
          </ac:spMkLst>
        </pc:spChg>
        <pc:spChg chg="mod">
          <ac:chgData name="Toby Donaldson" userId="2e6e5431-bb17-4c41-9985-d39c50d83c73" providerId="ADAL" clId="{B9586FC7-1ADA-4368-AE13-4AF4FF7EC188}" dt="2023-07-10T03:30:29.386" v="6585" actId="113"/>
          <ac:spMkLst>
            <pc:docMk/>
            <pc:sldMk cId="26652350" sldId="307"/>
            <ac:spMk id="3" creationId="{F01A48B4-F5F7-F130-6FE0-792A8A9BA7FF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47:34.468" v="6064" actId="21"/>
        <pc:sldMkLst>
          <pc:docMk/>
          <pc:sldMk cId="1238781561" sldId="308"/>
        </pc:sldMkLst>
        <pc:spChg chg="add mod">
          <ac:chgData name="Toby Donaldson" userId="2e6e5431-bb17-4c41-9985-d39c50d83c73" providerId="ADAL" clId="{B9586FC7-1ADA-4368-AE13-4AF4FF7EC188}" dt="2023-07-10T02:47:31.379" v="6063"/>
          <ac:spMkLst>
            <pc:docMk/>
            <pc:sldMk cId="1238781561" sldId="308"/>
            <ac:spMk id="2" creationId="{785FF728-70F5-C896-AA15-43991675C4EC}"/>
          </ac:spMkLst>
        </pc:spChg>
        <pc:spChg chg="del mod">
          <ac:chgData name="Toby Donaldson" userId="2e6e5431-bb17-4c41-9985-d39c50d83c73" providerId="ADAL" clId="{B9586FC7-1ADA-4368-AE13-4AF4FF7EC188}" dt="2023-07-10T02:47:34.468" v="6064" actId="21"/>
          <ac:spMkLst>
            <pc:docMk/>
            <pc:sldMk cId="1238781561" sldId="308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10T02:45:57.795" v="6050" actId="21"/>
          <ac:spMkLst>
            <pc:docMk/>
            <pc:sldMk cId="1238781561" sldId="308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8" creationId="{85848F49-9A9E-519F-4BFC-534EDB48F9D1}"/>
          </ac:grpSpMkLst>
        </pc:grpChg>
        <pc:picChg chg="add mod">
          <ac:chgData name="Toby Donaldson" userId="2e6e5431-bb17-4c41-9985-d39c50d83c73" providerId="ADAL" clId="{B9586FC7-1ADA-4368-AE13-4AF4FF7EC188}" dt="2023-07-10T02:47:21.274" v="6062"/>
          <ac:picMkLst>
            <pc:docMk/>
            <pc:sldMk cId="1238781561" sldId="308"/>
            <ac:picMk id="3" creationId="{8625A48F-367F-A3A7-6746-49E54DA66933}"/>
          </ac:picMkLst>
        </pc:pic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2:01.793" v="6469" actId="21"/>
        <pc:sldMkLst>
          <pc:docMk/>
          <pc:sldMk cId="4218484555" sldId="309"/>
        </pc:sldMkLst>
        <pc:spChg chg="mod">
          <ac:chgData name="Toby Donaldson" userId="2e6e5431-bb17-4c41-9985-d39c50d83c73" providerId="ADAL" clId="{B9586FC7-1ADA-4368-AE13-4AF4FF7EC188}" dt="2023-07-10T03:03:31.288" v="6139" actId="20577"/>
          <ac:spMkLst>
            <pc:docMk/>
            <pc:sldMk cId="4218484555" sldId="309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10T03:07:46.832" v="6167" actId="20577"/>
          <ac:spMkLst>
            <pc:docMk/>
            <pc:sldMk cId="4218484555" sldId="30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10T03:01:47.895" v="6121" actId="20577"/>
          <ac:spMkLst>
            <pc:docMk/>
            <pc:sldMk cId="4218484555" sldId="30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10T03:03:50.997" v="6144" actId="20577"/>
          <ac:spMkLst>
            <pc:docMk/>
            <pc:sldMk cId="4218484555" sldId="309"/>
            <ac:spMk id="25" creationId="{AC302B21-B16E-B114-9370-733D5074FEAC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7" creationId="{2132983E-37D4-F00C-E24D-16B3249378F0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10T03:03:39.642" v="6141"/>
          <ac:spMkLst>
            <pc:docMk/>
            <pc:sldMk cId="4218484555" sldId="309"/>
            <ac:spMk id="31" creationId="{6A19E5D5-441F-D277-4D2E-D7F9F70539EC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29.952" v="6374" actId="20577"/>
          <ac:spMkLst>
            <pc:docMk/>
            <pc:sldMk cId="4218484555" sldId="309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05:28.709" v="6155"/>
          <ac:spMkLst>
            <pc:docMk/>
            <pc:sldMk cId="4218484555" sldId="309"/>
            <ac:spMk id="46" creationId="{8209BC49-A3C8-13DC-0D74-578844481ECF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8" creationId="{4E9D43F1-CEE6-385F-3E89-5616EBBEC906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50" creationId="{FE500F2D-8084-D1CE-935D-F7370DB89178}"/>
          </ac:spMkLst>
        </pc:spChg>
        <pc:spChg chg="add del mod">
          <ac:chgData name="Toby Donaldson" userId="2e6e5431-bb17-4c41-9985-d39c50d83c73" providerId="ADAL" clId="{B9586FC7-1ADA-4368-AE13-4AF4FF7EC188}" dt="2023-07-10T03:22:01.793" v="6469" actId="21"/>
          <ac:spMkLst>
            <pc:docMk/>
            <pc:sldMk cId="4218484555" sldId="309"/>
            <ac:spMk id="53" creationId="{2F233787-66FE-8E40-1C68-0F6C8706431F}"/>
          </ac:spMkLst>
        </pc:spChg>
        <pc:spChg chg="mod">
          <ac:chgData name="Toby Donaldson" userId="2e6e5431-bb17-4c41-9985-d39c50d83c73" providerId="ADAL" clId="{B9586FC7-1ADA-4368-AE13-4AF4FF7EC188}" dt="2023-07-10T03:01:54.305" v="6123" actId="20577"/>
          <ac:spMkLst>
            <pc:docMk/>
            <pc:sldMk cId="4218484555" sldId="309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10T03:07:50.660" v="6168" actId="207"/>
          <ac:spMkLst>
            <pc:docMk/>
            <pc:sldMk cId="4218484555" sldId="309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10T03:01:57.384" v="6125" actId="20577"/>
          <ac:spMkLst>
            <pc:docMk/>
            <pc:sldMk cId="4218484555" sldId="309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10T03:02:22.162" v="6127" actId="12789"/>
          <ac:spMkLst>
            <pc:docMk/>
            <pc:sldMk cId="4218484555" sldId="309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10T03:02:46.845" v="6130" actId="21"/>
          <ac:spMkLst>
            <pc:docMk/>
            <pc:sldMk cId="4218484555" sldId="309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10T03:03:20.342" v="6136" actId="1076"/>
          <ac:spMkLst>
            <pc:docMk/>
            <pc:sldMk cId="4218484555" sldId="309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10T03:03:07.915" v="6133" actId="21"/>
          <ac:spMkLst>
            <pc:docMk/>
            <pc:sldMk cId="4218484555" sldId="309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10T03:03:24.472" v="6138" actId="1076"/>
          <ac:spMkLst>
            <pc:docMk/>
            <pc:sldMk cId="4218484555" sldId="309"/>
            <ac:spMk id="108" creationId="{1EE5DB89-DD23-8C1C-889B-CACD923B38F1}"/>
          </ac:spMkLst>
        </pc:spChg>
        <pc:grpChg chg="add del mod">
          <ac:chgData name="Toby Donaldson" userId="2e6e5431-bb17-4c41-9985-d39c50d83c73" providerId="ADAL" clId="{B9586FC7-1ADA-4368-AE13-4AF4FF7EC188}" dt="2023-07-10T03:03:07.915" v="6133" actId="21"/>
          <ac:grpSpMkLst>
            <pc:docMk/>
            <pc:sldMk cId="4218484555" sldId="309"/>
            <ac:grpSpMk id="3" creationId="{D99425F0-4C0A-922F-63DF-232CCFE857AC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7" creationId="{D9D58A76-2805-FEA9-316E-302957581B55}"/>
          </ac:grpSpMkLst>
        </pc:grpChg>
        <pc:grpChg chg="del mod">
          <ac:chgData name="Toby Donaldson" userId="2e6e5431-bb17-4c41-9985-d39c50d83c73" providerId="ADAL" clId="{B9586FC7-1ADA-4368-AE13-4AF4FF7EC188}" dt="2023-07-10T03:02:46.845" v="6130" actId="21"/>
          <ac:grpSpMkLst>
            <pc:docMk/>
            <pc:sldMk cId="4218484555" sldId="309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02:22.162" v="6127" actId="12789"/>
          <ac:grpSpMkLst>
            <pc:docMk/>
            <pc:sldMk cId="4218484555" sldId="309"/>
            <ac:grpSpMk id="30" creationId="{E6AA8B29-2A08-2B0D-8426-7AC692E11E90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44" creationId="{4F446927-3AD5-31E2-C7BC-A1A4FB5E4251}"/>
          </ac:grpSpMkLst>
        </pc:grp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10T03:06:10.924" v="6161" actId="14100"/>
          <ac:cxnSpMkLst>
            <pc:docMk/>
            <pc:sldMk cId="4218484555" sldId="309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05:53.195" v="6159" actId="12789"/>
          <ac:cxnSpMkLst>
            <pc:docMk/>
            <pc:sldMk cId="4218484555" sldId="309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35" creationId="{B1EE7088-196A-5829-E918-A9097FF809C0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0" creationId="{B9373725-F3AD-1375-B765-50C59B3D3A08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7" creationId="{D5BB11E4-A387-DE5A-029A-67FCFB57ABB2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10T03:03:20.342" v="6136" actId="1076"/>
          <ac:cxnSpMkLst>
            <pc:docMk/>
            <pc:sldMk cId="4218484555" sldId="309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03:24.472" v="6138" actId="1076"/>
          <ac:cxnSpMkLst>
            <pc:docMk/>
            <pc:sldMk cId="4218484555" sldId="309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19:35.634" v="6376" actId="20577"/>
        <pc:sldMkLst>
          <pc:docMk/>
          <pc:sldMk cId="1218271227" sldId="310"/>
        </pc:sldMkLst>
        <pc:spChg chg="add mod">
          <ac:chgData name="Toby Donaldson" userId="2e6e5431-bb17-4c41-9985-d39c50d83c73" providerId="ADAL" clId="{B9586FC7-1ADA-4368-AE13-4AF4FF7EC188}" dt="2023-07-10T03:11:52.448" v="6332" actId="1076"/>
          <ac:spMkLst>
            <pc:docMk/>
            <pc:sldMk cId="1218271227" sldId="310"/>
            <ac:spMk id="3" creationId="{703CAF7E-A0EA-35EB-8E51-C8F4F019A3B4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10T03:11:55.339" v="6333" actId="1076"/>
          <ac:spMkLst>
            <pc:docMk/>
            <pc:sldMk cId="1218271227" sldId="310"/>
            <ac:spMk id="11" creationId="{8E3EBAC3-7D45-B96C-1773-C77D750B61D4}"/>
          </ac:spMkLst>
        </pc:spChg>
        <pc:spChg chg="mod">
          <ac:chgData name="Toby Donaldson" userId="2e6e5431-bb17-4c41-9985-d39c50d83c73" providerId="ADAL" clId="{B9586FC7-1ADA-4368-AE13-4AF4FF7EC188}" dt="2023-07-10T03:19:35.634" v="6376" actId="20577"/>
          <ac:spMkLst>
            <pc:docMk/>
            <pc:sldMk cId="1218271227" sldId="310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10T03:08:41.637" v="6171" actId="21"/>
          <ac:spMkLst>
            <pc:docMk/>
            <pc:sldMk cId="1218271227" sldId="310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10T03:08:38.302" v="6170" actId="21"/>
          <ac:spMkLst>
            <pc:docMk/>
            <pc:sldMk cId="1218271227" sldId="31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80" creationId="{724FB864-DD5B-95EB-0321-6CE9D95B9F46}"/>
          </ac:spMkLst>
        </pc:spChg>
        <pc:picChg chg="del">
          <ac:chgData name="Toby Donaldson" userId="2e6e5431-bb17-4c41-9985-d39c50d83c73" providerId="ADAL" clId="{B9586FC7-1ADA-4368-AE13-4AF4FF7EC188}" dt="2023-07-10T03:09:52.930" v="6181" actId="21"/>
          <ac:picMkLst>
            <pc:docMk/>
            <pc:sldMk cId="1218271227" sldId="310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1:54.769" v="6468" actId="21"/>
        <pc:sldMkLst>
          <pc:docMk/>
          <pc:sldMk cId="121964150" sldId="311"/>
        </pc:sldMkLst>
        <pc:spChg chg="add mod">
          <ac:chgData name="Toby Donaldson" userId="2e6e5431-bb17-4c41-9985-d39c50d83c73" providerId="ADAL" clId="{B9586FC7-1ADA-4368-AE13-4AF4FF7EC188}" dt="2023-07-10T03:13:29.548" v="6346" actId="14100"/>
          <ac:spMkLst>
            <pc:docMk/>
            <pc:sldMk cId="121964150" sldId="311"/>
            <ac:spMk id="2" creationId="{3DCFB6BC-EAA7-1922-E4A2-C5C2DDBF9DF1}"/>
          </ac:spMkLst>
        </pc:spChg>
        <pc:spChg chg="del">
          <ac:chgData name="Toby Donaldson" userId="2e6e5431-bb17-4c41-9985-d39c50d83c73" providerId="ADAL" clId="{B9586FC7-1ADA-4368-AE13-4AF4FF7EC188}" dt="2023-07-10T03:20:22.502" v="6379" actId="21"/>
          <ac:spMkLst>
            <pc:docMk/>
            <pc:sldMk cId="121964150" sldId="311"/>
            <ac:spMk id="3" creationId="{703CAF7E-A0EA-35EB-8E51-C8F4F019A3B4}"/>
          </ac:spMkLst>
        </pc:spChg>
        <pc:spChg chg="del mod">
          <ac:chgData name="Toby Donaldson" userId="2e6e5431-bb17-4c41-9985-d39c50d83c73" providerId="ADAL" clId="{B9586FC7-1ADA-4368-AE13-4AF4FF7EC188}" dt="2023-07-10T03:21:54.769" v="6468" actId="21"/>
          <ac:spMkLst>
            <pc:docMk/>
            <pc:sldMk cId="121964150" sldId="311"/>
            <ac:spMk id="11" creationId="{8E3EBAC3-7D45-B96C-1773-C77D750B61D4}"/>
          </ac:spMkLst>
        </pc:spChg>
        <pc:spChg chg="add mod">
          <ac:chgData name="Toby Donaldson" userId="2e6e5431-bb17-4c41-9985-d39c50d83c73" providerId="ADAL" clId="{B9586FC7-1ADA-4368-AE13-4AF4FF7EC188}" dt="2023-07-10T03:14:51.337" v="6362" actId="1076"/>
          <ac:spMkLst>
            <pc:docMk/>
            <pc:sldMk cId="121964150" sldId="311"/>
            <ac:spMk id="32" creationId="{71C1BA96-C3E1-32BC-972B-99B5C0D31E6B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20:51.499" v="6402" actId="1076"/>
          <ac:spMkLst>
            <pc:docMk/>
            <pc:sldMk cId="121964150" sldId="311"/>
            <ac:spMk id="38" creationId="{8DAA1868-5940-6818-C9AF-CA12BD1AB4A4}"/>
          </ac:spMkLst>
        </pc:spChg>
        <pc:spChg chg="del mod">
          <ac:chgData name="Toby Donaldson" userId="2e6e5431-bb17-4c41-9985-d39c50d83c73" providerId="ADAL" clId="{B9586FC7-1ADA-4368-AE13-4AF4FF7EC188}" dt="2023-07-10T03:14:04.162" v="6353" actId="21"/>
          <ac:spMkLst>
            <pc:docMk/>
            <pc:sldMk cId="121964150" sldId="311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41.076" v="6378" actId="20577"/>
          <ac:spMkLst>
            <pc:docMk/>
            <pc:sldMk cId="121964150" sldId="311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12" creationId="{45F7E1D3-5653-75E1-EBFA-8387122087CE}"/>
          </ac:cxnSpMkLst>
        </pc:cxnChg>
        <pc:cxnChg chg="add mod">
          <ac:chgData name="Toby Donaldson" userId="2e6e5431-bb17-4c41-9985-d39c50d83c73" providerId="ADAL" clId="{B9586FC7-1ADA-4368-AE13-4AF4FF7EC188}" dt="2023-07-10T03:13:58.050" v="6352" actId="14100"/>
          <ac:cxnSpMkLst>
            <pc:docMk/>
            <pc:sldMk cId="121964150" sldId="311"/>
            <ac:cxnSpMk id="19" creationId="{18C57A1C-5BAB-3814-12BA-08A1EEF4E6FA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33" creationId="{1281FA29-A2F3-86BF-530B-397CE069D377}"/>
          </ac:cxnSpMkLst>
        </pc:cxnChg>
        <pc:cxnChg chg="del mod">
          <ac:chgData name="Toby Donaldson" userId="2e6e5431-bb17-4c41-9985-d39c50d83c73" providerId="ADAL" clId="{B9586FC7-1ADA-4368-AE13-4AF4FF7EC188}" dt="2023-07-10T03:13:39.788" v="6347" actId="21"/>
          <ac:cxnSpMkLst>
            <pc:docMk/>
            <pc:sldMk cId="121964150" sldId="311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7" creationId="{19DD5012-5F0B-EBA3-7D14-F0BF1E3CF87A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1:51.376" v="6467" actId="1076"/>
        <pc:sldMkLst>
          <pc:docMk/>
          <pc:sldMk cId="2314400209" sldId="312"/>
        </pc:sldMkLst>
        <pc:spChg chg="add mod">
          <ac:chgData name="Toby Donaldson" userId="2e6e5431-bb17-4c41-9985-d39c50d83c73" providerId="ADAL" clId="{B9586FC7-1ADA-4368-AE13-4AF4FF7EC188}" dt="2023-07-10T03:21:51.376" v="6467" actId="1076"/>
          <ac:spMkLst>
            <pc:docMk/>
            <pc:sldMk cId="2314400209" sldId="312"/>
            <ac:spMk id="2" creationId="{DC221DCF-8B15-28C7-1B36-0176945140DB}"/>
          </ac:spMkLst>
        </pc:spChg>
        <pc:spChg chg="del">
          <ac:chgData name="Toby Donaldson" userId="2e6e5431-bb17-4c41-9985-d39c50d83c73" providerId="ADAL" clId="{B9586FC7-1ADA-4368-AE13-4AF4FF7EC188}" dt="2023-07-10T03:21:39.935" v="6465" actId="21"/>
          <ac:spMkLst>
            <pc:docMk/>
            <pc:sldMk cId="2314400209" sldId="312"/>
            <ac:spMk id="3" creationId="{703CAF7E-A0EA-35EB-8E51-C8F4F019A3B4}"/>
          </ac:spMkLst>
        </pc:spChg>
        <pc:spChg chg="del">
          <ac:chgData name="Toby Donaldson" userId="2e6e5431-bb17-4c41-9985-d39c50d83c73" providerId="ADAL" clId="{B9586FC7-1ADA-4368-AE13-4AF4FF7EC188}" dt="2023-07-10T03:21:37.506" v="6464" actId="21"/>
          <ac:spMkLst>
            <pc:docMk/>
            <pc:sldMk cId="2314400209" sldId="312"/>
            <ac:spMk id="11" creationId="{8E3EBAC3-7D45-B96C-1773-C77D750B61D4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7:01.940" v="6538" actId="1076"/>
        <pc:sldMkLst>
          <pc:docMk/>
          <pc:sldMk cId="4110352610" sldId="313"/>
        </pc:sldMkLst>
        <pc:spChg chg="mod">
          <ac:chgData name="Toby Donaldson" userId="2e6e5431-bb17-4c41-9985-d39c50d83c73" providerId="ADAL" clId="{B9586FC7-1ADA-4368-AE13-4AF4FF7EC188}" dt="2023-07-10T03:27:01.940" v="6538" actId="1076"/>
          <ac:spMkLst>
            <pc:docMk/>
            <pc:sldMk cId="4110352610" sldId="313"/>
            <ac:spMk id="2" creationId="{DC221DCF-8B15-28C7-1B36-0176945140DB}"/>
          </ac:spMkLst>
        </pc:spChg>
        <pc:spChg chg="add mod">
          <ac:chgData name="Toby Donaldson" userId="2e6e5431-bb17-4c41-9985-d39c50d83c73" providerId="ADAL" clId="{B9586FC7-1ADA-4368-AE13-4AF4FF7EC188}" dt="2023-07-10T03:24:53.646" v="6484" actId="14100"/>
          <ac:spMkLst>
            <pc:docMk/>
            <pc:sldMk cId="4110352610" sldId="313"/>
            <ac:spMk id="3" creationId="{A73AFDFC-76C6-DC72-B5FE-D5D58A38BBCB}"/>
          </ac:spMkLst>
        </pc:spChg>
        <pc:spChg chg="add mod">
          <ac:chgData name="Toby Donaldson" userId="2e6e5431-bb17-4c41-9985-d39c50d83c73" providerId="ADAL" clId="{B9586FC7-1ADA-4368-AE13-4AF4FF7EC188}" dt="2023-07-10T03:24:46.137" v="6483" actId="14100"/>
          <ac:spMkLst>
            <pc:docMk/>
            <pc:sldMk cId="4110352610" sldId="313"/>
            <ac:spMk id="22" creationId="{2280FDAD-B256-36A4-0B09-8AAE0685210A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37" creationId="{8391B7F1-3807-4089-8F4C-C0894C8FA39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96" creationId="{B0B7DDD3-86D8-D9E4-F7BB-7AA3E47905A0}"/>
          </ac:spMkLst>
        </pc:spChg>
        <pc:spChg chg="del mod">
          <ac:chgData name="Toby Donaldson" userId="2e6e5431-bb17-4c41-9985-d39c50d83c73" providerId="ADAL" clId="{B9586FC7-1ADA-4368-AE13-4AF4FF7EC188}" dt="2023-07-10T03:23:48.167" v="6474" actId="21"/>
          <ac:spMkLst>
            <pc:docMk/>
            <pc:sldMk cId="4110352610" sldId="313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24:13.636" v="6478" actId="14100"/>
          <ac:cxnSpMkLst>
            <pc:docMk/>
            <pc:sldMk cId="4110352610" sldId="313"/>
            <ac:cxnSpMk id="12" creationId="{5ECE2116-6AAC-1447-8CAC-A8FC9BDA80FE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23:06.433" v="6471" actId="1076"/>
          <ac:cxnSpMkLst>
            <pc:docMk/>
            <pc:sldMk cId="4110352610" sldId="313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87" creationId="{19DD5012-5F0B-EBA3-7D14-F0BF1E3CF87A}"/>
          </ac:cxnSpMkLst>
        </pc:cxnChg>
      </pc:sldChg>
      <pc:sldChg chg="addSp modSp new mod">
        <pc:chgData name="Toby Donaldson" userId="2e6e5431-bb17-4c41-9985-d39c50d83c73" providerId="ADAL" clId="{B9586FC7-1ADA-4368-AE13-4AF4FF7EC188}" dt="2023-07-10T03:41:10.290" v="7113" actId="20577"/>
        <pc:sldMkLst>
          <pc:docMk/>
          <pc:sldMk cId="2096680121" sldId="314"/>
        </pc:sldMkLst>
        <pc:spChg chg="mod">
          <ac:chgData name="Toby Donaldson" userId="2e6e5431-bb17-4c41-9985-d39c50d83c73" providerId="ADAL" clId="{B9586FC7-1ADA-4368-AE13-4AF4FF7EC188}" dt="2023-07-10T03:37:06.839" v="6748" actId="14100"/>
          <ac:spMkLst>
            <pc:docMk/>
            <pc:sldMk cId="2096680121" sldId="314"/>
            <ac:spMk id="2" creationId="{CA164760-CEC6-914F-AF64-E3CA8D563907}"/>
          </ac:spMkLst>
        </pc:spChg>
        <pc:spChg chg="mod">
          <ac:chgData name="Toby Donaldson" userId="2e6e5431-bb17-4c41-9985-d39c50d83c73" providerId="ADAL" clId="{B9586FC7-1ADA-4368-AE13-4AF4FF7EC188}" dt="2023-07-10T03:40:41.339" v="7109" actId="14100"/>
          <ac:spMkLst>
            <pc:docMk/>
            <pc:sldMk cId="2096680121" sldId="314"/>
            <ac:spMk id="3" creationId="{F84C790D-A0C0-3CDE-8E32-3D5357E10699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5" creationId="{9E0C20C2-C182-8533-2DE3-53E5D179E268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6" creationId="{44FEED09-3B05-EE8B-3210-9DF50B6C3A2B}"/>
          </ac:spMkLst>
        </pc:spChg>
        <pc:spChg chg="add mod">
          <ac:chgData name="Toby Donaldson" userId="2e6e5431-bb17-4c41-9985-d39c50d83c73" providerId="ADAL" clId="{B9586FC7-1ADA-4368-AE13-4AF4FF7EC188}" dt="2023-07-10T03:39:09.302" v="7021" actId="1076"/>
          <ac:spMkLst>
            <pc:docMk/>
            <pc:sldMk cId="2096680121" sldId="314"/>
            <ac:spMk id="9" creationId="{F8E5A540-E702-1A38-546C-F57E078B18E2}"/>
          </ac:spMkLst>
        </pc:spChg>
        <pc:spChg chg="add mod">
          <ac:chgData name="Toby Donaldson" userId="2e6e5431-bb17-4c41-9985-d39c50d83c73" providerId="ADAL" clId="{B9586FC7-1ADA-4368-AE13-4AF4FF7EC188}" dt="2023-07-10T03:41:10.290" v="7113" actId="20577"/>
          <ac:spMkLst>
            <pc:docMk/>
            <pc:sldMk cId="2096680121" sldId="314"/>
            <ac:spMk id="10" creationId="{BBFF1789-F43F-8554-AB89-037D59B45104}"/>
          </ac:spMkLst>
        </pc:s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7" creationId="{86CE409C-172B-07C2-0775-9328E983A673}"/>
          </ac:grpSpMkLst>
        </pc:gr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8" creationId="{CFDCC5B6-F390-4401-A17F-F3609E2CE8FF}"/>
          </ac:grpSpMkLst>
        </pc:grp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6" creationId="{5E648BB5-AFD7-AAAC-0D27-C4DF65A1A4BE}"/>
          </ac:picMkLst>
        </pc:pic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8" creationId="{D325A1CE-DFF7-A5E8-1E51-BCDE163A0950}"/>
          </ac:picMkLst>
        </pc:picChg>
      </pc:sldChg>
      <pc:sldChg chg="addSp delSp modSp add del mod">
        <pc:chgData name="Toby Donaldson" userId="2e6e5431-bb17-4c41-9985-d39c50d83c73" providerId="ADAL" clId="{B9586FC7-1ADA-4368-AE13-4AF4FF7EC188}" dt="2023-07-10T03:53:49.029" v="7594" actId="2696"/>
        <pc:sldMkLst>
          <pc:docMk/>
          <pc:sldMk cId="2623246839" sldId="315"/>
        </pc:sldMkLst>
        <pc:spChg chg="del">
          <ac:chgData name="Toby Donaldson" userId="2e6e5431-bb17-4c41-9985-d39c50d83c73" providerId="ADAL" clId="{B9586FC7-1ADA-4368-AE13-4AF4FF7EC188}" dt="2023-07-10T03:41:49.045" v="7118" actId="21"/>
          <ac:spMkLst>
            <pc:docMk/>
            <pc:sldMk cId="2623246839" sldId="315"/>
            <ac:spMk id="2" creationId="{CA164760-CEC6-914F-AF64-E3CA8D563907}"/>
          </ac:spMkLst>
        </pc:spChg>
        <pc:spChg chg="del">
          <ac:chgData name="Toby Donaldson" userId="2e6e5431-bb17-4c41-9985-d39c50d83c73" providerId="ADAL" clId="{B9586FC7-1ADA-4368-AE13-4AF4FF7EC188}" dt="2023-07-10T03:41:43.556" v="7116" actId="21"/>
          <ac:spMkLst>
            <pc:docMk/>
            <pc:sldMk cId="2623246839" sldId="315"/>
            <ac:spMk id="3" creationId="{F84C790D-A0C0-3CDE-8E32-3D5357E10699}"/>
          </ac:spMkLst>
        </pc:spChg>
        <pc:spChg chg="del">
          <ac:chgData name="Toby Donaldson" userId="2e6e5431-bb17-4c41-9985-d39c50d83c73" providerId="ADAL" clId="{B9586FC7-1ADA-4368-AE13-4AF4FF7EC188}" dt="2023-07-10T03:41:39.901" v="7115" actId="21"/>
          <ac:spMkLst>
            <pc:docMk/>
            <pc:sldMk cId="2623246839" sldId="315"/>
            <ac:spMk id="9" creationId="{F8E5A540-E702-1A38-546C-F57E078B18E2}"/>
          </ac:spMkLst>
        </pc:spChg>
        <pc:spChg chg="del mod">
          <ac:chgData name="Toby Donaldson" userId="2e6e5431-bb17-4c41-9985-d39c50d83c73" providerId="ADAL" clId="{B9586FC7-1ADA-4368-AE13-4AF4FF7EC188}" dt="2023-07-10T03:50:40.563" v="7519" actId="21"/>
          <ac:spMkLst>
            <pc:docMk/>
            <pc:sldMk cId="2623246839" sldId="315"/>
            <ac:spMk id="10" creationId="{BBFF1789-F43F-8554-AB89-037D59B45104}"/>
          </ac:spMkLst>
        </pc:spChg>
        <pc:spChg chg="add del mod">
          <ac:chgData name="Toby Donaldson" userId="2e6e5431-bb17-4c41-9985-d39c50d83c73" providerId="ADAL" clId="{B9586FC7-1ADA-4368-AE13-4AF4FF7EC188}" dt="2023-07-10T03:41:46.116" v="7117" actId="21"/>
          <ac:spMkLst>
            <pc:docMk/>
            <pc:sldMk cId="2623246839" sldId="315"/>
            <ac:spMk id="12" creationId="{9B79762D-0F50-116A-813C-4D2D4D4BD517}"/>
          </ac:spMkLst>
        </pc:spChg>
        <pc:spChg chg="add del mod">
          <ac:chgData name="Toby Donaldson" userId="2e6e5431-bb17-4c41-9985-d39c50d83c73" providerId="ADAL" clId="{B9586FC7-1ADA-4368-AE13-4AF4FF7EC188}" dt="2023-07-10T03:41:51.141" v="7119" actId="21"/>
          <ac:spMkLst>
            <pc:docMk/>
            <pc:sldMk cId="2623246839" sldId="315"/>
            <ac:spMk id="14" creationId="{E5E74868-917D-754A-D591-32D28B672CE5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5" creationId="{1D6B9C70-1561-FC4F-91EA-8E5C8DB14DE0}"/>
          </ac:spMkLst>
        </pc:spChg>
        <pc:spChg chg="add del mod">
          <ac:chgData name="Toby Donaldson" userId="2e6e5431-bb17-4c41-9985-d39c50d83c73" providerId="ADAL" clId="{B9586FC7-1ADA-4368-AE13-4AF4FF7EC188}" dt="2023-07-10T03:45:06.450" v="7279" actId="21"/>
          <ac:spMkLst>
            <pc:docMk/>
            <pc:sldMk cId="2623246839" sldId="315"/>
            <ac:spMk id="16" creationId="{E2D049E4-1760-F0CD-6DBD-5E9F8365EBA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7" creationId="{8E7FD351-68E5-83C1-967E-3C8F878DD7EB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8" creationId="{6F2116D8-BD60-3802-B615-E0F1034E2FF0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9" creationId="{B941DF0E-D220-DE83-4B3B-7E93D491815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0" creationId="{AAAE3941-5F4A-7447-0A0C-A9EBF492E9CE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1" creationId="{D0EDD923-E8C2-F226-AC2C-0AFB3E8912E3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2" creationId="{6626BBCB-54CE-ED9E-C7B9-AB22961F0EB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3" creationId="{FB7EEF9A-6709-35F9-20BF-E844D6C0DBD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4" creationId="{010A2B2B-54F1-B006-91B1-DE2544E6615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5" creationId="{629A69DC-EB57-8678-F751-F1B7C5D4DCFA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6" creationId="{4312F671-1304-CC6A-F773-0BCEEC5F81E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2" creationId="{9A6E14D8-303D-34DD-12B2-0A89A68101E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3" creationId="{61A13DFA-69D9-56FA-C633-2C85A729970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4" creationId="{40B2B1F1-7E4C-F0DA-8710-A04A4CD8B4F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5" creationId="{713B0A9C-49D3-9302-6A87-1A2729CEBA0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6" creationId="{1EDE967E-B8C5-4B99-C961-0FE79392D5B4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7" creationId="{F545CA49-D1E8-18C9-EC8B-A1DE715783F3}"/>
          </ac:spMkLst>
        </pc:spChg>
        <pc:spChg chg="add del mod">
          <ac:chgData name="Toby Donaldson" userId="2e6e5431-bb17-4c41-9985-d39c50d83c73" providerId="ADAL" clId="{B9586FC7-1ADA-4368-AE13-4AF4FF7EC188}" dt="2023-07-10T03:48:58.413" v="7497" actId="21"/>
          <ac:spMkLst>
            <pc:docMk/>
            <pc:sldMk cId="2623246839" sldId="315"/>
            <ac:spMk id="41" creationId="{DFBF947A-693A-0961-1381-A89668F2FFD9}"/>
          </ac:spMkLst>
        </pc:spChg>
        <pc:spChg chg="add mod">
          <ac:chgData name="Toby Donaldson" userId="2e6e5431-bb17-4c41-9985-d39c50d83c73" providerId="ADAL" clId="{B9586FC7-1ADA-4368-AE13-4AF4FF7EC188}" dt="2023-07-10T03:49:10.205" v="7500" actId="1076"/>
          <ac:spMkLst>
            <pc:docMk/>
            <pc:sldMk cId="2623246839" sldId="315"/>
            <ac:spMk id="42" creationId="{1F86A881-5D43-4F06-01CC-73613D54CB45}"/>
          </ac:spMkLst>
        </pc:spChg>
        <pc:spChg chg="add del mod">
          <ac:chgData name="Toby Donaldson" userId="2e6e5431-bb17-4c41-9985-d39c50d83c73" providerId="ADAL" clId="{B9586FC7-1ADA-4368-AE13-4AF4FF7EC188}" dt="2023-07-10T03:45:07.596" v="7281"/>
          <ac:spMkLst>
            <pc:docMk/>
            <pc:sldMk cId="2623246839" sldId="315"/>
            <ac:spMk id="44" creationId="{BBA1724A-808D-4D47-AF73-62CA14A6BFE4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5" creationId="{EC636A5F-A981-6BEE-3239-CDC75C04323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6" creationId="{E7EB5590-AC16-022A-743F-F44ED6A3C301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7" creationId="{23A160AF-9824-14C1-DE80-31AB5134B90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0" creationId="{F9724FA9-5DA0-7C7E-253E-EE58E39AE88A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1" creationId="{B20154A4-C223-3DBF-371A-7321E3AA33B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4" creationId="{1729548D-AE48-7AC5-CD9E-83734E01F43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7" creationId="{5EF6BACE-6952-082E-1187-187D775780C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8" creationId="{A2876AF8-9617-1DDE-1E1E-3F0CB963592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9" creationId="{C6F89F2A-7245-2844-A1BB-4C522A3F68EF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60" creationId="{25ACECF4-C2AD-A3F8-5891-E01D264FBF8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27" creationId="{B56A0783-DE73-7CA8-9536-AB0206C706F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0" creationId="{976100A0-F75F-141F-82A0-A15EAC3CBD7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2" creationId="{4B7600D0-4249-D0FC-601A-84679A0EC198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4" creationId="{81B59314-59AF-6496-87A2-294CABD8C55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6" creationId="{7AD81369-FDE3-6C94-2357-4062FF3085FE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8" creationId="{A2F6B5ED-26C2-C1AD-CD9F-F124B9725BD3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9" creationId="{A51E7DAD-F1C6-36C5-B875-1F8A1BBFFFE3}"/>
          </ac:spMkLst>
        </pc:spChg>
        <pc:spChg chg="add del mod">
          <ac:chgData name="Toby Donaldson" userId="2e6e5431-bb17-4c41-9985-d39c50d83c73" providerId="ADAL" clId="{B9586FC7-1ADA-4368-AE13-4AF4FF7EC188}" dt="2023-07-10T03:45:34.013" v="7284" actId="21"/>
          <ac:spMkLst>
            <pc:docMk/>
            <pc:sldMk cId="2623246839" sldId="315"/>
            <ac:spMk id="1042" creationId="{D1308AF4-E00B-20D4-1C22-9658026DC6B2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4" creationId="{68B8AE51-1756-9AA2-6C1F-4A790E5E2A1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6" creationId="{B0B29462-6D1F-8626-D02A-9ED629E8F11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8" creationId="{9C5FDEFD-1A7B-AA92-0132-063E6B7A0FAF}"/>
          </ac:spMkLst>
        </pc:spChg>
        <pc:spChg chg="add mod">
          <ac:chgData name="Toby Donaldson" userId="2e6e5431-bb17-4c41-9985-d39c50d83c73" providerId="ADAL" clId="{B9586FC7-1ADA-4368-AE13-4AF4FF7EC188}" dt="2023-07-10T03:52:00.048" v="7583" actId="1076"/>
          <ac:spMkLst>
            <pc:docMk/>
            <pc:sldMk cId="2623246839" sldId="315"/>
            <ac:spMk id="1049" creationId="{A4184F60-CFD4-48CF-7136-A532626AE325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0" creationId="{4ADBB19B-C54F-2731-73B6-E27501E7615A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1" creationId="{D3156780-25E4-87BD-9288-7821277C2EB4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2" creationId="{684A2E51-6A83-9CE0-30CF-FEF9C60B407D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3" creationId="{6D1F9DBB-AC20-1152-6CA9-69A9791510DF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4" creationId="{0271A9B0-A32E-B6A1-1C1C-C6B88A88B751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5" creationId="{B0822140-247B-105A-6D1A-454D5743D173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6" creationId="{48E3A8B8-A6A9-3A84-A0DB-1F5E63588FA7}"/>
          </ac:spMkLst>
        </pc:spChg>
        <pc:spChg chg="add mod">
          <ac:chgData name="Toby Donaldson" userId="2e6e5431-bb17-4c41-9985-d39c50d83c73" providerId="ADAL" clId="{B9586FC7-1ADA-4368-AE13-4AF4FF7EC188}" dt="2023-07-10T03:49:23.048" v="7503" actId="20577"/>
          <ac:spMkLst>
            <pc:docMk/>
            <pc:sldMk cId="2623246839" sldId="315"/>
            <ac:spMk id="1057" creationId="{5FCD30D0-A338-5BB7-37C8-890666E523AA}"/>
          </ac:spMkLst>
        </pc:spChg>
        <pc:spChg chg="add mod">
          <ac:chgData name="Toby Donaldson" userId="2e6e5431-bb17-4c41-9985-d39c50d83c73" providerId="ADAL" clId="{B9586FC7-1ADA-4368-AE13-4AF4FF7EC188}" dt="2023-07-10T03:49:30.140" v="7505" actId="1076"/>
          <ac:spMkLst>
            <pc:docMk/>
            <pc:sldMk cId="2623246839" sldId="315"/>
            <ac:spMk id="1058" creationId="{6D629D09-46A6-96CF-2AF3-F989E8668934}"/>
          </ac:spMkLst>
        </pc:spChg>
        <pc:spChg chg="add mod">
          <ac:chgData name="Toby Donaldson" userId="2e6e5431-bb17-4c41-9985-d39c50d83c73" providerId="ADAL" clId="{B9586FC7-1ADA-4368-AE13-4AF4FF7EC188}" dt="2023-07-10T03:49:36.450" v="7507" actId="1076"/>
          <ac:spMkLst>
            <pc:docMk/>
            <pc:sldMk cId="2623246839" sldId="315"/>
            <ac:spMk id="1059" creationId="{05B8FCEB-CD23-57D0-F4D9-1C784C6CC757}"/>
          </ac:spMkLst>
        </pc:spChg>
        <pc:spChg chg="add mod">
          <ac:chgData name="Toby Donaldson" userId="2e6e5431-bb17-4c41-9985-d39c50d83c73" providerId="ADAL" clId="{B9586FC7-1ADA-4368-AE13-4AF4FF7EC188}" dt="2023-07-10T03:49:42.025" v="7509" actId="1076"/>
          <ac:spMkLst>
            <pc:docMk/>
            <pc:sldMk cId="2623246839" sldId="315"/>
            <ac:spMk id="1060" creationId="{DBA6619A-D9E4-7E27-9DA0-150447BBD27D}"/>
          </ac:spMkLst>
        </pc:spChg>
        <pc:spChg chg="add mod">
          <ac:chgData name="Toby Donaldson" userId="2e6e5431-bb17-4c41-9985-d39c50d83c73" providerId="ADAL" clId="{B9586FC7-1ADA-4368-AE13-4AF4FF7EC188}" dt="2023-07-10T03:49:48.316" v="7511" actId="1076"/>
          <ac:spMkLst>
            <pc:docMk/>
            <pc:sldMk cId="2623246839" sldId="315"/>
            <ac:spMk id="1061" creationId="{3DC98877-1E1A-9D72-CD79-D0B2D7758408}"/>
          </ac:spMkLst>
        </pc:spChg>
        <pc:spChg chg="add mod">
          <ac:chgData name="Toby Donaldson" userId="2e6e5431-bb17-4c41-9985-d39c50d83c73" providerId="ADAL" clId="{B9586FC7-1ADA-4368-AE13-4AF4FF7EC188}" dt="2023-07-10T03:49:56.328" v="7513" actId="1076"/>
          <ac:spMkLst>
            <pc:docMk/>
            <pc:sldMk cId="2623246839" sldId="315"/>
            <ac:spMk id="1062" creationId="{1CC107F5-D102-4B28-124F-A06DDAECF3A9}"/>
          </ac:spMkLst>
        </pc:spChg>
        <pc:spChg chg="add mod">
          <ac:chgData name="Toby Donaldson" userId="2e6e5431-bb17-4c41-9985-d39c50d83c73" providerId="ADAL" clId="{B9586FC7-1ADA-4368-AE13-4AF4FF7EC188}" dt="2023-07-10T03:50:15.189" v="7518" actId="1076"/>
          <ac:spMkLst>
            <pc:docMk/>
            <pc:sldMk cId="2623246839" sldId="315"/>
            <ac:spMk id="1063" creationId="{8E8E6547-9695-2193-A787-362A34017802}"/>
          </ac:spMkLst>
        </pc:spChg>
        <pc:spChg chg="add mod">
          <ac:chgData name="Toby Donaldson" userId="2e6e5431-bb17-4c41-9985-d39c50d83c73" providerId="ADAL" clId="{B9586FC7-1ADA-4368-AE13-4AF4FF7EC188}" dt="2023-07-10T03:50:08.514" v="7517" actId="1076"/>
          <ac:spMkLst>
            <pc:docMk/>
            <pc:sldMk cId="2623246839" sldId="31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7" creationId="{86CE409C-172B-07C2-0775-9328E983A673}"/>
          </ac:grpSpMkLst>
        </pc:gr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8" creationId="{CFDCC5B6-F390-4401-A17F-F3609E2CE8FF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49" creationId="{E1BA1087-F893-D184-A5F9-C014CAC1D9A0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56" creationId="{9A24E728-6FBC-52F8-0D3A-C24A58546C73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44:05.075" v="7277" actId="1076"/>
          <ac:picMkLst>
            <pc:docMk/>
            <pc:sldMk cId="2623246839" sldId="315"/>
            <ac:picMk id="43" creationId="{6ADEEEC5-DC9D-C961-884C-0CF34BC53D87}"/>
          </ac:picMkLst>
        </pc:pic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7" creationId="{20A1D9C9-68F0-5CEE-0C71-93AB99238DE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8" creationId="{7D5B5786-5A30-2A92-2CE0-025F164A77C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9" creationId="{30D98FB2-B800-5C35-D86A-48E7084A51D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0" creationId="{4AAE7426-DCCC-D61C-6B37-20D7987C567C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1" creationId="{BF1B3C86-7EF7-354E-27E0-E80E052E43F9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8" creationId="{E3229D25-91AC-221B-1046-8510D0BAE0E5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9" creationId="{D9B6E64F-B506-FC7E-8320-BE112C7C377B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40" creationId="{82FDC205-A8B4-764E-18D9-9FB3775B773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2" creationId="{7CD553C3-34AD-BE55-C974-90FAB07FA9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3" creationId="{690748CF-5F11-0E68-36C4-5ED9B7A9284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1" creationId="{528BAB2E-D7C3-339E-7D57-315648989A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2" creationId="{550FD897-723E-1E84-CE6F-6B9A33523C6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3" creationId="{A8880401-4314-FBCA-6F00-A74143C023A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4" creationId="{73E357D3-98CC-03CB-C739-2FE249B77D0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5" creationId="{8B1CADED-3D74-49DE-6223-0950AA67432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9" creationId="{9D68B959-724C-405B-5584-1A482E2F81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1" creationId="{E5ED8B3E-1315-51A9-97D0-ABE9F0AB45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3" creationId="{47D2E19D-B694-8EDF-5C6D-87D479DC4FF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5" creationId="{97F374E3-DB7B-636D-BEC2-551F9FDB9970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0" creationId="{A2F9415F-0118-7538-74D1-494EFCA0D4B3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1" creationId="{AE970494-CDDD-C64B-B538-0916101C1668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3" creationId="{30DFBC6F-35BC-559A-52CD-844CEB35EF22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5" creationId="{C8B5BEA0-91F3-85C0-E680-2833FB86E67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59:30.188" v="7706" actId="14100"/>
        <pc:sldMkLst>
          <pc:docMk/>
          <pc:sldMk cId="3484719159" sldId="316"/>
        </pc:sldMkLst>
        <pc:spChg chg="add mod">
          <ac:chgData name="Toby Donaldson" userId="2e6e5431-bb17-4c41-9985-d39c50d83c73" providerId="ADAL" clId="{B9586FC7-1ADA-4368-AE13-4AF4FF7EC188}" dt="2023-07-10T03:53:07.980" v="7589" actId="1076"/>
          <ac:spMkLst>
            <pc:docMk/>
            <pc:sldMk cId="3484719159" sldId="316"/>
            <ac:spMk id="2" creationId="{7F4AEB8D-B539-9E34-E290-7861D236AD63}"/>
          </ac:spMkLst>
        </pc:spChg>
        <pc:spChg chg="add mod">
          <ac:chgData name="Toby Donaldson" userId="2e6e5431-bb17-4c41-9985-d39c50d83c73" providerId="ADAL" clId="{B9586FC7-1ADA-4368-AE13-4AF4FF7EC188}" dt="2023-07-10T03:53:19.967" v="7592" actId="1076"/>
          <ac:spMkLst>
            <pc:docMk/>
            <pc:sldMk cId="3484719159" sldId="316"/>
            <ac:spMk id="5" creationId="{2F9A0681-2013-E57E-92CD-17550C23CCC1}"/>
          </ac:spMkLst>
        </pc:spChg>
        <pc:spChg chg="mod">
          <ac:chgData name="Toby Donaldson" userId="2e6e5431-bb17-4c41-9985-d39c50d83c73" providerId="ADAL" clId="{B9586FC7-1ADA-4368-AE13-4AF4FF7EC188}" dt="2023-07-10T03:54:43.748" v="7636" actId="1076"/>
          <ac:spMkLst>
            <pc:docMk/>
            <pc:sldMk cId="3484719159" sldId="316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47.416" v="7642" actId="12789"/>
          <ac:spMkLst>
            <pc:docMk/>
            <pc:sldMk cId="3484719159" sldId="316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27" creationId="{B56A0783-DE73-7CA8-9536-AB0206C706FC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30" creationId="{976100A0-F75F-141F-82A0-A15EAC3CBD79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0" creationId="{4ADBB19B-C54F-2731-73B6-E27501E7615A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1" creationId="{D3156780-25E4-87BD-9288-7821277C2EB4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2" creationId="{684A2E51-6A83-9CE0-30CF-FEF9C60B407D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3" creationId="{6D1F9DBB-AC20-1152-6CA9-69A9791510DF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4" creationId="{0271A9B0-A32E-B6A1-1C1C-C6B88A88B751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5" creationId="{B0822140-247B-105A-6D1A-454D5743D173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6" creationId="{48E3A8B8-A6A9-3A84-A0DB-1F5E63588FA7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7" creationId="{5FCD30D0-A338-5BB7-37C8-890666E523AA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8" creationId="{6D629D09-46A6-96CF-2AF3-F989E8668934}"/>
          </ac:spMkLst>
        </pc:spChg>
        <pc:grpChg chg="mod">
          <ac:chgData name="Toby Donaldson" userId="2e6e5431-bb17-4c41-9985-d39c50d83c73" providerId="ADAL" clId="{B9586FC7-1ADA-4368-AE13-4AF4FF7EC188}" dt="2023-07-10T03:55:36.104" v="7641" actId="12789"/>
          <ac:grpSpMkLst>
            <pc:docMk/>
            <pc:sldMk cId="3484719159" sldId="316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3:53:00.020" v="7587" actId="21"/>
          <ac:grpSpMkLst>
            <pc:docMk/>
            <pc:sldMk cId="3484719159" sldId="316"/>
            <ac:grpSpMk id="56" creationId="{9A24E728-6FBC-52F8-0D3A-C24A58546C73}"/>
          </ac:grpSpMkLst>
        </pc:grpChg>
        <pc:grpChg chg="mod">
          <ac:chgData name="Toby Donaldson" userId="2e6e5431-bb17-4c41-9985-d39c50d83c73" providerId="ADAL" clId="{B9586FC7-1ADA-4368-AE13-4AF4FF7EC188}" dt="2023-07-10T03:55:47.416" v="7642" actId="12789"/>
          <ac:grpSpMkLst>
            <pc:docMk/>
            <pc:sldMk cId="3484719159" sldId="316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53:44.793" v="7593"/>
          <ac:picMkLst>
            <pc:docMk/>
            <pc:sldMk cId="3484719159" sldId="316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3:52:15.122" v="7585" actId="21"/>
          <ac:picMkLst>
            <pc:docMk/>
            <pc:sldMk cId="3484719159" sldId="316"/>
            <ac:picMk id="43" creationId="{6ADEEEC5-DC9D-C961-884C-0CF34BC53D87}"/>
          </ac:picMkLst>
        </pc:pic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5" creationId="{8B1CADED-3D74-49DE-6223-0950AA67432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9" creationId="{9D68B959-724C-405B-5584-1A482E2F81FF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30.188" v="7706" actId="14100"/>
          <ac:cxnSpMkLst>
            <pc:docMk/>
            <pc:sldMk cId="3484719159" sldId="316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47" creationId="{8A4487E0-155D-9F90-F968-2F14C2B02C6B}"/>
          </ac:cxnSpMkLst>
        </pc:cxnChg>
      </pc:sldChg>
      <pc:sldChg chg="addSp delSp modSp add mod modTransition">
        <pc:chgData name="Toby Donaldson" userId="2e6e5431-bb17-4c41-9985-d39c50d83c73" providerId="ADAL" clId="{B9586FC7-1ADA-4368-AE13-4AF4FF7EC188}" dt="2023-07-10T03:59:24.376" v="7705" actId="14100"/>
        <pc:sldMkLst>
          <pc:docMk/>
          <pc:sldMk cId="1251350017" sldId="317"/>
        </pc:sldMkLst>
        <pc:spChg chg="add mod">
          <ac:chgData name="Toby Donaldson" userId="2e6e5431-bb17-4c41-9985-d39c50d83c73" providerId="ADAL" clId="{B9586FC7-1ADA-4368-AE13-4AF4FF7EC188}" dt="2023-07-10T03:54:55.212" v="7638"/>
          <ac:spMkLst>
            <pc:docMk/>
            <pc:sldMk cId="1251350017" sldId="317"/>
            <ac:spMk id="3" creationId="{95E96AEE-88D5-5299-8E72-3D525C9B7ABA}"/>
          </ac:spMkLst>
        </pc:spChg>
        <pc:spChg chg="del">
          <ac:chgData name="Toby Donaldson" userId="2e6e5431-bb17-4c41-9985-d39c50d83c73" providerId="ADAL" clId="{B9586FC7-1ADA-4368-AE13-4AF4FF7EC188}" dt="2023-07-10T03:54:51.279" v="7637" actId="21"/>
          <ac:spMkLst>
            <pc:docMk/>
            <pc:sldMk cId="1251350017" sldId="317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4" creationId="{1729548D-AE48-7AC5-CD9E-83734E01F43A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2" creationId="{684A2E51-6A83-9CE0-30CF-FEF9C60B407D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3" creationId="{6D1F9DBB-AC20-1152-6CA9-69A9791510DF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4" creationId="{0271A9B0-A32E-B6A1-1C1C-C6B88A88B751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5" creationId="{B0822140-247B-105A-6D1A-454D5743D173}"/>
          </ac:spMkLst>
        </pc:spChg>
        <pc:grpChg chg="mod">
          <ac:chgData name="Toby Donaldson" userId="2e6e5431-bb17-4c41-9985-d39c50d83c73" providerId="ADAL" clId="{B9586FC7-1ADA-4368-AE13-4AF4FF7EC188}" dt="2023-07-10T03:55:10.652" v="7639" actId="12789"/>
          <ac:grpSpMkLst>
            <pc:docMk/>
            <pc:sldMk cId="1251350017" sldId="317"/>
            <ac:grpSpMk id="49" creationId="{E1BA1087-F893-D184-A5F9-C014CAC1D9A0}"/>
          </ac:grpSpMkLst>
        </pc:grpChg>
        <pc:grpChg chg="mod">
          <ac:chgData name="Toby Donaldson" userId="2e6e5431-bb17-4c41-9985-d39c50d83c73" providerId="ADAL" clId="{B9586FC7-1ADA-4368-AE13-4AF4FF7EC188}" dt="2023-07-10T03:55:25.142" v="7640" actId="12789"/>
          <ac:grpSpMkLst>
            <pc:docMk/>
            <pc:sldMk cId="1251350017" sldId="317"/>
            <ac:grpSpMk id="1037" creationId="{779E8913-3B73-25A8-3A67-A4CD716949C2}"/>
          </ac:grpSpMkLst>
        </pc:grpChg>
        <pc:picChg chg="del">
          <ac:chgData name="Toby Donaldson" userId="2e6e5431-bb17-4c41-9985-d39c50d83c73" providerId="ADAL" clId="{B9586FC7-1ADA-4368-AE13-4AF4FF7EC188}" dt="2023-07-10T03:53:56.094" v="7596" actId="21"/>
          <ac:picMkLst>
            <pc:docMk/>
            <pc:sldMk cId="1251350017" sldId="317"/>
            <ac:picMk id="6" creationId="{B8290CD6-237D-FBA1-464E-A5411388D6DD}"/>
          </ac:picMkLst>
        </pc:pic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1024" creationId="{73E357D3-98CC-03CB-C739-2FE249B77D0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24.376" v="7705" actId="14100"/>
          <ac:cxnSpMkLst>
            <pc:docMk/>
            <pc:sldMk cId="1251350017" sldId="317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3:45.665" v="7893" actId="1076"/>
        <pc:sldMkLst>
          <pc:docMk/>
          <pc:sldMk cId="4255537815" sldId="318"/>
        </pc:sldMkLst>
        <pc:spChg chg="mod">
          <ac:chgData name="Toby Donaldson" userId="2e6e5431-bb17-4c41-9985-d39c50d83c73" providerId="ADAL" clId="{B9586FC7-1ADA-4368-AE13-4AF4FF7EC188}" dt="2023-07-10T04:01:20.059" v="7868" actId="20577"/>
          <ac:spMkLst>
            <pc:docMk/>
            <pc:sldMk cId="4255537815" sldId="318"/>
            <ac:spMk id="3" creationId="{95E96AEE-88D5-5299-8E72-3D525C9B7ABA}"/>
          </ac:spMkLst>
        </pc:spChg>
        <pc:spChg chg="add del mod">
          <ac:chgData name="Toby Donaldson" userId="2e6e5431-bb17-4c41-9985-d39c50d83c73" providerId="ADAL" clId="{B9586FC7-1ADA-4368-AE13-4AF4FF7EC188}" dt="2023-07-10T03:58:32.948" v="7647"/>
          <ac:spMkLst>
            <pc:docMk/>
            <pc:sldMk cId="4255537815" sldId="318"/>
            <ac:spMk id="6" creationId="{4620131D-8D88-3699-C9C6-FDCC7A94E274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7" creationId="{3EDA0279-A369-9350-32D3-3B12F5A1B95B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9" creationId="{FF03463B-8F52-155E-DDFA-DF46CFE34B16}"/>
          </ac:spMkLst>
        </pc:spChg>
        <pc:spChg chg="add mod">
          <ac:chgData name="Toby Donaldson" userId="2e6e5431-bb17-4c41-9985-d39c50d83c73" providerId="ADAL" clId="{B9586FC7-1ADA-4368-AE13-4AF4FF7EC188}" dt="2023-07-10T04:02:34.406" v="7881" actId="1076"/>
          <ac:spMkLst>
            <pc:docMk/>
            <pc:sldMk cId="4255537815" sldId="318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2:30.865" v="7880" actId="1076"/>
          <ac:spMkLst>
            <pc:docMk/>
            <pc:sldMk cId="4255537815" sldId="318"/>
            <ac:spMk id="12" creationId="{FDBC13B0-43D0-CABE-6DC2-AC123BED9541}"/>
          </ac:spMkLst>
        </pc:spChg>
        <pc:spChg chg="add mod">
          <ac:chgData name="Toby Donaldson" userId="2e6e5431-bb17-4c41-9985-d39c50d83c73" providerId="ADAL" clId="{B9586FC7-1ADA-4368-AE13-4AF4FF7EC188}" dt="2023-07-10T04:02:38.691" v="7882" actId="1076"/>
          <ac:spMkLst>
            <pc:docMk/>
            <pc:sldMk cId="4255537815" sldId="318"/>
            <ac:spMk id="13" creationId="{C1EEB9D2-8429-723B-0D05-D88D3C40C516}"/>
          </ac:spMkLst>
        </pc:spChg>
        <pc:spChg chg="add mod">
          <ac:chgData name="Toby Donaldson" userId="2e6e5431-bb17-4c41-9985-d39c50d83c73" providerId="ADAL" clId="{B9586FC7-1ADA-4368-AE13-4AF4FF7EC188}" dt="2023-07-10T04:03:26.469" v="7890" actId="1076"/>
          <ac:spMkLst>
            <pc:docMk/>
            <pc:sldMk cId="4255537815" sldId="318"/>
            <ac:spMk id="14" creationId="{A07893C3-FF04-E70D-68A2-7B067BDED469}"/>
          </ac:spMkLst>
        </pc:spChg>
        <pc:spChg chg="add mod">
          <ac:chgData name="Toby Donaldson" userId="2e6e5431-bb17-4c41-9985-d39c50d83c73" providerId="ADAL" clId="{B9586FC7-1ADA-4368-AE13-4AF4FF7EC188}" dt="2023-07-10T04:03:21.068" v="7889" actId="1076"/>
          <ac:spMkLst>
            <pc:docMk/>
            <pc:sldMk cId="4255537815" sldId="318"/>
            <ac:spMk id="15" creationId="{819DD8F7-471F-837A-FA01-E063B5A17D81}"/>
          </ac:spMkLst>
        </pc:spChg>
        <pc:spChg chg="add mod">
          <ac:chgData name="Toby Donaldson" userId="2e6e5431-bb17-4c41-9985-d39c50d83c73" providerId="ADAL" clId="{B9586FC7-1ADA-4368-AE13-4AF4FF7EC188}" dt="2023-07-10T04:03:37.251" v="7892" actId="1076"/>
          <ac:spMkLst>
            <pc:docMk/>
            <pc:sldMk cId="4255537815" sldId="318"/>
            <ac:spMk id="16" creationId="{EE4AFB8E-B815-6B5E-3AB3-4A4FA164F3B2}"/>
          </ac:spMkLst>
        </pc:spChg>
        <pc:spChg chg="del">
          <ac:chgData name="Toby Donaldson" userId="2e6e5431-bb17-4c41-9985-d39c50d83c73" providerId="ADAL" clId="{B9586FC7-1ADA-4368-AE13-4AF4FF7EC188}" dt="2023-07-10T03:59:08.453" v="7703" actId="21"/>
          <ac:spMkLst>
            <pc:docMk/>
            <pc:sldMk cId="4255537815" sldId="318"/>
            <ac:spMk id="1049" creationId="{A4184F60-CFD4-48CF-7136-A532626AE325}"/>
          </ac:spMkLst>
        </pc:spChg>
        <pc:picChg chg="add mod">
          <ac:chgData name="Toby Donaldson" userId="2e6e5431-bb17-4c41-9985-d39c50d83c73" providerId="ADAL" clId="{B9586FC7-1ADA-4368-AE13-4AF4FF7EC188}" dt="2023-07-10T04:01:03.910" v="7867"/>
          <ac:picMkLst>
            <pc:docMk/>
            <pc:sldMk cId="4255537815" sldId="318"/>
            <ac:picMk id="10" creationId="{A9AFF1B6-35BD-7839-4368-E4A1C2B477E5}"/>
          </ac:picMkLst>
        </pc:picChg>
        <pc:cxnChg chg="mod">
          <ac:chgData name="Toby Donaldson" userId="2e6e5431-bb17-4c41-9985-d39c50d83c73" providerId="ADAL" clId="{B9586FC7-1ADA-4368-AE13-4AF4FF7EC188}" dt="2023-07-10T03:59:17.941" v="7704" actId="14100"/>
          <ac:cxnSpMkLst>
            <pc:docMk/>
            <pc:sldMk cId="4255537815" sldId="318"/>
            <ac:cxnSpMk id="1043" creationId="{30DFBC6F-35BC-559A-52CD-844CEB35EF2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8:36.453" v="8308" actId="1076"/>
        <pc:sldMkLst>
          <pc:docMk/>
          <pc:sldMk cId="1558506726" sldId="319"/>
        </pc:sldMkLst>
        <pc:spChg chg="add mod">
          <ac:chgData name="Toby Donaldson" userId="2e6e5431-bb17-4c41-9985-d39c50d83c73" providerId="ADAL" clId="{B9586FC7-1ADA-4368-AE13-4AF4FF7EC188}" dt="2023-07-10T04:07:08.007" v="8245" actId="20577"/>
          <ac:spMkLst>
            <pc:docMk/>
            <pc:sldMk cId="1558506726" sldId="319"/>
            <ac:spMk id="6" creationId="{86222391-1701-8FF7-1176-DC954110A49C}"/>
          </ac:spMkLst>
        </pc:spChg>
        <pc:spChg chg="mod">
          <ac:chgData name="Toby Donaldson" userId="2e6e5431-bb17-4c41-9985-d39c50d83c73" providerId="ADAL" clId="{B9586FC7-1ADA-4368-AE13-4AF4FF7EC188}" dt="2023-07-10T04:06:31.385" v="8136" actId="20577"/>
          <ac:spMkLst>
            <pc:docMk/>
            <pc:sldMk cId="1558506726" sldId="319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8:36.453" v="8308" actId="1076"/>
          <ac:spMkLst>
            <pc:docMk/>
            <pc:sldMk cId="1558506726" sldId="319"/>
            <ac:spMk id="20" creationId="{75CFF942-1701-DB0B-EA5E-3E15E8B7E62B}"/>
          </ac:spMkLst>
        </pc:spChg>
        <pc:picChg chg="del">
          <ac:chgData name="Toby Donaldson" userId="2e6e5431-bb17-4c41-9985-d39c50d83c73" providerId="ADAL" clId="{B9586FC7-1ADA-4368-AE13-4AF4FF7EC188}" dt="2023-07-10T04:04:07.363" v="7897" actId="21"/>
          <ac:picMkLst>
            <pc:docMk/>
            <pc:sldMk cId="1558506726" sldId="319"/>
            <ac:picMk id="10" creationId="{A9AFF1B6-35BD-7839-4368-E4A1C2B477E5}"/>
          </ac:picMkLst>
        </pc:picChg>
        <pc:cxnChg chg="add">
          <ac:chgData name="Toby Donaldson" userId="2e6e5431-bb17-4c41-9985-d39c50d83c73" providerId="ADAL" clId="{B9586FC7-1ADA-4368-AE13-4AF4FF7EC188}" dt="2023-07-10T04:06:08.842" v="8135" actId="11529"/>
          <ac:cxnSpMkLst>
            <pc:docMk/>
            <pc:sldMk cId="1558506726" sldId="319"/>
            <ac:cxnSpMk id="17" creationId="{2A0CDD07-24A8-6E6D-829C-B54F18B1538C}"/>
          </ac:cxnSpMkLst>
        </pc:cxnChg>
        <pc:cxnChg chg="add mod">
          <ac:chgData name="Toby Donaldson" userId="2e6e5431-bb17-4c41-9985-d39c50d83c73" providerId="ADAL" clId="{B9586FC7-1ADA-4368-AE13-4AF4FF7EC188}" dt="2023-07-10T04:07:35.144" v="8248" actId="693"/>
          <ac:cxnSpMkLst>
            <pc:docMk/>
            <pc:sldMk cId="1558506726" sldId="319"/>
            <ac:cxnSpMk id="19" creationId="{40C75A6C-8D36-47C3-050C-D5B998507A64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4:13:02.199" v="8513" actId="21"/>
        <pc:sldMkLst>
          <pc:docMk/>
          <pc:sldMk cId="1772429724" sldId="320"/>
        </pc:sldMkLst>
        <pc:spChg chg="add mod">
          <ac:chgData name="Toby Donaldson" userId="2e6e5431-bb17-4c41-9985-d39c50d83c73" providerId="ADAL" clId="{B9586FC7-1ADA-4368-AE13-4AF4FF7EC188}" dt="2023-07-10T04:10:41.440" v="8479" actId="20577"/>
          <ac:spMkLst>
            <pc:docMk/>
            <pc:sldMk cId="1772429724" sldId="320"/>
            <ac:spMk id="3" creationId="{489723F2-CA25-7091-0B8F-F63C03D94942}"/>
          </ac:spMkLst>
        </pc:spChg>
        <pc:spChg chg="add mod">
          <ac:chgData name="Toby Donaldson" userId="2e6e5431-bb17-4c41-9985-d39c50d83c73" providerId="ADAL" clId="{B9586FC7-1ADA-4368-AE13-4AF4FF7EC188}" dt="2023-07-10T04:10:31.487" v="8477"/>
          <ac:spMkLst>
            <pc:docMk/>
            <pc:sldMk cId="1772429724" sldId="320"/>
            <ac:spMk id="7" creationId="{24E25841-9312-C261-F539-1FC5F74DACAE}"/>
          </ac:spMkLst>
        </pc:spChg>
        <pc:spChg chg="add mod">
          <ac:chgData name="Toby Donaldson" userId="2e6e5431-bb17-4c41-9985-d39c50d83c73" providerId="ADAL" clId="{B9586FC7-1ADA-4368-AE13-4AF4FF7EC188}" dt="2023-07-10T04:11:31.560" v="8487" actId="1076"/>
          <ac:spMkLst>
            <pc:docMk/>
            <pc:sldMk cId="1772429724" sldId="320"/>
            <ac:spMk id="10" creationId="{F3A8A642-303C-F906-FBA4-2F9BF4CAA922}"/>
          </ac:spMkLst>
        </pc:spChg>
        <pc:spChg chg="add mod">
          <ac:chgData name="Toby Donaldson" userId="2e6e5431-bb17-4c41-9985-d39c50d83c73" providerId="ADAL" clId="{B9586FC7-1ADA-4368-AE13-4AF4FF7EC188}" dt="2023-07-10T04:12:18.239" v="8503" actId="20577"/>
          <ac:spMkLst>
            <pc:docMk/>
            <pc:sldMk cId="1772429724" sldId="320"/>
            <ac:spMk id="12" creationId="{B1CE990E-1461-A412-121F-712EA3CA1522}"/>
          </ac:spMkLst>
        </pc:spChg>
        <pc:spChg chg="mod">
          <ac:chgData name="Toby Donaldson" userId="2e6e5431-bb17-4c41-9985-d39c50d83c73" providerId="ADAL" clId="{B9586FC7-1ADA-4368-AE13-4AF4FF7EC188}" dt="2023-07-10T04:10:46.826" v="8480" actId="1076"/>
          <ac:spMkLst>
            <pc:docMk/>
            <pc:sldMk cId="1772429724" sldId="320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11:13.525" v="8483" actId="21"/>
          <ac:spMkLst>
            <pc:docMk/>
            <pc:sldMk cId="1772429724" sldId="320"/>
            <ac:spMk id="59" creationId="{C6F89F2A-7245-2844-A1BB-4C522A3F68EF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60" creationId="{25ACECF4-C2AD-A3F8-5891-E01D264FBF8A}"/>
          </ac:spMkLst>
        </pc:spChg>
        <pc:spChg chg="mod">
          <ac:chgData name="Toby Donaldson" userId="2e6e5431-bb17-4c41-9985-d39c50d83c73" providerId="ADAL" clId="{B9586FC7-1ADA-4368-AE13-4AF4FF7EC188}" dt="2023-07-10T04:11:24.394" v="8485" actId="1076"/>
          <ac:spMkLst>
            <pc:docMk/>
            <pc:sldMk cId="1772429724" sldId="320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36" creationId="{7AD81369-FDE3-6C94-2357-4062FF3085FE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59" creationId="{05B8FCEB-CD23-57D0-F4D9-1C784C6CC757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60" creationId="{DBA6619A-D9E4-7E27-9DA0-150447BBD27D}"/>
          </ac:spMkLst>
        </pc:spChg>
        <pc:picChg chg="mod">
          <ac:chgData name="Toby Donaldson" userId="2e6e5431-bb17-4c41-9985-d39c50d83c73" providerId="ADAL" clId="{B9586FC7-1ADA-4368-AE13-4AF4FF7EC188}" dt="2023-07-10T04:10:48.662" v="8481" actId="1076"/>
          <ac:picMkLst>
            <pc:docMk/>
            <pc:sldMk cId="1772429724" sldId="320"/>
            <ac:picMk id="6" creationId="{B8290CD6-237D-FBA1-464E-A5411388D6DD}"/>
          </ac:picMkLst>
        </pc:picChg>
        <pc:picChg chg="add del mod">
          <ac:chgData name="Toby Donaldson" userId="2e6e5431-bb17-4c41-9985-d39c50d83c73" providerId="ADAL" clId="{B9586FC7-1ADA-4368-AE13-4AF4FF7EC188}" dt="2023-07-10T04:13:02.199" v="8513" actId="21"/>
          <ac:picMkLst>
            <pc:docMk/>
            <pc:sldMk cId="1772429724" sldId="320"/>
            <ac:picMk id="11" creationId="{917032A7-DE20-FAE3-0796-16DFBEBAE8CC}"/>
          </ac:picMkLst>
        </pc:picChg>
        <pc:cxnChg chg="mod">
          <ac:chgData name="Toby Donaldson" userId="2e6e5431-bb17-4c41-9985-d39c50d83c73" providerId="ADAL" clId="{B9586FC7-1ADA-4368-AE13-4AF4FF7EC188}" dt="2023-07-10T04:11:24.394" v="8485" actId="1076"/>
          <ac:cxnSpMkLst>
            <pc:docMk/>
            <pc:sldMk cId="1772429724" sldId="320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3" creationId="{47D2E19D-B694-8EDF-5C6D-87D479DC4FF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5" creationId="{97F374E3-DB7B-636D-BEC2-551F9FDB9970}"/>
          </ac:cxnSpMkLst>
        </pc:cxnChg>
      </pc:sldChg>
      <pc:sldChg chg="delSp add mod">
        <pc:chgData name="Toby Donaldson" userId="2e6e5431-bb17-4c41-9985-d39c50d83c73" providerId="ADAL" clId="{B9586FC7-1ADA-4368-AE13-4AF4FF7EC188}" dt="2023-07-10T04:12:43.045" v="8507" actId="21"/>
        <pc:sldMkLst>
          <pc:docMk/>
          <pc:sldMk cId="3054500176" sldId="321"/>
        </pc:sldMkLst>
        <pc:spChg chg="del">
          <ac:chgData name="Toby Donaldson" userId="2e6e5431-bb17-4c41-9985-d39c50d83c73" providerId="ADAL" clId="{B9586FC7-1ADA-4368-AE13-4AF4FF7EC188}" dt="2023-07-10T04:12:43.045" v="8507" actId="21"/>
          <ac:spMkLst>
            <pc:docMk/>
            <pc:sldMk cId="3054500176" sldId="321"/>
            <ac:spMk id="12" creationId="{B1CE990E-1461-A412-121F-712EA3CA1522}"/>
          </ac:spMkLst>
        </pc:spChg>
        <pc:picChg chg="del">
          <ac:chgData name="Toby Donaldson" userId="2e6e5431-bb17-4c41-9985-d39c50d83c73" providerId="ADAL" clId="{B9586FC7-1ADA-4368-AE13-4AF4FF7EC188}" dt="2023-07-10T04:12:40.653" v="8506" actId="21"/>
          <ac:picMkLst>
            <pc:docMk/>
            <pc:sldMk cId="3054500176" sldId="321"/>
            <ac:picMk id="11" creationId="{917032A7-DE20-FAE3-0796-16DFBEBAE8CC}"/>
          </ac:picMkLst>
        </pc:picChg>
      </pc:sldChg>
      <pc:sldChg chg="addSp modSp add mod">
        <pc:chgData name="Toby Donaldson" userId="2e6e5431-bb17-4c41-9985-d39c50d83c73" providerId="ADAL" clId="{B9586FC7-1ADA-4368-AE13-4AF4FF7EC188}" dt="2023-07-10T04:17:55.500" v="8650"/>
        <pc:sldMkLst>
          <pc:docMk/>
          <pc:sldMk cId="532713793" sldId="322"/>
        </pc:sldMkLst>
        <pc:spChg chg="add mod">
          <ac:chgData name="Toby Donaldson" userId="2e6e5431-bb17-4c41-9985-d39c50d83c73" providerId="ADAL" clId="{B9586FC7-1ADA-4368-AE13-4AF4FF7EC188}" dt="2023-07-10T04:13:25.930" v="8534" actId="1076"/>
          <ac:spMkLst>
            <pc:docMk/>
            <pc:sldMk cId="532713793" sldId="322"/>
            <ac:spMk id="8" creationId="{480913E2-2F1C-1730-B090-DDD0FED2B212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9" creationId="{E56ADBF4-1A76-7711-0D3F-87FF80F81D9F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13" creationId="{F5C6E1CE-D009-A888-DF09-1CA40537C78B}"/>
          </ac:spMkLst>
        </pc:spChg>
      </pc:sldChg>
      <pc:sldChg chg="addSp modSp add mod">
        <pc:chgData name="Toby Donaldson" userId="2e6e5431-bb17-4c41-9985-d39c50d83c73" providerId="ADAL" clId="{B9586FC7-1ADA-4368-AE13-4AF4FF7EC188}" dt="2023-07-10T04:17:18.985" v="8649" actId="20577"/>
        <pc:sldMkLst>
          <pc:docMk/>
          <pc:sldMk cId="1197814370" sldId="323"/>
        </pc:sldMkLst>
        <pc:spChg chg="add mod">
          <ac:chgData name="Toby Donaldson" userId="2e6e5431-bb17-4c41-9985-d39c50d83c73" providerId="ADAL" clId="{B9586FC7-1ADA-4368-AE13-4AF4FF7EC188}" dt="2023-07-10T04:13:44.427" v="8538" actId="20577"/>
          <ac:spMkLst>
            <pc:docMk/>
            <pc:sldMk cId="1197814370" sldId="323"/>
            <ac:spMk id="9" creationId="{A38A9EB9-7DEF-B940-8BB9-EC40CFBB67A1}"/>
          </ac:spMkLst>
        </pc:spChg>
        <pc:spChg chg="add mod">
          <ac:chgData name="Toby Donaldson" userId="2e6e5431-bb17-4c41-9985-d39c50d83c73" providerId="ADAL" clId="{B9586FC7-1ADA-4368-AE13-4AF4FF7EC188}" dt="2023-07-10T04:13:53.291" v="8541" actId="20577"/>
          <ac:spMkLst>
            <pc:docMk/>
            <pc:sldMk cId="1197814370" sldId="323"/>
            <ac:spMk id="13" creationId="{5B8C9229-4DCC-83D1-74F5-215DDD42D798}"/>
          </ac:spMkLst>
        </pc:spChg>
        <pc:spChg chg="add mod">
          <ac:chgData name="Toby Donaldson" userId="2e6e5431-bb17-4c41-9985-d39c50d83c73" providerId="ADAL" clId="{B9586FC7-1ADA-4368-AE13-4AF4FF7EC188}" dt="2023-07-10T04:14:05.288" v="8544" actId="20577"/>
          <ac:spMkLst>
            <pc:docMk/>
            <pc:sldMk cId="1197814370" sldId="323"/>
            <ac:spMk id="14" creationId="{088D4A8E-7D94-254C-8F2B-268FFB37162B}"/>
          </ac:spMkLst>
        </pc:spChg>
        <pc:spChg chg="add mod">
          <ac:chgData name="Toby Donaldson" userId="2e6e5431-bb17-4c41-9985-d39c50d83c73" providerId="ADAL" clId="{B9586FC7-1ADA-4368-AE13-4AF4FF7EC188}" dt="2023-07-10T04:14:31.794" v="8547" actId="20577"/>
          <ac:spMkLst>
            <pc:docMk/>
            <pc:sldMk cId="1197814370" sldId="323"/>
            <ac:spMk id="15" creationId="{B32EB1AF-930C-7888-96ED-521DFAADB545}"/>
          </ac:spMkLst>
        </pc:spChg>
        <pc:spChg chg="add mod">
          <ac:chgData name="Toby Donaldson" userId="2e6e5431-bb17-4c41-9985-d39c50d83c73" providerId="ADAL" clId="{B9586FC7-1ADA-4368-AE13-4AF4FF7EC188}" dt="2023-07-10T04:14:59.725" v="8550" actId="20577"/>
          <ac:spMkLst>
            <pc:docMk/>
            <pc:sldMk cId="1197814370" sldId="323"/>
            <ac:spMk id="16" creationId="{BE8762D7-0BAB-2346-6A24-4D70F6A980D9}"/>
          </ac:spMkLst>
        </pc:spChg>
        <pc:spChg chg="add mod">
          <ac:chgData name="Toby Donaldson" userId="2e6e5431-bb17-4c41-9985-d39c50d83c73" providerId="ADAL" clId="{B9586FC7-1ADA-4368-AE13-4AF4FF7EC188}" dt="2023-07-10T04:17:01.258" v="8614" actId="1076"/>
          <ac:spMkLst>
            <pc:docMk/>
            <pc:sldMk cId="1197814370" sldId="323"/>
            <ac:spMk id="17" creationId="{42BACD64-3915-676F-E8BF-1EFFA401BD97}"/>
          </ac:spMkLst>
        </pc:spChg>
        <pc:spChg chg="add mod">
          <ac:chgData name="Toby Donaldson" userId="2e6e5431-bb17-4c41-9985-d39c50d83c73" providerId="ADAL" clId="{B9586FC7-1ADA-4368-AE13-4AF4FF7EC188}" dt="2023-07-10T04:17:18.985" v="8649" actId="20577"/>
          <ac:spMkLst>
            <pc:docMk/>
            <pc:sldMk cId="1197814370" sldId="323"/>
            <ac:spMk id="18" creationId="{2D8B4915-46AD-2FE3-FA4D-E8266DAE3680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4:20:38.456" v="8702" actId="21"/>
        <pc:sldMkLst>
          <pc:docMk/>
          <pc:sldMk cId="1328000865" sldId="324"/>
        </pc:sldMkLst>
        <pc:spChg chg="add mod">
          <ac:chgData name="Toby Donaldson" userId="2e6e5431-bb17-4c41-9985-d39c50d83c73" providerId="ADAL" clId="{B9586FC7-1ADA-4368-AE13-4AF4FF7EC188}" dt="2023-07-10T04:15:26.914" v="8556" actId="1076"/>
          <ac:spMkLst>
            <pc:docMk/>
            <pc:sldMk cId="1328000865" sldId="324"/>
            <ac:spMk id="17" creationId="{48A8FACC-2EC1-F35D-DAFE-80BAFE7D857E}"/>
          </ac:spMkLst>
        </pc:spChg>
        <pc:spChg chg="add mod">
          <ac:chgData name="Toby Donaldson" userId="2e6e5431-bb17-4c41-9985-d39c50d83c73" providerId="ADAL" clId="{B9586FC7-1ADA-4368-AE13-4AF4FF7EC188}" dt="2023-07-10T04:15:32.372" v="8558" actId="1076"/>
          <ac:spMkLst>
            <pc:docMk/>
            <pc:sldMk cId="1328000865" sldId="324"/>
            <ac:spMk id="18" creationId="{3133CEC2-E448-AEBF-93E0-4432237CCB89}"/>
          </ac:spMkLst>
        </pc:spChg>
        <pc:spChg chg="add mod">
          <ac:chgData name="Toby Donaldson" userId="2e6e5431-bb17-4c41-9985-d39c50d83c73" providerId="ADAL" clId="{B9586FC7-1ADA-4368-AE13-4AF4FF7EC188}" dt="2023-07-10T04:15:43.727" v="8560" actId="1076"/>
          <ac:spMkLst>
            <pc:docMk/>
            <pc:sldMk cId="1328000865" sldId="324"/>
            <ac:spMk id="19" creationId="{E5FD8522-CDFA-4092-CEF2-B739DFAEF7CB}"/>
          </ac:spMkLst>
        </pc:spChg>
        <pc:spChg chg="add mod">
          <ac:chgData name="Toby Donaldson" userId="2e6e5431-bb17-4c41-9985-d39c50d83c73" providerId="ADAL" clId="{B9586FC7-1ADA-4368-AE13-4AF4FF7EC188}" dt="2023-07-10T04:15:54.707" v="8562" actId="1076"/>
          <ac:spMkLst>
            <pc:docMk/>
            <pc:sldMk cId="1328000865" sldId="324"/>
            <ac:spMk id="20" creationId="{CC232A31-8823-D4D1-D479-88321EE9B905}"/>
          </ac:spMkLst>
        </pc:spChg>
        <pc:spChg chg="add mod">
          <ac:chgData name="Toby Donaldson" userId="2e6e5431-bb17-4c41-9985-d39c50d83c73" providerId="ADAL" clId="{B9586FC7-1ADA-4368-AE13-4AF4FF7EC188}" dt="2023-07-10T04:16:03.005" v="8565" actId="20577"/>
          <ac:spMkLst>
            <pc:docMk/>
            <pc:sldMk cId="1328000865" sldId="324"/>
            <ac:spMk id="21" creationId="{7B42A345-83A3-B9D7-C596-FE2FAC88054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2" creationId="{E983D7CC-59C9-1D66-9B45-7415DF933A6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3" creationId="{BF0CAE5A-4EF4-C6D5-BD8F-E3A1C376F213}"/>
          </ac:spMkLst>
        </pc:spChg>
        <pc:spChg chg="add mod">
          <ac:chgData name="Toby Donaldson" userId="2e6e5431-bb17-4c41-9985-d39c50d83c73" providerId="ADAL" clId="{B9586FC7-1ADA-4368-AE13-4AF4FF7EC188}" dt="2023-07-10T04:19:35.753" v="8696" actId="1076"/>
          <ac:spMkLst>
            <pc:docMk/>
            <pc:sldMk cId="1328000865" sldId="324"/>
            <ac:spMk id="25" creationId="{B0E59872-997B-D353-0AF2-4F2C5B7EF9F4}"/>
          </ac:spMkLst>
        </pc:spChg>
        <pc:picChg chg="del">
          <ac:chgData name="Toby Donaldson" userId="2e6e5431-bb17-4c41-9985-d39c50d83c73" providerId="ADAL" clId="{B9586FC7-1ADA-4368-AE13-4AF4FF7EC188}" dt="2023-07-10T04:20:38.456" v="8702" actId="21"/>
          <ac:picMkLst>
            <pc:docMk/>
            <pc:sldMk cId="1328000865" sldId="324"/>
            <ac:picMk id="6" creationId="{B8290CD6-237D-FBA1-464E-A5411388D6DD}"/>
          </ac:picMkLst>
        </pc:picChg>
        <pc:picChg chg="add mod">
          <ac:chgData name="Toby Donaldson" userId="2e6e5431-bb17-4c41-9985-d39c50d83c73" providerId="ADAL" clId="{B9586FC7-1ADA-4368-AE13-4AF4FF7EC188}" dt="2023-07-10T04:18:25.327" v="8654" actId="1076"/>
          <ac:picMkLst>
            <pc:docMk/>
            <pc:sldMk cId="1328000865" sldId="324"/>
            <ac:picMk id="24" creationId="{293A0F7B-A41A-652A-D95C-AFC61C92950E}"/>
          </ac:picMkLst>
        </pc:picChg>
        <pc:cxnChg chg="add del mod">
          <ac:chgData name="Toby Donaldson" userId="2e6e5431-bb17-4c41-9985-d39c50d83c73" providerId="ADAL" clId="{B9586FC7-1ADA-4368-AE13-4AF4FF7EC188}" dt="2023-07-10T04:19:31.268" v="8695" actId="21"/>
          <ac:cxnSpMkLst>
            <pc:docMk/>
            <pc:sldMk cId="1328000865" sldId="324"/>
            <ac:cxnSpMk id="27" creationId="{4FC88222-3F19-C2CA-833A-6E95F0C0D21E}"/>
          </ac:cxnSpMkLst>
        </pc:cxnChg>
        <pc:cxnChg chg="add mod">
          <ac:chgData name="Toby Donaldson" userId="2e6e5431-bb17-4c41-9985-d39c50d83c73" providerId="ADAL" clId="{B9586FC7-1ADA-4368-AE13-4AF4FF7EC188}" dt="2023-07-10T04:19:35.753" v="8696" actId="1076"/>
          <ac:cxnSpMkLst>
            <pc:docMk/>
            <pc:sldMk cId="1328000865" sldId="324"/>
            <ac:cxnSpMk id="29" creationId="{B2A0957E-0505-CC8E-FF28-5D26F70031C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5:32.641" v="8968" actId="1076"/>
        <pc:sldMkLst>
          <pc:docMk/>
          <pc:sldMk cId="4266968003" sldId="325"/>
        </pc:sldMkLst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" creationId="{7F4AEB8D-B539-9E34-E290-7861D236AD63}"/>
          </ac:spMkLst>
        </pc:spChg>
        <pc:spChg chg="del">
          <ac:chgData name="Toby Donaldson" userId="2e6e5431-bb17-4c41-9985-d39c50d83c73" providerId="ADAL" clId="{B9586FC7-1ADA-4368-AE13-4AF4FF7EC188}" dt="2023-07-10T04:20:34.308" v="8701" actId="21"/>
          <ac:spMkLst>
            <pc:docMk/>
            <pc:sldMk cId="4266968003" sldId="325"/>
            <ac:spMk id="3" creationId="{489723F2-CA25-7091-0B8F-F63C03D9494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" creationId="{2F9A0681-2013-E57E-92CD-17550C23CCC1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8" creationId="{480913E2-2F1C-1730-B090-DDD0FED2B21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9" creationId="{A38A9EB9-7DEF-B940-8BB9-EC40CFBB67A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" creationId="{F3A8A642-303C-F906-FBA4-2F9BF4CAA92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2" creationId="{B1CE990E-1461-A412-121F-712EA3CA152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3" creationId="{5B8C9229-4DCC-83D1-74F5-215DDD42D7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4" creationId="{088D4A8E-7D94-254C-8F2B-268FFB37162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5" creationId="{B32EB1AF-930C-7888-96ED-521DFAADB5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6" creationId="{BE8762D7-0BAB-2346-6A24-4D70F6A980D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7" creationId="{48A8FACC-2EC1-F35D-DAFE-80BAFE7D857E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8" creationId="{3133CEC2-E448-AEBF-93E0-4432237CCB8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9" creationId="{E5FD8522-CDFA-4092-CEF2-B739DFAEF7C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0" creationId="{CC232A31-8823-D4D1-D479-88321EE9B90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1" creationId="{7B42A345-83A3-B9D7-C596-FE2FAC88054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2" creationId="{E983D7CC-59C9-1D66-9B45-7415DF933A6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3" creationId="{BF0CAE5A-4EF4-C6D5-BD8F-E3A1C376F213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5" creationId="{B0E59872-997B-D353-0AF2-4F2C5B7EF9F4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26" creationId="{8E2F9AE3-6617-5A63-040E-7A945C875B7D}"/>
          </ac:spMkLst>
        </pc:spChg>
        <pc:spChg chg="add mod">
          <ac:chgData name="Toby Donaldson" userId="2e6e5431-bb17-4c41-9985-d39c50d83c73" providerId="ADAL" clId="{B9586FC7-1ADA-4368-AE13-4AF4FF7EC188}" dt="2023-07-10T04:25:07.491" v="8965" actId="12788"/>
          <ac:spMkLst>
            <pc:docMk/>
            <pc:sldMk cId="4266968003" sldId="325"/>
            <ac:spMk id="30" creationId="{092F496D-5038-EED2-01AE-3A03CCDB61E3}"/>
          </ac:spMkLst>
        </pc:spChg>
        <pc:spChg chg="add mod">
          <ac:chgData name="Toby Donaldson" userId="2e6e5431-bb17-4c41-9985-d39c50d83c73" providerId="ADAL" clId="{B9586FC7-1ADA-4368-AE13-4AF4FF7EC188}" dt="2023-07-10T04:25:01.084" v="8964" actId="12788"/>
          <ac:spMkLst>
            <pc:docMk/>
            <pc:sldMk cId="4266968003" sldId="325"/>
            <ac:spMk id="32" creationId="{8209A662-3D65-D5C5-48FA-ED8D702E76AD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35" creationId="{77FFE45C-AB02-674F-7E9C-A59DFD8D84C6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6" creationId="{EBE2C8EF-0736-686C-DA85-B5C6A5BD351F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7" creationId="{3FCD3122-76CA-50F1-EDE9-1133936B270E}"/>
          </ac:spMkLst>
        </pc:spChg>
        <pc:spChg chg="add 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38" creationId="{1B95CEEE-225E-4110-5305-F77A0613D2B3}"/>
          </ac:spMkLst>
        </pc:spChg>
        <pc:spChg chg="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5" creationId="{EC636A5F-A981-6BEE-3239-CDC75C04323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6" creationId="{E7EB5590-AC16-022A-743F-F44ED6A3C30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7" creationId="{23A160AF-9824-14C1-DE80-31AB5134B90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8" creationId="{C16A41D4-FC33-20DB-A537-CD9599CDB6AD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4" creationId="{1729548D-AE48-7AC5-CD9E-83734E01F43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32" creationId="{4B7600D0-4249-D0FC-601A-84679A0EC1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4" creationId="{68B8AE51-1756-9AA2-6C1F-4A790E5E2A1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6" creationId="{B0B29462-6D1F-8626-D02A-9ED629E8F11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8" creationId="{9C5FDEFD-1A7B-AA92-0132-063E6B7A0FAF}"/>
          </ac:spMkLst>
        </pc:spChg>
        <pc:spChg chg="del">
          <ac:chgData name="Toby Donaldson" userId="2e6e5431-bb17-4c41-9985-d39c50d83c73" providerId="ADAL" clId="{B9586FC7-1ADA-4368-AE13-4AF4FF7EC188}" dt="2023-07-10T04:20:44.964" v="8703" actId="21"/>
          <ac:spMkLst>
            <pc:docMk/>
            <pc:sldMk cId="4266968003" sldId="325"/>
            <ac:spMk id="1049" creationId="{A4184F60-CFD4-48CF-7136-A532626AE32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1" creationId="{3DC98877-1E1A-9D72-CD79-D0B2D775840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2" creationId="{1CC107F5-D102-4B28-124F-A06DDAECF3A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3" creationId="{8E8E6547-9695-2193-A787-362A3401780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4:20:29.492" v="8699" actId="21"/>
          <ac:grpSpMkLst>
            <pc:docMk/>
            <pc:sldMk cId="4266968003" sldId="325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4:20:25.998" v="8698" actId="21"/>
          <ac:grpSpMkLst>
            <pc:docMk/>
            <pc:sldMk cId="4266968003" sldId="325"/>
            <ac:grpSpMk id="1037" creationId="{779E8913-3B73-25A8-3A67-A4CD716949C2}"/>
          </ac:grpSpMkLst>
        </pc:grpChg>
        <pc:picChg chg="mod">
          <ac:chgData name="Toby Donaldson" userId="2e6e5431-bb17-4c41-9985-d39c50d83c73" providerId="ADAL" clId="{B9586FC7-1ADA-4368-AE13-4AF4FF7EC188}" dt="2023-07-10T04:25:32.641" v="8968" actId="1076"/>
          <ac:picMkLst>
            <pc:docMk/>
            <pc:sldMk cId="4266968003" sldId="325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11" creationId="{917032A7-DE20-FAE3-0796-16DFBEBAE8CC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24" creationId="{293A0F7B-A41A-652A-D95C-AFC61C92950E}"/>
          </ac:picMkLst>
        </pc:picChg>
        <pc:cxnChg chg="add mod">
          <ac:chgData name="Toby Donaldson" userId="2e6e5431-bb17-4c41-9985-d39c50d83c73" providerId="ADAL" clId="{B9586FC7-1ADA-4368-AE13-4AF4FF7EC188}" dt="2023-07-10T04:24:51.683" v="8963" actId="12788"/>
          <ac:cxnSpMkLst>
            <pc:docMk/>
            <pc:sldMk cId="4266968003" sldId="325"/>
            <ac:cxnSpMk id="27" creationId="{471C1436-EEA1-A517-B260-EAD3DC20DBFB}"/>
          </ac:cxnSpMkLst>
        </pc:cxnChg>
        <pc:cxnChg chg="add mod">
          <ac:chgData name="Toby Donaldson" userId="2e6e5431-bb17-4c41-9985-d39c50d83c73" providerId="ADAL" clId="{B9586FC7-1ADA-4368-AE13-4AF4FF7EC188}" dt="2023-07-10T04:25:01.084" v="8964" actId="12788"/>
          <ac:cxnSpMkLst>
            <pc:docMk/>
            <pc:sldMk cId="4266968003" sldId="325"/>
            <ac:cxnSpMk id="28" creationId="{BE8B8955-D376-F96E-1DC9-9F3D20B6EFFC}"/>
          </ac:cxnSpMkLst>
        </pc:cxnChg>
        <pc:cxnChg chg="del mod">
          <ac:chgData name="Toby Donaldson" userId="2e6e5431-bb17-4c41-9985-d39c50d83c73" providerId="ADAL" clId="{B9586FC7-1ADA-4368-AE13-4AF4FF7EC188}" dt="2023-07-10T04:20:32.002" v="8700" actId="21"/>
          <ac:cxnSpMkLst>
            <pc:docMk/>
            <pc:sldMk cId="4266968003" sldId="325"/>
            <ac:cxnSpMk id="29" creationId="{B2A0957E-0505-CC8E-FF28-5D26F70031CE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52" creationId="{7CD553C3-34AD-BE55-C974-90FAB07FA96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53" creationId="{690748CF-5F11-0E68-36C4-5ED9B7A9284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1" creationId="{528BAB2E-D7C3-339E-7D57-315648989AFF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3" creationId="{A8880401-4314-FBCA-6F00-A74143C023A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1031" creationId="{E5ED8B3E-1315-51A9-97D0-ABE9F0AB456C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3" creationId="{30DFBC6F-35BC-559A-52CD-844CEB35EF22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5" creationId="{C8B5BEA0-91F3-85C0-E680-2833FB86E67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6:21.090" v="9070" actId="1076"/>
        <pc:sldMkLst>
          <pc:docMk/>
          <pc:sldMk cId="357048172" sldId="326"/>
        </pc:sldMkLst>
        <pc:spChg chg="add mod">
          <ac:chgData name="Toby Donaldson" userId="2e6e5431-bb17-4c41-9985-d39c50d83c73" providerId="ADAL" clId="{B9586FC7-1ADA-4368-AE13-4AF4FF7EC188}" dt="2023-07-10T04:26:21.090" v="9070" actId="1076"/>
          <ac:spMkLst>
            <pc:docMk/>
            <pc:sldMk cId="357048172" sldId="326"/>
            <ac:spMk id="2" creationId="{1FFD1AD0-10E9-4DEC-CD5F-5D0BCB8CEBAD}"/>
          </ac:spMkLst>
        </pc:spChg>
        <pc:picChg chg="del">
          <ac:chgData name="Toby Donaldson" userId="2e6e5431-bb17-4c41-9985-d39c50d83c73" providerId="ADAL" clId="{B9586FC7-1ADA-4368-AE13-4AF4FF7EC188}" dt="2023-07-10T04:25:39.682" v="8970" actId="21"/>
          <ac:picMkLst>
            <pc:docMk/>
            <pc:sldMk cId="357048172" sldId="326"/>
            <ac:picMk id="6" creationId="{B8290CD6-237D-FBA1-464E-A5411388D6DD}"/>
          </ac:picMkLst>
        </pc:picChg>
      </pc:sldChg>
      <pc:sldChg chg="addSp delSp modSp new mod">
        <pc:chgData name="Toby Donaldson" userId="2e6e5431-bb17-4c41-9985-d39c50d83c73" providerId="ADAL" clId="{B9586FC7-1ADA-4368-AE13-4AF4FF7EC188}" dt="2023-07-10T04:36:51.628" v="9705"/>
        <pc:sldMkLst>
          <pc:docMk/>
          <pc:sldMk cId="2800531342" sldId="327"/>
        </pc:sldMkLst>
        <pc:spChg chg="mod">
          <ac:chgData name="Toby Donaldson" userId="2e6e5431-bb17-4c41-9985-d39c50d83c73" providerId="ADAL" clId="{B9586FC7-1ADA-4368-AE13-4AF4FF7EC188}" dt="2023-07-10T04:27:57.457" v="9080" actId="20577"/>
          <ac:spMkLst>
            <pc:docMk/>
            <pc:sldMk cId="2800531342" sldId="327"/>
            <ac:spMk id="2" creationId="{282AF454-95E3-2F5C-D6ED-09B970D8DD90}"/>
          </ac:spMkLst>
        </pc:spChg>
        <pc:spChg chg="mod">
          <ac:chgData name="Toby Donaldson" userId="2e6e5431-bb17-4c41-9985-d39c50d83c73" providerId="ADAL" clId="{B9586FC7-1ADA-4368-AE13-4AF4FF7EC188}" dt="2023-07-10T04:34:02.917" v="9531" actId="20577"/>
          <ac:spMkLst>
            <pc:docMk/>
            <pc:sldMk cId="2800531342" sldId="327"/>
            <ac:spMk id="3" creationId="{FB8709AA-358A-412E-53F5-C4EE72C36171}"/>
          </ac:spMkLst>
        </pc:spChg>
        <pc:spChg chg="add mod">
          <ac:chgData name="Toby Donaldson" userId="2e6e5431-bb17-4c41-9985-d39c50d83c73" providerId="ADAL" clId="{B9586FC7-1ADA-4368-AE13-4AF4FF7EC188}" dt="2023-07-10T04:33:13.888" v="9482" actId="208"/>
          <ac:spMkLst>
            <pc:docMk/>
            <pc:sldMk cId="2800531342" sldId="327"/>
            <ac:spMk id="5" creationId="{B7F91486-5C7B-23CE-C778-37CB8FE9E00B}"/>
          </ac:spMkLst>
        </pc:spChg>
        <pc:spChg chg="add del mod">
          <ac:chgData name="Toby Donaldson" userId="2e6e5431-bb17-4c41-9985-d39c50d83c73" providerId="ADAL" clId="{B9586FC7-1ADA-4368-AE13-4AF4FF7EC188}" dt="2023-07-10T04:36:14.476" v="9699" actId="21"/>
          <ac:spMkLst>
            <pc:docMk/>
            <pc:sldMk cId="2800531342" sldId="327"/>
            <ac:spMk id="8" creationId="{1A5B3F87-09EA-B76A-D7DA-A3FA86ECB63C}"/>
          </ac:spMkLst>
        </pc:spChg>
        <pc:spChg chg="add del mod">
          <ac:chgData name="Toby Donaldson" userId="2e6e5431-bb17-4c41-9985-d39c50d83c73" providerId="ADAL" clId="{B9586FC7-1ADA-4368-AE13-4AF4FF7EC188}" dt="2023-07-10T04:36:46.146" v="9704" actId="21"/>
          <ac:spMkLst>
            <pc:docMk/>
            <pc:sldMk cId="2800531342" sldId="327"/>
            <ac:spMk id="9" creationId="{DEF681CA-22A1-D25E-5068-AD18288E0514}"/>
          </ac:spMkLst>
        </pc:spChg>
        <pc:spChg chg="add mod">
          <ac:chgData name="Toby Donaldson" userId="2e6e5431-bb17-4c41-9985-d39c50d83c73" providerId="ADAL" clId="{B9586FC7-1ADA-4368-AE13-4AF4FF7EC188}" dt="2023-07-10T04:36:51.628" v="9705"/>
          <ac:spMkLst>
            <pc:docMk/>
            <pc:sldMk cId="2800531342" sldId="327"/>
            <ac:spMk id="10" creationId="{6A8E2D31-E06F-2EFB-9521-7C112D80C0F5}"/>
          </ac:spMkLst>
        </pc:spChg>
        <pc:cxnChg chg="add">
          <ac:chgData name="Toby Donaldson" userId="2e6e5431-bb17-4c41-9985-d39c50d83c73" providerId="ADAL" clId="{B9586FC7-1ADA-4368-AE13-4AF4FF7EC188}" dt="2023-07-10T04:33:49.217" v="9509" actId="11529"/>
          <ac:cxnSpMkLst>
            <pc:docMk/>
            <pc:sldMk cId="2800531342" sldId="327"/>
            <ac:cxnSpMk id="7" creationId="{C9F75551-8EA5-5A18-E209-A32C5CD6A63E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10T04:38:44.329" v="9858" actId="20577"/>
        <pc:sldMkLst>
          <pc:docMk/>
          <pc:sldMk cId="1621724910" sldId="328"/>
        </pc:sldMkLst>
        <pc:spChg chg="add mod">
          <ac:chgData name="Toby Donaldson" userId="2e6e5431-bb17-4c41-9985-d39c50d83c73" providerId="ADAL" clId="{B9586FC7-1ADA-4368-AE13-4AF4FF7EC188}" dt="2023-07-10T04:38:44.329" v="9858" actId="20577"/>
          <ac:spMkLst>
            <pc:docMk/>
            <pc:sldMk cId="1621724910" sldId="328"/>
            <ac:spMk id="6" creationId="{BA8524E3-B973-EB2C-3907-271F753EE1A5}"/>
          </ac:spMkLst>
        </pc:spChg>
        <pc:spChg chg="add mod">
          <ac:chgData name="Toby Donaldson" userId="2e6e5431-bb17-4c41-9985-d39c50d83c73" providerId="ADAL" clId="{B9586FC7-1ADA-4368-AE13-4AF4FF7EC188}" dt="2023-07-10T04:37:31.635" v="9799" actId="1076"/>
          <ac:spMkLst>
            <pc:docMk/>
            <pc:sldMk cId="1621724910" sldId="328"/>
            <ac:spMk id="8" creationId="{7E8C8842-8B09-8939-57C4-E561F49D08FB}"/>
          </ac:spMkLst>
        </pc:spChg>
        <pc:spChg chg="add mod">
          <ac:chgData name="Toby Donaldson" userId="2e6e5431-bb17-4c41-9985-d39c50d83c73" providerId="ADAL" clId="{B9586FC7-1ADA-4368-AE13-4AF4FF7EC188}" dt="2023-07-10T04:37:37.584" v="9801" actId="1076"/>
          <ac:spMkLst>
            <pc:docMk/>
            <pc:sldMk cId="1621724910" sldId="328"/>
            <ac:spMk id="9" creationId="{D71174B4-EC08-127F-F6CB-682FB0043C6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33:35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7569 11213 399 0,'0'-1'0'0,"0"-1"0"0,0 2 0 0,0-4 0 0,0 4 0 0,0 0 0 0,0 0 0 0,-3-5 0 0,3 5 160 0,-9-3 0 16,4 3 0-16,-4 0 0 0,-3 0 112 0,2 0 32 15,-3 3 0-15,-1-3 16 0,1 5-320 0,-3 1 0 16,2-3 0-16,-4 4 0 0,1-2 0 0,3 1 0 15,-3-1 0-15,-1-2 0 0,4 2 0 0,-1-1 0 16,-1 1 0-16,0 2 0 0,2-5 0 0,-3 1 0 16,3 1 0-16,0-2 0 0,2 1 0 0,0-1 0 15,1 0 0-15,2-2 0 0,1 1 896 0,-1-1 112 16,0 0 16-16,4 4 32 0,2-2 208 0,-3-1 32 16,6 1 16-16,-3-2 32 0,3 3-896 0,3-1-160 15,-3-2-32-15,6 0 0 0,-1 0-256 0,4-2 0 16,3-1-208-16,0 0 208 0,2-4 0 0,3 0 192 0,-3-2-16 0,4 0 16 15,-1 0-32-15,-3 1-16 0,3-3 0 0,1 3 48 16,-1-5 256-16,-3 5 48 16,4-3 16-16,-6 4 16 0,2 0 368 0,-5 0 64 0,-1 2 0 0,3 2 48 15,-4 1-240-15,1 0-64 0,1 0 0 0,0 2 48 16,0 0-224-16,1 0-32 0,-1 2-16 0,3 2 32 16,4-4-320-16,-1 3-48 0,-1-1-16 0,4 0 48 15,-1-1-176-15,0-1 0 0,-17 0 0 0,0 0-144 16,53 6 144-16,-38-6 0 0,1 0 0 0,2 0 0 15,-1-2 400-15,2-2 112 0,-1 4 32 0,2 0 0 0,-4-1 368 0,3 1 80 16,1 0 16-16,-3 0 0 0,2 0-432 0,-1 0-96 16,-1 0-16-16,4 1 0 0,-4-1-464 0,4 0 0 15,2 0 0-15,0 0 0 0,-3-1 0 0,3 1 0 16,0 0 0-16,-2 1 0 0,1-1 0 0,1 0 0 16,-23 0 0-16,49 7 0 0,-49-7 0 0,0 0 0 15,66 11 0-15,-66-11 0 0,0 0 192 0,63 17-64 16,-63-17-128-16,0 0 192 0,0 0-192 0,73 23 0 15,-73-23 0-15,0 0 0 0,61 12 0 0,-38-12 0 16,1 0 0-16,0 0 0 0,-1-3 0 0,3 3 0 16,0-2 0-16,-1 0 0 0,-1-3 0 0,2 3 0 0,0-1 0 15,0 3 0-15,2 0 0 0,-2 0 0 0,-3 0 0 0,3 1 0 16,-3 1 256-16,3-2-64 16,-26 0 0-16,49 2 0 0,-49-2-192 0,52 0 0 0,-26 0 0 0,0 0 0 15,2-4 0-15,2-1 0 0,-6 2 0 0,2-3-160 16,1 1 160-16,2 2 0 0,-6-3 0 0,3 1 0 15,0 2 768-15,2-1 256 0,2-1 32 0,-4 5 16 32,2-2-1408-32,1 2-288 0,3-1-48 0,-4 2-16 0,5-1 688 0,-2 2 272 0,-3-2-16 0,-28 0 0 15,59 4-256-15,-59-4 0 0,63 1 0 0,-35-1 0 16,1 0 0-16,-1-1 0 0,2-3 0 0,-4 2 0 16,0 1 0-16,-1-5 0 0,2 5 0 0,1-6-144 0,-5 5 144 0,3 0 0 15,0-3 0-15,0 3 0 0,1 0 0 16,0 1 128-16,3 1-128 0,-4 1 128 0,2 1 64 0,-28-2 32 15,58 7 0-15,-58-7 0 0,52 9-224 0,-52-9 0 16,49 7 0-16,-49-7 0 16,0 0 0-16,61 5 0 0,-61-5 0 0,0 0 0 0,50 5 0 0,-50-5 0 15,0 0-128-15,51 7 128 0,-51-7 0 0,0 0 0 16,45 2 0-16,-28-2 0 0,-3 0 0 0,2 0 0 16,-2 0 0-16,3 0 0 0,1 0 0 0,-1 0 0 15,1 0 0-15,1 0 0 0,-2 0 0 0,1 0 0 16,-1 0 0-16,-3 3 0 0,4-3 0 0,-1 0 0 15,4 0 0-15,-2 0 0 0,2-3 0 0,2 3 0 16,-4 0 0-16,2-2 0 0,1-1 0 0,1-1 0 0,-2 4 0 0,0-5 0 16,1 2 0-16,-2-3 0 0,1 3 0 0,-4-2 0 15,0 1 0-15,1-1 128 0,-4 1-128 0,0-1 0 16,3 2 0-16,1-3 0 0,-1-2 0 0,0 3 0 16,3-1 0-16,0-1 0 0,1 2 0 0,2-4 0 15,3 4 0-15,-1-2 0 0,-1 2 0 0,-1 0 0 16,-2 1 0-16,1-1 0 0,1 2 0 0,-4 3 0 15,2-2 0-15,0 2 144 0,-21 0-144 0,40 0 192 16,-40 0-192-16,0 0 0 0,52 2 144 0,-52-2-144 16,0 0 0-16,0 0 0 0,58 3 0 0,-58-3 0 15,0 0 224-15,0 0-32 0,54 9 0 0,-54-9 0 16,0 0 112-16,0 0 16 0,54 5 0 0,-54-5 0 16,0 0-320-16,47 4 128 0,-47-4-128 0,0 0 0 0,57 0 0 0,-38-4 0 15,6 2 0-15,3-1 0 0,1-2 160 0,3-2-160 16,3 5 128-16,-1-5-128 15,0 2 192-15,4 1-32 0,-3-1-16 0,1 1 0 0,3-1-144 0,-6 2 0 16,3-2 0-16,-3 3 0 0,-1-2 0 0,-32 4 0 16,59-5 0-16,-31 2 0 0,-2-1 0 0,-3 1 0 15,-2-3 0-15,-2 1 0 0,-2 2-368 0,-5 1 48 16,-3-2 16-16,-7 4-15728 0</inkml:trace>
  <inkml:trace contextRef="#ctx0" brushRef="#br0" timeOffset="3453.64">26621 6121 12895 0,'-2'0'1152'0,"2"0"-928"0,0 0-224 0,0 0 0 16,0 0 0-16,0 0-160 0,0 0 32 0,-1 0 0 31,-1-4-1152-31,-2 4-208 0,1 0-48 0,1 0-16 16,2 4 160-16,0-4 48 0,0 1 0 0,0-1 0 0,2 4 816 0,0-4 160 15,-1 3 48-15,-1-1 0 0,4-2 752 0,-2 3 144 16,-1 1 48-16,1-2 0 0,2 5 800 0,-4-2 176 16,0 0 16-16,0 0 16 0,0 4-416 0,-4 0-96 15,2 5-16-15,-1-4 0 0,-1 4-688 0,3 0-144 0,-3 0-16 0,4 3-16 16,-5 1-240-16,1 3 0 0,-3-2 0 0,2 3 0 15,0-1 304-15,0 2 64 0,1 3 16 0,-1 0 0 16,0 0 272-16,1 1 64 0,1 0 16 0,-1 0 0 16,3-1 48-16,1 5 16 0,0-1 0 0,-4-3 0 15,1 7-32-15,1-3-16 0,2 0 0 0,-7 1 0 16,2-1 128-16,1-1 16 0,-1-4 16 0,0 0 0 16,1-2-336-16,-1 2-64 0,2-1 0 0,-3-3-16 15,3 1-496-15,-2-2 0 0,1-2 0 0,2-5 0 16,-5 3-320-16,2-1-144 15,0-5-48-15,0 1 0 0,1-4-688 0,-1-2-144 0,-2-1-16 0,2-2-16 16,1 1 160-16,3-2 48 0,-3-2 0 0,4-2 0 16,4-2 80-16,-4-1 0 0</inkml:trace>
  <inkml:trace contextRef="#ctx0" brushRef="#br0" timeOffset="3957.22">26541 6330 10127 0,'-5'-11'448'0,"3"-1"96"0,4 3-544 0,3 4 0 0,-3 1 0 0,-1 1 0 16,5-4 0-16,-3-2-272 0,6-6 16 0,1-3 16 31,-1 1-784-31,-5 3-176 0,-3 2-16 0,3 1-16 0,-4 6 976 0,0-2 256 0,0 5 0 0,0-5 0 16,3 7 896-16,2-1 240 0,-1-3 32 0,3 4 16 15,0-2-320-15,2 2-64 0,-9 0-16 0,0 0 0 16,0 0 0-16,0 0 0 0,0 0 0 0,66-7 0 0,-66 7 416 16,0 0 80-16,0 0 0 0,80-1 16 15,-80 1-624-15,0 0-128 0,78-7-32 0,-78 7 0 0,0 0-512 0,75-2 0 16,-75 2 0-16,0 0 0 0,0 0-176 0,75 16 176 15,-75-16-192-15,0 0 192 0,0 0 0 0,0 0 0 16,72 40 0-16,-72-40 0 0,0 0 0 0,0 0 0 16,69 41 0-16,-69-41 0 0,0 0-208 0,0 0-144 15,72 42-32-15,-72-42 0 16,0 0-384-16,0 0-96 0,0 0-16 0,29 53 0 16,-32-45 320-16,-6 4 64 0,-5-1 16 0,-1-2 0 0,-3 3 1424 0,-1 0 272 0,-4-2 64 0,-3 3 16 15,0-1 160-15,-4-5 16 0,3 1 16 0,-5-1 0 16,1-1-880-16,1-3-176 0,-1-1-48 0,-2-2 0 31,5 0-640-31,0-2-128 0,4-1-16 0,4 3-16 16,3-4-736-16,3 4-160 0,7 0-32 0,2 0-8208 0</inkml:trace>
  <inkml:trace contextRef="#ctx0" brushRef="#br0" timeOffset="4936.12">26808 5821 9215 0,'-7'-4'816'0,"3"1"-656"31,-1 3-160-31,5-5 0 0,0 5 464 0,0-2 64 0,2 0 16 0,1-3 0 0,-3-4 160 0,4 1 16 16,-8-1 16-16,1 0 0 0,-3 4-736 0,-2-4 0 31,-1 4 0-31,-5-4-208 0,0 1 208 0,-3-1 0 16,-4 2-160-16,-2 0 160 0,0 0 0 0,-1 2-144 0,-2 5 144 0,-2-4 0 16,-2 8 0-16,3 5 128 0,-5 1 0 0,1 2 16 15,-2 4 480-15,-2 0 80 0,2 6 32 0,-2-1 0 16,0 2-208-16,-2 3-32 0,4 0-16 15,-2 0 0-15,2 5 144 0,-2-1 16 0,4-2 16 0,-2 3 0 16,5 2 240-16,2 0 32 0,3 1 16 0,1-3 0 16,1 0-256-16,3 4-48 0,4-4-16 0,-3 1 0 15,3 3 160-15,-2-1 48 0,6 3 0 0,-4 1 0 16,5-1-416-16,1 5-80 0,1-2-16 0,1 0 0 16,5 0 816-16,1-4 144 0,5 5 48 0,-3-7 0 15,-2-34-1536 1,22 79-304-16,-22-79-64 0,35 75-16 0,-35-75 592 0,47 71 0 0,-47-71 144 0,58 75-16 0,-58-75-128 0,66 73 0 15,-66-73 0-15,70 68 0 0,-70-68 0 0,80 70 0 16,-80-70 0-16,87 68-128 0,-87-68 128 0,103 59 0 16,-103-59 0-16,109 45 0 0,-109-45-208 0,129 38 32 15,-57-24 16-15,1-5 0 0,2 0-128 0,-5-7-32 16,-4-8 0-16,-3-4 0 0,-4-6 192 0,0-6 128 16,4-1-192-16,0-10 192 0,3-4 272 0,0-1 176 15,4-2 16-15,-4-2 16 0,-5 4-64 0,-2-2-16 16,-1 0 0-16,-1-4 0 0,2 1-400 0,-1-6 128 15,-4 3-128-15,0-1 0 0,-2 2-240 0,-8-4-128 0,-8-3-16 0,-2 3-16 32,-12 4-560-32,-8 2-128 0,-5 1 0 0,-6 2-16 0,-1 0 848 0,-4 5 256 0,-6 0 0 0,-1-2 0 15,-5 1 0-15,-3 1 208 0,-1-3 0 0,-8 1 0 16,3-1 240-16,-8-2 32 0,1 0 16 0,-5 1 0 16,1 3-496-16,-6-1 0 0,-1 4 0 0,-4-2 0 15,-2 2 0-15,2 2-336 0,-2 1 48 0,-2 4 16 31,-5 0-208-31,-7 9-32 0,-2 3-16 0,-12 3 0 0,0 2-496 16,0 2-80-16,-3 7-32 0,-2 0-10304 0</inkml:trace>
  <inkml:trace contextRef="#ctx0" brushRef="#br0" timeOffset="5785.24">26440 7291 911 0,'-4'0'0'0,"3"0"0"15,1 0 0-15,0 0 0 0,0 0 352 0,0 0-16 16,-4 0 0-16,1 0 0 0</inkml:trace>
  <inkml:trace contextRef="#ctx0" brushRef="#br0" timeOffset="6193.58">26382 7277 4607 0,'0'0'400'0,"0"0"-400"0,0 0 0 0,0 0 0 15,-3 0 784-15,1 0 80 0,-1-3 16 0,-3-3 0 16,-1 5-560-16,2-6-96 0,2 5-32 0,1-5 0 16,-1 3-368-16,1-1-80 15,4 2 0-15,1-2-16 0,-1 3 272 0,1-5 0 0,2 5 0 0,2-5 0 16,-1 2 448-16,-1 1-16 0,0 3 0 0,-1-3 0 15,1 1 144-15,-3 1 16 0,3 2 16 0,-5 0 0 16,0 0 480-16,0 3 112 0,-4-1 16 0,1 3 0 16,-2 4-16-16,-1-2 0 0,1 2 0 0,-4-1 0 15,1 3-448-15,-1-2-96 0,-3 3-16 0,1-3 0 16,3 1-1024 0,-1 2-192-16,0 0-64 0,-3-1-8672 0,0 4 7456 0,-11 8-3328 0,-8 5 4656 0,-1-2 528 15,-2 2 0-15,-3-7 0 0,2 5-128 0,-7-3 128 16,2 3 0-16,-2-4 0 0,-5 5 1760 0,2-1 432 15,-2 5 96-15,2 2 16 0,-8 4-672 0,1-1-144 16,3 4-16-16,-1-1 0 0,3 1-448 0,-2 0-96 16,0 3-16-16,0-4 16 0,6 1 96 0,3-4 0 15,0-1 16-15,5 2 16 16,3-8-416-16,6 3-96 0,2-6-16 0,0-4 16 0,1 3-288 0,2-3-64 16,-2-2-16-16,6 1 16 0,-1-8 544 0,4 3 112 15,6-5 32-15,-1 1 16 0,0-4-400 0,2-2-80 0,2 2-16 16,2-4 16-16,-3 1-416 0,3-3-192 0,1-2 0 0,-1-2 32 31,1-1-1216-31,0-3-240 0,4 3-48 0,-2-6-11152 0</inkml:trace>
  <inkml:trace contextRef="#ctx0" brushRef="#br0" timeOffset="6697.82">25164 7686 8287 0,'-17'6'736'0,"3"-3"-592"16,5 2-144-16,1-1 0 0,4-2 1520 0,4 1 272 0,-5 2 48 0,0 2 16 16,-4 4-16-16,-3 4 0 0,3 4 0 0,-5 4 0 15,2-2-1504-15,3-2-336 0,-1 2 0 0,1 5 0 31,0-3-432-31,0 3-80 0,3 5 0 0,-3-1-16 16,4 3-96-16,-1 0-16 16,1 0 0-16,5-3 0 0,5 1 496 0,1 1 144 0,2-3 0 0,-8-29 0 0,23 49 320 0,-23-49 192 0,0 0 16 0,47 66 16 15,-47-66-64-15,0 0-16 0,42 58 0 0,-42-58 0 16,0 0-256-16,42 48-48 0,-42-48-16 0,0 0 0 0,0 0 64 16,0 0 16-1,75 44 0-15,-75-44 0 0,0 0 448 0,0 0 96 0,102-4 0 0,-102 4 16 0,84-22 96 0,-84 22 16 16,101-32 0-16,-52 11 0 0,0 2-720 15,-4-2-176-15,-1-1 0 0,-44 22-12480 16</inkml:trace>
  <inkml:trace contextRef="#ctx0" brushRef="#br0" timeOffset="10324.54">25333 8477 3679 0,'0'0'320'0,"-1"0"-320"0,1 0 0 0,-4 0 0 31,4 0 256-31,-5 0-32 0,-2 4 0 0,-4-1 0 16,-4 2-224-16,-4-1 0 0,1-2 0 0,-3 1 0 16</inkml:trace>
  <inkml:trace contextRef="#ctx0" brushRef="#br0" timeOffset="11787.03">24997 8425 12895 0,'-9'2'576'0,"1"-1"112"0,2-1-560 0,3 0-128 16,1 0 0-16,2 0 0 0,0 4 816 0,-2-4 128 16,1 0 16-16,-3 2 16 0,2-2-384 0,-1 1-80 15,-1 1 0-15,1 3-16 0,-2-1-272 0,0 3-48 16,-1 0-16-16,-1 1 0 0,2 1 112 0,-4 3 32 15,1-1 0-15,-1 1 0 0,0 0-112 0,1 2-32 16,-1 0 0-16,-2 2 0 0,3-1 144 0,-5 3 16 16,-1-1 16-16,2 6 0 0,-2 1 240 0,-3 2 64 0,-2 6 0 0,0-1 0 15,-1 0 96-15,-2 8 32 0,-1-3 0 0,2 3 0 16,-1-3-336-16,1-1-64 0,0 5-16 0,2-3 0 16,-4 1-352-16,2 2 0 0,-2-2 0 0,2-1 0 15,2-2 0-15,-3 5 0 0,4-5 0 0,-4 5 0 16,2-5 0-16,5 1 0 0,-3-3 0 0,1-1 0 15,-1-5 0-15,4 3 0 0,-3-2 0 0,1-2 0 16,-3 4 0-16,2-4 128 0,-1 2-128 0,-4-2 0 16,-1 3 0-16,-1-1 0 0,1 4 0 0,0-1 128 15,1 2 368-15,-4-2 80 0,-1 1 0 0,5 3 16 16,-4-1-176-16,-1 3-32 0,5 3-16 0,-3-2 0 0,6-1-368 0,-2 1 128 16,4-1-128-16,-1-2 0 0,3-1 0 0,-3-2 0 15,1-1 0-15,0-1 0 0,3-2 0 0,-4 5 0 16,2-5 0-16,-3 3 0 0,2 2 0 0,-1 0 0 15,-4 0 0-15,-1 4 0 0,6-1 320 0,-6 3 64 16,4 1 0-16,0 0 0 0,1 0 64 0,-3 2 32 16,4 3 0-16,1-1 0 0,-1-3-256 0,-1-2-48 15,3 1-16-15,-1-2 0 0,4-5-160 0,-6 2 0 16,4-4 0-16,-1-1 0 0,-1-2 0 0,0-2 0 16,1 4 0-16,-1-4 0 0,2 0 0 0,0-4 0 15,0 6 0-15,2-3 0 0,0-3 0 0,0 1 208 0,1-2-16 16,-3 2-16-16,2-1-176 0,-2 1 192 0,-2 1-192 0,1 1 192 15,-1-5-192-15,-3 7 0 0,1-5 0 0,-4 4 0 16,-3 4 0-16,-1-2-176 0,-2 3 176 0,-1 2-192 16,1 0 192-16,-2-1-128 0,2 1 128 15,6-5-128-15,4 3 128 0,1-7 176 0,3-1-48 0,2-4 0 16,3-1 160-16,0-3 32 0,4-1 0 0,-2-3 0 16,2-3-320-16,0 1 128 0,1 0-128 0,-1-2 0 15,1-2 0-15,-1 0 0 0,0 2 0 0,2-2 0 16,-3 1 0-16,3-1 0 0,3 2 0 0,-5-2 0 15,5 0 0-15,-6 2 0 0,3-2 0 0,-1 4 0 16,1 0 0-16,1 1 0 0,-3 1 0 0,1-1 0 0,4 2 128 16,-3-1-128-16,1 1 192 0,0 0-192 0,1-1 144 15,1-3-144-15,1 1 0 0,3 0 144 0,-1 0-144 0,6-1 0 16,-4-2 0-16,-5-6 0 0,0 0 0 0,0 0 0 16,0 0 0-16,0 0 0 0,0 0 0 0,96 12 0 15,-96-12 0-15,0 0 0 0,0 0 0 0,89-9 0 16,-89 9 0-16,0 0 0 0,85-7 0 0,-85 7 0 15,0 0 0-15,110 0 0 0,-110 0 0 0,82 4 0 16,-82-4 0-16,101 8 0 0,-101-8 0 0,112 9 0 16,-112-9 0-16,111 3 0 0,-111-3 128 0,114-7-128 15,-114 7 0-15,123-13 128 0,-123 13 32 0,133-18 0 16,-55 16 0-16,4-6 0 0,0 1-160 0,-2-4 0 0,-80 11 0 0,141-21 0 16,-141 21 0-16,133-14 0 15,-133 14 0-15,137-8 0 0,-137 8 0 0,142 0 0 0,-142 0 128 0,135 0-128 16,-135 0 0-16,115 0 128 0,-115 0-128 0,121 3 128 15,-121-3 112-15,116-3 16 0,-116 3 0 0,133-4 0 16,-133 4-256-16,132-5 0 0,-132 5 0 0,119-4 0 16,-119 4 0-16,103 0 0 0,-103 0 0 0,92 0 0 15,-92 0 0-15,92 7 0 0,-92-7 0 0,101 9 0 16,-101-9 0-16,107 2 0 0,-107-2 0 0,101 3 0 16,-101-3 0-16,90-3 0 0,-90 3 0 0,82 0 0 15,-82 0-128-15,0 0 128 0,103-5 0 0,-103 5 0 0,0 0 0 0,0 0-128 16,89-9 128-16,-89 9 0 15,0 0 0-15,0 0 0 0,0 0 0 0,0 0 0 0,0 0 0 0,0 0 0 16,73-23 0-16,-69 16 0 0,-3 0 0 0,3-1 0 16,-4-5 0-16,-5 1 0 0,1 2-176 0,-5-4 176 15,2-2-160-15,-3-1 160 0,-2-1-240 0,-2-1 48 16,2-2 16-16,1-1 0 16,-3-1 176-16,2-3 0 0,-2-4 0 0,5 4 0 0,-3-5 0 0,2 0 0 15,-2-1 0-15,3-6 0 0,0-2 0 0,-3 0 0 16,2-4 0-16,-3-1 0 0,1-4 0 0,-2-3 0 15,0 3 0-15,-3-3 0 0,-2 0 0 0,1-2-128 0,-3 1 128 0,0 5 0 16,2 4-144-16,2-5 144 0,-2 0-160 0,1 1 160 16,6-1 0-16,-2-3 0 0,5-1 0 0,1-1 0 15,1 2 0-15,-2-2 0 0,7 2 0 0,-7 3 0 16,-3 0 0-16,2 1 0 0,-2 4 0 0,-1-1 0 16,-2-2 0-16,-3 3 0 0,-3-1-128 0,-1 1 128 15,-4 3 0-15,-2-3 0 0,-2 1 0 0,-1-1 0 16,-2 6 0-16,0-4 0 0,1 4 0 0,-3-4 0 15,0 0 0-15,1 0 0 0,-3 2 0 0,7 2 0 16,1-2 128-16,1 0-128 16,5 0 0-16,-1-2 0 0,5-3 0 0,-2-4 0 0,5-5 0 0,-1-2 0 15,4 4 0-15,0-2 0 0,0 2 0 0,3-1 0 0,3 4 0 0,-2-1 0 16,4-6 0-16,-2-1 0 16,0-1 0-16,4-3 0 0,-6-1 0 0,4-3 0 0,-2 1-144 0,1 5-96 15,-2 1-16-15,-3 4 0 16,1 0-1344-1,-1-3-288-15</inkml:trace>
  <inkml:trace contextRef="#ctx0" brushRef="#br0" timeOffset="13023.06">23744 12701 13823 0,'-5'5'1216'0,"1"-5"-960"0,4 0-256 0,-3 0 0 15,6 0 528-15,-3 0 64 0,4 0 16 0,-4 0 0 0,5-2 288 0,0-1 64 16,1-2 16-16,1-1 0 0,-2-1-640 0,2-1-128 16,-2 2-16-16,4-2-16 15,-1 3-176-15,-2-2 0 0,2-2 0 0,-4 2 0 16,3 0-128-16,0 5 128 0,-6 0-160 0,3 2 160 15,-4 2-144-15,0 0 144 0,-2 7-128 0,-1-1 128 0,-4 6 0 0,0 4 0 16,-2 3 0-16,0 5 176 0,-3 2 240 0,0 6 48 16,2 6 16-16,-4 9 0 15,1 3 368-15,-6 6 80 0,4 5 16 0,-5 5 0 0,3 8 0 0,-9 3 0 16,3 1 0-16,-3 0 0 0,2-2-112 0,-1-6 0 16,1 1-16-16,1-11 0 0,4-4-192 0,3-11-48 15,6-10 0-15,1-15 0 16,6-4-800-16,6-10-160 0</inkml:trace>
  <inkml:trace contextRef="#ctx0" brushRef="#br0" timeOffset="13495.27">24075 13455 29487 0,'-10'26'1296'0,"6"-12"288"0,4-5-1264 0,2-1-320 0,1-4 0 0,3-2 0 0,1-1 640 0,7 1 64 16,-14-2 0-16,0 0 16 0,0 0-720 0,104 5 0 16,-104-5 0-16,0 0 0 15,89-15-1184-15,-89 15-224 0,0 0-64 0,80-25 0 16,-80 25-464-16,0 0-112 0,0 0 0 0,84-36-16 15,-84 36 1296-15,0 0 272 0,0 0 48 0,43-44 16 0,-37 32 576 0,-6-2 112 32,0 4 32-32,-6-3 0 0,-2 1 1120 0,-1-2 208 0,0 6 48 0,-3-6 16 0,2 0-448 0,-3-2-80 15,-1 2-32-15,-1 2 0 0,4-2-800 0,-6 4-144 16,-1-3-48-16,1 5 0 0,0 4-128 0,-3 4 0 0,3 4 0 0,0 1 0 16,-1 9-128-16,1 1 128 0,3 6 0 0,0-1 0 31,2 6 0-31,3 0 0 0,0 5 0 0,2 6 0 0,0 1 128 0,4 2 128 0,-2 7 48 0,1-2 0 15,1 1 336-15,1 2 80 0,-2-4 16 0,4-4 0 16,0-5 96-16,4-9 0 0,1-3 16 0,7-6 0 16,2-5-656-16,5-1-192 0,-19-11 0 0,0 0 128 15,82 3-1312 1,-82-3-256-16,0 0-48 0,108-26-16 16,-108 26-1088-16,86-31-224 0,-86 31-32 0,90-44-7808 0</inkml:trace>
  <inkml:trace contextRef="#ctx0" brushRef="#br0" timeOffset="13818.04">25176 12635 31327 0,'-29'14'1392'0,"11"-7"272"0,5-2-1328 0,4-2-336 15,4-1 0-15,3-2 0 0,0 0 368 0,-3 3 0 16,-2 3 0-16,-4-1 0 16,3 4-1232-16,-4 1-240 0,-2 1-48 0,1 6-16 15,1-3-896-15,-2 3-176 0,4 6-48 0,-6-2 0 16,0 7 1504-16,4-2 288 0,-5 5 64 0,-1 4 16 0,1 3 1984 0,0 2 400 0,-1 7 80 0,-1 2 0 16,3 2 192-16,-1 1 16 0,3-3 16 15,3 3 0-15,-1-7-1152 0,0 6-224 0,3-2-64 0,8-4 0 16,-6 0-672-1,5-3-160-15,2-6 0 0,0 1 0 16,0-2-1168-16,-4-6-240 0,4-2-32 0,-3-8-8736 0,-2 2-1728 16</inkml:trace>
  <inkml:trace contextRef="#ctx0" brushRef="#br0" timeOffset="14029.06">24551 13486 6447 0,'-9'-22'272'0,"4"8"80"0,3-2-352 0,0 6 0 16,4 4 0-16,0 3 0 0,3-1 2112 0,-3-4 336 16,5-3 80-16,3-1 16 0,-10 12-464 0,0 0-96 15,0 0 0-15,0 0-16 0,82-12-1184 0,-82 12-224 16,0 0-48-16,0 0-16 0,80 10-320 0,-80-10-176 16,0 0 192-16,84-1-192 0,-84 1 0 0,0 0 0 15,101-9 0-15,-101 9 0 0,0 0 0 0,106-28 0 16,-106 28 0-16,0 0-7360 15,107-37-1408-15</inkml:trace>
  <inkml:trace contextRef="#ctx0" brushRef="#br0" timeOffset="14296">25631 12697 37775 0,'-24'35'1664'0,"8"-12"368"0,6-2-1632 0,5-7-400 0,3-6 0 0,2 1 0 0,0 0 576 16,0 8 16-16,2 13 16 0,-2 6 0 0,0 8-608 0,0-1-336 15,0-1 32-15,-4-3 16 16,2 1-1056-16,-5 0-192 0,-1 3-64 0,-3 4 0 16,2 2 624-16,-4 2 112 0,-1 8 32 0,-2 3 0 0,-2 6 832 15,-1 0 0-15,2 4 0 0,-6-4 0 0,6-2 560 16,-1-9 80-16,1-4 0 0,3-10 16 0,5-5-656 0,1-10-352 15,1-2 32-15,1-12-13952 0</inkml:trace>
  <inkml:trace contextRef="#ctx0" brushRef="#br0" timeOffset="14500.01">25081 13242 23039 0,'-14'4'1024'0,"7"-4"192"0,5 0-960 0,2 0-256 0,2-2 0 0,5 0 0 16,-2-1 1584-16,5 1 272 0,-10 2 48 0,0 0 16 16,86-24-816-16,-86 24-144 0,94-19-48 0,-94 19 0 15,118-16-736-15,-118 16-176 0,129-19 0 0,-129 19 0 16,136-30 0-16,-136 30 0 0,141-31 0 0,-141 31-14752 16</inkml:trace>
  <inkml:trace contextRef="#ctx0" brushRef="#br0" timeOffset="19861.8">24662 10484 3679 0,'4'0'320'0,"-4"0"-320"0,0 0 0 0,0 0 0 0,0 0 320 0,0 0-16 16,2 0 0-16,-2 3 0 0,0-3-304 0,0 5 0 15,-2-5 0-15,-2 4 0 0,1-4 384 0,-2 3 112 16,-1-1 16-16,1 1 16 0,2 1 240 0,-6-2 32 16,0 3 16-16,1-2 0 0,-5 4 160 0,0 0 48 15,-1 2 0-15,-4 0 0 0,-1-1 192 0,2 1 32 16,-1 0 16-16,-5 5 0 16,3-2-592-16,-1 2-112 0,-2 3-32 0,0-1 0 0,1 1-528 0,-3-1 0 15,6 0 0-15,-4 1 0 0,-1 1 0 0,5-1 0 16,-6-1 0-16,6 1 0 0,0 1 0 0,2-4 0 15,-1 1 0-15,3 3 0 0,-3-3 0 0,3 3 192 0,-1-1-64 16,2-1-128-16,-4-1 0 0,5 1 0 0,-5-2 0 0,1 3 0 16,3-3 0-16,-4 0 0 0,3-3 0 15,4-1 0-15,-3-1 304 0,6 0 0 0,-1-1 0 0,4-2 0 16,1 1 352-16,1 0 80 0,1-4 16 0,2 2 0 16,0-5-176-16,0 0-16 0,0 0-16 0,0 0 0 15,0 0-112-15,0 0-32 0,0 0 0 0,71 19 0 16,-71-19-48-16,0 0-16 0,0 0 0 0,0 0 0 15,84 7-96-15,-84-7-32 0,0 0 0 0,0 0 0 16,0 0-48-16,75 13-16 0,-75-13 0 0,0 0 0 16,0 0-144-16,0 0 160 0,75 17-160 0,-75-17 160 15,0 0-160-15,0 0 0 0,0 0 0 0,80 17 0 16,-80-17-512 0,0 0-144-16,0 0-32 0,0 0-11888 0</inkml:trace>
  <inkml:trace contextRef="#ctx0" brushRef="#br0" timeOffset="20654.34">25014 10804 3679 0,'0'4'320'0,"0"-3"-320"0,0 5 0 0,0-5 0 15,0 1 896-15,0 3 96 0,0 4 32 0,0 3 0 16,0 2-16-16,-5 7 0 0,2-2 0 0,-3-1 0 15,3-1 224-15,-2-1 48 0,1-1 16 0,-1-3 0 16,7 2 48-16,-2 2 0 0,3-2 0 0,-3-14 0 16,0 0-608-16,0 0-112 0,18 58-32 0,-18-58 0 15,8 40-464-15,-8-40-128 0,4 48 0 0,-6-18 0 0,2-2 0 0,-2 7 0 16,-3-1 0-16,2 3 0 0,-4-2 160 16,2 5 16-16,-1 2 0 0,-2 0 0 0,-3 1 288 0,2 2 64 15,1-1 16-15,-1-1 0 0,2-2 64 0,-2-3 16 16,4-5 0-16,0-3 0 0,1-3-112 0,-1-6-32 15,5-21 0-15,0 35 0 0,0-23-352 0,0-5-128 16,0-7 0-16,0 0 0 0,0 0 0 0,0 0 0 16,0 0 0-16,0 0 0 0,0 0 0 0,23-24 176 15,-18 8-48-15,2-6-128 0,0-1 224 0,0-5-64 16,2-5-16-16,-1-2 0 0,1-5-144 0,0-3 0 0,-4-6 0 16,4-5 0-16,-6 2-144 0,2-2 144 0,4-2 0 0,-4-2 0 15,4 4-416-15,0-1 32 0,3 4 0 0,-3-1 0 31,5 0-256-31,-4 3-64 0,1 5 0 0,3-1 0 16,-6 1 208-16,3 10 48 0,1 2 0 0,-3 4 0 0,-1 4 256 0,1 7 48 0,0 1 16 0,-1 4 0 16,1 3 464-16,-2 0 112 0,0 6 0 0,2-2 16 15,-9 5 16-15,0 0 0 0,0 0 0 0,0 0 0 16,0 0-64-16,0 0-16 0,0 0 0 0,0 0 0 16,0 0 112-16,78 31 0 0,-78-31 16 0,0 0 0 15,0 0-208-15,0 0-64 0,0 0 0 0,80 31 0 16,-80-31-112-16,0 0-16 0,0 0-128 0,0 0 192 15,67 33-192-15,-67-33 176 0,0 0-176 0,0 0 160 16,26 51-160-16,-26-34 0 16,-4 4 0-16,-4 2 128 0,-5 3-128 0,-1 0 128 0,-5 2-128 15,-2-2 128-15,-1 0 256 0,-1-3 64 0,-1 3 0 0,1 0 0 16,2-3 384-16,2-1 96 0,-2-1 16 0,4-3 0 16,-1-1-368-16,-1-3-64 0,-2-5 0 0,-2-2-16 15,1-7-352-15,-6-4-144 0,-2-4 128 0,-5-10-128 16,4-3-320-16,0-7-160 0</inkml:trace>
  <inkml:trace contextRef="#ctx0" brushRef="#br0" timeOffset="25780.03">28125 6937 2751 0,'-5'0'256'0,"3"4"-256"16,0-2 0-16,2-2 0 0,0 0 0 0,0 3 176 16,-3-3-176-16,1 5 160 0,-1 1-160 0,-3-3 0 15,6 1 0-15,0-4 0 0,0 0 0 0,0-4 0 0,6 2 0 0,-3-5 0 16,-1 2 0-16,1 0 0 0,1-2 0 0,-3 2 0 31,3-1 0-31,-4 0 0 0,0 0 0 0,0 5 0 0,0-1 256 0,0-3 96 16,0 5 16-16,0-2 16 0,0 0-112 0,0 0-16 0,0 2 0 0,2-3 32 15,-1 3-288-15,1-2-192 0,-2 2 16 0,0-2 32 16,-2 2 144 0,2 0 0-16,-1 0 0 0,-1 0 0 15,2 0 576-15,-4 2 80 0,1-2 16 0,1 0 16 0,2 2 480 0,0-2 112 0,0 0 0 0,0 3 48 16,0-3-432-16,0 0-96 15,0 2-16-15,-3 0 32 0,1-2-688 0,-1 2-128 0,-3 1 0 0,3-1 0 0,-2 0 0 0,-1-1 0 16,3 5 160-16,-1-3-32 16,3-3 704-16,-1 5 128 0,4-1 48 0,3-1 16 0,-3-1-112 0,5-2-16 31,-2 3 0-31,-5-3 32 0,0 0-464 0,0 0-80 0,0 0-32 0,0 0 16 0,0 0 48 0,0 0 16 16,75 23 0-16,-75-23 32 0,0 0 240 0,0 0 32 31,0 0 16-31,0 0 0 0,0 0-128 0,69 44-32 0,-69-44 0 0,0 0 0 15,0 0-208-15,0 0-64 16,0 0 0-16,63 54 0 0,-63-54-192 0,0 0-128 16,0 0 128-16,0 0-128 0,63 47 192 0,-63-47-16 0,0 0-16 15,0 0 0-15,0 0 160 0,68 48 48 0,-68-48 0 0,0 0 0 16,0 0 16-16,0 0 0 0,45 58 0 0,-36-44 0 16,-4 0-16-16,2 1 0 0,-7-15 0 0,0 0 0 15,0 0-192-15,24 63-48 0,-17-45 0 0,-1-5 0 16,-1 5-128-16,2-2 0 0,-7-16 0 0,0 0 128 15,0 0 0-15,36 59 0 0,-36-59 0 0,0 0 0 16,0 0 64-16,39 57 0 0,-39-57 0 0,0 0 0 16,0 0-192-16,0 0 0 0,49 61 0 0,-49-61 0 15,0 0 0-15,0 0 0 0,0 0 0 0,45 58 0 16,-45-58 0-16,0 0 0 0,0 0 0 0,0 0 0 16,52 55 0-16,-52-55 0 0,0 0 0 0,0 0 0 0,0 0 0 0,0 0-144 15,54 51 144-15,-54-51-160 16,0 0-832-16,0 0-160 0,0 0-48 0,0 0-14032 15</inkml:trace>
  <inkml:trace contextRef="#ctx0" brushRef="#br0" timeOffset="26635.75">28332 7740 10127 0,'-5'0'896'0,"2"0"-704"0,-1-1-192 0,4-1 0 0,4 0 800 0,-1-1 128 16,-1 1 32-16,5-2 0 0,3-1-736 0,4-2-224 15,-14 7 128-15,0 0-128 16,0 0-1600 0,56-19-384-16,-46 16-80 0,-3 6-16 15,2-1 768-15,-4 1 160 0,1 3 16 0,1-3 16 0,-6 6 1744 0,3-4 336 0,-1 4 80 0,2-1 16 0,-1-1 1056 0,1 2 224 16,0-4 32-16,2 0 16 16,-7-5-656-16,0 0-144 0,0 0-32 0,0 0 0 15,0 0-768-15,0 0-144 0,89 23-48 0,-89-23 0 0,0 0-448 0,0 0-144 16,0 0 0-16,75 14 0 0,-75-14 0 0,0 0 0 15,0 0 0-15,0 0 0 0,0 0 576 0,72 30 16 16,-72-30 0-16,0 0 0 0,0 0-80 0,0 0 0 0,69 34-16 0,-69-34 0 16,0 0-320-16,0 0-176 0,0 0 192 0,86 28-192 15,-86-28 0-15,0 0 0 0,0 0 0 0,0 0 0 16,73 2 0-16,-73-2 0 0,0 0 0 0,0 0 0 16,45-24 176-16,-36 18 16 0,0-2 16 0,-6-1 0 15,2-3 688-15,1 3 144 16,1 0 32-16,-2-4 0 0,0 0 0 0,2-2 0 0,0-3 0 0,5-3 0 15,-7 4-624-15,8 0-128 0,-1-6-32 0,2-3 0 16,3 3-288-16,-3 0 0 0,-2-1-176 0,4-4 176 31,0 2-912-31,-2 0-80 0,0 0-16 0,-2-2 0 0,0-2-176 0,-2 4-32 0,3-2-16 0,-3 0 0 16,-1 1 384 0,3 2 80-16,-7 4 0 0,2 4-10800 15</inkml:trace>
  <inkml:trace contextRef="#ctx0" brushRef="#br0" timeOffset="27598.12">28986 7988 14735 0,'3'3'1312'0,"-3"2"-1056"0,0-1-256 0,2-2 0 16,0-1 912-16,-1 1 128 0,3 3 32 0,1 4 0 15,-5-9-464-15,0 0-96 0,0 0 0 0,14 59-16 16,-14-43-496-16,-2 0 0 0,2-2-128 0,-3 5 128 16,-1-2-128-16,3 1 128 0,-3-1 0 0,4 0 0 0,0 6 400 0,0-6 192 15,0 8 48-15,0-6 0 0,0 7 656 0,-3 2 144 16,3-2 32-16,0 0 0 0,-2 4-528 0,-2-2-112 15,1 3 0-15,-4-1-16 0,0 6-432 0,-2-1-96 16,-1 0-16-16,-2 3 0 0,-2 2-112 0,-2 0-32 16,-3 6 0-16,-2-3 0 0,-2 9 288 0,1-3 48 15,-1 0 16-15,-3 0 0 16,0 1 144-16,0-1 16 0,3 0 16 0,-1 0 0 0,4 1-144 0,-2 1-16 0,-1-1-16 0,6 2 0 16,-4-5-176-1,3-1-48-15,1-1 0 0,-2 4 0 0,1-2-256 16,1-2 0-16,-4 5 0 0,2-4 0 0,1 3 0 0,3-1 0 15,1 5 0-15,0-1 0 0,0-2 192 0,0 1-32 16,2-2 0-16,0-1 0 0,1 3-16 0,-1-8 0 16,0 4 0-16,1-5 0 0,3 0-144 0,-5-2 0 15,3 0 0-15,1-3 0 0,-3 1 0 0,3-1 0 16,1 1 0-16,-3-1 0 0,2 1 0 0,-1-2 0 16,3 3 0-16,-2 1 0 0,1-2 0 0,-1 0 128 15,0-3-128-15,0 4 128 0,-3-8-128 0,2 4 128 16,-2-4-128-16,-1 0 128 0,3 3-128 0,-2-1 0 15,-1 0 0-15,0-2 0 0,2 2 0 0,-5 0 0 0,2 0 0 0,2 2 0 16,2 0 0-16,-2 0 0 0,3 0 0 0,-2-4 0 16,3 0 0-16,-1 1 0 0,0 1 0 0,2-2 0 15,2-3 0-15,0 2 0 0,1-2 0 0,3-2 0 16,-3 0 0-16,-1-4 128 0,5 1-128 0,0-2 0 16,0 2 0-16,0 1 0 0,0-1 0 0,0-1 0 15,0 4 0-15,2 1 0 0,-2 0 0 0,0 5 0 16,0-3 0-16,-2 6 0 0,2-3 0 0,-4-1 0 15,4-1 0-15,-5 1 0 0,0 0 0 0,2-5 0 16,-3 4 0-16,3-6 0 0,-2 3 0 0,1-5 0 16,4-4 0-16,-5-1 0 0,3 0 0 0,0-4 0 15,2-5-656-15,0-2-16 16,0-3 0-16,2-6-10816 0,5-1-2160 0</inkml:trace>
  <inkml:trace contextRef="#ctx0" brushRef="#br0" timeOffset="29022.6">28920 7819 22111 0,'3'0'1968'0,"2"1"-1584"0,-1 1-384 0,-2 0 0 16,1-2 0-16,-3 0 0 0,0 0 0 0,0 0 0 16,0 0-1600-16,0 0-240 0,75 26-48 0,-75-26-16 15,0 0 368-15,0 0 64 0,0 0 0 0,70 49 16 0,-70-49 1456 0,0 0 272 16,0 0 64-16,40 66 16 0,-40-66 1200 0,0 0 240 31,36 73 64-31,-36-73 0 0,26 54-240 0,-26-54-32 0,32 52-16 0,-32-52 0 0,0 0-416 0,56 75-96 16,-56-75-16-16,0 0 0 0,83 68-208 0,-83-68-64 31,68 44 0-31,-68-44 0 0,75 43-336 0,-75-43-80 16,73 46-16-16,-73-46 0 0,63 43-336 0,-63-43 0 0,0 0 0 0,78 70 0 15,-78-70 128-15,49 57 0 0,-49-57 0 0,49 70 0 16,-49-70 0-16,42 82 0 0,-42-82 0 0,38 90 0 15,-20-44 0-15,1 2 0 0,-4-4 0 0,3 1 0 16,1 6 304-16,2-2 64 0,0 1 16 0,3 1 0 16,-1-1 0-16,-2 6 0 0,1-2 0 0,3 0 0 15,-1 2-256-15,1 3-32 0,-3-2-16 0,1-1 0 16,0 1-208-16,-2-3 0 0,-2-1 0 0,2-5 0 16,-4 5 0-16,4-4 0 0,2 6 0 0,-4-4 0 15,3-1 256-15,3 1-32 0,1-2-16 0,0-1 0 0,-26-48 48 16,56 93 16-16,-56-93 0 0,59 90 0 0,-28-45-80 0,-31-45-32 15,67 93 0-15,-67-93 0 0,69 89-160 0,-32-41 0 16,1-1 0-16,2 4 0 0,-5 1 0 0,2 2 0 16,-1-2 0-16,-2 1 0 0,-3 1 0 0,0-4 0 15,-3 1 0-15,2-3 0 0,-4-1 0 0,0-1 0 16,0 3 0-16,-7-6 0 0,-19-43 128 0,40 84 32 16,-40-84 16-16,39 78 0 0,-39-78 0 0,31 71 0 15,-31-71 0-15,35 67 0 0,-35-67-176 0,40 66 0 16,-40-66 0-16,37 64 128 0,-37-64-128 0,42 56 0 15,-42-56 0-15,41 47 0 0,-41-47 0 0,47 40 0 0,-47-40 0 0,0 0 0 16,67 40 0-16,-67-40 0 0,0 0 0 0,0 0 0 16,76 32-192-16,-76-32 192 0,0 0-160 0,0 0 160 15,73 17-144-15,-73-17 144 0,0 0-128 0,0 0 128 16,0 0 0-16,72 17 0 0,-72-17 0 0,0 0 0 16,0 0 0-16,0 0 0 0,0 0 0 0,0 0 0 15,78 4 0-15,-78-4-192 0,0 0 192 0,0 0-192 16,0 0-80-16,0 0-32 0,0 0 0 0,0 0 0 15,0 0-16-15,0 0 0 0,0 0 0 0,4-12 0 16,-13 10 320-16,-3 4-128 0,-2-2 128 0,-3 7 0 16,-4-2 0-16,0 0 0 0,-2 4 0 0,-3-2 0 15,-2 3 0-15,-2-1 0 0,3 3 0 0,-8-1 0 16,0-3 0-16,-5 1 0 0,3 3 0 0,-6-3 0 0,-1 0-176 0,0-4 32 16,4 3 0-16,-3-4 0 15,-1-2-384-15,-1 1-80 0,5 2-16 0,-7-5 0 16,5 0 16-16,-7 0 0 0,0 4 0 0,-3-2 0 15,0-1 1088-15,-11 1 224 0,2 3 32 0,-3-1 16 0,-4 5-752 0,1-1 0 16,5-3 0-16,1 4 0 16,-5 0-848-16,5 0-176 15,-6-1-16-15,1 1-16 0,0-2 608 0,0-2 112 0,3 0 16 0,2 1 16 0,3-3 304 0,1 1-192 0,-1-3 192 16,3 3-160-16,6 1 160 0,-2-1 0 16,-1-1 0-16,-4-1 128 0,-1-2-128 0,-1 0 0 0,1-5 0 0,-1 5 128 15,6-4 128-15,-2 4 16 0,2-2 16 0,1 2 0 16,1 0 304-16,-1-3 64 0,2 3 16 0,-3 0 0 15,0 0-224-15,-2-4-32 0,1-1-16 0,-1 0 0 16,7 0-144-16,-1-2-48 0,2 3 0 0,3-1 0 16,-1 0-208-16,1 1 176 0,3 3-176 0,-6-1 160 0,8 4-160 15,-2-1 0-15,0 3 0 0,0 1 0 0,0 0 0 0,1 2 0 16,-1 2 0-16,5-4 0 0,0 7-176 0,8-1-16 16,-3-2 0-16,7 4 0 15,6 0-1392-15,3-1-272 16</inkml:trace>
  <inkml:trace contextRef="#ctx0" brushRef="#br0" timeOffset="29819.47">28799 10456 20271 0,'-3'1'1792'0,"3"-1"-1424"0,0 0-368 0,0 0 0 16,0 0 720-16,0 0 80 0,-4 0 16 0,3 2 0 15,1 0-544-15,-4-2-96 0,4 5-32 0,4-1 0 16,-4-4-144-16,0 0 0 0,0 0 0 0,0 0 0 15,0 0 320-15,0 0-32 0,0 0 0 0,0 0 0 0,76 22 0 0,-76-22 0 16,0 0 0-16,0 0 0 0,79 4 288 0,-79-4 48 16,0 0 16-16,0 0 0 0,96 0-128 0,-96 0-32 15,0 0 0-15,88 3 0 0,-88-3-480 0,0 0 0 16,77 16 0-16,-77-16 0 0,0 0 0 0,0 0 0 16,79 38 0-16,-79-38 0 0,0 0 0 0,0 0 0 15,66 46 0-15,-66-46 0 0,0 0 0 0,0 0-192 16,43 47 192-16,-43-47-160 0,0 0 160 0,0 0 0 15,23 45 0-15,-20-36 0 0,-3-9 0 0,2 17 0 16,2-5 0-16,-8-1 0 0,2-1 0 0,-1-3 144 16,-2 5-16-16,-2-3-128 0,-2 5 304 0,-1-2-48 0,-4 0-16 15,-2 2 0-15,-1 0-240 0,-3 0 176 0,-2 3-176 0,1 1 160 16,-5 5-160-16,0-6 0 0,-1 6 0 0,1-3 0 16,-2 3 160-16,-1 0 0 0,1-2 0 0,-2 1 0 15,2 4 320-15,2-3 64 0,0 1 16 0,0-4 0 16,3 2-160-16,1-4-16 0,1-1-16 0,3-3 0 15,3-2-624-15,4-3-112 0,4 0-16 0,4-4-16 16,3-5-1328-16,0 0-256 0,0 0-48 0,0 0-10784 16</inkml:trace>
  <inkml:trace contextRef="#ctx0" brushRef="#br0" timeOffset="30463.2">29801 10680 17503 0,'-5'2'1552'0,"3"-2"-1232"16,2 0-320-16,2-2 0 0,3-1 1040 0,-3 3 160 0,2-2 16 0,-1-1 16 15,1-1-3088 1,-3 1-640-16,3 1-112 0,-4 4-16 0,0 1 2240 0,-4 6 384 16,3 0 192-16,-1 5 16 15,0-2-2720-15,2 5-560 0,0 2-96 0,0-1 0 0,-3-1 5312 0,3 4 1056 0,-2-2 224 16,2-1 32-16,0 3-896 0,-2-1-192 0,2 0-48 0,0 2 0 16,-2 3-1152-16,2-1-224 0,-3 2-48 0,1-1-16 0,-1 2-240 0,-1 1-32 15,1 2-16-15,-3 1 0 0,5 2-112 16,-6 0-32-16,5 0 0 0,-2-1 0 0,1-1-128 15,1-3-16 1,2 3-16-16,0-4 0 0,0-1 0 0,5-5 0 0,-1-4 0 0,1-3 0 0,-5-14-288 0,0 0 0 16,0 0 0-16,0 0 0 15,0 0 0-15,0 0 0 0,0 0 0 0,0 0-144 16,0 0-48-16,0 0-16 0,58-44 0 0,-58 22 0 0,0 1 208 0,-4-5-176 0,2-6 176 16,-3 4-160-16,3 2 160 0,1-5 144 0,1-7-16 15,0-2-128-15,0-6 128 0,3-2-128 0,2-1 0 16,1-2 0-16,2-3 0 0,1-3 0 0,0 5 0 0,0-1-144 31,-1 5-224-31,3-1-32 0,1 3-16 0,0-1 0 0,2 4 80 0,0 3 16 0,2 5 0 16,3 4 0-16,-19 31 320 0,36-37 0 0,-36 37 0 0,0 0 0 15,0 0 0-15,68-23 0 16,-68 23 0-16,0 0 0 0,0 0 0 0,72 20 160 0,-72-20-32 0,0 0-128 16,50 38 528-16,-50-38 0 0,0 0 0 0,33 54 0 15,-24-28 256-15,-7-3 48 0,1 3 16 0,-3 3 0 0,-3-1-288 16,-4-2-64-16,0 6-16 0,-5-6 0 15,1 5-288 1,-6-5-48-16,3 4-16 0,-2-7 0 0,1-1-128 0,-3-4 0 0,1-1 0 0,-6-8 0 16,4 3-624-16,-5-10-48 0,-1-2-16 0,-3-2-9344 15,0-7-1872-15</inkml:trace>
  <inkml:trace contextRef="#ctx0" brushRef="#br0" timeOffset="31569.32">28510 13331 20271 0,'-2'4'1792'0,"-1"-4"-1424"0,3-4-368 16,3 4 0-16,-3-1 608 0,2-3 48 0,2 1 16 0,-4-6 0 16,3 0-528-16,-1 0-144 0,1-1 0 0,1-2 0 15,-3 3 0-15,3 0-160 0,-4 1 16 0,3 2 0 16,-3 3 144-16,2 0-128 0,-2 3 128 0,0 0-128 15,0 3 128-15,0 0 0 0,4 3 0 0,-4 2 0 16,0 6 0-16,1-1 0 0,1 4 0 0,3 0 0 0,-3-3 256 0,5 7 48 16,-3-2 0-16,1 7 0 0,4-3 80 0,-1 7 0 15,-3-2 16-15,4 3 0 0,0-1-400 0,-4-1 0 16,2-1 0-16,-2-2 0 0,4 4 0 0,-5-6 0 16,1 1 0-16,-5-3 0 0,1-3 0 0,-1-3 0 15,0-2 0-15,0 0 0 0,0-2 0 0,0-3 0 16,0-4 0-16,0 0 0 0,2-3 0 0,0-4 0 15,1 1 0-15,3-6 0 16,-3 1 128-16,-3-2-128 0,5-3 0 0,-1-1 128 0,-4 0-128 0,5-4 0 16,-3-3 0-16,0-4 128 0,3 1 64 0,-2-4 0 15,3-6 0-15,-1 4 0 0,3-5 352 0,1 0 80 0,3-2 16 0,-3 0 0 16,5 1-256-16,0-1-64 0,3 0 0 0,-17 35 0 16,39-58-192-16,-39 58-128 0,42-48 160 0,-42 48-160 15,43-40 0-15,-43 40 0 0,0 0 0 0,61-35 0 31,-61 35-736-31,0 0-144 0,0 0-16 0,79-28-16 16,-79 28-192-16,0 0-48 0,0 0 0 0,83 16 0 0,-83-16-192 16,0 0-64-16,72 29 0 0,-72-29-6848 0</inkml:trace>
  <inkml:trace contextRef="#ctx0" brushRef="#br0" timeOffset="31820.49">29697 13277 16575 0,'0'2'736'0,"0"2"160"0,-2-4-720 0,4 0-176 16,1 0 0-16,-3 0 0 0,4-4 1152 0,-3 4 208 15,-1 0 48-15,0 0 0 16,0 0-496-16,0 0-80 0,0 0-32 0,34-42 0 0,-33 39-672 0,-1-1-128 16,0 3 0-16,-1 1 0 0,-1 1 0 0,0 5-144 15,-5 0 144-15,2 3-128 0,0 2 128 0,-1 1 0 16,-1 0 0-16,2 2 0 0,2 0 0 0,-2 0 0 15,1 3 0-15,-1 4 0 16,1 2-672-16,-1 8-48 0,2 4-16 0,-3 9-9248 0</inkml:trace>
  <inkml:trace contextRef="#ctx0" brushRef="#br0" timeOffset="32521.06">30357 13263 23951 0,'0'0'1056'0,"0"-1"224"0,0-1-1024 0,2-2-256 0,0 4 0 0,-2 0 0 0,0 0 752 0,0 0 80 15,0 0 32-15,0 0 0 31,28-40-1248-31,-28 40-240 0,3-22-48 0,-3 10-16 0,-3 3-1168 0,-3 0-256 0,1 0-32 0,-4 1-16 16,1-1 560-16,-3 0 128 0,1 4 0 0,-4 0 16 0,2 1 1456 0,-2 8 224 16,5-1 80-16,-5 4 16 0,5 2 1312 0,-3 3 272 15,3 2 48-15,-1 2 16 0,1-1-400 0,2 6-80 32,2 2-16-32,0 0 0 0,3 1-864 0,2 4-176 0,0 2-48 0,2 3 0 15,3 0-384-15,-1 2 0 0,3-2 0 0,1-4 0 16,4-3-128-16,1-3 128 0,-13-23 0 0,31 31 0 15,-31-31 0-15,0 0 0 0,0 0-144 0,57 35 144 16,-57-35 0-16,0 0 0 0,0 0-128 0,0 0 128 16,0 0 0-16,81-28 0 0,-81 28 0 0,0 0 0 0,34-47 176 15,-34 47 144-15,27-43 16 0,-27 43 16 0,22-46-352 16,-22 46 144-16,26-48-144 0,-17 27 0 16,-9 21-384-16,18-40-192 0,-18 40-48 0,0 0 0 15,14-28-272-15,-11 24-48 0,-1 4-16 0,-4 6 0 0,2-1 512 0,-3 7 80 0,-3 5 32 16,1 10 0-16,2-1 592 0,-6 10 128 0,4 8 32 15,-2 5 0-15,1 3 176 0,1 7 48 16,-4 7 0-16,1 2 0 0,1 0-128 0,-2 5-32 0,0 0 0 0,2-3 0 16,-1-4 352-16,-1-8 64 0,-3-6 0 0,-2 0 16 15,-2-6-416-15,-3-6-96 0,2 0-16 0,-6-11 0 16,2 1-384-16,2-8 0 0,-6-2-224 0,1-8 80 16,3-3-208-16,0-4-32 0,2-5-16 0,-2-5 0 15,7-4 400-15,0-3 0 0,0-8 0 0,4 0 176 16,3-7 384-16,3 1 80 0,4-10 0 0,2-1 16 15,5-6-400-15,4-6-64 0,1-2-32 0,5-3 0 16,1 0-160-16,1 2 0 0,0 5 0 0,4 2 0 16,1 1-656-16,-24 44-64 0,56-76-16 0,-56 76 0 15,57-65-176-15,-57 65-48 0,58-49 0 0,-58 49 0 0,61-40 544 16,-61 40 96-16,0 0 32 0,71-34 0 0,-71 34 32 0,0 0 0 16,0 0 0-16,87-11 0 15,-87 11-912-15,0 0-176 0</inkml:trace>
  <inkml:trace contextRef="#ctx0" brushRef="#br0" timeOffset="32992.93">31345 12718 18431 0,'-5'-5'1632'0,"3"2"-1312"0,2-1-320 0,0 4 0 15,2 0 2048-15,-2 4 352 0,0-4 64 0,0 0 16 16,-2 5-1328-16,2 3-272 0,-1 10-48 0,1 6-16 16,-6 4-688-16,3 3-128 0,-1 8 0 0,-1 3 0 15,0 1 0-15,1 4 320 16,-1 2-64-16,-2 3 0 0,2 2 304 0,1 4 48 0,3-1 16 0,-3 4 0 16,-1 0-80-16,2-2-16 0,-1-1 0 0,2-6 0 15,-1 0-400-15,-1-6-128 0,3-3 0 0,1-3 0 0,0 0 0 16,1-7 0-16,1-1 0 0,3-8 0 0,1-5-128 0,-1-5 128 15,-5-14 0-15,0 0-144 0,0 0 144 0,0 0-160 16,0 0 160-16,68-31-160 16,-68 31-256-16,38-56-48 0,-38 56-16 0,44-75 0 15,-22 35-512-15,3-5-96 0,-3-2-32 0,-1 3 0 16,2 1 336-16,-6 1 64 0,-3 0 16 0,4 0 0 0,-6 4 576 0,-2 7 128 16,-10 31 0-16,21-49 0 0,-21 49 0 0,0 0 0 15,0 0 160-15,0 0-160 0,0 0 512 0,0 0 32 16,0 0 0-16,18 38 0 0,-18-13 480 0,0 6 112 15,-4 4 16-15,1 0 0 16,1 5-496-16,-2 1-80 0,1 1-32 0,3 7 0 0,3 0-544 0,-3-2 0 0,0 2 0 0,0-9 0 31,4-6-752-31,-4-2-256 0,5-6-48 0,4-5-16 16,-9-21-1520-16,0 0-304 0,31 28-64 0,-31-28-7760 0</inkml:trace>
  <inkml:trace contextRef="#ctx0" brushRef="#br0" timeOffset="33243.91">32309 12563 3679 0,'0'0'320'15,"0"0"-320"-15,24-43 0 0,-24 43 0 0,0 0 2752 16,0 0 464-16,0 0 112 0,0 0 0 0,0 0 256 16,0 0 64-1,0 0 0-15,0 0 0 0,33 34-1360 0,-38-2-272 0,0 8-48 0,-2 3-16 0,2 3-992 0,0 4-208 16,-1 1-48-16,-1 6 0 0,6 1-304 0,-5 6-64 15,3 2-16-15,-2 1 0 0,1 0-320 0,-5 3 0 16,2-4 0-16,-1 0 0 0,1 4 0 0,-2-2 0 16,0 2 0-16,-3 1-128 0,2-1-64 0,-1-6 0 31,1-4 0-31,1-8 0 0,4-3-576 0,1-9-128 0,-1-6-32 0,-2-7-9968 16,2-5-2000-16</inkml:trace>
  <inkml:trace contextRef="#ctx0" brushRef="#br0" timeOffset="33479.97">31978 13251 5519 0,'-2'-12'496'0,"2"7"-496"0,2 0 0 0,1 1 0 16,1 1 2784-16,-2 3 464 0,-2 0 80 0,0 0 32 16,0 0-416-16,0 0-64 0,87-2-32 0,-87 2 0 15,0 0-1856-15,95 10-368 0,-95-10-80 0,67 12-16 16,-67-12-400-16,68 14-128 0,-68-14 0 0,69 9 0 15,-69-9 0-15,72 9 0 16,-72-9 0-16,78 3 0 0,-78-3 0 0,72-3 0 16,-72 3 0-16,75-12 0 0,-75 12-144 0,0 0-48 0,92-26 0 0,-92 26-8512 15,0 0-1696-15</inkml:trace>
  <inkml:trace contextRef="#ctx0" brushRef="#br0" timeOffset="33778.48">30045 12819 11055 0,'0'11'976'0,"-1"-4"-784"0,2-2-192 0,-1-5 0 15,0 0 2032-15,0 0 352 0,0 0 80 0,0 0 16 0</inkml:trace>
  <inkml:trace contextRef="#ctx0" brushRef="#br0" timeOffset="71718.82">23251 14874 11055 0,'-2'6'976'0,"2"-6"-784"16,2 3-192-16,1-6 0 0,-3 3 1152 0,4 0 176 15,-4 0 32-15,0 0 16 0,0 0-736 0,0 0-128 16,0 0-48-16,0 0 0 0,0 0-464 0,71-23 0 16,-71 23 0-16,0 0 0 0,0 0 0 0,0 0 0 15,0 0 0-15,0 0-160 0,0 0 304 0,0 0 64 16,0 0 16-16,0 0 0 0,0 0 736 0,0 0 160 15,0 0 32-15,0 0 0 0,75 0-208 0,-75 0-48 0,0 0 0 0,0 0 0 16,0 0-640-16,0 0-128 0,35 38-128 0,-35-38 192 16,0 0-192-16,14 37 0 0,-10-20 0 0,-3 3 0 15,3 0 0-15,-4 3 0 16,3 7 0-16,-3-1 0 0,0 3 224 0,-3-1 112 0,3 4 32 0,-5 1 0 16,1 4 272-16,-5 4 64 0,4 0 16 0,-4-4 0 15,2 3-528-15,-1 1-192 0,-1 1 144 0,2 0-144 16,-2-1 0-16,1 3 0 0,4-2 0 0,-1-5 0 15,1-1 0-15,4-5 0 0,4-6 128 0,-4-2-128 16,5-3 0-16,-1-6 0 0,-3-3 0 0,-1-14 0 16,0 0-560-1,0 0-32-15,0 0-16 0,0 0-7888 0,0 0-1568 0</inkml:trace>
  <inkml:trace contextRef="#ctx0" brushRef="#br0" timeOffset="72497.2">23479 14747 15663 0,'-8'7'1392'0,"2"-1"-1120"0,3-5-272 0,3-1 0 0,0 0 1856 15,0 2 304-15,-4 0 64 0,-1 3 16 0,2-2-1344 0,1 3-256 16,2-5-48-16,0-1-16 16,0 0-1088-16,0-1-208 0,2-5-48 0,1 5-16 15,-3-1-208-15,4 2-32 0,-4 0-16 16,0 0 0-16,0 2 848 0,1-1 192 0,3 3 0 0,-1-1 0 0,-1 3 832 0,3-5 128 16,2 3 32-16,-7-4 0 0,0 0-48 0,0 0-16 0,0 0 0 0,0 0 0 15,0 0-272-15,75 17-48 0,-75-17-16 0,0 0 0 16,0 0-384-16,0 0-80 0,96 6 0 0,-96-6-128 15,0 0 0-15,0 0 0 0,0 0 0 0,89 3 0 32,-89-3-336-32,0 0-80 15,0 0-16-15,26 37 0 0,-26-22 256 0,-3 4 176 0,-6 2-208 0,0 2 80 0,-5 3 400 0,-2 2 96 16,-3 2 16-16,-2 1 0 0,-1 4 384 0,-4-4 64 0,-1 0 32 0,1 1 0 0,-2-3-160 0,2-2-16 16,0 0-16-16,4-6 0 0,-5 0-352 0,5-3-64 15,-1-1 0-15,-1-3-16 0,4 0-240 0,-4-5 0 16,5 1 0-16,2-3 0 0,3-2 0 0,-2 2 0 15,5-5 0-15,3 3-160 0,4-3 160 0,2-2 0 16,4 0 0-16,5-4 0 16,-7 4-192-16,0 0 32 15,0 0 16-15,66-22 0 0,-66 22 144 0,0 0-192 16,91-21 192-16,-91 21-192 0,0 0 192 0,105-30 0 16,-105 30 0-16,75-19-128 0,-75 19 128 0,0 0 0 0,95-17 0 15,-95 17 0-15,0 0-128 0,81-4 128 16,-81 4-128-16,0 0 128 0,0 0-272 0,0 0 16 0,62 42 16 0,-62-26 0 15,-3 1 80-15,-4 6 16 0,-5 5 0 0,-2 0 0 16,-4 6 144-16,-4 3 128 0,-5 6-128 0,1 3 176 16,-5 1 336-16,-4-2 64 0,4 6 0 0,-2-6 16 15,-1 0-32-15,3-3-16 0,2-5 0 0,-1-6 0 16,4-5-352-16,1-5-192 0,3-5 192 0,3-6-192 16,1-5-1280-1,4-5-384-15</inkml:trace>
  <inkml:trace contextRef="#ctx0" brushRef="#br0" timeOffset="73046.89">24588 14981 3679 0,'-11'5'160'0,"4"-5"32"0,5 0-192 0,-1-2 0 0,-1 2 0 0,4-3 0 16,-1 3 0-16,-3-4 128 0,-1-1-128 0,-4-4 0 31,-3 4-512-31,-2-4-208 0,0 1-48 0,-3-1 0 0,-1 5 896 0,-4-1 160 0,1 2 32 0,-2-2 16 15,-3 5 2432-15,-4 0 496 0,-1 3 80 0,0 2 32 16,1 2-384-16,-3 4-80 0,1 1-16 0,-1 2 0 16,2 0-1344-16,1 7-272 0,-1-2-48 0,3 3-16 15,-2-1-784-15,4-3-176 0,7 3-16 0,2-4-16 16,3-1-224-16,5-4 0 0,4 2 0 0,3-2 0 0,6 2 0 16,-4-14 0-16,0 0 0 0,29 35 0 0,-29-35 0 0,0 0 0 15,63 38 0-15,-63-38 0 0,0 0-176 0,96 28 176 16,-96-28-160-16,71 17 160 15,-71-17-528-15,75 21-16 0,-75-21 0 16,68 25 0-16,-68-25-48 0,61 33-16 0,-61-33 0 0,0 0 0 0,52 45 288 0,-43-27 64 16,-4 1 16-16,-1-2 0 0,-9 1 240 0,1 4 0 15,-5-1 144-15,-5 2-144 0,-3 3 720 0,0-2 48 16,-6 4 16-16,-3 0 0 0,0 2 208 0,-4-4 32 16,-3 3 16-16,-2-4 0 0,0 4-208 0,-5-3-64 15,2-3 0-15,-4-2 0 0,0-2-192 0,2-5-64 16,4-2 0-16,1-3 0 0,3 0-512 0,6-8 0 15,4 1 0-15,6-5 0 16,5-3-1760-16,4-2-256 0</inkml:trace>
  <inkml:trace contextRef="#ctx0" brushRef="#br0" timeOffset="73367.48">24760 15029 36863 0,'-16'9'1632'0,"9"-4"336"0,6-3-1584 0,2-2-384 0,-1 0 0 0,0 0 0 0,0 0 224 0,0 0-32 15,0 0-16-15,67-49 0 16,-67 49-960-16,55-41-192 0,-55 41-48 0,58-35 0 15,-58 35-1168-15,63-28-240 0,-63 28-64 0,0 0 0 16,95-35 1264-16,-95 35 240 0,72-17 48 0,-72 17 16 0,85-20 1664 0,-85 20 336 16,105-24 64-16,-105 24 16 0,115-23 608 0,-115 23 128 15,120-22 32-15,-120 22 0 0,117-30-1072 0,-117 30-208 16,110-31-32-16,-110 31-16 16,97-28-1088-16,-97 28-208 0</inkml:trace>
  <inkml:trace contextRef="#ctx0" brushRef="#br0" timeOffset="73629.56">25325 14855 35935 0,'-25'23'1600'0,"13"-9"320"0,0 0-1536 0,7-7-384 0,5-2 0 0,0-1 0 0,3 1 336 0,-3 5 0 16,2 6 0-16,-2 8 0 31,0 6-720-31,-2 6-128 0,-5-1-48 0,2 7 0 0,-7 0-944 0,1 5-192 0,3 3-32 0,-8 3-16 16,2 8 880-16,0 1 176 0,0 5 48 0,2-1 0 0,1 0 1600 0,4-5 320 16,4-4 64-16,10-8 0 0,2-5-1024 0,8-13-192 15</inkml:trace>
  <inkml:trace contextRef="#ctx0" brushRef="#br0" timeOffset="75577.87">28946 15052 10127 0,'0'0'896'0,"0"0"-704"0,0 0-192 0,0 0 0 15,0 0 512-15,0 0 64 0,0 0 0 0,0 0 16 16,0 0-160-16,40 52-48 0,-40-52 0 0,0 0 0 16,0 0-160-16,0 0-32 0,36 47-16 0,-36-47 0 15,0 0 464-15,0 0 112 0,20 44 16 0,-20-44 0 16,0 0 272-16,8 45 64 0,-8-45 16 0,5 44 0 16,-5-18-288-16,-5 2-64 0,2 3-16 0,-2 4 0 15,1 3-128-15,-3 4-32 0,0 2 0 0,-2-1 0 16,1 2-336-16,1 2-80 0,-2-1-16 0,-1-3 0 15,3 1 160-15,1-6 48 0,1-5 0 0,2-1 0 0,1-6-368 0,0-2 0 16,2-24-160-16,0 33-8032 16,0-33-1616-16</inkml:trace>
  <inkml:trace contextRef="#ctx0" brushRef="#br0" timeOffset="76207.22">29033 15047 18431 0,'-21'14'816'0,"3"-7"160"0,5-2-784 0,4 0-192 0,5-5 0 0,4 0 0 16,0 0 160-16,0 0-16 0,-5 0 0 0,-2-5 0 31,5 0-2080-31,-1-7-432 0,3 3-64 0,0 9-32 0,7-26 2016 0,-7 26 448 0,0 0 0 0,28-33 0 16,-28 33 0-16,0 0 0 0,0 0 0 0,69-25 0 15,-69 25 0-15,0 0 0 0,75-5 0 0,-75 5-128 16,0 0 1648-16,89-3 336 0,-89 3 64 0,0 0 48 16,94 3-336-16,-94-3-64 0,0 0-16 0,96 14 48 0,-96-14-1248 0,0 0-352 15,79 31 144-15,-79-31-144 0,0 0 0 0,45 42-272 16,-45-42 16-16,12 33 64 0,-15-15 48 0,-3 3 16 15,-2-1 0-15,-6 0 128 0,-4 2 0 0,-3 4 0 16,-1-3 0-16,-8 3 160 0,2 0 416 0,-7 4 96 16,1-2 16-16,-1-2 32 0,-2 2-208 0,2-2-32 15,0 0-16-15,-1 0 48 0,1-3-512 0,4 1 0 16,-2-5 0-16,5 2 0 0,1-7-240 0,7 0-80 16,0 0 0-16,6-4 16 0,2-3 32 0,2 0 0 15,6-1 0-15,4-6 32 0,0 0 240 0,0 0-192 16,0 0 192-16,0 0-160 0,0 0-144 0,70-4-16 15,-70 4-16-15,0 0 32 0,85-22 304 0,-85 22-160 16,75-11 160-16,-75 11-128 0,84-12 128 0,-84 12 0 0,84-14 0 0,-84 14 0 16,89-12 0-16,-89 12-160 0,83-5 160 0,-83 5 0 15,66-4-304-15,-66 4 48 0,0 0 16 0,0 0 0 16,79 17 240-16,-79-17-192 0,0 0 192 0,0 0-192 16,9 44 192-16,-18-30 0 15,-3 9 0-15,-2 3 0 0,-11 3 576 0,-3 4 96 16,-3 4 32-16,-7-4 0 0,-4 2 144 0,-2 0 48 0,1-4 0 0,-4 0 0 15,0 1-288-15,3-6-48 0,-5 0-16 0,7-3 0 16,2-6-352-16,4-1-192 0,1-6 192 0,4-1-192 16,-1-4-1520-1,11-5-400-15</inkml:trace>
  <inkml:trace contextRef="#ctx0" brushRef="#br0" timeOffset="76757.42">30375 15228 13823 0,'0'-9'608'0,"-4"4"128"0,4 5-592 0,0 0-144 16,0 0 0-16,12-26 0 0,-12 26-208 0,0 0-80 0,26-45-16 0,-10 15 0 31,2-5-1232-31,-3 4-256 0,-6 3-64 0,-4 2 0 16,-1 5 512-16,-8 4 112 0,1 6 16 0,-6 2 0 0,-1 6 1664 0,-6 3 320 16,-2 5 80-16,-4 4 16 0,-3 3 1696 0,-4 2 352 0,-1 3 64 0,-1 4 16 15,-1-2-128-15,1 6-32 0,0-2 0 0,5-4 0 16,3-2-1376-16,5 1-288 0,3-1-48 0,4-3-16 15,-1 3-848-15,7-3-256 0,-2 4 0 0,5-3 128 16,2 3-544-16,0 1-96 0,0-2-32 16,0-17 0-16,12 40-256 0,-12-40-48 0,23 40-16 0,-23-40 0 0,26 42 384 0,-26-42 80 15,40 42 16-15,-40-42 0 0,46 42 384 0,-46-42-160 16,57 42 160-16,-57-42 0 0,65 43 0 0,-65-43 128 16,62 38 0-16,-62-38 16 15,0 0 0-15,70 46 0 0,-70-46 0 0,0 0 0 0,31 45 80 0,-31-45 16 16,2 33 0-16,-4-15 0 0,-6-1 592 0,-1 2 112 15,-5 2 16-15,-3-2 16 0,-6 7 144 0,-3 0 32 16,-4 2 0-16,-5-2 0 0,-1 1-208 0,-4-5-48 16,0-4 0-16,-8-1 0 0,0-1-400 0,-5-2-96 0,3-4-16 0,3-1 0 31,3-6-384-31,4-3 0 0,0 0 0 0,0-8 0 16,5-1-1072-16,-1-9-240 0,6 1-48 0,2-6-13856 0</inkml:trace>
  <inkml:trace contextRef="#ctx0" brushRef="#br0" timeOffset="77175.25">30896 15029 14735 0,'0'0'1312'0,"0"0"-1056"0,0 0-256 0,0 0 0 16,0 0 1984-16,66 4 320 16,-66-4 80-16,0 0 16 0,84-14-672 0,-84 14-128 0,120-21-16 15,-54 9-16-15,0-2-1280 0,0 0-288 0,1 2 0 0,-1 1 0 32,4-1-496-17,-9 4-80-15,-61 8 0 0,115-14-16 0,-115 14 208 0,92-13 32 0,-92 13 16 0,80-8 0 0,-80 8 336 16,0 0 0-16,92-11-144 0,-92 11 144 15,0 0-896-15,0 0-112 0,75-12-16 16,-75 12-9264-16</inkml:trace>
  <inkml:trace contextRef="#ctx0" brushRef="#br0" timeOffset="77426.42">31305 15010 20271 0,'-16'11'1792'0,"8"-3"-1424"0,6-1-368 0,2-5 0 15,0-2 1808-15,0 0 304 0,-3 18 48 0,-3-1 16 16,-2 6-1504-16,-1 3-288 0,5 0-64 0,1 5-16 0,1-1-304 0,2 1-304 16,-3 6 64-16,1 3 16 0,-2 3 672 0,-1 8 128 15,2 5 16-15,-2-1 16 0,-2 6 496 0,1-1 112 16,3-3 0-16,3-1 16 0,0-7-272 0,2-9-64 15,3-2-16-15,0-12-11792 16,-5-26-2352-16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47:08.4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3070 9306 13823 0,'-5'9'1216'0,"-2"-6"-960"16,5 3-256-16,4-6 0 0,1 0 608 0,-3 3 80 0,-3 2 16 0,1 2 0 16,-1 4-128-16,-1-3-32 15,2 1 0-15,-1 0 0 0,-1 0-544 0,3-6 0 0,-5 2 0 0,3-3-192 16,-6 1 192-16,1-3 0 0,-1 0-160 0,0 4 160 15,-5-4 0 1,0 0 0-16,2 0 0 0,-5 0 0 0,3 0 464 0,-4 2 64 0,1-2 16 0,-1 0 0 16,1 0 304-16,3 0 64 0,-3-2 16 0,-1 2 0 15,1-4-416-15,-1 4-64 0,-1 0-32 0,0 4 0 16,0-1-240-16,-4 4-48 0,1 2-128 0,-5 2 192 16,3 3-192-16,-2-1 0 0,-2 8 0 0,0-2 0 15,2 4-272-15,0 3 0 0,-4-3 0 0,2 3 0 16,-1-3 272-16,1 3-192 15,-4 0 192-15,3 5-160 0,-3-1 752 0,1 5 160 0,-4 0 16 0,0 1 16 0,1 2 208 0,-3-1 32 16,2 7 16-16,0-4 0 0,0 7-112 0,4 0-32 16,0 0 0-16,-1 1 0 0,6 1-416 0,-3 0-96 15,2-2 0-15,3-2-16 0,3-1-144 0,-2 3-32 16,2 2 0-16,1-1 0 0,0-2-16 0,3 2-16 16,3 0 0-16,2-5 0 15,1 2-32-15,4 1-128 0,2-3 192 0,0-3-64 0,3 0-128 0,4 0 0 16,0-5 0-16,-2-35 128 0,12 75-128 0,-12-75 0 15,17 78 0-15,-17-78 0 0,23 84 0 0,-23-84 0 16,44 87-144-16,-44-87 144 0,54 85 0 0,-54-85 0 16,69 81 0-16,-69-81 0 0,80 75 0 0,-80-75 0 15,96 66 0-15,-96-66 0 0,101 52 0 0,-101-52 0 16,94 47 0-16,-94-47 0 16,93 42 0-16,-93-42 0 0,92 52 0 0,-92-52 0 15,94 52 0-15,-94-52 0 0,105 49 0 0,-105-49 0 16,110 40 0-16,-110-40 0 0,109 31 0 0,-109-31 0 15,107 25 0-15,-107-25 0 0,106 10 0 0,-106-10 0 16,110 14 0-16,-110-14 128 0,120-5-128 0,-57-4 144 16,1-3-144-16,2-5 160 0,1-2-160 0,-8-1 160 15,-2-4 32-15,-1-2 0 0,2 0 0 0,-6-6 0 16,2-1-192-16,2-2 0 0,3-5 0 0,2-1 0 16,0-3 0-16,-2-10 0 0,0 0 0 0,-3-2 0 15,0-1 0-15,-7-2 192 0,3-2-64 0,-3 0 0 0,-4 3 288 16,2-3 48-16,-5-1 16 0,0 1 0 0,-2 0-224 0,-5-2-64 15,0-7 0-15,1-3 0 0,-1-2-192 0,-4-3 0 16,-1 6 0-16,1-6 0 0,-4 3 0 0,-5-1 0 16,-3-3-144-16,-3-3 144 0,-7 0-240 0,-7 1 48 15,1 6 16-15,-8 0 0 0,-4 7 48 0,-3 2 0 16,-2 1 0-16,-3 3 0 0,-6 1 128 0,-2-6 0 16,-1 6 0-16,-2-1 128 0,-3 8 128 0,0 1 16 15,-8 5 16-15,-1-1 0 0,0 2-160 0,-9 5-128 16,-3 0 144-16,-2 0-144 0,-2 4 0 0,-5 3 0 15,-1 4 0-15,-8 0 0 0,-5-4 0 0,-14 7 0 16,-10 4 0-16,-6 1 0 0,-1 5 0 0,-9 8 0 0,-4 3-128 0,-11 16 128 16,-8 12-368-16,-5 10-16 0,0 13 0 0,-3 4 0 15,3 5 64-15,7-3 16 0,12-1 0 0,6 3-11072 16,6 13-2208 0</inkml:trace>
  <inkml:trace contextRef="#ctx0" brushRef="#br0" timeOffset="14509.33">13369 9667 6447 0,'3'-9'576'0,"1"0"-576"0,-1 6 0 0,-1-2 0 16,1 3 176-16,3-5-176 0,2-7 160 0,1-7-160 15,2-7 512-15,-3-1 16 0,-1 2 0 0,-12 3 0 16,1 3-224-16,-9 0-48 0,-3 2-16 0,-3-2 0 16,-7 4 32-16,-4-2 16 0,2-2 0 0,-3 3 0 15,-2 1 592-15,-1-1 112 0,-6 5 32 0,-1 2 0 16,-5-1 144-16,-1 0 48 0,-2 3 0 0,4 0 0 0,-4 1-512 0,1-1-80 16,4-2-32-16,-1-3 0 0,1-1-592 15,-3 1 0 1,-2 5 0-16,-1 0 0 0,-1 6-640 0,-6 3-208 0,-6 3-48 0,-3 6 0 15,0 0 64-15,-4 5 16 0,2 7 0 0,3 0 0 0,4 6 816 0,2 5 320 16,3 3 0-16,2-1-16 0,2 7 336 0,-2 4 80 16,-3 4 16-16,4 3 0 0,-2 5 32 0,4-1 0 15,7-2 0-15,-3 12 0 16,2 9-64-16,1 5-16 0,1 2 0 0,1 3 0 16,7 8-240-16,-1-1-64 0,1 4 0 0,2-4 0 15,5-3-208-15,-4 0-48 0,6 7-128 0,4-2 192 0,4 1-192 16,10-6 0-16,8-2 0 0,8-12 0 0,6-9 240 0,12 2 0 15,11 2 0-15,10-7 0 0,2-1 592 0,8-4 112 16,9-2 16-16,9-8 16 0,6-7 240 0,14-7 32 16,17 3 16-16,3-13 0 0,3-10-304 0,1-5-48 15,5-4-16-15,8-10 0 0,13 1-576 0,-6-13-128 16,-8 0-32-16,1-8 0 0,4-1-160 0,2-5 0 16,-2-2 0-16,-13-2 0 0,-11-7-128 0,1-5 128 15,-3-2-160-15,-4 0 160 0,-5-3-144 0,-12-5 144 16,-9-2-128-16,-1-15 128 0,-4-6 0 0,-4-7 0 15,-1-10 0-15,-7-6 0 0,-2-7 0 0,-11-3 0 16,-11 5 0-16,-12-7 0 0,-6-2 0 0,-15 1 0 16,-8 1 0-16,-14 7 0 0,-7 10 0 0,-13-3 0 0,-13 4 0 15,-21-1 128-15,-10 2-128 0,-7 16 0 0,-2 5 0 0,-21 9 128 16,-10 5-288-16,-16 2-48 0,-17 3-16 0,-4 6-10816 16,0 3-2160-16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46:36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3000 12344 7359 0,'-22'12'656'0,"8"-3"-528"16,-2-4-128-16,9 0 0 15,4-1 5664-15,3-1 1104 0,0-1 208 0,-6 5 64 0,3 0-4864 0,-6 1-976 16,4 1-192-16,-4-2-48 16,1-2-2560-16,-1-1-512 0,-3-2-96 0,1-2-32 15,-1 0-64-15,0 0 0 0,1-2-16 0,-6-2 0 0,-1 4 1696 0,1-1 352 16,0-1 64-16,-3 0 16 16,3-1 1408-16,-4 3 304 0,4 3 48 0,-2-1 16 0,1 1-304 0,-3 6-64 15,2 0-16-15,0-1 0 16,0 6-752-16,-7 4-160 0,5 3-32 0,-4 3 0 15,3 6-256-15,-5 1 160 0,3 4-160 0,-2 5 128 16,3 0 384-16,6-2 64 0,1-1 0 0,6-2 16 16,4-4 32-16,3-1 0 0,5-4 0 0,3-4 0 15,-5-22-432-15,0 0-64 0,26 54-128 0,-26-54 176 16,0 0-176-16,0 0 0 0,0 0-160 0,0 0 160 16,0 0-240-16,0 0 48 0,77 21 16 0,-62-29 0 15,1-5 176-15,2 0 0 0,2-5 0 0,3-1 0 16,7-2-368-16,-2 0 16 0,5-3 0 0,3-2 0 15,1-4-560-15,3-1-112 0,4-4-32 0,-6 4 0 16,-2 1-496-16,-6 2-112 0,-4 0 0 0,-7-1-16 16,-3 2-240-16,-2 1-64 0,-5 7 0 0,-6 3 0 15,-3 8 1120-15,-3 3 224 0,-4 5 32 0,-4 5 16 0,-3 7 2304 0,-3 2 464 16,-4 7 80-16,2 1 32 0,-2 5 0 0,2-1 0 16,1 0 0-16,-1 2 0 0,4-2-816 0,-3 3-144 15,1-1-48-15,-1-2 0 0,-3 6-816 0,2-1-160 16,2-1-48-16,-1 1 0 0,1 0-256 0,3 3 0 15,5-1 0-15,1 0 0 0,2-5 0 0,6-1 192 16,0-27-64-16,18 53-128 0,-18-53 240 0,0 0-64 16,73 69-16-16,-73-69 0 15,84 37-720-15,-84-37-144 0</inkml:trace>
  <inkml:trace contextRef="#ctx0" brushRef="#br0" timeOffset="3308.37">1124 12168 20271 0,'-4'0'1792'0,"4"-5"-1424"0,4 5-368 0,-4-4 0 16,5 4 1344-16,-2-2 192 0,3-5 32 0,2 0 16 15,3-3-1040-15,1-4-208 0,-5 0-32 0,-2 2-16 16,-5 1-2080-16,0-1-400 0,-9 4-96 0,2-1-16 16,-1 0 1152-16,-3 4 208 0,-6-4 48 0,3 4 16 15,0-2 1504-15,-2 5 288 0,2-1 64 0,0-1 16 16,-3 3 304-16,0 1 64 0,-4 1 16 0,1-1 0 0,5 7-592 0,-3-1-112 15,1-1-32-15,1 3 0 0,4 1-320 0,2 0-80 16,1 5-16-16,5-2 0 0,1 2-224 0,3-14 0 16,0 0 0-16,5 50 0 0,-5-50-192 0,0 0-48 15,30 60 0-15,-30-60 0 16,0 0-464-16,45 64-112 0,-45-64-16 0,0 0 0 0,70 59 400 0,-70-59 80 16,0 0 16-16,89 40 0 0,-89-40 544 0,0 0 112 15,92 25 32-15,-92-25 0 0,0 0 448 0,78 14 96 16,-78-14 0-16,0 0 16 0,0 0-192 0,0 0-32 0,0 0-16 15,0 0 0-15,0 0-416 0,35 54-64 16,-56-37-32-16,-7 1 0 0,-5 4-16 0,-3 1 0 0,-4 5 0 0,0 0 0 16,-4-1-16-16,-1 0-128 0,1 2 192 0,2-3-64 15,6-3 464-15,-1-4 96 0,8-7 16 0,1 0 0 16,7-6-400-16,-2-1-80 0,6-2-16 0,-1-6 0 16,6 1-1776-1,2-7-352-15,3-3-80 0</inkml:trace>
  <inkml:trace contextRef="#ctx0" brushRef="#br0" timeOffset="4095.43">1610 12145 19343 0,'3'-10'848'0,"2"-1"192"15,1 3-832-15,1 1-208 0,-2 0 0 0,0 5 0 0,4-5 0 0,5-2-240 0,10-1 48 16,-1-4 16-16,3-2 176 0,-9 7 0 0,-17 9 0 0,0 0 0 16,0 0-192-16,0 0 192 0,0 0-192 0,-3 47 192 15,-11-24-192-15,-2 3 48 0,-1 0 16 0,1 2 128 16,-1-2 1888-16,-1 6 480 15,3-1 80-15,-3 2 64 16,3 4-288-16,-6-2-64 0,7 5-16 0,-9-2 32 16,2 4-1424-16,-2 0-304 0,-3-1-48 0,0-2 32 15,0-3-560-15,-2 4-128 0,2-5 0 0,-4 0 0 32,3 0-192-32,0-4-64 0,5 1 0 0,-3-6 48 0,6-2-112 0,2-5-32 0,3-5 0 0,2-2 32 15,3-6 192-15,4-1 48 0,-1-3 0 0,6-4 32 0,6-3-16 0,-3-1 0 16,8-6 0-16,1-5 48 15,5-2-960 1,2-6-192-16,2-3-48 0,4-1 32 0,3-4-160 0,3-6-48 0,0-4 0 0,4-1 48 16,0-1 688-16,5-7 144 0,4-2 16 0,1-4 48 0,-5 6 384 0,4-2 80 15,-4 2 16-15,-2 6 32 0,-1 8 192 0,-8 3 0 16,-1 13 0-16,-7 8 0 0,-21 14 528 0,40-18 192 16,-40 18 48-16,0 0 0 0,0 0 592 0,0 0 128 15,77 23 32-15,-77-23 0 0,0 0-224 0,0 0-32 16,33 71-16-16,-35-39 0 0,-3 2-800 0,-4 8-176 15,-5 0-16-15,0 7-16 0,-3 0-240 0,-1 3 0 16,1 0-144-16,0-3 144 0,-1 0-144 0,4-2 144 0,0-2-128 16,6-5 128-16,-5-5 0 0,8-4-128 0,-4-5 128 0,1-3 0 15,1-2-256-15,0-7 48 0,3-5 0 16,-1-4 0-16,2-2 336 0,-3-3 64 0,6 0 0 0,-3-1 16 16,3-6-208-16,3 1 0 0,-1-6 0 0,3 2 0 31,4-6-1152-31,2-3-160 0,2-2-32 0,1-2-16 15,4 1 288-15,-1-4 64 0,9-6 16 0,1-1 0 0,0-3 528 0,5 1 96 0,-1-2 32 0,8-3 0 16,-3-4-144-16,2-3-32 0,-1 2 0 16,-2 0 0-16,-2-2-48 0,-5 7-16 0,-2 0 0 0,-3 5 0 15,-1 5 128-15,-1 8 32 0,-3 11 0 0,-18 11 0 0,0 0 416 16,0 0 272-16,0 0-32 0,0 0-16 0,57 59 576 0,-57-24 112 16,-3 5 32-16,-3 7 0 0,-6 4 400 0,2 1 96 15,-8 11 16-15,-3 1 0 0,-1 4-592 0,-6 2-112 16,0 1-32-16,-3 4 0 0,3 4-560 0,-4-5-160 15,1 0 0-15,7-10 0 0,1-5-144 0,9-13-112 16,5-6 0-16,6-9-10208 0</inkml:trace>
  <inkml:trace contextRef="#ctx0" brushRef="#br0" timeOffset="4629.72">3563 11581 22111 0,'5'-4'1968'0,"-1"-1"-1584"16,-4 5-384-16,0 0 0 0,0 0 560 0,0 0 16 16,0 0 16-16,54-10 0 0,-54 10-592 0,0 0-336 15,0 0 32-15,0 0 16 16,0 0-224-16,0 0-32 0,0 0-16 0,0 0 0 0,35 73 912 0,-53-52 176 16,4 5 48-16,-3 3 0 0,-4 3 656 0,-2 3 144 0,1 5 32 0,-3 5 0 15,-1 4 16-15,-5 12 16 0,-2 7 0 0,-2 7 0 16,-7 8-768-16,2 1-160 0,-2-1-16 15,4 4-16-15,1 1-480 0,2-5 128 16,1-1-128-16,2-4 0 0,3 3-192 0,4-12-64 0,6 1-32 0,3-11 0 31,4-1-1536-31,3-15-304 0,4-3-64 0,5-40-10832 0</inkml:trace>
  <inkml:trace contextRef="#ctx0" brushRef="#br0" timeOffset="4912.45">3969 11635 23951 0,'-3'-2'1056'0,"3"2"224"0,0 2-1024 0,0 0-256 16,0-1 0-16,0 6 0 0,0-7 1664 0,0 0 256 16,0 0 64-16,12 68 16 0,-12-68-464 0,0 70-80 15,-4-34-32-15,-1 6 0 0,-7 0-992 0,0 5-208 16,-2-2-32-16,0 2-16 0,-3-1-48 0,-3 2-128 15,-1 1 192-15,1 3-64 0,-3-3 128 0,0 4 32 16,-3-5 0-16,0 1 0 0,3 0 96 0,-3 0 0 0,5-1 16 16,-1 3 0-16,2-1-144 0,0-1-16 0,-3 0-16 0,2 1 0 15,2 1-224-15,-6 1 0 16,6 2-144-16,-2-2 144 16,2-3-1216-16,-2-5-128 0,7-6-48 0,2-7-9712 0,2-4-1952 0</inkml:trace>
  <inkml:trace contextRef="#ctx0" brushRef="#br0" timeOffset="5305.19">3978 12476 19343 0,'0'0'848'0,"0"0"192"0,0 0-832 0,0 0-208 0,0 0 0 0,0 0 0 0,0 0 1728 0,0 0 320 16,80 5 48-16,-80-5 16 0,0 0-848 0,84 18-176 15,-84-18-16-15,0 0-16 16,66 21-1568-16,-66-21-320 0,0 0-64 0,0 0-16 16,0 0-528-16,70 21-96 0,-70-21-32 0,0 0 0 0,0 0 1056 0,0 0 192 15,0 0 64-15,33-25 0 0,-30 16 1600 0,-3-1 336 16,0-2 64-16,-5 0 16 0,2-2-400 0,-3 0-80 16,1 2 0-16,-2-2-16 0,-3 3-1264 0,-3-1-320 15,0 5-16-15,-3 0-16 16,-2 4-544-16,-1 3-96 0,-3 5-32 0,-5 4 0 0,1 3 1024 0,0 2 128 15,0 8 64-15,3 1 16 0,-3 1 896 0,5 4 176 0,2 4 48 0,-3-3 0 16,4 6-32-16,2 0 0 0,2 5 0 0,4 0 0 16,-2-2-464-16,7 2-112 0,-2-3-16 0,7-1 0 15,0-36-544-15,8 56-160 0,-8-56 0 0,18 52 0 32,-18-52-896-32,0 0-240 15,40 60-48-15,-40-60-16 0,0 0-1136 0,66 38-224 0,-66-38-64 0,70 10-10432 0</inkml:trace>
  <inkml:trace contextRef="#ctx0" brushRef="#br0" timeOffset="5603.62">4950 12528 4607 0,'9'-29'400'0,"-4"6"-400"0,2 6 0 0,-5 3 0 16,0 5 2320-16,-4 6 384 0,2-3 80 0,-2-6 16 0,-3-4-320 0,-4-1-64 16,-3 1-16-16,-5 8 0 0,-6 6-1104 0,-3 4-208 15,-2 1-64-15,-2 6 0 0,1 0-208 0,-4 1-48 16,-2 0-16-16,2 1 0 0,5 3-96 0,-4-2-16 15,6 5 0-15,4 1 0 0,4 1 288 0,3-2 48 16,4 6 16-16,2 3 0 0,1 4-320 0,2-1-64 16,3 3-16-16,3-32 0 0,3 68-464 0,3-30-128 15,-6-38 0-15,21 80 0 0,-21-80-208 0,31 80-112 0,-31-80-32 16,28 75 0 0,-28-75-224-16,15 65-64 0,-15-65 0 0,-3 54 0 0,-4-28 640 0,0 0 0 0,-5-3 0 0,-2-1 0 15,-4 1 208-15,-6-4 176 0,-4 0 16 0,-1-1 16 16,-5-1-288-16,0-5-128 0,-5-3 0 0,6-4 128 31,4-3-528-31,2-4-112 0,8-1-32 0,7-6-9760 0,3 0-1968 0</inkml:trace>
  <inkml:trace contextRef="#ctx0" brushRef="#br0" timeOffset="5881.91">5342 11837 32255 0,'-5'0'2864'0,"0"0"-2288"0,7 3-576 0,-2-3 0 16,0 0 1088-16,0 0 96 0,0 0 32 0,0 0 0 16,0 0-1216-16,8 67-192 0,-13-45-64 0,-2 4-16 15,0 6-1568-15,-3 8-304 0,-1 2-64 0,3 8-16 0,-1 6 2016 16,0 6 400-16,4 5 64 0,-2 2 32 0,5 3 1088 0,2 3 224 15,0 8 32-15,0 3 16 0,4 1-624 16,-3 2-128-16,3-6-32 0,1 1 0 0,0-2-688 0,-1-6-176 16,-1 4 0-16,-1-10 0 15,-4-4-976-15,-5-3-240 0,-1-6-32 0,-3-8-14256 16</inkml:trace>
  <inkml:trace contextRef="#ctx0" brushRef="#br0" timeOffset="6069.84">4928 12572 33167 0,'0'-5'2944'0,"0"5"-2352"0,0 0-464 0,0 0-128 16,0 0 1600-16,0 0 288 0,69-7 64 0,-69 7 16 16,98-9-1440-16,-30 9-272 0,5-2-64 0,6 1-16 31,1 2-3856-31,3-2-768 0,6-1-160 0,4-2-16 0</inkml:trace>
  <inkml:trace contextRef="#ctx0" brushRef="#br0" timeOffset="7384.63">11825 11537 13823 0,'-2'-8'1216'0,"2"-1"-960"15,2 2-256-15,0 3 0 0,-1 1 720 0,-1-6 112 16,4-1 0-16,-4-8 16 0,2-4 176 0,-2 3 16 31,0-1 16-31,-2 12 0 0,2-1-112 0,-5 6-32 0,1 1 0 0,4 2 0 0,0 0-304 0,0 0-64 0,-17 28-16 0,17-28 0 16,0 0-80-16,-9 43 0 0,9-43-16 0,0 0 0 16,-5 65-160-16,5-65-16 0,-7 59-16 0,7-59 0 15,-11 71 16-15,11-71 0 0,-17 84 0 16,3-37 0-16,-4 2 512 0,1-1 128 0,0 1 0 0,-4 0 16 15,3 3-48-15,1-3-16 16,-1 3 0-16,8-3 0 0,-4-4-544 0,5-1-112 0,9-44-32 0,-17 66 0 16,17-66-288-16,-18 44-64 0,18-44-16 0,-13 22 0 15,13-22 16-15,-16 7 0 0,11-9 0 0,-1-3 0 16,1 3 416-16,3-6 96 0,2-1 0 0,2-7 16 0,3 2-64 0,4-3-16 16,2 0 0-16,4-10 0 15,4 3-528-15,2-6-112 0,5 3-32 0,2-6 0 0,4 5 32 0,1-4 16 16,0 3 0-16,2 1 0 0,0 3 176 0,-7 3 48 15,1 8 0-15,-29 14 0 0,49-12-176 0,-49 12-48 16,0 0 0-16,0 0 0 0,70 22 192 0,-70-22 48 16,0 0 0-16,0 0 0 0,43 65 400 0,-43-65 96 15,0 0 16-15,14 62 0 0,-14-62-192 0,0 0-48 16,-5 63 0-16,5-63 0 0,-16 38-144 0,16-38 0 16,-26 37 0-16,9-21 0 15,-3 1 432-15,-6 1 0 16,0-1 0-16,-2-1 0 0,2 1 0 0,-5-3 0 15,1-2 0-15,-1 2 0 0,-1-3-208 0,3-4-32 0,1 0-16 16,2-6 0-16,1 3-176 0,6-4 0 0,5 0 0 0,0-4 0 31,7-4-688-31,2 1-208 0,5-9-64 0,0 2 0 16,9-3-2080-16,1-6-416 0,6-3-96 0,3-4-7984 0</inkml:trace>
  <inkml:trace contextRef="#ctx0" brushRef="#br0" timeOffset="7624.58">11792 12117 7327 0,'45'-35'640'0,"-45"35"-512"0,0 0-128 0,0 0 0 16,0 0 0-16,21-15 0 0,-21 15 0 0,35-23 0 15,-7 6 1216-15,1-1 368 0,3 4 64 0,-6 2 32 16,-26 12-1296-16,40-14-384 0,-40 14 144 0,0 0-144 16,0 0 0-16,49 0 0 0,-49 0 0 0,0 0 0 15,0 0 608-15,0 0 224 0,0 0 32 0,0 0 32 16,54 9 448-16,-54-9 64 0,0 0 32 0,0 0 32 0,0 0-160 0,0 0-32 16,0 0 0-16,0 0 32 0,43 63-336 0,-43-63-64 15,0 0-16-15,0 0 32 0,4 69 160 0,-4-69 48 16,-9 61 0-16,9-61 16 0,-23 75-480 15,11-35-96-15,-2 4-32 0,-1-4 32 0,1 0-576 0,0 0 0 16,1-5 0-16,13-35 0 16,-19 75-912-16,19-75-208 0,-15 64-32 0,15-64 0 15,-2 56-1344-15,2-56-256 0,0 0-64 0,0 0-8256 0</inkml:trace>
  <inkml:trace contextRef="#ctx0" brushRef="#br0" timeOffset="8252.14">12926 12048 35007 0,'-12'-4'1552'0,"3"2"320"0,4 1-1488 0,5 1-384 0,0 0 0 0,-4-2 0 16,4 2 320-16,-5-4 0 0,-3 4 0 0,-6 0 0 15,-7 0-832-15,-2 0-192 0,-3 0-16 0,-2 4-16 16,2-1 736-16,-4 3 368 0,2-1-48 0,-6 4 0 31,2-1-1216-31,-1 6-240 0,2 4-48 0,3 4-16 0,2-1 1680 0,5 5 336 0,2 4 64 0,1 1 16 16,4 6 32-16,14-37 16 0,-17 66 0 0,17-66 0 15,-7 63-624-15,7-63-128 0,12 55-32 0,-12-55 0 0,0 0-448 0,45 63-96 16,-45-63 0-16,0 0-16 0,61 32 160 0,-61-32 48 16,0 0 0-16,65-2 0 0,-65 2 64 0,50-18 128 15,-50 18-208-15,49-26 80 16,-24 9-320-16,-3-1-48 0,1-4-16 0,-2 1 0 15,1-4-48-15,-4 1-16 0,1 0 0 0,-2-2 0 0,1 1 288 0,-2 3 48 16,-3 1 16-16,-4 1 0 0,0 3 224 0,-4 8 128 16,-5 4 0-16,0 2-128 0,0 3 608 0,0 0 16 15,-14 15 0-15,14-15 0 0,-17 33 0 0,17-33 0 16,-26 49 0-16,26-49 0 0,-32 66 16 0,15-24 16 0,-1 9 0 16,-3 4 0-16,2 5-208 0,-2 9-64 0,0 6 0 0,2 0 0 15,2-3-256-15,-2-3-128 0,1-3 0 0,-6 1 128 16,0-5-320-16,-6-1-64 0,0-3 0 0,-1-6-16 15,3-3-16-15,-3-4 0 0,5-3 0 0,-1-7 0 16,1-4 416-16,0-7 64 0,3-6 32 0,1-3 0 16,4-6-224-16,6-7 0 0,2-4 0 0,6-7 0 15,1-3 0-15,8-14 176 0,11-5-48 0,6-14-128 16,6-8 480-16,11-8-16 0,4-1 0 0,1-12 0 16,4-6-208-16,1-7-32 0,5-10-16 0,0 3 0 15,-1 5-208-15,-3 5 0 0,1 6-144 0,-8 15 144 31,-3 7-1280-31,-5 15-144 0,-4 6-48 0,-1 5 0 0,-7 11-240 0,-6 3-48 0,-17 16-16 0,35-22 0 16,-35 22 912-16,0 0 176 0,49-14 48 0,-49 14 0 16,0 0-896-16,0 0-160 0,52 10-32 0,-52-10-8256 15</inkml:trace>
  <inkml:trace contextRef="#ctx0" brushRef="#br0" timeOffset="9024.76">13336 12399 5519 0,'0'0'496'0,"0"0"-496"15,0 0 0-15,0 0 0 0,0 0 2400 0,0 0 384 16,0 0 80-16,0 0 16 0,59-1-1008 0,-59 1-192 15,0 0-32-15,47-16-16 0,-47 16-1632 0,14-21-288 16,-11 9-80-16,-3-4-16 16,0-1-272-16,-5-1-64 0,-2 1-16 0,2 0 0 0,-7 3 928 0,0-2 176 15,1 7 32-15,-3 2 16 0,-3 4 1152 0,1-1 224 16,-1 4 64-16,-3 6 0 0,1 1 272 0,0 3 64 16,0 6 16-16,1 3 0 0,-1 3-896 0,2 3-176 0,17-25-48 0,-30 59 0 15,30-59-720-15,-21 66-160 0,21-66-16 16,-14 65-16-16,14-65-176 0,-3 62 0 0,3-62 0 0,7 58 0 15,-7-58 0-15,0 0-144 0,31 70 144 0,-31-70-208 16,0 0 208-16,0 0-176 0,72 36 176 0,-72-36-160 16,42-10 160-16,-42 10 0 0,45-30 160 0,-24 11-160 15,1-7 0-15,-4-4-160 0,1 2 0 0,-2-3 0 32,-1-4-464-32,0 0-80 0,-4 0-32 0,-2 1 0 0,-3 6 176 0,-1 3 48 0,-1 3 0 0,-3 8 0 15,-2 2 304-15,-4 3 64 0,4 9 16 0,0 0 0 0,0 0 128 0,-23 21 224 16,23-21-48-16,-24 43-16 0,7-11 112 0,-3 4 32 15,-2 8 0-15,-4 5 0 0,-6 12-16 0,-3 10 0 16,-3 13 0-16,-2 8 0 0,0 5-160 0,0-1-128 16,2-2 144-16,1-7-144 0,-1-7 0 0,1-5 0 15,-3-3 0-15,5-8 0 16,-3-6-240-16,5-10-144 0,3-7-16 0,7-7-16 16,2-11-224-16,21-23-64 0,-24 30 0 0,24-30 0 0,0 0 896 0,-7-7 192 15,14-11 16-15,7-6 16 0,0-11-416 0,5-5 128 16,6-7-128-16,1-4 0 0,0-4 0 0,5-3-176 15,4 1 16-15,5-1 0 0,4-3 160 0,6-5 224 0,2 0-48 16,1-2-16-16,-3 0-160 0,-1 5 0 0,-2 6-160 16,-3 5 160-1,-2 3-560-15,-4 9-16 0,-3 8 0 16,0 3 0-16,-4 6 336 0,4 6 64 0,-4 3 16 0,1 2 0 0,-32 12 160 0,62-18 176 16,-62 18-48-16,65-15 0 0,-65 15 256 0,54-18 64 15,-54 18 0-15,56-21 0 0,-56 21-112 0,45-21-16 16,-45 21 0-16,36-22 0 0,-36 22-48 0,34-26-16 15,-34 26 0-15,26-23 0 0,-26 23 0 0,17-26-16 16,-10 15 0-16,-3-1 0 0,-1 0-240 0,-1-2 0 16,-4 4 0-16,2-3 0 0,-7 5-416 0,0-1 32 0,-2 0 0 15,1 4 0 1,-1 5-96-16,-3 0-16 0,0 4 0 0,12-4 0 0,-23 15 320 0,23-15 176 0,-19 30-192 0,19-30 192 16,-21 36 128-16,21-36 128 0,-12 47 16 0,12-47 16 15,-6 49 224-15,6-49 64 0,0 0 0 0,0 77 0 16,0-77-80-16,4 59-16 0,-4-59 0 0,2 66 0 15,-2-66 288-15,12 77 64 0,-12-77 16 0,17 89 0 16,-17-89-304-16,23 92-64 0,-23-92-16 0,24 91 0 16,-24-91-336-16,23 74-128 0,-23-74 0 0,14 54 144 15,-14-54-1168-15,0 0-256 16,10 54-32-16,-10-54-16 0,0 0-1984 16,0 0-400-16</inkml:trace>
  <inkml:trace contextRef="#ctx0" brushRef="#br0" timeOffset="9397.34">14970 12286 10127 0,'-5'-17'896'0,"0"6"-704"0,1 4-192 0,1 6 0 15,1-3 2352-15,-5-1 432 0,-3-7 96 0,-8-9 0 16,-8-5-512-16,-5-2-96 0,-6 5-32 0,-1 2 0 16,-2 4-1536-16,0 3-320 0,-2 5-64 0,0 1-16 15,2 6 528-15,5 0 96 0,0 2 32 0,6 4 0 16,4 1 32-16,4 2 16 0,7 1 0 0,6 3 0 15,8-11-432-15,0 0-96 0,0 0-16 0,3 75 0 16,-3-75-464-16,0 0 128 0,45 90-128 0,-45-90 0 16,44 68 0-16,-44-68-288 0,49 70 64 0,-49-70 16 15,48 68-368-15,-48-68-80 0,58 64-16 0,-58-64 0 16,75 72-192-16,-75-72-32 0,75 78-16 0,-75-78 0 16,52 58 240-16,-52-58 48 0,0 0 16 0,25 57 0 0,-25-57 608 0,0 0 240 15,0 0-16-15,-20 47 0 0,20-47 992 0,-21 7 208 16,6-3 48-16,-6-4 0 0,-2 0-720 0,-6-4-144 15,1-1-32-15,-11 1 0 0,-1-3-336 0,-9 0-80 16,1 4-16-16,-10-2 0 0,-3 5 240 0,4 0 32 16,-4 5 16-16,3-2 0 0,4 3-432 0,5-3 0 15,9-3 0-15,5-2 0 16,4-1-1392-16,7-6-304 0,10-3-64 0,3-2-9056 16,10 0-1792-16</inkml:trace>
  <inkml:trace contextRef="#ctx0" brushRef="#br0" timeOffset="9688.34">15763 11262 29487 0,'-12'-12'1296'0,"3"7"288"0,2 1-1264 0,4 4-320 0,3 0 0 0,0 0 0 16,0 0 1408-16,0 0 240 0,0 0 32 0,-9 63 16 15,9-63-992-15,-16 75-192 0,16-75-32 0,-15 99-16 16,2-40-240-16,-4 2-48 0,3 0-16 0,-7 2 0 0,2 7-160 0,-2-1 0 16,0 3 0-16,-2 4 0 0,1 3 0 0,-1 1 0 15,1 3 128-15,-1 1-128 16,4-2 192-16,3-5 0 0,4 1 0 0,1-7 0 0,4 1-64 0,2-6 0 16,2-2 0-16,3-64 0 15,-6 107-816-15,6-107-160 0,-15 71-48 0,15-71-15584 16</inkml:trace>
  <inkml:trace contextRef="#ctx0" brushRef="#br0" timeOffset="9915.67">15019 12008 26719 0,'-2'-13'2368'0,"2"5"-1888"15,0 8-480-15,0 0 0 0,0 0 2944 0,0 0 480 0,37-4 96 0,-15-3 32 16,12 0-2336-16,2 2-448 0,4 2-112 0,2-3-16 15,3 6-640-15,1 0 0 0,2 4 0 0,3-2 0 16,3 1-416-16,-2 1 32 0,6-3 16 0,-4 3 0 31,2-3-48-31,-2-1-16 0,0-1 0 0,-7-3 0 0,-2 4-48 16,-7-5-16-16,2 5 0 16,-40 0 0-16,58-3-1392 0,-58 3-288 0</inkml:trace>
  <inkml:trace contextRef="#ctx0" brushRef="#br0" timeOffset="10245.44">12287 11642 42383 0,'-28'-14'3776'0,"12"7"-3024"0,7 5-608 0,8-1-144 0,1 3 320 0,0 0 48 0,0 0 0 0,0 0 0 16,0 0-880-16,73 19-192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48:55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11281 9808 3679 0,'21'-9'320'0,"-4"4"-320"0,3-2 0 0,-3 2 0 15,-3 3 560-15,2-2 32 0,3-1 16 0,19-5 0 16,21-6 416-16,18-5 96 15,12-5 16-15,0 0 0 0,-6 0-576 0,-2-2-112 16,2-2-32-16,-3 2 0 0,1-1-224 0,-3-3-32 0,0 5-16 0,-3-3 0 16,0 7-144-16,-7-1-176 0,-3 1 48 0,-4 1 0 15,-4 3-160-15,1-2-32 0,-1 1 0 0,1 1 0 16,-6 2-256-16,2 3-64 16,0 0-16-16,-7 5 0 0,-5 4-464 0,-42 5-96 0,59-7 0 0,-40 7-16 0,-5 4 976 0,-7 1 256 15,-10 4 0-15,-6 6 0 0,-5 3 0 0,-12 1 0 16,-5 3 0-16,-13 5 0 0,-10 7 0 0,-10 6 0 15,-8 4 0-15,1 1 208 0,-4 6 944 0,-14 8 176 16,-7 5 32-16,-10 3 16 0,-9-1-368 0,-7 0-80 16,-2 2-16-16,0 2 0 0,4 5-704 0,-12 5-208 15,-8 3 0-15,4-4 128 0,7-10-128 0,6-1 0 16,2-2 0-16,3-5 0 16,3-7 1088-16,14-3 128 0,17-6 48 0,14-5 0 15,16-5 656-15,14-7 128 0,9-7 16 0,14-2 16 0,11-7-608 0,12-3-112 0,4 0-16 0,-10-9-16 16,0 0-832-16,96 0-176 0,-53-9-16 0,20-5-16 15,12-9-288-15,21-10 0 0,15-7 0 0,3-3 0 32,2-3 0-32,6-2 0 0,2-5 0 0,14 1 0 0,17-5 0 0,-2-1 0 0,-8-1 0 0,7-2 0 15,10 3 0-15,-13-3 0 16,-7 2 0-16,-1-2 0 16,-4 4 0-16,-1 1 0 0,-1 7 0 0,-14 4 0 15,-6-2 0-15,-8 7 0 0,-4 5 0 0,-9 7 0 16,-9 2 0-16,-15 3 0 0,-13 3 0 0,-15 6 0 15,-9 5-304-15,-15 5-16 0,-13 4 0 0,-10 6 0 16,-8 4-1152 0,-16 6-224-16,-8 5-48 0,-19 10-16 0,-15 9-112 0,-21 4-32 0,-15 1 0 0,-8 7 0 15,0 4 560-15,-7 3 96 0,-1 7 32 0,-8-1 0 0,-3-3 1488 0,14-4 304 16,13-2 64-16,6-8 16 0,12 3 1008 0,-1-7 208 16,4-4 48-16,6-6 0 0,14 5-688 0,8-6-128 15,11 2-16-15,7-1-16 0,5 1-848 0,8-5-224 16,0-2 0-16,7-2 0 15,2-5-496-15,8-2-176 0,-3-5-32 0,8-2-16 16,-2-3-16-16,5 1 0 0,2-1 0 0,0-6 0 0,0 6 544 0,2-5 192 16,2-1-144-16,3-3 144 0,3 0 176 0,4-7 112 15,7-2 32-15,5-1 0 0,5-7 512 0,6-4 128 16,3 3 0-16,11-4 16 0,11-8-32 0,8-1-16 0,7-1 0 16,1 3 0-16,-3 1-656 0,-3 5-128 0,-3-1-16 0,-2 1-128 31,-6 4-576-31,1-2-240 0,-1 4-32 0,-3 3-16 15,-4 2-208-15,-2 1-32 0,-52 11-16 0,92-14 0 0,-92 14 736 0,61-9 128 0,-61 9 48 0,0 0 0 16,0 0 208-16,0 0 0 0,0 0 0 0,0 0 0 16,6 51 384-16,-36-27-48 0,-7 4 0 0,-15 7 0 15,-5 5 64-15,-13 9 16 0,-5 7 0 0,-7 8 0 16,-5 9-416-16,-5 4 0 0,-6 1 0 0,-8-3 0 16,-2-5 0-16,-4 5 0 0,-3 5 128 0,9 0-128 15,5 7 176-15,-4-7 0 0,2 4 0 0,8-11 0 0,14-14 368 16,6-1 80-16,18-10 16 0,10-4 0 0,14-9 176 0,12-13 32 15,12 1 16-15,14-7 0 0,11-6-160 0,-16-10-16 16,0 0-16-16,112 5 0 0,-50-13-400 0,20-15-80 16,19-5 0-16,9-12-16 0,5-3-16 0,2-6 0 15,5-3 0-15,3-1 0 0,11 5-160 0,-3-3 0 16,-3-5 0-16,-9 4 0 0,-3 2 0 0,2-1 0 16,8 2 0-16,-10 4 0 0,-17 7 0 0,-3 5 128 15,-1-1 0-15,-1 3 0 0,3 5 64 0,-6 2 0 16,-4 4 0-16,-14 1 0 0,-9 2-192 0,-9 5 0 15,-4 3 0-15,-53 9 0 0,80-9 0 0,-80 9-176 16,0 0 48-16,0 0 0 16,0 0-384-16,0 0-80 0,0 0-16 0,-2 61 0 15,-42-29-160-15,-17 2-16 0,-10 13-16 0,-14 6 0 0,-15 6 352 0,-15 7 64 0,-10 7 0 0,-1-1 16 16,3-1 368-16,-6 4 0 0,-7 0 0 0,-2 0 0 16,0 0 352-16,8 3 144 0,10 2 16 15,5-3 16-15,5-8 0 0,21-4 0 0,14-15 0 0,17-10 0 16,24-10 560-16,9-7 96 0,18-2 32 0,9-7 0 15,-2-14-576-15,0 0-96 0,0 0-32 0,115 34 0 16,-115-34-992 0,122-5-208-16,-51-7-32 0,8-5-16 0,1-6-16 0,-2-3 0 0,-3 0 0 0,2-4 0 0,10 2 752 15,5 2 0-15,8-2 240 0,-1-1-64 0,-1-3 528 0,-6 1 128 16,0 1 0-16,6-6 16 0,5-3-64 0,3 3-16 16,2-3 0-16,-7 5 0 0,-7-6-368 0,-7 6-80 15,-6 1 0-15,-6 7-16 0,-1 2-464 0,-11-1-96 16,-7 8 0-16,-12 3-16 15,-44 14-1424-15,40-10-288 0,-40 11-48 0,-18 6-16 16,-8 4-704-16,-23 6-160 0,-12 9-32 0,-8 4 0 16,-6 3 1280-16,-14 11 256 0,-9 10 64 0,-8 5 0 0,-4 5 1792 0,-5 4 352 15,-7 0 80-15,7 2 16 0,9-1 1296 0,5-1 272 16,7 7 48-16,-2 0 16 0,7 0-96 0,9 0 0 16,7 5-16-16,15-2 0 0,13-3-1296 0,13-5-256 15,11-7-48-15,11-1-17488 0</inkml:trace>
  <inkml:trace contextRef="#ctx0" brushRef="#br0" timeOffset="9135.62">10530 5814 5519 0,'-3'0'496'0,"3"3"-496"16,0-3 0-16,0 4 0 0,0-4 0 0,-2 2 0 16,2 1-176-16,-4 2 176 0,1 2-128 0,-1-1 128 15,3-1 0-15,-5-2 0 0,5 1 0 0,-1-4 0 16,2 0 0-16,0 0 0 16,2 0 320-16,-1-2 144 0,5 0 32 0,-5-1 0 15,6 3 560-15,-5-2 112 0,5 0 32 0,-5 2 0 16,5 0-304-16,-2 0-64 0,4 0-16 0,-4 2 0 15,2-2-464-15,0 2-96 0,0-2 0 0,2 3-16 0,1-1-240 0,-1 0 0 0,-1 0-144 0,-1 1 144 16,2-1 0-16,-4-1-160 0,1 1 160 0,-1 3 0 16,-2-1 0-16,1 5 0 15,-2-1 0-15,-2 6 0 0,1 0 448 0,-2 5 80 16,-1 6 32-16,-5 1 0 16,2 5-32-16,-4 4 0 0,0 3 0 0,0-1 0 0,-1 3 112 0,1 4 32 0,-3-4 0 0,3 1 0 15,-1 1-272-15,1 5-48 0,-3-1-16 0,2-1 0 16,1 2-176-16,-2 2-32 0,3-2-128 0,1-2 240 15,-2-2-240-15,2 1 0 0,2-2 0 0,-4-2 0 0,6-5 0 16,-3-2 144-16,5-2-144 0,-3-3 128 16,4-2 256-16,-3 0 64 0,1-3 0 0,0-2 0 15,2-2-208-15,-2-2-48 16,2-1 0-16,0-5 0 0,-3 1-192 0,3-7 0 16,0 0 0-16,3-1 0 0,-3-4 0 0,2 0-192 15,2-4 192-15,1-1-160 0,2 1-64 0,2-2-16 16,-1-5 0-16,6-5 0 0,-2-5 96 0,4 1 16 15,5-8 0-15,-4-4 0 0,4-2-128 0,2-5 0 16,3-3-16-16,-1-1 0 0,-1-1-80 0,2-4-16 16,0 2 0-16,6 4 0 15,-5 8-256-15,3 6-48 0,-6 7-16 0,3 7 0 16,-3 5 144-16,-5 6 32 0,-19 3 0 0,0 0 0 0,0 0 304 0,0 0 64 0,84 19 16 0,-84-19 0 16,0 0 720-16,0 0 160 0,52 68 16 0,-47-42 16 15,-1-3-224-15,-2 6-48 0,-2 3-16 0,-2-1 0 16,-5 4-304-16,-4 1-64 0,-3-1-128 0,-3-2 192 15,0-5-48-15,-6 2-16 0,-3-6 0 0,0-3 0 16,0 0 80-16,-2-5 16 0,-2-4 0 0,0-4 0 16,3-4 448-16,-3-2 96 0,2-8 0 0,2 1 16 15,0-3 0-15,3-5 0 0,0-1 0 0,-1-3 0 16,5-4-784-16,1-2 0 0,4-3 0 0,1 4-192 16,4-1-896-1,2 0-160-15,5 3-32 0,0 0-16 0,4 5-560 0,0 1-96 0,3 2-32 0,4 3-6336 16</inkml:trace>
  <inkml:trace contextRef="#ctx0" brushRef="#br0" timeOffset="9433.31">11422 6391 13823 0,'-8'3'1216'0,"2"-1"-960"0,-1 5-256 0,6-2 0 15,1 0 864-15,0 0 128 0,0 4 32 0,0 7 0 16,-6 6-608-16,3 13-112 0,-2 2-32 0,-2 6 0 31,-2 1-816-31,-1 1-160 0,-6-1-48 0,0-1 0 0,0 3 448 0,-1-5 96 0,0 1 16 0,1-4 0 16,-1 4 1280-16,-1-7 256 0,4 5 48 0,2-5 16 15,-2-4 256-15,5-5 64 0,1-1 16 0,8-6 0 16,-4-3-1376-16,8-6-368 0,1-5 0 0,4-1-11680 16</inkml:trace>
  <inkml:trace contextRef="#ctx0" brushRef="#br0" timeOffset="10062.19">11889 6479 18431 0,'-5'-3'816'0,"5"-2"160"0,0-1-784 0,0 3-192 15,0 1 0-15,0-1 0 0,0-1 752 0,0-5 96 16,0 1 32-16,-3-3 0 0,-3-1-592 0,-2 2-112 16,-6 3-32-16,-2 2 0 0,2 5-432 0,-7 3-96 15,2 4 0-15,-4 0-16 0,2 3 160 0,-1 3 48 16,-1-1 0-16,2 5 0 0,-1 2 736 0,4 4 160 15,1 3 16-15,3-2 16 0,5 1 560 0,2 4 112 16,2 3 32-16,3-6 0 0,0 5-528 0,4-5-96 16,3 4-32-16,1-6 0 0,2 1-640 0,1-6-144 0,-9-19 0 0,0 0 0 15,0 0 0-15,63 52 0 0,-63-52 0 0,0 0 0 16,0 0 0-16,92-3 0 16,-68-6 0-16,-1-5 0 0,0 0 176 0,3-7-176 0,-3-1 192 0,-1-5-192 15,3 0 240-15,-3-3-64 0,1 4-16 0,-2-5 0 16,1 4-160-16,-2-4 0 0,1 1 0 0,-4-1 0 15,0 3 0-15,-6-1 0 0,1 2 0 0,-3 5 0 16,-6 3-400-16,-1 3 32 0,-4 6 16 0,-5 6 0 16,-1 1 96-16,-5 6 32 0,-2 6 0 0,-3 5 0 15,-6 3-64-15,-1 9-16 0,-1 9 0 0,-7 2 0 16,2 6 304-16,-4 9 128 0,2 6-128 0,-5 8 192 0,1 4 464 0,-1-2 96 16,1 1 16-16,-3-2 0 0,0-1 64 0,2-4 32 15,3 3 0-15,0-4 0 0,3-4-624 0,1-3-240 16,0 0 176-16,-1-7-176 0,6-1 0 0,0-8 0 15,0-3 0-15,0-7 0 0,8 1 0 0,1-3 0 16,3-1 0-16,0-8 144 0,5 1-144 0,1-3 128 16,-1-4-128-16,5-6 128 0,1 2-352 0,3-7-80 15,2-4-16-15,3-4 0 16,0-1-336-16,4-8-80 0,3-3-16 0,2-9 0 16,0-2 32-16,2-13 0 0,3-5 0 0,2-12 0 15,-2 4 208-15,2-15 32 0,5-8 16 0,-3-2 0 0,3 6 464 0,0-3 0 0,-2 4 0 0,2 8 0 16,4 7 0-16,-7 6 0 0,1 6 0 0,0 7-144 15,1 7 144-15,-2 8 0 0,-1 3 0 0,1 2-128 16,0 2 128-16,1 3 176 0,-1 2-48 0,3 0 0 31,-4 2-544-31,4 2-112 0,-3 1-32 0,3 0-7184 0,-26 9-1456 0</inkml:trace>
  <inkml:trace contextRef="#ctx0" brushRef="#br0" timeOffset="10957.65">12445 6546 3679 0,'4'6'320'0,"1"-4"-320"0,-2 2 0 0,3-3 0 0,-5-1 768 0,6 2 64 16,2 0 32-16,8 5 0 16,-17-7-1440-16,0 0-272 0,0 0-64 0,81 7-16 15,-69-7 320-15,2-5 64 0,-6-4 16 0,1 0 0 0,0 4 2832 0,0-2 560 16,-4 0 112-16,-2 0 32 0,3-2 256 0,-6 4 48 16,1 0 16-16,-1 0 0 0,-1 1-1280 0,-3 1-256 15,-1 1-64-15,0 2 0 0,-2 2-800 0,-2-2-160 16,-2 5-48-16,-1 2 0 0,2-2-528 0,-2 7-192 15,-6 2 144-15,1 0-144 0,-2 4 0 0,1 4-192 16,-3 3 0-16,2 1 16 0,2 2 176 0,1 3 0 16,6 0 0-16,-4 2-128 0,5 1 256 0,0-1 48 15,6-2 16-15,-3-3 0 0,8-2-192 0,3-3 128 0,2-6-128 0,-7-17 128 16,0 0-128-16,0 0 0 0,0 0 0 0,67 52 0 16,-67-52 0-16,0 0 0 0,0 0 0 0,66-17 0 15,-49 3 240-15,6-3 64 0,-4-4 16 0,5-2 0 16,-4 0-96-16,1 1-16 0,-1-3 0 0,-4 3 0 15,0 4-464-15,-2-1-80 0,-4-2-32 0,-1 4 0 32,0 3-80-32,-2 2-32 0,-4 1 0 0,-1 2 0 0,1 4 480 0,-1 4 0 0,2 1 0 0,-4 3 0 15,0 2 0-15,-6 4 0 0,3 8 0 0,-2 6 0 16,-2 3-176-16,-4 9 176 0,2 0-192 0,-8 8 192 16,3 6-176-16,-3 5 176 0,-1 4-160 0,-4 3 160 0,4 1-128 15,1-1 128-15,-4 5 0 0,-2-5-144 0,1 2 144 0,-5-2-128 16,-2 0 128-16,-3-7-128 0,1-2 128 0,-7-3 0 15,1 0 0-15,1-2 0 0,2-5 0 0,7 1 256 16,-3 2-48-16,4-3 0 0,7-2-48 0,-2-8-16 16,5-3 0-16,4-6 0 15,0-9-544-15,3-2-112 0,4-7-32 0,-1-5 0 16,3-3-256-16,3-8-48 0,0-3-16 0,5-7 0 0,2-8 864 0,7-8 0 16,-2-6 208-16,7-11-32 0,8-4 384 0,2-6 80 15,8-2 0-15,3-6 16 0,5 3-320 0,2-1-64 16,-3 4-16-16,-2 6 0 0,-4 8-256 0,-3 0 0 15,0 7-208-15,-4-2 80 0,4 1-208 0,0 8-48 0,5 5 0 16,-4 2 0-16,3 1 384 0,3 2 0 0,1 2 0 0,4 0 0 16,-2-4 352-16,3 8 144 0,-3 1 16 0,-2-2 16 15,-6 6 112-15,-4-2 32 0,-2-2 0 0,-4 7 0 16,-3-2-352-16,-3 6-80 0,-4-3-16 0,-6 8 0 16,4 0-224-16,-6-2 0 0,0 7 0 0,-4-5 0 15,0 5 0-15,-1-4-160 0,-4 4 0 0,-4-2 0 16,-1-1 16-16,0 0 0 0,-4-3 0 0,-5 1 0 15,2 0 144-15,-2-2 0 0,-2 2 0 0,2-4 0 16,1 5 0-16,-5-4 176 0,4 1-176 0,-3-4 192 16,1 1-320-16,0-2-64 15,4 3-16-15,-5-1 0 0,3 3-128 0,0 1-32 0,-2 3 0 0,2 3 0 0,0 3 368 16,-1 6-144-16,1 5 144 0,0 3 0 0,0 6-224 16,2 3 64-16,-2 6 16 0,0 6 0 0,3 2 144 0,1 5 144 15,3 2-16-15,2-1-128 0,3-3 448 0,2 1-32 16,5-4 0-16,-1-6 0 0,3 1-416 0,3-7 128 15,-10-28-128-15,31 49 0 0,-31-49-160 0,0 0-112 16,68 57-32-16,-68-57 0 16,0 0-464-16,98 35-80 0,-98-35-32 0,0 0 0 15,110 18-464-15,-110-18-112 0,75-9-16 0,-75 9-9952 0</inkml:trace>
  <inkml:trace contextRef="#ctx0" brushRef="#br0" timeOffset="11294.91">13897 6911 11967 0,'14'-26'528'0,"-2"7"112"0,-3-2-512 0,-6 7-128 0,2 2 0 0,-5 3 0 15,6 1 2016-15,-3-15 368 0,6-8 80 0,-1-10 16 16,-2 1-1184-16,-6 6-224 0,-4 4-48 0,-1 7-16 31,-7 9-1328-31,-4 2-272 0,-3 4-48 0,-4 6-16 0,-1 4 416 0,-2 1 96 0,0 2 16 0,-4 2 0 16,2 2 1696-16,4-2 352 16,1 2 64-16,9-1 0 0,0 1-192 0,5-2-32 15,2 0-16-15,7-4 0 0,7 4-912 0,-7-7-176 0,0 0-32 0,0 0-16 16,0 0-448-16,91 40-160 0,-91-40 0 0,0 0 144 15,92 44-144-15,-92-44-192 0,0 0 32 0,91 50 16 16,-91-50-608 0,0 0-112-16,77 70-32 0,-77-70 0 0,0 0 640 0,52 72 112 0,-43-46 144 0,-9 0-208 15,-9 2-1392-15,-5 1-288 0,-10 3-48 0,-4-1-16 0,-9 2 1760 0,-1-2 336 16,-2 1 80-16,-7-1 16 0,-2-1 1136 0,-5 3 224 16,-7 0 64-16,0 0 0 0,2 0-624 0,1-5-112 15,4-2-32-15,2-3 0 0,1-2-896 0,4-4 0 16,4 1 0-16,3-8-224 31,5-1-1488-31,2-4-288 0,5-5-64 0,5-9-16 16,6-5-1360-16,4-3-272 0</inkml:trace>
  <inkml:trace contextRef="#ctx0" brushRef="#br0" timeOffset="11609.15">14395 5938 11055 0,'21'-28'976'0,"-7"5"-784"16,3 2-192-16,-6 9 0 0,-4 2 2368 0,-2 1 448 0,0 0 64 0,9-8 32 16,7-9-624-16,-3-6-128 0,1 1-32 0,-7 5 0 15,-7 8-1664-15,-5 6-336 0,-2 5-128 0,-6 4 0 16,-1 4 448-16,-3 3-32 0,-2 8 0 0,2 2 0 16,1 9 240-16,-3 1 48 0,2 4 16 0,0 9 0 15,-2 4 160-15,0 10 16 0,5 13 16 0,-5 8 0 16,2 8-352-16,-2 3-80 0,5-2-16 0,1-7 0 0,-1 0-192 0,0 1-32 15,1 5-16-15,1 0 0 0,0 3-224 0,0-8 176 16,1 4-176-16,6-11 160 0,-3-4-160 0,3-7-256 16,3-4 64-16,-3-4 16 15,4-6-624-15,-2-6-128 0,3-3-32 16,-5-4 0-16,0-6-464 0,-2-8-112 0,2-2 0 0,-9-9-8032 16,1-5-1600-16</inkml:trace>
  <inkml:trace contextRef="#ctx0" brushRef="#br0" timeOffset="11841.52">13907 6413 17503 0,'-14'-9'768'0,"6"1"176"0,2 3-752 0,1 1-192 16,5 2 0-16,2-1 0 0,1 3 2144 0,3-5 400 0,2-4 80 0,6-3 0 16,4-1-448-16,6 0-80 0,2-1-32 0,-26 14 0 15,65-30-1312-15,-65 30-272 0,76-31-48 0,-76 31-16 16,91-32-416-16,-91 32 0 0,99-26 0 0,-99 26 0 15,103-17 0-15,-103 17 0 0,101-18 0 0,-101 18 0 16,86-14 0-16,-86 14 0 0,0 0-128 0,94-8 128 31,-94 8-1680-31,0 0-272 0</inkml:trace>
  <inkml:trace contextRef="#ctx0" brushRef="#br0" timeOffset="12210.98">12842 6647 17503 0,'4'0'768'0,"1"-2"176"0,4 2-752 15,-6-2-192-15,3 0 0 0,-3-1 0 0,2 1 816 0,4-5 128 16,1 4 16-16,6-8 16 0,-7 2-576 0,-2 1-112 15,-5-1-32-15,-4 0 0 0,-3 4-256 0,-1-4 0 0,-6 1 0 0,3-1 0 16,-1 0 128-16,-2-3-128 0,-2 3 144 0,0-1-144 31,-3 1-1024-31,-1 1-288 0</inkml:trace>
  <inkml:trace contextRef="#ctx0" brushRef="#br0" timeOffset="12411.46">11598 5976 27647 0,'-36'-9'2448'0,"15"1"-1952"0,0 4-496 0,10-1 0 0,6 5 576 0,5-2 0 16,-2 0 16-16,1-3 0 0,-5 0-592 0,5-7-288 15,2-6 32-15</inkml:trace>
  <inkml:trace contextRef="#ctx0" brushRef="#br0" timeOffset="38371.3">26553 12267 9215 0,'-21'2'816'0,"4"-2"-656"0,5 3-160 0,6-1 0 15,3 0 832-15,-8 0 128 0,-6 3 16 0,-14 2 16 16,-8 1-512-16,-1 1-96 0,5 2-32 0,4-3 0 16,5-1 16-16,3-1 0 15,-3-1 0-15,3-2 0 0,1 1 640 0,-8-3 128 0,1 5 16 0,-5 2 16 16,0 1 880-16,-5 5 160 0,6 3 32 0,-2 1 16 16,-5-1-640-16,2 4-128 0,3 2-16 0,2-1-16 15,7 5-1296-15,0-1-160 0,-1 5-224 0,5-5 48 16,-3 0-1488-1,6 0-288-15,2-3-64 0,-1 0-16 0,-1-6-544 0,2 1-112 16,-1-1-32-16,1 0 0 0,-6 6 2160 0,2 3 560 0,-5 0-128 0,-5 9 128 0,0 2 2048 0,-4 6 448 16,-4 4 80-16,3-1 32 0,1-1-368 0,-3 4-80 15,1 3-16-15,-1 0 0 0,6 0-864 0,1 1-192 16,3 6-16-16,-2-2-16 0,4 1-656 0,4 1-128 16,-1 0-16-16,-1-1-16 0,1-3-240 0,5-1 0 15,3-1 0-15,3-5 0 0,3-2 0 0,4 1 0 16,5-2 0-16,5-5 0 0,4 0 0 0,-9-40 0 15,26 66 0-15,-26-66 0 0,0 0 0 0,59 77 0 16,-59-77 0-16,0 0 0 0,82 66 192 0,-82-66 0 16,0 0 0-16,92 68 0 0,-92-68-192 0,66 63 176 15,-66-63-176-15,77 75 160 0,-77-75-160 0,87 78 128 0,-87-78-128 0,94 84 128 16,-94-84-128-16,105 80 0 0,-105-80 0 0,118 75 0 16,-118-75 0-16,135 57 0 0,-54-31 0 0,5-1-176 15,10-1 176-15,-2 2 0 0,-2-3-144 0,-3-6 144 16,3 1 0-16,1-3 0 0,6 1 0 0,0 0 0 15,6-2 0-15,-4-6 0 0,-3 5 0 16,-6-5 0-16,6 3 0 0,-1-3 0 0,9 10 0 0,-1-9 0 16,-11 3 0-16,-2-4 0 0,4 3 128 0,-2 3-128 15,6 1 0-15,3-1 128 0,-2 6-128 0,-4-5 0 16,-4-1 0-16,-5 0 0 16,5-2-224-16,3-3 80 0,3 0-496 0,0-1-112 15,-5-2-16-15,-5-3 0 0,-2 1 256 0,6-6 32 0,3-3 16 0,6 1 0 0,3-3 464 0,1-3 0 16,-6-1 0-16,-1-1 0 0,-5-2 0 0,11-3 0 15,1 3 0-15,-3-4 0 16,-6 4-384-16,-6-1-48 0,-8 1 0 0,-2 2 0 0,-3 1 144 0,-1 3 32 16,1-1 0-16,-8 0 0 0,-2-1 256 0,-5-1 0 15,-63 11 0-15,116-24 0 0,-116 24 640 0,119-26 48 16,-55 14 0-16,4 1 0 0,5-1 240 0,1-2 48 16,-3-2 16-16,-1-1 0 0,-9-1-544 0,-4-4-96 15,-1-1-32-15,-5 4 0 16,-10-2-320-16,-2 0 0 0,-4 4-160 0,-8-2 160 0,-27 19-320 0,49-35 32 15,-28 16 16-15,-7-1 0 0,2 1 400 0,-2 2 64 0,0-1 32 16,-2-4 0-16,4 1 224 0,3-2 32 0,0-3 16 0,4-2 0 16,1-1-368-1,4-3-128-15,-2 3 0 0,0-8 144 0,2 2-144 0,-2 0 0 0,0 1 0 0,0-6 0 16,-3 5-368-16,3-2 0 0,-3 2 0 0,-1-1 0 31,3 6-96-31,-2-1-32 0,4 1 0 0,7-1 0 16,-1-1 352-16,5 1 144 0,6 0-128 0,-1-4 128 0,6-2 0 0,0-1 0 0,-1 3 0 15,-7 0-128-15,-3 2-320 16,-7 0-48-16,-3 5-16 0,-5-1 0 0,-8 1-80 0,-1-2-32 0,-10 8 0 16,-2-5 0-16,-2 7 816 0,-4-3 176 0,-1 0 16 0,-4 1 16 0,1-4 352 15,-3 3 64-15,-3-2 16 0,-5-2 0 0,0 4-448 0,-4-1-96 16,-7-1-16-16,-4 1 0 0,-6 1-272 0,-6 1 0 16,-6-1 0-16,-2 0 0 0,-7-1 0 0,0-2-176 15,-2 1 0-15,1 1 0 0,-3 0 16 0,2-1 0 16,-3-1 0-16,-4-5 0 0,1 3 160 0,1-7 256 15,-4 0-64-15,3-1-16 0,-1 3-176 0,-5-1 0 16,0 1 0-16,-5 2 0 16,-7 5-320-16,-4-2-160 0,-8 2-32 0,1 0 0 15,1 0-864-15,-1 3-176 0,2-3-48 0,2 0 0 16,-2-2-464-16,0-2-112 0,4-1 0 0,1-4-16 16,4 4-240-16,0-1-64 0,2 3 0 0,-8-3 0 15,-8-2 1296-15,4 2 256 0,3 4 48 0,1 0 16 0,6-3 1632 0,-2 0 320 0,-1 3 64 0,-4-2 16 16,5 9 240-16,0-1 48 0,2 4 16 0,-2 3 0 15,0-3-736-15,-2 3-144 0,-3 1-16 0,-2 1-16 16,4 0-352-16,0 2-64 0,-2-5 0 0,5 2-128 16,2 4 768-16,-6-2 32 0,-3 3 16 0,-3 2 0 15,-2 5-560-15,0 11-96 0,-5 9-32 0,-9 9 0 16,-4 6 48-16,-10 14 0 0,-5 9 0 0,-5 10 0 16,-1 6-176-16,-10 1 0 0,-10-2 0 0,5-4-11120 15</inkml:trace>
  <inkml:trace contextRef="#ctx0" brushRef="#br0" timeOffset="111659.97">21383 15836 22111 0,'-7'5'1968'0,"5"-1"-1584"16,2-1-384-16,0-3 0 0,0 0 336 0,0 0-16 16,0 2 0-16,0 1 0 0,-3-3-320 0,-3 6 0 15,3-6 0-15,-2 0 0 0,-4 0 0 0,0 0-208 16,-3 0 16-16,-2 0 16 0,0 0 176 0,-7 0 0 15,-1 3 0-15,-8-3 0 0,2 4 592 0,-3-3 112 0,-2 4 0 0,0-1 16 16,-1 3 80-16,1 2 16 16,-1-1 0-16,2 3 0 0,-1 6-368 0,0 1-64 0,3 3 0 0,-1 1-16 15,0 6 112-15,-1 2 32 0,3 1 0 16,1 0 0-16,2 4-192 0,-4 5-48 16,0 6 0-16,2-3 0 0,1 4-272 0,0 2 0 0,1 3 0 0,2-1 0 15,5 1-400-15,-2 0 16 0,3 2 0 0,3-2 0 16,2 4 176-16,5 0 32 0,-1 5 16 0,4 0 0 15,5 1 160-15,5 5 128 0,-1 2-128 0,9-6 176 0,5-2 336 16,3-4 64-16,10-1 0 0,9-7 16 0,-40-49-64 16,93 80-16-16,-93-80 0 0,108 58 0 0,-108-58-64 0,113 29-32 15,-113-29 0-15,120 2 0 0,-120-2-256 0,131-31-160 16,-63 4 192-16,-2-2-192 0,-1-2 0 0,-6-4 0 16,-3-5 0-16,-8-6 0 0,-4-2-416 0,-1-5 16 15,-1 1 0-15,-2-5 0 0,2-1 32 0,-7 1 16 16,-4 3 0-16,3-4 0 0,-1-3 352 0,0 0 0 15,0-1 0-15,-5-3 0 0,1 1 0 0,-4-3 0 16,-6 3 0-16,-5-2 0 0,-5 5 0 0,-15 3 0 16,-4 8 0-16,-9 6 128 0,-4 6-128 0,-10 5 0 15,-9 3 0-15,-10 4 0 16,-2 7-720-16,-7 3-32 0,-5 8 0 0,-8 8 0 16,0 7-16-16,-7 7 0 0,-4 3 0 0,1-3 0 0,-3 3 448 0,11-3 96 0,6 0 16 0,5-3 0 15,8-3 80-15,6-6 128 0,8 2-208 0,8-8 80 31,7-5-992-31,11-1-192 0</inkml:trace>
  <inkml:trace contextRef="#ctx0" brushRef="#br0" timeOffset="112120.99">22557 15611 23951 0,'-19'4'1056'0,"7"-3"224"0,3 1-1024 0,1-2-256 0,8 0 0 0,0 0 0 16,0 0 1056-16,-4-2 160 0,2 2 16 0,-1 0 16 0,-1 0-864 0,3 4-192 16,-8-1-16-16,0 6-16 15,-3 2-1120-15,-2 6-208 0,-3 6-48 0,-6 3-16 16,-3 7 96-16,0 3 32 0,-6 11 0 0,-1 0 0 0,0 6 1104 0,-2 2 448 15,4-1-32-15,-2 11 0 0,1 1 992 0,5 6 208 16,-5 4 48-16,6 3 0 16,0 4-112-16,0 1-16 0,3-4 0 0,9-2 0 0,4-1-624 0,8-2-128 0,2-2-16 0,10-2-16 15,8-4-432-15,6-5-96 0,8-4-16 0,-1-11 0 16,-31-47-464-16,70 87-80 0,-70-87-32 0,80 63 0 31,-80-63-1728-31,94 40-336 0,-94-40-80 0,108 22-10864 0</inkml:trace>
  <inkml:trace contextRef="#ctx0" brushRef="#br0" timeOffset="112614.64">23493 15427 26719 0,'-22'8'1184'0,"4"1"240"0,4 0-1136 0,0-1-288 16,11 1 0-16,-4 3 0 0,0 2 1232 0,-5 14 192 16,-11 16 48-16,-3 17 0 0,-6 10-640 0,3 4-128 15,1 0-32-15,-2 3 0 16,2 2-928-16,2 4-176 0,-5 7-32 0,1-1-16 16,1 8-1056-16,1-6-192 0,2-1-64 0,-4-1 0 15,2-3 896-15,0 2 160 0,4-2 32 0,5-2 16 0,-2-3 688 0,3-10 224 0,4-6 0 0,6-9 0 16,-1-4 224-16,4-13 32 0,5-9 16 0,0-8 0 15,5-11-496-15,0-9 128 0,7-6-128 0,-1-6 0 32,5-5-320-32,1-7-128 0,0-3 0 0,6-11-16 15,-2-3-256-15,7-8-48 0,-2-2-16 0,5-8 0 0,-3-1 80 0,5-3 32 16,2 1 0-16,5 0 0 0,-3-2 240 0,3 7 48 0,0 5 16 0,0 6 0 16,-3 8-128-16,-6 5-16 0,-31 30-16 15,51-28 0-15,-51 28 384 0,0 0 144 0,0 0 0 0,0 0-144 16,0 0 912-16,73 42 176 0,-68-23 32 0,0 4 16 0,-1 1 1040 0,-1 6 208 15,-1-1 32-15,-2 6 16 0,0 5-944 0,-2 2-192 16,-1 7-48 0,-6 1 0-16,0 4-784 0,-5 0-176 0,0 6-16 0,-1-5-128 15,-3-4-704-15,1-6-240 16,-1-1-48-16,1-8-16 0,3-3-752 16,4-8-160-16,1-4-16 0,4-9-8864 0</inkml:trace>
  <inkml:trace contextRef="#ctx0" brushRef="#br0" timeOffset="112917.19">24396 15571 35935 0,'-30'26'1600'0,"13"-7"320"0,3-1-1536 0,9-2-384 0,5-6 0 0,5-3 0 15,0 3 512-15,-5-10 48 0,26 58 0 0,-26-58 0 16,58 92-992-16,-58-92-192 0,78 93-32 0,-78-93-16 16,82 83-1360-16,-82-83-272 0,91 87-48 0,-48-38-16 15,-3 5 1024-15,0 12 192 0,0 6 32 0,-5 2 16 16,0 1 1104-16,-3-1 0 16,-6-7 240-16,-4-2-48 0,-8-6 336 0,-7 2 64 0,-2 4 16 0,-12-1 0 0,-3 0 816 0,-7-1 176 31,-6 2 16-31,-7-6 16 0,-5 2-464 0,-5-6-80 0,-5 1-32 0,-11-4 0 0,-3 1-864 0,-2-6-192 15,-2-5 0-15,2-2-10544 32,6-6-2080-32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51:31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1477 16409 6735 0,'-5'-4'592'0,"5"-1"-464"0,-3 5-128 0,-1 0 0 0,4 0 0 0,0 0 0 16,-2 0 0-16,2 4 0 0,0-3 0 0,0 3 0 16,2-1 1536-16,2-1 384 0,4 2 96 0,1-4 16 15,2 0 80-15,1 0 32 0,2 0 0 0,1 0 0 16,-1 0-1264-16,-2-4-256 0,2 8-48 0,-3-4 16 15,1 0-592-15,0 0 0 0,-3 3-192 0,1-1 64 16,3-2 400-16,-5 0 96 0,6 3 16 0,-5-1 0 16,0 0 592-16,1 0 128 0,-1 5 32 0,0-2 0 15,1 0-256-15,0 4-48 0,-4-2-16 0,2 0 32 0,-8-7-464 0,0 0-80 16,0 0-32-16,0 0 0 0,0 0-272 0,61 64-144 16,-52-53 16-16,-4 1 0 0,2 2-64 0,0-2 0 15,0 0 0-15,-1-1 48 0,0-3 16 0,3 1 0 16,-2-4 0-16,0-1 0 0,2 1 128 0,0-5 0 15,-1-2 0-15,3-1 128 0,1-3 128 0,2-6 16 16,3 4 16-16,1-10 0 0,8 1 32 0,0-6 16 0,5-5 0 16,4-5 0-16,0-7 160 0,5-4 16 0,2-4 16 0,2-1 0 15,3-2-128-15,1-4-16 0,6-3-16 0,7 1 0 16,0-1-368-16,7 1-128 0,4 1 0 0,1-1-10688 16,2 3-2144-16</inkml:trace>
  <inkml:trace contextRef="#ctx0" brushRef="#br0" timeOffset="2789.51">12105 16031 2751 0,'2'-2'256'0,"-2"-1"-256"0,2 3 0 0,0-2 0 15,1 0 832-15,-3 1 128 0,2 1 32 0,1-4 0 16,3 4 96-16,1-2 32 0,1 1 0 0,-3 1 0 15,-1 0-368-15,1 1-80 0,-5 1-16 0,4 2 0 16,-4 1 272-16,1-2 48 0,-2 2 16 0,1 4 0 16,-4-4 464-16,4 4 80 0,-3 0 32 0,1 3 0 15,-2 2 0-15,1 0 0 0,1-2 0 0,-5 5 0 32,6-3-560-32,-3 0-112 0,2 2-32 0,-1-2 0 0,-1 3-464 0,1 3-80 0,1-3-32 0,-5-5 0 15,2 6-160-15,0-4-128 0,-1-1 144 0,3 0-144 0,-2-1 272 0,1-3-32 16,4 1-16-16,0-1 0 0,0-1 304 0,4 1 64 15,-3-2 16-15,6 0 0 0,-1-3-208 0,-1 1-32 32,2-2-16-32,0-3 0 0,0 0-352 0,2-3 144 0,-4 1-144 0,3-5 0 15,5 0 320-15,-6-3-32 16,5-6-16-16,3-5 0 0,5-5 320 0,1 0 64 16,1-7 16-16,10-6 0 0,4-1-144 0,8-7-16 15,5-1-16-15,8-10 0 0,8 1-208 0,1-6-32 16,10-2-16-16,6 3 0 0,2-1-240 0,5-1 0 0,0 4 128 0,-6 10-19040 15</inkml:trace>
  <inkml:trace contextRef="#ctx0" brushRef="#br0" timeOffset="9850.44">6146 8495 5327 0,'0'-4'464'0,"-2"2"-464"15,2 2 0-15,0 0 0 16,0 0 0-16,-2 0 0 0,0 0 512 0,-1-3 48 0,-2 3 16 0,0 0 16 16,-8 3-128-16,1 1-16 0,2-2-16 0,-6 3 16 15,0-2 32-15,1 4 16 0,-1-5 0 0,0 5 16 16,2-5 640-16,-3 3 112 0,3-2 16 0,-2-3 48 16,6 0-240-16,-4 0-64 0,5 0 0 0,0-3 32 15,2 3-656-15,2-5-128 0,-3 3-16 0,2 0 0 16,1 0-256-16,-2-1-144 0,-2 6 16 0,-1-1 128 15,1 2-176-15,1 1 176 0,-5 4-128 0,1-1 128 0,2 6-128 16,-3-2 128-16,3 6-192 0,1-1 192 16,1 1 144-16,1 3 112 0,5 1 32 0,-3 1 32 0,5-1 0 0,-2 5 16 15,5-5 0-15,1 3 16 0,1-6-352 0,4-2 0 16,0-3 0-16,-1 2-160 0,4-6 160 0,-1-1 0 16,3 0 0-16,-2-4 0 15,0 2 0-15,-3-5 0 0,1-2 0 0,3 0 0 0,-5 0 0 0,1-6 192 16,1 3 0-16,-1-2 0 0,3 1 176 0,-3-4 32 15,3 1 16-15,2-4 0 0,-3 1-224 0,4-3-32 16,-1 0-16-16,0 2 0 0,7-5-144 0,-3-1 0 16,-1 3 0-16,2-7 0 0,4-2 0 0,0 1 0 15,1-1-176-15,-1 1 176 0,-4 1 0 0,-2 0 0 16,1-2 0-16,-3 4 0 0,-1-2 0 0,-2 4-128 0,2 6 128 0,-8 1 0 16,1 1-144-16,-2 4 144 0,-5 0-160 0,0 8 160 15,-4-1-400-15,1 3 16 0,1 4 0 0,-7-1 0 16,2 3 256-1,2-1 128-15,0 4-128 0,5 4 128 0,0-1 0 0,0 4 192 0,2-2 0 0,1 4-16 16,4-2 384-16,0 1 80 0,0 1 0 0,2-2 16 31,1 2-304-31,2-3-64 0,-1 3-16 0,1-2 0 0,2 2-272 0,2-4 0 0,-2-2 0 0,3-5-7520 16,-17-12-1488-16</inkml:trace>
  <inkml:trace contextRef="#ctx0" brushRef="#br0" timeOffset="10498.88">7071 8228 10127 0,'2'0'896'0,"1"-2"-704"0,1 2-192 0,-3 0 0 16,3 0 0-16,-1 0 0 0,6 0 0 0,0 0 0 15,5 2 0-15,-5 0 0 0,-1 3 128 0,1-2 0 16,-7 4-128-16,1-5 0 0,-3 2 0 0,4-3 0 15,-4 6-160-15,0-5 160 0,1 5-160 0,-1-2 160 0,0 1 1360 0,0-1 368 16,-1-2 64-16,1 6 16 0,-4 0 336 0,-1-1 64 16,0 5 16-16,-6 1 0 0,1-1-1264 0,-4 5-240 15,-4 4-48-15,-2-1 0 0,-3 6-832 0,-7-1-160 16,-1 2-48-16,-4-2 16 16,0 0-544-16,-1-4-128 0,1 1 0 15,3-6 0-15,3 1 560 0,3-2 112 0,3-1 32 0,4-3 0 0,3 2 544 0,6-5 96 16,1 0 32-16,0-1 0 0,4-1-128 0,2 0-32 15,3 0 0-15,0-1 16 0,0 2-208 0,3-2 0 16,2 2 0-16,0 1 0 0,8 0 0 0,-5-2 0 16,-8-7-192-16,0 0 192 0,0 0-256 0,0 0 16 0,98 31 16 0,-98-31 16 15,0 0-48-15,87 9 0 0,-87-9 0 0,0 0 0 32,94 10-576-32,-94-10-128 0</inkml:trace>
  <inkml:trace contextRef="#ctx0" brushRef="#br0" timeOffset="11006.25">8219 7585 11967 0,'4'4'1072'0,"-2"-2"-864"16,-1 1-208-16,5-1 0 15,-6 1 0-15,3 1 0 0,4 1 0 0,-7-5-160 16,0 0-1024-16,0 0-208 0,38 66-32 0,-34-43-16 16,-2-2 816-16,-2 5 176 0,-2 0 16 0,-2 2 16 0,-1-2 2176 0,2 5 432 15,-3 4 96-15,-1 3 16 0,2 4 368 0,2 0 80 0,-2 0 0 0,-1 5 16 16,-1 2-1168-16,-3-1-256 0,1-2-32 0,0-4-16 15,1-1-736-15,-4-2-160 16,1-3-16-16,-1-1-16 0,1 0-368 0,-1 3 0 0,-5 2 0 0,-1-3 0 16,4 3 0-16,-3 0-128 0,0 3 128 0,3-4 0 15,-2-4-240-15,6-4 48 0,1-3 0 0,0-4 0 32,0-5-976-32,4-5-192 0,2-5-48 0,-1-2 0 0,4-5-608 0,0-2-128 0,0-4-32 0,4-3-5984 15</inkml:trace>
  <inkml:trace contextRef="#ctx0" brushRef="#br0" timeOffset="11398.83">8589 8036 9215 0,'9'-5'400'0,"-4"0"96"0,-2 2-496 0,2 1 0 0,-1 2 0 0,-4 0 0 0,5 2 1408 0,-1-2 176 16,4 3 32-16,3 2 16 0,1 2-752 0,-7 4-160 15,-1 1-16-15,-4 3-16 0,-9 5-688 0,-5-1 0 16,-3 9 0-16,-4-2 0 0,-7 3 0 0,-2 3-176 16,1 3 176-16,-3-4-128 0,1-1 736 0,1-3 160 15,2 0 16-15,2-5 16 0,4-4 384 0,-1-1 80 16,6-1 16-16,-1-6 0 0,1-1-480 0,3 0-96 0,-2-4 0 0,6 2-16 16,1 0-432-16,-3-4-64 0,3-3-32 0,0 5 0 15,4-1-160-15,-4 1 0 0,4-1 0 16,-4-1 0-16,4-1 0 0,-2 1 0 0,2 3 0 0,-2 1 0 31,0-2 0-31,4 3 0 0,-3-2 0 0,3 2 0 16,-2 5 0-16,5-1 0 0,0-2 0 0,5 2 0 15,4-1 368-15,-9-11 80 0,0 0 32 0,0 0 0 16,74 38 128-16,-74-38 32 0,0 0 0 0,88 14 0 16,-88-14-448-16,0 0-192 0,92 5 160 0,-92-5-160 15,0 0-208-15,89 0-144 0,-89 0-32 0,0 0 0 16,80 4-1920-16,-80-4-384 15</inkml:trace>
  <inkml:trace contextRef="#ctx0" brushRef="#br0" timeOffset="11875.84">9370 7939 10127 0,'-9'7'896'0,"0"0"-704"0,2 0-192 0,2-2 0 16,1-1 1536-16,3-3 256 0,-6 8 64 0,-2 0 16 15,-5 8-272-15,-9 4-48 0,-3 5-16 0,-2 0 0 16,2 0-1680-16,-5-1-352 0,1-1-64 0,1-1-16 16,4-1 144-16,-4-1 32 0,1-2 0 0,-4-1 0 15,3-1 400-15,-3 2 176 0,1-3-16 0,1-2 0 0,2 0 16 0,2 2 0 16,0-1 0-16,2 1 0 0,5-2-176 0,-1 3 0 15,3-3 144-15,1 2-144 0,6 0 448 0,-2-1 32 16,3 1 0-16,5 1 0 0,3 1 240 16,1-2 48-16,0-1 16 0,8-3 0 0,-8-12-48 0,0 0-16 15,0 0 0-15,58 56 0 0,-58-56-384 0,0 0-80 16,0 0 0-16,101 40-16 0,-101-40-240 0,0 0-288 16,98 19 64-16,-98-19 16 15,0 0-1648-15,97 7-336 0</inkml:trace>
  <inkml:trace contextRef="#ctx0" brushRef="#br0" timeOffset="12498.09">9777 7747 6447 0,'-19'-7'576'0,"3"4"-576"0,6 1 0 0,5-1 0 0,1 3 3504 0,4 3 592 15,-3 1 112-15,-2 1 16 0,-6 4-3488 0,-1 4-736 16,-2 5 0-16,2 3-192 16,-2 1-2208-16,-2 5-432 0,6-1-96 0,1 2-16 15,2 1 2176-15,5-1 448 0,-3 3 64 0,2-1 32 0,-3 1 1440 0,3 1 272 16,-2-1 64-16,1 2 16 0,-1 0 816 0,-2 2 176 15,5-4 16-15,-3 3 16 0,1-3-752 0,1-3-160 16,3 1-16-16,-4-1-16 0,3 2-992 0,-6-2-192 16,2 1-32-16,-1-1-16 0,-6-2-416 0,-2 0 0 15,0 4 0-15,-1-2 0 0,-1 3-192 0,-2-1 16 16,1-2 16-16,1-2 0 16,2 0-768-16,0-2-160 0,2-1-16 0,2-4-16 15,-2-1 48-15,6-4 16 0,-2-6 0 0,4 1 0 0,1-6 784 0,3-3 272 0,0 0-192 0,1-3 192 16,5-2 0-16,-1-4 0 0,2-1 0 0,2-6 0 31,1-3-512-31,2-6 0 0,2 1 0 0,-2-6 0 0,6 1 512 0,4-4 0 0,1-6 0 0,3 4 0 16,2-5 256-16,3 9 32 0,3 1 16 0,-3 3 0 15,-3 6-112-15,1 3 0 0,-2 4-16 0,-27 14 0 16,48-19 80-16,-48 19 32 0,0 0 0 0,63-16 0 16,-63 16 48-16,0 0 16 0,0 0 0 0,0 0 0 15,84 25-48-15,-84-25-16 0,0 0 0 0,26 63 0 16,-23-34-288-16,-3-1 0 0,-7 3 0 0,-3 4 0 15,-4-3 0-15,-3 2 0 0,-8 1 160 0,-3-3-160 0,-7-1 512 16,-5 0 0-16,-7-1 16 0,-3 1 0 0,-8-5 368 0,-1-3 64 16,0-6 0-16,-2-4 16 0,9-8-192 0,1 0-32 15,2-5-16-15,6-2 0 0,-1-1-736 0,6 1-160 16,5-1-32-16,-2-3-15120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53:49.8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8531 13296 2751 0,'-3'0'256'0,"1"0"-256"0,2 0 0 0,0 0 0 15,0 0 320-15,0 4 0 0,-2-2 16 0,1 1 0 16,-3 2-336-16,1 4 0 0,-4 0 0 0,3 3 0 15,-5 2 0-15,2 2 0 0,1 1 160 0,-7-1-160 16,1 5 992-16,-2 0 96 0,2-2 32 0,-4 3 0 16,4 4 592-16,-9 1 112 0,2-1 32 0,-4 9 0 15,-1-1-32-15,-2 1 0 0,-2 2 0 0,2 1 0 16,3-7-352-16,1 1-80 0,-1-1-16 0,5-1 0 16,3-2-432-16,4 3-96 0,-3-1-16 0,6-3 0 0,-1 3-368 0,2-2-80 15,2 5 0-15,5-2-16 0,-4 1-368 0,3-1 0 16,1 0 0-16,0-4 0 0,0-1 0 0,1 0 0 15,-1 0 0-15,4-3 0 0,-4 4 0 0,0-2 128 16,0 1-128-16,0-2 0 0,0 1 464 0,0-1 32 16,1 2 0-16,-1-1 0 0,4-1 128 0,1-3 16 15,2 2 16-15,5-3 0 0,2 0-192 0,4-3-32 16,-18-17-16-16,0 0 0 0,71 49-160 0,-71-49-16 16,0 0-16-16,79 38 0 0,-79-38-224 0,0 0 128 15,80 37-128-15,-80-37 0 0,0 0 0 0,87 21 0 16,-87-21 0-16,0 0 0 0,89 3 0 0,-89-3 0 15,0 0 0-15,0 0 0 0,108-3 0 0,-108 3 0 16,0 0 0-16,0 0 0 0,92 8 0 0,-92-8 0 0,0 0 0 0,0 0 0 16,0 0 0-16,98 12 0 0,-83-10 0 0,3-2 0 15,-4 0 0-15,0-2 0 0,1-1 0 0,1-2 0 16,2-4 0-16,-1 0 0 0,0-3 0 0,1 2 0 16,3-6 0-16,1 2 0 0,1-3 0 0,-2 3 0 15,2 2 0-15,3-6-128 0,-26 18 128 0,57-36 0 16,-57 36 0-16,61-35 0 0,-61 35-128 0,65-30 128 15,-65 30 0-15,73-33 0 0,-73 33 0 0,84-40 0 16,-84 40 0-16,83-47 0 0,-83 47 0 0,77-52 0 0,-46 26 0 16,-3-6 0-16,-4 4 0 0,-3-1 0 0,-3 3 0 0,-1-2 0 15,1 2 0-15,-3-4 0 0,1 6 0 0,1-2 0 16,1-1 0-16,-1 1 0 0,6 0 0 16,0-2 0-16,3-1 0 0,-4-1 0 0,5-1 0 0,0-1 0 15,7 1 0-15,-3-4 0 16,-3 0 0-16,1-1 0 0,1 3-128 0,-6-4 128 0,-1 2 0 0,-5 0-128 15,-3 2 128-15,-4 0 0 0,-3 5-128 0,-4-1 128 16,-1 3 0-16,-3-1 0 0,-3 3 0 0,-2 0 0 16,-4 1 0-16,0 0 0 0,-6 3 0 0,1 0 0 15,0 3 0-15,0-4 0 0,-7 2 192 0,0 1-64 16,2 1-128-16,-2 0 192 0,-2 3 112 0,0 0 16 16,1 2 0-16,-3-1 0 0,1 5-192 0,-2 2-128 0,-5 3 144 0,-4 1-144 15,0-1 0-15,-2 6 0 0,1-1 0 0,-4 1 0 16,-1 1 0-16,0-2 0 0,-3-2 0 0,1 3 0 15,-6-3-144-15,0 0 144 0,0 0 0 0,0 0-144 16,6 0 144-16,-6 4 0 0,0-3 0 0,0 3-128 16,6-1 128-16,-4-1 0 0,3 2 0 0,-1-3 0 15,-4-1 0-15,-3-1 0 0,0 1 0 0,-2 3 0 16,5 2 0-16,-4 7-128 0,1 8 128 0,-2 8-192 31,-2 6-880-31,-1 13-176 0,-2 2-32 0,-4 14-14272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54:06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23315 8792 15663 0,'-3'7'1392'0,"3"-3"-1120"16,0-1-272-16,3-3 0 0,-1 2 512 0,2-2 64 16,-1 7 0-16,2 2 0 0,1 1-576 0,-3-1-176 15,-1 0 0-15,-4-1 0 16,-7-1-512-16,-3 0-96 0,-5 2-32 0,-2 0 0 0,-2-1 816 0,-4 5 0 16,-3-3 224-16,-3 2-48 0,-4 2 576 0,2 2 112 15,-2 3 32-15,-3 4 0 0,1 1-416 0,-1 2-80 16,1 2-16-16,-3 2 0 0,0 1-384 0,0-3 0 15,-2 5 0-15,-1-5 0 0,-3 3 0 0,1 4-144 0,-4-4 0 0,6 1 0 16,-4 2-96-16,5 5-16 0,0-4 0 0,-2 5 0 16,3 1-80-16,-3 3-32 0,-1 0 0 0,1-1 0 31,1 2-240-31,-6 6-48 0,0-2-16 0,-8 1 0 16,-1-1 0-16,1 8 0 0,-3 1 0 0,3 3 0 0,3 0 672 0,0 2 0 0,1 3 0 0,-1 0 0 15,4 0 464-15,1-5 80 0,0 2 16 0,1-2 0 16,2 1 144-16,-3-1 16 0,2 6 16 0,2-1 0 15,-2 0-544-15,3 5-192 0,3-3 144 0,-1-2-144 16,9 2 0-16,-7-1 0 0,5-1 0 0,-5 0 0 0,5-5 160 0,2 2 0 16,1 3 0-16,-2-5 0 0,0 3 208 15,-4-1 32-15,1 3 16 0,-6 0 0 0,-2 6 336 0,1 1 64 16,4 2 16-16,5-7 0 0,2-2-48 0,5-5 0 16,5-7 0-16,3 2 0 0,2-8-352 0,2-2-80 15,4-3-16-15,-2 1 0 0,4-4-336 0,3-2 0 16,-2-1 0-16,6-3 0 0,-3 1 0 0,1-2 0 15,2 2 0-15,-1 0-128 0,3 3 128 0,-3-1 0 16,1 1 0-16,-1-1 0 0,-1 1 0 0,0-5 192 16,-1 6-32-16,3-8-16 0,3 4-144 0,-5-6 0 15,5-1 0-15,0 2 0 0,0-2 0 0,5 0 0 16,-3-4 0-16,5-1 0 0,-2 3 0 0,4 0 0 0,-1-3 0 0,4 4 0 16,-1-2 0-16,3-1 240 0,2-3-64 0,-4 2-16 15,-12-23-160-15,0 0 0 0,49 73 0 0,-49-73 0 16,0 0 0-16,59 63 0 0,-59-63 0 0,0 0 0 15,82 55 352-15,-82-55-16 0,0 0 0 0,115 37 0 16,-115-37 224-16,92 17 32 0,-92-17 16 0,89 6 0 16,-89-6-112-16,94 0-32 0,-94 0 0 0,101-2 0 15,-101 2-176-15,105 0-32 0,-105 0-16 0,106 5 0 16,-106-5-240-16,110 10 0 0,-110-10 128 0,110 13-128 16,-110-13 0-16,94 14 0 0,-94-14 0 0,92 17 0 15,-92-17 0-15,87 26 0 0,-87-26 0 0,94 31 0 0,-94-31 0 0,101 32 0 16,-101-32 0-16,110 29 0 0,-110-29 144 0,112 23-16 15,-112-23 0-15,109 17 0 0,-109-17 256 0,115 4 64 16,-115-4 0-16,121-9 0 0,-121 9-320 0,132-15-128 16,-132 15 128-16,143-20-128 0,-143 20 0 0,124-12 0 15,-124 12 0-15,99-2 0 0,-99 2 0 0,91 6 0 16,-91-6 0-16,0 0 0 0,118 28 0 0,-118-28 0 16,0 0 0-16,122 34 0 15,-122-34 0-15,96 21 0 0,-96-21 0 0,101 26 128 0,-101-26-128 0,92 20 128 16,-92-20-128-16,94 15 128 0,-94-15 16 0,98 9 0 15,-98-9 0-15,101 0 0 0,-101 0-144 0,113-7 0 0,-113 7 144 16,117-2-144-16,-117 2 128 0,101-3-128 0,-101 3 160 0,93-5-160 16,-93 5 0-16,87-6 0 0,-87 6 0 0,83-8 0 15,-83 8 0-15,87-13 0 16,-87 13 0-16,100-15 0 0,-100 15 0 0,104-19 0 0,-104 19 0 0,101-9 0 16,-101 9 0-16,0 0 0 15,115-5 0-15,-115 5 0 0,0 0 0 0,103 5 0 0,-103-5 0 0,0 0 0 16,105 12 0-16,-105-12 0 0,0 0 0 0,110 2 0 15,-110-2-144-15,0 0 144 0,111-5-208 0,-111 5 80 16,0 0-64-16,103-9 0 0,-103 9 0 0,0 0 0 16,82-5 192-16,-82 5 0 0,0 0 0 0,0 0-128 0,85-23 128 15,-64 14 0-15,-3 1 0 0,-1-5 0 0,0 1 0 16,3 2 0-16,-3-4 0 0,0-4 0 0,4-2 0 0,-3 0 0 16,4-4 0-16,-2 1 0 0,0-3 0 0,3 0 0 15,0 0 0-15,-2 2 0 0,0-3 0 0,-4 1 0 16,2 2-176-16,-7-4 176 0,-3 2-416 0,-2 0 16 15,0 0 0-15,-7 3 0 0,0-3 16 0,0 3 16 16,-3 4 0-16,-1-5 0 0,2 1 368 0,2 0 0 16,-3 1 0-16,3-4 0 15,0 1 0-15,3-3 0 0,-1 1 0 0,5-3 0 0,2-5 0 0,-1-1 0 16,6-3 128-16,-1-4-128 0,1 3 0 0,-2-4 128 16,3-1-128-16,1-4 0 0,2-3 0 0,-5 3 0 15,-2 2 0-15,-1-4 0 0,-1 3 0 0,-2 1 0 0,-3-2 0 0,-4 0 0 16,0 2 0-16,-6-2 0 0,-2-1 0 0,-1-6 0 15,0 2 0-15,-3-3 0 16,3-4 0-16,1 3 0 0,2-3 0 0,3 4 0 0,1-2 128 0,4-2-128 16,1-4 0-16,1 1 0 0,1-3 0 0,-1 0 0 15,1-7 0-15,-2 1-176 0,-1 7 176 0,-2 0-128 32,0 3-304-32,-2 2-48 0,-1 4-16 0,-2-4 0 0,-4 3 288 0,-3 1 48 0,-1-4 16 0,-1 2 0 15,-3 1 144-15,0 1 0 0,1 1 0 0,-1 2 0 16,-1 2 304-16,1-1 32 0,-6 5 16 0,2-3 0 15,-5 1-32-15,0 1 0 0,0 4 0 0,-2-2 0 0,2 1-128 0,-9-1-48 16,-5 2 0-16,0 0 0 0,-4 1 64 0,-3 1 16 16,2 4 0-16,-9 3 0 0,1 1-96 0,-8 0-128 15,2-2 176-15,0 1-176 0,1-1 256 0,4-3-64 16,-1 0-16-16,1 0 0 0,1 0 16 0,-1-3 16 16,2-3 0-16,-2-1 0 15,-3 4-80-15,-6-3-128 0,2 6 176 0,0-3-176 0,-2 3 0 0,-3-4 0 16,-4 4 0-16,4 0 0 0,0 5-192 0,-6-1 48 15,3 1 16-15,-10 0 0 0,-1 0 128 0,2 6 0 16,4 1 0-16,1 0 0 0,2 3-128 0,5 3 0 16,1 4 0-16,6 6 0 31,-2 2-1008-31,9 1-192 0</inkml:trace>
  <inkml:trace contextRef="#ctx0" brushRef="#br0" timeOffset="1767.95">29550 8857 16575 0,'-29'0'1472'0,"10"2"-1168"0,5-1-304 0,5-1 0 16,4 4 0-16,3-2 0 0,0-1-128 0,-3 1 128 16,-4 7 400-16,-3-1 176 0,0 1 48 0,-2 0 0 15,-3-4-624-15,3 4 0 0,-4-2-144 0,-3-2 144 16,2 0-176-16,-4 0 176 15,3 2-128-15,-3-1 128 0,0 6 0 0,-1-2 0 0,-2 4 0 0,-2-2 0 0,2 2 512 0,-2 4 144 16,2 3 32-16,-1 1 0 0,1 1 528 0,0 7 96 16,-2-3 32-16,2 6 0 15,2-1-640-15,-2 1-112 0,3 0-16 0,-1 2-16 0,3 1-432 0,-5 3-128 16,-4 1 0-16,2 2 0 0,-7 1 0 0,4 6-176 16,-8 1 0-16,5 1 0 15,-3-2-400-15,0 6-96 0,-4 5-16 0,1-1 0 0,-1 0 288 0,1 7 48 16,2-1 16-16,-2 3 0 0,0 10 336 0,-2-7 0 15,-1 1 0-15,-1-4 0 0,-3 0 0 0,2-2 0 16,-1 0 0-16,3 4 128 0,-1 5 384 0,4-9 64 0,5 0 0 0,-3-3 16 16,1-2-96-16,-1 1-32 0,1 5 0 0,-1-6 0 15,1 3-208-15,-3 0-32 0,2 6-16 0,-4-4 0 16,-1 7-208-16,3-5 0 0,-4-1 0 0,4-5 0 16,5-3 0-16,-5 1 0 0,5-3 0 0,-1 2 0 15,1 1 0-15,-4 2 0 0,3-2 0 0,-3-3 0 31,5 0 0-31,-3-3 0 0,6 0 0 0,-8-1 0 0,3-1 176 0,1-3 32 0,-2-1 16 0,2 1 0 16,2 0 224-16,2 2 32 0,3-1 16 0,-2-1 0 16,8-2-64-16,-4-2-16 0,5 4 0 0,2-6 0 15,-2 1-416-15,1-4 128 0,5 4-128 0,-1-4 0 0,4 0 208 16,0 0-32 0,3-2-16-16,2 4 0 0,4 1 192 0,-3 1 32 0,6 0 16 0,0 1 0 15,6 4-64-15,-5-2-16 0,6 7 0 0,-2-4 0 0,4 1-176 0,3 1-144 16,2 0 192-16,5-1-192 0,6-4 0 0,-25-47-352 15,59 80 48-15,-59-80 16 16,84 66-128-16,-84-66-32 0,104 49 0 0,-104-49 0 0,119 31 224 0,-119-31 32 16,115 17 16-16,-115-17 0 0,115 9 176 0,-115-9 0 15,132-2 0-15,-60-5-128 0,8 1 128 0,4-3 0 16,-3-2 128-16,3-3-128 0,-4 0 0 0,6-6 128 16,4-5-128-1,4-4 0-15,7-1 0 0,-3-1 0 0,-6 8 0 0,-5-3 0 0,2 7 0 0,-5-2 0 0,3 0 0 0,2 3 0 16,5-1 0-16,-5 5 0 0,-5-3 0 0,-3 3 0 15,-6 2 160-15,0 3-32 0,-75 9-128 0,143-3 192 16,-143 3-192-16,154 3 0 0,-154-3 128 0,146 5-128 31,-146-5 0-31,136 7 144 0,-136-7-144 0,132 11 128 16,-132-11 144-16,138 12 32 0,-138-12 0 0,146 14 0 16,-146-14-128-16,143 9-32 0,-143-9 0 0,129 0 0 0,-129 0-144 0,127-4 0 15,-127 4 144-15,138 0-144 0,-63-2 176 0,0-1-48 16,-75 3 0-16,150-11 0 0,-150 11-128 0,132-6 128 15,-132 6-128-15,129-2 128 0,-129 2-128 0,131 7 0 16,-131-7 0-16,129 10 0 0,-129-10 0 0,120 11 0 16,-120-11 0-16,101 12 0 0,-101-12 0 0,96 10 0 15,-96-10 0-15,84 9 0 0,-84-9 0 0,76 7 0 16,-76-7 0-16,0 0 0 0,91 9 0 0,-91-9 0 0,0 0 0 0,0 0 0 16,84 5 0-16,-84-5 0 0,0 0 0 0,0 0 0 15,74-4 0-15,-74 4 0 0,0 0 0 0,0 0 0 16,0 0 0-16,75-17 0 15,-75 17 128-15,0 0-128 0,0 0 0 0,0 0 0 0,0 0 0 0,37-31 0 0,-37 25 0 16,0-1 0-16,-3-1 0 0,-3-1 0 0,1-1 0 0,-4-3 0 16,-3-1 0-16,-2-3 0 0,0 0 0 0,-3-1 0 15,-1-4 0-15,1 2 0 0,0-4-320 0,-3-2 64 16,3-2 16-16,1-3 0 0,2-2 240 0,0-4 128 16,2-3 0-16,0-7-128 15,3-4 384-15,1-6-48 0,1-8 0 0,3-6 0 0,1-13-64 0,3-8-16 16,3-9 0-16,2-7 0 0,2 0-256 0,-1 2 128 15,2 3-128-15,1-1 0 0,0 3 0 0,-1-2 0 16,1-2 0-16,0 8 0 0,-4 5 0 0,-1 3 0 16,-8 5 0-16,4 0 0 0,-5 4 0 0,-2 2 0 15,2 3 0-15,-6 5 0 0,2 6 0 0,-1 0 0 0,0 6 128 16,-3-3-128-16,3 4 0 0,-4-1 0 0,2 6 128 0,0-2-128 16,-2 2 0-16,0 3 0 0,-2 0 128 0,-1 6-128 15,1 2 0-15,-2 1 0 0,3 6 0 0,-3-1 0 16,1-2 0-16,1 2 0 0,-5 1 0 0,2-1 0 15,2 3 0-15,-1 1 0 0,-3 3 0 0,1-2-144 16,0 1-208-16,-1-4-32 0,-1 0-16 0,-1-4 0 16,0 6 144-16,-1-8 48 15,0 5 0-15,-2-3 0 0,1 2 208 0,1-1 0 0,-6-3 0 0,1 4 0 16,-3-1 0-16,-4-2 0 0,-5 4 0 0,1 1 0 16,-3 2 0-16,-1 5 0 0,-1 0 0 0,-2 0 0 0,2-2 288 15,-4 2-48-15,5 0-16 0,-5-6 0 0,1 1-224 0,-3-4 0 16,1 5 0-16,-3-3 0 0,1 0-384 0,0 0 16 15,3-2 16-15,-2 0 0 16,-1-1 192-16,-5-2 160 0,4 3-208 0,-1 0 80 0,-1 2 128 0,-5 0 192 16,-1 0-32-16,-5 0-16 0,0 5 64 0,-9 3 16 15,0 3 0-15,-5 8 0 16,-9 14-624-16,-12 17-128 0,-16 14-32 0,-8 13-14800 0</inkml:trace>
  <inkml:trace contextRef="#ctx0" brushRef="#br0" timeOffset="3808.46">23983 9491 4607 0,'0'0'400'0,"3"-4"-400"16,-1 3 0-16,2-3 0 0,-1 4 208 0,2-3-32 16,4-3-16-16,0-2 0 15,3-1-544-15,-2 0-96 0,-3 1-32 0,-1 1 0 16,-6 0 64-16,-9 5 16 0,0 0 0 0,-3 0 0 0,-2 4 1344 0,-3 0 272 16,-3 0 48-16,-1 3 16 0,-1-2 704 0,1 3 144 15,2-3 16-15,1 1 16 0,1-3-592 0,-1-1-112 16,1 0-16-16,0 0-16 0,-1 0-304 0,1 0-48 15,3 0-16-15,-9 0 0 0,0 4-576 0,-3 1-112 16,0-2-16-16,-5 3-16 0,1-1-304 0,-1-2-256 16,1-3 64-16,2 0 0 15,2 0-448-15,-3 0-64 0,1 0-32 0,-2 0 0 0,2-1 384 0,2-3 80 0,-4 1 16 0,4-3 0 16,2 3 256-16,0 3 0 16,1 0 0-16,4 7 0 0,-2 0 512 0,2 5 48 0,1 4 16 0,2-1 0 15,3 8 48-15,-1 1 16 0,1 4 0 0,-1 5 0 16,6 4-304-16,-6 3-48 0,5 0-16 0,-3 7 0 15,1 4-144-15,4-1-128 0,2 1 144 0,5-3-144 16,2 1 304-16,5-5-48 0,5-1 0 0,2 1 0 16,-14-44 128-16,44 71 32 0,-44-71 0 0,62 65 0 15,-62-65 32-15,72 50 0 0,-72-50 0 0,82 35 0 16,-82-35 176-16,89 30 32 0,-89-30 16 0,80 19 0 0,-80-19-144 16,83 17-16-16,-83-17-16 0,84 14 0 0,-84-14-336 0,87 4-160 15,-87-4 160-15,91 3-160 0,-91-3 0 0,92-3 0 16,-92 3 0-16,89-18 0 31,-51 4-368-31,-3-7-112 0,-9-1-32 0,-6-4 0 16,-5-2-544-16,-6-5-112 0,-4-4-32 0,-3-6 0 0,-2-3 784 0,-2-6 160 0,2 3 16 0,-3 2 16 0,-1-2 1184 0,2 1 224 15,4 2 48-15,-2-1 16 0,2-1-464 0,-4-1-80 16,2-3-32-16,0-2 0 0,-2 0-528 0,-1-2-144 16,-1 4 0-16,-1 5 0 15,4 3-1216-15,-1 6-320 0,2 10-64 0,-2 3-11776 0</inkml:trace>
  <inkml:trace contextRef="#ctx0" brushRef="#br0" timeOffset="4509.92">26572 6946 11967 0,'-5'-3'1072'0,"0"-3"-864"0,7 3-208 0,1 3 0 16,-1 0 208-16,1-2 0 0,-3-5 0 0,4 2 0 31,-4-4-704-31,0 1-144 0,-7-1-16 0,-4 5-16 15,-3-1-448-15,-3 5-96 0,0-2 0 0,-8-1-16 0,3 3 1232 0,-1-4 464 0,0 4-16 0,-1-1 0 32,-1-3 960-32,3 4 192 0,1 4 48 0,-2 1 0 0,-3 0-256 0,2 4-48 0,-1 3-16 0,1 0 0 15,-1 2-80-15,-1-3-16 16,0 4 0-16,0 1 0 0,0 0-560 0,3-2-112 0,1 3-32 0,-1 2 0 16,6-1-224-16,1-1-48 0,2 7-16 0,5-4 0 15,-1 2-80-15,3 3-16 0,2 1 0 0,-1-2 0 0,3 7-144 0,-2-1 0 16,3 7 0-16,0-3 0 15,4 5 0-15,0-3-144 16,5 4 144-16,-7-40 0 0,26 70 0 0,-26-70 0 16,47 63 0-16,-47-63 0 0,71 52 0 0,-71-52 0 15,93 44 0-15,-93-44 0 0,104 26 368 0,-104-26 16 16,120 8 16-16,-62-11 0 0,-1-2-80 0,4-4-32 16,0-3 0-16,2-4 0 0,0-1 32 0,-2-4 16 15,-9-5 0-15,-8 0 0 0,-4-2 144 0,-5-2 32 16,-2-1 0-16,-4-6 0 0,-3-5-336 0,-3 2-176 15,-4-2 192-15,-1-5-192 0,-3-1 192 0,-4-5-192 16,-2 1 192-16,-6 3-192 0,-3 1 240 0,0-1-64 16,-7 5-16-16,-3 4 0 0,-3 0-32 0,-4 2 0 0,-6 1 0 15,-5 6 0 1,2 5-512-16,-9 8-96 0,-5 10-32 0,0 8 0 16,-7 8-1136-16,-3 13-224 0</inkml:trace>
  <inkml:trace contextRef="#ctx0" brushRef="#br0" timeOffset="5323.19">29766 9203 13823 0,'0'2'1216'0,"0"-2"-960"0,4 2-256 0,-4-2 0 15,2 2 560-15,-2-2 64 0,3 0 16 0,1 5 0 0,-4-2-384 0,0 3-80 16,0 1-16-16,-4-2 0 0,-5 0-160 0,-1-2 0 16,-2 3 0-16,-2 1 0 0,-4 0 0 0,1 0 240 15,-6 1-48-15,-1 1 0 0,-2 1 368 0,-2 6 64 16,-3 2 16-16,-3 1 0 0,1 3-112 0,-1 4-16 15,-1 4 0-15,0-2 0 0,3 7 304 0,1 0 48 16,5 5 16-16,0-4 0 0,3 1-160 0,6-1-16 16,-1 4-16-16,1 1 0 0,3-1-512 0,0 3-176 15,2 6 0-15,3 0 144 0,-3 3-144 0,7-3 0 16,-4 3 0-16,4-7 0 0,1 2 0 0,2-7-176 0,2 0 176 16,2-5-128-16,2-3-96 0,4-1-16 0,-8-31 0 0,0 0 0 15,46 66 240-15,-46-66 0 0,0 0 0 0,90 31 0 16,-90-31 320-16,91-1 96 0,-91 1 32 0,110-21 0 15,-49 7 368-15,-2-4 80 0,-3 1 0 0,-2-6 16 16,2-3-208-16,-8 0-64 0,1 0 0 0,0-2 0 16,-6-1-384-16,1 1-64 0,-2-2-32 0,-4-1 0 15,-1-1-160-15,-6-2 0 0,-3-1 0 0,-4 0 0 16,-3-2 0-16,-3-1 128 0,-4 1-128 0,0-1 0 16,1 1 384-16,-6-1 0 0,0-2 0 0,-1 0 0 15,-2 0 176-15,-6 3 16 0,-4-4 16 0,-5 1 0 0,-4-1-448 16,-5 1-144-16,-8 2 0 0,-5 2 0 15,-8 4-1168-15,-10 6-352 0</inkml:trace>
  <inkml:trace contextRef="#ctx0" brushRef="#br0" timeOffset="11049.58">26440 8169 9215 0,'3'-2'816'0,"3"-1"-656"15,-3-1-160-15,2-1 0 0,1 3 960 0,0-5 144 16,8 2 48-16,6-7 0 0,6-6-512 0,3 3-80 15,-2-1-32-15,-5 2 0 0,-8 5-528 0,-2 4 0 16,-10 2 0-16,-2 6-144 0,-2-1 464 0,-6 7 112 16,-1 6 16-16,-5 3 0 15,2 1 1248-15,-2 7 256 0,-2 4 48 0,6 3 16 0,-3-2-16 0,8 4 0 0,-2 0 0 0,6 5 0 16,1 2-800-16,1-1-176 16,3 6-16-16,1 2-16 0,2 0-656 0,-5 3-128 0,1 6-16 0,1 1-16 15,-1 7-176-15,2 4 0 0,-1-1 0 0,1-1 0 16,4 0 0-16,1 0 0 15,2 2 0-15,6-2 0 0,-1 0 0 0,2-2 0 0,4 2 0 0,-4 1 0 16,4 1 0-16,-7 2 0 0,-1-3 128 0,3-3-128 16,-4 1 0-16,0-1 0 0,-2-2 0 0,-3-3 0 15,1 4 0-15,-3-3 0 0,2 1 0 0,-4 1 0 16,-2-4 0-16,-1 1 0 16,2 0 0-16,-4-2 0 0,3-3 0 0,-1 1 0 0,1 1 144 0,1 2-144 0,1 1 0 0,0 2 0 15,4 0 0 1,0 0 0-16,3-4 0 0,-3-5 0 0,1-2 0 0,2-1 0 0,-3-1 0 0,3 1 0 15,2 1 0-15,0-3 0 0,-2-6 0 0,2 1 0 16,4-4 0-16,-1 0-128 0,0-4-96 0,1-1-16 16,-1-2 0-16,-1-7 0 15,0-1-496-15,-6-8-96 0,2 6-32 0,-3-4 0 16,0 0-880-16,-8 4-176 0,3-1-48 0,-1-1 0 16,-3 7-272-1,2-2-64-15,0 4-16 0,0 1-6144 0</inkml:trace>
  <inkml:trace contextRef="#ctx0" brushRef="#br0" timeOffset="11514.01">26344 11577 16575 0,'-5'9'1472'0,"5"-5"-1168"0,5 1-304 0,4-5 0 16,3-2 672-16,0-1 80 0,-12 3 16 0,0 0 0 15,101-2 544-15,-101 2 112 0,129-12 32 0,-129 12 0 16,126-18-1152-16,-126 18-304 0,102-8 0 0,-102 8 0 16,0 0-320-16,105 10-144 15,-105-10-48-15,0 0 0 0,77 38 512 0,-55-20 240 0,1 4-32 0,0-4 0 0,-1 3 2800 16,-1-2 544-16,2 3 112 0,-1-1 32 16,-1 7-3696-16,6-2-544 0,-5-1-208 0,4-6-32 15,-26-19 784-15,58 35 272 0,-58-35 0 0,0 0 0 16,89 26-272-16,-89-26 0 0,0 0 0 0,0 0-144 15,90-23-288-15,-76 8-48 0,-5-1-16 16,-4-5 0-16,-1 0 176 0,-8-2 16 0,-1 1 16 0,-2-6 0 0,-2 0 672 0,1-3 144 16,1-9 32-16,3 0 0 15,1-9 208-15,6-5 64 0,6-2 0 0,1-1 0 0,8-4-832 0,8-11 0 16,7-11 0-16,7-3-10960 16,4-4-2096-16</inkml:trace>
  <inkml:trace contextRef="#ctx0" brushRef="#br0" timeOffset="12190.68">26400 8604 14735 0,'-18'12'1312'0,"10"-6"-1056"0,-1 2-256 0,5-2 0 15,4-3 576-15,0 1 64 0,4-3 16 0,-4 6 0 16,3 4 912-16,6 1 176 0,-2-2 48 0,4 3 0 16,-1-8-1440-16,2 0-352 0,-3-3 0 0,0-2 0 15,-1-4-1280-15,-6-1-336 0,2-2-64 0,-4-2-16 16,-4-1 224-16,2-2 64 0,-1-2 0 0,-2-2 0 0,1-3 2336 0,4 0 480 15,-3-6 80-15,3-6 32 0,3 1 816 0,6-6 160 16,0 1 48-16,-1-5 0 0,4 0-1152 0,2-7-240 16,4-2-32-16,-1-3-16 0,1-6-880 0,4-4-224 15,5-4 0-15,-3 5 0 0,6-2-192 0,-4 14-64 16,2 12-32-16,-4 13 0 31,-1 10-224-31,-2 11-64 0,-2 6 0 0,-2 18 0 0,1 7 272 0,-1 28 48 0,0 27 16 0,1 25 0 0,-3 25 496 0,6 3 80 16,6 1 32-16,4-6-12752 0</inkml:trace>
  <inkml:trace contextRef="#ctx0" brushRef="#br0" timeOffset="57249">6688 13237 3679 0,'-14'2'320'0,"5"3"-320"15,2-3 0-15,5 0 0 0,2-2 512 0,-7 0 48 16,-3 5 0-16,-8-2 0 0,-2 4-80 0,-3 0-16 16,4-3 0-16,1-1 0 0,3-1-464 0,1-4 128 15,1-1-128-15,3 3 0 0,-4-4 0 0,2 3-160 16,-2-3 32-16,-3 4 0 16,-1-2 128-16,1 2 0 0,-3 0 0 0,0 2 128 0,-1 2 464 0,1-3 112 15,-4 8 0-15,1-5 16 0,1 4 416 0,-1 3 80 16,-3 1 0-16,0-3 16 0,3 3-448 0,-3-2-80 15,3 8-32-15,3-1 0 0,-1 6-320 0,1-2-64 0,-2 6-16 0,4 0 0 16,-3-1-272-16,2 3 128 0,-2 3-128 0,2-1 0 16,2 0 0-16,-4 1 0 15,2-3-160-15,-2 8 160 16,-2-2 0-16,-3 5 0 0,3-2 0 0,2-1 0 16,2-2 240-16,2 3 64 0,-1-3 16 0,3 0 0 15,4-2 592-15,-3 1 128 0,6 1 32 0,1 2 0 16,-2-2-112-16,4 0-32 0,-1 3 0 0,-1-2 0 15,6 3-160-15,-4-4-48 0,5-2 0 0,1 0 0 16,3-9-160-16,4 6-48 0,1-8 0 0,2 5 0 16,3-1-192-16,1-7-32 0,3 2-16 0,-1 0 0 0,1-4-144 15,4-1-128-15,1-4 192 0,-2 2-192 0,1-5 128 0,-22-9-128 16,0 0 0-16,0 0 0 0,115 17 288 0,-115-17-48 16,0 0-16-16,101-9 0 0,-101 9 32 0,0 0 16 15,119-21 0-15,-119 21 0 0,0 0-80 0,124-36 0 16,-124 36-16-16,80-28 0 0,-80 28-176 0,84-35 128 15,-84 35-128-15,97-47 128 0,-97 47-128 0,98-52 0 16,-98 52 0-16,106-58 0 0,-106 58 0 0,113-68 0 16,-55 34 0-16,-13-3 0 0,-3 4 0 0,-6 0 0 15,-1 0 0-15,-9 5 0 0,-1-2 384 0,-1-1-16 16,-6 5 0-16,-3-2 0 0,1 2-112 0,-4 1-32 16,2 3 0-16,-5-3 0 0,1 1 128 0,-1-2 32 0,3 0 0 15,-7-2 0-15,2 2-144 0,0-4-32 16,0 2 0-16,-5-1 0 0,5-3-208 0,-7-1 0 0,2-2 128 0,-2 1-128 15,0-1 0-15,-2 0 0 0,-5 0 0 0,0 4 0 16,-3-1 0-16,-4 1 0 0,0 1 0 0,-4 8 0 16,-4-1 0-16,-1-1 0 0,2 1 0 0,-5 0 0 15,3 4 0-15,-3-2 0 0,4 0 0 0,-5 2 0 16,5-2 0-16,-1 4 0 0,2 3 0 0,0-3 0 16,-1 6 0-16,-1 2 192 0,-3 6-16 0,0 3-16 15,-2 3-32-15,-3 4 0 0,-4 6 0 0,-4 4 0 16,3 6-128-16,-8 3 0 0,4 9 0 0,-3 3 0 15,-3 2 0-15,3 0 0 0,-1 2 0 0,-1 0 0 16,6-1 0-16,-6-2 0 0,7-3-144 0,-2-3 144 16,0-5 0-16,1-2 0 0,3-5 0 0,4-5 0 15,8-6-496-15,5-8-32 0,3-4-16 0,7-6-16448 16</inkml:trace>
  <inkml:trace contextRef="#ctx0" brushRef="#br0" timeOffset="59626.44">6881 14463 6447 0,'-16'2'576'0,"6"-2"-576"0,1 4 0 0,4-1 0 0,3-1 1632 0,2-2 224 16,-1 0 32-16,1 0 16 0,-4 3-544 0,1 1-96 15,3-2-32-15,-2 1 0 0,4-1-928 0,-2 0-304 16,1-1 160-16,-1 3-160 16,2-2 0-16,-2-1 0 0,0 1 0 0,4-2 0 0,-4 0 0 0,0 0 0 15,0 0 0-15,0 0 0 0,1-2 0 0,1 1 288 16,0-5-48-16,1 5-16 0,1-6 512 0,1 3 96 16,0-1 32-16,-1 0 0 0,1 1-352 0,-2 2-80 15,3 2-16-15,-3-3 0 0,2 3-416 0,-1 3 128 16,-2-1-128-16,3-2 0 0,-2 4 0 0,1 1 0 15,-1 2 0-15,2-2 0 0,4 0 0 0,-4 4 0 16,2 0-176-16,0-2 176 16,2 3 0-16,0-1 0 0,3 3 0 0,-3-2 0 0,-1 3 0 0,1-1 0 0,5-2 0 15,-2 4 0-15,2 0 128 0,-2-2 64 0,6 6 16 0,-3-4 0 16,3 1 496-16,-2 1 80 0,1-4 32 0,-1 4 0 16,-1 0-240-16,-1 1-64 0,0 4 0 0,-2-2 0 15,-1-1-336-15,-2 2-176 16,-1 0 160-16,-1 0-160 0,-1 3 0 0,-5 3 0 0,1-3 0 0,-2 3 0 15,-2 0 0-15,1-3 0 0,-3 3 0 0,2-3 0 16,-1-3 0-16,-2 1 0 0,5-3 0 0,-4-4 0 16,4-4-304-16,0-1 0 0,4 0 0 0,-3-6 0 15,3-3-1408 1,-1-3-272-16</inkml:trace>
  <inkml:trace contextRef="#ctx0" brushRef="#br0" timeOffset="59894.6">7341 14408 6143 0,'5'-14'128'0,"-1"2"16"0,-1 5 16 0,-3 0 32 0,2 5-192 0,2-5 0 0,-1-7 0 0,6-7 0 0,-2-3 1664 0,1-1 272 16,-1 8 64-16,-5 3 48 0,0 5-48 0,-4 6-16 0,0 1 0 0,-3 6 32 15,2 1-480-15,-6 3-112 0,-3 3-16 0,1 6 48 16,-4 4-496-16,-1 2-112 0,-1 8-16 0,-1 1 32 15,-3 2-128-15,-1 6-32 0,-1 2 0 0,-3 7 48 16,-6 2 0-16,-1 4 0 16,2-1 0-16,0 2 32 0,-1 1-464 0,-3 1-80 0,-1 1-32 0,-3 0 32 15,-1 1-240-15,0-6 0 0,0-7-192 0,2-2 192 16,3-3-256-16,4-6 32 0,3 1 0 0,5-9-9872 16,7-6-2000-16</inkml:trace>
  <inkml:trace contextRef="#ctx0" brushRef="#br0" timeOffset="61882.68">8991 12851 11967 0,'-12'8'1072'0,"2"1"-864"0,4-6-208 0,6-1 0 15,0-2 704-15,-3 4 112 0,-6 1 16 0,-5 9 0 16,-1-2-832-16,-1 2 0 0,4-2 0 0,-2 2-144 31,2-5-1200-31,-2 5-224 0,1-2-48 0,0 0-16 16,-5 6 544-16,-3-3 96 0,2 4 32 0,-4 1 0 0,1 2 2064 0,1 4 432 0,0-3 64 0,2 1 32 15,3 2 816-15,2-1 176 0,0-2 16 0,0 3 16 16,6 0-848-16,-6 0-160 0,5-3-48 0,-2 3 0 16,3 5-912-16,1-1-192 0,-5 1-48 0,3 0 0 15,-2 4-448-15,-1-3 128 0,0 6-128 0,2-2 0 16,-3 6 0-16,-1 0 0 0,0-2 0 0,-1 2 0 15,4-2 192-15,-4 0-48 0,4 0-16 0,-1-2 0 0,3 1 336 16,1-1 64-16,2 0 16 0,3-1 0 0,1 1-32 0,2-5-16 16,5 2 0-16,1-5 0 0,2-2-240 0,4-2-64 15,2 0 0-15,0-3 0 0,7-1-192 0,-2-4 0 16,2-1 0-16,-21-17 0 0,0 0 0 0,80 33 128 16,-80-33-128-16,0 0 0 0,98 19 0 0,-98-19 0 15,0 0 0-15,122 18 0 0,-122-18 0 0,0 0 0 16,132 14 0-16,-132-14 0 0,0 0 0 0,110 8 0 15,-110-8 0-15,0 0 0 0,0 0 0 0,0 0 0 16,107-3 0-16,-93-2 0 0,6 3 272 0,-2-5 16 16,-2 2 0-16,1-1 0 0,2-1 112 0,0-3 32 15,2-2 0-15,2 1 0 0,-4-1-32 0,2 0 0 0,-2-5 0 16,2-1 0-16,0-4-208 0,2-1-64 0,-3-3 0 0,0 0 0 16,-3-1-128-16,1 1 0 0,-6-2 0 0,-2 1 0 15,-5 1 0-15,2-1 0 0,-1 1 0 0,-1 0 0 16,-2 0 0-16,1 0 0 0,1 3 0 0,-3-3 0 15,5 0 0-15,-2 0 0 0,2 1 0 0,3-1 0 16,-1-3 0-16,3 1 0 0,2-2 0 0,-3-5 0 16,1 1 0-16,2 0 0 0,-2 0 0 0,-2-1 0 15,-3 3 0-15,-3 3 0 0,1 1 0 0,-5 2 0 16,0 1-144-16,0 3 144 0,-5-1 0 0,1 2 0 16,-1-1 0-16,-3 4 0 0,-1-1 0 0,-5-2 0 0,-4-1 0 15,-2-1 0-15,-3-1 128 0,-7-1-128 0,2-4 0 0,-5 2 0 16,0 1 0-16,0 2 0 0,2-1 320 0,-2 6-16 15,3 4-16-15,-1 1 0 0,-3 3-112 0,1-1-32 16,-1 7 0-16,2-4 0 0,-3 2-144 0,6 2 0 16,1 0 0-16,-4-4 0 0,6 2-352 0,0-2 48 15,0-1 16-15,3 1 0 16,6 4-944-16,-4-2-192 0,7 2-48 0,-3 0-14000 16</inkml:trace>
  <inkml:trace contextRef="#ctx0" brushRef="#br0" timeOffset="63060.4">10014 12882 12895 0,'-8'5'1152'0,"2"-1"-928"16,3-1-224-16,3-3 0 0,0 0 1264 0,0 0 208 15,0 2 32-15,-4 1 16 0,4-3-512 0,4 4-112 16,-1-4 0-16,3 0-16 0,2 0-880 0,-3 0-208 16,4 0-32-16,0-4 0 0,3 4-128 0,-3 0-16 15,0 0-16-15,-1 0 0 0,3 4 400 0,-3-2 0 16,1 1 0-16,0 1 0 0,0 1 320 0,-1 3 64 16,1 1 0-16,0 3 0 0,-1-1 240 0,3 1 48 15,-1 2 16-15,4 0 0 0,-3 3-432 0,1-3-64 0,2 2-32 0,2-2 0 16,-3-2 32-16,1-2 16 15,0 3 0-15,0-5 0 0,2 3-208 0,-6-2 0 0,3-1 0 0,-1-4 0 16,-3 4 0-16,-1-2 0 0,1 1 0 0,-2-2 0 16,0 0 0-16,2 0 0 0,-1-1 0 0,-2-4 0 15,2 3 0-15,1-6 0 0,0 1 0 0,-4-5 0 16,2-2 0-16,0 1-160 0,2-3 160 0,-2-4-128 16,1-3 128-16,1-1 144 0,0-2-16 0,-1-2-128 15,3 1 400-15,1-4-16 0,-3-2-16 0,1-2 0 16,2 4-112-16,-3 3-32 0,0 1 0 0,-4 1 0 0,0 2-224 15,-1 1 0-15,-1 6 0 0,-3 0 0 0,0 7 0 0,-3 1-160 16,3 4 160-16,-2 4-192 0,0 1 192 0,1 4 0 16,1 6 0-16,-4 1 0 0,4 1 0 0,-2 4 0 15,2 2 0-15,0 7 0 0,0 1 240 0,2 5 80 16,2 6 0-16,-4 0 16 0,5 7 304 0,0-6 64 16,2 6 16-16,-2-5 0 0,0-1-144 0,2 1-48 15,-1 1 0-15,-3 2 0 0,-3 2-400 0,-3-4-128 16,-6 2 0-16,0-2 0 0,-1 4-160 0,-2 0-144 15,-6-5-16-15,1-4-16 16,-1-2-496-16,-1-5-112 0,-2-3-16 0,-1-4 0 16,1-4 352-16,-2-4 64 0,0-1 16 0,2-6 0 0,2-4 320 0,2-6 64 15,-1-2 16-15,4-8 0 0,4-3 128 0,0-7 0 0,4-4 0 16,-1-7-128-16,6 2 128 0,1-6 0 0,5-10 0 0,4-3 0 16,3-3-320-16,2-1-16 0,5 2-16 0,2 1 0 31,0 7-800-31,3 5-144 0,0-2-48 0,3 6 0 15,-3 6-384-15,2 3-96 0</inkml:trace>
  <inkml:trace contextRef="#ctx0" brushRef="#br0" timeOffset="64476.24">6057 11621 8287 0,'-12'9'736'0,"3"-6"-592"0,2 1-144 0,3-3 0 16,1-1 832-16,3 0 128 0,0 0 16 0,-2 4 16 16,-1-2 112-16,-1-2 32 0,1 1 0 0,1-1 0 15,-3 2-1376-15,1-2-272 0,-1 4-48 0,-2-3-16 16,2 1-912-16,0 0-192 0,-4-2-48 0,0 3 0 15,1-1 512-15,-5 1 112 0,3 1 16 0,1-2 0 0,0 1 1408 0,-3-3 272 16,4 4 64-16,-1-3 16 0,4-1 1184 0,-2 0 256 16,5 0 32-16,2 0 16 0,-4-1-352 0,4-6-64 15,4 1-16-15,1-2 0 0,2-1-976 0,0-1-208 16,5-6-32-16,-3 2-16 0,3-3-496 0,2-3 0 16,0 0 0-16,2-1 0 0,3 1 128 0,-2 0-128 15,1-3 0-15,-1 4 0 0,2-2 0 0,-1 3 0 16,-4 1 0-16,1 5 0 0,-1 3 0 0,-1 0 0 15,-3 4 0-15,-1 3 0 0,-1 2 0 0,-1 2 0 0,0 5 0 16,0 4 0-16,2 3 256 0,-4 3 96 0,4 7 32 0,1 1 0 16,3 1 448-16,-1 3 80 0,2-1 32 0,3 2 0 15,-5-2-688-15,4 3-128 0,0-1-128 0,-2 1 192 16,-2 2-192-16,2 0 0 0,-5 2 0 0,-1 0-176 16,-2 0 176-16,-1 0 0 0,2 1 0 0,-6-1 0 15,3 3 0-15,-1-1 176 0,3 0-176 0,-3-3 192 16,2 1 208-16,-3-3 48 0,2-6 16 0,-1 0 0 15,-1 0-256-15,1-5-48 0,1-2-16 0,-2-5 0 16,1 0-640 0,1-5-128-16,-1-1-16 0,2-4-11776 0</inkml:trace>
  <inkml:trace contextRef="#ctx0" brushRef="#br0" timeOffset="64774.81">6653 11222 23039 0,'-26'19'1024'0,"8"-5"192"0,4-2-960 0,6 1-256 0,2-8 0 15,3-2 0-15,-1 4 0 0,-4 5 0 0,-3 11 0 0,-6 8 0 16,-4 8-128-16,2 1 128 0,-7 0 0 0,3 3 0 15,-3 4-208-15,0-1 64 0,-4 2 16 0,-1-1 128 16,-2-5-192-16,-2 2 192 0,-4 8-208 0,-1 0 80 16,0 2 0-16,0 4 0 0,2-1 0 0,1 1 128 15,6-1 1728-15,5-5 448 0,0-3 112 0,10-9 32 16,5-5-720-16,3-3-160 0,2-8-32 0,12 4-11072 31,4-14-2224-31</inkml:trace>
  <inkml:trace contextRef="#ctx0" brushRef="#br0" timeOffset="65435.27">7137 11121 7359 0,'0'0'656'16,"0"0"-528"-16,2 2-128 0,0-2 0 0,-1 0 768 0,3 0 112 15,-2 0 16-15,5 3 16 0,1-3-128 0,-2 5-16 16,2 2-16-16,-6-1 0 0,2 2-624 0,-4 1-128 16,-2 3 0-16,-2-1 0 0,-3 6 0 0,0 1-160 15,-1-1 160-15,-6 0-128 0,2 3 400 0,-2 2 96 16,-2-1 16-16,2 5 0 0,-5-3 400 0,0 3 96 16,-1 2 16-16,3 0 0 0,-6 0-48 0,1 1 0 15,1-1 0-15,-5 3 0 0,3 1-384 0,0-1-80 16,-1-3 0-16,5-4-16 0,1 3-112 0,4-7 0 15,-1 0-16-15,4-3 0 0,3 0-240 0,-1-1 128 0,4-2-128 0,1-4 0 16,1 3 0-16,1-5 0 0,4 1 0 0,1-4 0 16,6 2 0-16,-4-5 0 15,7 5 0-15,-1-5-160 0,4 1 160 0,-1-1 0 0,6-2 128 0,-3 0-128 16,7 3 448-16,-4-3 32 0,2 0 0 0,3 0 0 16,-6 6-224-16,3-6-32 0,3 3-16 0,-6-3 0 31,2 5-720-31,0-5-160 0</inkml:trace>
  <inkml:trace contextRef="#ctx0" brushRef="#br0" timeOffset="65875.28">7949 10536 10127 0,'-7'0'448'0,"6"-2"96"0,-5 0-544 0,6 1 0 0,0-3 0 0,2 4 0 16,2 0 528-16,-4 0 0 0,1-2 0 0,1 1 0 15,3 1-224-15,-5 0-48 0,0 3-16 0,0 2 0 16,0-1-240-16,0 5 0 0,0-1 0 0,-3 1 0 16,1 0 416-16,0 5 32 0,2 0 16 0,-1 3 0 15,1 0 464-15,0 1 96 0,0 4 0 0,0 3 16 16,0 3 0-16,0 3 0 0,0 4 0 0,0 3 0 16,0 4-464-16,0 5-112 0,-4 5-16 0,1 2 0 15,1 4-448-15,-3-1 0 0,1 1 0 0,-1-1 0 0,-4 4-128 0,4 4-32 16,-2 1 0-16,2-4 0 0,-2-1 160 0,0-5-128 15,3-4 128-15,-1-8-128 0,3 1 128 0,2-6 0 16,2-5 0-16,3-2 0 0,-1-6 0 0,1-3-160 16,4-6 16-16,-4-3-6544 15,0 2-1312-15</inkml:trace>
  <inkml:trace contextRef="#ctx0" brushRef="#br0" timeOffset="66263.45">8413 10733 23039 0,'-18'10'1024'0,"8"-1"192"0,1 0-960 0,6-4-256 0,-2 2 0 0,3-2 0 15,0 0 976-15,-3 11 160 0,-4 3 16 0,0 12 16 16,-3 2-960-16,-2 1-208 15,0 0 0-15,-3 1 0 0,-1-3-2272 0,-4 2-416 0,1-2-96 0,-5-3-16 16,-2-1 432-16,2-2 64 0,0 0 32 0,-1 1 0 16,1-5 2272-16,0 1 464 0,0 0 96 0,3-3 16 15,4 3 1232-15,2-2 256 0,-1 0 48 0,3-5 16 16,4 1-752-16,-3-1-160 16,6-1-16-16,-1-3-16 0,0 2-848 0,0-1-160 15,6-1-48-15,-2-3 0 16,1-1-592-16,1-1-128 0,3-3-32 0,3 3 0 15,1-2-272-15,4-3-64 0,1 1-16 0,2 1 0 0,1-3 624 0,5 3 128 0,1-4 32 0,-1 5 0 16,2-1 816-16,-19-4 160 0,0 0 48 0,0 0 0 16,110 13 320-16,-110-13 80 0,0 0 16 0,110 18 0 15,-110-18-768-15,0 0-160 0,106 26-16 0,-106-26-16 16,0 0-784-16,89 28-144 0</inkml:trace>
  <inkml:trace contextRef="#ctx0" brushRef="#br0" timeOffset="68105.82">8972 10517 4607 0,'2'-2'400'0,"1"0"-400"0,3 2 0 0,-3-3 0 16,1 3 768-16,1-2 64 0,4-2 0 0,5-1 16 15,3-2-528-15,0 2-96 0,1 2-32 0,-8 1 0 0,2 4-352 0,-8-2-80 16,1 3-16-16,-5 2 0 0,0 4 256 0,-3 0 0 16,-3 3 0-16,-2 0 0 0,2 4 864 0,-6 1 224 15,0 1 32-15,-2-1 16 0,4 9 320 0,-8-3 64 16,1 8 16-16,-1-1 0 0,1 1-576 0,-4-1-96 15,4-2-32-15,-1 1 0 0,-1-1-576 16,2-2-112-16,-1 0-16 0,4 0-128 16,-3-3 0-16,-1-2 0 0,4-4-240 0,-1 1 80 0,1-4-64 0,0 0-16 15,2 0 0-15,1-2 0 0,3 0 240 0,1-2 0 16,1-1 0-16,1 0 0 0,5 0 448 0,0-1 16 16,0-3 16-16,2 1 0 0,1 1 208 0,3-2 32 0,1-2 16 0,1 1 0 15,1-2-352-15,0 1-80 16,5-1-16-16,-2 0 0 0,2-1-160 0,3 3-128 0,1-2 144 0,-1-1-144 31,6 1-288-31,-4 2-160 0,2-3-16 0,0-1-16 16,1 4-1376-16,1-4-288 0,0 0-48 0,-1 0-5888 0</inkml:trace>
  <inkml:trace contextRef="#ctx0" brushRef="#br0" timeOffset="68659">9629 10499 12895 0,'-3'-3'576'0,"-3"3"112"0,3-4-560 0,3 4-128 16,0 0 0-16,2 0 0 16,-1 0 1216-16,1 4 192 0,3-4 64 0,2 5 0 0,-1 7-640 0,-1 0-128 15,-2 4-32-15,1 1 0 0,-4 4-480 0,0 2-192 16,-4 7 128-16,-1-3-128 0,5 5 288 0,-5 1-32 15,3 0 0-15,2 2 0 0,2 0 256 0,0 1 32 16,1-1 16-16,-3 0 0 0,5 0 400 0,-1-7 64 16,5-2 32-16,-3-5 0 0,5 0 32 0,-1-6 16 15,4-3 0-15,2 1 0 0,-2-8-528 0,0-2-128 0,0-6 0 0,2-1-16 16,-3-3-432-16,1-5-192 0,2-3 0 0,-2-5 16 31,0-2-320-31,0-3-64 0,0-3-16 0,-2 1 0 0,2-3 192 0,2-5 16 0,-2 4 16 0,3-1 0 16,-3 3 176-16,2-2 48 0,-1 3 0 0,1-2 0 15,-2 4 128-15,-2 0 0 0,-1 3 0 0,-3 2-128 16,1 2-80-16,-5 7-16 16,1 3 0-16,-5 7 0 0,0 4 224 0,-4 2-144 0,3 8 144 0,-6 2-128 15,1 5 128-15,-2 7 128 0,-1 4-128 0,0 5 176 16,0 1 208-16,-1 4 64 0,1 4 0 0,1 4 0 0,-5 5 240 16,3 1 48-16,-1 3 16 0,1 8 0 0,1 3-400 15,-5 1-80-15,6 3-16 0,-1-3 0 0,0 1-256 0,1-9 0 16,-6-5 0-16,1-4-144 15,-6-3-160-15,-2-6-16 0,-1 1-16 0,-4-8 0 16,-4-6-848-16,2-9-160 0,2-7-48 0,-4-9 0 0,4-5 1008 0,3-5 208 16,4-7 48-16,2-6 0 0,3-8 672 0,3-7 144 15,6-7 16-15,9-7 16 0,4-2-400 0,6-7-64 16,7 1-32-16,7-1 0 0,7 4-224 0,5 3-208 16,4 4 32-16,-1 5-12816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58:12.6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26691 10863 11967 0,'-14'-5'1072'0,"5"5"-864"16,6 0-208-16,3 0 0 0,0 0 912 0,0 0 144 15,-6-2 32-15,-2-1 0 0,-1 3-128 0,6-4 0 16,3 4-16-16,5-5 0 0,7 2-944 0,2-3-144 16,7-2-48-16,-4-1-16 15,6-1-592-15,0-3-112 0,-1 5-32 0,-1-1 0 16,-3 4 416-16,-1 1 80 0,-3 1 0 0,-5 3 16 0,3 0 1088 0,2 3 224 0,-14-3 32 0,0 0 16 16,0 0-16-16,85 35 0 0,-85-35 0 0,82 23 0 15,-82-23-912-15,98 22-144 0,-98-22-48 0,127 26-8592 16</inkml:trace>
  <inkml:trace contextRef="#ctx0" brushRef="#br0" timeOffset="742.42">25002 13875 18431 0,'-14'3'1632'0,"6"4"-1312"16,2-2-320-16,1-3 0 0,7 2 640 0,1-4 64 16,3 5 16-16,2-2 0 0,-8-3-64 0,0 0-16 15,0 0 0-15,105 28 0 0,-105-28-640 0,90-2-320 16,-90 2 16-16,107-12 16 16,-107 12-1728-16,117-19-352 0,-117 19-64 0,120-24-2688 15,-120 24-560-15</inkml:trace>
  <inkml:trace contextRef="#ctx0" brushRef="#br0" timeOffset="1324.7">26835 15892 21183 0,'-3'1'1888'0,"3"-1"-1504"0,3 0-384 0,3 0 0 0,2 0 368 0,1 0 0 15,-9 0 0-15,0 0 0 0,0 0-368 0,112-3 0 16,-112 3 0-16,101-11 0 16,-101 11-464-16,109-13-176 0,-109 13-16 0,124-18-16 15,-124 18-1040-15,133-17-208 0,-133 17-32 0,127-14-2816 16,-127 14-560-16</inkml:trace>
  <inkml:trace contextRef="#ctx0" brushRef="#br0" timeOffset="2502.31">25420 18206 11967 0,'-13'2'1072'0,"4"3"-864"16,2-5-208-16,7 0 0 0,-2 0 1216 0,2 0 208 15,-9 4 48-15,1-4 0 0,-5 5 0 0,8-5 16 16,2 4 0-16,8-8 0 0,-5 4-1104 0,0 0-240 16,0 0-144-16,0 0 192 0,92-24-192 0,-92 24-224 15,0 0 48-15,0 0 16 0,100-12 16 0,-100 12 0 16,0 0 0-16,0 0 0 0,90 13-160 0,-90-13-16 0,0 0-16 0,105 18 0 31,-105-18-688-31,83 9-144 0,-83-9-32 0,107 0-4208 16,-107 0-848-16</inkml:trace>
  <inkml:trace contextRef="#ctx0" brushRef="#br0" timeOffset="3131.33">27900 18428 23951 0,'0'1'2128'0,"0"3"-1696"16,5-4-432-16,2 0 0 0,0 0 304 0,-7 0-32 16,0 0 0-16,0 0 0 0,100-12-272 0,-100 12 160 15,111-18-160-15,-111 18 128 0,113-24-320 0,-113 24-80 16,95-21-16-16,-95 21 0 16,80-9-464-16,-80 9-80 0,0 0-32 0,104 9 0 0,-104-9 640 0,0 0 224 15,103 38-144-15,-103-38-6064 16,82 33-1216-16</inkml:trace>
  <inkml:trace contextRef="#ctx0" brushRef="#br0" timeOffset="15763.38">16995 14366 10623 0,'-2'2'0'15,"-3"-2"0"1,3 3 0-16,4-3 0 0,-2 0 0 0,-2 2 0 0,1 1 0 0,-8 1 0 16,2 1 0-16,-2 0-160 15,2-1 288-15,4 1 64 0,-2-2 16 0,-2 3 0 0,5-6-80 0,-5 5 0 16,5-3-128-16,-3-1 192 0,1-1-352 0,1 4-80 15,-1-2-16-15,3-2 0 0,-5 1 32 0,3 1 0 0,-6-2 0 0,2 4 0 16,0-1 352-16,0-1 80 16,2 5 16-16,0-2 0 0,-2 0-16 0,0 0 0 0,0 4 0 0,2-2 0 15,-2 0-208-15,2-3 0 0,-1 3 0 0,3-6 0 16,-1 5 0-16,3-3-192 0,-3 0 16 0,2-1 0 16,-1 0 176-16,-1 0 176 0,3-2-48 0,1 0 0 15,0 0 688-15,-4 0 128 0,4 0 16 0,0-2 16 16,0 4-32-16,-3-2-16 0,1 0 0 0,2 3 0 15,-5-1-432-15,3 1-96 16,0 1-16-16,-3-2 0 0,2 5-48 0,3-6-16 0,-4 3 0 0,2 1 0 16,1-1 176-16,-1 1 16 0,2 0 16 0,0-2 0 15,2 3 64-15,-1-3 16 0,5 1 0 0,-3-1 0 16,4-1 64-16,0 1 16 0,3 1 0 0,3-2 0 0,-5 1-240 16,5-1-32-16,0 1-16 0,5 1 0 15,-1-2-240-15,1 1-160 0,-1 2 192 0,6-5-192 0,-4 4 0 0,2-1 0 16,2-3 0-16,-3 0 0 0,3 0 0 0,-4-3 0 15,2 3 0-15,-3-4 0 16,-6-1 0-16,3 2 0 0,1-3 0 0,-2-2 0 0,0-1 160 0,-2-2-32 16,0-4 0-16,-1 4 0 0,-2-4 32 0,-1 1 0 15,-2 0 0-15,-1-2 0 0,2 2-160 0,-7-3 0 16,2 3 0-16,-2 0 0 0,0 0 0 0,-2 2 0 16,-3 3 0-16,-2 0 0 0,-2 1 0 0,-2 4 0 15,-4 2 0-15,-4-1 0 0,-2 6 0 0,-4-1 0 16,1 2 0-16,-2 4 0 0,0-2 0 0,-2 2 0 0,2 1 0 0,-2 3 0 15,3 2 0-15,3 2 0 0,1-1 0 0,2 3 0 16,5 6 0-16,-2 1 0 0,2 4 0 0,4 1 0 16,1-2 0-16,2 3 0 0,5 4 128 0,2-4-128 15,5 1 288-15,1-1 32 0,6-1 0 0,0-4 0 16,4-4-128-16,1-1 0 0,4-3-16 0,-4-4 0 16,10-4-176-16,-5-1 0 15,1-2 0-15,3-4 0 0,0-1-256 0,-3-4 80 0,3-1 16 0,-3-1 0 16,6-4-1248-1,-6-1-240-15,3 0-48 0,-3-5-9984 0</inkml:trace>
  <inkml:trace contextRef="#ctx0" brushRef="#br0" timeOffset="16456.39">17748 14331 5519 0,'-4'5'240'0,"3"-3"64"0,1 0-304 0,0 0 0 16,0-2 0-16,-2 0 0 0,2 3 656 0,-2 0 80 15,-1 3 16-15,-3 4 0 0,1 1-240 0,-2 3-64 16,2-1 0-16,-4 1 0 0,4 4 96 0,2-1 16 16,-3 6 0-16,-1-2 0 0,2 1 336 0,2 1 64 15,-3 3 0-15,1 0 16 0,2 4-208 0,-1-2-32 16,2 3-16-16,2 1 0 0,-3-3-560 0,0-1-160 15,1-2 0-15,-3 0 0 0,5-3 0 0,-4-6-160 16,4-1 16-16,0-6 0 16,0-3-320-16,4-5-64 0,-3-4-16 0,3-5 0 0,1-1 224 0,2-10 64 0,2-1 0 0,1-7 0 15,2 0 48-15,-1-5 16 0,4-4 0 0,1-4 0 16,0 3 192-16,1-4 0 16,-3 3 0-16,-2-1-144 0,4-2 144 0,-4 1-128 0,0-1 128 0,2 4-128 0,-3-2 128 0,-1 6 0 15,-1 6-144-15,2 7 144 0,-3 3 0 16,1 7 0-16,0 9 0 0,-4 4 0 0,2 1 176 0,-2 7 96 15,4 8 32-15,-6 0 0 0,3 7 656 0,-3 4 144 16,2 4 32-16,-1 0 0 0,1 1-528 0,0 2-96 16,-1-1-32-16,1 1 0 0,-2-1-480 0,3-2 0 15,-3-4 0-15,-1 1 0 0,3-3 0 0,-1-3 128 16,1-3-128-16,2-2 0 0,-6-6 0 0,6-2 0 16,-5-5 0-16,5-1 0 15,-5-5 0-15,1-2 0 0,3 0 0 0,-3-5 0 16,2 0-448-16,2-4 0 0,-1-3 16 0,-5-2 0 15,6-2-32-15,-2-1-16 0,2-6 0 0,0 0 0 0,2 3 160 0,0-5 16 0,3-4 16 16,0-6 0-16,2 0 0 0,-2-5 0 0,2 0 0 16,0 0 0-16,-5 1 144 0,1-1 144 0,1 7-208 0,-2 0 80 15,-1 10 128-15,-1 3-128 16,0 4 128-16,2 9-128 0,-4 2 256 0,-1 5 48 0,-4 8 16 0,1 1 0 16,-1 3 704-16,0 4 128 0,0 5 48 0,0 0 0 15,4 3 48-15,-4 1 16 0,2 2 0 0,-1 0 0 16,5-1-720-16,-3 2-144 0,2 1-16 0,-3 2-16 15,2 1-240-15,-1 1 0 0,1-5 0 0,-3-2 0 16,3-3 160-16,-1-3-16 16,2-6 0-16,1-1 0 0,-1-8-144 0,2-2 160 0,2-3-160 0,-2-7 160 15,3 2-608-15,4-7-112 16,-5-2-16-16,1 2-6336 0,6-7-1280 0</inkml:trace>
  <inkml:trace contextRef="#ctx0" brushRef="#br0" timeOffset="16912.71">18553 14328 2351 0,'16'-44'0'0,"-11"25"0"0,-2 7 144 0,-1 8-144 0,-2 4 0 0,2-5 0 15,0-4 0-15,1-1 0 16,2-6 1216-16,-1 6 128 0,1 6 48 0,-5 8 0 0,0 6 528 0,-4 11 96 16,3 2 32-16,-3 8 0 0,4 4 0 0,-3 3 0 15,3 7 0-15,-2 1 0 0,2 4-736 0,-3 1-144 16,1 1-16-16,0 2-16 0,0 4-624 0,2-1-128 16,0 4-32-16,0 0 0 0,0 2-352 0,0 3 144 15,0 0-144-15,0-9 0 0,0-4 128 0,0-10-128 16,0-4 0-16,-5-8 0 0,3-5 0 15,1-7 0-15,-5-1 0 0,3-8 0 0,3-3 0 0,-5-7 0 16,3-3 0-16,0-6 0 16,2-5-368-16,0-4-128 0,0-1-16 0,0-7-16 15,0 0-176-15,0-9-48 0,0-3 0 0,2-7 0 0,1-8 560 0,1-1 192 0,1-7-144 0,2 0 144 16,-2-5 0-16,1 0 0 0,-1 0 0 0,2-5-128 16,1-4 128-16,1 0 0 15,5 0 0-15,-3 7-128 16,4 7 128-16,3 9 0 0,-3 15 0 0,3 2 0 0,-1 9 0 0,1 5-128 15,-3 2 128-15,-1 3 0 0,-2 6 0 0,2 3 0 16,0 2 0-16,4 3 0 0,-1 4 480 0,-3 5 80 16,0 1 16-16,-2 3 0 0,-1 6-64 0,-1 1 0 15,-3 4 0-15,-3 1 0 0,-1 1-192 0,-3 3-32 16,-5 0-16-16,1 1 0 0,-4-2 80 0,-6 1 16 16,2-1 0-16,-8 0 0 0,1 3 96 0,0-4 32 15,-2-1 0-15,2-1 0 0,-2-1-304 0,2-1-48 16,-2-2-16-16,4-5 0 0,3-1-384 0,0-8-64 15,0-2-32-15,3-6-8656 16,6-2-1728-16</inkml:trace>
  <inkml:trace contextRef="#ctx0" brushRef="#br0" timeOffset="17133.12">19015 13490 7359 0,'-6'17'656'0,"3"-6"-528"0,0 1-128 0,1-3 0 16,2-4 1536-16,0 4 256 0,2 3 64 0,1 9 16 16,0 12 64-16,-1 10 16 0,5 9 0 0,-2-3 0 15,-1 4-1232-15,1-5-240 0,0 1-48 0,1 0-16 16,1 0-48-16,1 5-16 0,3-2 0 0,-3-2 0 16,5-1 32-16,-5-4 16 0,1-5 0 0,0 1 0 15,-1-7-256-15,1-2-144 0,-5-6 160 0,1-4-160 16,-5-1-720-16,2-3-240 0,-2-4-64 0,-2 0-9344 15</inkml:trace>
  <inkml:trace contextRef="#ctx0" brushRef="#br0" timeOffset="17793.59">18919 14129 10127 0,'-5'-3'448'0,"3"3"96"0,0 0-544 0,2 0 0 16,0 0 0-16,0 0 0 0,2 0 1424 0,3 0 176 15,0 3 48-15,8-1 0 0,0 0-544 0,5-1-96 0,3-1-32 16,3 0 0-16,6-1-704 0,-30 1-144 0,0 0-128 0,103-25 192 16,-103 25-192-16,0 0 0 0,118-45 0 0,-118 45-176 15,0 0 176-15,98-49 0 0,-98 49 0 0,0 0-128 16,78-56 416-16,-60 42 96 0,-1 2 0 0,-3 2 16 16,0 1 304-16,-2 0 64 0,-3 6 16 15,-4 1 0-15,-1-1 48 0,-1 6 16 0,-1-1 0 0,-2 5 0 16,0-2-176-16,0 7-32 0,-4 2-16 0,3 4 0 15,-3 1-128-15,1 2-32 0,1 1 0 0,2 4 0 16,0 4-144-16,0 1-48 0,0 1 0 0,3-1 0 0,-1 4 64 16,3 0 16-16,2 0 0 0,-3-4 0 15,3-3-96-15,0-2 0 0,3 4-16 0,2-8 0 0,1-1-240 0,0-5 0 16,0-4 128-16,1-7-128 0,3 2 0 0,-3-7 0 16,3-3 0-16,1-3 0 0,1-1 0 0,2-3-128 15,-4-4 128-15,1-3 0 0,-1-8 0 0,-1 1 0 16,1-9 0-16,-1 1 0 0,-6 1-192 0,3-4 192 15,-3-1-192-15,-1 1 192 0,-2 4-416 0,-2-3 32 16,0 1 0-16,-1 0 0 16,-1 2-128-16,-3 0 0 0,0 4-16 0,0 1 0 15,0 4 32-15,-3 8 16 0,1 2 0 0,0 8 0 0,0 2 304 0,-1 8 176 0,-1 2-192 16,3 4 192-16,1 8 0 0,0 2 0 0,0 4 0 0,1 7 0 16,3 1 448-16,1 0 32 0,4 10 16 0,3 5 0 15,2 6-48-15,2 5-16 0,1 9 0 0,2 3 0 16,2 3-80-16,2 5-16 0,0 3 0 0,-3-4 0 15,3-8 176-15,-9-3 16 0,-2-4 16 0,-3-8 0 16,-9-5-400-16,-7-4-144 0,-2-4 0 0,-1-3 144 16,-4-3-144-16,2-7 0 0,-2-4 0 0,-2-4 0 15,2-8 0-15,0-2 128 0,-3-3-128 0,3-7 0 16,-2-7 0-16,2-1 0 0,0-8 0 0,0-6 0 16,2-7 0-16,0-4-224 0,3-5 48 0,2-11 16 15,4-6 160-15,3-4-208 0,0-1 80 0,0-8 128 16,5-4-176-16,2-1 176 0,3 5-128 0,3 5 128 31,2 3-480-31,1 8-16 0,-2 6 0 0,0 6 0 0,2 7-1920 0,-8 3-384 0</inkml:trace>
  <inkml:trace contextRef="#ctx0" brushRef="#br0" timeOffset="18547.89">17272 16015 12895 0,'-5'2'1152'0,"1"2"-928"15,3-4-224-15,2-4 0 0,3 4 992 0,-4-2 160 0,2 1 16 0,1-5 16 16,1 1-560-16,1-4-112 15,-2 6-32-15,3-2 0 16,2 5-736-16,-4 0-128 0,1 3-48 0,0 2 0 0,-1 8 96 0,1 1 16 0,0 5 0 0,-1 5 0 16,-1 4 320-16,1 7 128 0,1 1 0 0,0 3 0 15,-1 4 320-15,1-3 64 0,-2 4 16 0,4-9 0 16,0-4-336-16,-2-8-192 0,2-2 192 0,0-11-192 16,0-5 0-16,-1-7 0 0,2-3 0 0,-4-7 0 31,4-5-576-31,-2-4-64 0,2-4 0 0,1-4-16 0,0-3 320 0,1-6 64 0,-1-2 16 0,-2-4 0 15,2-1 256-15,-4 2 0 0,0 3-128 0,0 1 128 16,2-1 0-16,-3 0 0 0,1 0 0 0,-1 5 0 0,1 2 272 16,-2 4 112-1,2 2 32-15,4 7 0 0,-4 6 368 0,-1 3 80 0,1 8 16 0,0 3 0 0,1 3-288 16,1 4-48-16,-2 5-16 0,2 2 0 0,1 4 288 0,-1-1 48 16,6 6 16-16,-5-2 0 0,1 10-304 0,2-1-64 15,4 4-16-15,-4 1 0 0,4 4-336 0,-1-1-160 16,-2 2 160-16,2-5-160 0,0 0 0 0,0-4 0 15,2-3 0-15,0-4 0 16,3-5-928-16,0-1-80 0,4-4-16 0,-1-7-9904 0</inkml:trace>
  <inkml:trace contextRef="#ctx0" brushRef="#br0" timeOffset="18862.59">18154 15907 911 0,'-4'-5'0'0,"3"2"0"0,1 1 0 0,-2 2 0 16,2 0 1536-16,-2 2 208 0,-1-2 48 0,-3 1 16 15,-2 6 112-15,-1 6 32 0,4 0 0 0,-2 5 0 16,2 3-736-16,1 1-128 0,2 1-48 0,-1 3 0 16,3 0-224-16,0-3-48 0,3 3-16 0,3-3 0 15,-1-2-288-15,2-4-48 0,3-3-16 0,2-5 0 16,-1-1-224-16,1-4-48 0,2-4-128 0,-2-4 192 16,6-1 64-16,-8-4 0 15,2-4 0-15,1-3 0 0,-3-2 160 0,-1-1 32 0,-1-2 16 0,-2 2 0 16,1-5 368-16,-4 1 80 0,-1 1 16 0,-2-5 0 15,-2 1-416-15,-1 0-96 0,-6 0-16 16,0 2 0-16,0-1-272 0,-4 3-128 0,0 2 0 0,-1 3 128 0,0 1-128 0,2 6 0 16,4 3 0-16,-5 2 0 0,5 8-176 0,-1-1-64 15,4 7-16-15,-1-1 0 16,3 6-1440-16,3-1-288 0,3 4-64 0,-1-3-16 16,5 2-384-16,4-1-80 0</inkml:trace>
  <inkml:trace contextRef="#ctx0" brushRef="#br0" timeOffset="19475.77">18732 15775 10127 0,'-5'3'896'16,"-2"-3"-704"-16,5 0-192 0,-1 0 0 0,1 0 2048 0,-1 0 384 0,-6 0 80 0,-8 4 16 16,-1 1-928-16,-8 0-176 0,5 8-32 0,-2 1-16 15,4 3-1120-15,-2 0-256 0,4 9 0 0,0 1 0 16,1 0 0-16,0 3 0 0,2 1 0 0,6 1-128 15,-1-1 128-15,4 0 0 0,5-3 0 0,0-5 0 16,5-4 0-16,0-1 0 0,2-6 0 0,3-7 0 16,3-2 0-16,1-6 0 0,3-2 0 0,-3-7 0 31,3 1-224-31,1-6-16 0,3-4 0 0,-7-5 0 0,3 3 16 0,-3-12 0 0,2 0 0 0,-1-6 0 16,1-6 224-16,-2-2 0 0,3-3 0 0,-3-1 0 0,-1-1 448 0,-5 5 128 15,1-3 16-15,0 3 16 0,-2 1 272 0,-4 2 48 31,1-1 16-31,-1-5 0 0,2 3-144 0,-3 4-32 16,2 5 0-16,-1 7 0 0,-3 7-256 0,0 7-48 16,0 13-16-16,0 6 0 0,-3 6-96 0,3 8-32 15,0 8 0-15,-4 4 0 0,2 6 240 0,2 3 32 16,0 6 16-16,0 1 0 0,6-4-352 0,-3 8-80 16,6 1-16-16,0 3 0 0,1 3-160 0,4-1 0 15,-2-7 0-15,2-1 0 0,2 3 0 0,-2-4 0 16,3-1 0-16,-5-4 0 0,4-6-160 0,0-10-64 15,-2 1-16-15,3-6 0 0,-3-1-32 0,3-7-16 0,6-4 0 0,0-9 0 16,3-1 288-16,-2-9-128 0,4-7 128 0,-7-5 0 16,7-2 0-16,-2-10 0 0,0-2 0 0,-7-3 0 15,2-3 0-15,-3-1 224 0,-1 2-32 0,-6 1-16 16,-1 6 16-16,-5 0 0 0,1 3 0 0,-6 2 0 16,0 0-192-16,-6 3 160 0,1 4-160 0,-4 3 160 15,-1 6 16-15,-4-1 0 0,0 6 0 0,-5 5 0 16,0 4 48-16,0 5 16 0,1 6 0 0,-1 4 0 15,1 11-48-15,1 3-16 0,1 9 0 0,2 5 0 16,0 4-176-16,2 4 192 0,4 5-192 0,2 1 192 16,1 1-192-16,5-1 0 0,2 4 0 0,1-2 128 0,6-6-128 0,0-3 0 15,3-3 0-15,4-8 0 0,5-4 0 0,5-10 0 16,0-1 0-16,5-7 0 16,4-7-1296-16,2-7-144 15,-37 0-32-15,0 0-8960 0,122-35-1792 0</inkml:trace>
  <inkml:trace contextRef="#ctx0" brushRef="#br0" timeOffset="19774.41">19822 15258 15663 0,'-18'-6'688'0,"4"5"144"0,2-1-656 0,0 4-176 16,3 1 0-16,4 2 0 0,0 2 1728 0,-11 7 320 0,-7 9 64 0,-5 10 16 16,-3 7-720-16,-2 5-160 0,5 4-32 0,2 3 0 15,5-6-800-15,2 1-160 0,5-11-48 0,2-1 0 16,3 0-208-16,7-9 0 0,4-3 0 0,3-6 0 15,7 1 288-15,6-6 16 0,-4-4 0 0,7-6 0 16,5 3-176-16,2-5-128 0,7-5 144 0,-35 5-144 16,0 0 144-16,123-31-144 0,-123 31 128 0,0 0-128 15,122-49 480-15,-122 49 16 0,0 0 0 0,0 0 0 16,94-30 128-16,-81 30 16 0,-8 4 16 0,-4-1 0 16,-2 3-128-16,-4 2-16 0,-4 3-16 0,-3 1 0 15,-6 5-16-15,-4 4 0 0,-5 5 0 0,-4 2 0 16,-7 9-288-16,-2 1-64 0,-2 2-128 0,3 7 192 0,-1-1-192 15,0 1 0-15,5 1-192 0,1-2-11072 16,4 1-2208-16</inkml:trace>
  <inkml:trace contextRef="#ctx0" brushRef="#br0" timeOffset="21278.25">16958 17719 911 0,'-8'8'0'0,"3"-2"0"0,1 1 0 0,-1-6 0 0,1 3 880 0,1-4 80 16,1 3 32-16,-3-1 0 0,-4 3 160 0,0 4 48 15,-1-2 0-15,1 2 0 0,2-1 80 0,4 1 0 16,-2 2 16-16,1-3 0 0,-1 4 144 0,1 1 32 16,4 1 0-16,-5-4 0 0,5 6-128 0,0-6 0 15,-3 4-16-15,3-2 0 0,0 2-320 0,0-2-64 16,3 2-16-16,-3 4 0 0,0-4-608 0,0 3-112 15,0 1-16-15,0 2-16 0,0 1-176 0,0-2 0 16,0 4 0-16,0-2 0 0,0-2 0 0,0 2 0 16,-3-2 0-16,3-3 0 0,0-2-128 0,0-5 128 0,0-4-160 0,3-2 160 31,-3 1-800-31,2-8-64 0,1 1-16 0,-3-6 0 16,4-1-400-16,-4-4-64 0,5 2-32 0,-1-6 0 0,-3-5 816 0,3-6 176 0,1-3 16 0,0 1 16 15,2-7 352-15,2 1 0 0,-6-3-144 0,6 2 144 16,0-2 0-16,1 5 0 0,3 0 0 15,0 7 0-15,-2 6 0 0,1 4 0 0,2 4 0 0,-2 6 0 16,0 1 0-16,2 7 128 0,-1 0-128 0,-3 7 192 16,2 0 752-16,-1 1 144 0,1 4 16 0,-3 1 16 15,-1 4 160-15,1-1 48 0,0 5 0 0,-6 0 0 16,4-2-560-16,0 7-96 0,-2-4-32 0,-1 5 0 0,-2-5-416 16,1 4-96-16,-1-3 0 0,1-2-128 0,1-4 0 0,-4-3 0 15,3 2 0-15,3-6 0 31,-5 3-224-31,6-5-160 0,-2 1-16 0,1-4-16 0,1-1-1136 0,-2-4-240 0,4-4-32 0,-1 1-8800 16</inkml:trace>
  <inkml:trace contextRef="#ctx0" brushRef="#br0" timeOffset="21609.08">17500 17604 11967 0,'0'14'528'0,"0"-7"112"0,0 0-512 0,0 0-128 0,0-2 0 0,0-2 0 15,0 3 1456-15,0 7 256 0,0 5 48 0,0 8 16 16,0 4-352-16,-3-2-64 0,3 3-16 0,-5 0 0 16,1-3-832-16,-1 0-160 0,1 3-32 0,-1-1-16 15,-2-2 112-15,6 3 32 0,-6 2 0 0,5-1 0 16,2-5 224-16,0 3 48 0,0-2 16 0,2-2 0 16,1-5-272-16,1-7-48 0,1 0-16 0,2-7 0 15,-2-2-192-15,0-5-32 0,0 0-16 0,2-3 0 16,-1-3-160-16,-3 1 0 0,2-7 0 0,4 0 0 15,-4-4 0-15,2-3 0 0,2 0 0 0,-2-4 0 16,5-3 0-16,-3-5 0 0,0-1 0 0,1-3 0 16,0-3 0-16,-1 1 0 0,2-1 192 0,-6-2-64 0,4 0-128 15,-2 5 0-15,-2 4 0 0,0 5 128 16,0 5-704-16,2 2-160 0,-3 6-32 0,1 5-7936 16,-3 3-1600-16</inkml:trace>
  <inkml:trace contextRef="#ctx0" brushRef="#br0" timeOffset="21875.6">17997 17186 12895 0,'-2'3'1152'0,"-3"2"-928"0,5-5-224 0,-3 0 0 15,3 4 2048-15,0-2 352 0,-6 5 80 0,3 3 16 16,-2 6-976-16,1 3-192 0,-1 7-48 0,0 0 0 15,1 4-832-15,-1 3-160 0,2 2-32 0,-3 5-16 16,5 2 288-16,-1 3 64 16,2 4 16-16,0-1 0 0,2 8-144 0,1-2-16 0,1 0-16 0,-1 2 0 15,2-2-432-15,4-5 128 0,-4-2-128 0,-1-4 0 32,4-3-704-32,1-5-240 0,0-7-32 0,1-5-11904 0</inkml:trace>
  <inkml:trace contextRef="#ctx0" brushRef="#br0" timeOffset="22064.15">18199 17219 6447 0,'7'-11'272'0,"-2"6"80"0,-3 3-352 0,0 1 0 16,0 2 0-16,1 1 0 0,-3 5 2208 0,4 4 368 16,1 9 80-16,0 8 16 0,2 12-64 0,-2 4-16 15,-3 8 0-15,1 2 0 0,-3 2-1120 0,0-2-208 16,0 2-48-16,0-2-16 0,0 3-608 0,4 1-112 15,1-3-32-15,-1-1 0 0,-3-1-448 0,3-8 128 16,-1 2-128-16,-1-2 0 0,3 0 0 0,-1-3-256 16,1-5 48-16,2-6 16 15,-3-5-1120-15,2-8-224 0,3-4-32 0,0-9-10496 0</inkml:trace>
  <inkml:trace contextRef="#ctx0" brushRef="#br0" timeOffset="22519.31">18685 17839 12895 0,'0'21'576'0,"0"-7"112"0,0-2-560 0,0 0-128 0,0-3 0 0,-1 0 0 15,1 1 1280-15,0 13 208 0,-4 8 48 0,2 13 16 16,-1 8-704-16,-2-3-144 0,1-1-16 0,-1 5-16 16,0-5-224-16,1 1-64 0,-3 0 0 0,6 0 0 15,-3 1 144-15,2-1 32 0,1-4 0 0,-1-5 0 0,2-5-304 0,-4-7-64 16,1-7-16-16,1-4 0 0,-3-5-176 15,1-6 0-15,-1-3 0 0,2-6 0 0,-1-1-176 0,2-6 48 16,-1-4 0-16,-1-5 0 0,4-9-64 0,0-7 0 16,0-2 0-16,0-6 0 0,4-9 192 0,-4 3-128 15,3-3 128-15,-3-1-128 0,0-2 128 0,0-5 0 16,0 6 0-16,2-3-128 16,2-8 128-16,4-1 0 0,1-5 0 0,2 5-128 15,4 5 128-15,3 7 0 0,1 10 0 0,2 4 0 0,-4 9 192 0,1 1 64 0,-1 8 0 0,0-1 16 16,3 9 496-16,-3 0 80 0,2 4 32 0,0 3 0 15,1 3 48-15,-3 6 16 0,2 1 0 0,-1 10 0 16,-3 0-352-16,-1 10-64 0,-5 3-16 0,0 4 0 16,-4 5 0-16,-2 1-16 15,-1 4 0-15,-4 7 0 0,-6 4-32 0,-1-1 0 0,0 1 0 0,-5-8 0 16,0-3-80-16,-1 1 0 0,-3-7-16 0,1-2 0 16,-1-6-176-16,-1-4-48 0,2-1 0 0,-4-7 0 15,2-5-144-15,1-2 0 0,1-5 0 0,-1-7-176 16,1-4-1152-1,3-3-224-15,2 1-48 0,3-5-8592 0,4-1-1712 0</inkml:trace>
  <inkml:trace contextRef="#ctx0" brushRef="#br0" timeOffset="22787.97">19288 16961 20271 0,'0'17'896'0,"0"-8"192"0,0 0-880 0,0-2-208 0,0-2 0 0,0 0 0 0,0 8 1648 0,-3 6 272 16,1 16 64-16,-1 13 16 0,-3 10-528 0,1-3-128 31,-2 5 0-31,-2-3-16 0,1 1-480 0,3 3-80 0,-1 0-32 0,-1 1 0 16,7 4-96-16,4 4-32 0,-1 9 0 0,3-3 0 15,-5-6-288-15,6 1-48 0,2 2-16 0,0-5 0 16,-1-1-256-16,-2-10 0 0,6 0 0 0,-4-6 0 31,-2-9-1072-31,-1-9-208 0,-2-9-64 0,-1-6-9088 0,2-4-1840 0</inkml:trace>
  <inkml:trace contextRef="#ctx0" brushRef="#br0" timeOffset="23322.07">18997 17774 10879 0,'-8'-8'240'0,"2"1"48"0,-1 3 16 0,6 3 0 0,1 1-304 0,0 0 0 0,0 1 0 0,0 1 0 0,0 0 2464 0,1 3 432 16,6 2 96-16,-1-2 16 0,6 4-1504 0,2-4-288 16,3-1-64-16,1-1-16 0,4-1-832 0,6-2-176 15,2 0-128-15,5-2 192 0,-1-1-192 0,3-1 0 16,1-5 0-16,-3 1 0 0,-3-3-128 0,-1-1 128 16,-5 2 0-16,0-3 0 0,-1 1 0 0,-1-2-144 15,-5-3 144-15,-1 3 0 16,-1 2-512-16,-3-2 16 0,-2 5 0 0,0-3 0 0,2-2 288 0,-3 0 48 15,-1 5 16-15,1-1 0 0,1 3 144 0,-3 3-192 0,-1 3 192 0,-2 2-192 16,-1 6 0-16,0 4 0 0,2 5 0 0,-5 3 0 16,1 3 192-16,1 8 0 0,-3 1-144 0,1 9 144 15,3 2 0-15,-5 3 288 0,0 4-48 0,0 5-16 16,0-2 592-16,0 4 112 0,2 3 32 0,0 2 0 16,-2 2 64-16,2-2 32 0,1-3 0 0,-3-4 0 15,2-7-272-15,0-7-48 0,-1 0-16 0,-1-11 0 16,-1-3-528-16,1-6-192 0,-2-7 0 0,-3-2 144 15,1-6-144-15,2-5 0 0,-5-5 0 0,2-6 0 16,2-6 0-16,-3-6 0 0,3-8 0 0,1-5-176 16,-3-3 176-16,-2-4-128 0,2-3 128 0,0-1-128 15,-4-1 128-15,0-6-128 0,0 1 128 0,1-4-128 16,-4-1 128-16,3-3 0 0,4-1 0 0,-1 8 0 0,6 1 128 0,0 5 48 16,2 1 16-16,5 12 0 0,2 3 256 0,0 10 64 15,1 4 16-15,-1 10 0 0,3-1-144 0,-2 7-16 16,3 2-16-16,-1 2 0 0,2 1-160 0,0 1-16 15,3 1-16-15,0 0 0 0,3 1-160 0,1-3 0 16,1 6 0-16,4-4 128 16,-1 4-832-16,3-6-192 0,3 6-16 0,0-6-16 15,4-1-1552-15,0 2-304 0,0-4-64 0,0-4-9216 0</inkml:trace>
  <inkml:trace contextRef="#ctx0" brushRef="#br0" timeOffset="23620.98">20372 17475 2751 0,'-2'-2'256'0,"1"0"-256"0,-3-1 0 0,2 3 0 15,-1-2 2752-15,-2-1 496 0,-2-1 96 0,-7 2 32 16,-5-1 320-16,-2 0 64 0,-2 3 16 0,-1 0 0 16,1 6-1888-16,0 3-368 0,4 2-80 0,-2 6-16 15,4 0-720-15,-4 6-128 0,4 1-48 0,1 1 0 16,4 1-48-16,3 0-16 0,0 4 0 0,4-6 0 16,5-3 0-16,0 2 0 0,5-1 0 0,4-3 0 15,3 1-224-15,2 1-48 0,4-2-16 0,1-2 0 16,3 4-176-16,3-2 0 0,1-1 0 0,2-1 0 15,1 0 0-15,-1 3 0 0,4 0 0 0,-1-2 0 0,-1 5 0 16,-4-1 0-16,0 3 0 0,-9 1 0 0,-3 2 0 0,-2 1 0 16,-3-1 0-16,-7-2 0 0,1 0 448 0,-8 4 0 15,2-2 0-15,-3-2 0 0,-6-3-192 0,-2-1-48 16,-1 1 0-16,-5-8 0 0,0-1-208 0,-5-5 176 16,-1-4-176-16,0-5 160 0,-4-5-160 0,-1-4 0 15,-4-5 0-15,4-6-12576 16,-1-7-2400-16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59:45.9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7-11T19:59:59.939"/>
    </inkml:context>
  </inkml:definitions>
  <inkml:trace contextRef="#ctx0" brushRef="#br0">8814 3630 5519 0,'0'-5'496'0,"0"-2"-496"0,1 5 0 0,-1 0 0 16,4 0 688-16,-4-1 32 0,3-6 16 0,3-5 0 0,-1 0 288 0,0-1 48 16,2-1 16-16,-4 4 0 0,3 0 288 15,-3 3 64-15,2 0 16 0,-5 2 0 0,2 0-400 0,0 4-80 16,-2-2-16-16,0 1 0 0,0 4 16 0,-2-5 0 16,0 5 0-16,-3 3 0 0,2 1-128 0,-3 3-16 15,3 2-16-15,-6 1 0 0,1 0-304 0,-1 4-48 16,0 4-16-16,-1-1 0 0,-1 1-256 0,1-1-48 15,1 0-16-15,-5 4 0 0,5 2-128 0,-5-4 192 16,4 2-192-16,-4 2 192 0,0 3-192 0,-3 5 0 16,-1 4 0-16,1 2 0 0,-1-4 0 0,1 1 128 15,-2 0-128-15,1 4 0 0,1-7 0 0,0 4 0 16,3-7 0-16,0-2 0 0,5 0 0 0,2-5 0 0,3-2 0 0,3-3 0 16,1-2 0-16,1-4 0 0,6-3 0 0,2-1 0 15,0-1 0-15,1-5 0 0,3 0 0 0,0 0 0 16,1 0 0-16,4 0 0 0,3-5 0 0,1 1 0 15,1 4 0-15,1-5 0 0,1 5-144 0,-25 0 144 16,0 0 0-16,0 0 0 0,113-9 0 0,-113 9 0 16,0 0 0-16,0 0 0 0,120 0 0 0,-120 0 0 15,0 0 0-15,0 0 0 0,105-2 0 0,-86-1 0 16,0-1-704 0,-3 3-128-16,0-3-16 0,-6 1-16 0,2-1-1632 0,-3-1-336 15</inkml:trace>
  <inkml:trace contextRef="#ctx0" brushRef="#br0" timeOffset="330.02">8796 4159 10127 0,'-12'6'448'0,"7"-3"96"0,1-1-544 0,1-2 0 16,1 0 0-16,2 0 0 0,0-2 144 15,0-1-144-15,2 3 0 0,1-6 144 0,4-2 32 0,0-1 0 16,5 0 0-16,6-5 0 0,1-3 1104 0,9-9 240 16,3 0 32-16,6-2 16 0,3-4-800 0,4-1-144 15,-6 5-48-15,-2-1 0 0,-1 3-288 0,0 0-64 16,-35 26-16-16,75-49 0 0,-75 49-208 0,75-49 0 0,-75 49 0 0,91-50 0 16,-91 50 464-16,113-58 48 0,-113 58 16 0,120-64 0 15,-120 64-352-15,110-63-176 0,-110 63 160 0,99-65-160 16,-99 65 0-16,89-57 0 0,-49 31 0 0,-5-2 0 15,-35 28 0-15,75-52 0 0,-75 52 0 0,80-53 0 16,-43 29 0-16,1-2-192 0,-1-4 192 0,-3 4-6400 16,1 0-1152-16</inkml:trace>
  <inkml:trace contextRef="#ctx0" brushRef="#br0" timeOffset="1181.3">10870 2961 9215 0,'0'4'816'0,"0"-4"-656"16,2 3-160-16,-1-1 0 0,1-2 528 0,-2 0 80 0,4 3 16 0,-1 2 0 15,2 4 592-15,1 0 112 0,-1 0 16 0,2-1 16 16,-2-1 48-16,0-5 0 0,2 3 0 0,2-1 0 16,5-4-736-16,-2 0-144 0,7 0-16 0,0-4-16 31,2 2-224-31,0-3-32 0,2-2-16 0,-1 4 0 0,1-2-96 0,0-1-128 0,-4 3 176 0,-3 3-176 15,-1 0 0-15,-1 3 0 0,-5 3 0 0,-6 1 0 16,-1 0 0-16,-5 5 0 0,1 0 0 0,-10 5 0 16,-2 2 448-16,-4 2 16 15,-1 2 16-15,2 0 0 0,-4-1 32 0,-2 3 0 0,1-3 0 0,1-3 0 16,2 2-240-16,-1-3-32 0,5 1-16 0,-1-3 0 0,6-2-224 16,1-2 0-16,0-2 0 0,9-1 0 0,0-2 0 0,4-5 0 15,10 1 0-15,-4-1-160 0,6-4 160 0,3-1-160 16,2-1 160-16,1-1-160 15,1 3 160-15,0 0 0 0,1 2 0 0,-1 0 0 0,3 0 0 0,-3 2-128 16,-1 3 128-16,-4-1 0 0,-1 3 0 0,-8 0 0 16,-1 3 0-16,-4-1 0 0,-4 8 0 0,-4-1 0 15,-1 0 0-15,-3 1 0 0,-1 1 128 0,-3 2-128 16,-1 0 160-16,3 1-160 0,-4-2 368 0,2 0-32 16,1-3 0-16,1 1 0 0,-1-1 96 0,-2-1 16 15,0-3 0-15,-1 2 0 0,0-1-448 0,2-1 0 0,-2-2 0 16,2-1 0-1,3-4-640-15,1-3-144 0,2 0-48 0,1-4-7920 0,5-5-1584 0</inkml:trace>
  <inkml:trace contextRef="#ctx0" brushRef="#br0" timeOffset="1417.66">11628 2829 14735 0,'-9'7'640'0,"6"-6"160"0,-3 6-640 0,5-5-160 0,1 2 0 0,0-1 0 0,1 4 784 0,-1 3 128 15,2 6 32-15,2 5 0 0,-3 9 304 0,1 1 64 16,0 0 16-16,1 1 0 0,-1-1-304 0,5 0-64 16,-2 4-16-16,8 4 0 0,-3 4-688 0,2 6-128 15,0 5-128-15,-3 2 192 0,0 1-192 0,-4-1-144 16,0-4 144-16,-1-5-208 15,-4-3-304-15,0-8-48 0</inkml:trace>
  <inkml:trace contextRef="#ctx1" brushRef="#br0">22019 9188 0,'0'0'0,"0"0"15,92-103 1,-57 42 0,-21 2-1,-12 12 1,-7 12-1,-6 12 1,-1 11 0,1 3-1,1 8 1,1 2 0,1-1-1,-1-10 1,2 6-1,-2 4 1,-3 7 0,-2 9-1</inkml:trace>
  <inkml:trace contextRef="#ctx0" brushRef="#br0" timeOffset="14643.47">8178 5596 4607 0,'-4'5'400'0,"-1"-5"-400"0,3 4 0 0,0-2 0 16,2-2 1280-16,0 0 160 0,0-2 32 0,2-2 16 15,2 4-784-15,1-5-144 0,2-2-48 0,2 0 0 16,-1-1-512-16,-3 1 0 0,4-2 0 0,-5 4 0 15,1 1 320-15,0-1-64 0,0 2 0 0,-1-3 0 16,1 3 848-16,-1-2 176 0,-1 3 16 0,2-2 16 16,-1-1 96-16,-3 2 32 0,6-3 0 0,-1-1 0 15,-1 2-912-15,2 0-176 0,-2-2-32 0,4 2-16 16,-6 5-304-16,4-4 0 0,0 8 0 0,2-4 0 16,0 5 0-16,-4 2-144 0,4 2 144 0,-1 1 0 0,1 2 160 0,1-1 112 15,1 5 32-15,3-3 0 0,0 1 192 0,0 2 32 16,1-2 16-16,3 0 0 0,1 3-272 0,2-3-48 15,2 0-16-15,-1-2 0 0,-3 2-208 0,6-5 0 16,3 5 0-16,1-2-160 0,3-3 160 0,3 3 0 16,-4-1 0-16,6 4 0 0,1-1 256 0,-2-2 16 15,3 2 16-15,-1 0 0 0,2 4 96 0,0-1 0 16,-5 2 16-16,0-3 0 0,3 1 48 0,1 1 16 16,4-3 0-16,-3-2 0 0,4-5 496 0,-2 4 112 0,5-1 16 0,0 1 0 31,3-3-1696-31,3 1-336 0,1-1-64 0,-2 3-16 0,0 2 800 0,-3 4 224 0,-5 4 0 0,-3-1 0 15,1 2 0-15,-5-2 0 0,3 1 0 16,0-1 0-16,0-2 208 0,2 4 64 0,0-2 16 0,1-4 0 16,4 2-64-16,-3-3-16 0,5-2 0 0,-6-4 0 15,2-1-208-15,-4 0 0 0,-3-6 0 0,2 3 0 16,0 2 0-16,0-4 0 16,0 1 0-16,0 2 0 0,4-2 0 0,-8 0 0 0,6 4 0 0,-5 0 0 15,-1 0-128-15,1 4 128 0,1 3 0 0,1-2 0 16,-1 0 0-16,-1 2 0 0,-2-1 0 0,-1 1 0 0,1-2-128 0,-2 0 128 15,0-2 0-15,1-1 0 0,0 1-240 0,1 0 64 16,-3-3 16-16,-1 1 0 16,4-1-416-16,-4 0-96 0,-1 3-16 0,-4-4 0 15,0-2-192-15,-3 6-32 0,-2-2-16 0,1-1 0 16,-4 3 336-16,1-3 64 0,2-4 16 0,-7 0 0 0,3-1 272 0,1-1 64 16,-1-1 16-16,-3-2 0 15,3 0-896-15,-3 0-176 0,0 0-48 0,-2 4 0 16,2-1-448-16,-1 2-80 0</inkml:trace>
  <inkml:trace contextRef="#ctx0" brushRef="#br0" timeOffset="15099.34">10708 6563 2751 0,'-5'9'128'0,"-1"-4"16"0,3-2-144 0,-2-3 0 0,5 4 0 0,0-2 0 15,0-2 688-15,-4 3 96 0,4 6 32 0,0 1 0 0,4 2 336 0,4 4 64 16,1 0 0-16,5 1 16 0,5 1 640 0,6-1 128 15,-1 4 32-15,9-4 0 0,4 1-624 0,6-3-128 16,3-2-32-16,1 1 0 0,1-6-784 0,-2-8-144 16,1 0-48-16,-47 0 0 15,75-8-272-15,-75 8 128 0,0 0-128 0,97-25 0 0,-97 25 352 0,0 0-32 16,0 0-16-16,107-42 0 16,-85 37 176-16,3-4 32 0,-25 9 16 0,0 0 0 0,0 0-112 0,101-34-32 15,-101 34 0-15,0 0 0 0,0 0-176 0,89-49-32 16,-72 31-16-16,-3 1 0 0,-2-6 48 0,-3-3 16 15,0 0 0-15,-4-2 0 0,-3-7 160 0,-4-1 48 0,-3-6 0 0,-4 0 0 16,-2-1-128-16,-4-1-32 0,-1 6 0 0,-3-2 0 31,1 5-848-31,1 4-192 0</inkml:trace>
  <inkml:trace contextRef="#ctx0" brushRef="#br0" timeOffset="15916.41">12546 6324 1839 0,'2'11'160'0,"-2"-8"-160"15,2 2 0-15,-1-1 0 0,3-4 1520 0,-4 3 272 16,2 1 48-16,1-2 16 0,2 6-624 0,4 1-112 15,0 0-32-15,0 0 0 0,-2-4-128 0,-2 0-48 16,0-2 0-16,0 4 0 16,2-1-512-16,-2-1-96 15,-1 0-32-15,1-1 0 0,0 4 368 0,2-3 64 0,-1 4 0 0,-1 0 16 0,2 0 240 0,0 3 64 0,0-3 0 0,-2-1 0 16,2 3-560-16,-2 1-96 0,0 2-32 0,-1 3 0 16,-2-1-176-16,1 3-32 0,1 0-128 0,-4 0 192 15,1 4 64-15,-1 0 0 0,4-1 0 16,-4 4 0-16,0-8-256 0,1-1 0 15,1-3 0-15,0-2 0 0,1-1 0 0,1-2 0 0,1-2 0 0,-1-6-160 32,3 4-208-32,3-5-32 0,1 0-16 0,-3-5 0 0,4 5 240 0,-3-5 176 0,5 2-208 0,4 1 80 15,-1-2 128-15,0 1 0 0,6-2-144 0,-4 1 144 16,4 4 0-16,1 0 0 0,2 0-144 0,1 0 144 16,4 0-384 15,0 0-32-31,-1-2 0 0,-2-3 0 0,0-2-288 0,-4 2-64 0,-1-7-16 0,-2 3-8048 15</inkml:trace>
  <inkml:trace contextRef="#ctx0" brushRef="#br0" timeOffset="16151.4">13001 6422 11967 0,'-26'22'528'0,"15"-13"112"0,-1 3-512 0,4-6-128 15,2 1 0-15,3-6 0 0,-2 6 1216 0,-2 0 192 16,-2 5 64-16,4-3 0 0,-1 0-864 0,12-4-160 0,2-7-48 16,5-5 0-16,4-3-400 0,6-6 0 15,-23 16-144-15,0 0 144 0,89-68 0 0,-89 68 0 16,0 0 0-16,111-87 0 0,-111 87 0 0,82-66 0 0,-82 66 0 0,89-71 144 16,-89 71-144-16,85-70 0 0,-85 70 0 0,94-71 128 15,-94 71-128-15,103-75 0 0,-103 75 0 0,98-73 0 31,-98 73-752-31,87-67-80 0</inkml:trace>
  <inkml:trace contextRef="#ctx0" brushRef="#br0" timeOffset="16785.57">14397 5293 5519 0,'-2'0'496'0,"2"0"-496"0,0 0 0 0,2 0 0 16,0-2 960-16,-1 1 80 0,3-1 32 0,-1-1 0 15,4-3 928-15,4 3 192 0,-1-2 48 0,-1-1 0 16,3-1-336-16,2 2-64 0,-2 0-16 0,4-4 0 16,0 1-624-16,-1-1-128 0,1-3-32 0,1 3 0 15,1 0-464-15,-4 0-112 0,-2 3-16 0,2-1 0 16,-5 3-192-16,-1-1-32 0,1 5-16 0,-7 3 0 15,1 3 240-15,-3 2 32 0,-5 4 16 0,2 2 0 16,-8 4-64-16,-1 1-16 0,0 2 0 0,-2 5 0 16,0 0-288-16,-2 0-128 0,0-1 0 0,1 1 128 15,4 0-128-15,-1-2 0 0,0-1 0 0,3 0 0 0,2-3 0 0,4-4 0 16,-1 0 0-16,4-6 0 0,4-1 128 0,-2 0 0 16,4-2 0-16,0-6 0 0,2 5-128 0,1-5 0 15,3 1-192-15,2-2 192 16,4 0-208-16,-1-2 80 0,1 1 128 0,1-1-208 0,2-2-96 0,1 4-16 0,4-1 0 0,-5 1 0 15,4 1 128-15,-4-1 32 0,-7 4 0 0,0-1 0 16,-2 4 160-16,-9 2 0 16,2 3 0-16,-5 2 0 0,0 4 0 0,-5-1 0 0,2 0 0 0,-6 4 176 15,0 2 416-15,-3 0 96 0,-4 3 16 0,-1 3 0 16,0-1-160-16,-6-2-32 0,2 0 0 0,-2-3 0 0,-1 0-512 0,1-6 0 16,1 1 0-16,-1-5 0 15,2 0-896-15,4-8-224 0,3-5-48 0,3 0-8816 16,4-5-1776-16</inkml:trace>
  <inkml:trace contextRef="#ctx0" brushRef="#br0" timeOffset="17025.53">15057 5248 8287 0,'-12'17'736'0,"7"-8"-592"0,0-4-144 0,1 1 0 16,4-1 1568-16,0-2 288 0,-2 4 48 0,2 4 16 16,-1 3-48-16,-1 6 0 0,2 10 0 0,0-2 0 15,0 0-224-15,2 1-48 0,1 3-16 0,4 3 0 16,0 3-400-16,2 2-80 16,3 2-16-16,2 1 0 15,0 6-448-15,3-2-80 0,1-7-32 0,-3-2 0 16,3-10-1008-16,1-7-208 15</inkml:trace>
  <inkml:trace contextRef="#ctx0" brushRef="#br0" timeOffset="21155.5">11189 7683 1839 0,'-2'0'160'16,"2"0"-160"-16,0-2 0 0,0 0 0 0,2-3 752 0,1 2 112 15,2-4 32-15,4-9 0 0,9-1 240 0,3-6 48 16,-2-3 16-16,2 3 0 0,-4 1-256 0,0 1-48 15,-1 2-16-15,-4 1 0 0,1 6-176 0,-5 1-48 16,-4 3 0-16,1 1 0 0,-5 2 432 0,0 1 96 16,2 2 16-16,-4-1 0 0,2-1 16 0,0 4 16 15,-5-1 0-15,1 1 0 0,-3-4-768 0,-1 8-144 16,-1-3-48-16,-2 3 0 0,-3 1-272 0,-3 4 0 16,0 6 0-16,-6 1 0 0,2 2 0 0,-2 4 0 15,-3 4 0-15,-2 0 0 0,0 6-144 0,1-3 144 0,-5 3-128 0,-3 1 128 16,1 0 0-16,-3 2 0 0,2 0 0 0,-8 1 0 15,-5 8 0-15,1 4 0 0,4 1 0 0,-1 4-128 16,4-5 128-16,-3 5 0 0,-1 7 0 0,1 0 0 16,1-1 0-16,-2-2 0 0,4-3 0 0,0 0 0 15,2-3 0-15,-1-4 0 0,1 0 0 0,0 0 0 16,6-2 0-16,-3-5-160 0,4 4 160 0,5-4-160 16,0 0 160-16,0-2 0 0,3-1-144 0,6-2 144 15,-1-7 0-15,4-2 0 0,-2-5-144 0,6-4 144 0,5-5-224 16,-2-5 16-16,7-3 0 0,3-8-10096 15</inkml:trace>
  <inkml:trace contextRef="#ctx0" brushRef="#br0" timeOffset="21578.86">10040 8371 4607 0,'-7'5'192'0,"2"-3"64"0,2 0-256 0,1 3 0 0,-3-2 0 0,3 1 0 16,0-3 1024-16,-3 8 176 0,-4 9 16 0,-3 6 16 16,-2 7 64-16,0 2 16 0,2 2 0 0,3 0 0 15,1 0-240-15,-1 0-48 0,5-7-16 0,4 1 0 16,4-6-624-16,-4 3-128 15,5-3-32-15,-1-1 0 0,1-1-224 0,2 5 0 0,-2 0 128 0,-5-3-128 16,2 3 208-16,-2 2 0 0,0 2 0 0,-2 1 0 16,2 0-32-16,-5 4-16 0,1-5 0 0,-1 1 0 15,-4 4 160-15,2-2 16 0,2-3 16 0,0-1 0 16,5-4 64-16,-4-4 16 0,8 0 0 0,-4-6 0 16,3 1-272-16,3-6-160 0,2 3 192 0,1-8-192 15,2 0 192-15,2-5-64 0,7-5 0 0,2-4-128 0,-22 9 640 16,0 0 32-16,100-52 0 0,-100 52 0 0,99-56-96 0,-99 56 0 15,120-61-16-15,-120 61 0 0,119-61-384 0,-119 61-176 16,103-61 160-16,-103 61-160 16,90-63-624-16,-90 63-208 0</inkml:trace>
  <inkml:trace contextRef="#ctx0" brushRef="#br0" timeOffset="22373.51">8805 7982 3679 0,'0'4'320'0,"-4"-2"-320"0,4 1 0 0,0 1 0 16,0-3 1424-16,-1-1 224 0,1 9 32 0,-2 0 16 16,0 0 112-16,2 4 32 0,0-4 0 0,0 0 0 15,2 0-1056-15,0-2-208 0,-1-2-32 0,3 0-16 0,-2 0-160 0,1-1-48 16,-3-1 0-16,4 2 0 0,-3-1-48 0,3-1-16 15,-4-1 0-15,3 2 0 0,-3-3 224 0,2-1 32 16,2 4 16-16,-4-1 0 0,0-1-304 0,0 5-64 16,0-2-16-16,-4 4 0 0,2 1-144 0,-6 6 0 15,-1 1 0-15,0 3 0 0,-3 2 0 0,-2-1 0 16,2 2 0-16,-2-2 0 0,3 0 0 0,-1-2 0 16,4 7 0-16,-5-5 0 0,5-2 0 0,2 2 0 15,1-4 0-15,-2-3 0 0,5-3 0 0,2 1 0 16,-3 0 0-16,3-3 0 0,0-2 0 0,3-4 0 0,3 2 0 0,-3-3 0 15,2 0 0-15,4-2-144 16,0 0 144-16,-4 0-160 0,4 0 160 0,-1 0 0 0,1 0 0 0,0 3 0 16,0 1 0-16,-1-2 0 15,-2 3 0-15,-1 2 128 0,2 3-128 0,-4-1 0 0,2 0 0 0,-3-1 0 16,2 5 0-16,-1-3 0 0,-1-1 0 0,0 3 0 16,-1-3 0-16,-1-1 0 0,-1 3 0 0,-1-2 0 15,0-1 0-15,-5 1 0 0,0 3 0 0,0-3 0 16,-1 5 256-16,-1-2 48 0,4 0 0 0,-4-1 0 15,4-3 320-15,-2 1 64 0,5-4 16 0,-3 2 0 16,3-5-496-16,2-2-80 0,2 5-128 0,-1-3 176 16,3 0-176-16,-4 1-272 0,3 2 64 0,-1 2 16 15,-2 0-704-15,0 2-144 16,0 0-32-16,0-1 0 0,0 5 336 0,0-8 64 0,0 2 16 0,0-5 0 16,4-2-544-16,-4 0-96 0,1-2-32 0,3-5-6096 15</inkml:trace>
  <inkml:trace contextRef="#ctx0" brushRef="#br0" timeOffset="23099.34">9185 7996 2751 0,'2'-1'256'0,"-2"-3"-256"0,1 4 0 0,-1 0 0 15,2-3 800-15,-2 3 112 0,4-2 32 0,-4-5 0 16,0 2 816-16,0 0 160 0,0 1 48 0,-4-1 0 16,2 1-320-16,-1 4-64 0,3 0-16 0,-4 0 0 15,3 0-768-15,-3 4-160 0,4 1-16 0,-3 0-16 16,1 4 96-16,2 0 32 0,0 3 0 0,0-2 0 0,2 3-288 0,1 4-48 31,-3 0-16-31,4 6 0 0,-4 1-384 0,0 9 0 0,1 11 0 0,3 5 0 0,-4 3 0 0,0 6-144 16,0 11 144-16,0 3 0 15,0-1-496-15,0 2 16 0,3-5 0 16,3-7-10048-16</inkml:trace>
  <inkml:trace contextRef="#ctx0" brushRef="#br0" timeOffset="23503.94">9437 8212 1839 0,'-1'0'160'16,"1"0"-160"0,-4 0 0-16,4 0 0 0,0 0 704 0,-2 0 96 0,1 0 32 0,-1 0 0 0,-5 6 208 0,2-3 48 15,1 9 16-15,-1-3 0 0,0 1 224 0,1 3 32 16,1 1 16-16,1 3 0 0,-1 0-464 0,3 1-80 15,-2 4-32-15,2 1 0 0,0 3-352 0,2 4-64 16,1 1 0-16,-1 9-16 0,5 4 80 0,-4-1 0 16,4 6 16-16,2-4 0 0,-2 6-208 0,2-6-64 15,-4 0 0-15,4 2 0 0,-1 2-192 0,1-3 0 16,0-3 0-16,0-3 0 0,-1-2-384 0,-4-4 0 16,1-5-16-16,-3-3-8192 15</inkml:trace>
  <inkml:trace contextRef="#ctx0" brushRef="#br0" timeOffset="23803.29">9366 8970 911 0,'-5'17'0'0,"1"-8"0"0,3 0 0 0,-1 0 0 0,0-4 0 0,2 0 0 16,0 4 896-16,0 6 112 0,0 5 16 0,0 6 0 15,0 3-32-15,2-3 0 16,1-1 0-16,3-3 0 0,1-1 384 0,1-3 80 0,1-1 16 0,0-3 0 16,5-5-320-16,3 0-48 0,0-1-16 15,1-3 0-15,1-5-848 0,2-5-240 0,-2 0 0 0,-1-7 0 0,-1-6 0 0,-3 1 0 16,2-2 0-16,1-6 0 16,-1-2 0-16,-1-3 256 0,5-3-32 0,-3-5-16 0,4-6 384 0,-2 0 80 15,2-4 16-15,0-1 0 0,2-2-384 0,-1 4-80 16,1 11-16-16,1-3-6416 15,4 5-1280-15</inkml:trace>
  <inkml:trace contextRef="#ctx0" brushRef="#br0" timeOffset="27741.47">11319 12049 1839 0,'0'0'160'0,"-3"0"-160"0,3 0 0 0,-4 0 0 16,4 0 544-16,-1 0 80 0,-3 0 16 16,-4-1 0-16,-3-3-256 0,2 4-32 0,-1-3-16 0,3-3 0 15,-2 5-80-15,1-3-32 0,-1 1 0 0,0-2 0 16,0 5 416-16,2-4 64 0,0 2 32 0,0 2 0 15,2 0 432-15,0 0 96 0,-2 0 16 0,2 0 0 16,0 2-336-16,-4-2-64 0,4 0-16 0,-2 4 0 16,-2 1-624-16,-5 2-240 0,2 0 176 0,-6 3-176 15,3 1 0-15,-6 4 0 0,0 1 0 0,-2 1 0 16,2 1 0-16,-1 3 0 0,-1-2 128 0,4 5-128 0,1-1 560 0,1-1 16 16,1 1 0-16,1 2 0 0,2-1-192 15,5 2-16-15,-1-3-16 0,4 3 0 0,1-2-80 0,-1 1-16 16,5 1 0-16,0 0 0 0,0 3 0 0,2-1-16 15,1 2 0-15,3-2 0 16,-3 3-32-16,6-1 0 0,-4-1 0 0,4-1 0 16,-2 4-32-16,0-1-16 0,1 0 0 0,-1 2 0 0,4 4 48 0,-4 1 16 15,1 4 0-15,-1 5 0 0,2 2 32 0,0 3 0 16,1 2 0-16,1-2 0 0,1-3 192 0,2 0 64 0,-2-6 0 0,4 3 0 16,-1-3 256-16,3-8 64 0,5-4 16 0,-6-4 0 15,6-5-256 1,-1-1-48-16,3-7-16 0,3 0 0 0,-2-5-400 0,2-1-128 0,5-4 0 0,0-1 0 15,0-3 128-15,-33 0-128 0,0 0 0 0,120-15 0 16,-120 15 256-16,0 0-16 16,136-44 0-16,-136 44 0 0,0 0-112 0,124-63 0 0,-124 63-128 0,0 0 192 15,97-66-192-15,-97 66 0 0,0 0 0 0,96-78 0 16,-96 78 288-16,63-63-32 0,-63 63-16 0,71-69 0 16,-71 69-112-16,79-89 0 0,-79 89-128 0,92-101 192 15,-92 101-192-15,98-108 0 0,-98 108 0 0,87-108 0 0,-51 52 0 0,-6 4 0 31,-7 5 0-31,-6-2 0 0,-3 4 0 0,-5-2 0 0,0 1 0 16,-6 3 0-16,-1-1 0 0,-4-5 0 0,-1 6 0 0,-6-6 0 0,-3 4 0 0,1-2 0 16,-6 2 0-16,1-2 0 0,-1-2 0 0,1 5 0 15,-1-1 0-15,-8-4 0 0,2-3 0 0,1 1 0 16,-4 4 0-16,0 0 0 16,-1 6 0-16,0 2 0 0,0 8 0 0,-1 5 0 0,-1 7 0 0,-1 3 0 15,2 2 0-15,-3 9 0 0,-2 0 0 0,-4 6 128 16,-3 4-128-16,-7 4 0 0,2 3 0 0,-4 2 128 15,0 7-128-15,-8 0 0 0,-1 4 0 0,1 4 0 0,-1-6 0 16,9-1 0-16,6-1 0 0,1-7 144 0,5 2-144 0,6-6 192 16,0-4 0-16,5-3 16 0,3-3 0 15,2-3 0-15,2-6-384 0,3 0-80 0,2-5 0 0,6-3-10240 16,-1-1-2032-16</inkml:trace>
  <inkml:trace contextRef="#ctx0" brushRef="#br0" timeOffset="28747.23">11302 12541 2751 0,'0'0'256'0,"0"0"-256"0,0 0 0 0,0 0 0 15,0 0 320-15,2-2 0 0,1 2 16 0,1-2 0 16,4-1 176-16,1 1 16 0,-2-2 16 0,4-1 0 16,3-2 32-16,-4-2 0 0,2 4 0 0,0-3 0 15,2-1 80-15,0-2 32 0,0 3 0 0,-2-1 0 16,1 2 400-16,-3 5 96 0,-3 2 16 0,-2 2 0 16,-1 5-208-16,-6 3-32 0,0 6-16 0,-6 3 0 15,-5 4-416-15,-1 3-80 0,-3 9 0 0,-4 0-16 16,2 1-432-16,0-1 0 0,0 0 0 0,-1 2 0 0,3 1 0 15,-2-7 0-15,7 1 0 0,-4-8 0 0,9-5 0 0,0-5 240 16,5-5-48-16,2-2 0 0,2-2 0 0,1-5-16 16,6 0 0-16,0-4 0 0,1 4-176 0,3-1 0 15,-1-3 0-15,2 1 0 0,3-3 0 0,1 3 0 16,-1-4-128-16,-3-2 128 0,5 2 0 0,-2-3 0 16,4 3 0-16,-3-2 0 0,-1 4 0 0,1-4 0 15,1 4 0-15,2 2 0 0,-7-1 0 0,0 4 0 16,-2 0 0-16,-3 4 0 0,-6 4 0 0,-3 1 0 15,0 8 0-15,-9 3 0 0,1 0 0 0,-8 10 0 16,-1 3 0-16,-3 2 128 0,-1 0-128 0,-1 5 0 16,-1 7 144-16,-5-4-144 0,4-1 688 0,-2-2 64 0,0 4 16 15,-2-4 0-15,2 3-384 0,-2-4-64 0,3-4 0 0,1-7-16 16,5 1-304-16,3-10 0 0,0-5-128 0,6-5-10896 16</inkml:trace>
  <inkml:trace contextRef="#ctx0" brushRef="#br0" timeOffset="28983.34">11835 12203 12895 0,'0'8'1152'0,"0"1"-928"16,2-4-224-16,1 2 0 0,-3-2 2032 0,2 4 352 15,2 12 80-15,3 12 16 0,0 9-624 16,0 7-128-16,-2-4-32 0,-5 4 0 0,0 0-864 0,0 3-192 16,0 0-16-16,0 6-16 0,3 1 96 0,-1 2 32 15,5 3 0-15,2-5 0 0,1 2-304 0,2-7-64 16,6-10-16-16,1-9-10272 16,5-9-2064-16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01:41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3494 10444 4607 0,'0'3'400'0,"0"-3"-400"16,0 0 0-16,0 0 0 0,0 0 384 0,1 0 0 0,1 0 0 0,0-3 0 15,1 3 448-15,2 0 96 0,-1-2 16 0,-1 2 0 16,-1-2 96-16,2 0 32 0,-4 2 0 0,1 0 0 16,-1 0 16-16,2 0 16 0,0 0 0 0,-2 2 0 15,0 2-240-15,-2-1-48 0,0 2-16 0,2 4 0 16,-1 3 64-16,1-1 16 0,-7 4 0 0,1 1 0 16,1 0 64-16,-3 1 16 0,2 2 0 0,-2-1 0 15,4 2-144-15,-5 0-32 0,4-3 0 0,-2 4 0 16,2-2-208-16,0-1-32 0,-2 2-16 0,0-2 0 15,3-1-240-15,-1-3-48 0,-2 0-16 0,5-2 0 16,-1-1 0-16,3-4 0 0,0-2 0 0,3-2 0 16,-1-1-32-16,5-2-16 0,-2 0 0 0,4 0 0 0,1 0-176 15,3-2 0-15,1-1 0 0,1 3 128 0,3-3-128 0,1-3 0 16,2 5 0-16,1-6 0 0,-1 5 176 0,-21 2 0 16,0 0 0-16,0 0 0 0,112-4-48 0,-112 4-128 15,0 0 192-15,84 9-64 0,-65-5-128 0,5 3 0 16,-5-1 0-16,2 3 0 0,-3 2 0 0,-4 1 0 15,-1 2 0-15,3 3 0 0,-2-3 352 0,0 4-16 16,-2 2 0-16,-3-2 0 0,1 1 176 0,-3 2 16 16,-1 0 16-16,-5-2 0 0,-1 4-256 0,-1 1-48 15,-8 0-16-15,0 2 0 0,-5 1 48 0,-1-1 16 16,-3 5 0-16,-5-1 0 0,4-2-80 0,-7 3-16 16,0-5 0-16,-4 4 0 0,-1-2-192 0,-4-2 176 0,-1 0-176 15,-1 0 160-15,-1-3-160 0,3-1 0 0,-2-4 0 0,2-3 0 16,1-1 0-16,2-9 0 0,-3 2 0 0,4-7 0 15,5-7 0-15,3-1 0 0,0-6 0 0,4 2 0 32,5-6-1040-32,4 1-144 0,3-2-32 0,5-2 0 15,2 2-1600-15,2-2-336 0,5 3-64 0,-2-1-9728 0</inkml:trace>
  <inkml:trace contextRef="#ctx0" brushRef="#br0" timeOffset="424.97">3448 10468 5519 0,'5'-9'496'0,"-3"2"-496"0,2 4 0 0,-1-2 0 16,-1 1 0-16,1-1 0 0,1 3-208 0,5-5 64 15,1-3 1040-15,4-3 192 0,2 5 64 0,-8 4 0 16,3 3 576-16,-2 1 128 0,-1 3 32 0,4-1 0 15,-3 3 240-15,0-2 48 0,5-3 16 0,0 4 0 16,3-4-224-16,4-4-48 0,0-1-16 0,-21 5 0 16,0 0-688-16,0 0-144 0,112-43-32 0,-112 43 0 15,0 0-736-15,106-37-160 0,-106 37-16 0,0 0-128 16,129-30 0-16,-129 30-192 0,97-20 0 0,-97 20-15136 16</inkml:trace>
  <inkml:trace contextRef="#ctx0" brushRef="#br0" timeOffset="4252.72">5227 10963 3679 0,'0'1'320'0,"2"-1"-320"0,0 0 0 0,0 0 0 15,1 0 592-15,-1-1 48 0,5 1 16 0,2 0 0 16,-1 1 352-16,3-1 64 0,-3 4 16 0,-1 1 0 16,0-2 128-16,-3 3 16 0,1 1 16 0,2-2 0 15,-3 0-32-15,2-1-16 0,1-1 0 0,2-3 0 16,2 0-304-16,1-3-64 0,2-1-16 0,0-5 0 0,3 4-320 0,4-7-64 15,-4 3-16-15,-17 9 0 0,0 0-240 0,0 0-48 16,0 0-128-16,107-40 192 0,-86 35-192 0,-2 0 0 16,2 1 0-16,-4 1 0 0,1 3 400 0,1-2 48 15,2-1 0-15,1 3 0 0,-1-4 0 0,2 2 0 16,-23 2 0-16,0 0 0 0,0 0-320 0,99-15-128 16,-99 15 0-16,0 0 128 0,0 0-128 0,105-19 0 15,-105 19 0-15,0 0 0 0,0 0 176 0,110-14 0 16,-110 14 0-16,0 0 0 0,0 0 384 0,115-7 80 15,-115 7 0-15,0 0 16 0,0 0-288 0,118-6-64 0,-118 6-16 16,0 0 0-16,89-8-112 0,-89 8-32 0,0 0 0 0,101-9 0 16,-101 9-144-16,0 0 0 0,101-10 0 0,-101 10 0 15,0 0 0-15,106-7 0 0,-106 7 0 0,0 0 0 16,107 8 0-16,-107-8 0 0,0 0 0 16,87 18 0-16,-61-13 0 0,-3 4 0 15,-6-2 0-15,0-2 0 0,1 0 0 0,-2 0 0 0,-1-3 0 0,-1-2 0 16,-3-2 0-16,-1-3 0 0,4 0 0 0,-4 1 0 15,3-4-1280-15,-1-1-192 16,2-2-48-16,-2-1 0 16,2 4-1120-16,0-5-240 0,-2 3-32 0,2 1-5712 0</inkml:trace>
  <inkml:trace contextRef="#ctx0" brushRef="#br0" timeOffset="4718.52">7104 10438 2463 0,'-16'4'0'0,"1"-2"0"0,4-2 144 0,3 0-144 0,2 3 0 0,3-3 0 0,-2 0 0 0,-4 0 0 16,-3 0 1424-16,-6 2 176 0,4-2 48 0,-1 0 0 15,6 0-336-15,2 0-64 0,0 1-16 0,5 1 0 16,-1-2 304-16,3 4 64 0,3 1 16 0,-3-2 0 15,6 1 64-15,-3 1 16 16,2 0 0-16,4 1 0 0,0 1-368 0,-1-2-80 0,6 3-16 0,0-2 0 16,4 2-720-16,-1 1-160 0,4 0-32 0,-4-2 0 15,8 0-320-15,-1 1 0 0,2 5 0 0,-3-8 0 16,-2 4 0-16,2-1-160 0,-1 6 160 0,-4-2 0 16,-1 2 0-16,1-1 0 0,-5 0 0 0,1 0 0 0,0-1 0 0,-1-2 0 15,-1 4 0-15,-4-5 0 0,-1 3 0 16,0-1 0-16,2-1 0 0,-5-3 0 15,1 5 0-15,-2-3 0 0,-1 1 0 0,2-1 0 0,-4 2 368 0,0-1 16 32,0-1 16-32,0-1 0 0,-4 5-80 0,-1-3-32 0,1 2 0 0,-1 0 0 0,-4-1 80 0,1 6 16 15,-5-3 0-15,0 4 0 16,-1 4 64-16,-7-1 0 0,2 2 16 0,1 3 0 16,-5 0-16-16,3 4 0 0,-7 3 0 0,1 0 0 15,0 0-192-15,2-2-32 0,3-1-16 0,0-7 0 0,3-3-208 16,3-6 0-16,3 0 0 0,-1-10 0 15,8 1-1280 1,-2-7-256-16</inkml:trace>
  <inkml:trace contextRef="#ctx0" brushRef="#br0" timeOffset="5500.98">6142 9677 4607 0,'-2'0'400'0,"2"-2"-400"15,0 2 0-15,0-3 0 0,0 3 1248 0,0-2 160 16,2-5 48-16,-2 2 0 0,2 0-208 0,0-2-32 16,-2 2-16-16,0 5 0 0,0-2-624 0,0 2-112 15,0 0-16-15,0 2-16 0,0-2 176 0,3 0 32 16,-3 3 16-16,0-1 0 0,2 1 240 0,-2 1 32 16,0-2 16-16,0 4 0 0,-2 0 80 0,2-1 0 0,-3 4 16 0,-1-2 0 15,-1 1-464-15,2 1-112 0,1 1-16 0,-3-1 0 16,1 5-448-16,1-5 128 0,1 0-128 0,2-1 0 15,-4 1 0-15,4 0 0 0,0-1 0 16,0-2 0-16,4 2-128 0,-2-4 128 0,1 1 0 0,2 0 0 16,2-1 0-16,2-4-128 15,0 3 128-15,5-6 0 0,0 3 0 0,3-2 0 0,0-2 0 0,1 1 0 16,-1-2 0-16,1 1 0 0,1-1 0 0,-2 2 0 16,4 3 0-16,-5 0 0 0,1 0 0 0,-1 0 0 15,1 0 0-15,-1 0 0 0,2 3 0 0,-3-3 0 16,4 0 0-16,-3 0 0 0,1 0 128 0,3-3-128 0,-3 1 0 0,2-5 0 15,0 0 0-15,-1-4 0 0,1 1 0 0,-5-2-128 16,0-2 128-16,-2 0-160 16,0 0-1904-16,-1 2-384 0,-3 0-80 0,-1 1-6688 15</inkml:trace>
  <inkml:trace contextRef="#ctx0" brushRef="#br0" timeOffset="5736.44">6608 9526 8287 0,'-4'14'368'0,"-1"-2"80"0,5-4-448 0,-4-2 0 15,4-1 0-15,0-2 0 0,4 1 1472 0,-4 5 192 0,0 5 64 0,0 3 0 16,0 4-544-16,0-2-96 0,-4 7-32 0,4-3 0 16,-3-1-608-16,1 3-112 0,2 1-16 0,0 2-16 15,0 3 1104-15,0 0 240 0,2 10 32 0,1 0 16 16,1 5 32-16,1 2 16 0,-1 5 0 0,1-5 0 15,-4 1-912-15,3 0-176 0,1-2-32 0,-1-10-16 16,1-3-800-16,4-7-176 0</inkml:trace>
  <inkml:trace contextRef="#ctx0" brushRef="#br0" timeOffset="13133.96">10199 9068 8287 0,'0'0'736'0,"2"0"-592"15,1 0-144-15,-3 0 0 0,4 0 704 0,-4 3 96 16,5 1 32-16,-2 1 0 0,3 0 496 0,-6 7 96 0,1-1 32 0,-2 3 0 15,-3 1-112-15,-1 3 0 0,0 1-16 0,-2 2 0 16,1 1-480-16,-4 1-80 0,-2 3-32 0,-4 0 0 16,0 0 32-16,1 4 16 0,-3-6 0 15,1 6 0-15,3-4-272 0,4-3-48 16,-3-1-16-16,5-4 0 0,2-1 224 0,6-3 32 16,0 2 16-16,4-7 0 0,1-1-368 0,4-1-80 0,1 0-16 0,2-5 0 15,-12-2-256-15,0 0 0 0,0 0 0 0,88 12 0 16,-88-12 0-16,0 0 0 0,102 5-160 0,-102-5 160 15,0 0 0-15,114 4 0 0,-114-4 0 0,0 0 0 16,99 3 0-16,-99-3 0 0,0 0 0 0,0 0 0 16,92 16 0-16,-76-7 0 0,0-1 0 0,-1 3 0 15,-4-1 0-15,1 4 0 0,-3 0 0 0,-6 2 0 0,3 1 0 16,-5 2 0-16,-2 6 0 0,-3-3 0 0,-1 5 256 0,-7-1 80 16,-2 5 16-16,-9 0 0 0,0 1 320 0,-3-1 64 15,0 4 16-15,-4 0 0 0,3 0 16 0,-7-2 16 16,3 0 0-16,-4-2 0 0,2-1-416 0,-5-6-96 15,1 1-16-15,2-8 0 16,6-7-512-16,3-1-128 0,1-4 0 0,4-5-16 16,2-5-2096-16,7-4-432 0,0-3-80 0,6-7-10832 15</inkml:trace>
  <inkml:trace contextRef="#ctx0" brushRef="#br0" timeOffset="13462.05">10279 9108 2751 0,'0'-9'256'0,"-3"4"-256"0,3 1 0 0,0-1 0 16,0 1 0-16,0 3-160 0,-2-3 32 0,2 1 0 15,0-4 128-15,-4 0 0 0,-1 5 0 0,-2 2 0 16,5 2 1024-16,-3 3 192 0,4 2 48 0,1-2 0 15,3 0 1280-15,2-1 256 0,4-1 48 0,3-1 16 0,0-2-944 0,2 0-176 16,4 0-32-16,-1 0-16 0,2-5-848 0,-19 5-160 16,0 0-48-16,0 0 0 0,91-19-464 0,-91 19-176 15,0 0 0-15,0 0 144 16,111-33-144-16,-111 33 0 0,0 0 0 0,105-25 0 0,-105 25 208 0,85-24-32 16,-85 24-16-16,89-23 0 0,-89 23-32 0,100-21 0 15,-100 21 0-15,97-24 0 16,-97 24-928-16,84-21-192 0,-84 21-32 0,0 0-9904 0</inkml:trace>
  <inkml:trace contextRef="#ctx0" brushRef="#br0" timeOffset="14075.25">9887 10659 11055 0,'0'4'976'0,"0"-4"-784"0,0 2-192 0,0-2 0 16,-2 1 896-16,1 1 128 0,-1 3 16 0,-3 4 16 15,-2 3-544-15,-4 6-96 0,-3 1-32 0,-1 0 0 16,1 4-384-16,-7 1 0 0,2 2 0 0,-6 0 0 15,2 9 560-15,-4 0 80 0,0 5 0 0,-4 0 16 16,-4 4 288-16,0-4 48 0,1 7 16 0,-3-2 0 16,2 4 16-16,-2 0 0 0,3 3 0 0,1 0 0 15,5-1-448-15,2-4-64 0,3-2-32 0,0-3 0 0,6 0-288 0,-1-4-48 16,1-2-16-16,5-3 0 0,1-5-128 0,-1 4-176 16,3-6 48-16,1 0 0 15,-1-3-1056-15,4-6-208 0,-1 0-32 0,3-3-5888 16,3-5-1184-16</inkml:trace>
  <inkml:trace contextRef="#ctx0" brushRef="#br0" timeOffset="14672.52">8183 12466 11967 0,'0'0'1072'0,"-4"0"-864"16,3 0-208-16,1-2 0 0,0 2 1024 0,-2 0 176 15,0 0 16-15,-1 2 16 0,-3-1-608 0,1 8-128 16,2 0-32-16,-6 0 0 0,4 4-464 0,-2 0 128 15,5 4-128-15,-7-3 0 0,6 3 352 0,-2 1 32 16,-1 1 0-16,3 0 0 0,-4 0 544 0,2 4 112 16,1 1 32-16,-1 1 0 0,1 1-160 0,3 0-16 15,-6 0-16-15,5 2 0 0,-3-2-416 0,1-2-80 16,4 1 0-16,0-6-16 0,0-3-368 0,0-4 0 16,4 2 0-16,1-5 0 0,0-1 0 0,2-4 0 0,2-3-128 0,5-2 128 15,0-4 0-15,3-2 0 0,-17 7 0 0,0 0 0 16,0 0 0-16,93-49 0 0,-93 49 0 0,0 0-128 15,83-37 128-15,-83 37 0 0,0 0 0 0,0 0 0 16,98-35 0-16,-98 35 0 0,0 0 0 0,0 0 0 16,92-26 0-16,-92 26 0 0,0 0 0 0,0 0 0 15,94-47 0-15,-94 47 0 0,0 0 0 0,70-57 0 16,-70 57-640 0,0 0-64-16,63-58 0 0,-63 58 0 0,0 0-800 0,50-62-160 0</inkml:trace>
  <inkml:trace contextRef="#ctx0" brushRef="#br0" timeOffset="14907.79">8765 12419 7359 0,'-7'8'656'0,"2"1"-528"16,5-4-128-16,-4-1 0 0,4-1 1856 0,-2 6 320 16,-1 7 80-16,-6 8 16 0,4 11-320 0,-4 0-64 15,4 1-16-15,2-4 0 0,3 2-144 0,0-2-16 16,1-1-16-16,1 1 0 0,3-3-416 0,-1 6-96 15,1-4-16-15,0 4 0 0,0 2-656 0,-1 3-128 0,1 3-16 0,-1 6-16 16,-1 0 352-16,-3 1 80 0,0 4 16 0,0-5 0 16,0 3-224-16,0-6-64 0,5-3 0 15,-1-4 0 1,3-8-896-16,2-8-192 0</inkml:trace>
  <inkml:trace contextRef="#ctx0" brushRef="#br0" timeOffset="16727.25">11757 10905 3679 0,'0'0'320'0,"2"0"-320"16,1 0 0-16,1 0 0 15,-4 0 832-15,3 2 112 0,2-2 16 0,6 0 0 0,4 0 304 0,1 0 64 16,3-2 16-16,-1-5 0 0,4 2-384 0,1-4-80 16,-23 9-16-16,0 0 0 0,0 0-352 0,103-36-80 15,-103 36-16-15,0 0 0 0,0 0 288 0,106-32 48 16,-106 32 16-16,0 0 0 0,0 0 272 0,119-19 64 15,-119 19 16-15,0 0 0 0,108-2-208 0,-108 2-32 16,0 0-16-16,116 4 0 0,-116-4-384 0,0 0-80 0,119 0-16 0,-119 0 0 16,0 0 112-16,127-9 16 0,-127 9 0 15,92-16 0-15,-92 16-304 0,103-13-48 0,-103 13-16 0,107-13 0 16,-107 13-144-16,113-10 0 0,-113 10 0 0,89-7 0 16,-89 7 0-16,0 0 0 0,113-5 0 0,-113 5 0 15,0 0-160-15,94-9-64 0,-94 9-16 0,0 0 0 31,0 0-1568-31,92-19-320 0,-72 12-64 0,-5 2-8656 0</inkml:trace>
  <inkml:trace contextRef="#ctx0" brushRef="#br0" timeOffset="17120.23">13381 10288 11055 0,'-23'20'480'0,"11"-10"112"0,2 1-464 0,-3-3-128 15,8 1 0-15,0-6 0 0,1 3 944 0,-1-1 160 16,-3 12 48-16,-3 1 0 0,4-1-640 0,4 1-112 16,3-4-16-16,1-6-16 0,6 6-48 0,2-2 0 15,3 1 0-15,4 0 0 0,5 1 704 0,2 0 128 16,6-1 16-16,-3 0 16 0,-26-13 320 0,72 30 64 0,-72-30 16 0,87 19 0 15,-87-19-704-15,103 9-144 0,-103-9-32 0,96 3 0 16,-96-3-528-16,0 0-176 0,97 0 0 0,-74 0 0 31,-6 4-288-31,-5-2-160 0,-1 5-48 0,-2 1 0 0,-4 1 112 0,-2 1 0 0,-3 4 16 0,-5 4 0 16,2-1 368-16,-6 8 0 0,-2 3 0 0,-1 3 0 16,0 4 512-16,-5 3 128 0,3 4 32 0,0 1 0 15,-4 3-16-15,1-3 0 0,3 1 0 0,-2-1 0 16,2-3-352-16,-3 6-80 0,3-5-16 0,-7-1 0 15,2-3-208-15,1-2 0 0,1-4 0 0,-2-5 0 16,0-3-800 0,-1-7-160-16,6-11-16 0,-3-5-12576 0</inkml:trace>
  <inkml:trace contextRef="#ctx0" brushRef="#br0" timeOffset="17843.14">12872 9125 2751 0,'5'-5'256'0,"-3"0"-256"16,5-2 0-16,-5 1 0 0,0 6 896 0,-1-3 144 15,3 3 32-15,1 0 0 0,4-5 800 0,3 5 176 16,2 0 16-16,-4 0 16 0,2 0-272 0,1 3-48 16,1-1-16-16,3-2 0 0,0-5-688 0,6 1-144 15,0-3-16-15,1 0-16 0,-24 7-560 0,0 0-96 16,0 0-32-16,91-31 0 0,-74 26 112 0,-3 1 16 15,-2 8 0-15,1-3 0 0,-8 8 128 0,-2 0 48 16,-1 3 0-16,-4 2 0 0,-6 0-160 0,-1 3-16 16,-3 4-16-16,-2 2 0 0,-7 3-64 0,-4 0-16 15,-1 0 0-15,0 0 0 0,0 0-32 0,0-1 0 0,0-1 0 0,3-1 0 16,6-4-192-16,3-2 0 0,1 1 0 0,5-6 0 16,3-1 0-16,1-3 0 0,4-1-128 0,4-2 128 15,1-1 0-15,3-2 0 0,5 1 0 0,-5-1 0 16,10-2 0-16,-4 0 0 0,3 2 0 0,2-2 0 15,2 1 0-15,2-1 0 0,0 0 0 0,-3 0 0 16,0 0 0-16,-3 0 0 0,1 6 0 0,-6-5 0 16,0 5 0-16,-2-1 0 0,-3 3 0 0,-1 5 0 15,-6-3 0-15,0 8 0 0,-6-1 0 0,-1 4 0 16,-1-2 480-16,-3 5 0 0,-4 1 0 0,-3 1 0 0,1 0 336 16,-3 5 64-16,-2-4 16 0,-4 2 0 0,0-3-224 0,-1-3-32 15,1 0-16-15,4-6 0 0,-1-3-432 0,6-2-192 16,-1-3 160-16,6-6-160 15,1-1-1040-15,4-4-304 16</inkml:trace>
  <inkml:trace contextRef="#ctx0" brushRef="#br0" timeOffset="22668.64">17351 8313 3679 0,'-4'0'320'0,"4"-1"-320"0,0-1 0 0,0 0 0 16,4-1 896-16,-4 1 128 0,0-5 0 0,0 2 16 16,1-4 32-16,-1-3 0 0,-1 3 0 0,-3 0 0 15,1 4 80-15,-3 2 0 0,1 1 16 0,-4-2 0 16,2 4 496-16,-1 6 112 0,-1-3 16 0,2 2 0 16,-2 4-192-16,1 0-16 0,-1 3-16 0,2-2 0 15,0 1-688-15,3-1-144 0,-2 4-32 0,4-1 0 16,2 0-464-16,-4 1-112 0,3 4 0 0,-1-1-128 15,0 1 0-15,2-1 0 0,2 4 0 0,1-4 0 16,4-1 0-16,0 0 0 0,4-2-128 0,3-2 128 16,0 2 0-16,-1-2 0 0,5 2 0 0,-1-2-144 0,4-1 144 0,-3 2 0 15,4 0-144-15,1-5 144 0,3 1-224 0,-3-4 32 16,3 2 0-16,-5-5 0 16,5 5-192-16,-2-2-48 0,-24-5 0 15,0 0 0-15,0 0 128 0,107 23 32 0,-81-13 0 0,-2 1 0 0,-1 4-80 0,-6 3-16 16,-3 3 0-16,-3 1 0 0,-3 5 240 0,-4 4 128 15,-4 4-160-15,-4 1 160 0,-3-1 0 0,-5 5 192 16,-2-2-16-16,-3-1 0 0,-8 1 400 0,1-3 96 16,-7 2 16-16,1-2 0 0,-5-1-48 0,0 1 0 0,-1-3 0 15,-4-3 0-15,-2-1-400 0,2-5-96 0,3 1-16 0,-3-10 0 32,5-3-544-32,0-4-112 0,1-6-32 0,2-6-8272 0,4 0-1664 0</inkml:trace>
  <inkml:trace contextRef="#ctx0" brushRef="#br0" timeOffset="22920.42">17079 8273 12895 0,'3'4'1152'0,"6"-4"-928"0,1-4-224 0,1 1 0 0,3 1 1136 0,-4-1 176 15,-10 3 32-15,0 0 16 0,150-49-528 0,-150 49-128 16,148-52 0-16,-148 52-16 0,140-44-688 0,-140 44 0 16,134-42-128-16,-134 42 128 0,123-29 0 0,-123 29 0 15,102-20 0-15,-102 20 0 0,0 0-144 0,111-15 144 16,-111 15 0-16,0 0 0 16,0 0-768-16,113 0-32 0</inkml:trace>
  <inkml:trace contextRef="#ctx0" brushRef="#br0" timeOffset="23375.52">17237 9768 14735 0,'-10'8'640'0,"1"-2"160"0,2-1-640 0,2-2-160 16,0 1 0-16,-1-2 0 0,-2 5 464 0,-4 3 64 15,-11 7 16-15,-8 6 0 0,-8 10-544 0,-1 0 0 16,-3 11 0-16,-5-1 0 0,7 4-272 0,-3 4 32 16,1-2 16-16,1 3 0 0,-2 5 992 0,2 1 208 15,1-1 48-15,0 1 0 0,1 3 576 0,-3-7 128 16,1-2 32-16,0 4 0 0,-1-6-672 0,2 3-128 15,-2-1-16-15,3-2-16 0,5-3-800 0,-2 2-128 0,4-4 0 0,2-6-176 32,3 1-1120-32,2-9-240 0,2-1-32 0,8-11-9632 0</inkml:trace>
  <inkml:trace contextRef="#ctx0" brushRef="#br0" timeOffset="23846.86">15679 11342 11967 0,'-5'4'528'0,"0"-3"112"0,1-1-512 0,1 0-128 16,1 4 0-16,0-2 0 0,-3 1 880 0,0 4 144 15,-7 4 16-15,-6 9 16 0,-1 3-176 0,-2 3-48 16,2 0 0-16,-2 1 0 0,2 0-240 0,0 0-48 0,3 4-16 0,-1-5 0 16,3 5-32-16,-2 1-16 0,2 1 0 0,0-2 0 15,2 0 256-15,0-1 48 0,3-2 16 16,0 0 0-16,1-7-128 0,1 1-32 0,0-4 0 0,5-1 0 15,-1 1-144-15,-1-6-48 16,4-2 0-16,4-3 0 0,-1-2-320 0,6-1-128 0,-2-2 0 0,3 1 144 16,4-6-144-16,4 1 0 0,1-2 0 0,3-1 0 15,-22 5 0-15,0 0-144 0,0 0 144 0,117-33-160 16,-117 33 160-16,0 0 0 0,108-28 0 0,-108 28 0 16,0 0 0-16,126-38 0 0,-126 38 0 0,0 0 0 15,129-49 0-15,-129 49 0 0,75-43 0 0,-75 43-128 16,71-49-672-16,-71 49-128 15,63-49-32-15,-63 49-10928 0</inkml:trace>
  <inkml:trace contextRef="#ctx0" brushRef="#br0" timeOffset="24083.07">16223 11448 10127 0,'-16'32'896'0,"6"-11"-704"15,5-2-192-15,-1-3 0 0,6-6 2080 0,-3-1 384 16,1 3 80-16,-1 9 16 0,-2 12-32 0,-2 10 0 16,-2 10 0-16,-2-1 0 0,3-3-1664 0,-1-4-336 15,-3 4-64-15,1-2-16 0,-4-2-448 0,1 2 0 16,0-2 0-16,-4 1 0 0,1-3 0 0,-6 6 0 0,2 0 0 0,2 1 0 16,-2 4 0-16,2-1 0 15,2 1 0-15,-1-6 0 16,3-4-1344-16,6-6-256 0</inkml:trace>
  <inkml:trace contextRef="#ctx0" brushRef="#br0" timeOffset="24460.22">15352 12981 26719 0,'-32'56'1184'0,"15"-26"240"0,1 6-1136 0,2-6-288 0,6-9 0 0,-5-2 0 16,-2 10 1328-16,-11 24 208 0,-14 23 32 0,-11 22 16 16,0-1-880-16,3-13-160 0,4-9-32 0,4-5-16 31,0-6-752-31,2-5-128 0,1-1-48 0,-1-1 0 16,1-1-416-16,2-6-96 0,-3 3-16 0,3-5 0 0,7-4 528 0,2-6 112 0,0-5 0 0,7-3 16 15,1-7-48-15,6-6-16 0,0-5 0 0,5-10-11760 16</inkml:trace>
  <inkml:trace contextRef="#ctx0" brushRef="#br0" timeOffset="25089.02">14156 14848 13823 0,'-14'18'608'0,"7"-10"128"0,2-2-592 0,-2 1-144 0,6-6 0 0,-3 3 0 16,2-1 1088-16,1-1 192 0,-1 7 48 0,-3 0 0 0,1-2-416 0,4-1-80 0,0-2 0 0,2 1-16 16,5-1-528-16,-4-4-96 0,4 3-32 0,0-1 0 15,4-2 320-15,1 0 64 0,2 0 16 0,2-2 0 16,6-1 240-16,-3-1 48 0,6-1 16 0,1 0 0 16,2 0-64-16,1 1-16 0,-1 1 0 0,-2 1 0 15,1 2-288-15,-5 2-64 0,-3 3-16 0,-3 2 0 16,-5-2-416-16,-5 9 0 0,-2-2 128 0,-2 6-128 0,-2 1 0 0,-4 2 0 15,2 1 144-15,-6 4-144 0,1 0 352 0,-2 4 0 16,-1-2 0-16,-4 2 0 0,0-3 32 0,-2 5 16 16,2-1 0-16,-3-1 0 0,3-2-192 0,-2-2-32 15,0 0-16-15,1-4 0 0,1-1-160 0,2-3 0 16,3-1 0-16,4-5 0 0,1-1 0 0,2-4 0 16,4 0 0-16,2-4 0 0,1 6-128 0,2-4 128 15,2-1 0-15,-1 1 0 0,1 0 0 16,5-1 0-16,0 4-144 0,3-1 144 0,1-1 0 0,-1-1 0 15,2 3-128-15,2-2 128 0,-2 2 0 0,2 1 0 16,5 3 0-16,-3-1 0 0,7-1 0 0,-2 4-128 0,5-3 128 0,3 4 0 16,-1-1 0-16,-4-2 272 0,-3-1-48 0,-3 3-16 31,-6 3 208-31,-5 1 32 0,-7 4 16 0,-7 4 0 0,-5 6-64 0,-8 3-16 0,-4 5 0 0,-9 1 0 16,-2 5 128-16,-7 2 0 15,-5 5 16-15,-2-8 0 0,0-1-208 0,-6-1-64 0,-1-5 0 0,-3-4 0 16,-6-1-256-16,6-9 0 0,-4-3 0 0,9-9-12128 15,5-3-2480-15</inkml:trace>
  <inkml:trace contextRef="#ctx0" brushRef="#br0" timeOffset="26708.47">18701 11184 6447 0,'0'0'576'15,"0"0"-576"-15,0 0 0 0,0 0 0 16,0 0 736-16,0 0 32 0,0 0 16 0,0-4 0 0,0 4-64 0,2-1-16 16,0-3 0-16,-1 4 0 0,3-2-272 0,-1 1-64 15,2-1-16-15,4-2 0 0,2 4 160 0,1-1 48 16,0-1 0-16,5-3 0 0,3 5 144 0,1-4 16 16,1-1 16-16,1 0 0 0,-2-1-32 0,3-1-16 15,-24 7 0-15,0 0 0 0,0 0-352 0,110-33-64 16,-110 33-16-16,0 0 0 0,98-24-48 0,-98 24-16 15,0 0 0-15,104-17 0 0,-104 17 128 0,0 0 0 16,103-18 16-16,-103 18 0 0,0 0 16 0,0 0 0 16,124-15 0-16,-124 15 0 0,0 0-208 0,95-13-144 15,-95 13 192-15,0 0-192 0,98-14 272 0,-98 14-48 16,0 0-16-16,124-21 0 0,-124 21 80 0,0 0 16 0,139-27 0 0,-139 27 0 31,0 0-176-31,119-30-128 0,-119 30 144 0,0 0-144 0,0 0 0 0,106-31-128 0,-89 24-16 0,-3 1-7712 31,-5 3-1536-31</inkml:trace>
  <inkml:trace contextRef="#ctx0" brushRef="#br0" timeOffset="28524.06">20255 10417 9215 0,'-5'4'816'0,"3"1"-656"16,2-1-160-16,0-4 0 0,2-4 288 0,2 4 32 15,-4 4 0-15,0-4 0 0,1 5-128 0,3 4 0 16,-1-4-16-16,3 2 0 0,2-2-176 0,-2 2 0 16,2-2 0-16,1 0 128 0,0 1 800 0,3 1 160 15,-3-6 16-15,-1 3 16 0,6 1-160 0,-5-5-48 16,3 3 0-16,-1 1 0 0,3-2-176 0,-2 1-32 15,0-1-16-15,2 1 0 0,-2 1-48 0,2-1-16 0,3-1 0 0,-3 3 0 16,4-1-320-16,-1 1-64 0,1 2-16 0,-1-2 0 16,1 4-224-16,-1 0 0 0,2 1 0 0,-1 1 0 15,1-1 0-15,-2 2 0 0,4 2 0 0,-7 0 0 16,2 0 0-16,-2-2 0 0,-6 4 0 0,1-2 0 16,-7 0 0-16,1 3 192 0,-6-3-48 0,-2 4-16 15,-4-1 208-15,-3 0 48 0,-4 3 0 0,-5 0 0 16,-2 7 208-16,-3 2 48 0,-3 4 16 0,-4 2 0 15,-2 5 304-15,-4 0 48 0,3 4 16 0,-6-4 0 16,4 3-112-16,3 3-16 0,2-3 0 0,-2 4 0 0,2 7-416 16,-2-2-96-16,5-3 0 0,6-2-16 15,3-7-880-15,7-5-192 16</inkml:trace>
  <inkml:trace contextRef="#ctx0" brushRef="#br0" timeOffset="29177.39">19982 9249 8287 0,'-2'-2'736'0,"2"-2"-592"16,0 1-144-16,5-6 0 0,-1 8 128 0,1-6-128 16,4-2 192-16,5-5-64 15,7-5-784-15,1 1-176 0,-22 18-16 0,0 0-16 16,0 0-96-16,101-38-32 0,-78 38 0 0,0 4 0 0,-2 1 1568 0,-4 3 304 15,0 10 64-15,-3-1 16 0,0 6 752 0,-7 0 144 16,0 3 48-16,-5 0 0 0,-6 5-416 0,-1-1-80 0,-3-2 0 16,-5 5-16-16,-4 2-752 0,-9-2-160 0,0 1-32 0,-2 5 0 15,2-3-448-15,-4 1 128 16,2-2-128-16,-3 0 0 0,5-1 0 0,-8-2 0 0,7-1 0 0,4-10-160 16,2 0 160-16,7-11-208 0,0 3 80 0,7-10 128 15,7-3 0-15,7-7 0 0,2-2 0 0,8-3 0 16,1-7-160-16,6-4 160 0,7-6 0 15,4-8-144-15,5-1-144 0,2-6-32 16,4 3 0-16,-1-1 0 16,-45 42-496-16,92-68-96 0,-92 68-32 0,105-56 0 15,-105 56 80-15,104-42 16 0,-104 42 0 0,100-21 0 16,-100 21 272-16,0 0 48 0,130 0 16 0,-130 0 0 0,0 0 112 0,115 14 16 0,-115-14 16 16,0 0 0-16,135 18 368 0</inkml:trace>
  <inkml:trace contextRef="#ctx0" brushRef="#br0" timeOffset="31241.5">23638 7556 12895 0,'-4'3'1152'0,"3"1"-928"0,2-3-224 0,3-1 0 16,-4 0 784-16,2 0 112 0,1 0 32 0,1 0 0 15,1 4-544-15,-2 1-128 0,2 2 0 0,-5 0-16 16,-5 0-240-16,0 3 0 16,-2 3-192-16,-3 1 192 0,-3 3 304 0,1 4 160 0,2 2 48 0,-2 3 0 15,-1 2 640-15,3-2 144 0,1 5 32 0,-3-5 0 16,3 0-432-16,4 4-96 0,-4-2-16 0,4-2 0 15,0-2-528-15,1 1-128 0,4-1 0 0,0-5-128 16,4 2 0-16,1-3 0 0,4-1 0 0,5-1 0 16,-4-1 0-16,6-4 0 0,-2 4 0 0,0-4-144 15,1 3 144-15,-4-2-192 0,1 2 192 0,-1 0-192 0,-3 3 192 0,1 1 0 16,-2-1 0-16,-2 1 0 0,-1-1 0 0,-4 4 0 16,1 2 160-16,-1-1-160 0,0 4 544 0,-1 0 16 15,-3 2 0-15,-1-7 0 0,-4 5-288 0,1-7-48 16,-1-1-16-16,-3-1 0 0,-2 1-48 0,-4-1-16 0,1-1 0 15,-2-2 0-15,-2-4-16 0,-2-1 0 0,-3-4 0 0,0-3 0 32,-2-4-1120-32,-2-3-224 0</inkml:trace>
  <inkml:trace contextRef="#ctx0" brushRef="#br0" timeOffset="31466.98">23472 7714 28559 0,'25'-8'1264'0,"-3"-1"272"0,-22 9-1232 0,0 0-304 16,79-26 0-16,-60 19 0 0,-19 7 672 0,92-30 80 16,1 2 16-16,20-7 0 15,-2-3-1264-15,-15 7-240 0,-96 31-48 0,134-44-16 16,-134 44-1120-16,84-22-240 0,-84 22-32 0,0 0-16 15,0 0 1120-15,101-18 240 0,-82 18 32 0,-1 0 16 16,3 5 96-16,-7-1 32 0</inkml:trace>
  <inkml:trace contextRef="#ctx0" brushRef="#br0" timeOffset="31861">23410 9125 18431 0,'-18'16'816'0,"8"-8"160"0,3-1-784 0,5 0-192 15,-2-5 0-15,4 2 0 0,0 1 0 0,-1 3 128 0,-3 10-128 0,-3 5 0 32,-3 3-288-32,-6 7-160 0,0 0-16 0,-8 2-16 15,-2 5-128-15,-2 3-32 0,-2 4 0 0,-3 2 0 0,-2 5 1424 0,1 2 288 0,-1 0 48 0,-2 3 16 16,-1 3 816-16,-2 1 160 0,0 3 48 0,0-5 0 15,5-3-784-15,3-2-160 16,3-6-16-16,3-6-9744 0,6-1-1952 0</inkml:trace>
  <inkml:trace contextRef="#ctx0" brushRef="#br0" timeOffset="32333.24">22244 11172 7359 0,'-9'15'656'0,"0"-1"-528"0,4-3-128 0,5-8 0 16,-3 4 784-16,-3 4 128 0,-2 9 32 0,-10 8 0 16,1 12-48-16,-4 2-16 0,2-5 0 0,1-6 0 15,1-5-720-15,3 0-160 0,-2-5 0 0,6-5 0 16,1-7 576-16,0-1 112 15,6-4 16-15,1-4 16 0,7 0 1344 0,4-9 272 0,5 0 48 0,0-1 16 16,9-6-1056-16,1-1-192 16,-24 17-64-16,0 0 0 0,94-66-752 0,-94 66-144 0,73-42-48 0,-73 42 0 15,80-47-144-15,-80 47-176 16,84-44 48-16,-84 44 0 0,92-36-704 0,-92 36-144 0,0 0-32 0,117-44 0 16,-117 44 304-16,0 0 48 0,0 0 16 0,108-31 0 0,-90 26 640 0,-3 1 0 15,1 1 0-15,-2-3 0 16,-5 3-480-16,1-2-16 0,-1-1 0 0,0-1-9328 15</inkml:trace>
  <inkml:trace contextRef="#ctx0" brushRef="#br0" timeOffset="32538.28">22892 10916 1839 0,'-9'3'160'0,"1"2"-160"0,-1 2 0 0,2-5 0 16,5 5 2064-16,2-5 384 0,-3 5 80 0,-3 3 16 15,1 7-128-15,-4 6-32 0,2 8 0 0,2-1 0 16,0 1-640-16,2 4-128 0,-1-3-16 0,2 2-16 15,-1 7 144-15,-1-1 48 0,3 0 0 0,1 7 0 16,0-2-592-16,0 7-112 0,0-3-32 0,0 3 0 16,-6 0-672-16,3-1-144 0,-2-2-32 0,-2 1 0 31,1-1-864-31,-2 3-176 0,-1-1-48 0,-1-2-9264 16,6-6-1856-16</inkml:trace>
  <inkml:trace contextRef="#ctx0" brushRef="#br0" timeOffset="32915.32">22174 12534 31327 0,'-23'26'1392'0,"6"-9"272"0,3 1-1328 0,5-6-336 0,2-5 0 0,6-4 0 16,-6 6 640-16,-2 5 48 0,-5 10 16 15,-5 4 0-15,-2 7-1584 0,-2 2-304 0,1-3-64 0,-3 1-16 16,3 3-224-16,-3-1-48 0,-1 3-16 16,2 7 0-16,-1 2 1264 0,1 1 288 0,5 3 0 0,-6-1 0 15,6 0 192-15,2 2 0 16,-1-5 16-16,-1 0-11024 0</inkml:trace>
  <inkml:trace contextRef="#ctx0" brushRef="#br0" timeOffset="33669.55">21177 13967 15663 0,'-10'9'1392'0,"3"-6"-1120"15,5 1-272-15,2-4 0 0,0 0 1376 0,-3 1 224 16,1 3 32-16,-2-1 16 0,-1 3-272 0,5-5-48 16,5 1-16-16,1-4 0 0,6-3-1072 0,-2 3-240 15,6 1 0-15,0-5 0 0,-1 5 0 0,3-3-160 16,-1 4 160-16,1-3-160 0,4 1 160 0,-4-1 0 0,-4 3 160 0,3 0-160 16,-7 0 624-16,3 0 16 0,-5 0 16 0,-2 0 0 15,-1 5-304-15,-3-2-64 0,-1 2-16 0,-2 4 0 16,-3 0-272-16,-5 3 0 0,-3 2 128 0,2 0-128 15,-4 3 0-15,2 1 0 0,-6-1 0 0,4 4 0 16,-3-2 0-16,1 6 0 0,0-1 0 0,4-1 0 16,0 1 0-16,2-1 0 0,1-1 0 0,2 1 0 15,2-2 0-15,3 0 0 0,2-2 0 0,2-2 0 16,3 1 0-16,4-4 0 0,1-2 0 0,6-7 0 16,1 4 384-16,4-4 80 0,2-1 16 0,3-4 0 15,-3 3-176-15,3-3-48 0,0 2 0 0,-5-2 0 0,1 3-256 16,-8 1 0-16,4-3 0 0,-10 6 0 0,1-1 0 0,-4 6 0 15,-1-2 0-15,-4 8 0 0,-4-1 0 0,-1 6 0 16,-4 3 0-16,-4 0 160 0,0 2 160 0,-4-2 16 16,-1 7 16-16,-1-5 0 0,2 7-96 0,-8-4 0 15,3-1-16-15,-4-2 0 0,-2 1-240 0,2-6 0 16,-4 3 0-16,4-9 0 16,2-3-720-16,1-5-192 0,4-4-48 0,1-5-13408 0</inkml:trace>
  <inkml:trace contextRef="#ctx0" brushRef="#br0" timeOffset="34078.11">20837 15409 11055 0,'-8'11'976'16,"-1"-1"-784"-16,4-5-192 0,5 2 0 0,-5-1 1744 0,-1 4 304 15,-6 11 64-15,-5 10 16 0,-9 13-272 0,3 1-64 16,-3-1-16-16,5-4 0 0,2 1-1104 0,1-4-224 16,-3 3-32-16,2 0-16 0,-2-2-144 0,2-1-48 15,-2-2 0-15,-1 3 0 0,-1-1 432 0,-3 3 96 16,0-2 16-16,-1 2 0 0,-2 0 96 0,1 0 32 16,2 0 0-16,3-1 0 0,-1-3-560 0,1 3-128 15,4-5 0-15,-4 0-16 16,8-5-912-16,1-6-176 0,5-2-48 0,4-9-13104 0</inkml:trace>
  <inkml:trace contextRef="#ctx0" brushRef="#br0" timeOffset="34581.08">19940 16864 3679 0,'-12'8'320'0,"-2"1"-320"15,10 0 0-15,-1-6 0 0,0-1 1456 0,-4 7 208 16,-10 6 64-16,-9 10 0 0,-3 1-288 0,1 3-48 16,8-8-16-16,8-5 0 0,1 0-848 0,8-8-160 15,2-1-48-15,6-5 0 0,2-2 896 0,4-3 160 16,3-6 32-16,7-3 16 15,2-2 0-15,-21 14 0 0,0 0 0 0,0 0 0 0,110-61-496 0,-110 61-96 16,0 0-32-16,94-19 0 0,-62 15-272 0,1 8-48 16,-5 1-16-16,-2 0 0 0,0 7-112 0,-9 0-32 0,1 6 0 15,-10 1 0-15,-2 2-64 0,-6 5-32 0,-4 5 0 0,-3 3 0 16,-3 4 160-16,-4 0 16 0,-4-1 16 0,-1 3 0 16,-3 0-144-16,-3 2-16 0,-1-4-16 0,-2-3 0 15,-7 0-112-15,0-1 0 16,-1-2-128-16,-8-1 192 0,1-1-192 0,3-2 0 0,0-2 0 0,1-2 0 15,6-5-384-15,4-5 48 0,6-5 0 0,0-9 0 16,6 0 192-16,5-7 144 0,-1-3-192 0,6-6 192 16,4-5 0-16,3-5 0 0,3 0 192 0,4 0-48 15,6-6 64-15,-1 4 16 0,5-1 0 0,-17 29 0 16,0 0-224-16,80-77 0 0,-80 77 128 0,0 0-128 16,121-59 0-16,-121 59 0 0,113-31 0 0,-113 31 0 15,118-23-400-15,-118 23 16 0,122-26 16 0,-122 26-9792 16,142-40-1952-16</inkml:trace>
  <inkml:trace contextRef="#ctx0" brushRef="#br0" timeOffset="35272.96">24513 11267 11967 0,'-9'13'1072'0,"4"-5"-864"0,5-6-208 0,0-2 0 15,3 0 1312-15,2 0 224 0,-5 5 32 0,9-1 16 16,5 1-512-16,12-5-112 0,-26 0 0 0,0 0-16 16,110-23-784-16,-110 23-160 0,98-28 0 0,-98 28 0 15,109-40 0-15,-109 40 0 0,115-38 0 0,-115 38 0 16,121-38 448-16,-121 38 16 0,141-37 16 0,-141 37 0 15,144-40 144-15,-144 40 16 0,128-28 16 0,-128 28 0 16,102-24-272-16,-102 24-64 0,0 0-16 0,122-35 0 16,-122 35-784-16,0 0-160 15,0 0-16-15,112-37-10352 0</inkml:trace>
  <inkml:trace contextRef="#ctx0" brushRef="#br0" timeOffset="35603.11">25581 10614 10127 0,'-5'9'896'0,"3"-4"-704"0,2 0-192 0,5-1 0 16,-3 1 1792-16,0 0 336 0,3 6 64 0,3 8 16 31,1 7-640-31,5 5-128 0,0 1-32 0,2-3 0 0,3 3-896 0,-2-3-192 0,1 3-48 0,3-4 0 15,-2 1 176-15,7-3 16 0,-3-1 16 0,6-4 0 16,4-4 352-16,0-3 80 0,4-2 16 0,-2 0 0 16,0-3-144-16,-4-2-16 0,0 2-16 0,-1-6 0 15,-5 2-432-15,-5-1-96 0,-2 1-16 0,-4 4 0 16,-2-2-208-16,-3 0 0 0,-6 3 128 0,-1 1-128 16,1-3 608-16,-8 6 80 0,2-2 16 0,-3 8 0 15,3-5-112-15,-2 4-16 0,-4-1 0 0,0 5 0 0,2 1-384 16,-1 2-64-16,-1 2-128 0,-2 7 176 15,-2 1-784-15,-5 3-160 0,1 4-16 0,-8 6-15184 16</inkml:trace>
  <inkml:trace contextRef="#ctx0" brushRef="#br0" timeOffset="36495.35">25640 9181 15663 0,'-7'0'1392'0,"4"-4"-1120"0,1 4-272 0,2 0 0 0,0 0 432 0,0-3 16 15,0 3 16-15,3-2 0 16,3-1 1056-16,-5-1 208 0,6 4 32 0,-5 4 16 0,0 1-864 0,3 3-160 16,-5 6-48-16,0 4 0 0,0-1-192 0,3 6-64 15,-1 1 0-15,3 2 0 16,2 2-448-16,2 7 128 0,-4 2-128 0,4 1 0 0,0 9 0 0,-6 7 0 15,2 7 0-15,-1 10 0 16,-2 8-672-16,-6 4-80 0</inkml:trace>
  <inkml:trace contextRef="#ctx0" brushRef="#br0" timeOffset="37687.15">30348 6871 11055 0,'-3'0'976'0,"3"0"-784"16,0 0-192-16,3 0 0 0,-3 0 832 0,2-3 128 16,2 3 32-16,-1 0 0 0,6 0-416 0,-6 0-64 15,-1 0-32-15,-2 7 0 0,-2 1-16 0,-5 6 0 16,-3 0 0-16,-2 7 0 0,-2 2 528 0,-4-1 96 15,1 8 32-15,0-2 0 0,-4 3-224 16,1-1-32-16,3-2-16 0,0-2 0 0,4-5-112 0,8-4-32 16,5-3 0-16,4-2 0 0,4-1-448 0,3-8-112 15,3 3-16-15,1-1 0 16,3-4-512-16,-1-1-128 0,1 2 0 0,-1-2-16 16,2 0-208-16,-5 0-32 0,7 0-16 0,-7 0 0 0,4 4 528 0,-6-3 96 0,3 1 32 0,1 0 0 15,-4 3 128-15,2-1 0 0,0 1 0 0,4 2 0 16,-4-2 0-16,0 4-128 0,-2-4 128 0,0 7 0 15,-2 0-128-15,-1 4 128 0,-2 1-128 0,-2 4 128 16,-5 2 0-16,0 0 0 0,-5 6 0 0,-4-3 128 16,-1 1 480-16,-4 0 96 0,-3 5 32 0,-6-1 0 15,0 2 160-15,1-5 16 0,-5 2 16 0,1-2 0 16,-2-4-320-16,1-1-64 0,-1-4-16 0,1-2 0 16,0-3-672-16,0-4-144 0,3-4-32 0,5-5-8560 15,-4-2-1712-15</inkml:trace>
  <inkml:trace contextRef="#ctx0" brushRef="#br0" timeOffset="37954.55">30242 6890 13823 0,'19'-5'608'0,"2"3"128"0,0-5-592 0,-2 2-144 16,-5 2 0-16,0 1 0 0,5-5 640 0,-19 7 80 16,0 0 32-16,152-37 0 15,-152 37-1136-15,145-31-240 0,-145 31-32 0,129-26-16 16,-129 26-656-16,113-21-128 0,-113 21-16 0,0 0-16 16,131-14 672-16,-131 14 144 0,0 0 32 0,113 0 0 15,-113 0 16-15,0 0 16 0,106 14 0 0,-106-14 0 0,0 0 464 0,101 26 144 0,-101-26 0 16,0 0 0-16</inkml:trace>
  <inkml:trace contextRef="#ctx0" brushRef="#br0" timeOffset="38393.99">30010 8362 18431 0,'7'0'816'0,"-1"-2"160"0,2 1-784 0,1-1-192 0,-5-2 0 0,1 4 0 15,-2 0-128-15,6-1-80 0,5-1-16 0,-2 2 0 32,-1 0-1008-32,-8 3-208 0,-6 6-32 0,-6 3-16 0,-5 2 1152 0,-4 4 336 0,-4 4-144 0,-4 4 144 15,0 1 1376-15,-4 2 352 0,2-1 64 0,-3 9 0 16,-4 4 192-16,-4 5 48 0,3 2 0 0,-4 1 0 15,1 4-944-15,3 2-176 16,-4 3-32-16,1-1-16 0,3 1-448 0,-2-4-96 0,1 1 0 0,2-4-16 16,5-4-144-16,4-4-32 0,2-1 0 0,3-3 0 15,2-3-1344-15,3-1-288 0</inkml:trace>
  <inkml:trace contextRef="#ctx0" brushRef="#br0" timeOffset="38896.61">28543 10078 2751 0,'-17'17'256'0,"1"-3"-256"0,2-2 0 0,9-3 0 16,0-4 4928-16,3-1 960 0,0 1 176 0,-1 4 32 15,-3 6-3856-15,-2 3-784 0,-1 1-160 0,0 4-16 16,-1-3-1920 0,-1 0-384-16,3 4-80 0,-3-5-16 0,-1 6 64 0,2-1 16 15,-3 0 0-15,-1 1 0 0,2-1 1040 0,0-1 256 0,2-1 16 0,1-1 16 16,-3-3 800-16,5-1 176 0,0-3 16 0,3-4 16 0,3 3-384 16,1-8-80-16,0 4 0 0,3-6-16 0,6-1-560 0,1-7-128 15,8 1 0-15,-4-6-128 16,6 1 0-16,7-5 0 0,-3-2 0 0,-24 16-144 0,0 0 144 0,84-45 0 15,-84 45-144-15,0 0 144 16,104-54-704-16,-104 54-80 0,0 0-16 0,120-47 0 16,-120 47 0-16,0 0 0 0,115-35 0 0,-115 35 0 15,0 0-272-15,100-33-48 0,-100 33-16 0,0 0-8560 0</inkml:trace>
  <inkml:trace contextRef="#ctx0" brushRef="#br0" timeOffset="39148.71">29122 9944 12895 0,'-9'14'1152'0,"2"-2"-928"0,5-5-224 0,2-4 0 16,2 4 2192-16,-2 4 400 0,-2 6 80 0,-3 13 16 16,2 10-976-16,-1 3-192 15,1 3-48-15,1-3 0 0,-3 1-832 0,1 1-160 0,-1 0-32 0,1 2-16 16,-1 4-240-16,-4 1-64 15,1 4 0-15,-1 1 0 0,0 2 32 0,-3-1 0 0,-2-1 0 0,-3-1 0 0,3-2-160 16,-4-5 0-16,1-6 0 0,3-3 128 16,5-10-832-16,2-7-192 0,6-8-16 15,4-8-11760-15</inkml:trace>
  <inkml:trace contextRef="#ctx0" brushRef="#br0" timeOffset="39493.96">28320 11440 11967 0,'-5'8'1072'15,"0"-2"-864"-15,5 1-208 0,-4-2 0 0,4 0 1744 0,-3 4 304 16,-4 7 64-16,-4 11 16 0,-4 12-320 0,-6 6-64 16,-2 4-16-16,0 5 0 0,2-2-1248 0,-6 0-256 15,2 2-48-15,-3-1-16 16,4 4 288-16,-2-1 48 0,1-2 16 0,1 1 0 0,5-6 0 0,-4-4 0 15,2-4 0-15,0-3 0 0,2-3-512 0,0-7 0 16,3-6 0-16,-1-1-13392 16</inkml:trace>
  <inkml:trace contextRef="#ctx0" brushRef="#br0" timeOffset="40295.11">27287 13229 6447 0,'-9'5'576'0,"0"-2"-576"0,4-1 0 0,2 1 0 16,1-1 704-16,-2 2 16 0,-8 1 16 0,-2 4 0 15,-3 3 176-15,-1-3 48 0,6-1 0 0,5-3 0 16,5-1 0-16,6-4 0 0,8-4 0 0,-1-1 0 15,6-7 128-15,4 3 16 0,5-5 16 0,0 4 0 16,-26 10 352-16,0 0 80 0,100-38 16 0,-100 38 0 16,0 0-672-16,101-32-128 0,-72 24-16 0,-3 1-16 15,-6 1-560-15,-6 1-176 0,-4 2 0 0,-3 3 0 16,-4 3 0-16,-3 2-144 0,-3 4-16 0,-4 0 0 16,-3 8-16-16,-4 1 0 0,0 3 0 0,-4-2 0 15,4 3 176-15,-10 4 0 0,1 4 0 0,-5-2 128 16,2 7-128-16,-3 0 176 0,1 3-176 0,2-5 192 0,-1 2-192 0,5-4 0 15,4 1 0-15,1-6 128 0,5-5-128 0,3-2 0 16,7-7 0-16,2 0 0 0,2-3 160 0,5-7-160 16,3 1 192-16,3-3-192 0,4-3 0 0,0-3 0 15,3 1 0-15,4-2 0 0,-1 0 0 0,-2-2 0 16,6 1 0-16,0-1 0 0,-1 2 0 0,0-2 0 16,2 4 0-16,-2 2 0 0,0-3 0 0,0 3 0 15,-7 3 0-15,2 0 0 0,-3 0 240 0,-4 7-64 16,0-2-16-16,-2 7 0 0,-3-1 64 0,-8 1 16 15,1 2 0-15,-4 3 0 0,-5 6 208 0,-1 3 32 16,-5 0 16-16,-1 4 0 0,-3 1-48 0,0-3-16 0,-4 3 0 16,1-4 0-16,3-3-240 0,-4 0-64 0,2 2 0 15,-2-3 0-15,2-4-128 0,1 0-176 0,1 1 48 16,0-3 0 0,-1 0-1680-16,4 1-336 0,-3-1-64 0,1 4-10272 0</inkml:trace>
  <inkml:trace contextRef="#ctx0" brushRef="#br0" timeOffset="40609.33">26991 14911 4607 0,'-4'0'400'0,"1"-2"-400"0,1-1 0 0,2 1 0 0,2-1 1024 0,-2-1 128 15,3-1 32-15,-3-4 0 0,4-3 16 0,1-2 0 16,-5 2 0-16,0 3 0 0,-4 4-896 0,-1 5-176 16,-4 7-128-16,-3 3 144 0,-4 8 144 0,-1 4 32 15,0 10 0-15,-4 3 0 0,-2 6 960 0,0 6 192 16,-1 9 32-16,0-2 16 0,-3 4 656 0,1-3 128 16,0-1 16-16,0-1 16 0,3 1-752 0,-3-2-160 15,0 2-16-15,5-7-16 0,2 0-1056 0,-2-2-208 16,2 0-128-16,3-1 160 0,1 5-448 0,1-6-96 0,1-3 0 0,5-8-16 31,-1-6-1504-31,2 0-288 0,2 0-64 0,0-3-9856 0</inkml:trace>
  <inkml:trace contextRef="#ctx0" brushRef="#br0" timeOffset="41198.25">25861 16360 9215 0,'-3'2'816'0,"1"0"-656"15,2-2-160-15,0 0 0 0,2 0 1904 0,1-2 336 16,-1 2 80-16,5-2 16 0,2-1-64 0,5-6-16 16,3 0 0-16,2 1 0 0,6-1-1200 0,-1-2-240 15,2-1-48-15,4 4-16 0,-2 2-576 0,1 3-176 16,-3 3 0-16,-5 0 0 0,2 7 0 0,-9 3 0 0,0 4 0 0,-5 7 0 15,3 2 0-15,-9 12 0 0,3 3-192 0,-5 4 192 16,-1 8 0-16,-1 1 0 0,-6 6 0 0,-4 1 0 16,-1 3 192-16,-2 1 16 0,-3-1 16 0,-6 0 0 15,0-2 272-15,-1-3 48 0,-2-7 16 0,1-9 0 16,1 0-304-16,5-10-48 0,-2-8-16 0,3-4 0 16,3-10-192-16,3-2-208 0,3-1 32 0,0-10 16 15,0-1-800-15,4-6-144 0,5-2-48 0,-3-3 0 16,3-2 192-16,0-2 48 0,3-2 0 0,2-1 0 0,-1 1 784 15,3-1 128-15,2-1 0 0,3 3 128 0,0-4 336 16,5 3 80-16,1 0 16 0,4 2 0 0,-2 2 64 0,2 4 16 16,4 1 0-16,-1 5 0 0,-3 4-272 0,5 1-48 15,-5 3-16-15,-3 2 0 0,2 3-32 0,0 1 0 16,2 4 0-16,-4-1 0 0,5 1-144 0,-1 2-128 16,0-1 144-16,-1 0-144 15,3 4-528-15,-2-5-208 0,-4 3-32 0,-2 0-16 16,4-1-816-16,-7 3-176 0,2-2-16 0,-2-3-8800 0</inkml:trace>
  <inkml:trace contextRef="#ctx0" brushRef="#br0" timeOffset="41609.48">25574 17708 13823 0,'-9'19'608'0,"6"-13"128"0,-3 2-592 0,3 1-144 0,-1 0 0 0,3-4 0 16,-3 4 1120-16,-1 8 192 0,-7 8 32 0,-2 8 16 15,-4 0-128-15,4 0-16 0,-1-7-16 0,4 0 0 16,-1-2-448-16,2-4-96 0,1 1-16 0,-2-4 0 16,5 2-80-16,-7-2-32 0,-1 6 0 0,2 3 0 15,-2 0-208-15,-3 2-64 0,-1 5 0 0,-3 2 0 16,-3 2-256-16,-2 6 0 0,0 3 0 0,-6 2 0 15,6 1-224-15,-3 2-160 0,1 3-16 0,2-2-16 16,3-2-608-16,2-8-128 0,7-9-32 16,5-12-9504-16</inkml:trace>
  <inkml:trace contextRef="#ctx0" brushRef="#br0" timeOffset="42095.6">24216 18750 10127 0,'0'2'896'0,"0"-1"-704"16,0 1-192-16,0 2 0 0,0-1 1168 0,0 2 208 16,0 6 32-16,0 4 16 0,0 10 0 0,0 4 0 15,0 3 0-15,0-1 0 0,0 0 160 0,0-1 16 16,-3 1 16-16,3-1 0 0,0-2-656 0,3 1-144 0,1-1-32 15,-2 4-9024 1,5 1-1808-16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0" timeString="2023-07-11T20:03:12.4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7-11T20:03:13.169"/>
    </inkml:context>
  </inkml:definitions>
  <inkml:trace contextRef="#ctx0" brushRef="#br0">14386 17670 0,'0'0'0,"0"0"16,0 0-16,0 0 31,0 0 1,0 0-17,0 0 1,0 0-1,0 0 1,0 0-16,0 0 16,0 0-1,0 0 1,0 0 0,0 0-1,-38 96 1,29-82-1,1 0 1,1 0 0,-4-2-1,4 2 1</inkml:trace>
  <inkml:trace contextRef="#ctx1" brushRef="#br0">3100 10151 8287 0,'-9'10'736'0,"5"-1"-592"0,-2-2-144 0,4-2 0 16,-2-1 1120-16,3-3 192 0,1 5 32 0,-4 1 16 0,-1 3 384 0,-2 2 80 16,5 2 16-16,-1-5 0 0,-1-2-1040 0,4-5-208 15,4 1-32-15,-1-3-16 0,2-3-368 0,1 3-176 16,1-2 160-16,-2 0-160 0,0 2 512 0,0 0 0 15,2 0 0-15,-2 0 0 0,1 0 448 0,1 2 80 16,-4 0 32-16,4-2 0 0,2 3-160 0,0-3-16 16,3-3-16-16,0 3 0 0,2-6-416 0,5-2-80 15,2-1 0-15,5-3-16 0,-26 12-368 0,0 0 0 16,94-42 0-16,-94 42 0 0,0 0 0 0,117-35 0 16,-117 35 0-16,0 0-128 0,104-7 128 0,-74 11 0 15,-4 4 0-15,-5 1-128 16,2 5 128-16,-6 3 0 0,-3 4 0 0,-5 2 0 0,0 0 0 0,-1 3 0 0,-4 3 0 0,1-1 0 15,-5-2 0-15,0 2 0 16,0 2 0-16,-3 1 0 0,-1-1 240 0,-3-2-32 0,0 3 0 0,-2-1 0 16,-1-1 0-16,-4-1 0 0,2 3 0 0,-4-1 0 15,0-2-208-15,-1-4 128 0,3-1-128 0,-2-4 0 16,4-1 0-16,2-4 0 0,1-4 0 0,6-5 0 16,1-3 0-16,4-2 0 0,4-5 0 0,5-4 0 15,1 0 0-15,6-5 0 0,1-3-160 0,2 3 160 16,1-2-128-16,4-1 128 0,-26 17-128 0,0 0 128 0,86-45 0 0,-86 45-160 15,0 0 160-15,0 0 0 0,127-30-160 0,-127 30 160 16,0 0-128-16,108 12 128 0,-68-3 0 0,-5 3 0 16,2 2 0-16,-3 7-128 0,-2 2 128 0,-6-1 0 15,-3 4 0-15,-6-3 0 0,0 7 0 0,-4 1 0 16,-5 0 0-16,-2 4 0 0,-5 2 0 0,-6 3 0 31,-4 2 0-31,-8 3 128 0,-6 2 512 0,-8 2 96 0,-9-1 32 0,-12 5 0 0,-9-3 208 0,-7 6 48 16,-6-6 16-16,-6 6 0 0,-9-2-400 0,-1-2-96 15,4-3-16-15,-6-9 0 0,3-8-384 0,7-20-144 16,11-12 0-16,17-26-18288 0</inkml:trace>
  <inkml:trace contextRef="#ctx1" brushRef="#br0" timeOffset="2754.66">5656 10708 9215 0,'-5'9'816'0,"0"-2"-656"15,1-2-160-15,4 0 0 0,0-1 0 0,0-2 0 16,0-2 0-16,0 3 0 0,4 6 0 0,1 0 0 16,4 3 224-16,-1-2-64 0,3-3-160 0,1 0-272 15,5 0 64-15,1-3 16 0,1-3 816 0,7-1 160 16,-26 0 48-16,0 0 0 0,0 0 256 0,115-26 64 15,-115 26 16-15,0 0 0 0,106-26-592 0,-106 26-112 16,0 0-16-16,131-31-16 0,-131 31 144 0,92-14 16 16,-92 14 16-16,0 0 0 0,119-14-160 0,-119 14-48 0,0 0 0 0,117-4 0 15,-117 4 112-15,0 0 32 0,109 6 0 0,-109-6 0 16,93 0 208-16,-93 0 32 0,120-16 16 0,-120 16 0 16,136-28-208-16,-136 28-32 0,129-33-16 0,-129 33 0 15,125-23-544-15,-125 23 0 0,121-15 0 0,-121 15 0 31,122-2-816-31,-122 2-112 0,120 10-32 0,-120-10 0 16,103 18 320-16,-62-4 48 0,0 3 16 0,-7 0 0 0,3 1 336 0,-7-1 80 0,1 1 16 0,0-4 0 16,-1-2-48-16,-2-3-16 0,-2-4 0 0,-3 0-9296 15</inkml:trace>
  <inkml:trace contextRef="#ctx1" brushRef="#br0" timeOffset="3194.7">7623 10381 19343 0,'-12'14'1728'0,"7"-6"-1392"0,3-2-336 0,2-3 0 16,5-3-160-16,-5 0-96 0,6 0-32 0,6-3 0 16,5-3 288-16,6 1 0 0,3 0 0 0,-3 3 144 15,3 2-144-15,-5 4-144 0,-2 4 144 0,0 1-208 16,0 5 752-16,4 2 160 16,0 1 16-16,3 1 16 0,2 1 800 0,3 2 176 15,-1-2 16-15,-4-2 16 0,2 1-720 0,1-1-160 0,-3-3-32 0,-3 3 0 16,0 1-608-16,-6-1-224 0,-3 1 144 0,-3 1-144 15,-4-2 0-15,-4 1 0 0,-3-1 0 0,-5 1 0 16,-2 2 0-16,-4-2 0 0,-1 1 128 0,-2-2-128 0,2 1 0 0,-2 1 0 16,0-2 0-16,-2 1 0 0,1 3 464 0,3-2 16 15,-2-2 0-15,-2 4 0 0,2-2 160 0,0 1 48 16,0-1 0-16,-3 3 0 0,-1 4-224 0,-4 1-32 16,-3-1-16-16,-1-5 0 0,2-2-416 0,-2-5-176 15,-1-6 16-15,7-9-15728 16</inkml:trace>
  <inkml:trace contextRef="#ctx1" brushRef="#br0" timeOffset="3743.95">6397 9632 16575 0,'0'9'736'0,"0"-9"160"0,3 3-720 0,-1-3-176 0,1 0 0 0,3-3 0 0,1 1 592 0,7-2 96 16,-14 4 16-16,0 0 0 0,0 0-704 0,116-33 0 15,-116 33-208-15,0 0 48 32,96-5-208-32,-70 9-32 0,-3 4-16 0,-2 4 0 0,-4 2 416 0,-3 4-160 0,-3 1 160 0,-3 5 0 0,-4 4 656 0,-4 0 240 15,-5 0 64-15,-4 0 0 0,-3 7 128 0,-2-4 48 16,-5 0 0-16,-2 1 0 0,3-3-800 0,-8 3-144 15,3-3-48-15,-3-1 0 16,4 2-848-16,-4-4-160 0,-6 2-32 0,1-6-16 16,5-1-944-16,0-7-176 0,3-5-32 0,5-4-16 15,4-1 1280-15,4-10 256 0,3-2 48 0,4-6 16 0,3-2 752 0,0-3 160 0,3-4 16 0,4-1 16 16,2 1-80-16,3-3-32 0,5 3 0 0,3 1 0 16,-20 22 320-16,0 0 64 0,73-49 16 0,-73 49 0 15,0 0-304-15,101-21-64 0,-101 21-16 0,83 0 0 16,-83 0 304-16,102 18 64 0,-102-18 16 0,120 29 0 15,-58-13-208-15,1 6-32 0,2-1-16 0,-65-21-10864 16</inkml:trace>
  <inkml:trace contextRef="#ctx1" brushRef="#br0" timeOffset="4774.72">11422 8780 15663 0,'-3'4'1392'0,"1"-3"-1120"0,-1-1-272 0,3 0 0 16,0 0 704-16,0 4 64 0,0-1 32 0,-2 3 0 15,2-1-432-15,2 0-96 0,3-1-16 0,3 1 0 32,3-2-256-32,3 1 0 0,0-3-176 0,7-1 176 0,3-1 0 15,-24 1-128-15,0 0 128 0,96-16 0 16,-96 16 352-16,0 0 128 0,118-17 32 0,-118 17 0 0,0 0-96 0,110-18-16 15,-110 18 0-15,0 0 0 0,0 0-400 0,100-5 0 16,-85 8 128-16,-4 1-128 0,-4 1 0 0,-2 0 0 16,-5 1 0-16,-7 2 0 0,-2 5 0 0,-1 4 0 15,-8 2 0-15,1 2 0 0,-2 9 0 0,-2-3 0 16,-2 5 0-16,2-3 0 0,-1 3 0 0,1-1 128 16,2-1-128-16,1-8 0 0,4 1 0 0,2-6 0 0,7 1 0 0,1-4 0 15,8-2 0-15,-2-3 0 0,6-4 0 0,4 2 0 16,-1-2 0-16,1-3 0 0,2 1 0 0,2-3-176 15,-2 0 176-15,3 4-128 0,0-4 128 0,1-4-128 16,-1 8 336-16,1-2 80 0,1 1 16 0,2-3 0 16,1 0 0-16,1 4 0 0,0-4 0 0,-23 0 0 0,0 0-176 0,0 0-128 15,122-13 144-15,-122 13-144 0,0 0 0 0,97-10 0 16,-97 10 0-16,0 0 0 0,105-9 0 0,-77 9 0 16,-7 5 0-16,-7 1 0 0,-2 2 0 0,-7 6 0 15,-3 4 0-15,-4 8 0 0,-5 0 0 0,-3 5 0 16,-8 4 0-16,1 3 0 0,-9 4 672 0,0 0 144 15,-2 0 16-15,-4 1 16 0,-3-3 208 0,1 4 32 16,-10 0 16-16,4-4 0 0,-4 0-352 0,-1 0-80 16,-7 0-16-16,-4-5 0 0,2-1-416 0,0-4-96 15,2-4-16-15,3-10 0 16,2 0-896-16,10-11-192 0</inkml:trace>
  <inkml:trace contextRef="#ctx1" brushRef="#br0" timeOffset="5716.85">11612 10424 10127 0,'-3'6'896'0,"1"-1"-704"0,2-2-192 0,0-1 0 16,0 0 736-16,0 0 112 0,0 6 32 0,0 1 0 15,0 5 336-15,0-2 80 0,0-3 16 0,0-1 0 16,2 1-736-16,-4-4-128 16,2 4-48-16,0-2 0 0,-4-2 224 0,3 1 32 0,-3 2 16 0,-1 1 0 15,-4 3 96-15,1-1 32 16,-1-3 0-16,0 6 0 0,-5-2-32 0,-1 6 0 0,-5 4 0 0,-1 1 0 15,2 2-272-15,-7 2-64 0,2 5-16 0,-4 1 0 16,2 3-256-16,-4 4-160 0,-3 4 192 0,2 5-192 16,1 0 160-16,-1-1-160 0,-1 5 128 0,1-1-128 15,5-2 672-15,-6 3 48 0,3 2 16 0,-3-1 0 0,1 2-32 0,1 0-16 16,-1 0 0-16,0 1 0 0,-2 0-432 0,1-1-96 16,1-5-16-16,3-3 0 0,2-4-144 0,0-4 0 15,0 4 0-15,3-6 0 16,0-5-832-16,4-7-160 0,3-1-32 0,2-12 0 15,8-2-1296-15,0-8-272 0</inkml:trace>
  <inkml:trace contextRef="#ctx1" brushRef="#br0" timeOffset="6345.16">10093 12548 11967 0,'-13'10'1072'16,"1"0"-864"0,7-4-208-16,0-3 0 0,1 2 1664 0,-4 2 272 0,-6 9 64 0,-12 5 16 0,-2 5 448 0,3-7 96 15,11-7 0-15,2-8 16 0,10-8-1776 0,2-4-352 16,9-6-80-16,0-4-16 16,5-4-352-16,-2-4-208 0,4 5 16 0,1-4 16 0,4-4-80 0,-21 29-32 15,52-56 0-15,-52 56 0 0,0 0 288 0,80-66-128 16,-80 66 128-16,0 0 0 0,0 0 0 0,105-37 0 15,-82 37 0-15,-9 4 0 0,-1 4 144 0,-4 3-16 16,-2 6 0-16,-2 6 0 0,-5 3-128 0,-5 5 128 16,2 2-128-1,-6 4 128-15,-7 3-128 0,1 2 0 0,-3 3 0 0,-8 0 0 0,3 2 0 0,-3 2 0 0,-7 3 0 0,2-1 128 16,-2 1-128-16,-2 4 0 0,2-6 0 16,0-1 128-16,-2-2-128 0,3-7 0 0,-2-3 0 15,2-7 0-15,6-4 0 0,2-7 0 0,4-2 0 0,0-8 0 31,4-6-592-31,4-3-160 0,3-3-16 0,0-7-16 16,1-3-48 0,4 1 0-16,2-5 0 0,2-6 0 0,6-1 576 0,-1-4 96 0,3-4 32 0,5 5 0 0,-1-5 128 0,4 3 0 0,-1-3 0 0,3 10 0 15,-1-1 0-15,6 2 0 0,-4 9 0 0,4 7 128 16,1 5 64-16,2 5 0 0,-2 2 16 0,3 3 0 16,4 6 416-16,2 1 80 0,4 3 0 0,6 2 16 15,3 4-16 1,6-5-16-16,5-2 0 0,4-1 0 0,2-4-688 0,-63-14 0 0,126 7 0 0,-126-7-12752 31</inkml:trace>
  <inkml:trace contextRef="#ctx1" brushRef="#br0" timeOffset="7146.22">13353 10738 11967 0,'0'0'1072'0,"0"0"-864"0,0-4-208 0,2 4 0 16,1 0 768-16,-3 0 128 0,2 0 0 0,5-1 16 15,-2-1-176-15,4-3-32 0,3 5-16 0,2-4 0 16,0-1-176-16,3 0-16 0,4 0-16 0,-21 5 0 16,0 0-64-16,0 0-16 0,115-32 0 0,-115 32 0 15,0 0 224-15,117-29 32 0,-117 29 16 0,0 0 0 16,131-30-96-16,-131 30 0 0,0 0-16 0,127-23 0 16,-127 23-368-16,0 0-64 0,143-19 0 0,-143 19-128 15,117-16 144-15,-117 16-144 0,139-22 0 0,-139 22 144 0,150-32 112 0,-150 32 0 16,141-34 16-16,-141 34 0 0,139-35-272 0,-139 35 128 15,143-35-128-15,-143 35 0 0,159-31 0 0,-159 31 0 16,146-23 0-16,-146 23 0 0,126-14 0 0,-126 14 0 16,106-16 0-16,-106 16 0 0,0 0-192 0,119-17-32 15,-119 17-16-15,0 0-7600 16,0 0-1520-16</inkml:trace>
  <inkml:trace contextRef="#ctx1" brushRef="#br0" timeOffset="7586.24">15212 9677 16575 0,'-5'12'736'0,"5"1"160"0,0-5-720 0,0-3-176 0,0 1 0 0,4-3 0 0,-3 6 976 16,5 1 176-16,4 8 16 0,4 6 16 0,3 2-768 0,1 0-160 16,-1-1-16-16,6 1-16 15,-4-3-544-15,6 1-128 0,2 0 0 0,5 1-16 16,3-3 592-16,5 1 128 0,3 0 32 0,6-6 0 0,-49-17 992 0,115 31 192 16,-115-31 32-16,124 25 16 0,-124-25-736 0,115 26-144 15,-115-26-16-15,99 24-16 16,-99-24-416-16,86 19-192 0,-53-8 160 0,-2-2-160 0,-5-1-144 15,-3 6-128-15,-6-2-32 0,-3 2 0 0,-5 0-32 0,-4 4-16 16,-1-1 0-16,-8 8 0 0,-1-1 480 0,-4 6 80 0,-3 1 32 16,-2 5 0-16,0-1 528 0,-3 4 128 0,-1 1 0 0,1 3 16 15,-6-1-128-15,2 2-16 0,-1-1-16 0,-1-3 0 16,-3-2-368-16,3-3-64 0,-3-2 0 0,0-3-16 16,3 1-304-16,-6-5-304 0,2 1 64 0,0-8 16 31,0-2-1472-31,5-1-288 0,-3-6-64 0,6-6-10896 0</inkml:trace>
  <inkml:trace contextRef="#ctx1" brushRef="#br0" timeOffset="8151.42">15259 8446 4607 0,'2'-2'400'0,"2"0"-400"0,-4 1 0 0,0 1 0 15,0 0 1088-15,0 1 144 0,0-1 32 0,0 4 0 16,0 1 624-16,-6 4 128 0,-1 3 32 0,1 5 0 16,-3-3-800-16,0 7-160 0,-1 2-16 0,-1-1-16 15,-3 8-432-15,2-2-96 0,0 1-16 0,1-1 0 16,-3-2 16-16,2 6 0 0,-2-3 0 0,2-1 0 16,0-2 96-16,1 1 16 0,3-1 0 0,-1-4 0 0,0-1-272 0,6-7-48 15,3 4-16-15,3-10 0 0,1 1-160 0,4-4-16 16,1 0-128-16,5-3 192 0,-2 0-192 0,8-2 0 15,-3-2 0-15,6-5-160 0,-1 2 160 0,3 2 0 16,-25 3 0-16,0 0-128 0,0 0-144 0,109-32-32 16,-109 32 0-16,0 0 0 15,0 0-1232-15,115-36-256 0,-115 36-64 0,0 0-8032 16</inkml:trace>
  <inkml:trace contextRef="#ctx1" brushRef="#br0" timeOffset="8403.2">15754 8453 24879 0,'-17'22'1088'0,"6"-4"256"0,4-3-1088 0,4-2-256 0,3-8 0 0,2 4 0 16,-2 3 1248-16,1 9 192 0,-1 15 32 0,0 13 16 15,-1 8-576-15,-3 1-112 0,-3-1-32 0,0-1 0 16,-1-2-416-16,1-5-96 0,1 3 0 0,6-5-16 16,-3-1-240-16,3-6 0 0,3 0 0 0,-3 0 0 15,4-7-768-15,1-9-256 0</inkml:trace>
  <inkml:trace contextRef="#ctx1" brushRef="#br0" timeOffset="12192.74">18954 8777 8287 0,'-2'5'736'0,"-2"-3"-592"15,4-1-144-15,0-1 0 0,0 4 272 0,0-4 32 16,0 2 0-16,0-1 0 0,0 1 208 0,0 5 32 16,0-2 16-16,4 1 0 0,-4-1-560 0,0-5 0 15,2 3 0-15,1 1 0 0,1-3 192 0,1-1-192 16,-2-1 192-16,4 1-192 0,0-4 256 0,-3 4-48 15,1 0-16-15,0 0 0 0,4 0 656 0,0-3 128 16,3 3 32-16,-2 0 0 0,6 0 64 0,1-2 16 0,3-1 0 0,6-1 0 16,-26 4-320-16,0 0-64 0,97-19-16 0,-97 19 0 15,0 0-448-15,103-26-96 0,-103 26-16 16,0 0 0-16,0 0-336 0,94-9-80 0,-80 14-16 0,-3-1 0 16,-4 8-64-16,-2-2-16 0,-5 8 0 0,0-1 0 15,-5 6 656-15,-4 3 128 0,-3 4 32 0,-2-3 0 16,-2 5 496-16,-3-1 96 0,2-1 32 0,-6 1 0 15,0 2-352-15,-3-1-80 0,2-5-16 0,-1 3 0 16,-1-7-384-16,2-1-80 0,1 4-16 0,4-5 0 0,1-1-128 16,3-3 0-16,4-3 0 0,3 2 0 15,-1-6 0-15,5-1 0 0,4-1 0 0,4-2 0 0,-1-3-160 0,6 2 160 16,0-1 0-16,5-4-144 0,3 0 144 0,1-4-128 16,4 3 128-16,4-6-128 0,-26 7 128 0,0 0 0 15,0 0-144-15,110-32 144 0,-85 27-144 0,1 0 144 16,-2 1-192-16,-1 4 192 0,-4 0-192 0,-3 6 192 15,-2 1-192-15,-4 1 192 0,-3 3-144 0,-4 3 144 16,-4 3 0-16,-4 0-144 0,-1 4 144 0,-8-1 0 16,6 0 0-16,-10 7 0 0,-3 0 288 0,-1 7-16 15,-1 2 0-15,-8-1 0 0,4 2 560 0,-7-3 128 16,2 1 0-16,-6 2 16 0,1-2-336 0,-4-2-80 16,0 0-16-16,5-7 0 0,1-3-384 0,4-8-160 0,8-4 128 15,2-4-15024-15</inkml:trace>
  <inkml:trace contextRef="#ctx1" brushRef="#br0" timeOffset="12725.52">18675 10524 1839 0,'5'-9'160'0,"2"-2"-160"0,0 6 0 0,-3-2 0 15,1 6 0-15,2-6 0 0,1-2 0 0,10-9 0 16,-1-1 0-16,1 2 128 0,-4 8-128 0,-6 4 192 15,-2 7-192-15,-6 5 0 0,-6 3 0 0,-2 8 0 16,-5 2 1712-16,0 3 320 0,-1 5 64 0,-4 0 16 16,-3 3 416-16,4 0 96 0,3 1 0 0,-5 4 16 15,3-1-560-15,-3 4-112 0,-2 1-32 0,-2 0 0 16,-1 5-1056-16,-4-1-224 0,-3 4-32 16,-4 1-16-16,-4-2-464 0,3 2-144 0,-2-2 0 0,-1 2 0 15,1 1 0-15,-2-1 0 0,0-2 0 0,1-2 0 16,3-1 0-16,-3-4 128 0,8-2-128 0,0-6 0 15,5-1-384-15,3-2-160 0</inkml:trace>
  <inkml:trace contextRef="#ctx1" brushRef="#br0" timeOffset="13308">17277 12462 18431 0,'-5'4'816'0,"5"-4"160"15,0 0-784-15,0-2-192 0,4 0 0 0,-4-1 0 16,5 1 384-16,0-5 16 0,7-2 16 0,0-5 0 16,6 2-416-16,-2-2 0 0,-1 4 128 0,-1 1-128 15,4 2 0-15,-6-2 0 0,4 9-192 0,-1-1 192 0,-1 2-160 0,0 3 160 16,0 1 0-16,2-1-144 0,-6 6 352 0,2-1 80 15,1 3 16-15,-3 5 0 0,-1 1 400 0,-4 3 64 16,2 5 32-16,-7 2 0 0,0 3-32 0,-4 0-16 16,-6 4 0-16,0 0 0 0,-4 3-48 0,-4-1 0 15,1 0 0-15,-2-3 0 0,-2 1-464 0,1-3-112 16,-2-3 0-16,1-3-128 0,-2 0 0 0,1-3 0 16,1 0-160-16,-2-6 160 15,6-3-880-15,-6-5-48 0,2-1-16 0,0-2 0 16,2-6-464-16,2-6-80 0,-1 5-32 0,4-8 0 15,-2 0 624-15,6-3 128 0,1 3 32 0,6-5 0 0,1 2 544 0,4-5 192 0,5 3-144 0,3-4 144 16,4 1 0-16,7-2 0 0,0 1 192 0,2 3-64 16,3 6 160-16,-26 9 32 15,0 0 16-15,0 0 0 0,115-9-144 0,-84 16-48 0,4 4 0 0,-4 1 0 16,1 0 0-16,3 2 0 0,-1 0 0 0,1 0 0 16,7 2-368-16,-42-16-80 0,99 19-16 0,-99-19-5280 15,124 7-1056-15</inkml:trace>
  <inkml:trace contextRef="#ctx1" brushRef="#br0" timeOffset="14078.13">19510 10156 4607 0,'0'0'400'0,"0"4"-400"0,0-3 0 0,0-1 0 16,3 0 1056-16,-3 0 128 0,0 7 32 0,4 0 0 15,1 2 160-15,0 3 32 0,0 2 16 0,2-2 0 16,2 2-336-16,0 0-80 0,-1-2-16 0,6 6 0 16,-3-1-48-16,4 2-16 0,3 1 0 0,5-1 0 15,-3 2 0-15,5-2 0 0,4 3 0 0,-1 1 0 31,5-2-272-31,1 2-48 0,4-3-16 0,-3 3 0 0,0 0-336 0,-1-2-80 0,-2 1-16 0,1 4 0 16,0 2-160-16,-2 0 0 0,-3 4 144 0,2 1-144 16,-4 1 320-16,0 0 0 0,2 2 0 0,-5-1 0 15,-2-4-320-15,-4 6 128 0,2 1-128 0,2 1 0 16,-3-6 0-16,2 1 0 0,3-2 0 0,3-6 128 31,6-2-448-31,-1-8-64 0,4-4-32 0,-35-12-11872 0</inkml:trace>
  <inkml:trace contextRef="#ctx1" brushRef="#br0" timeOffset="14670.14">20665 11647 8287 0,'-11'5'736'0,"5"-3"-592"0,0 0-144 0,3-2 0 16,1 0 736-16,2 0 112 15,0 0 32-15,-2 0 0 0,1 3 608 0,-3-1 128 0,1 7 32 0,1-2 0 16,-3 3-784-16,-2 4-160 0,1-2-16 0,-2 6-16 16,-1-1 128-16,0 0 32 0,4 1 0 0,-4 1 0 15,6-2-32-15,-1 1 0 0,4-2 0 0,-1-1 0 16,2-3-336-16,1 2-64 0,0 0-16 0,1-1 0 0,-3 0-64 0,0 0 0 16,4-1-16-16,-2-2 0 0,1 6-48 15,-1-6-16-15,1 4 0 0,3-1 0 0,0 0-240 0,0-6 128 16,6 2-128-16,-2-4 0 0,3 1 0 0,4-3 0 15,-3-1 0-15,7-2 0 16,-4-2-528-16,6-1 0 0,-4 3 0 0,5-4 0 0,3-1 272 0,-27 5 48 16,0 0 16-16,0 0 0 0,108-18 192 0,-108 18 0 15,0 0 0-15,0 0 0 16,118-17-448-16,-118 17 16 0,0 0 0 0,0 0 0 16,110-31-1696-16,-87 22-352 0</inkml:trace>
  <inkml:trace contextRef="#ctx1" brushRef="#br0" timeOffset="14921.53">21074 11644 22111 0,'-15'29'976'0,"4"-10"208"0,6-1-944 0,2-6-240 0,3-3 0 0,0-1 0 0,3 5 1072 0,-3 6 160 15,0 16 48-15,0 12 0 0,2 8-784 0,1 6-160 16,-1-3-16-16,2 3-16 0,1 0-16 0,2-2 0 16,1 5 0-16,1 4 0 0,0 2 928 0,5 1 192 15,-4-1 48-15,1-4 0 16,-3-3-1872-16,1-7-368 0,0-8-80 0,1-9-13408 0</inkml:trace>
  <inkml:trace contextRef="#ctx1" brushRef="#br0" timeOffset="22740.6">17152 13451 4607 0,'-4'4'400'0,"-1"1"-400"16,2-3 0-16,-1-2 0 0,4 0 576 0,-2 2 16 15,-6 3 16-15,-1-2 0 0,-3 6 32 0,1 0 16 16,3 0 0-16,-5-1 0 0,8-3-32 0,-3 2-16 16,2-1 0-16,3-1 0 0,-4-2-32 0,0 3 0 0,0-1 0 15,-2 2 0-15,0-2 48 0,1 4 0 0,-1 1 0 0,-1-1 0 16,-3 3 112-16,-1 0 32 0,1 2 0 0,-3 0 0 15,0 4 64-15,-1-1 32 0,-1 4 0 0,1-2 0 16,-1 5-160-16,-2 1-48 0,-3 6 0 16,0-1 0-16,-3 1-288 0,3 2-64 0,-3 0-16 0,0 0 0 15,4 0-96-15,-3-1-32 0,2 3 0 0,1-1 0 16,-6 1-160-16,-2 2 0 0,1 1 0 0,-4 2 128 16,-1 6 64-16,1-3 0 0,2 1 0 0,-2 3 0 15,2-2 256-15,-1 0 48 0,3-1 16 0,1-1 0 16,3-3-192-16,1 0-48 0,-2-1 0 0,0-3 0 0,3-3-272 0,0-1 0 15,6-4 0-15,-4-2 0 16,7-4-688-16,-2-4-80 16,6-1-32-16,-2-8-11296 0</inkml:trace>
  <inkml:trace contextRef="#ctx1" brushRef="#br0" timeOffset="23305.98">15388 15303 11055 0,'-1'3'976'0,"-1"-3"-784"15,2 4-192-15,0-4 0 0,0 2 848 0,-2-2 128 16,2 7 32-16,-5 1 0 0,1 3-432 0,-3 6-96 0,2 4-16 0,0-2 0 15,-4 4-240-15,4 1-48 0,2 2-16 0,-6 2 0 16,4 4 752-16,-1 1 160 0,3 5 16 0,-4 0 16 16,5 8 160-16,-3 2 16 0,2 5 16 0,-3 4 0 15,3 4-416-15,-2-3-96 0,-2 6-16 0,1-1 0 16,-2-1-576-16,-3-1-192 0,1 0 0 0,-4-1 0 31,0-3-656-31,0-5-240 0</inkml:trace>
  <inkml:trace contextRef="#ctx1" brushRef="#br0" timeOffset="24946.45">8263 4010 2751 0,'0'0'256'0,"0"3"-256"16,0-3 0-16,0 0 0 0,3 0 384 0,-3-3 48 15,6 3 0-15,-3 0 0 0,2-4-304 0,1 2-128 16,-3-1 0-16,1 3 128 0,-4 0 192 0,-2 0 16 0,0 0 16 0,-5 0 0 16,2 3 912-16,-4-1 176 0,4 2 32 0,-7 1 16 15,1-2-112-15,-1-3-32 0,0 4 0 0,1-3 0 16,-2-1-592-16,0 4-128 0,3-4-32 0,-2 0 0 15,3 3-272-15,0-3-48 0,1-3-16 0,2 3 0 16,3-4 96-16,3 4 16 0,3-5 0 0,6 0 0 16,0-2 80-16,5-2 0 0,5-1 16 0,5-2 0 15,2 3-288-15,6-5-176 0,1 5 192 0,2-3-192 16,-35 12 0-16,0 0 0 0,113-31 0 0,-113 31 0 16,0 0-144-16,143-28 144 0,-143 28-128 0,134-14 128 15,-134 14-1024-15,166-7-128 16,-166 7-32-16,181 4-7360 0</inkml:trace>
  <inkml:trace contextRef="#ctx1" brushRef="#br0" timeOffset="26637.33">21489 13173 3679 0,'0'3'320'0,"0"-1"-320"0,0 0 0 0,0-2 0 16,0 2 768-16,0-2 64 0,-3 5 32 0,1-2 0 16,0 2-96-16,0 2 0 0,2-5-16 0,-3 2 0 0,0 1-176 0,1-2-16 15,-2 1-16-15,1-2 0 0,1 5 80 0,-1-2 16 16,1 0 0-16,-2 0 0 0,1-1 128 0,1 3 16 15,4-2 16-15,1 0 0 0,1-1 240 0,-2 1 48 16,3-2 16-16,2-1 0 0,-2 2-384 0,4 1-80 16,-2-2 0-16,1 2-16 0,3 4-432 0,-6 3-64 15,2 2-128-15,2 4 176 0,-1 4 32 0,3 10 16 16,1 3 0-16,-1 3 0 0,4 4 64 0,-1 1 16 16,0-1 0-16,0 3 0 0,4 1-16 0,-1 4 0 15,6 9 0-15,1 2 0 0,4 2 32 0,1-2 16 16,3 2 0-16,3-2 0 0,1-4-80 0,3 1-32 15,-3-6 0-15,3 0 0 0,-5 2-224 0,0-2 0 0,-5-3 0 0,-3-4 0 16,-7-5-208-16,2-5-96 0,-3 0-16 0,-4-4-11872 16</inkml:trace>
  <inkml:trace contextRef="#ctx1" brushRef="#br0" timeOffset="27453.39">22482 15197 8287 0,'-3'7'736'0,"1"-6"-592"0,2-1-144 0,0 0 0 16,0 0 464-16,0 0 64 0,2 0 16 0,1 0 0 16,-3 0 512-16,4-1 96 0,1 2 32 0,-1-1 0 0,-3 0 64 0,3 6 16 15,-4-3 0-15,0 6 0 0,0 0 48 0,0-1 16 16,-5 6 0-16,1 0 0 0,-1 2-240 0,-2 3-64 16,0 2 0-16,-3 1 0 0,-1 5-256 0,-3 4-48 15,2 7-16-15,-5-1 0 0,3 1-144 0,-4-1-48 16,1-2 0-16,-1-4 0 0,4 4-96 0,0-7-32 15,4-2 0-15,3-4 0 0,4-4-64 0,3-6 0 16,1 0-16-16,6-7 0 0,2 1-304 0,3 1 0 16,4-6 0-16,5 3 0 0,-4-4-256 0,4 3-16 15,3-1 0-15,3-2 0 32,4 4-272-32,4 1-48 0,3 0-16 0,2 2 0 0,-3-2-48 0,1 2-16 0,2 0 0 0,-8 0 0 0,-1-2 352 0,-1 4 64 0,-8 1 0 0,1-1 16 15,-2 3 240-15,-4 1 0 0,1 1 0 0,-4-2 0 16,-2-2 0-16,-2 8 0 0,2-3 0 0,-6 4 0 15,-3 1 288-15,-3 0 0 0,0 3 0 0,-7 2 0 16,-3 1-16-16,-2 1 0 0,-6 5 0 0,-5-3 0 16,1 3-112-16,-10-1-32 15,1 1 0-15,-4 2 0 0,-7-2 112 0,-3 3 16 0,-4 1 0 0,1-6 0 16,0 1-80-16,3-7-16 0,-2-4 0 0,5-3 0 16,2-8-416-16,2-4-96 0,1-5-16 0,4-9 0 15,5-5-1744-15,6-3-368 0</inkml:trace>
  <inkml:trace contextRef="#ctx1" brushRef="#br0" timeOffset="27704.56">22451 15468 30399 0,'2'20'1344'0,"5"-12"288"0,-4-2-1312 0,4-3-320 16,0-3 0-16,2-3 0 0,1-3 832 0,11-2 112 16,7-3 16-16,-28 11 0 0,0 0-720 0,140-64-240 0,-140 64 144 0,0 0-144 31,137-75-592-31,-137 75-208 0,94-54-32 0,-94 54-16 16,103-61 16-16,-103 61 16 0,134-70 0 0,-134 70 0 0,185-97 352 0,-82 39 64 15,5 1 16-15,7-10-11728 16</inkml:trace>
  <inkml:trace contextRef="#ctx1" brushRef="#br0" timeOffset="37020.89">14280 15646 2751 0,'0'-3'256'0,"2"-3"-256"0,0 3 0 0,-2 1 0 16,0-1 432-16,1-3 32 0,3-6 16 0,1-5 0 15,0-2 208-15,2-6 32 0,-2 1 16 0,1 0 0 16,1 1 16-16,0 4 0 0,0-2 0 0,1 0 0 16,1-2 64-16,1 4 16 0,-1 3 0 0,0-1 0 15,5 0 128-15,-2-3 48 0,2 3 0 0,2 0 0 16,-2-3-368-16,0 0-80 0,0-1-16 0,1-2 0 16,3 0-304-16,-4-3-64 0,5 0-16 0,-2-5 0 15,4 1-160-15,-4-1 0 0,4-1 0 0,-1 1 0 16,0 3-208-16,3-5 80 0,0 0 128 0,-1 0-208 0,-1 2-112 0,2 1-32 15,3-7 0 1,-3 3 0-16,3-6 352 0,0-1-176 0,2-2 176 0,2 3-128 0,1-4 128 0,0 1 0 16,2-3 0-16,1-1 0 0,0-1 0 0,1-1 0 15,-3 5 0-15,-3-1 0 0,-1 5-192 0,-2 2 32 16,0 1 16-16,1 2 0 0,-7 0-160 0,5 2-16 16,-3 0-16-16,3 0 0 0,3 0 336 0,-2-2 0 15,4-1 0-15,-6-3 0 0,4-1 256 0,3 0 32 16,-3 0 0-16,3-3 0 0,4-1 0 0,0-5 0 15,-4 4 0-15,4-2 0 0,0 2-288 0,0 1 0 0,-4-1 0 16,-3-2 0-16,2 5-176 0,-2-1-144 0,-4-1-16 16,-1 0-16-16,-2 4 80 0,-2 4 16 0,2 1 0 0,1 2 0 15,-2-4 256-15,1 8 0 0,-4-3 0 0,0-1 0 16,6-5 0-16,-4 0 0 0,6-2 0 0,-3-6 0 31,-1 1 0-31,2-6-192 0,3 6 192 0,-7-2-160 16,2 2-320-16,-2 1-64 0,2 1-16 0,-3-3 0 0,-1 10 256 0,0-2 48 0,1-1 16 0,-4-1 0 15,3 4 240-15,-3-3 0 0,0 8 144 0,-2-4-144 16,0 0 256-16,2-1-32 0,-1 1-16 0,1 4 0 16,-4 1 48-16,4-1 16 0,2-3 0 0,1-4 0 15,-3 2-32-15,7-8-16 0,-4-3 0 0,3-2 0 16,0 0-224-16,0-3 0 0,1 3 0 0,-2 1 0 16,2-1-272-16,-4 0-160 15,0-3-16-15,1 1-16 16,-1-1-304-16,-3 2-64 0,4 1-16 0,-6 0 0 0,4 4 544 0,-1 1 112 0,3 4 32 0,4 0 0 0,-3-3 288 0,4 4 64 15,2 3 16-15,-3-4 0 0,8-4-48 0,3 1-16 16,5-11 0-16,-3 1 0 16,2-4-576-16,-2-1-112 0,-4 1-32 0,-1 3 0 15,1 3-416-15,-5 3-96 0,5-3 0 0,-4 4-16 0,-1 4 576 0,0-3 112 16,2 3 32-16,-2-3 0 0,2-1 384 0,-2-1 0 16,3 2 0-16,-2-6 0 0,-1 3 0 0,-2 1 0 15,2-1 0-15,-1 2 0 0,-3 1 0 0,4-1 0 16,1-1 160-16,-1 4-160 0,2-1 320 0,-2-4-48 0,5 0 0 0,-1-3 0 31,1 0-16-31,1-6-16 0,2 4 0 0,-1 2 0 0,1 7-240 0,-3-2 0 0,0 7 0 0,-1 0 0 31,-2 5-160-31,1 3-32 0,-4 3 0 0,3-2 0 16,0 3 192-16,1-2 0 0,-1 2 0 0,3-1 128 16,-1 2 32-16,5 0 16 0,-4 0 0 0,4-2 0 15,-3 4-176-15,-1-2 0 0,-1-5 0 0,1 4 0 16,-3-1 0-16,1 3-320 0,3 1 48 0,-4 4 16 15,-4 4-384 1,0-2-64-16,3 3 0 0,-3 2-16 0,0 2 720 0,1 3 0 0,1 4 192 0,-7 3-32 0,4 1 704 0,-6 1 144 16,4 3 16-16,-7 1 16 0,3 1-336 0,1 0-80 15,-4 4-16-15,1-2 0 0,3 0-320 0,1 1-64 16,-1-1-16-16,1-1 0 0,2 2 32 0,-1 1 0 16,0 0 0-16,-3 3 0 0,4-2 448 0,-4-1 80 15,1 5 32-15,-1-2 0 0,2 0 256 0,-1-1 48 16,-1 1 16-16,1-2 0 0,4 1-576 0,-4-2-112 15,-1-2-32-15,6-4 0 0,-2 6-224 0,-4-1-48 16,6 5-128-16,-6-3 192 0,2 4 176 0,-1-2 16 16,-1 6 16-16,1-1 0 0,-1 0 272 0,1 3 48 15,-1 1 16-15,2 1 0 0,2-1-160 0,5 2-48 16,0-2 0-16,6-2 0 0,-32-19-144 0,0 0-16 0,110 52-16 16,-110-52 0-16,0 0-352 0,109 37 0 0,-109-37 0 15,0 0 128-15,98 38-128 0,-98-38 0 0,0 0 0 0,111 49 128 16,-111-49 544-16,84 40 112 0,-84-40 32 0,89 40 0 15,-89-40 48-15,92 43 16 0,-92-43 0 0,93 40 0 16,-93-40-480-16,80 39-80 0,-80-39-32 0,75 43 0 16,-75-43-288-16,78 47 0 0,-78-47 0 0,72 47 0 15,-34-17 128-15,-1 1-128 0,6 6 0 0,-3 3 0 16,4 2 176-16,-4-1-32 0,3 3 0 0,1 1 0 16,-4-1 176-16,0-1 16 0,-2 3 16 0,1-4 0 15,-1-6-128-15,0-1-32 0,3-4 0 0,-1 1 0 16,0 1-192-16,3-2 176 0,1 0-176 0,-2 1 160 0,-2 3-160 15,-2-4 0-15,-3 7 0 0,-4-1 0 0,-3 3 0 16,-2 3 0-16,-1 6 0 0,-3 5 0 0,-4 2 320 0,-1-2 0 16,-1 7-16-16,0-4 0 0,1 1-32 0,-3-1 0 15,3-4 0-15,-4 4 0 0,4-3-96 0,-1-2-32 16,5 2 0-16,-4-1 0 0,0-1-144 0,1-3 192 16,-1-6-192-16,-1 6 192 0,1 5-192 0,-1 2 0 15,2-2 0-15,-5 3 128 0,1-1-128 0,0 1 0 16,2 1 0-16,1-4 0 0,-1 3 0 0,3-5 0 15,4 4 0-15,-4-2 0 0,6-2 0 0,-1-1 0 16,2-1 0-16,0 1 0 0,4-7 0 0,-6 3 0 16,6-2 0-16,-8-2 0 0,5-1-192 0,-5-3 0 0,-1 6-16 15,-2-2 0-15,-1 1-144 0,-3 3-32 0,-4-2 0 0,1 4 0 16,-3 3 192-16,-4-1 48 0,-1-1 0 0,-1-1 0 16,-1 0 144-16,-2-4 0 0,3-1 0 0,-1-1 0 15,5 1 0-15,2 1 0 0,-1-1 0 0,3-4-128 16,1 0 128-16,2 0 0 0,3-2 0 0,-4-7 0 15,1 1-144-15,-4-1-48 0,6 4-16 0,-2 3 0 16,3-1-48-16,-5-2-16 0,4 1 0 0,0-1 0 16,1 0 144-16,-3-4 128 0,5 4-192 0,2-4 192 15,0 1-192-15,-2-4 64 0,2-4 128 0,-4 2-208 16,1 0-48-16,-1 0 0 0,-1-3 0 0,0 3 0 16,-2-3 128-16,-4 3 128 0,2 4-208 0,-3-6 80 15,3-3 128-15,-3 1 0 0,1-1 0 0,-1 0 0 0,3 2 0 16,-6 0 0-16,2-1 0 0,-1 4 0 0,0 4-208 0,0-2-16 15,-3 3 0-15,1-1 0 16,0-2-256-16,4 1-48 0,-4-1-16 0,2-2 0 16,2-1-160-16,-1-6-16 0,6 2-16 0,-5-4 0 15,5-3-688-15,-2-4-144 0,2-1-32 0,-3-2-9088 16</inkml:trace>
  <inkml:trace contextRef="#ctx1" brushRef="#br0" timeOffset="37506.51">22876 13925 9215 0,'-1'14'400'0,"1"-5"96"0,0-4-496 0,1 0 0 0,1 2 0 0,0-5 0 16,1 2 896-16,2 4 96 0,4 3 16 0,3 4 0 16,4 5 80-16,3-3 0 0,0 6 16 0,2-3 0 15,2 1 304-15,3-1 64 0,-1 4 16 0,4-1 0 16,6-1-128-16,0 1-16 0,0 3-16 0,5-3 0 0,0 3-384 0,0 3-80 15,3-1-16-15,-8-2 0 0,0 6-320 16,-2-6-64-16,-1 3-16 0,-3-4 0 0,-1-4-304 16,-2-4-144-16,0-3 128 0,-1 0-128 0,3-5 128 0,-2-8-128 15,0-1 128-15,0-7-128 0,-26 7 0 0,0 0 0 16,84-62 128-16,-84 62-128 0,57-75 272 0,-31 28 32 16,1-2 0-16,-5 0 0 0,-3 4-32 0,-1 1 0 15,-4 1 0-15,-2 3 0 0,0 0-144 0,-3-4-128 16,0 4 192-16,-1-5-192 0,-1-2 448 0,0-5 0 15,2-2-16-15,1-2 0 0,3-2-112 0,-1 1-32 16,2 0 0-16,0-1 0 0,3 4-288 0,-5 5 0 0,4 6-176 0,0 6-16256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35:12.1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7601 10275 9215 0,'-7'-4'816'0,"5"4"-656"16,-1 0-160-16,3-3 0 0,0 3 864 0,-2 0 144 15,-2-6 16-15,-1 3 16 0,-2-4-544 0,-2-2-112 0,1 1-32 0,-3 1 0 32,3 1-608-32,-1-2-128 0,0 4-32 0,0-1 0 0,1 1 192 0,-1-1 32 15,-1 0 16-15,-1 1 0 0,1 1 304 0,-4 1 48 0,1 2 16 0,5-3 0 16,-4 6 512-16,1-1 96 0,-5 1 32 16,6 1 0-16,-7 1 256 0,3 0 64 0,0 4 16 0,1 0 0 15,0 0-704-15,0-1-144 0,5 1-16 0,-6 3-16 16,1-1-544-16,3 1-96 0,1 0-32 0,1-2 0 15,-1-1-208-15,0 0-48 0,2 3-16 16,0-3 0-16,4-1 480 0,-6 3 176 0,2-2 0 0,2-1-144 0,0 1 144 16,-1 0 0-16,-1 3 0 0,2-3 0 0,0 1 256 0,-2-1 96 15,2 0 16-15,0-1 0 0,-2 1 32 0,1 3 16 16,1-3 0-16,-2 1 0 0,2-1-288 0,0 0-128 16,-1-1 128-16,3 1-128 0,-2 0 0 0,-2 0 0 15,2-1 0-15,-1 1 0 0,3 0 0 0,-2-4 0 16,1 4 0-16,1-1 0 15,1 1 0-15,-2 0 336 0,4-1-32 0,-1 1-16 0,2 3 320 0,-1-3 64 16,4 1 16-16,-4-1 0 0,2 3-192 0,-1-3-48 16,1 2 0-16,2-3 0 0,-4 1-64 0,1 3-32 15,1-3 0-15,-2 1 0 0,2-1-32 0,-2 0-16 16,3-1 0-16,-3-1 0 0,2 2 144 0,0-2 48 0,3 0 0 16,-5-2 0-16,5 2 48 0,-1-2 16 0,-3 1 0 0,3-1 0 15,-1 2-160-15,3-5-16 0,-3 5-16 0,-1-2 0 16,1 0-80-16,1 0-16 0,1-1 0 0,-1 1 0 15,1-2 0-15,-2 3 0 0,3-3 0 0,-5 2 0 16,6-1-112-16,-2-1-32 0,1-1 0 0,1 2 0 16,-2-1-128-16,-2-1 0 0,3 1 0 0,-3 3 128 15,2-3 64-15,-1 2 16 0,1-1 0 0,0-1 0 16,-1 2 0-16,-1-1 0 0,2 1 0 0,-3-1 0 16,5 1-208-16,-5 0 176 0,5-1-176 0,-2-3 160 15,4 3-160-15,0-1 0 0,-9-3 144 0,0 0-144 16,0 0 128-16,0 0-128 0,0 0 160 0,0 0-160 0,0 0 224 15,78 14-48-15,-78-14-16 0,0 0 0 0,0 0 32 0,0 0 16 16,0 0 0-16,0 0 0 0,85 21-208 0,-85-21 144 16,0 0-144-16,0 0 128 0,0 0-128 0,0 0 0 15,79 19 0-15,-79-19 0 0,0 0 0 16,0 0 0-16,0 0 0 0,0 0 0 0,69 32 0 0,-69-32 0 16,0 0 0-16,0 0 0 0,0 0 0 0,0 0 0 15,77 26 0-15,-77-26 0 0,0 0 0 0,0 0 0 16,0 0 0-16,0 0 0 0,79 12 0 0,-79-12 0 15,0 0 0-15,0 0 0 0,0 0 0 0,0 0 0 16,81 9 176-16,-81-9-176 0,0 0 176 0,0 0-176 16,0 0 192-16,0 0-192 0,82 10 128 0,-82-10-128 0,0 0 0 0,0 0 0 15,0 0 0-15,0 0 0 0,81 17 0 0,-81-17 0 16,0 0 0-16,0 0 0 0,0 0 0 0,0 0 0 16,83 18 0-16,-83-18 0 0,0 0 0 0,0 0 0 15,0 0 0-15,73 12 0 0,-73-12 0 0,0 0 0 16,0 0 0-16,0 0 0 0,77 12 0 0,-77-12 0 15,0 0 0-15,0 0 0 0,0 0 0 0,78 11 0 16,-78-11 0-16,0 0 0 16,0 0 0-16,0 0 0 0,75 8 0 0,-75-8 0 0,0 0 0 0,0 0 0 15,0 0 0-15,0 0 0 0,81 14 0 0,-81-14 0 0,0 0 0 0,0 0 0 16,0 0 0-16,0 0 0 0,74 6 0 0,-74-6 0 16,0 0 0-16,0 0 0 0,0 0 0 0,68-14 0 15,-68 14 0-15,0 0 0 0,0 0 0 0,0 0 0 16,74-9 0-16,-74 9 0 0,0 0 0 0,0 0 128 15,0 0-128-15,0 0 160 0,83-2-160 0,-83 2 0 16,0 0 0-16,0 0 0 0,0 0 0 0,0 0 0 16,79 2 0-16,-79-2 0 0,0 0-240 0,0 0 80 15,0 0 16-15,68-9 0 0,-68 9 144 0,0 0 0 16,0 0 0-16,61-8 0 0,-61 8 0 0,0 0 0 16,0 0 0-16,66-11 128 0,-66 11-128 0,0 0 192 15,0 0-64-15,63-9 0 0,-63 9-128 16,0 0 0-16,0 0 0 0,69-15 0 0,-69 15 0 0,0 0 0 0,0 0 0 0,72-19 0 15,-72 19 0-15,0 0 0 0,0 0 0 0,0 0 0 16,73-14 0-16,-73 14 0 0,0 0 0 0,0 0 0 16,0 0 0-16,0 0 0 0,82-4 0 0,-82 4 128 15,0 0-128-15,0 0 0 0,0 0 0 0,70-3 0 16,-70 3 0-16,0 0 0 0,0 0 0 0,0 0 0 16,78-9 0-16,-78 9 0 0,0 0 128 0,0 0-128 15,0 0 192-15,68 3-48 0,-68-3 0 0,0 0 0 16,0 0-16-16,0 0-128 0,0 0 192 0,73 27-64 15,-73-27-128-15,0 0 0 0,0 0 0 0,0 0 0 0,0 0 0 16,66 38 0-16,-66-38 0 0,0 0 0 0,0 0 0 0,0 0 0 16,0 0 0-16,0 0 0 0,67 33 0 0,-67-33 0 15,0 0 0-15,0 0 0 0,0 0 0 0,0 0 0 16,0 0 0-16,0 0 0 0,74 35 0 0,-74-35 128 16,0 0-128-16,0 0 0 0,0 0 0 0,0 0 0 15,0 0 0-15,77 22 0 0,-77-22 0 0,0 0 0 16,0 0 0-16,0 0 0 0,70-1 0 0,-70 1 0 15,0 0 0-15,0 0 0 0,0 0 0 0,71-9 0 16,-71 9 0-16,0 0 0 0,0 0 0 0,0 0 0 16,79-3 0-16,-79 3 0 0,0 0 0 0,0 0 0 15,0 0 128-15,80 0-128 0,-80 0 0 0,0 0 0 0,0 0 0 0,78 0 0 16,-78 0 0-16,0 0 0 0,0 0 0 0,79-6 0 16,-79 6 0-16,0 0 0 0,0 0 0 0,76-3 0 15,-76 3 0-15,0 0 128 0,0 0-128 0,75 0 0 16,-75 0 0-16,0 0 0 0,0 0 128 0,79 5-128 15,-79-5 0-15,0 0 0 0,0 0 0 0,71 4 0 16,-71-4 0-16,0 0 0 0,0 0 0 0,0 0 0 16,84 13 0-16,-84-13 0 0,0 0 0 0,0 0 0 15,0 0 0-15,78 9 0 0,-78-9 0 0,0 0 0 16,0 0 0-16,77 0 0 0,-77 0 0 0,0 0 0 16,0 0 0-16,84-2 0 0,-84 2 0 0,0 0 0 15,0 0 0-15,78 2 0 16,-78-2 0-16,0 0 0 0,0 0 0 0,71-5 0 0,-71 5 0 0,0 0 0 0,0 0 0 0,70 5 0 15,-70-5 0-15,0 0 0 0,0 0 0 0,0 0 0 16,84 0-160-16,-84 0 160 0,0 0-192 0,0 0 48 16,71 0 16-16,-71 0 0 0,0 0 128 0,0 0 0 15,0 0 0-15,80 0 0 0,-80 0 0 0,0 0 0 16,0 0 0-16,0 0 0 0,87 0 0 0,-87 0 0 16,0 0 0-16,0 0 0 0,84 0 0 0,-84 0 0 15,0 0 0-15,0 0 0 0,80 0 0 0,-80 0 0 16,0 0 0-16,0 0 0 0,75 0 0 0,-75 0 0 15,0 0 0-15,0 0 0 0,0 0 0 0,84 0 0 16,-84 0 0-16,0 0 0 0,0 0 0 0,0 0 0 16,85 4 0-16,-85-4 0 0,0 0 0 0,0 0 0 15,73 3 0-15,-73-3 0 16,0 0 0-16,0 0 0 0,67-7 0 0,-67 7 0 0,0 0 0 0,0 0 0 0,76-14 0 0,-76 14 0 16,0 0 0-16,60-12 0 0,-60 12 0 0,0 0 0 15,66-10 0-15,-66 10 128 0,0 0-128 0,66-13 0 16,-66 13 0-16,0 0 0 0,0 0 0 0,75-8 0 15,-75 8 0-15,0 0 0 0,0 0 0 0,0 0 0 16,63-11 0-16,-63 11 0 16,0 0 0-16,0 0 0 0,0 0 0 0,52-21 0 0,-52 21 0 0,0 0 128 15,0 0-128-15,0 0 0 0,45-26 0 0,-45 26 0 16,16-10 0-16,-9 3 0 0,0 2 0 0,-2-1 0 16,0-1 0-16,2 2 0 0,-1-4 0 0,-1 1 0 0,2 3 0 15,0-4 0-15,0 0 0 0,1 0 128 0,-2-3-128 0,2 3 0 16,-2 1 0-16,1-3 0 0,-6 3 0 0,3-5 0 15,-3 5 0-15,3-1 0 0,-1 0 0 0,-3 1 0 16,2-3 0-16,-4-1 128 0,6 3-128 0,1-1 176 16,-3-2-176-16,5-1 192 0,-4-1-192 0,3 1 0 15,2-5 0-15,-6 6 128 0,5-2-128 0,-5-3 0 16,1 4 0-16,-3-1 0 0,4 1 0 0,-4-5 0 16,0 4 0-16,0-3 0 0,-4 5 0 0,4-4 0 15,-3 0 0-15,1 4 0 16,2-4 0-16,-3 1 0 0,-1 1 0 0,2 3 0 0,-3-4 0 0,2 1 0 15,-3 5 0-15,3-3 0 0,-6 1 0 0,2-1 0 16,-2 3 0-16,-1 1 0 0,-2-1 0 0,1 0 0 0,-4 4 0 0,-1 0 0 16,0 0 0-16,-1 1 0 0,-1 4 0 0,-1-3 0 15,2 3 0-15,-2-2 0 0,-2 2 0 0,0-2 0 32,2 0 0-32,-2-1 0 0,-2 1 0 0,2-1 0 0,2-1 0 0,-5 1 0 0,5-2 0 0,-4 1 0 15,-2-1 0-15,1-4 0 0,3 4 0 0,0 0 0 16,-1-2 0-16,-1 0 0 0,0 0 0 0,1-2 0 15,-3 0 0-15,1 1 0 0,-1-1 0 0,-1 4 0 16,-2-4 0-16,2 4 0 0,0-2-144 0,0 2 144 16,-2-4 0-16,-1 5 0 0,1-1 0 0,1 2 0 15,1-3 0-15,-3-2 0 16,1 2 0-16,-2 1 0 0,-1-2 0 0,-1-1 0 0,1 2-128 0,0 1 128 0,-2 2 0 16,0-3-128-16,1 1 128 0,-1-2 0 0,5 7 0 0,-5-3 0 15,5-2 0-15,-1 5 0 0,-5-2 0 0,0-2 0 16,2 4 0-16,1-3 0 0,1-2-128 0,-1 1 128 15,0 2 0-15,4-1 0 0,-4-2-272 0,1 1 48 16,-1 1 16-16,-4 1 0 16,0-2 48-16,4 1 16 0,-6 1 0 0,8-1 0 0,-6 1 144 0,4 2-128 15,-4 0 128-15,3-2-128 0,3 2 128 0,-3 0 0 16,1 0-144-16,0-1 144 0,-1 1 0 16,3 0 0-1,2-4 0-15,1 4 0 0,2-2 0 0,0-1 0 16,-1-1 0-16,-1 3 0 0,2-3 0 0,-4 1 0 15,2 3-144-15,-1-2 144 0,-2-2-256 0,1 1 16 0,0 3 0 0,0-5 0 16,4 5 240-16,-2-4 0 0,-1 2-160 0,1-1 160 16,4 1 0-16,-1 1 0 0,-3-1 0 0,1-2 0 15,1 4 0-15,0-1 0 0,-1 1 0 0,1-2 128 16,0 2-128-16,-1-5 192 0,2 5-192 0,1-4 192 16,-1 2-192-16,2-1 0 0,-1-1 0 0,-5-1 0 15,5 3 0-15,-4 1 0 0,0-1 0 0,-1-2 0 16,1 4 0-16,0 0 0 0,2 0 0 0,-2 0 0 15,-1 4 0-15,3-1 128 0,-2-1-128 0,2 3 0 16,-3-1 128-16,3 1-128 0,1-1 0 0,1 1 128 0,-1-2-128 16,0 1 0-16,1-1 0 0,1-1 0 0,0 1 0 15,2-3 0-15,-4 2 0 0,2-2 0 0,2 0 0 0,-2 4 0 16,-2-4 0-16,-1 5 0 0,1-2 0 0,-3 3 0 16,0-3 0-16,-2 2 0 0,2 4 0 0,-5-2 0 15,5 0 0-15,-4 3 0 0,2 1 0 0,2-2 0 16,-5 3 0-16,1-2 0 0,4-1 0 0,-2 0 0 15,2-1 0-15,-4 1 0 0,2 3 0 0,0-7 0 16,0 6 0-16,1-4 0 0,-3 2 0 0,2-4 0 16,-2 4 0-16,3-2 0 0,-5-2 0 0,1 0 0 15,-2 0 0-15,1 2 0 0,1-2 0 0,0-1 0 16,-1-2 0-16,-1 3 0 0,2-2 0 0,3 1 0 0,-2-1 0 0,4-1 0 16,0 3 0-16,2-1 0 0,-1 1 0 0,1-2 0 15,3 1 0-15,-2-2 0 0,2 1 0 0,2 1 0 16,2-3 0-16,-4 3 0 0,2-1 0 0,1-1 0 15,1 2 0-15,-1 1 0 0,1-5 0 0,0 5 0 16,-1-3 0-16,1 0 0 0,-1 1 0 0,4-1 0 16,-3-1 0-16,3-1 0 0,0 2 0 0,-2-2 0 15,2 4 0-15,2-4 0 0,2-4 0 0,-2 4 0 16,3-2 0-16,0 1 0 0,4-4 0 0,-4 1 0 16,0-1 0-16,1 0 0 0,3 1 0 0,-4 2 0 15,0-1 0-15,4-1 0 0,-2 4 0 0,2-5 0 0,-4 5 0 16,0 0 0-16,4 0 0 0,2 0 0 0,-3 0 0 0,-1 0 0 15,2 0 0-15,0 4 0 16,-2-3 0-16,-4 6 0 0,-1 2-160 0,-5 0-17120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05:01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6599 3983 15663 0,'-9'0'1392'0,"2"0"-1120"0,5 0-272 0,2-1 0 16,0-1 384-16,-3 0 32 0,-2-3 0 0,-4-4 0 15,0 1 352-15,-3-5 80 0,2 8 16 0,-3-2 0 16,-1 5-432-16,-1-1-96 0,-1 6-16 0,4-1 0 16,-2 2 768-16,0 1 160 15,5-2 32-15,2 3 0 0,4-3-96 0,1 2-16 0,2 1 0 0,2-3 0 16,0 4-608-16,3 2-128 0,-3-1-32 0,1 3 0 15,4 6-208-15,0 2-64 0,5 6 0 0,0 3 0 16,4 7 192-16,3 5 48 0,6 7 0 0,-1-2 0 16,4 4-128-16,7 3-32 0,3-3 0 0,7-1 0 15,4 1-208-15,5-7 0 0,5 0 0 0,4-2 0 0,-5 0 0 16,3-2 0-16,3 8 0 0,2-3 0 0,2 1 0 0,4-1 0 16,3 2 0-16,1 2 0 0,6-1 0 0,-5-6-128 15,-4 3 128-15,-5 3 0 0,0 1 0 0,-3 0 0 16,-1-2 0-16,-5 0 0 0,1-3 0 0,-1 0 0 15,-3 5 0-15,-6-5 0 0,1 1 0 0,-6-1 0 16,-7 0 0-16,-1-4 0 0,-6-1-256 0,-1-2 48 16,-4-1 16-16,-2-4-9744 15,1-6-1952-15</inkml:trace>
  <inkml:trace contextRef="#ctx0" brushRef="#br0" timeOffset="362.19">7261 6140 7359 0,'-16'0'320'0,"11"0"80"0,3-2-400 0,-1-2 0 16,3-1 0-16,0-2 0 0,3-1 448 0,-1-10 16 15,5-10 0-15,3-12 0 0,4-7 576 0,4-2 112 16,-1 4 32-16,4-2 0 0,5-2 1120 0,6-8 240 16,3-1 32-16,5-8 16 15,5-5-256-15,4-8-48 0,1 1-16 0,4 1 0 16,-1 3-1104-16,1-1-208 0,0 1-64 0,3-2 0 0,2-4-656 0,4-4-240 15,-5 2 144-15,3 0-144 0,5 1 0 0,-3 6 0 0,-8 7-192 0,-1-5-9904 16,-8 3-1984-16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0" timeString="2023-07-11T20:05:42.0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7-11T20:07:51.028"/>
    </inkml:context>
  </inkml:definitions>
  <inkml:trace contextRef="#ctx0" brushRef="#br0">19787 16613 0,'0'0'0,"0"0"16,0 0-16,-67 21 0,45-21 16,1-13-1,-2 5-15,-5 3 16,4 3-1,24 2-15,0 0 16,-92 42 0,205-37-1</inkml:trace>
  <inkml:trace contextRef="#ctx0" brushRef="#br0" timeOffset="734.19">18638 11448 0,'0'0'0,"0"0"15,65-17-15,-48 8 16,-10 8 0</inkml:trace>
  <inkml:trace contextRef="#ctx1" brushRef="#br0">11325 6559 911 0,'0'2'0'0,"0"-2"0"31,0 0 0-31,0 0 0 0,3-2 608 0,-3 2 32 0,0-1 16 0,5-3 0 0,-3 2 0 0,2-1 0 16,1-4 0-16,-2 0 0 0,1-2-272 0,-4-3-64 15,2 3-16-15,-4-1 0 0,-2 1-304 0,-1-1 0 16,-4 3 0-16,-3 3 0 0,-2 1 704 0,0 3 64 15,-3 3 32-15,-1 6 0 0,1 0 784 0,0 0 144 16,3-1 48-16,5-3 0 0,0 4-160 0,4-4-16 16,5 2-16-16,-3-5 0 0,6 2-608 0,-1 1-112 0,1-2-32 0,1 1 0 15,1 1-608-15,-2-2-224 16,3 3 144-16,-3-3-144 0,2 2 0 0,1-1 0 0,2 1 0 16,1 0 0-16,0 1 0 0,-1-3 0 0,1 6 0 0,0-4 0 15,0 4 0-15,-4-1 0 0,4 5 0 0,-1-1 0 16,-4 3 448-16,4 3 144 0,-6-2 48 0,5 1 0 15,-2 2 1248-15,4 2 256 0,3-2 48 0,2 4 16 32,0-6-2208-32,5 4-256 0,6-2-128 0,-25-19-48 0,0 0 432 0,101 39 0 0,-101-39 0 0,0 0 0 15,137 14 0-15,-137-14 0 0,95-2 0 0,-95 2 0 16,0 0-432-16,122-16 0 0,-122 16 0 0,0 0 0 16,101-35 16-16,-101 35 0 15,0 0 0-15,69-36 0 0,-49 24 416 0,-7-2 0 16,1 5 0-16,-3-5 0 0,-1 2 496 0,-1-6 16 0,3 4 16 0,-7-3 0 0,4-2-80 0,-5-2 0 15,1-2-16-15,-2-1 0 0,3 1-240 0,-3-1-64 16,2 0 0-16,-3 1 0 0,5 0-128 0,-4-1 0 16,6-1 0-16,2 1 0 0,3-4 0 0,0-3 0 15,3 0 0-15,4-4 128 0,0-4 64 0,-2 3 0 16,-3-3 0-16,-1 6 0 0,1-1-192 0,-7 0 0 16,1 7 0-16,2 4 0 0,-6 2 0 0,6 4 0 15,-3 3 0-15,1 0 0 0,4-2 0 0,2 0 0 16,3 1 0-16,2-3 0 15,-2 4-1296-15,2-3-192 0,5 3-48 0,-5 0-12560 0</inkml:trace>
  <inkml:trace contextRef="#ctx1" brushRef="#br0" timeOffset="1236.26">11757 6908 11967 0,'-9'2'1072'0,"4"-2"-864"0,1-2-208 0,8-3 0 15,-4 3 688-15,2-5 80 0,-2-4 32 0,3-6 0 16,-3-9-480-16,4-9-80 0,1 0-32 0,-5-1 0 31,2-3-528-31,-4 3-96 0,-3-3-32 0,-2 5 0 0,-4-1 448 0,-1-2 224 0,0 8-32 0,-6-5 0 16,-1 0 896-16,-3-1 160 0,-5 3 32 0,-2 3 16 16,-3-3 544-16,1 6 96 0,-4 0 32 0,4 2 0 15,-1-1-496-15,-2 3-80 0,-5-1-32 0,3 1 0 16,-4-3-688-16,-4 3-144 0,-3 1-16 0,0-4-16 15,-4 4-496-15,-3 2 0 0,-3 2 0 0,-9 1 0 16,-1 2-432 0,1 5-80-16,3 1 0 0,-3-1-16 0,0 9-64 0,0 0-16 0,0 5 0 0,-2 6 0 15,0 3 288-15,-4 0 64 0,4 3 16 0,0 4 0 0,6 2 240 0,2-4 0 16,6 5 0-16,-3 0-144 0,3 3 144 0,2 4-160 16,-1-1 160-16,-4 1-160 0,-1 4 160 0,-3-4-128 15,0 4 128-15,5 5-128 0,4 0 128 0,3 7 176 16,2 2-48-16,4 0 0 0,3-1 384 0,3 5 80 15,6-5 16-15,1 1 0 0,4 0-352 0,-2 0-80 16,2 3-16-16,-4-7 0 0,2 2-432 0,-5-1-96 16,0 2-16-16,-9 5 0 15,2-5-592-15,0 1-128 0,4 0-32 0,-3 0 0 0,3-2 720 0,-4 5 144 16,1-2 16-16,-1 3 16 0,2-1 240 0,-2 0 0 0,3 0 144 0,-3 2-144 16,2 0 384-16,1-1 0 0,-3 4-16 0,-3 1 0 15,-1 4 192-15,-3-1 32 0,2 4 16 0,1-6 0 16,2 2-400-16,2 0-80 0,4-4 0 0,-1 1-128 15,0-4 0-15,-1 2 0 0,1-2 0 0,-1-6 0 16,3-1 128-16,-1-1-128 0,-3-6 0 0,-2 3 0 16,0 1 208-16,0-4-64 0,-3-2-16 0,4-5 0 15,3 0 80-15,-1-5 16 0,3 2 0 0,4-6 0 16,3 2-96-16,-3-3 0 0,1 1-128 0,-1-5 192 16,1 4-192-16,-1-5 0 0,3 2 0 0,-5 3 0 15,1-2-224-15,1-2 16 0,0 4 0 0,-1-4 0 16,-3 0-272-16,0-1-48 0,4-1-16 15,1-5 0-15,6-1-48 0,0-3-16 0,5 1 0 0,-4-5 0 16,5 1-256-16,-2-5-48 0,-1 0-16 0,1 3 0 16,-2-3 176-16,-3-3 48 0,-1-1 0 0,-2-1 0 0,-1-4 544 0,-4 1 160 15,3-3 0-15,-1 1 0 0,1-4 912 0,2 3 256 16,-1-4 48-16,2 4 16 0,3-1-16 0,0 2-16 16,4-3 0-16,-2 1 0 0,4-2-576 0,1 2-112 15,-1-4-32-15,1-1 0 0,3-4-192 0,0 4-32 16,2-3-16-16,-5 0 0 0,3-7-240 0,-7 5 176 15,2-1-176-15,-2 1 160 0,3-3 0 0,-3 2 0 16,4 3 0-16,1-3 0 0,0 4 352 0,6-2 64 0,-4 2 0 16,4-2 16-16,1 0-176 0,0-3-32 0,2-3-16 0,0-2 0 15,2 1-128-15,0-2-32 0,-4 2 0 0,2-1 0 16,-2 3-208-16,-1 0 0 0,1 6 0 0,1 0 0 16,-1 0 0-16,0 3 128 0,4 0-128 0,-2 1 0 15,5 0 192-15,-5 1 0 0,5-3 0 0,-3 1 0 16,2-1-192-16,-1-1 176 0,1-2-176 0,1-1 160 15,-3 1-160-15,-4-7 128 0,2 2-128 0,-2 0 128 16,1-6 48-16,-3 1 0 0,-1-1 0 0,-2 1 0 16,-3 5-176-16,-4 2 0 0,-2 1 0 0,-5 6 0 15,-7-1 0-15,1 8 128 0,-5 1-128 0,6 2 0 16,2 2 224-16,-2 1-32 0,1-1-16 0,1 5 0 0,0 5-176 0,6-3 0 16,9 0 0-16,1 3 0 0,6-3 0 0,7-2 0 15,4-2 0-15,7-7 0 0,6-5 0 0,8-8 0 16,3-10 0-16,7-11 0 15,6-6-1088 1,4-17-208-16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08:59.1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2690 6610 4607 0,'-35'31'400'0,"7"-8"-400"0,4 3 0 0,5-7 0 16,7-3 384-16,3-6 0 0,-3 8 0 0,-11 8 0 15,-13 21 640-15,-12 12 112 0,-2 2 16 0,6 2 16 16,4-7-848-16,5-6-192 0,4-3-128 0,1-7 192 31,3 4-496-31,0-8-80 0,1 3-32 0,-5-3 0 0,-2 2 0 0,-4 6 0 0,1 1 0 16,-3 1 0-16,4-3 928 0,1 6 176 0,-1 0 32 0,2-2 16 16,3-2 288-16,-1 5 64 0,-1 4 16 0,-3 4 0 0,4 3-416 0,-4 2-96 15,0 3-16-15,4 5 0 16,-9 4-384-16,0 0-64 0,-4 0-128 0,1-5 176 15,-1-4-176-15,4-5 0 0,5-4 144 0,2-3-144 0,3 2 448 0,8-7 0 16,-1-1 16-16,6-2 0 0,5-3-80 0,-2 6 0 16,5 0-16-16,-3 0 0 0,3-1-368 0,0 5 0 15,1 4 0-15,-1 1 0 0,4-3 0 0,-4 5 0 16,0 9 0-16,-1 10 0 0,3 4 0 0,2 3 144 16,-2 4-144-16,5 1 160 0,2-1 272 0,0 1 48 0,3-4 16 15,3 0 0-15,-3-10-256 0,4 1-48 0,2 2-16 16,3 4 0-16,2-1-176 0,3 1 0 0,1 3 0 0,3-3 0 15,1-4 0-15,4 0 0 0,6 3 0 0,-1-2 0 16,4-1 0 0,2-2 0-16,3 4 0 0,-4 0 0 0,3 1-160 0,-6 1 160 15,-2 0 0-15,-5-6-144 0,0-3 144 16,-3 3 0-16,0 2 0 0,-1 0-128 0,-1 1 128 0,-2-3 0 16,2-3 160-16,0 0-160 0,2-7 528 0,-1 1 16 15,6 6 0-15,0 0 0 0,4-3 128 0,1-3 32 16,5-3 0-16,0-5 0 0,4-1-240 0,5-8-32 15,-1-2-16-15,-1-4 0 0,2-6-144 0,-3-2-16 16,-1-1-16-16,2-1 0 0,-45-36-48 0,101 65 0 16,-101-65 0-16,103 48 0 0,-103-48 32 0,119 32 0 15,-119-32 0-15,136 26 0 0,-136-26-96 0,123 17-128 16,-123-17 176-16,112 14-176 0,-112-14 176 0,104 9-176 16,-104-9 160-16,107 12-160 0,-107-12 0 0,124 14 0 15,-124-14 0-15,139 17 0 0,-139-17 0 0,134 14 0 16,-134-14 0-16,129 13 0 0,-129-13 0 0,139 3 0 15,-139-3 0-15,159-9 0 0,-159 9 0 0,174-15 0 16,-174 15 0-16,159-14 0 0,-159 14 0 0,151-21 0 0,-151 21 0 16,143-16 0-16,-143 16 0 0,159-29-160 0,-159 29 160 0,152-32-128 15,-152 32 128-15,135-43 0 0,-135 43 0 0,136-49 0 16,-136 49 0-16,150-65 0 0,-66 29 0 0,-6 1 0 16,2 0 0-16,-8 4 0 0,-72 31 0 0,141-58 0 15,-141 58 0-15,146-52 0 0,-146 52 0 0,168-40 0 16,-168 40 0-16,162-31-128 0,-162 31 128 0,146-32-128 15,-146 32-96-15,155-31-16 0,-155 31 0 0,173-42 0 16,-81 14 80-16,-3-6 16 0,-7-7 0 0,-7 5 0 16,-5 1 0-16,4-7 0 0,7-3 0 0,-1-4 0 15,3 0-160-15,-4-3-16 0,-4 7-16 0,-4-7 0 16,-5-2-16-16,2 1 0 0,-3 1 0 0,5 0 0 16,3-6 224-16,5-1 128 0,6-5-160 0,-4-2 160 0,-5-1 0 0,-2-7 0 15,2 4 0-15,-4-5 0 0,4-5 0 0,4-4 0 16,3 1 0-16,1-3 0 0,-1 3 0 0,-10-4 0 15,-3 3 0-15,-6-5 0 0,-2 0 0 0,-3-6 0 16,-6-3 0-16,-3 0 0 0,0 6 0 0,-8 0-192 16,-2 6 16-16,-4-4 16 0,-6-2-160 0,-4-6-48 15,-10 4 0-15,-1-2 0 0,-5 4 368 0,-6 0 0 16,4-2 0-16,-3-6 128 0,1-4-128 0,-1-4 128 16,-8 5-128-16,2-2 128 0,2 4-128 0,-7-7 160 15,2-5-160-15,-5 2 160 0,-3 3-160 0,-4 5 0 16,-4 11-160-16,-10-1 160 0,-1 5-144 0,-11-1 144 15,-2 2-128-15,-4 3 128 0,2 4 0 0,-7 0 0 16,-2-2 0-16,-2-2 0 0,-1 3 0 0,-5-3 144 0,1 0-144 0,-9 6 160 16,-6 7-160-16,0 1 0 0,1 9 0 0,-3-5 128 15,1 0 128-15,4-1 0 0,1 5 16 0,-5-8 0 16,-1-1 48-16,-5-1 0 0,-1 2 0 0,4 1 0 16,7 3-192-16,0-2-128 0,0-2 144 0,1 6-144 15,-5 6 128-15,-1 4-128 0,-4 2 0 0,-3 7 0 16,7 6 400-16,-4 8-16 0,4 5 0 0,-3 8 0 15,1 8 16-15,-12 6 0 0,-4 8 0 0,2 1 0 16,7 7-80-16,-8 6-32 0,-1 1 0 0,-3 5 0 16,0 1-160-16,-5 1-128 0,5 0 144 0,-2 5-144 15,3 2 0-15,3 0 0 0,-1 1 0 0,-3-3 0 16,-5-3 0-16,0 1-256 0,1 3 48 0,8-1 16 16,8 0-576-16,-11-1-96 0,-2 1-32 0,-3-4 0 15,11-5-832-15,-4 1-192 0,1-2-16 0,1-2-5088 16,7-2-1008-16</inkml:trace>
  <inkml:trace contextRef="#ctx0" brushRef="#br0" timeOffset="1377.26">4752 13640 1839 0,'-23'0'0'0,"9"0"0"0,-2 3 0 0,6-1 160 0,5-2-160 0,1 3 0 0,-3 1 0 0,-3 3 0 16,-4 3 640-16,-9 4 80 15,2 0 32-15,-1 5 0 0,-1-1-112 0,4-1 0 0,3-1-16 0,-1-1 0 16,-1 3 272-16,3-6 64 0,1 5 16 0,0-3 0 16,-4 4 112-16,4-1 0 0,0 1 16 0,-1-1 0 15,1 6-400-15,0-2-64 0,0 1-32 0,-2 4 0 16,2 2-352-16,0 2-64 0,-3 5 0 0,1 1-16 15,1 3-48-15,-3 2-128 16,1 3 192-16,-1 3-64 0,1 2 240 0,-1-1 32 0,1-2 16 0,0 3 0 0,-1-6 400 16,1 6 80-16,1-2 0 0,0 2 16 15,2-1 128-15,0 8 32 0,2 3 0 0,-2 6 0 0,-1-6-496 0,1 7-80 16,3 6-32-16,-1-3 0 0,-2 1-272 0,0 1-64 16,2 1-128-16,0 1 192 0,1-2-192 0,3 4 144 15,-5-5-144-15,5-2 128 0,2 2 32 0,-2 1 0 16,1-3 0-16,2-2 0 0,3 0 224 0,-2-3 32 15,-1 0 16-15,5 3 0 0,0 3 176 0,2 6 32 16,1 2 16-16,1-2 0 0,-2 2-192 0,1-3-32 16,2 3-16-16,0-2 0 0,2 3-240 0,-1-1-48 15,-1 1-128-15,2-3 192 0,-4 2-192 0,3-7 0 16,-1-1 0-16,4-8 0 0,-1-7 0 0,3-2 0 0,1-1-128 16,2-8 128-16,2 1 0 0,1 0 0 0,0-4 0 0,3 0 0 15,0-5 0-15,3-1 0 0,-2-6 0 0,2-3 0 16,1-1 0-16,0-3 0 0,3 0-128 0,-5-2 128 15,4 2 0-15,1-2-160 0,-3-2 160 0,0-3-128 16,-1-3 128-16,0-1 0 0,-23-10 0 0,0 0-128 16,88 9 128-16,-88-9 0 0,0 0-144 0,93-9 144 15,-93 9 0-15,0 0 0 16,96-22 128-16,-96 22-128 0,0 0 0 0,103-53 0 0,-103 53 0 0,78-43 0 16,-78 43 0-16,75-49 0 0,-75 49 0 0,70-57 0 15,-70 57 0-15,57-67 0 0,-26 33 0 0,-4-1 0 0,0 2-256 16,0-2 0-16,-1 0 16 0,0 0 0 0,-3 4 80 0,3-4 16 15,2 0 0-15,-2 2 0 0,3-2 144 0,-1-3 0 16,2-2 0-16,5-5 0 0,0-3 0 0,-1 0 0 16,6-10 0-16,-3 1 0 0,1-8 0 0,-3 1 0 15,-2 5 0-15,2-4 0 0,2 0 0 0,5-1 0 16,-2 1-128-16,3 2 128 0,3 2-288 0,-1 1 32 16,2 6 0-16,-4 5 0 15,-43 47-560-15,89-80-96 0,-89 80-32 0,75-57-12176 0</inkml:trace>
  <inkml:trace contextRef="#ctx0" brushRef="#br0" timeOffset="10271.33">7263 10055 11967 0,'-6'4'1072'0,"5"-4"-864"15,-1 0-208-15,2 0 0 0,2 0-256 0,-1-4-80 16,3 4-32-16,1-3 0 0,7-3 784 0,-1 3 160 0,5-4 16 0,-3 3 16 15,0 1 64-15,1 1 16 0,0 2 0 0,-2-2 0 32,2 2 144-32,-2-5 16 0,4 4 16 0,1-6 0 0,4-2-256 0,-4 0-48 0,3-1-16 0,4-4 0 15,-1 2-160-15,3-2-48 0,0-2 0 0,0 0 0 16,2 1-192-16,-2-3-144 0,0-1 192 0,-26 19-192 16,0 0 0-16,89-75 0 0,-89 75 0 15,66-64 0-15,-66 64 0 16,75-72 0-16,-75 72 0 0,84-89 0 0,-41 42 0 0,6-1 0 0,-49 48-128 0,101-101 128 15,-101 101 0-15,100-91-176 0,-100 91 176 0,87-91-160 16,-87 91 160-16,80-88 0 0,-40 41-144 16,-2 1 144-16,1 1 0 0,1-4 0 0,1-3-144 0,3-2 144 15,3-2 0-15,-2-1 0 0,2 1 0 0,2-3 0 0,0 3 0 0,-5 2 0 16,1 0-128 0,-5-2 128-16,-2-1 0 0,2 3 0 0,-5-2 0 0,0-1 0 0,2 6 0 0,-6-4 0 15,4-3 0-15,-5 4 0 0,1 2 0 0,-5-4 0 16,5 0 0-16,-8 1 0 0,3-3-384 0,-3 4 16 15,-2 2 16-15,-2 0 0 0,2 3 208 0,-4 2 144 16,2 2-192-16,-1-1 192 0,3 3 0 0,-6-1 0 16,5 6 0-16,-1-7 0 0,2 1 0 0,-2-1 0 15,2-4 0-15,1-3 0 0,-1-1 0 0,2 5-128 16,-4-3 128-16,2 1 0 0,-3 10 0 0,2-2 0 0,3 0-128 16,-5 0 128-16,-1 4 0 0,-1 3-160 0,1-2 160 0,-1-1-128 15,-1 2 128-15,3-3 0 0,-1 4 0 0,-1 4 128 16,1 3-128-16,1-1 0 15,1 8 128-15,0 2-128 0,2 1 0 0,0 1 128 0,-4 6-128 0,1-1 0 16,1 3 0-16,2 1 0 16,-2-5 0-16,5 5 128 0,1-6-128 0,1-4 0 0,-26 18 128 0,0 0-128 15,89-57 0-15,-89 57 128 0,0 0-128 0,99-66 0 16,-99 66 0-16,72-49 0 0,-72 49 0 0,0 0-128 16,94-61 128-16,-94 61 0 0,0 0 0 0,90-54 0 15,-90 54 0-15,0 0 0 0,93-44 0 0,-93 44 0 16,0 0 0-16,97-40 0 0,-97 40 0 0,0 0 0 15,98-38 400-15,-98 38 16 0,0 0 0 0,94-38 0 0,-94 38-416 16,0 0 0-16,99-33 0 0,-99 33 0 0,0 0 0 0,107-28 0 16,-107 28 0-16,0 0 0 0,123-32 0 0,-123 32 0 15,0 0 0-15,129-26 0 0,-129 26 0 0,0 0 0 16,114-8 0-16,-114 8 0 0,0 0 0 0,0 0 0 16,101 19 0-16,-79-7 0 0,-4-2 384 0,1 3 160 15,2-5 32-15,1 5 0 16,3-3 128-16,3-1 16 0,-2-1 16 0,2 1 0 0,-28-9-528 0,0 0-208 15,96 35 176-15,-67-21-176 0,3 3 0 0,-5 1 0 16,3 3 0-16,-7 3 0 0,-1 2 0 0,-1 4 0 16,-3 5 0-16,-3-1 0 0,1 3 128 0,-2 3-128 15,-2 0 0-15,-1 0 0 0,1-2 448 0,-2 1 0 0,3 1 0 16,0-5 0-16,3-2-192 0,-2-4-64 16,4-6 0-16,-1-2 0 0,0-5-192 0,6-4 0 0,-2-4 0 0,7 1 0 31,-28-9-592-31,0 0-112 0,0 0-32 0,94 9 0 15,-75-9-1392-15,0 3-288 0</inkml:trace>
  <inkml:trace contextRef="#ctx0" brushRef="#br0" timeOffset="10726.72">12118 6237 4607 0,'8'16'192'0,"-1"-9"64"0,5 2-256 0,-3-2 0 31,0-2 0-31,1 0 0 0,8 2 384 0,15 7 48 0,-33-14 0 0,111 47 0 16,-111-47-432-16,131 50 0 0,-131-50 0 0,99 47 0 15,-99-47 0-15,79 46 0 0,-48-29 0 0,-1 6 0 16,1-1 416-16,-3-1 96 0,2-3 32 0,-4-1 0 16,0-5 560-16,-3-5 112 0,3-3 32 0,-4-8 0 15,-4-1-736-15,1-4-160 0,-3-1-32 0,-2-6 0 16,-6-1-320-16,-4-2 0 0,-4-7 0 0,-7-1 0 15,-2-2 336-15,-1-8 160 0,-6-1 16 16,0-7 16-16,1-1 1040 0,1-4 208 0,-4-6 32 0,6-1 16 16,2-4-448-16,1-4-96 0,5 3 0 0,3-5-16 15,1 6-912-15,0 4-176 0,5 5-48 0,-2 3 0 16,6 9-448 0,2 5-80-16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09:42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9613 8237 13823 0,'-10'-4'1216'0,"3"1"-960"0,5 1-256 0,2 2 0 15,2 2 480-15,-4-2 48 0,2 0 16 0,-7 0 0 16,2 3 96-16,0 1 0 0,-4 4 16 0,0 3 0 15,1 3-464-15,-1-2-192 0,0 2 176 0,1 0-176 16,-1-2 240-16,4 2-48 0,1-5-16 0,4-1 0 16,4 1 16-16,-3-2 0 0,6 0 0 0,-1 2 0 15,-1-1 176-15,4 5 32 0,3-1 16 0,-4-2 0 16,-8-10-32-16,0 0 0 0,0 0 0 0,0 0 0 16,75 67 48-16,-75-67 0 0,0 0 0 0,49 64 0 15,-49-64-32-15,35 63 0 16,-21-23 0-16,3 7 0 0,1 3 64 0,-1 3 16 0,1 7 0 15,-1-6 0-15,2 0 32 0,4-3 0 0,7-1 0 0,-30-50 0 0,61 96 0 0,-61-96 16 16,80 101 0-16,-80-101 0 0,97 101-192 16,-97-101-32-1,119 94-16-15,-119-94 0 0,129 98-288 0,-129-98 0 0,118 92 128 0,-118-92-128 0,94 79 0 0,-94-79 0 16,87 87 0-16,-87-87 0 16,84 99 0-16,-49-42-144 0,0 1 144 0,-2 3-128 0,-3 5 128 0,-1 7 0 15,-1 4 128-15,-2 1-128 0,-3 1 512 0,-1-6 16 16,3-4 16-1,-1 1 0-15,1-7-288 0,-3 0-64 0,1-6-16 0,0-1 0 0,3-2-176 0,-2-6-272 16,-24-48 64-16,49 93 16 16,-49-93-704-16,54 96-144 0,-28-42-32 0,0 3 0 31,0 1-448-31,-1 6-80 0,1 2-32 0,0 2 0 0,0 2-96 0,4-4-32 0,-6-3 0 0,2-8-7280 0</inkml:trace>
  <inkml:trace contextRef="#ctx0" brushRef="#br0" timeOffset="469.85">9661 11285 19343 0,'0'-7'1728'0,"0"2"-1392"0,5-1-336 0,0 3 0 16,2-2 656-16,3-4 64 0,8-8 16 0,11-10 0 0,8-9-736 0,8-4 0 16,6-4 0-16,-2 1 0 15,-1 3-608-15,1-7-16 0,5-2 0 0,2-5 0 0,5 0 432 0,4-4 192 16,4-1-192-16,1-4 192 0,-4 6 912 0,2-4 304 15,5-5 64-15,2-2 16 0,5-2 496 0,8-5 80 0,4-3 32 0,2-6 0 16,-2 9-640-16,1-6-128 0,-1-1-32 0,6-7 0 16,4 2-672-16,6-6-144 0,7-4-32 0,-8 5-15888 31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11:19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11325 4591 23039 0,'-14'14'2048'0,"5"-5"-1648"0,2 0-400 0,5-4 0 15,2-5 448-15,0 0 0 0,2 0 0 0,2 3 0 16,1-3-1856-16,3 0-384 0,1 0-64 0,0-5 0 16,0 0 1472-16,-1 1 384 0</inkml:trace>
  <inkml:trace contextRef="#ctx0" brushRef="#br0" timeOffset="6351.04">14425 5887 20271 0,'-2'2'896'0,"4"-2"192"0,-1 0-880 0,3 0-208 16,-2 0 0-16,1 0 0 0,1-2 496 0,1 2 48 15,4-3 16-15,-1 3 0 16,-2 0-1008-16,1 0-192 0,-2 0-32 0,-5 0-16 15,2-4-2208-15,4 2-448 0,-2-3-96 0,6-4-16 0</inkml:trace>
  <inkml:trace contextRef="#ctx0" brushRef="#br0" timeOffset="17447.49">8868 3990 9215 0,'3'-3'816'0,"2"-2"-656"16,1-2-160-16,1 3 0 15,-2-1 256-15,3-4 0 0,6-8 16 0,9-6 0 0,7-5 192 0,-1-1 48 16,-1 3 0-16,-7 8 0 0,2 4 736 0,-6 6 160 16,1-1 16-16,-1 7 16 0,2 2 368 0,2 0 80 15,2 2 16-15,-2 1 0 0,1-1-672 0,3 7-128 16,-1 0-16-16,2 3-16 15,-7 2-816-15,2 3-256 0,-7 9 128 16,-1 0-128-16,-5 6 0 0,-8 2-192 0,2 3 16 0,-7 3 16 16,-4 4 0-16,-5-1 0 0,-3 4 0 0,-6-1 0 15,2-3 416-15,-7 6 96 0,-1 0 16 0,-6 5 0 0,-2 1-208 0,2-2-32 0,-3-5-128 0,-2-2 192 16,0-3-384-16,0-6-64 0,0-2-32 0,0-4 0 31,5-7-480-31,3-6-112 0,6-8-16 0,5-1 0 0,7-6 384 16,2-6 80-16,10-2 16 0,-1-8 0 0,6 0 272 0,6-8 144 0,0-2-160 0,5 0 160 15,3-6-224-15,1-3 48 16,6 1 16-16,2 1 0 0,4-1 160 0,-2 0 0 0,5 5 0 0,-5-1 0 16,3 10 128-16,-1 1-128 0,-4 4 128 0,-4 4-128 0,-2 4 0 15,-1 2 128-15,0 4-128 0,-2 2 0 0,1 1 0 0,-4 3 0 16,3-1 0-16,4 0 0 0,-7 0 0 0,3-3-192 16,4-2 192-16,4-2-192 15,-25 0-1200-15,0 0-240 0</inkml:trace>
  <inkml:trace contextRef="#ctx0" brushRef="#br0" timeOffset="17871.59">10067 3750 19343 0,'-18'-5'848'0,"6"0"192"0,3-2-832 0,4 5-208 0,0-2 0 15,3 4 0-15,0 0 224 0,-6 0 0 0,-5-3 0 16,-6 3 0-16,-10 7 368 0,-3 3 80 0,-3 4 16 0,0 4 0 16,-1 3 592-16,-1 1 128 0,2 8 32 15,1-4 0-15,0 2-368 0,7-2-80 0,4 0-16 0,2-5 0 16,7-2-400-16,5 2-96 0,4-2-16 0,5-1 0 16,5-1-464-16,8-3 0 0,1 3 0 0,3 1 0 15,2 3 0-15,6-2 0 0,2-2-160 0,3 6 160 16,3 1 0-16,0 2-160 0,7 2 160 0,-5 4 0 15,-2 1-160-15,-3 0 160 0,-2 2-128 0,-7 5 128 16,-7-5-640 0,-2 5-32-16,-9 0-16 0,-3 1 0 0,0-4-448 0,-8 0-80 0,-1-4-32 0,-5 0 0 15,-2 0 528-15,-3-5 96 0,-2-4 32 0,-1-5 0 0,4-1 432 0,-5-4 160 16,3-2 0-16,0-7-144 0,3 0 144 0,1-6 0 16,6-5 0-16,-4-6 0 0,5-4 368 0,2-6 48 15,2-6 16-15,0-10 0 0,5-4 80 0,0-9 0 16,5-3 16-16,-5-7 0 0,3-5-368 0,3 7-160 15,-5 3 128-15,6-1-128 0,2 5 0 0,0 6 128 16,0 8-128-16,4 1 0 0,5 6 0 0,-1 0 128 16,1-1-128-16,1-1 0 0,4 2 0 0,1 3 0 15</inkml:trace>
  <inkml:trace contextRef="#ctx0" brushRef="#br0" timeOffset="18857.23">12741 6162 16575 0,'4'0'1472'0,"-4"-1"-1168"0,3-3-304 0,4-5 0 16,0 4-368-16,2-2-128 0,0-1-16 0,5-6-16 0,-14 14 528 0,71-58 0 15,-71 58 192-15,96-75-48 0,-96 75-144 0,84-57 0 16,-84 57 0-16,0 0 0 0,99-51 0 0,-99 51 0 16,0 0 0-16,0 0 0 0,94-15 288 0,-80 21 32 15,-4 10 0-15,-3 2 0 0,-1 8 224 0,-10 5 48 16,2 9 16-16,-6 4 0 0,-5 4-80 0,0 5-16 16,-3 4 0-16,-3 1 0 0,-2-1 224 0,3-1 32 15,1-7 16-15,-2 5 0 0,-4 3-400 0,-3 1-64 0,3 1-32 0,-3-9 0 16,0-1-288-16,0-2 0 0,3-5 0 0,-1-7 0 15,1-6 288-15,4-6 48 0,2-6 16 0,3-3 0 16,1-7 32-16,1-5 16 0,4-4 0 0,2-5 0 16,3-1-224-16,1-6-48 0,2-4-128 0,0-1 192 15,2-5-192-15,5-1 144 0,-4-4-144 0,4-1 128 16,2 2-128-16,0-1 0 0,3 4 0 0,-2 1 128 16,1 1-128-16,3 6 0 0,-4 6 0 0,2 1 0 15,-1 3 0-15,1 3 0 0,2 4 0 0,2 0 0 16,-2 6 0-16,0 1 0 0,3 1 128 0,4 3-128 15,2 1 0-15,-1 2 0 0,4-2 0 0,2 2 0 16,0-2 0-16,3-1-144 0,1-3 144 0,-32-8-8224 16,0 0-1552-16</inkml:trace>
  <inkml:trace contextRef="#ctx0" brushRef="#br0" timeOffset="19271.34">13963 5950 16575 0,'-14'-2'1472'0,"5"-1"-1168"16,1-1-304-16,4 4 0 0,2 0 960 0,-5 0 144 16,-7 0 32-16,-12 0 0 0,-5 5-576 0,-4 4-112 15,-1 8-32-15,1 6 0 0,0 3 320 0,5 4 64 16,2 1 16-16,2 1 0 0,9 1 288 0,-2-2 64 16,6-3 16-16,6 3 0 0,6-1-432 0,2-1-96 0,6-1-16 0,4-2 0 15,4-3-512-15,5 3-128 0,6-3 0 0,3-2 0 16,3-2 0-16,3 2 0 15,0 0-128-15,1-2 128 16,-5 0-560-16,-1 2-32 0,-6 2-16 0,-4-1 0 0,-6-1-352 16,-6 9-64-16,-8 1 0 0,-8 4-16 0,-1 1-224 15,-9-1-32-15,1 4-16 0,-6-6 0 0,-1 0 960 0,0-5 192 0,-6 3 160 0,2-5-208 16,2-3 208-16,3-6 0 0,2-8 0 0,4-9 0 16,0-9 0-16,3-5 160 0,5-7-160 0,0-10 192 15,4-9-48-15,1-5 0 0,-1-11 0 0,2-2 0 0,3 1-16 0,-4-9-128 16,8 3 192-16,-4-1-64 0,3 1 960 0,2 2 192 15,-1 4 48-15,3 3 0 0,2 7-400 0,-1 6-80 16,3 10-16-16,-3 0 0 0,3 5-672 0,-2 0-160 16,-1 6 0-16,3-1 0 15,5 4-784-15,1 0-160 0,6-1-16 0,-1 1-7168 0,-22 17-1440 0</inkml:trace>
  <inkml:trace contextRef="#ctx0" brushRef="#br0" timeOffset="19632.55">14562 5884 11055 0,'-5'-4'976'0,"3"-1"-784"16,1 3-192-1,1 0 0-15,1-3 1392 0,-1 3 224 0,2-6 48 0,-2-4 16 0,5-6-448 0,1 1-80 16,6 3-32-16,-2 0 0 0,6-2-736 0,1 2-160 16,3 4-32-16,2-2 0 0,1-1 496 0,-23 13 80 15,0 0 32-15,0 0 0 0,99-22-128 0,-85 18-32 16,0 8 0-16,-5-1 0 0,-6 4-496 0,-3 4-144 16,-7 3 0-16,-3 5 0 0,-4 2 0 0,-4 1 0 15,-2 10 0-15,-1-1 0 0,-2 2 0 0,4 2 0 16,1 2 0-16,1-3 0 0,3 3 0 0,0-2 128 0,4 5-128 0,1-2 128 15,4-1 0-15,1 1 16 0,2-7 0 0,4 1 0 16,5-3-144-16,-3-2 0 0,4-3 0 0,3-3 0 31,1 1-816-31,2-1-80 0</inkml:trace>
  <inkml:trace contextRef="#ctx0" brushRef="#br0" timeOffset="19821.25">14850 6955 20271 0,'0'2'1792'0,"3"-2"-1424"0,-3 0-368 0,2-2 0 0,-2 2 512 0,4-4 48 16,-1 3 0-16,-1-3 0 16,1-1-1616-16,1-4-320 0,1 0-64 0,-5-3-16 0,0 0 1248 0,2-7 208 15</inkml:trace>
  <inkml:trace contextRef="#ctx0" brushRef="#br0" timeOffset="20652.82">10760 3506 12895 0,'-9'11'1152'0,"4"-3"-928"16,0-1-224-16,3-5 0 0,4 2 0 0,0-4-256 15,3 0 48-15,2 0 16 0,2 3 192 0,8-1 0 0,6-2 0 0,3-2 160 16,-26 2-160-16,0 0 0 0,94-17 0 0,-94 17 0 16,0 0 512-16,110-27 208 0,-110 27 48 0,0 0 16 15,94-13 272-15,-70 11 48 0,-1 2 16 16,-9 3 0-16,0 1-528 0,-6 1-96 0,-1 4-32 0,-5 3 0 16,-4 2 96-16,-1 0 16 0,-2 3 0 0,-2 4 0 15,-4 2 64-15,3 5 32 0,-6-2 0 0,1 3 0 16,3-1-416-16,-1-2-96 0,1 6-16 0,1-3 0 15,1 3 112-15,-1 2 0 0,0 1 16 0,4 0 0 16,-2 0 304-16,5-2 64 0,2 0 16 0,0 0 0 0,2 0-336 16,0-5-64-16,3-2 0 0,-2 0-16 31,3-3-528-31,-1-2-96 0,-2-2-32 0,6-1-8224 0,-4-1-1664 0</inkml:trace>
  <inkml:trace contextRef="#ctx0" brushRef="#br0" timeOffset="20853.39">11238 4626 17503 0,'-6'5'768'0,"3"1"176"0,1 2-752 0,2-4-192 0,0 1 0 0,0-5 0 16,2 7 1168-16,-2 2 208 0,3 6 32 0,1 3 16 15,-4-1 80-15,0 1 16 0,0-3 0 0,0-6 0 31,5-4-1520-31,0-8-544 0,7-1 16 0,6-10-11440 0</inkml:trace>
  <inkml:trace contextRef="#ctx0" brushRef="#br0" timeOffset="22435.45">7961 8583 10127 0,'-3'2'896'0,"3"-2"-704"15,0 0-192-15,0 0 0 0,0 0 256 0,2 0 32 16,-1 0 0-16,1-2 0 0,3 1 496 0,4-5 112 16,3-1 0-16,6-3 16 0,-1-2-272 0,6 0-48 15,3-4-16-15,2-3 0 0,5-4-272 0,-33 23-64 16,75-40-16-16,-75 40 0 0,66-40-224 0,-66 40 144 16,0 0-144-16,0 0 128 0,98-31 240 0,-86 32 32 0,-2 8 16 0,-4 3 0 15,-3 6 592-15,-3 4 112 0,0 4 32 0,-5 6 0 16,1 3-32-16,-4 5 0 15,-3 3 0-15,-1 4 0 0,0 2-736 0,-2 0-128 0,-4 0-48 0,-1 3 0 16,0 2-208-16,-4-2 0 0,1 2 0 0,-4-5 0 16,0 0 0-16,-1-6-192 0,3 2 192 0,0-3-160 15,1 0 160-15,0-4 0 0,2 1 0 0,4-11-128 16,3 1 128-16,4-10 0 0,3-5-144 0,1-10 144 16,6-4-128-16,0-4 128 0,4-4-160 0,-2-3 160 15,5-5-576 1,1-6 0-16,3-4-16 0,1-2 0 0,5-2 256 0,-3-3 48 0,5 0 16 0,1 2 0 0,2-1 272 0,-3 4 0 15,2 4 0-15,-1 1 0 0,0 4 128 0,-2 4-128 16,1 2 0-16,-2 5 0 0,-1 2 0 0,-2 5 128 16,4 2-128-16,-6 6 0 0,2 2 0 0,0 2 0 15,0 2 128-15,-1 0-128 0,3 1 0 0,2-2 128 16,1 0-128-16,2-2 0 0,1 3 0 0,4-5 0 16,2-2 0-16,-28-6 0 15,0 0-880-15,0 0-64 0,131-9-16 0,-131 9-8880 0</inkml:trace>
  <inkml:trace contextRef="#ctx0" brushRef="#br0" timeOffset="22906.6">9352 8230 14735 0,'-23'7'640'0,"8"-2"160"0,1 0-640 0,9-1-160 16,-2-3 0-16,1 3 0 0,-2 5 1408 0,-10 3 240 0,-10 7 48 0,-6 12 16 15,-7 2-816-15,1 0-176 0,5-1-16 0,1-3-16 16,-1 1-688-16,3-4 0 0,-2-1 0 0,2-1-176 16,3-1 176-16,4-1 0 0,4-1 0 0,4-3 0 15,3-1 240-15,0-1 16 0,5-1 16 0,6-1 0 16,3-2 128-16,0-1 32 0,2 3 0 0,4-5 0 16,0 3-432-16,2-2 0 0,5 1 0 0,1-3 0 15,3 1 0-15,2-2 0 0,2 2-160 0,5 3 160 0,0-2-144 16,0 3 144-16,2-1-128 0,-5 2 128 0,1 3 0 0,-6 4 0 15,-2 2 0-15,-6-1 0 0,-3 6 0 0,-4 2 0 16,-3 1 0-16,-3 0 0 0,-4-1 0 0,-2 5 0 16,-1 0 0-16,-4 0 0 15,-4-2-352-15,-1 0-144 0,-2-2-16 0,2-3-16 0,-5-5 112 0,1-6 32 16,2-1 0-16,2-8 0 0,5-6 768 0,0-5 176 16,4-6 16-16,3-7 16 0,3-1 400 0,1-6 80 15,3-1 16-15,3-7 0 0,1-1-576 0,3-3-96 16,1-1-32-16,3-3 0 0,3-4-240 0,-4-2-144 0,8-4 160 15,3-3-160-15,1-1 384 0,-1 1 0 0,4-2-16 0,-1 5 0 16,-1 6-368-16,-6 6 0 16,0 4 0-16,-3 2 0 0,-1 6 0 0,-6 1 0 15,1 5 0-15,-1 1 128 0,-3 4-400 0,1-1-80 0,-2 6-16 0,3 0-13072 16</inkml:trace>
  <inkml:trace contextRef="#ctx0" brushRef="#br0" timeOffset="23372.07">9669 8009 8287 0,'-2'0'736'0,"2"-4"-592"16,4 2-144-16,-1-1 0 0,1-1 640 0,1 3 80 0,6-6 32 0,4-4 0 15,3-1-384-15,4 0-80 0,1 1-16 0,-2-1 0 16,2 3 16-16,-6 4 0 0,0 2 0 0,1-2 0 15,-1 5 688-15,1-4 144 0,1 8 32 0,-2-4 0 16,-4 5-32-16,-3-2 0 0,-1 2 0 0,-2 8 0 16,-2-1-480-16,-5 4-112 0,-4 1-16 0,-1 9 0 15,-4-2-352-15,1 4-160 16,-4 4 128-16,-2 3-128 0,-6 1 496 0,3-1 16 16,1 0 0-16,-1-4 0 0,1 4 256 0,1-5 48 0,1-3 16 15,1 0 0-15,3-5-448 0,1 1-64 0,1-4-32 0,1-3 0 16,1 1-288-16,1-3 0 0,2-2 0 0,-1 0 0 15,2-3-288-15,4-4-16 0,0 4 0 0,3-4 0 32,-3 2-1168-32,5 0-256 0,2-3-32 0,-4 4-8880 0</inkml:trace>
  <inkml:trace contextRef="#ctx0" brushRef="#br0" timeOffset="23530.71">9715 8808 11967 0,'-4'0'1072'0,"2"-2"-864"16,2-1-208-16,0 3 0 0,2-2 800 16,-2-1 112-16,4-3 32 0,-4-1 0 0,3-1-944 0,2-1-432 15,0 0 48-15,4 1 0 0,3 2 384 0,-12 1 0 16</inkml:trace>
  <inkml:trace contextRef="#ctx0" brushRef="#br0" timeOffset="29629.94">6625 11572 4607 0,'-9'5'400'0,"2"-1"-400"15,2-1 0-15,5-3 0 0,-3 0 768 0,1 2 64 16,-7 2 0-16,-5 1 16 0,-3-2-528 0,-1 3-96 16,-3 0-32-16,4-4 0 0,3-2 0 0,-3 4-16 15,3-4 0-15,-4 0 0 0,4 5 784 0,2-5 176 16,0 3 16-16,1-1 16 0,4 2 0 0,0-1 0 16,4-1 0-16,-2 0 0 0,3-1-320 0,2-1-64 15,2 0-16-15,3 0 0 0,-2 0-320 0,8 0-80 16,-2-3-16-16,-1-2 0 0,5 1 96 0,1-1 32 0,-4 0 0 0,6-1 0 15,-2 0-64-15,-4-3-16 0,6 4 0 16,-2-4 0-16,0 5-144 0,1-1-16 0,-1 2-16 0,4 1 0 16,-1 4-224-16,-3 1 144 15,-2 4-144-15,2 4 128 0,-2 3-128 0,-1 3 0 0,-2 6 0 0,-1 3 0 16,-4 5 336-16,-3 2 48 0,-1 4 0 0,-1 3 0 16,-3 0 0-16,-1 2 0 0,-2 1 0 0,-2 2 0 15,1-4-128-15,-1 2-32 0,0-3 0 0,-1-2 0 16,1-1-224-16,0 0 0 0,-5-3 0 0,6 1 0 15,-6 0-256-15,2-4-128 0,-1 1-48 0,-1-6 0 16,2 0-80-16,-2-5 0 0,2-4-16 0,2-3 0 0,1-5 352 0,0-4 176 16,0 0-160-16,1-5 160 0,3 0-160 0,-4-5 160 15,4 2-160-15,1-2 160 16,-3-1-320-16,5-6 48 0,2 3 0 0,0-8 0 0,4 3 96 0,5-3 32 16,1-1 0-16,4-1 0 15,3-2 144-15,1 4 0 0,3 3 0 0,-2-4 0 0,-19 18 0 0,0 0 0 16,0 0 0-16,110-54 0 0,-110 54 0 0,0 0 0 15,0 0 0-15,118-26 0 0,-118 26 0 0,0 0 0 16,94-7 0-16,-64 7 0 0,-30 0 0 0,0 0 0 0,0 0 0 0,92-15-10624 16</inkml:trace>
  <inkml:trace contextRef="#ctx0" brushRef="#br0" timeOffset="30385.26">7379 11515 10127 0,'2'0'896'0,"-2"-2"-704"0,4 0-192 0,-4-3 0 16,0 5 0-16,-4-2-144 0,2 0 144 0,-1 1-208 16,-2-3 640-16,-7 3 128 0,-2-1 16 0,-4 4 16 15,-3 3-592-15,-1 3 0 0,-5 5 0 0,1 2-192 16,-2 8 352-16,-1-2 64 15,1 8 16-15,2-1 0 0,0 4 592 0,3-1 128 0,2-1 32 0,2-1 0 16,2-1 32-16,3-5 0 0,1 3 0 0,1-5 0 16,3-2-240-16,1 2-32 0,3 0-16 0,-4-2 0 15,5-2-144-15,4 2-16 16,4-3-16-16,-1-2 0 0,6 0-176 0,-2-5-48 0,9 3 0 0,1-3 0 0,6-1-336 0,3-2 128 16,0 1-128-16,-26-7 0 15,0 0 0-15,106 10 0 0,-106-10 0 0,0 0 0 0,101 9-256 0,-74-4 48 16,-8 7 0-16,-7 2 0 0,-3 7-144 0,-6 2-32 15,-6-1 0-15,-3 4 0 0,-2 4 384 0,-5 1 0 16,0 1 0-16,-5-1 0 0,4 4 0 0,-5-7 0 16,3-4 128-16,-5-5-128 0,-1 2 0 0,4-9 0 15,-4-1 128-15,4-11-128 0,3-4 0 0,1-10 0 16,0 0-160-16,1-3 160 0,5-6-144 0,-3-3 144 0,4 0-128 0,0 0 128 16,4 0 656-16,-4-2 224 0,5 2 32 0,2 0 16 15,0 0 224-15,0 0 32 0,4 3 16 0,3 0 0 16,0 2-464-16,1-1-96 0,3 4 0 0,1 1-16 15,0-2-416-15,4-2-80 0,1-2 0 0,4 1-128 16,-3 1 0-16,-18 21 0 0,48-54 0 0,-48 54 0 47,61-61-608-47,-61 61-224 0,67-61-64 0,-67 61-13072 0</inkml:trace>
  <inkml:trace contextRef="#ctx0" brushRef="#br0" timeOffset="31013.45">7587 11381 12895 0,'-18'10'1152'0,"10"-5"-928"0,-1 2-224 0,2-5 0 0,5 1 592 0,-1-3 80 16,1 0 16-16,0 4 0 0,1-2 256 0,1-2 48 15,1-6 16-15,6 3 0 0,2-2-1008 0,5-4-192 16,0 0-32-16,2 1-16 0,3-1 96 0,2 0 16 16,-4 0 0-16,0 6 0 0,-1-2 448 0,-4 3 80 15,1 2 32-15,-5 2 0 0,-2 1-32 0,-3 2 0 16,-1 2 0-16,-2 4 0 0,-4 3 64 0,3-2 16 16,-5 9 0-16,-1-2 0 0,2 4 224 0,0-2 32 15,-2 1 16-15,0-1 0 0,3 2 64 0,-1-1 16 16,2 5 0-16,-3-5 0 0,3 4-320 0,0 0-64 15,-1 1-16-15,2-5 0 0,-1 1-304 0,1 3-128 0,-1 0 128 0,-1 0-128 16,4 4-144-16,4-2-112 0,-1 1-32 0,2-1 0 31,1 2-1792-31,2-2-352 0</inkml:trace>
  <inkml:trace contextRef="#ctx0" brushRef="#br0" timeOffset="31218.04">7756 12410 27647 0,'-14'30'1216'0,"5"-17"256"0,1 1-1168 0,2-1-304 16,3-8 0-16,3-2 0 0,-4 1 1216 0,3-2 192 15,-6 3 48-15,10-14-10528 16,-8-14-2096-16</inkml:trace>
  <inkml:trace contextRef="#ctx0" brushRef="#br0" timeOffset="35001.33">17408 6822 9215 0,'-9'0'816'0,"2"0"-656"15,6 0-160-15,-3-3 0 0,4 3 512 0,0-2 64 16,0-1 0-16,4-2 16 0,-1-2 752 0,2-7 128 16,4 3 48-16,-4-1 0 0,4 3-176 0,-6 1-16 15,-1-1-16-15,-2 5 0 0,0 3 304 0,-2-3 64 16,2 9 16-16,0-1 0 0,-3 1-160 0,-2 2-16 15,1 2-16-15,1-1 0 0,1 3-480 0,-1-2-112 16,3 5-16-16,0-1 0 0,0 0-496 0,0 4-96 0,0 1-32 0,0 4 0 16,3 4-272-16,-6 6 0 15,1 2 0-15,-2 1 0 0,-1 9 0 0,-2-1 0 0,-2 3 0 0,4 1 0 16,-4 1 0-16,-3-2 0 0,2 3 0 0,1-1 0 16,0-1 0-16,1-1 0 0,-1 8 0 0,-3-7 0 15,3 1 0-15,-1-2 0 0,-3-5 0 0,3 0 0 16,0-5 0-16,-1-1 0 0,2 2 0 0,-3-8 0 15,3 2 0-15,1-1 0 0,-1-2 0 0,2-5 0 16,4 1 0-16,3-5 0 16,0 2 0-16,0-7 0 0,5 2 0 0,2-6 0 0,3 2 0 0,2-3 0 15,2-4 144-15,4 0-16 0,-1 1-128 0,1-6 192 16,4 0-192-16,-1-2 0 0,4-2 0 0,1-1 0 0,0 0 0 0,-26 5 0 16,0 0 0-16,96-23 0 0,-96 23 0 0,0 0 0 15,99-29-128-15,-99 29 128 0,0 0-304 0,124-32 0 16,-124 32 0-16,99-22 0 15,-99 22-1040-15,103-25-192 0,-103 25-64 0,90-27 0 16,-90 27-720-16,89-34-160 0,-89 34-16 0,84-36-16 16,-84 36 272-16,84-44 64 0,-84 44 16 0,97-57-5264 0</inkml:trace>
  <inkml:trace contextRef="#ctx0" brushRef="#br0" timeOffset="35315.33">18339 6793 1839 0,'-21'12'160'0,"3"-2"-160"0,6 1 0 0,3-2 0 16,8-4 2752-16,-5 0 528 0,3 4 112 0,-6 5 0 15,-5 15-400-15,-3 8-96 0,-1 6-16 0,-3 10 0 16,4-5-640-16,0 6-144 0,1 4-32 0,0 3 0 16,6 3-400-16,-4 8-96 0,5 6-16 0,2 7 0 15,2 13-592-15,1 8-112 0,3 7-16 0,1 11-16 0,0 5-288 0,-2 12-48 16,-3 12-16-16,-4 2 0 0,0 11-96 0,-5-1-32 16,-8 10 0-16,-4-15 0 0,-2-7-336 0,-5-15 0 15,-4-9 0-15,-3-25-19168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12:19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8315 5469 911 0,'-14'0'0'0,"7"0"0"0,-1 0 0 0,2 4 0 31,1-3 592-31,-2 3 48 0,2 1 0 0,-9 4 0 0,-7 6 384 0,-2 5 64 0,1-3 32 0,-1 2 0 16,4-7-96-16,3 2 0 0,2-3-16 0,2-4 0 16,3 1-112-16,-3-4 0 15,7 1-16-15,-4-1 0 0,1-1-368 0,-1-1-80 0,0 1-16 0,0-1 0 16,4 0 160-16,-3-2 16 0,1 0 16 0,5-2 0 15,-3 2-320-15,1 0-64 16,1-2-16-16,1 2 0 0,2 0-16 0,0 0-16 0,-4 0 0 0,4 0 0 0,4 2 272 0,-4 0 48 31,0 0 16-31,2 3 0 0,1-2 0 0,-3 4 0 0,4-2 0 0,-3 1 0 0,6 2-256 0,-1-2-32 16,2 2-16-16,1-1 0 0,1-1-208 0,3-1 128 16,1 0-128-16,1-2 0 0,3 3 176 0,1-3-176 15,-2 4 192-15,1-2-192 0,-1 1 384 0,1-1-48 31,-1 2 0-31,-3-2 0 0,0 4 32 0,0-4 0 16,-2 4 0-16,0-2 0 0,2-2 80 0,-5 0 32 16,3 0 0-16,2-1 0 0,0 1-96 0,-2-2 0 15,4-3-16-15,-1 0 0 0,-1 4-240 0,4-4-128 16,-4-4 160-16,1 4-160 0,1 4 0 0,0-2 0 0,-1 1 0 0,1 6 0 16,-5-4 0-16,1 4 0 0,2 0 0 0,-2 4 0 15,2 0 0-15,-2-1 0 0,-1 2 128 0,1-4-128 16,0 2 384-16,2 1-32 0,-2-3 0 0,4 2 0 15,1-7-160-15,1 4-16 0,3-2-16 0,-1-5 0 16,3 1-160-16,-4-1 0 0,6 0 0 0,-3 0 0 16,3-2 0-16,-1 0 0 0,-1 3 0 0,-4-1 0 15,0 0 0-15,0-1 0 0,-1 8 0 0,-1-4 0 16,1 4 0-16,-4 3 0 0,3 2 0 0,-3 0 0 16,0 2 0-16,-2-2 160 0,0 3-32 0,2 2-128 15,-2-1 128-15,2-3-128 0,-3-1 0 0,4-2 0 0,-4-1 0 0,5 3 0 16,-2-5 0-16,-1 3 0 0,5-4 0 15,-1 5 0-15,1-3 0 0,-4 2 0 0,1-1 0 16,1 1 0-16,0 2 0 0,-1 0 0 0,1-2 0 0,-2 0 0 16,3-1 0-16,1 1 0 0,-1-3 0 0,2-1 0 15,2 1 0-15,-1-4 0 0,4 4 0 0,0-4 0 16,1 2-160-16,-3-2 160 0,1 4 0 0,0 3 0 16,-2-1 0-16,-4-3 0 0,4 1 0 0,-2 3 0 15,2-1 0-15,-4 1 0 0,3 2 0 0,-3 1 0 16,4 3 0-16,-2-2 0 0,2 4 0 0,-2 0 0 15,2 1 0-15,0-1 0 0,2 0 0 0,-6 2 0 16,1-4 0-16,-1-1 0 0,2 0 0 0,2 1 0 0,-2 3 0 16,2-2 0-16,5-2 0 0,-3 1 0 0,3 4 0 0,2-4 0 15,2-1 0-15,-4-3 0 0,-2 4 0 0,0-3 0 16,-1 3 0-16,-2-3 0 0,-4-2-144 0,-1 4 144 16,-4-3-160-16,1 0 32 0,-5-2 0 0,-1 2 0 15,2-2 128-15,0 2 0 0,-1 2 0 0,-1-6-128 16,2-1 128-16,0 0 0 0,-2-1 0 0,0 1 0 15,-2-4 0-15,2-1 0 0,-2-1 0 0,-3 3 0 16,0-3-272-16,-1 2 16 0,-1-1 16 0,-1-3 0 16,1 6-16-16,-2-5-16 0,0 3 0 0,-3-1 0 15,1 5 272-15,-4-1-160 0,2 3 160 0,-2-1-128 16,4 1 128-16,-4 3 0 0,-1-2 0 0,0 5 0 16,0-3 128-16,1 4-128 0,-3-1 128 0,3 0-128 0,-1 3 128 15,2-8-128-15,-2 5 160 0,-1-3-160 0,1 2 0 0,0-6 0 16,1 6 0-16,-1-6 0 0,0 4-176 0,0 0 32 15,1-2 0-15,-1 2 0 0,0-2 144 0,1 1-208 16,-3 1 80-16,-1-4 128 0,3 1-192 0,-5-1 192 16,0-1-160-16,2 5 160 0,-2-2-128 0,5 7 128 15,-6 0 0-15,4 0-144 0,-3 4 144 0,2 1 0 16,-2 4 0-16,2 0 128 0,2-2 64 0,-3 4 0 16,1-2 16-16,0-2 0 0,2 3-48 0,-4-1-16 15,0-2 0-15,-2 4 0 0,2-2-144 0,-3-2 0 16,-1 0 0-16,1 0 0 0,3 0 0 0,-4-3 0 0,-1 5 0 15,2-2 0-15,-1 0 0 0,1 5 0 0,-4-1 0 16,2 5 0-16,1 1 0 0,1-1 0 0,-4 0 0 0,2 3 0 16,2-4 0-16,-4 0 0 0,3 1 0 0,1-3 0 15,3-1 208-15,-4-1 64 0,4-4 16 0,1-4 0 16,2 8-112-16,1-6-32 0,-4 2 0 0,1 1 0 16,1-1-144-16,-2 3 0 0,2-1 0 0,-2-2-176 31,4 2-272-31,-6-2-64 0,2 4-16 0,0-2 0 0,0-2 144 0,-1 0 48 0,1 0 0 0,1 0 0 15,-1 4 336-15,4-2-144 0,-6-2 144 0,2 0 0 16,0 2 0-16,2-2 0 0,-2 4 0 0,0-3 0 16,2 7 176-16,0-7-16 0,2 5 0 0,-3-1 0 15,3 4 144-15,-2 3 16 0,-1-1 16 0,3-2 0 0,-2 3-208 16,0-5-128-16,1 0 160 0,-1-1-160 0,1-5 0 0,3 0 0 16,-6 2 0-16,2-3 0 0,-1 2-272 0,0 0 0 15,-1-2 0-15,0 4 0 0,-2-2 112 0,2-2 32 16,-3 7 0-16,3-5 0 15,-4 3 432-15,6 0 80 0,-2 4 32 0,2-3 0 0,1-1 384 0,-1-1 80 16,2-4 16-16,-2 2 0 0,3-4-576 0,-3-1-96 16,1-1-32-16,2 3 0 0,-4-3-192 0,0 1 0 15,-1 0 0-15,-3-1 0 0,5 1 0 0,-2-2 0 16,-4 1 0-16,4-4 0 0,2 3 0 0,0-2 176 16,2-2-48-16,-4 1-128 0,1-1 432 0,1-3-32 15,2 3 0-15,1-1 0 0,-3 2-272 0,0 1-128 0,1 2 0 16,-3-2 128-16,6 5 0 0,-8-1-128 0,5 1 192 15,-2 2-64-15,0 0 64 0,-1-1 16 0,2-3 0 0,-2 1 0 16,6-4-208-16,-5 2 0 0,5-3 128 0,-1 1-128 16,0-4 0-16,-1-1 0 0,1 4 0 0,-3-4 0 15,1 8 0-15,3-4 0 0,-6 3 0 0,3-2 0 16,1 2 0-16,-6 1 0 0,0 1 0 0,1 1 0 16,-1-1 0-16,0 3 0 0,2-3 0 0,1-2 144 15,-1-2 32-15,3-2 0 0,1 1 0 0,1-1 0 16,-3-3-176-16,1 0 192 0,3-2-192 0,-1 0 192 15,2-1-192-15,-2 1 0 0,0 0 0 0,3-1 0 16,-1 1 0-16,-2-2 0 0,4-1 0 0,-4 0 0 16,0-2 0-16,4-2 0 0,0 0 0 0,1-1 0 15,-1-3 0-15,2 1 0 0,3-2 0 0,-4 0 0 0,4-2-256 0,-2-3 32 16,2 0 0-16,2-4 0 16,2 0-1376-16,-4 1-288 0,3-6-48 0,2 0-16 15,-3-2-1392-15,1-1-288 0</inkml:trace>
  <inkml:trace contextRef="#ctx0" brushRef="#br0" timeOffset="423.88">7967 11175 9823 0,'-9'0'880'0,"4"4"-704"0,1-4-176 0,-1 1 0 16,3-1 192-16,1 0 0 0,-3 0 0 0,-1 4 0 15,-4-1-192-15,0-1-288 0,-3 7 64 0,2-2 48 16,1-2 176-16,2 0-128 0,2 4 128 0,0 0 0 16,-1 3 848-16,3-2 272 0,-2 2 48 0,-2-1 48 15,2-1 400-15,-1 1 80 0,1-3 16 0,2 5 16 16,-3-3-592-16,3 2-128 0,-1 0-32 0,1 2 48 15,1 0-144-15,-1 4-32 0,1-1 0 0,-2 2 32 0,4 2 80 0,0 0 0 16,0 2 16-16,0-2 48 0,0-2-96 16,0 3-16-16,2 5 0 0,2-1 32 0,-1 2-496 0,2-2-112 15,2 0-16-15,2 0 32 0,2 0-352 0,-3-3 144 16,6-1-144-16,0-4 144 0,2-6-16 0,1 0-128 16,1-3 192-16,4-7-32 0,4 1-160 0,-3-3-176 15,7-3 48-15,-30 3 128 0,0 0-320 0,94-13 16 16,-94 13 16-16,0 0 32 0,110-45-128 0,-110 45 0 15,0 0-16-15,106-83 32 16,-106 83-208-16,66-79-32 0,-66 79-16 0,61-89 0 16,-61 89-1232-16,59-90-240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12:49.4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18217 5924 12895 0,'0'0'1152'0,"-2"3"-928"0,2-3-224 16,0 0 0-16,0 0 192 0,-2 2 0 15,0 0 0-15,-1-1 0 0,-2 6 464 0,-1-1 96 0,3-1 16 0,-1 0 0 16,3 2 192-16,6-5 64 0,-2 1 0 0,6 1 0 15,5-4-320-15,5-4-64 0,-19 4-16 0,0 0 0 16,87-26-240-16,-87 26-32 0,86-29-16 0,-86 29 0 16,108-28-336-16,-108 28 0 15,108-23 0-15,-108 23 128 0,99-17-128 0,-99 17 0 0,93-13-176 16,-93 13 176-16,0 0 0 0,102-5 0 0,-102 5-128 0,0 0 128 16,0 0 0-16,74 38 0 0,-69-22-160 0,-5 5 160 15,-9 2 0-15,-5 3 0 0,-3 5 0 0,-4 1 0 16,-5 2 176-16,-6 5-48 0,-4 3-128 0,-3 1 192 0,1 1-16 15,-2-1-16-15,3-3 0 0,-3 0 0 0,5 0 368 16,-8-5 80-16,3 0 16 0,0-4 0 0,0-1-240 0,5-7-32 16,9-1-16-16,3-6 0 0,7-6 64 0,8-1 16 15,6-4 0-15,2-1 0 0,5-8-112 0,7-1-32 16,6 2 0-16,-18 3 0 0,0 0-448 0,80-37-80 16,-80 37-32-16,75-31 0 0,-75 31-32 0,83-30-16 15,-83 30 0-15,84-26 0 0,-84 26 336 0,92-14 0 16,-92 14-144-16,98-9 144 0,-98 9 0 0,106 0 0 15,-106 0-128-15,112 14 128 0,-112-14 0 0,103 25 0 16,-103-25 0-16,82 36 0 0,-82-36 0 0,55 45 0 16,-37-20 0-16,-4-1 0 0,-9 2 0 0,-2 0 128 0,-6 6-128 15,-2-3 192-15,-1 3 688 0,-6 3 128 0,-5 1 16 0,-4 3 16 16,-4-3 256-16,-4 2 48 0,-8 2 16 0,-6 4 0 16,-4-4-528-16,-7-2-128 15,-9 2 0-15,-2-3-16 0,3-2-432 0,-5-6-64 0,5-4-32 0,1-8 0 16,3-5-160-16,2-6 0 0,2-3 0 15,6-6 0-15,1-3-928 16,10-2-160-16</inkml:trace>
  <inkml:trace contextRef="#ctx0" brushRef="#br0" timeOffset="849.17">17621 8771 11055 0,'-14'4'976'0,"5"-2"-784"15,2-2-192-15,2 3 0 0,1-3 1056 0,3 0 160 16,1-3 48-16,-7 3 0 0,1 0 64 0,-2-2 16 0,-1-5 0 0,-2 2 0 16,3 1-992-16,-1 3-192 15,0-3-32-15,-3 4-128 0,3 0 320 0,-1 5-32 16,-4-1-16-16,2-1 0 0,3 2 176 0,-5 1 48 0,5-1 0 15,1 2 0-15,-1-2-64 0,2 4-16 0,0 0 0 0,4 4 0 16,-6 0-160-16,2 4-16 0,0 6-16 0,0 3 0 16,2 3-224-16,-4 5 0 15,4-1 0-15,5 0 0 16,-4 2 0-16,8-4 0 0,-2-5 0 0,5 0 0 0,6-5 0 0,1-4 0 0,9-3 0 0,3-5 0 16,-26-9 0-16,0 0 0 0,101-3 0 0,-101 3-160 15,0 0-352-15,114-49-64 16,-114 49 0-16,73-45-16 0,-73 45 64 0,68-53 16 0,-37 24 0 0,-5 4 0 0,-3-3 320 15,-4 1 192-15,-2 0-192 0,-4 0 192 16,-3-3 0-16,-6 4 0 0,-1-2 0 0,-3 4 0 0,-7 1 320 0,0 6 80 31,-2-3 16-31,-6 5 0 0,-1 4-160 0,-5 3-48 16,0 4 0-16,-3 4 0 0,3 5-208 0,-2 4-160 16,-1 3 32-16,5 2 0 15,1-2-944-15,6 2-176 0,7 0-32 0,5-5-4848 0,9-2-960 0</inkml:trace>
  <inkml:trace contextRef="#ctx0" brushRef="#br0" timeOffset="1273.78">18530 8632 8287 0,'-1'7'736'0,"-3"-2"-592"0,4 2-144 0,0-5 0 16,4 1 912-16,-4 3 160 0,0 6 16 0,1 7 16 15,3 7-432-15,-1 4-96 0,-1-4 0 0,1 2-16 16,1-2 224-16,-4 5 48 0,5-1 16 0,-5 1 0 16,4-3-112-16,1 5-32 0,-5-1 0 0,2-1 0 0,-1 0-512 0,-1-5-192 15,-1 4 144-15,-1-6-144 0,-2 2 0 0,1-5 128 16,-2-3-128-16,-1-8 0 0,1 6 0 0,-3-9 0 15,-1-4 0-15,-3-3 0 16,3 0-896-16,-2-8-128 0,3-1 0 0,-1-5-16 16,0-3 416-16,2-3 96 0,0-6 16 0,4-5 0 0,-4-2 1296 0,5-7 272 15,-3 0 48-15,3-9 16 0,4 2 368 0,3-7 80 16,0-3 16-16,4-1 0 0,3 1-352 0,4-4-64 16,3 3-16-16,4 6 0 0,3 7-544 0,-3 1-112 15,3 9-32-15,-2 4 0 0,1 5-464 0,-3 7 0 16,-1 1 0-16,2 2 0 0,-1 3 288 0,-22 13-32 0,0 0-16 0,0 0 0 15,101-27 256-15,-101 27 48 0,0 0 16 0,0 0 0 16,102-5-560-16,-102 5-144 0,0 0-16 0,0 0 0 31,115 14-2352-31,-115-14-480 0</inkml:trace>
  <inkml:trace contextRef="#ctx0" brushRef="#br0" timeOffset="1871.65">18468 10210 23039 0,'-18'9'2048'0,"9"-6"-1648"0,4 3-400 0,0-6 0 15,5 0 0-15,2 0-144 0,-2 0 0 0,3 0 0 16,-3 3 672-16,2 1 144 0,1 1 32 0,1 0 0 16,-4 11-704-16,2-2 0 0,-2 3-128 0,-2 2 128 15,2 2 0-15,-4 2 0 0,3 6 0 0,-3-1 0 16,4 4 624-16,-5 2 144 0,3-2 16 0,0 1 16 15,2 0 112-15,-3-2 32 0,1-1 0 0,2-2 0 0,0-2-576 0,0 0-112 16,2-2-32-16,1-4 0 0,1-7-64 0,3 1-16 16,0-5 0-16,3-5 0 0,3-1-144 0,0-3 128 15,5-3-128-15,3-3 128 0,1-1-128 0,-22 7 0 16,0 0 0-16,0 0 0 0,110-48 0 0,-110 48 0 16,0 0 0-16,101-40 0 0,-101 40 0 0,0 0 0 15,124-46 0-15,-124 46 0 0,89-38 0 0,-89 38 0 16,96-54 0-16,-96 54 0 15,94-58-480-15,-94 58-80 0,84-60-16 0,-84 60 0 16,69-60-1760-16,-69 60-352 0</inkml:trace>
  <inkml:trace contextRef="#ctx0" brushRef="#br0" timeOffset="2108.02">19248 9764 12895 0,'-14'16'1152'0,"6"-6"-928"0,-1 3-224 0,4-5 0 16,3-1 2112-16,2-3 368 0,2 4 80 0,-2 10 0 16,1 8-208-16,3 11-48 0,5 6-16 0,-4 9 0 15,0 1-800-15,2 6-144 0,2 7-48 0,-1 9 0 0,6 7-336 0,0 3-64 32,4 7 0-32,-1 4-16 0,2-2-368 0,2 4-80 0,-3 1-16 0,-6 2 0 0,2-2-64 0,-5 2-16 15,-4-1 0-15,-2-6 0 0,-3 0-336 0,-3-7 0 16,-2 0 0-16,-2-10-12032 15,1-8-2528-15</inkml:trace>
  <inkml:trace contextRef="#ctx0" brushRef="#br0" timeOffset="25882.57">19067 4910 4607 0,'-9'0'400'0,"1"4"-400"0,-1-4 0 0,4 0 0 16,1 0 640-16,-5 3 64 16,-5-1 0-16,-12 5 0 0,-12 1 480 0,-7 3 96 0,-2 5 32 0,1-1 0 31,1 3 160-31,1-1 48 0,1 0 0 0,-6 4 0 0,2-1-496 0,-3-3-80 0,-1-1-32 0,0-6 0 15,3 4-512-15,1-2-96 0,5-1-32 0,3-4 0 16,8-2-272-16,-4-5 160 0,-1 3-160 0,3-6 128 16,5 3 80-16,-7-4 16 0,3-1 0 0,1 2 0 15,-4 3 0-15,-5 3 0 16,-2 6 0-16,-6 5 0 0,-3 3-64 0,-5 13-16 0,2 5 0 16,0 5 0-16,7 0 416 0,-5 9 80 0,1 8 0 0,4 0 16 0,4 1 160 0,6-1 16 15,2 4 16-15,4-3 0 0,5 3-448 0,3 2-80 16,2 3-32-16,2 3 0 0,2 8-288 0,-1 1 0 15,1 6 128-15,1 0-128 0,2-4 0 0,4 10 0 16,-6 4 0-16,6 9 0 0,1 10 0 0,2 1 0 16,5-6-128-16,2 0 128 0,2-6 240 0,5 3 80 31,3 3 32-31,2-2 0 0,6 0 272 0,-1-3 48 16,2-9 16-16,8-5 0 0,2-5-352 0,3-15-64 15,-3-3-16-15,8-12 0 0,-2-7-64 0,5-10-32 0,-40-37 0 0,94 57 0 16,-94-57 64-16,113 44 16 0,-113-44 0 0,145 23 0 15,-145-23-48-15,169 0 0 0,-169 0 0 16,176-14 0-16,-87 5-192 0,0 0 128 0,1 6-128 0,3 1 0 16,4-1 0-16,-5 3 0 0,-92 0-128 0,164-6 128 15,-164 6-224-15,150-12 64 0,-150 12 16 0,143-10 0 16,-143 10 144-16,157-21 0 0,-157 21 0 0,151-37 0 16,-151 37 128-16,140-57-128 0,-72 18 160 0,7-4-160 15,5-6 192-15,5-8-48 0,4-4-16 0,-3-2 0 16,-6 2-128-16,-5 4 0 0,-2-4 0 0,-5-4 0 15,2 1-432-15,-1-3 48 0,-6 1 0 0,-2 4 0 0,0-3 64 0,-9 6 0 16,-5 0 16-16,-3 3 0 0,-4 0 304 0,-2-1 0 16,-3 3 0-16,-4-2 144 0,-1 4 128 0,-2-2 32 15,-2 2 0-15,-7 3 0 0,-1 5-80 0,-3-1-16 16,-1 1 0-16,-5 1 0 0,0-2-16 0,-4 5-16 16,0-4 0-16,-5 4 0 0,-2-4-176 0,-5 4 160 15,-3-3-160-15,-4 3 160 0,-3 5-160 0,-4-9 0 16,-2 3 0-16,-8-6 0 0,-1 3 256 0,-1 0-16 15,-3-1-16-15,-4 2 0 0,-2-1 48 0,0-1 16 16,-5 1 0-16,2 4 0 0,-9-3-128 0,1 3-32 16,1-1 0-16,0 5 0 0,1 1 16 0,4 2 0 15,2 2 0-15,-4-1 0 0,0 1 0 0,-3-4 0 0,3 4 0 16,-3-1 0-16,-2 1-144 0,-5 1 0 0,-4 4 144 0,0 0-144 16,-1 4 128-16,-3 1-128 0,0-2 160 0,-3 6-160 15,-2-1 176-15,-3-1-176 0,-3 5 192 0,-11-2-192 16,-7 2 0-16,-1 6 0 0,-1-1 0 0,1 0 0 31,4 1-368-31,3-6-80 0,4-5 0 0,6-15-17632 0</inkml:trace>
  <inkml:trace contextRef="#ctx0" brushRef="#br0" timeOffset="29307.47">8977 3935 3679 0,'-14'14'320'0,"8"-6"-320"0,0-1 0 0,-2 0 0 15,4-3 1168-15,2 1 176 0,-3-2 16 0,2 6 16 16,-10 5 96-16,-1 2 32 0,1 1 0 0,-1-6 0 16,3 3-432-16,1-7-96 0,3-2-16 0,0 0 0 15,3-2-192-15,1-3-32 0,1-3-16 0,4 1 0 16,3-5-192-16,4 2-32 0,-1-4-16 0,8-1 0 16,-2-6-224-16,3 6-32 0,3-6-16 15,1 2 0-15,-1 0-16 0,-2-1-16 0,5-1 0 0,-1 0 0 16,4 0 0-16,-3 1 0 0,3 1 0 0,-5 2 0 15,5 1-176-15,-1-1 128 0,1 3-128 0,-2 1 128 0,-1 6-128 16,-1 0 0-16,-2 2 0 0,-3 4-176 16,-3 3 176-16,-2 1 0 0,-7 3 0 0,-1 3 0 0,-4 3 0 0,-5 4 0 15,-1 2 0-15,-2 3 128 0,-1 0 96 0,-3 2 32 16,-2 3 0-16,-4 2 0 0,1 2 160 0,-4-2 32 16,2 0 16-16,-2-1 0 0,2 1-304 0,1-4-160 15,1-3 160-15,3-3-160 0,2-2 128 0,3-4-128 16,0-3 0-16,4-5 0 0,0 0 0 0,5-6 0 15,2-1 0-15,3-2-160 0,2 0 160 0,3 0 0 16,3-4 0-16,-1-1 0 0,3 5-288 0,1-3 32 16,2 1 0-16,-1-1 0 15,0 6-128-15,3-3-32 0,-3 4 0 0,0-3 0 16,3 4 96-16,1-1 32 0,-1 3 0 0,3-5 0 0,-4 1 288 0,2 1-160 0,-3 1 160 0,-1 0-128 16,-3 4-48-16,-2 3 0 0,-3 2 0 0,0 3 0 15,-4 1 320-15,-2 4 64 0,-3 1 16 0,-1 3 0 16,-1-3 768-16,-5 3 160 0,5 0 16 0,-7-3 16 15,4-1-368-15,-4-1-80 0,1 2-16 0,-10 0 0 16,3-3-464-16,-8 3-112 0,-3 1-16 0,-6 1 0 31,-4 4-1168-31,-8 1-240 0,-1 1-64 0,-2-3 0 0,3 4-960 0,8-8-208 0,1-5-48 16,12-10-6272-16</inkml:trace>
  <inkml:trace contextRef="#ctx0" brushRef="#br0" timeOffset="32310.45">9911 3961 11055 0,'2'3'976'0,"2"-1"-784"0,-3-2-192 0,3 0 0 16,-1 0 560-16,-1 0 64 15,7 0 16-15,3 0 0 0,5 0-384 0,-3-2-80 0,0 1-16 0,-1-1 0 16,-3-2-160-16,-3 4 128 15,-2 0-128-15,-1 4 128 0,1 1 592 0,-5 4 112 16,0 6 32-16,-2 5 0 0,0 6-32 0,1 5-16 0,1 7 0 0,0 8 0 16,0 9-144-16,1 10-32 0,3 8 0 0,1 7 0 15,2 4-176-15,-2 3-32 0,4 2-16 0,-4-1 0 16,2-4-416-16,0-9 0 0</inkml:trace>
  <inkml:trace contextRef="#ctx0" brushRef="#br0" timeOffset="34045.81">12243 5279 2751 0,'-31'14'256'0,"5"-2"-256"16,3-1 0-16,9-4 0 16,5-5 2064-16,4 1 368 0,2 1 80 0,-13 1 16 0,-3 7-1344 0,-4-2-272 15,-3-1-48-15,8 0-16 0,1-4-576 0,8-1-112 16,1-1-32-16,2-1 0 0,6-1 80 0,0-1 16 16,4 2 0-16,1-2 0 0,0 0 400 0,4 0 80 0,0 0 0 0,-1 4 16 15,3-4 208-15,1 1 32 0,6-1 16 16,-1 0 0-16,-3 0-336 0,7 0-80 15,1-1-16-15,5-3 0 0,-1 2-544 0,2 1 0 0,1 2 0 16,-3 1 0-16,-3 3 0 0,0 2-192 0,-2 4 192 0,-4 5-192 31,-3-1-320-31,-5 6-64 0,-6 0-16 0,2 3 0 0,-5 1 400 0,-5-1 192 0,2 4-160 0,-3-4 160 16,-1 3 0-16,2-3 256 0,-3-1-16 0,-1 1-16 16,-2 0 48-16,1-1 16 0,-1 0 0 0,3-6 0 15,1 0-288-15,0-3 0 0,3 0 0 0,1-1 0 16,1-1 0-16,2-4 0 0,-3 1 0 0,3-4 0 15,3 1 0-15,-1-3 0 0,5-3-128 0,7-3 128 16,-2 3 0-16,7-6 0 0,4-2-160 0,1-1 160 0,4-3 0 16,0-2 0-16,-28 14-144 0,0 0 144 0,94-37-128 15,-66 29 128-15,0 1-192 0,-4 1 192 32,-1 6-448-32,-6 6 0 0,-3 1 16 0,-9 1 0 0,-3 3 192 0,-5 6 48 0,-4 4 0 0,-7 2 0 15,0-1 192-15,-7 8 192 0,2-2-48 0,-6 3 0 0,3-1 432 0,-4 6 96 16,-2 3 16-16,-2 1 0 0,-3 0-208 0,-2 3-32 15,-5 3-16-15,-2-3 0 0,6-3-32 0,-10 2 0 16,-1 0 0-16,11-7 0 0,1-6-64 0,9-11-16 16,8-8 0-16,6-6 0 15,7-10-1216-15,8-9-240 0</inkml:trace>
  <inkml:trace contextRef="#ctx0" brushRef="#br0" timeOffset="34296.65">13001 5298 23951 0,'-14'30'1056'0,"2"-9"224"0,7-2-1024 0,-1-7-256 0,5-3 0 0,1-4 0 15,1 4 928-15,-1 12 128 0,2 7 32 0,2 10 0 16,-3 4-624-16,-1 0-112 0,4 3-32 0,-8-5 0 15,8 5-320-15,-4-1 0 0,3-1 0 0,3 6 0 16,2 0 0-16,6 7 144 16,7-2 0-16,-3 7 0 0,4 1 272 0,-1 3 48 0,2-6 16 0,-4-2 0 0,2 4-480 15,-2-7 128-15,2-7-128 0,-4-10-13824 16</inkml:trace>
  <inkml:trace contextRef="#ctx0" brushRef="#br0" timeOffset="37472.5">8425 8245 2751 0,'0'2'256'0,"0"-2"-256"15,2 0 0-15,-2 0 0 16,3 0 320-16,-3 0 0 0,4 4 16 0,1-3 0 0,0 3 240 0,7-1 32 0,-3-1 16 0,0 2 0 16,0-1 16-16,-1-3 0 0,3 2 0 0,1-2 0 15,-2 0 112-15,6-5 16 0,-2 1 16 0,0 2 0 16,0-1-32-16,2-1-16 0,-3-1 0 0,1 0 0 15,2-2-240-15,2 0-48 0,-3 0-16 0,1-2 0 16,0 4-208-16,-1-4-32 0,-1 6-16 0,-2-2 0 16,2 1-176-16,-3 2 0 0,-2-1 0 0,-3 3 0 31,3 3 128-31,-7-1-128 0,1 2 0 0,-3 4 128 0,0 1 192 0,-3 3 16 0,-2 4 16 0,-1 1 0 16,-2 1-32-16,-6 3-16 0,2 1 0 0,-2 5 0 15,0 0-112-15,2-2-32 0,-2 1 0 0,1-2 0 16,1-3-160-16,2 2 128 0,1-2-128 0,0-4 128 0,2-3-128 15,0-2 0 1,4-1 0-16,3-4 0 0,-4 0 0 0,4-4 0 0,0-3 0 0,0 4 0 0,4-3 0 0,-4-1 0 16,2 0 0-16,-1 0 0 0,5-1-144 0,-6-3 144 15,3 4 0-15,2 0 0 0,-1-2 0 0,1-1 0 16,4-2 0-16,-1-2 0 0,1 1-144 0,0 1 144 16,1-3 0-16,3 1-144 0,-5 5 144 0,4-2 0 15,2 1 0-15,-3 6 128 16,1 1-128-16,-3 5 0 0,-4 1 0 0,2 6 0 0,-2 1 0 0,-5 2 128 15,0 4-128-15,0 3 0 0,0 0 384 0,-7 2 16 16,2 0 0-16,-4-4 0 0,-1 2 48 0,1 1 0 16,-3-1 0-16,0-4 0 0,1 1-128 0,-3 0 0 0,2-3-16 0,-2-2 0 15,5-1 16-15,-4 2 0 0,0-3 0 0,1-2 0 16,2 0-144-16,1-2-32 0,-3-1 0 0,3-3 0 16,0-4-144-16,1-1 0 0,2-3-192 0,-1-5-7264 15,6-4-1440-15</inkml:trace>
  <inkml:trace contextRef="#ctx0" brushRef="#br0" timeOffset="37771.94">9343 7969 14735 0,'-7'10'640'0,"6"-1"160"0,1-2-640 0,0-2-160 15,0-2 0-15,-4 3 0 0,4-1 688 0,-2 7 96 16,-1 7 32-16,-4 7 0 0,0 9-496 0,-5 3-112 16,0 2-16-16,-2 2 0 0,1 2 128 0,0-1 0 15,2 1 16-15,-1-1 0 0,3 3 432 0,4 3 96 16,-2-1 16-16,5 5 0 0,2-1 0 0,0-2 0 15,4 1 0-15,1-6 0 0,4-1-432 0,-4-4-64 0,4 3-32 0,3-11-8240 32,-4-3-1648-32</inkml:trace>
  <inkml:trace contextRef="#ctx0" brushRef="#br0" timeOffset="43735.7">11086 11590 11055 0,'-9'17'976'0,"-3"-3"-784"15,7-5-192-15,-2-4 0 0,2-2 1040 0,-6 11 176 0,-11 7 16 0,-8 16 16 16,-10 5-272-16,0-2-48 0,5-9-16 0,4 0 0 16,4-5-288-16,3-3-64 0,0 3-16 0,1 0 0 15,2 0 80-15,0 1 16 0,2-1 0 0,2 2 0 16,1 3 112-16,0 0 16 0,4 4 16 0,0 5 0 16,3-2-96-16,2 6-32 0,4-2 0 0,-1 1 0 15,4-1-208-15,4 0-64 0,4 2 0 0,1 1 0 16,5-2-240-16,3 6-144 15,3 0 160-15,0-2-160 0,3-2 0 0,1-3 0 16,4 0 0-16,-1-2 0 0,-1-5 0 0,5-4-240 0,4-1 32 0,1-8 0 16,6 1-304-16,4-11-64 15,-3 0-16-15,-43-12 0 0,93 2 400 0,-93-2 192 0,94-23-160 0,-94 23 160 0,95-43-224 0,-95 43 48 16,98-51 16-16,-98 51 0 16,94-66-144-16,-94 66-16 0,92-73-16 0,-92 73 0 0,89-77 176 0,-89 77 160 15,68-78-208-15,-43 40 80 0,-1-8 128 0,-8 1 0 16,-1-4 0-16,-2-3 0 0,-3-4 0 0,-6-1 0 15,-4-1 0-15,-7 4 0 0,-2-1 0 0,-2 1 128 0,-2 1-128 16,-3-1 176-16,-2 0 128 0,-1 2 16 0,-3 0 16 0,-3 0 0 16,1 6 224-16,-6-1 32 15,-1 2 16-15,-9 7 0 0,5 6-336 0,-5 15-64 0,1 8-16 0,3 13 0 16,-4 5-64-16,-2 8-128 0,-3 9 176 0,-4 7-176 16,-5 2 160-16,2 3-160 0,-1 2 128 0,-4-1-128 31,5-3-960-31,1-6-256 0,7-4-64 0,4-10-6720 0,11-1-1328 0</inkml:trace>
  <inkml:trace contextRef="#ctx0" brushRef="#br0" timeOffset="45734.12">10579 3630 13823 0,'-4'3'1216'0,"3"-1"-960"0,1-2-256 0,0 0 0 16,0 0 336-16,0 0 32 0,0 0 0 0,0 0 0 16,0 0-368-16,-2 4 0 0,2-3 0 0,-2-1 0 15,4 0 0-15,0 0 0 0,3 0 128 0,-2 0-128 16,4-1 656-16,0-3 64 0,2 4 16 0,0 0 0 16,-1 0-288-16,-2 7-64 0,-1 0-16 0,-2 2 0 15,1 6-368-15,-2 3 0 0,-2 1 0 0,0 2 128 16,0 5-784-16,0 0-160 15</inkml:trace>
  <inkml:trace contextRef="#ctx0" brushRef="#br0" timeOffset="46488.66">13384 4504 4607 0,'-14'9'400'16,"4"0"-400"-16,5-4 0 0,5-5 0 0,-2 3 1072 0,-1 3 128 15,-11 6 16-15,-4 9 16 0,-6 1 128 0,1 1 32 16,6 0 0-16,3-8 0 0,5-1-288 0,4-3-48 15,1-3-16-15,4-1 0 0,4-1-272 0,1-1-48 16,2-2-16-16,3 2 0 16,3-1-256-16,-5 1-64 0,6-1-16 0,-1 1 0 0,0 2-64 0,1-2-16 0,4 4 0 0,-1-1 0 15,-3 3 192-15,4 1 32 0,-4 2 16 0,1 0 0 16,1 2-64-16,-4-2-16 0,0 3 0 0,2-3 0 16,-5 3-304-16,0-1-144 0,-4 0 128 0,0-1-128 15,-1-1 0-15,-4 0 0 0,-4 0 0 0,2-2 0 16,-5 6-320-16,0-4-32 0,-1 0-16 0,-1-2 0 15,-3 0-400 1,0-3-96-16,-2-1-16 0,0-2 0 0,5-3 560 0,-3-3 128 0,1-2 0 0,3-3 16 16,2 0 176-16,3-4 0 0,3 1 0 0,2-3 0 15,5 2 0-15,1-1 0 0,3 0 0 0,5-3 0 0,-3 5 0 16,8-6 0-16,2 5 0 0,5-1 0 16,3-1 0-16,-31 11-160 0,0 0 160 0,110-31 0 0,-110 31 0 0,0 0-128 31,122-23 128-31,-122 23 0 0,0 0-592 0,115-2-64 0</inkml:trace>
  <inkml:trace contextRef="#ctx0" brushRef="#br0" timeOffset="47496.04">7773 7247 7359 0,'-5'4'656'0,"2"-4"-528"16,1 3-128-16,2-1 0 0,-2 0 400 0,0 0 48 15,-1 3 16-15,-2 2 0 0,-2 3-288 0,0-1-176 16,3 0 192-16,4-2-192 16,2-6 416-16,1-1-32 0,3 0 0 0,1 0 0 0,3-5 48 0,2 0 0 15,0-2 0-15,-1 2 0 0,3 1 32 0,-2-1 16 16,2 2 0-16,-2 1 0 0,6-2 32 0,-8 4 0 16,2 0 0-16,-3 4 0 0,3-2-512 0,-7 1 128 15,1 6-128-15,-3-1 0 0,1 1 0 0,-4 3 128 16,0 2-128-16,-7 0 0 0,1 0 128 0,1 4-128 15,-3 4 0-15,-6-1 144 0,1 9 64 0,-1-2 16 16,2-2 0-16,0 2 0 0,2-2-224 0,1-5 0 16,4 0 0-16,1-2 0 0,1-5 0 0,1 1 0 0,2-4 0 0,2-3 0 15,1 1 0-15,2 0 0 0,1-6 0 16,1-1-160-16,1 0 160 0,3-2 0 0,1 0 0 0,-2 0-128 16,1 0 128-16,-1 2-128 0,3-2 128 0,-5 3-128 15,3-1 128-15,-3 5 0 0,1-2 0 0,-4 4-128 16,2-1 128-16,-7 3 0 0,2 1 0 0,0 0 0 15,-4 2 0-15,0 4 0 0,2-1 128 0,-5-3-128 16,2 0 608-16,3 2 48 0,0-3 16 0,0-2 0 0,3-1 96 16,2-4 0-16,4-5 16 0,3-1 0 0,2-1-384 15,4-5-80-15,-1-1 0 0,2-1-16 0,2-1-176 0,-3 0-128 16,-1 4 144-16,-3 0-144 0,-4 1 0 0,-3 4 0 16,-5 0 0-16,-2 6 0 0,-2 2 0 0,-1 1 0 15,-2 8 0-15,-2 1 0 0,0 8 512 0,-2-3 48 16,0 6 16-16,2-1 0 0,2-2 208 0,2 0 48 15,1 0 16-15,2-3-12944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30:26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9591 3489 2751 0,'0'3'256'0,"-4"-1"-256"0,4-2 0 0,0 0 0 16,0 0 432-16,0 0 32 15,-1 3 16-15,1-3 0 0,-4 2 32 0,1-2 0 0,1-2 0 0,-2-1 0 16,1 0 624-16,1-3 128 0,4 1 16 0,1 0 16 16,1-2 16-16,1 2 0 0,4 1 0 0,-4-1 0 15,4 1-560-15,-2 3-112 0,1-3-32 0,1 1 0 16,2-2-352-16,1 1-80 0,-2-3-16 0,2-2 0 16,6-3-160-16,-1-2 0 0,1-1-160 15,-1-1 160-15,2-2 0 0,2-2 0 0,2 2 0 0,-4 1 0 0,2-1 0 16,0 4 0-16,2 0 0 0,-6 2 0 0,6 4-128 0,-6-1 128 15,-3 7 0-15,0 0-144 0,2 2 16 0,-2 4 0 16,-4 5 0-16,0-1 0 0,-1 6-192 0,0 7-48 16,0 5 0-16,-2 6 0 0,0 4-16 0,-2 8-16 15,-2-1 0-15,2 9 0 32,-5-1-240-32,0 1-64 0,0 0 0 0,-5-3 0 15,-2-2-112-15,-1-5-16 0,-3 2-16 0,-3-1 0 0,2 1 528 0,-5-4 96 16,-1-2 32-16,-5-1 0 0,3-1 192 0,-3-4 0 0,-5-3 0 0,2-6 0 15,1 3 0-15,-2-5 0 0,0 2 0 0,-2-6 0 16,6-3 368-16,1-2 160 0,1-7 48 0,3 1 0 16,3-8 224-16,2-3 48 0,1-2 16 0,2-4 0 15,1-1-416-15,0-2-64 0,2-2-32 0,2-1 0 16,0-2-16-16,5-2 0 0,-4 2 0 0,4-2 0 16,7 2 224-16,-1 1 32 0,-1 4 16 0,3-1 0 15,5 6-48-15,-3 0-16 0,6 4 0 0,-2 0 0 16,3 1-64-16,1 1-16 0,4 3 0 0,1-2 0 15,-23 2-192-15,0 0-32 0,91-12-16 0,-91 12 0 16,0 0-224-16,102-19 0 0,-102 19 128 0,0 0-128 0,93-16 0 16,-93 16 0-16,0 0 0 0,101-26-160 0,-101 26-32 15,0 0-16-15,115-33 0 0,-115 33 0 16,0 0-816-16,110-42-176 0,-110 42-16 0,0 0-7296 16</inkml:trace>
  <inkml:trace contextRef="#ctx0" brushRef="#br0" timeOffset="456.7">10887 3383 7359 0,'0'1'320'0,"0"-1"80"0,0 0-400 0,0 0 0 0,2 0 0 0,-2 0 0 15,0 0 832-15,0 0 96 0,-2 0 16 0,-1 0 0 16,-2 0 352-16,-4 0 80 0,-5 4 16 0,-2 1 0 15,2 2 128-15,-3 0 16 0,-2 3 16 0,1-1 0 16,3 2-256-16,-1 1-48 0,0-2-16 0,2 6 0 16,0 0-576-16,2 1-112 0,-5 4-32 0,3 1 0 15,-2 8-384-15,0-2-128 0,-1 7 0 0,1 0 0 16,2 1 0-16,0 6 0 0,2 3 0 0,2 8 0 16,1-3 0-16,2 2 0 0,5 1 0 0,-1-1 0 0,3-2 0 0,3-3-192 15,3-7 48-15,1-5 16 16,6-3-448-16,5-6-64 0,1 0-32 15,-19-26 0-15,0 0 224 0,91 36 64 0,-91-36 0 0,0 0 0 0,123 0 0 0,-123 0 16 16,107-22 0-16,-107 22 0 0,123-44 128 0,-123 44 32 16,119-68 0-16,-65 28 0 0,-2-7 208 0,-3-2-192 15,-7 1 192-15,-4-5-192 0,-8 1 432 0,-6-5 80 16,-3 3 32-16,-12-4 0 0,-6-3 624 0,-11 4 128 16,-5-4 32-16,-13 3 0 0,-5 4 256 0,-9-1 48 15,-7 1 16-15,-4 10 0 0,2 4-480 0,-1 5-80 16,-1 13-32-16,3 4 0 0,1 9-64 0,1 8-16 15,-3 2 0-15,2 8 0 0,2 3-592 0,2 1-192 0,2 2 0 16,7 1-16624-16</inkml:trace>
  <inkml:trace contextRef="#ctx0" brushRef="#br0" timeOffset="27229.7">11584 5213 17503 0,'0'-3'1552'0,"2"-3"-1232"0,2 3-320 0,-1 1 0 16,2-1 208-16,-1-6-16 0,6 0 0 0,8-8 0 15,3-2-192-15,5-2 0 0,-4 10 0 0,-2 3-160 16,0 6 528-16,3 4 96 0,-2 3 32 0,2 0 0 16,-2 4 224-16,1-1 48 0,1 1 16 0,-23-9 0 15,0 0-432-15,75 26-96 0,-56-17 0 0,2 0-16 16,-4-1 64-16,-3 3 16 0,-2-2 0 0,-3 5 0 0,-7 1 304 0,-2 4 64 16,-2 2 16-16,-10 11 0 0,1 2 128 0,-9 7 16 15,-3 7 16-15,-3 1 0 0,-4 7-304 0,2-2-64 16,-3 2-16-16,-2 3 0 0,1-2-288 0,-1 1-64 15,4-6-128-15,1-3 192 0,2-9-192 0,0-5 0 16,-1-4 0-16,5-7 0 0,1-4 0 0,3-7 0 16,4 0-128-16,2-8 128 0,7 2-192 0,0-7 32 15,-2-4 0-15,5-1 0 16,2-2 160-16,0-7 0 0,2 2-144 0,1-4 144 0,6-5 0 0,2 4-176 0,4-6 176 16,3-3-128-16,8 0 128 0,2-5 0 0,-28 31 0 0,73-66 0 15,-73 66 448-15,89-75 160 0,-89 75 32 0,92-65 16 16,-92 65 112-16,103-62 32 0,-103 62 0 0,106-46 0 15,-106 46-272-15,106-24-48 0,-106 24-16 0,105-5 0 16,-105 5-144-16,0 0-48 0,120 17 0 0,-120-17 0 31,0 0-720-31,0 0-128 0,66 31-48 0,-57-22-16080 0</inkml:trace>
  <inkml:trace contextRef="#ctx0" brushRef="#br0" timeOffset="28391.08">12912 4812 10127 0,'-26'-1'896'0,"12"-1"-704"16,2 2-192-16,-2 0 0 0,5 2 528 0,2-1 80 15,-3-1 16-15,-11 7 0 0,-10 2 464 0,-13 5 80 16,-1 4 32-16,1 1 0 0,1-2-800 0,6 6-144 16,2 1-48-16,5 1 0 0,4 1-32 0,2 0-16 15,7 0 0-15,-6-3 0 0,4-1-160 0,3-1 0 16,-1 2 0-16,-1-2 0 0,4 1 0 0,4 10 0 0,-1-1 0 0,6 4 128 15,-2 3 16-15,5-1 0 0,2 10 0 0,2-2 0 16,5 4-144-16,-2-2 0 0,6-2 0 0,4-7 0 16,6-1 0-16,4-7 0 0,4-6 0 0,-29-24 128 15,0 0 64-15,101 44 0 0,-101-44 0 0,0 0 0 16,133 8-192-16,-133-8 128 0,92-17-128 0,-92 17 128 16,101-33 0-16,-101 33-128 0,94-51 192 0,-94 51-64 15,81-57 64-15,-50 31 0 0,-1-2 0 0,-11-2 0 16,-4-1 656-16,-4-1 144 0,-4-2 32 0,-7-3 0 15,0 2 256-15,-4-1 64 0,-1 1 16 0,-4-4 0 16,4 5-528-16,-5-6-128 0,1 3 0 0,-1-1-16 0,-3-2-496 16,-2 3-192-16,-4-1 128 0,-4 3-128 0,-3 7 0 0,-7 7 0 15,-9 12 0-15,0 13 0 16,-9 10-384-16,1 17-128 0,-2 13 0 0,-6 13-16 16,-5 18-944-16,-3 14-176 0</inkml:trace>
  <inkml:trace contextRef="#ctx0" brushRef="#br0" timeOffset="32571.31">8873 7960 5519 0,'3'2'496'0,"1"-1"-496"16,1-1 0-16,-1 0 0 0,1 0 448 0,-2 0 0 0,8 0 0 0,6 0 0 16,4 0-192-16,2-1-32 0,-2-1-16 0,1-3 0 15,-4 1 16-15,-4-1 0 0,5-2 0 0,-2 2 0 16,4-1 544-16,-3-2 128 16,2 1 0-16,0-2 16 0,1 0 320 0,-6 2 64 0,1 0 16 15,-4 7 0-15,2-1-480 0,-5 2-112 0,1 5-16 0,-3 1 0 16,0 1-368-16,0 3-80 0,-3 1 0 0,3 5-16 15,-4 3 80-15,1 6 32 0,-3 0 0 16,-1 9 0-16,-1 3-96 0,-3 4-32 0,-1 7 0 0,-4 1 0 16,0 4-224-16,-5 0 0 0,-1 2 0 0,-1-4 0 15,4-5 0-15,-5 0 0 0,3-2 0 0,-4-1 0 0,2-4 0 16,1-5 0-16,-1-2 0 0,2-2 0 0,-3-3 0 16,3-2 0-16,-4 4 0 0,4-11 0 0,-1 4 0 0,-1-9 0 15,4-2 0-15,-6-5 0 0,1-2-256 0,3-3 16 16,-2-4 0-16,1-2 0 15,2-4-176-15,0-1-32 0,-1-5-16 0,3-3 0 0,2-1 208 0,1 1 32 16,2-6 16-16,3 6 0 0,1-6 208 0,4-3 192 16,5-2-48-16,-2-1 0 0,7-1 576 0,-3 2 112 15,2-2 32-15,4 6 0 0,-1 0-64 0,4 5-16 16,-8 6 0-16,6 3 0 0,-2 3-176 0,3 7-32 16,-5 0-16-16,2 7 0 0,0 0-304 0,-2 5-48 15,2 7-16-15,4 2 0 0,-4 2-48 0,3-6-16 16,-3 4 0-16,0-7 0 15,2 3-704-15,1-4-128 0,1-5-48 0,-4-6-7200 0,3 2-1456 0</inkml:trace>
  <inkml:trace contextRef="#ctx0" brushRef="#br0" timeOffset="32980.93">9755 7890 7359 0,'5'-3'320'0,"-2"-3"80"0,1 6-400 0,-2-1 0 0,1-1 0 0,1 2 0 16,-3-2 1456-16,3 2 208 0,4-3 32 0,-2 3 16 0,1 3-336 0,-7 1-64 16,0 1-16-16,-7 0 0 15,-2 4-528-15,-1 0-96 0,-3 3-32 0,-1 2 0 0,-3 0-160 0,-4 1-32 16,2 1-16-16,1 5 0 0,-4 0 176 0,4 1 32 31,-4 1 16-31,4 5 0 0,1-2-448 0,-1 0-80 0,5 9-128 0,0 0 176 16,6-4-176-16,0 1 0 0,7-3 0 15,0-6 0-15,2 3 0 0,5-7 0 0,7-2 0 0,-2 1 0 0,7-2 0 0,2-6 0 16,5 4 0-16,2-5 0 16,4-1-128-16,-3 1 128 0,4-5 0 0,-33-4 0 0,0 0-272 0,108-13 16 15,-108 13 0-15,0 0 0 0,95-33 32 0,-95 33 16 0,0 0 0 0,66-68 0 16,-54 41 336-16,-7 0 64 0,-1 0 0 0,-8-7 16 16,-1 3 752-16,-4-4 160 0,-5 0 32 0,2-1 0 15,-7 1-96-15,2 0-16 0,-1 0 0 0,-3-1 0 31,0 1-544-31,2 0-112 0,-4 2-32 0,1 3 0 0,1 4-352 0,-5 7 128 0,-2 3-128 0,-5 11 0 16,0 2-320 0,-9 6-144-16,-7 15-32 0,-5 8-13632 0</inkml:trace>
  <inkml:trace contextRef="#ctx0" brushRef="#br0" timeOffset="34487.55">6864 11497 2751 0,'-25'9'256'0,"15"-6"-256"15,-4 1 0-15,2-2 0 0,6 1 384 0,-2-1 48 16,-1 1 0-16,-7 6 0 0,-6 0 656 0,-6 5 144 16,2 3 32-16,3-1 0 0,6-6-224 0,1 4-32 15,7-5-16-15,4 0 0 0,3-4-16 0,4-3 0 16,3-1 0-16,4-2 0 0,7-3-48 0,1-3-16 15,6-3 0-15,3-4 0 0,2-4-128 0,1 1-16 16,-29 17-16-16,0 0 0 0,98-61-256 0,-98 61-48 16,0 0-16-16,94-59 0 0,-68 47 80 0,-5 3 0 15,-2 5 16-15,-3 4 0 0,1 6-48 0,-6 2-16 16,1 4 0-16,-3 2 0 0,-1 9 32 0,1 1 0 0,-7 4 0 0,0 7 0 16,-2 3-240-16,-4 3-32 0,1 2-16 0,-3-1 0 15,-2 5-208-15,-6-2 176 0,-2 4-176 0,-1 1 160 16,-3-1-160-16,3 0 0 0,-6 5 0 0,-1 3 0 15,0 4 0-15,-3 2 0 0,-4 3-176 0,5-3 176 32,2-7-576-32,1-7-16 0,5-2-16 0,3-11 0 0,4-6 0 0,1-11 0 15,5-2 0-15,-2-11 0 0,5-3 272 0,2-6 48 0,0-3 16 0,0-6 0 16,0-4 592-16,0-1 112 0,2-4 16 0,-2-2 16 16,3 1 48-16,1-3 0 0,-4 3 0 0,5 1 0 15,-3 2-256-15,5 1-32 0,-2 4-16 0,4 6 0 0,-2 2-208 16,-1 5 128-16,7 1-128 0,-1 3 0 0,-2 6 320 0,6 0-48 15,1 5 0-15,6 3 0 0,0 0 176 0,-1 4 48 16,5-3 0-16,-1-4 0 0,0-2-368 0,0-7-128 16,2-1 0-16,-28-4 144 15,0 0-880-15,0 0-176 0,118-42-48 0,-90 19-12128 16</inkml:trace>
  <inkml:trace contextRef="#ctx0" brushRef="#br0" timeOffset="34910.96">7571 11382 6495 0,'7'-17'128'0,"-7"3"48"0,2 2 0 0,-2 10 16 0,0-1-192 0,0 3 0 0,0-4 0 0,0-1 0 16,-2 0 2816-16,2-2 512 0,-3 0 96 0,3 0 32 16,-4 7-1280-16,2-4-256 0,-1 4-64 0,3 2 0 15,-5 0-1072-15,-1 3-208 0,3 2-64 0,-4 3 0 16,0 6-368-16,-2 3-144 0,1 2 0 0,-1 7 144 15,0 3 0-15,0 2 0 0,3 4 0 0,-1 7 0 16,3-1-144-16,1 2 160 0,3-1-160 0,3 1 160 16,6-3-160-16,-1-2 0 0,6-3 0 0,0-3 0 15,4-6 0-15,-1-7 0 0,4 0 0 0,-2-10 0 16,2-3-288-16,2-3 16 0,0-1 0 0,3-4 0 0,0-2 144 16,-26 2 128-16,0 0-192 0,0 0 192 0,104-55 0 0,-81 28 0 15,0 3 128-15,-6-2-128 0,1 0 448 0,-5-4-16 16,1 2 0-16,0-3 0 0,2-2 0 0,-6-2 0 15,6 0 0-15,-5-3 0 0,1 0-128 0,-3-1-32 16,-1-1 0-16,-3 0 0 0,-1 0-272 0,-9 5 160 16,-4 0-160-16,-3 4 128 0,-2 3-128 0,-12 2 0 15,-4 0 0-15,-6 5 128 0,-5 5-128 0,-2 9 0 16,-1 14 0-16,-4 9 128 0,-1 10-128 0,-4 14-272 16,-4 9 64-16,3 3 16 15,2 9-896-15,3-7-160 0,9-2-32 0,5-6-11312 0</inkml:trace>
  <inkml:trace contextRef="#ctx0" brushRef="#br0" timeOffset="37848.65">5050 13446 6447 0,'-7'4'576'0,"1"-3"-576"0,1 3 0 0,3-4 0 31,1 3 1152-31,-6 1 112 0,-4 3 16 0,-3 2 16 0,-7 3-208 0,2 2-32 0,2-2-16 0,1-2 0 16,6-1-736-16,-4 0-160 0,3-2-16 0,3-2-128 31,1 0 336-31,-2-1-32 0,5 1-16 0,-1-2 0 0,2 1 368 0,-1-2 80 0,4-2 16 0,0 0 0 16,2 0-160-16,3 0-16 0,0 0-16 0,4-4 0 15,0-1-416-15,1 3-144 16,6-5 0-16,-2 2 144 0,3 0-144 0,1-2 0 0,1 2 0 0,2-1 0 31,0-1-320-31,1 2 48 0,1 0 16 0,-2 1 0 16,2 3-576-16,-4 1-96 0,-3 1-32 0,1 5 0 15,-7 1 176-15,3 5 16 0,-5 4 16 0,-6 1 0 0,5 9 288 0,-7 5 48 16,-3 9 16-16,-3 2 0 0,-1 0 400 0,-1 2 144 16,-3-1 0-16,2 4 0 0,-4-2 0 0,-3-1 0 15,0-2 0-15,0-4 0 0,3 0-144 0,-1-4 0 16,-2-3 0-16,0-2 0 0,-1 1 0 0,-1-6-144 15,-3 3 0-15,2-10 0 0,2 4-160 0,-1-7-16 16,1-2-16-16,0-7 0 0,3-3 336 0,1-4 288 16,5-6-48-16,2-5-16 0,0-1 416 0,4-3 64 15,-2-6 32-15,4 2 0 0,4-3-352 0,-1-2-64 16,2 0 0-16,4-4-16 0,-4 4-80 0,4 3-16 16,2 1 0-16,1 1 0 0,3 4-208 0,1 1 176 15,2 7-176-15,-3 0 160 0,-1 2 0 0,4-1 0 0,-4 6 0 0,3-1 0 16,-3 3 240-16,3 0 48 0,1 5 16 0,1-2 0 15,5 8-96-15,-1-4-32 0,-6 1 0 0,4 1 0 16,2-4-208-16,0 1-128 0,-4-3 128 0,5-3-128 31,2 0-544-31,-3-3-176 0</inkml:trace>
  <inkml:trace contextRef="#ctx0" brushRef="#br0" timeOffset="38231.68">5651 13326 911 0,'-4'4'0'0,"3"-3"0"0,1-1 0 0,0 6 0 0,0-3 1248 0,0 1 160 16,-2 1 48-16,2 3 0 0,0 10 784 0,-2 4 144 16,2 8 48-16,-3 1 0 0,3 1-1024 0,-2-1-208 15,2-1-48-15,0 1 0 0,0-3-784 0,0 7-176 16,0-2-16-16,0 0-16 0,0 2-160 0,2 0 0 15,1-4 0-15,-1 0 0 0,5-1 0 0,-2-4 0 16,2 0 0-16,3-7 0 0,3 2 0 0,1-7 240 16,3 0-48-16,6-7 0 0,3-2 240 0,-26-5 32 15,0 0 16-15,0 0 0 0,124-34-128 0,-124 34-32 16,74-49 0-16,-35 14 0 0,-3-2-144 0,-1-4-48 16,-7-1 0-16,-3-5 0 0,-3 3 192 0,-8-5 48 15,-5 1 0-15,-6-1 0 0,-3 0 304 0,-8 0 64 16,-5 1 16-16,-4 4 0 0,-2 7 128 0,-6-1 16 0,-1 2 16 15,-5-3 0-15,-2 8-256 0,0 1-48 0,-2 11-16 0,2 7 0 16,-2 3-400-16,-3 16-192 0,-3 7 160 0,1 12-160 31,4 11-1280-31,1 10-336 0</inkml:trace>
  <inkml:trace contextRef="#ctx0" brushRef="#br0" timeOffset="40107.21">7386 16040 12895 0,'-7'3'1152'0,"0"2"-928"0,6-1-224 0,-3-4 0 16,1 0 576-16,-2 0 64 0,-6 5 0 0,-8 4 16 15,-4 3-656-15,-5 2-352 0,2 0 32 0,-3 2 16 31,1 1-528-31,2-1-96 0,-1 3-32 0,5 0 0 0,-1 2 736 0,2 2 224 0,-1-1 0 0,4 8-160 16,1-2 800-16,-2 3 176 0,1 4 16 0,2 3 16 16,3 2-48-16,-5 0-16 0,4 0 0 0,5 6 0 15,1-3-128-15,-4 6-16 0,6 3-16 0,1 6 0 16,5-3-432-16,2 5-64 0,5 1-128 0,0 5 176 16,3 5-176-16,4-5 0 0,0 1 0 0,4-7 0 15,1-2 0-15,5-4-176 0,-1-4 176 0,5-1-192 0,5-5 64 16,0-4 0-16,5-4 0 0,2-4 0 0,4-6-80 15,1-3-16-15,-45-23 0 0,108 24 0 16,-108-24 64-16,126 5 16 0,-126-5 0 0,136-14 0 0,-136 14 144 0,113-33 0 16,-113 33 0-16,103-47 0 0,-103 47 0 0,89-64 0 15,-89 64 192-15,80-86-64 0,-42 43 144 0,-7-4 48 16,4-2 0-16,-7-3 0 0,2 1-96 0,-8-5-16 16,3 4 0-16,-6-10 0 0,-7 1-208 0,-10-6 0 15,-7 1 0-15,-8 0 0 16,-4 0-432-16,-11-9-128 0,-7-5-16 0,-8-4-16 15,-6 1 144-15,-2 2 16 0,1 12 16 0,-4 1 0 0,-7 3 784 0,0 8 144 16,2 8 48-16,-4 9 0 0,2 11-112 0,-9 6 0 0,-1 9-16 0,-2 10 0 31,-1 11-688-31,1 11-128 0</inkml:trace>
  <inkml:trace contextRef="#ctx0" brushRef="#br0" timeOffset="53301.92">21993 7836 6447 0,'-9'5'576'0,"4"-5"-576"0,0 4 0 0,5-4 0 16,0 0 544-16,-4-4 0 0,-1 8 0 0,-4-4 0 15,-3 0-544-15,-2-4 0 0,2 1 0 0,-2 3-192 16,5-5-320-16,-3 5-64 0,2-4-16 0,-3 4 0 15,5 0 592-15,-5 0 256 0,3 7 0 0,-2-2-16 0,-2 4 656 0,0 0 128 16,-2 3 16-16,1 2 16 0,-1 0 80 0,2 7 16 16,0-2 0-16,-2 4 0 0,1 1-608 0,2 0-112 15,-4 2-32-15,3 4 0 0,-3-2-400 0,3 2 0 16,1-1 128-16,0-4-128 0,0 1 448 16,5-4 64-16,2-1 16 0,3-7 0 0,1 2 208 0,7-6 32 15,-1 2 16-15,6-6 0 0,4-1-608 0,7-5-176 16,-2-5 0-16,-19 5-9280 0</inkml:trace>
  <inkml:trace contextRef="#ctx0" brushRef="#br0" timeOffset="53710.71">22500 7948 7359 0,'-5'5'656'0,"1"-2"-528"0,4 3-128 0,0-5 0 16,4 1 224-16,-4 2 16 16,-4 1 0-16,-1 9 0 0,1 3-240 0,-6 1-256 0,1-1 48 0,-1-3 16 15,-1 2 192-15,3-3 0 0,-6 0 0 0,5-3 0 16,-3 4 256-16,0-2 128 0,1 2 48 0,2 0 0 16,-3 2 352-16,2 1 80 0,1 1 16 0,2-3 0 0,2 3-208 0,1-1-32 15,3 1-16-15,1-1 0 0,3 0-176 0,2-3-48 16,6-1 0-16,1 0 0 15,0-4-400-15,6 0 0 0,4 0 0 0,-22-9 0 0,0 0 0 0,0 0 0 16,112 13 0-16,-112-13 0 16,0 0 224-16,104-13-32 0,-104 13-16 0,0 0 0 0,77-35 624 0,-60 17 128 15,-1 1 32-15,-2-6 0 0,-3 1-32 0,-4-5 0 16,1-2 0-16,-8-8 0 0,0 2 128 0,-7 1 32 16,2-3 0-16,-9 2 0 0,-3 0-304 0,-6 4-48 15,-1 3-16-15,-4 4 0 0,-2 6-576 0,-1 4-144 16,-1 6 0-16,3 6 0 0,1 2 0 0,5 5-192 15,2 4 32-15,4 3 16 16,6-1-448-16,3 6-96 0,1 0-16 0,7-3-7552 0,3 0-1536 0</inkml:trace>
  <inkml:trace contextRef="#ctx0" brushRef="#br0" timeOffset="54119.53">23298 7793 4607 0,'-3'3'400'0,"1"-1"-400"0,2 1 0 0,0-1 0 16,5-2 1520-16,-5 0 208 15,2 2 64-15,-2 0 0 0,1 6-960 0,-1 1-192 0,-3 3-48 0,-4 2 0 0,-3 7-416 0,-3-2-176 16,-4 4 128-16,0 6-128 16,-3-1 768-16,-1 5 64 0,-1 0 0 0,1 2 16 0,-2 0 48 0,4 3 0 15,2-1 0-15,1 0 0 0,0-3-544 0,4-7-96 16,3 2-32-16,1-10 0 15,2-3-1008-15,1-6-208 0,3-1-32 0,2-5-16 16,2-8-384-16,3 1-80 0,1-6-16 0,2-5 0 0,1-3 896 0,2-3 176 16,1-2 48-16,5-8 0 0,1 2 656 0,2-7 144 15,3 1 32-15,3-5 0 0,-3-1 80 0,3 5 32 16,0-5 0-16,0 4 0 0,0 1 240 0,2 0 48 16,-5 6 16-16,0 1 0 0,-2 10-96 15,-2 4-32-15,-4 2 0 0,-1 10 0 0,-1 4-272 0,-5 7-48 0,-2 0-16 0,-1 8 0 16,-2-3 240-16,2 9 32 0,-1 1 16 0,-2-1 0 15,-1 4 96-15,5 1 0 0,-5 5 16 0,1 2 0 16,3 0-592 0,-5 5-192-16,2 5 0 0,2-6 0 15,-1 4-512-15,-1-6-192 0,5-8-64 0,-2-6 0 0,0-5-1056 16,4-5-224-16</inkml:trace>
  <inkml:trace contextRef="#ctx0" brushRef="#br0" timeOffset="54340.52">24220 7082 17503 0,'0'-16'768'0,"0"8"176"0,0 2-752 0,0 3-192 16,0 3 0-16,0 2 0 0,0 3 560 0,-4 4 80 31,1 8 0-31,-6 7 16 0,-1 9 256 0,-3 8 48 0,1 4 16 0,-3 4 0 16,2 6 96-16,-1 6 16 0,1 7 0 0,4 5 0 0,2 4-64 0,2 3-16 15,-1-2 0-15,3 1 0 0,3-8-624 0,0 4-112 16,0 0-16-16,3 2-16 16,-1-1-624-16,2-11-128 0,1-9-32 0,2-9-13040 0</inkml:trace>
  <inkml:trace contextRef="#ctx0" brushRef="#br0" timeOffset="54591.91">23664 7732 21183 0,'-9'8'1888'0,"4"-1"-1504"0,7-5-384 0,3 3 0 15,2-5 384-15,2 0 0 0,1-1 0 0,11 1 0 0,-21 0-208 16,0 0-48-16,134-4 0 0,-134 4 0 16,124 0-576-16,-124 0-112 0,113 0-16 0,-113 0-16 0,96-2 592 0,-96 2 336 15,0 0-32-15,129 0-16 0,-129 0 192 0,0 0 32 16,118-1 16-16,-118 1 0 0,0 0-400 0,124 0-128 15,-124 0 0-15,0 0 0 32,120 3-1216-32,-120-3-320 0,0 0-48 0,96 14-7440 15</inkml:trace>
  <inkml:trace contextRef="#ctx0" brushRef="#br0" timeOffset="54984.78">24877 7824 4607 0,'8'9'192'0,"-2"-6"64"0,-6-3-256 0,0 0 0 15,0 2 0-15,1-2 0 0,3 0 848 0,1 3 128 16,2 3 32-16,2 1 0 0,-4-2-64 0,-5-2-16 0,0 2 0 0,-3 1 0 15,-3 2 560-15,-6-1 112 0,2 2 32 0,-8-2 0 16,3 2-96-16,-1 3 0 0,-5 2-16 0,0 0 0 16,-2 2-768-16,-3 3-160 0,-2 2-16 0,-1 1-16 15,3 1-432-15,-2 3-128 0,0 0 0 0,4 0 0 16,1 4 192-16,2-2 0 0,4 0-16 0,3-2 0 16,3-2 48-16,8-5 16 0,-1 4 0 0,4-6 0 15,7-1-240-15,-2-2 0 0,6-2 0 0,1-3 0 16,5-2 0-16,4-4-208 0,2 2 16 0,-23-5 0 15,0 0-16-15,0 0 0 0,115-13 0 0,-115 13 0 16,0 0 208-16,84-44 0 0,-56 25 0 0,-2-4 0 0,3-3 0 0,-3 0 192 16,2-5-48-16,-2-2 0 0,4-2 288 0,-7-2 48 15,-1 6 16-15,1-6 0 0,-2-1 176 0,-4 1 32 16,-6 4 16-16,-2 7 0 0,-6 9-304 0,1 3-64 16,-8 8-16-16,-5 6 0 0,-1 4 0 0,-2 6 0 15,-2 6 0-15,-4 3 0 0,1 7 80 0,-1 2 16 16,1 5 0-16,-4-1 0 0,4 3-432 0,1-2 128 15,4 1-128-15,-2 1 0 0,2 2 0 0,1-8 0 16,4 3 0-16,2-8 0 0,2-1 0 0,6-6 0 16,-1-3-192-16,5-3 192 15,7-3-1984-15,0-4-288 0,7-4-48 0,-2 0-10320 0</inkml:trace>
  <inkml:trace contextRef="#ctx0" brushRef="#br0" timeOffset="55157.3">25483 7841 2751 0,'12'-22'128'0,"-6"4"16"0,-1 4-144 0,-2 2 0 0,-3 9 0 0,0 3 0 16,0-2 1056-16,0-2 176 0,0 1 48 0,-1 3 0 16,-1 3 656-16,-3 10 144 0,-1 6 32 0,-6 7 0 15,2 5-512-15,-2 4-112 0,-1 5-16 0,-1 4 0 16,0 5-384-16,2-1-64 0,2 1-32 0,1 3 0 16,0-3-544-16,4 0-128 0,3-6 0 0,1-4-16 15,4-4-464-15,4-8-96 0,2 1 0 0,7-3-10560 16</inkml:trace>
  <inkml:trace contextRef="#ctx0" brushRef="#br0" timeOffset="55565.84">25870 7902 13823 0,'-12'11'608'0,"7"-4"128"0,-2 1-592 0,5 1-144 16,-2-2 0-16,4 0 0 0,-1 2 512 0,-3 5 64 15,1 14 0-15,-3 5 16 0,-2 7-320 0,-4 0-64 16,1 0-16-16,2 0 0 0,2-5-192 0,0 0 0 16,4-4 0-16,-2-1 0 0,3-4 0 0,2-7 0 0,3 2 0 15,1-7 0-15,1 0 0 0,-1-6 0 0,1-2 0 0,-2-3 0 16,1-3-256-16,1 0 16 0,0-3 0 0,-1-4 0 31,1 0-544-31,-1-7-112 0,4 1-32 0,-1-4 0 0,4 0 640 0,3-6 128 0,0-1 32 16,3-2 0-16,0-4 128 0,1-1 128 0,1-8-128 0,5 3 176 15,1-4 496-15,-1-4 96 0,4 1 32 0,-2-1 0 16,4 4 832-16,-6-2 160 0,1 6 48 0,-3 4 0 16,-3 10-480-16,-3 2-80 0,-5 8-32 0,-3 9 0 15,-1 1-544-15,-5 4-128 0,1 6 0 0,-3 1-16 16,0 7 624-16,-3-1 128 0,1 3 32 0,2 8 0 0,-3 5-432 16,-1 2-80-16,3 4 0 0,-6 7-16 0,0-1-624 0,0 2-192 15,1 1 0-15,-2 1 0 0,-1-2 0 0,4-3-144 16,-2-2-16-16,5-5 0 15,2-2-1040-15,2-7-208 0,5-2-32 0,3-6-12896 16</inkml:trace>
  <inkml:trace contextRef="#ctx0" brushRef="#br0" timeOffset="55911.61">27106 7550 15663 0,'0'-5'1392'0,"0"0"-1120"15,-6 3-272-15,3 2 0 0,-2 2 2256 0,-4-2 400 0,-3 0 80 0,-11 0 16 16,-15 2-1152-16,-8 6-240 0,-11 6-32 16,-9-1-16-16,-1 6-1168 0,-4 2-144 0,1 1-192 0,4 3 32 15,5 3 352-15,7-2 64 0,4 0 0 0,8-4 16 16,9 5 432-16,8-7 96 0,4 0 16 0,11-6 0 16,6 3-400-16,6-1-80 0,7-1-16 0,6-2 0 15,5-1-320-15,-20-12 0 0,0 0 0 0,96 33-128 16,-96-33 128-16,83 24-128 0,-83-24 128 0,98 25-128 15,-98-25 128-15,104 29 0 0,-104-29-144 0,103 35 144 16,-103-35 0-16,85 40 0 0,-85-40 0 0,67 45 0 16,-67-45 0-16,47 44 0 0,-30-27 0 0,-13 4 0 0,-8-2 0 15,-8 2 0-15,-7 2 0 0,-11 0 0 0,-1 3-192 0,-13-4 192 16,-6-1-192-16,-8 2 192 0,-3-6 0 0,-5 1 0 16,0-1 0-16,0-3 0 0,1 2-176 0,-1-6-112 15,0 4-32-15,-2-5-9568 16,0-6-1920-16</inkml:trace>
  <inkml:trace contextRef="#ctx0" brushRef="#br0" timeOffset="56131.96">25544 7185 34095 0,'-14'0'1504'0,"11"-2"320"0,-1 0-1456 0,4-3-368 0,4 5 0 0,-4-2 0 32,3 1-1200-32,2-5-304 0,4 5-64 0,0-3-16 0,3-1 1328 0,6-2 256 15,1 2 0-15,-2-1 144 0,-17 6-144 0,0 0-176 0,84-31 48 0,-84 31 128 16,0 0-192-16,127-35 192 0</inkml:trace>
  <inkml:trace contextRef="#ctx0" brushRef="#br0" timeOffset="56684.15">28390 6751 23039 0,'-32'-2'2048'0,"15"1"-1648"0,0 1-400 0,3 0 0 15,7 0 896-15,1 0 112 0,1 1 16 0,-9 3 0 16,-7 1 288-16,-5 4 64 0,-2 1 16 0,2 6 0 15,-5 1-1136-15,1 1-256 0,1 8 0 0,1 0 0 16,2 5 208-16,-2 4 80 0,7 10 16 0,-2 6 0 16,6 8 400-16,5 7 96 0,3 14 16 0,4 4 0 15,5 7-432-15,3-3-64 0,2 1-32 0,4-2 0 16,3-1-288-16,2-8 0 0,4 2 0 0,1-7 0 16,7-5-384-16,5-3-128 15,8-3-16-15,2-9-16 16,10-8-1248-16,-51-45-240 0,101 70-48 0,-101-70-11264 0</inkml:trace>
  <inkml:trace contextRef="#ctx0" brushRef="#br0" timeOffset="56943.75">29092 6929 5519 0,'-19'3'496'0,"5"-1"-496"0,2 1 0 0,3 1 0 15,0-2 1152-15,4-2 144 0,-4 3 32 0,-6 6 0 16,-8 1-448-16,-8 6-96 0,-1 3-16 0,-1-1 0 16,5-1 544-16,6 4 96 0,-1-2 32 0,2 4 0 15,7-2 1120-15,-3 5 208 0,3 3 48 0,2 4 16 16,-2 6-1072-16,0 4-224 0,2 8-32 0,-4 1-16 16,5 11-1008-16,-3-2-208 0,6 8-32 0,-1-1-16 15,-3 2-224-15,3 5 0 0,4 0-192 0,0 0 192 31,-2 0-976-31,5-9-96 0,-2 0-16 0,1-5 0 0,1-7 128 0,-5-7 32 0,0-2 0 0,-1-5-11632 16</inkml:trace>
  <inkml:trace contextRef="#ctx0" brushRef="#br0" timeOffset="57272.46">29050 7476 7359 0,'5'-6'656'0,"-1"3"-528"16,1 1-128-16,-5 2 0 0,-3 2 1136 0,1 1 192 16,0-1 32-16,-3 2 16 0,0 4-192 0,-11 1-32 15,-3 8-16-15,-2 3 0 0,-3 0 112 0,-3 1 32 16,-2 2 0-16,1-2 0 0,-2-2 400 0,1 4 96 16,1-6 16-16,2 4 0 0,0-2-1024 0,6-1-192 15,-1-3-32-15,8-1-16 0,4-3-528 0,0 1 0 0,6 2 0 0,1-2 0 31,4 2-672-31,1 0-32 0,6-2-16 0,0 5 0 16,4 1-240-16,1-4-32 0,7 3-16 0,-3 2 0 0,-18-19 576 0,0 0 112 0,69 44 32 0,-69-44 0 16,0 0 288-16,65 44 0 0,-46-29 0 0,0-4 0 15,-1 1 0-15,-18-12 0 0,0 0 0 0,0 0 0 16,101 26 128-16,-101-26 128 0,0 0 16 0,103-16 16 16,-103 16-160-16,69-26-128 0</inkml:trace>
  <inkml:trace contextRef="#ctx0" brushRef="#br0" timeOffset="57587.25">29681 6854 24879 0,'-10'0'2208'0,"8"3"-1760"16,-2-1-448-16,4-2 0 0,4 4 688 0,-4-4 48 16,5 5 16-16,2 3 0 0,7 8-592 0,0 3-160 15,-2 13 0-15,2 2 0 16,-5 10 416-16,1 1 16 0,2 8 0 0,6 9 0 16,-1 6 976-16,2 0 208 0,6 4 48 0,-1-5 0 0,6 5-896 15,-4-2-160-15,-3-3-32 0,3 3-16 0,-5-4-432 0,-2 0-128 0,-3-3 0 16,-6 2 0-16,-6-6 0 0,-8-2 0 0,-6-1 0 0,-10-4 0 31,-7-6-656-31,-8 1-192 0,-5-6-48 0,-7-6-14768 0</inkml:trace>
  <inkml:trace contextRef="#ctx0" brushRef="#br0" timeOffset="58845.78">18407 7251 13823 0,'-2'12'1216'0,"2"-3"-960"16,2-4-256-16,1-1 0 0,-3-3 320 0,4 6 32 0,1 7 0 0,0 5 0 15,7 7-352-15,-1 4 0 0,1-2 0 0,0 2 0 16,2-1 0-16,-5 3 0 16,-1 1 0-16,-4 0 0 0,-2 3 176 0,-6 4-48 0,-1 4 0 0,-4 3 0 15,-3-2-128-15,-4 4 0 0,-1 5 144 0,-1-2-144 16,-2 0 896-16,2 1 128 0,-1-3 0 0,3-6 16 15,2-1-352-15,0-3-80 0,2-5-16 0,-2-5 0 16,2-4-592-16,2-3 0 0,-4-4 0 0,1 2 0 16,3-7 128-16,0-1-128 0,1-4 128 0,4-2-128 15,1-2 128-15,4-8-128 0,2-2 160 0,3-8-160 16,4-2 0-16,1-10-336 0,2-1 48 0,6-5 16 16,-1-4 272-16,6 2 128 0,3-5-128 0,2-1 192 0,5-1 608 0,-2 4 112 15,4-1 32-15,2 1 0 0,1 3-464 0,-1 3-96 16,-2 4 0-16,-7 8-16 0,1 4-368 0,-3 6 0 15,0 2 0-15,-3 3 0 0,-23 3 128 0,0 0-128 16,0 0 160-16,0 0-160 0,110 26 320 0,-96-12-48 16,0 3 0-16,-2 1 0 0,-3 6 96 0,-1 4 16 15,-4 0 0-15,-4 2 0 0,-2-3-64 0,-5 1 0 16,-5 0 0-16,-2 0 0 0,-7-2 48 0,-2-1 0 16,-3-1 0-16,-5-7 0 0,0-1 16 0,-8-5 0 15,-1-4 0-15,-7-6 0 0,-3-2-128 0,-4-6 0 16,1 1-16-16,1-2 0 0,0-1-96 0,6-3-16 15,6-2 0-15,6 3 0 16,4 1-544-16,7-1-112 0,2-1-32 0,7 2 0 16,4-2-1744-16,6 3-368 0</inkml:trace>
  <inkml:trace contextRef="#ctx0" brushRef="#br0" timeOffset="59300.03">19280 8085 911 0,'-11'0'0'0,"4"-2"0"16,2-1 0-16,-2 3 0 0,5-2 768 0,-3 0 80 15,2 1 16-15,-6-3 0 0,-9-4-96 0,-3 2 0 16,-3-2-16-16,-2-1 0 0,0 5 208 0,3-1 32 15,-1 5 16-15,5 4 0 0,-2-1 176 0,1 4 32 16,3 2 16-16,0 0 0 0,3 4-352 0,-2 0-80 16,2 4-16-16,0-3 0 0,0 3-544 0,2 1-112 15,0 3-128-15,1-2 176 0,3 4 48 0,1-3 16 16,1 3 0-16,5 3 0 0,2 0 32 0,3 1 16 16,5-1 0-16,1-4 0 0,2-1 64 0,7-3 16 15,6 1 0-15,-25-19 0 0,0 0 192 0,97 35 32 16,-97-35 16-16,93 3 0 0,-93-3-608 0,106-17 0 0,-106 17 0 15,92-32 0-15,-92 32 0 0,75-42-128 0,-40 20 128 16,-7-4-128-16,2 0 352 0,-8 1 80 0,1-1 16 0,-2-4 0 16,-7 8 320-16,-2-8 64 0,-3 2 0 0,-7-1 16 15,1 6-448-15,-3 0-80 0,-5 1-32 0,-2 1 0 16,-4 4 288-16,-3 3 48 0,2 1 16 0,-5 5 0 16,-1-1 16-16,-4 4 16 0,4 1 0 0,-8 4 0 15,4 0-544-15,-5 4 0 0,5 1 0 0,-1 2 0 31,2 2-1632-31,-2-2-288 0,1 1-48 0,3-4-9792 0</inkml:trace>
  <inkml:trace contextRef="#ctx0" brushRef="#br0" timeOffset="59724.07">19966 7946 13823 0,'-2'2'1216'0,"1"-2"-960"16,2 0-256-16,1-2 0 0,0 2 176 0,-2 0-16 15,0 0 0-15,-2 0 0 0,2 0-384 0,-3 2-80 16,-6 1-16-16,-3 2 0 16,-6 8-240-16,1 0-48 0,-2 1-16 0,-4 4 0 0,2-1 1408 0,2 4 288 0,-2-2 48 0,4 2 16 15,-4-2 336-15,3 6 80 0,3-3 16 0,2 1 0 16,1 3-576-16,7 0-112 0,-4 0-32 0,4 2 0 15,2 4-528-15,3-3-128 0,0 3 0 16,3-1-16-16,2 4-176 0,4-4 0 0,3-1 0 0,2-4 0 16,4-2-128-16,4-5 128 0,-22-19 0 0,0 0 0 15,93 37 0-15,-93-37 0 0,0 0-144 0,92-9 144 16,-69-1 128-16,-2-6 96 0,-4 2 16 0,-3-7 0 16,-2-1 16-16,-1-1 16 0,1-7 0 0,-7-1 0 15,0 0 464-15,-1-4 96 0,-3 0 0 0,-2 2 16 16,-5 0-208-16,-2 5-64 0,-1-2 0 0,0-1 0 0,-3 5-96 15,2 0-32-15,-3 3 0 0,0 6 0 16,0 3-192-16,-1 2-64 0,0 3 0 0,2 7 0 16,-5 2-912-16,3 0-192 0,-4 5-48 15,3 1-8336-15,1-3-1680 0</inkml:trace>
  <inkml:trace contextRef="#ctx0" brushRef="#br0" timeOffset="60006.85">20550 7012 16575 0,'-5'0'736'0,"1"0"160"0,4 0-720 0,-3 4-176 15,3-2 0-15,0 1 0 0,0 2 960 0,-2 7 144 0,-1 8 48 0,-3 6 0 16,-6 9-160-16,-2 5-32 0,0 8 0 0,-1 5 0 15,-1 4 640-15,0 9 112 0,2 7 16 0,0 8 16 16,2 4-336-16,-5 11-64 0,3 8 0 0,-4 4-16 16,4-3-464-16,-3 3-96 0,-1 1 0 0,1-8-16 15,3-1-368-15,2-18-64 0,0-13 0 0,6-11-11760 16,5-4-2336-16</inkml:trace>
  <inkml:trace contextRef="#ctx0" brushRef="#br0" timeOffset="65101.21">20428 9517 1839 0,'0'5'160'0,"0"-1"-160"0,0 1 0 0,2-5 0 16,-1 0 544-16,3 3 80 0,-4 1 16 0,3 3 0 15,3 3 96-15,-6 1 32 0,3 3 0 0,-1-6 0 16,-2 8 384-16,-2-6 64 0,0 4 32 0,2-1 0 16,-1 1 192-16,-3 1 32 0,1 3 16 0,-3-1 0 15,3 2-400-15,-2 7-96 0,1 2-16 0,2 2 0 16,2-2-384-16,0 1-80 16,0 10 0-16,2 1-16 0,-2 1 32 0,0 3 16 0,0 5 0 0,-2 0 0 15,-3-1-256-15,2-1-48 0,-2 2-16 0,-4-4 0 0,-3-1-224 0,1-1 0 16,-1-2 0-16,-2-7 0 0,2 5 0 0,-2-6-192 15,-2-4 48-15,2-3 0 16,4-6-304-16,-2-3-64 16,3 0-16-16,4-4 0 0,-2-8-496 0,1 0-80 0,3-3-32 0,1-6-7696 15</inkml:trace>
  <inkml:trace contextRef="#ctx0" brushRef="#br0" timeOffset="65464.93">20417 9583 11055 0,'4'-9'480'0,"1"1"112"0,0-1-464 0,2 4-128 0,0-2 0 0,0 2 0 15,4-4 0-15,6 0 0 0,13-10 0 0,10-5 0 16,-40 24 0-16,80-46-128 0,-80 46 128 0,73-35-128 15,-73 35 128-15,0 0 0 0,0 0 0 0,103-17 0 16,-82 21 704-16,-2 6 160 0,2 2 32 0,-3 4 16 16,-1 0 352-16,-1 4 64 0,-1 1 16 0,-4-2 0 0,-3 4-496 0,-1 2-80 15,-1 2-32-15,-6 1 0 0,-4 0-432 0,-5 0-96 16,-1 0-16-16,-7-2 0 0,-1 5 64 16,-8-3 16-16,3-3 0 0,-6 4 0 0,-3-1 496 0,-2 2 80 15,-3-2 32-15,-7-2 0 0,-4 3 0 0,-1-3 0 16,-3 1 0-16,3-3 0 0,0 0-384 0,2-1-80 15,5-2-16-15,7-7 0 0,4-4-624 0,5-1-128 16,1-6-32-16,6-3-8560 16,7-5-1712-16</inkml:trace>
  <inkml:trace contextRef="#ctx0" brushRef="#br0" timeOffset="65855.8">21406 9555 14735 0,'0'5'640'0,"0"-1"160"0,0 1-640 0,0-3-160 31,3-2 0-31,2 3 0 0,-1-3 816 0,4 6 128 0,6-3 16 0,4 2 16 0,-18-5-400 0,0 0-96 16,0 0-16-16,115 4 0 0,-115-4-464 0,0 0 0 15,110-14 0-15,-110 14 0 0,0 0-192 0,120-21 32 16,-120 21 0-16,0 0 0 15,127-17 160-15,-127 17 144 0,0 0-16 0,115-14-128 0,-115 14 384 0,0 0-16 16,0 0-16-16,98-27 0 16,-81 26-1248-16,-8-3-240 0</inkml:trace>
  <inkml:trace contextRef="#ctx0" brushRef="#br0" timeOffset="66112.87">21409 9857 7359 0,'-21'8'656'0,"7"1"-528"16,5-6-128-16,6-1 0 0,1-2 1248 0,-1 4 224 0,-11 1 32 0,-5 7 16 15,3-1-192-15,7-4-48 0,9-2 0 0,9-9 0 32,7 3-576-32,8-8-128 0,-24 9-32 0,0 0 0 0,101-35-544 0,-101 35-144 0,84-21-16 0,-84 21 0 15,89-23-272-15,-89 23-48 0,101-17-16 0,-101 17 0 0,108-14 352 0,-108 14 144 16,116-12-128-16,-116 12 128 0,121-9 224 15,-121 9 128-15,101-9 32 0,-101 9 0 0,92-10-96 0,-92 10-16 16,0 0 0-16,127-16-5824 16,-127 16-1168-16</inkml:trace>
  <inkml:trace contextRef="#ctx0" brushRef="#br0" timeOffset="66886.83">22998 9480 6447 0,'-3'2'576'0,"-1"-2"-576"0,4 4 0 0,0-3 0 16,0 1 2080-16,0 0 304 0,0-2 64 0,0 5 16 16,0 4-1008-16,-1-1-208 0,-3 10-32 0,2-1-16 15,-6 4-464-15,-1 2-96 0,-3-1 0 0,-1 5-16 31,-2-1 128-31,-1 3 16 0,2 3 16 0,-3 1 0 16,3 2 368-16,-4 3 64 0,4-2 0 0,-3 3 16 16,5-3-512-16,1 4-96 0,3-5-32 0,1-2 0 15,1-5-592-15,3 2 0 0,1-6 0 0,2 1 0 16,0-6-1008-16,2-4-272 16,1-8-48-16,1-3-16 0,1-8-96 0,0-4-32 0,2-6 0 0,0-9 0 0,2-3 1472 0,0-5 0 15,3-8 208-15,-7-1 0 0,4-5 672 0,0-2 128 0,-1 3 16 0,1-3 16 16,-2 4-16-16,0-4 0 0,5 3 0 0,-3-1 0 15,1 8-224-15,3-1-48 0,2 0-16 0,1 1 0 16,1 11-240-16,-1 0-48 0,-2 7-16 0,3 1 0 16,-3 6-96-16,4 2-16 0,-6 6 0 0,2 1 0 15,-2 3 0-15,2 3 0 0,0 2 0 0,-2 4 0 16,2 0-96-16,4 0-32 0,-5 3 0 0,5-2 0 16,1-1-384-16,-19-9-64 0,0 0-32 0,0 0 0 31,91 49-1632-31,-91-49-336 0,0 0-64 0,80 35-16 15,-80-35-960-15,0 0-192 0,75 38-32 0,-75-38-16 0,0 0 288 0,0 0 64 0,92 24 16 0,-73-24 0 16,-1 0 1952-16,-1-1 384 0,-1-3 64 0,-2 2 32 0,-2-5 1264 0,-2 6 256 16,-1-3 48-16,0 1 16 0,0-3 368 0,-1 3 80 15,-2-2 16-15,-1-1 0 0,-2 3-352 0,1 3-80 16,-3 0-16-16,-1 0 0 0,0 3 368 0,-1 3 80 16,-6-1 16-16,-2 7 0 0,-1 0 464 0,1-1 80 0,-5 6 32 15,-3-1 0-15,3 0-176 0,-2 4-16 0,5 1-16 16,-4 2 0-16,4 1-672 0,-3 1-128 0,2 1-16 0,3 0-16 15,4 0-304-15,-2-2-64 0,5 1-16 0,2-2 0 32,6-1-144-32,2-1-16 0,1-2-16 0,0-1 0 0,8-1-112 0,-3-3-32 0,5 3 0 0,1-8 0 15,-1 0-160-15,-19-9 0 0,0 0 0 0,0 0 0 16,115 17 0-16,-115-17 0 0,0 0 0 0,101-17 0 16,-101 17 0-16,0 0 160 0,89-49-160 0,-65 32 160 15,-1-3 64-15,-6 0 16 0,-1-3 0 0,-7-1 0 16,-2 1-48-16,-7 0-16 0,-6 1 0 15,-1-5 0-15,-3 1 32 0,-6-2 16 16,-1-1 0-16,-2 3 0 0,1 5-224 0,-4-2 176 0,4 9-176 0,-5 4 160 0,3 3-160 0,-1 7-192 16,1 0 32-16,-2 7 16 15,6 0-608-15,-1 2-112 16,3-1-32-16,2 6 0 0,5-2-320 0,-2-3-64 0,5 5 0 0,4-2-8176 16,0 0-1616-16</inkml:trace>
  <inkml:trace contextRef="#ctx0" brushRef="#br0" timeOffset="67248.25">24481 9684 4607 0,'9'-3'400'0,"-4"3"-400"15,-1-2 0-15,-4 0 0 0,0 0 2128 0,0-1 352 0,3 1 64 0,-3-5 16 32,5-1-256-32,-10-1-32 0,-4 4-16 0,-3-1 0 0,-2 3-592 0,-3 3-128 0,-4 7-32 0,-3 0 0 15,-1 5 432-15,-1 2 96 0,2 3 16 0,-3 6 0 16,7 3-2048-16,-3 0-208 0,2 6-144 0,2-6-32 15,5 3 576-15,2-1 96 0,-2 4 32 0,7-3 0 16,3 3-128-16,3-6-32 0,4 1 0 0,2-6 0 16,4 2-160-16,1-6 0 15,6 1 0-15,2-2 0 0,-1-8 0 0,-17-8 0 0,0 0-128 0,0 0 128 16,115 19-176-16,-115-19 48 0,0 0 0 0,108-29 0 16,-108 29 128-16,73-49-192 0,-38 18 192 0,-9-4-192 0,-1 0 192 0,-5-2 0 15,-7 1 0-15,-3-2-128 0,-3-1 128 0,-2 1 0 16,-8-4 0-16,-2 6-128 0,-4-3 128 0,-5 4 0 15,-2-1 128-15,-3 8-128 0,2 4 0 0,-4 1 0 32,-2 11 0-32,2 6 0 15,-1 6-880-15,4 6-80 0,-1 2-32 0,2 5 0 16,1 1-1056-16,5 3-192 0,-1 4-64 0,5-7-8848 0</inkml:trace>
  <inkml:trace contextRef="#ctx0" brushRef="#br0" timeOffset="67515.6">25173 9014 11055 0,'-7'-4'976'0,"5"1"-784"0,2 1-192 0,2 2 0 15,0 0 1136-15,0 0 176 0,1 2 32 0,-3-1 16 16,2 1-864-16,-1 7-176 0,5 3-48 0,-6 4 0 15,1 5 368-15,3 5 80 0,-4 2 16 0,0 5 0 16,-4 3 1136-16,4 4 240 0,0 11 32 0,-1-1 16 16,1 3-560-16,-4 1-128 0,1 3 0 0,1-1-16 15,-3-2-880-15,1 3-160 0,4-5-32 0,-5 1-16 16,3-8-512-16,1 2-112 0,1-7 0 0,-7-3-16 16,5-2-1520-16,-7-4-288 0</inkml:trace>
  <inkml:trace contextRef="#ctx0" brushRef="#br0" timeOffset="67735.53">24835 9292 25791 0,'-2'-2'1152'0,"2"1"224"0,2 1-1104 0,5-2-272 0,-2 2 0 0,4 0 0 16,0 2 448-16,8-1 16 0,-17-1 16 0,0 0 0 15,101 14-144-15,-101-14-16 0,91 18-16 0,-91-18 0 16,102 19-160-16,-102-19-16 16,124 23-128-16,-124-23 192 0,129 21-192 0,-129-21 176 0,115 12-176 15,-115-12-12912-15</inkml:trace>
  <inkml:trace contextRef="#ctx0" brushRef="#br0" timeOffset="69560.85">1878 4318 735 0,'5'-7'0'0,"-5"2"0"0,0-1 0 0,0 6 0 0,0-3 0 0,0 1 0 0,0-7 0 0,-3-4 0 15,1-3 208-15,-1-2-16 0,-3 5-16 0,-2-1 0 0,-1 1 336 0,0 1 64 16,1-2 0-16,1 4 16 0,1-2-192 0,5-1-32 16,-3 0-16-16,1-5 0 0,1 4-352 0,2-3 0 15,0-1 0-15,0 4 0 0,-4-3 0 0,4 3 0 16,0 2 160-16,-3 0-160 0,1 1 704 0,2-1 64 15,-3 3 0-15,1 1 0 0,0 2 240 0,0 1 48 16,2 2 16-16,0-1 0 16,-3 2-624-16,3-1-112 0,-2 3-16 0,1 0-16 0,-1 3-304 0,2-1 0 15,0 2 0-15,-4 1 0 16,3 4 128-16,1-1-128 0,0 8 144 0,0 1-144 0,0 3 464 0,0 2 0 16,1 4 0-16,-1 6 0 0,4-1-128 0,-4 2-16 15,0 2-16-15,0 2 0 0,0-3-304 0,0 3 160 0,0-2-160 0,0 0 128 16,-4-4-128-16,3 0 0 15,-1 1 0-15,0-6 0 0,-1 0 0 0,-1-3 0 0,2-3 0 0,-3-6 0 16,2-1 0-16,3-3 0 0,-6-3 0 0,6-4 0 16,-3-1 0-16,-1-2 0 0,4-2-176 0,-1-1 176 15,1 0 0-15,0-3 0 0,0-2 0 0,0-1 0 16,0 0 0-16,0-1-128 0,0-6 128 0,0 2-128 16,0-3 128-16,0-1-128 0,1-4 128 0,3-1-128 15,-4-1 128-15,3-4 0 16,-3-7 0-16,6 0 128 0,-6 4 128 0,3-6 48 0,-1-5 0 0,1 2 0 0,-1 0-304 0,0-5 128 15,3-2-128-15,0-2 0 0,1 9 0 0,2 0 0 16,4 2 0-16,2 10-144 0,2 3 144 0,0 6-160 16,5 5 160-16,-4 0-160 0,6 2 16 0,-1 0 0 15,5 3 0-15,-1 1 0 0,3-1 144 0,-3 2-160 16,-26 7 160-16,0 0-160 16,0 0 160-16,108-11 0 15,-85 11 0-15,-2 2 0 0,2 0-320 0,-2 1 32 16,-4-1 0-16,0 2 0 15,1 1-480-15,-1 2-80 0</inkml:trace>
  <inkml:trace contextRef="#ctx0" brushRef="#br0" timeOffset="69970.25">2479 3987 2751 0,'-8'0'128'0,"2"0"16"0,6 0-144 0,-5 2 0 0,2-2 0 0,3 0 0 16,-4 1 368-16,2 1 32 0,-5 2 16 0,-1 1 0 15,-1 4-144-15,0-1-16 0,1 4-16 0,-1-1 0 16,0 5 480-16,0-1 112 0,3 3 0 0,-3-1 16 16,0 6 112-16,2 3 32 0,2 3 0 0,0 3 0 15,-2 8-336-15,1 0-64 0,3 0-16 0,1 2 0 16,-1 3-320-16,6-1-64 0,-1-1 0 0,5-6-16 15,2 3-176-15,1-9 0 0,6-6-192 0,-1-6 192 0,3-5-384 0,1-4 32 16,4-3 16-16,-1-3 0 0,5-6 336 0,-5-5-144 16,1 2 144-16,-1-8 0 0,3-4 0 0,-6 0 272 15,2-6-16-15,-2-3-16 0,-1-6 592 0,-3-2 128 16,1-1 32-16,-6-5 0 0,1 3-64 0,-2-6-16 16,-6-1 0-16,-1-1 0 0,1 1-496 0,-8-1-96 15,-4-2-32-15,1 2 0 0,-5-4-288 0,1 2 0 16,2 9 0-16,-2 1 0 15,1 9-368-15,-1 4-176 0,0 8-32 0,1 6-16 16,-1 4-1200-16,2 10-256 0,1 1-32 0,0 7-16 16,0-1 80-16,4 4 16 0</inkml:trace>
  <inkml:trace contextRef="#ctx0" brushRef="#br0" timeOffset="70317.28">3082 4102 6447 0,'0'2'272'0,"0"-2"80"0,0 0-352 0,-1 0 0 0,-1 1 0 0,2 1 0 0,0-2 176 15,-5 7-48-15,1 2 0 0,-5 5 0 16,-5 5-304-16,0 4-64 0,2 3-16 0,0 3 0 0,-2 3 672 0,5 2 128 16,-5 3 32-16,6-2 0 0,1 7 128 0,5-2 16 15,2 0 16-15,4-5 0 0,4-2-448 0,6-7-96 16,0-4 0-16,5-9-16 0,-19-13-48 0,0 0-128 15,0 0 192-15,108 3-64 0,-108-3 384 0,68-33 80 16,-29 5 16-16,-3-1 0 0,-1-5 608 0,0-4 128 16,-5-2 32-16,-3 0 0 0,-4-4-176 0,-5-1-48 15,-6-4 0-15,-7 2 0 0,-2-1-576 0,-10-1-112 16,-3-3-16-16,-7 6-16 0,-4 5-432 0,-7 4 0 0,-7 6 0 0,4 4 0 31,-1 10-512-31,-3 3 0 0,4 5 16 0,1 6 0 0,2 3 80 16,2 5 16-16,0 6 0 0,4-1 0 15,4 7-528-15,1-3-96 0,4 7-32 0,5-3-7280 0</inkml:trace>
  <inkml:trace contextRef="#ctx0" brushRef="#br0" timeOffset="70601.2">3905 3158 3791 0,'-2'17'0'0,"2"-3"144"0,0-2-144 0,0-3 224 0,0-2-224 0,2 5 0 16,1 18 0-16,-3 13 0 0,5 15 1808 0,1 6 320 16,1 3 64-16,1-7 16 0,-4 3 32 0,1-7 0 15,4 1 0-15,-7-1 0 0,1 2-832 0,1-1-144 16,-8-3-48-16,4 4 0 0,-5-1-528 0,-2 1-112 15,0-3-32-15,-2-1 0 0,6-5-416 0,-6 3-128 0,0-3 0 16,1 0 0-16,2-4-144 0,3-1-144 0,3 3-32 0,0-4-11024 16</inkml:trace>
  <inkml:trace contextRef="#ctx0" brushRef="#br0" timeOffset="70852.66">3453 3635 11967 0,'0'0'1072'0,"2"0"-864"0,2 4-208 0,-1-4 0 0,2 1 752 0,4 1 96 16,3 0 32-16,7 3 0 0,-19-5-368 0,0 0-80 15,107 12-16-15,-107-12 0 0,0 0-656 0,139-3-128 16,-139 3-16-16,115-16-16 0,-115 16 1552 0,150-24 304 15,-150 24 64-15,164-23 16 16,-164 23 192-16,136-26 64 0,-136 26 0 0,115-23 0 0,-115 23-1792 0,92-14-160 16</inkml:trace>
  <inkml:trace contextRef="#ctx0" brushRef="#br0" timeOffset="71638.45">4781 4177 5519 0,'6'2'496'0,"2"-1"-496"16,-3 1 0-16,2-2 0 0,0 0 624 0,6 0 16 15,11 0 16-15,-24 0 0 0,0 0-144 0,134 0-48 0,-134 0 0 0,96 3 0 16,-96-3 64-16,0 0 16 0,124 13 0 0,-124-13 0 15,0 0 384-15,129 24 80 0,-129-24 16 0,97 21 0 16,-97-21 48-16,101 14 16 0,-101-14 0 0,98 9 0 16,-98-9-192-16,96 0-48 0,-96 0 0 0,97-9 0 15,-97 9-112-15,101-9-32 0,-101 9 0 0,107-9 0 16,-107 9-304-16,113 0-64 0,-113 0-16 0,108 0 0 0,-108 0-320 0,96 4 0 16,-96-4 0-16,0 0 0 0,132-4 192 0,-132 4-16 15,0 0-16-15,136-1 0 0,-136 1 80 0,100-4 16 16,-100 4 0-16,99 4 0 0,-99-4-128 0,0 0-128 15,115 1 176-15,-115-1-176 0,0 0 0 0,0 0 0 16,97 18 0 0,-83-9 0-16,0-2 0 0,-1 0 0 0,-1 1 0 0,2-1-144 0,-6 2 16 0,1-2 0 15,0-4 0-15,0 6 0 16,-1-4-640-16,3-1-128 0,1 1-32 0,-2-2-6496 0,8 1-1312 0</inkml:trace>
  <inkml:trace contextRef="#ctx0" brushRef="#br0" timeOffset="72233.67">6566 3909 10127 0,'-7'5'896'0,"3"-2"-704"0,1-3-192 0,1 0 0 16,2 4 672-16,0-4 96 0,-3 3 32 16,-3 2 0-1,-1 1-128-15,2 2-32 0,5 1 0 0,4 0 0 16,1-4-32-16,7 2-16 0,4-2 0 0,5-1 0 15,-21-4 432-15,0 0 64 0,0 0 32 0,120 19 0 16,-120-19-192-16,0 0-32 0,127 26-16 0,-127-26 0 16,0 0-240-16,127 40-64 0,-127-40 0 0,0 0 0 15,107 45-112-15,-107-45-16 0,0 0-16 0,101 44 0 16,-101-44-256-16,0 0-48 0,80 43-128 0,-59-25 192 0,-4-1-192 0,-3 4 0 16,-5-2 0-16,-1-1 0 0,-4 3 0 0,-2-2 144 15,-4 3-144-15,-2-1 128 0,-2-3 448 0,-5 4 64 16,-3 5 32-16,-10 2 0 0,-1 4-112 0,-10-1-32 15,1 1 0-15,-5 1 0 0,-3 3-352 0,-5 1-176 16,-1 4 160-16,-6-2-160 0,-7 2 0 0,3-5 0 16,-3-1 0-16,9-6 0 0,7-4 0 0,4-3-160 15,10-3 0-15,10-6-14576 0</inkml:trace>
  <inkml:trace contextRef="#ctx0" brushRef="#br0" timeOffset="96116.98">20294 12004 9951 0,'0'-2'896'0,"2"1"-720"0,-2-1-176 0,0-2 0 16,1 4 352-16,-1-3 32 0,5-2 16 0,-3-4 48 16,5-5-128-16,-5 2 0 0,1-2-16 0,1 3 0 15,-4 1 96-15,2 1 32 0,-2 2 0 0,-2 0 32 16,2 2 304-16,0 5 64 0,0-3 16 0,0 3 48 0,0 3 112 0,0 1 16 16,0 1 16-16,2 0 48 15,1 4-336-15,1 5-64 0,-3-2-16 0,3 5 32 0,-1 2-448 0,-3 2-112 16,6 6-16-16,-3 4 48 0,2 4-176 0,-1 1-144 15,1 3 144-15,-2 4-176 0,4-3-48 0,0 0-16 16,-1 0 0-16,2-1 48 0,5-6 0 0,-5-4 16 16,6-3 0-16,-3-3 48 0,4-2-32 0,-1-7 0 15,4 0 0-15,-8-7 0 0,8-5-16 0,-3-2 0 16,-1-2 0-16,4-5 48 0,-1-7 640 0,0-3 144 16,6-1 32-16,-4-8 16 0,2 2-160 0,0-6-32 0,2-5-16 15,-6 0 0-15,1 0-496 0,-4-5 0 0,-2 0 0 0,-4 0 0 16,1 0 0-16,-4 2 0 0,-1-2 0 0,1 3 0 15,-5 2 0-15,0 6 0 0,0 6 0 0,0 9 0 16,-3 7 0-16,1 6 0 0,-2 6 0 0,-1 7 0 16,2 5 0-16,-6 6 0 15,4 12 0-15,-2 1 0 0,2 6 0 0,-1 5 144 0,-1 0-16 0,0 6 0 16,0-3 48-16,2 1 0 0,-2-6 0 0,0-2 0 16,4-6-176-16,3-7 0 0,0-8 0 0,3-8 0 15,4 0 0-15,0-10 0 0,4-1 0 0,1-6 0 16,5-3 416-16,-5-6 48 0,6-2 16 0,-1-7 0 15,3-1 464-15,0-10 80 0,5 1 32 0,-1-4 0 16,-6 7-544-16,4-10-128 0,4 0 0 0,-3-4-16 0,3-2-368 16,-3 1 0-16,0 3-160 15,-1 0-9616-15,3 5-1920 0</inkml:trace>
  <inkml:trace contextRef="#ctx0" brushRef="#br0" timeOffset="96550.27">21630 11126 2303 0,'-8'5'0'0,"2"-1"0"0,3 1 144 0,-1-1-144 0,3-3 0 0,1 3 0 15,0 1 0-15,-2 6 0 0,0 4 256 0,-3 10-16 0,1 3-16 0,1 6 0 16,1 5-224-16,-1 2 0 0,-2 8-144 0,1 7 144 15,-1 5 384-15,-2 5 160 0,0 6 32 0,0-1 16 16,-2 0 752-16,4-1 160 0,-4-4 32 0,4 4 0 16,2-4-272-16,3-3-48 0,-4 3-16 0,4-9 0 15,4 1-1008-15,-4-6-192 0,3-12 0 0,-1-5 0 32,1-7-800-32,2-9-32 0,1-3-16 0,1-4 0 15,1-7 848-15,1-5 0 0,0 0 0 0,5-9 192 0,-4 1 320 0,6-6 80 16,-6-4 16-16,6-1 0 0,-2-7-48 0,3-3-16 15,1-3 0-15,-1-4 0 0,1-3-352 0,1-4-64 16,4-1 0-16,-3-5-128 0,3 4 176 0,0 2-176 16,1 3 160-16,-1 3-160 0,-4 7 160 0,-2 8-160 15,1 6 160-15,-4 9-160 0,-2 4 0 0,0 6 0 0,-7 6 0 16,2 1 0-16,-1 8 208 0,-1 4 48 0,-2 8 16 0,-3 1 0 16,0 8 640-16,0 1 128 0,0 5 32 0,-3 4 0 15,3-1-624-15,0 5-128 0,0 1-32 0,3-6 0 16,-1-4-288-16,5-4 0 0,2-7 0 0,-1-7-144 15,6-7-944-15,0-1-176 0</inkml:trace>
  <inkml:trace contextRef="#ctx0" brushRef="#br0" timeOffset="96754.86">22359 12076 20271 0,'-9'24'896'0,"4"-7"192"0,1 1-880 0,4-8-208 16,0-1 0-16,0-4 0 0,4 7 704 0,-4 2 112 16,5 12 16-16,-1 9 0 0,1 5-688 0,-2-1-144 0,2-3 0 0,1-4 0 31,1-1-672-31,-2-5-128 0,4-3-32 0,-4-4-5536 0,4-4-1120 16</inkml:trace>
  <inkml:trace contextRef="#ctx0" brushRef="#br0" timeOffset="97006.84">22875 11259 16575 0,'0'-18'736'0,"0"10"160"0,0-1-720 0,0 5-176 16,1 4 0-16,-1 0 0 0,2 2 1360 0,0 3 240 15,1 1 64-15,-3 7 0 0,4 5-224 0,-3 5-32 16,3 6-16-16,-4 2 0 0,0 10-704 0,0 2-144 15,0 9-32-15,0 2 0 0,0 11-176 0,0 1-32 16,0 0-16-16,0 2 0 0,0 7 32 0,0-2 16 16,0-5 0-16,-4 7 0 0,4 0-336 0,-3 0 0 15,1 0 0-15,-1-4 0 16,1-3-448-16,-1-11-96 0,3-8-32 0,0-9-8448 16,0-8-1680-16</inkml:trace>
  <inkml:trace contextRef="#ctx0" brushRef="#br0" timeOffset="97415.03">23148 11889 11967 0,'0'4'528'0,"0"-3"112"0,4 3-512 0,1-1-128 0,-3-1 0 0,-1 3 0 16,5-1 848-16,-1 5 144 0,7 3 32 0,5 2 0 15,6 8-496-15,-4-1-80 0,2-2-32 0,5-3 0 16,-3 0-416-16,-23-16 0 15,0 0 0-15,0 0 0 0,98 21 448 0,-78-27 64 0,3 1 16 0,-5-4 0 16,1-3 384-16,-2-5 80 0,-1-1 16 0,-2-4 0 16,0-1-64-16,-2-3-16 0,-7-4 0 0,0 6 0 0,-1-2-512 0,-8-4-96 15,-1 2-32-15,-4-1 0 0,-3 3-288 0,-4 3 0 16,-1 2 0-16,-4 2 0 0,-1 3-160 0,-6 2 160 16,0 6-160-16,-4 6 160 0,1 4-128 0,0 6 128 15,-6 8 0-15,7 3-144 0,-1 2 336 0,0 5 64 16,5 7 0-16,-1 2 16 0,5 5 656 0,-4 4 128 15,5 3 32-15,2 3 0 0,3-1-400 0,5 3-80 16,-1 2-16-16,7-1 0 0,0-5 272 0,5 1 48 16,5-7 16-16,0-6 0 0,9-4-400 0,2-6-80 15,1-3 0-15,6-6-16 0,-23-17-432 0,0 0 0 16,103 42 0-16,-103-42 0 16,96 10-224-16,-96-10 32 0,0 0 0 0,129-10 0 15,-129 10-1552-15,0 0-304 0,87-42-64 0,-70 25-12416 0</inkml:trace>
  <inkml:trace contextRef="#ctx0" brushRef="#br0" timeOffset="97604.15">22341 11408 24879 0,'-54'9'1088'0,"30"-5"256"16,1-3-1088-16,9 3-256 0,6-2 0 0,2-2 0 0,3 0 800 15,-1 1 96 1,-1-1 32-16,14-1-8864 16,3 2-1760-16</inkml:trace>
  <inkml:trace contextRef="#ctx0" brushRef="#br0" timeOffset="98374.63">24877 11555 10127 0,'-4'0'896'0,"-1"0"-704"15,2 0-192-15,3 0 0 0,-4-2 544 0,1-1 80 16,-4-1 16-16,-6-1 0 15,-4 1-1008-15,-2 3-192 0,1-3-32 0,1 4-16 0,1 5 288 0,1-5 64 16,2 4 16-16,-1 1 0 0,6 2 1920 0,-1-2 384 16,0 0 80-16,6 4 16 15,-1 0 560-15,4 5 112 0,0-2 32 0,0 5 0 0,4 3-1088 0,-1 0-224 16,-1 3-32-16,2 3-16 0,-1 0-1072 0,2 9-224 16,-1 2-32-16,-4 6-16 0,5 6-160 0,-5 7 0 15,0 3 0-15,3 2-176 0,-3 5 0 0,0 4 0 0,0 1 0 16,-3-5 0-1,3-1-448-15,-5-6-80 0,5-3-32 0,-4-11 0 16,1-5-32-16,3-5-16 0,3-5 0 0,1-11 0 16,-2-5-16-16,1-7 0 0,6-6 0 0,-1-1 0 0,1-5 448 0,2-7 96 0,4-2 0 0,-1-5 16 31,4-5-848-31,-1-8-192 0,0-8-16 0,1-3-16 16,-2-3 32-16,-1-9 16 0,3-3 0 0,-4-1 0 0,0-7 896 0,-2 0 176 0,0-2 48 0,-2-4 0 15,3-3 1296-15,1-1 256 0,0-6 48 0,1-2 16 16,1 4 192-16,1 3 64 15,-1 11 0-15,1 5 0 0,3 9-720 0,-3 7-144 0,4 6-32 0,-7 13 0 16,0 9-240-16,-2 12-48 0,-2 1-16 0,3 8 0 16,-3 1 176-16,2 4 16 15,1 5 16-15,-3 1 0 0,6 4-160 0,-8 7-16 16,3 9-16-16,-2 2 0 0,-1 6-288 0,-3 1-48 16,-3 5-16-16,-2 0 0 0,-3 3-192 0,-6-3 0 15,0-2 0-15,-5-4 0 0,2-6 0 0,-9-6 0 16,2 0 0-16,-2-4 0 0,-1-5 0 0,-5-1-128 15,5 2 128-15,-8-6 0 0,2 1 0 0,-3-10 0 16,-1-3 0-16,3-6 0 0,1-11-256 0,2-2 0 16,1-7 0-16,3-5 0 15,3-1-1632-15,1 0-320 0,1-3-64 0,-1-1-16 16,1 4-912-16,3-4-176 0,0 5-32 0,4 3-4688 0</inkml:trace>
  <inkml:trace contextRef="#ctx0" brushRef="#br0" timeOffset="98751.26">25835 11471 20271 0,'-17'9'896'0,"8"-6"192"0,0-1-880 0,6 0-208 16,1-2 0-16,2 0 0 0,0 2 800 0,0-2 112 15,2 3 32-15,1 1 0 0,3-3-464 0,6-1-96 16,0 4 0-16,7-8-16 0,-19 4-240 0,0 0-128 15,0 0 160-15,129-14-160 0,-129 14 592 0,92-12 32 16,-92 12 0-16,100-17 0 0,-100 17 336 0,94-18 80 16,-94 18 16-16,92-17 0 0,-92 17-736 0,0 0-128 15,127-23-48-15,-127 23 0 16,0 0-912-16,107-14-192 0,-107 14-48 0,0 0-12144 0</inkml:trace>
  <inkml:trace contextRef="#ctx0" brushRef="#br0" timeOffset="99003.22">25959 11633 4607 0,'-38'14'400'0,"13"-5"-400"0,4-1 0 0,9-2 0 16,7-3 2912-16,3-3 496 0,0 4 112 0,1-3 0 16,-6 6-832-16,5-1-192 0,2-1-16 0,9-2-16 15,5-1-1792-15,6-2-352 0,-20 0-80 0,0 0-16 0,115-5 0 0,-115 5 0 16,102-5 0-16,-102 5 0 15,111-9 512-15,-111 9 96 0,119-12 32 0,-119 12 0 0,125-16-96 16,-125 16 0-16,131-19-16 0,-131 19 0 0,141-14-512 16,-141 14-112-16,124-11 0 0,-124 11-128 15,92-6-800-15,-92 6-272 0,0 0-48 0,0 0-12880 0</inkml:trace>
  <inkml:trace contextRef="#ctx0" brushRef="#br0" timeOffset="99254.55">26262 11166 11967 0,'-10'6'1072'0,"3"-3"-864"0,3 1-208 0,4-3 0 16,4-1 1792-16,-8 7 304 0,-1 2 64 0,-4 7 16 15,1 8-480-15,-5 4-96 0,-1 7 0 0,0 3-16 16,-1 2-48-16,-3 4 0 0,-1 1 0 0,-3 7 0 15,-5 6-544-15,-4 1-112 0,-2-2-32 0,0 3 0 16,0-6-528-16,1 0-96 0,4-4-32 0,4-5 0 31,0 2-592-31,3-5-128 0,3-2-32 0,4-7-14352 0</inkml:trace>
  <inkml:trace contextRef="#ctx0" brushRef="#br0" timeOffset="99946.27">27520 11245 13823 0,'-8'5'1216'0,"2"0"-960"16,5-1-256-16,-1-4 0 0,4 3 1344 0,-1-3 208 16,1 2 48-16,2 1 16 0,-4 1-128 0,3 5-16 15,-1 1-16-15,1 6 0 0,-3-1-1088 0,0 6-224 16,-3 2-144-16,-1 0 192 0,3 8 144 0,-6-2 48 15,5 3 0-15,-5 3 0 0,2 5 400 0,-1 3 96 16,3 6 16-16,-2-4 0 0,5-1-448 0,-4-1-96 16,2 1-16-16,2-7 0 0,0-3-336 0,0-7 0 15,0-1-192-15,-3-9 64 16,3 2-368-16,-2-7-64 0,2-3-16 0,0-4 0 0,-1-1 240 0,1-4 32 0,3-4 16 0,0-1 0 31,3-4-128-31,2-3-32 0,3-7 0 0,1-2 0 0,4-3 224 0,3-6 32 0,-2 2 16 0,1-5 0 16,1-2 176-16,2-5 0 0,-2 0 0 0,2-5 0 15,0-2 0-15,-2-4 176 0,2-1-48 0,-2-4 0 16,2 2 624-16,-2 7 112 0,-3 2 32 0,1 7 0 16,1 1-96-16,-3 11-16 0,1 3 0 0,-7 11 0 15,0 5-320-15,-4 6-64 0,-2 2-16 0,-1 6 0 16,1 5 160-16,-6 9 32 0,1 4 0 0,-5 4 0 16,0 10 64-16,0 1 32 0,2 5 0 0,-4 9 0 0,-3 5-480 0,3 4-192 15,-1 0 176-15,1-2-176 0,4-9 0 0,2-3-192 16,-1-1 16-16,8-8 0 31,-1-8-1696-31,8-3-352 0</inkml:trace>
  <inkml:trace contextRef="#ctx0" brushRef="#br0" timeOffset="100229.27">28444 11179 3679 0,'0'0'320'0,"-2"1"-320"16,2 3 0-16,-3 1 0 0,3-2 2240 0,0 6 368 0,-2 2 80 0,0 6 0 15,0 9 0-15,-6 18 0 0,-1 8 0 0,0 5 0 16,-3-3-1856-16,2 6-384 16,-3-1-80-16,-1 4-16 0,6-4-352 0,-1-2 128 0,4-3-128 0,1-8 0 15,4-12 576-15,0-2 32 0,2-8 16 0,5-6 0 16,2-8-352-16,-1-1-64 0,1-9-16 0,5-2 0 16,-5-7-192-16,1-6 0 0,1-3 0 0,-1-4 0 15,2-6 0-15,-1-5 0 0,1-8 0 0,0 1 0 16,2 0 448-16,-2-3-16 0,2-1 0 0,4-4 0 15,-3-1 208-15,5 0 32 16,-1 0 16-16,2 0 0 0,-2 6-320 0,2 3-64 0,1 5-16 0,-4 7 0 16,1 7-1216-16,-3 7-240 0,-2 6-48 0,-2 1-12032 15</inkml:trace>
  <inkml:trace contextRef="#ctx0" brushRef="#br0" timeOffset="100527.29">29315 10534 11967 0,'0'-3'1072'0,"0"-1"-864"0,0 4-208 0,0 0 0 15,2 0 1616-15,-2 4 288 0,-2-3 48 0,-1 6 16 16,-1 4-208-16,-1 4-32 0,-4 10-16 0,-3 4 0 16,3 11-240-16,-1 8-64 0,1 2 0 0,0 14 0 15,1 6-416-15,-1 3-96 0,4 9 0 0,-2 3-16 16,2 4-640-16,1 4-240 0,2 2 176 0,-1 3-176 16,1 0 0-16,0-6-320 0,1-2 64 0,1-4-14496 15</inkml:trace>
  <inkml:trace contextRef="#ctx0" brushRef="#br0" timeOffset="100827.04">29758 10581 13823 0,'3'-10'1216'0,"-3"1"-960"16,0 0-256-16,0 6 0 0,0-2 1280 0,0-1 224 16,0-6 32-16,-5-5 16 0,2-2 48 0,-11 3 0 15,1 9 0-15,-4 7 0 0,-4 9 256 0,2 6 64 16,1 8 16-16,1 5 0 0,3 5-336 0,-2 5-80 0,6 2-16 0,-2 9 0 16,7 5-800-16,-1 7-144 15,3 5-48-15,3 9 0 16,0 5-368-16,0 7-144 0,3-1 0 0,-1 1 144 0,2-4-144 0,-3 10-224 0,1 1 48 0,0-2 16 47,-4 0-1344-47,-1-3-272 0,-3-5-48 0,-1-15-13664 0</inkml:trace>
  <inkml:trace contextRef="#ctx0" brushRef="#br0" timeOffset="101529.57">29873 11391 17503 0,'5'5'768'0,"-2"-5"176"0,4 4-752 0,-1-4-192 0,-1 0 0 0,-5 0 0 15,3 5 240-15,3-2 16 0,-1 8 0 0,2 1 0 16,-2 9-256-16,-1 2 0 0,-4 4 0 0,-4 3 0 16,1 5 768-16,-3 2 256 0,1-3 48 0,-2 6 16 15,2 4 720-15,-6 1 160 0,8 6 16 0,-6 1 16 16,4-1-688-16,-2-3-144 0,2 5-16 0,0-5-16 0,1 6-800 0,-5-3-144 16,4-6-48-16,-4 4 0 15,1-2-432-15,-4-2-96 0,3 0 0 0,-2-6-16 16,4-1-1152-16,2-10-240 0,0-7-32 0,-2-11-16 15,5-3 368-15,-3-5 80 0,2-4 16 0,3-5 0 0,0-1 1072 0,1-10 304 16,6-6 0-16,-2-9-128 0,8-2 128 0,1-14 192 16,3-1-32-16,0-8-16 0,1 2 672 0,5-5 128 15,-1-7 16-15,4-5 16 0,0-7 176 0,6-3 16 16,-3-1 16-16,8-5 0 0,-2 0-208 0,5 2-32 16,0 9-16-16,-2 6 0 0,2 20-128 0,-8 10-32 0,-6 13 0 0,-3 6 0 15,-6 6-224-15,0 8-48 0,-8 4-16 0,2 1 0 16,-3 4 32-16,-1 7 0 0,2 0 0 0,-4 5 0 0,-1 8-192 0,-2-1-16 15,-2 9-16-15,-2 3 0 0,-2 9-288 0,-4 7 128 16,-1 4-128-16,-3 1 0 0,1 0 0 0,-6 4 0 16,3 3 0-16,-4-5 0 0,1-3 0 0,0-8 0 15,-1-3 0 1,-1-8 0-16,2-10 0 0,-4-3-144 0,3-6 144 0,-4-10-128 31,-1-6-656-31,2-6-128 0,0-10-32 0,2-11-10224 0,-2-5-2048 0</inkml:trace>
  <inkml:trace contextRef="#ctx0" brushRef="#br0" timeOffset="101797.84">30882 10567 11279 0,'14'-17'240'0,"-6"1"48"15,1 0 16-15,0 6 32 0,-4 3-336 0,-1 2 0 0,-3 5 0 0,6-9 0 0,2 0 1696 0,-4 1 272 16,0 6 48-16,-6 9 16 0,-3 5-96 0,-5 9-16 16,-4 7 0-16,-1 7 0 0,-4 5 176 0,1 8 16 15,-1 8 16-15,1 3 0 0,-1 8-688 0,5 2-144 16,-5 3-16-16,4 3-16 0,2-2-800 0,3 2-144 16,-5 0-48-16,6-1 0 0,-1-2-272 0,0-2 0 15,0-4 0-15,2-7-144 0,2-2-112 0,2-4-32 16,1-5 0-16,2-8-10944 15,0-5-2192-15</inkml:trace>
  <inkml:trace contextRef="#ctx0" brushRef="#br0" timeOffset="102302.09">30542 11039 14735 0,'0'0'1312'0,"5"0"-1056"0,0 4-256 0,2-4 0 15,0 0 1520-15,2 0 240 0,7 0 48 0,-16 0 16 16,0 0-832-16,101 5-160 0,-101-5-48 0,99 7 0 16,-99-7-960-16,105 0-192 0,-105 0-32 0,97-7-16 15,-97 7 160-15,0 0 48 0,119-23 0 0,-119 23 0 16,0 0 208-16,85-22 0 0,-85 22 0 0,0 0 0 0,0 0 0 0,0 0 128 16,0 0 0-16,0 0-128 0,87-6 800 0,-87 13 48 15,0 6 16-15,-5 4 0 16,2 0-352-16,-3 6-80 0,-2 8-16 0,-1 4 0 0,0 5-416 0,4-1 128 15,-4 1-128-15,6 5 0 0,-2 2 576 0,1 2 16 16,1-1 16-16,3 0 0 0,-2-3-416 0,2 0-64 16,2-1-128-16,1-4 176 0,-3-5-176 0,4-1 0 15,-4-2 0-15,0-1 0 0,1-5-256 0,-1-3 32 0,0-2 0 16,-1-7 0 0,-3-2-752-16,-1-7-160 0,-2-1-16 0,2-8-16 0,-1-1 640 0,-1-4 128 0,0-3 16 0,4-4 16 15,-4-5 368-15,5-5-144 0,-1-2 144 0,1-5 0 16,4-2 0-16,-2-5 0 0,3 4 0 0,1-8 0 15,1 1 336-15,0-6-16 0,4-3-16 0,0-2 0 16,3 5 576-16,2-9 112 0,3-4 32 0,1 3 0 16,-1 8 112-16,0 8 16 0,1 4 16 0,-2 11 0 15,-1 7-432-15,-1 2-96 0,0 4 0 0,0 4-16 16,-2 2-96-16,2 4-16 0,2-2 0 0,-2 5 0 16,0-1-256-16,1 0-48 0,5 1-16 0,-3-2 0 15,2 4-192-15,-19 0 0 0,0 0 0 0,0 0-160 16,0 0-1200-16,108 0-240 0,-89 0-64 15,2 6-12976-15</inkml:trace>
  <inkml:trace contextRef="#ctx0" brushRef="#br0" timeOffset="102584.05">32365 10835 8287 0,'0'0'368'0,"0"0"80"0,0 0-448 0,0 4 0 0,0-2 0 0,-4 1 0 16,4 1 1872-16,-3 1 304 0,1 7 48 0,-7 4 16 15,1 5-1280-15,-1 1-256 0,-5 4-64 0,5 0 0 31,-5 1-1776-31,2-5-352 0,3 1-80 0,4-6-16 0,2 1 1152 0,-1-4 240 0,4-6 32 0,4-1-5472 16</inkml:trace>
  <inkml:trace contextRef="#ctx0" brushRef="#br0" timeOffset="102756.74">32490 11480 33167 0,'-16'26'1472'0,"4"-10"304"0,4-6-1424 0,2-5-352 16,6-1 0-16,-3-4 0 15,1 0-848-15,-1 0-240 0,-10 0-64 0,3 0 0 0,-7 0 928 0,1-5 224 16,2-8 0-16,5-4 0 0</inkml:trace>
  <inkml:trace contextRef="#ctx0" brushRef="#br0" timeOffset="110318.35">22925 13481 8287 0,'-10'14'736'0,"4"-5"-592"0,3-2-144 0,-2-2 0 15,5-2 128-15,-4-1 0 0,1 3 0 0,-3 2 0 16,1 2 832-16,-3 2 144 0,-5 1 48 0,5 0 0 16,-1-2-320-16,0-1-48 0,4 0-16 0,0-1 0 15,-2 1 128-15,5 0 0 0,2 0 16 0,-3 5 0 16,6 1 448-16,-3 1 96 16,5 1 16-16,-1 4 0 0,-4-2-128 0,1 2 0 0,-1-2-16 0,0 1 0 15,0-1-736-15,-1 3-144 0,-3-1-16 0,4-3-16 16,-5-1-544-16,2-3-128 0,-1 0 0 0,2-5-16 15,2-1-1680 1,0 1-336-16,0-4-64 0,2-1-8400 0</inkml:trace>
  <inkml:trace contextRef="#ctx0" brushRef="#br0" timeOffset="110696.18">23796 13086 11055 0,'9'-7'480'0,"-4"0"112"0,-1 2-464 0,1 1-128 0,0-1 0 0,0 0 0 32,2-2 688-32,6-7 112 0,6-5 32 0,0-8 0 0,5-2-688 0,-6 1-144 0,-1 2 0 0,-8 3 0 15,-4 2 0-15,-5 7 0 0,-3 2 0 0,-6 2-160 16,-1 1 160-16,-6 2 0 0,-2 2 0 0,-1 5 0 15,-2 0 832-15,2 3 80 0,-3 4 32 0,1 0 0 16,1 4 464-16,3 1 80 0,0 0 32 0,4 2 0 16,-1 5-880-16,0 2-160 0,2 2-32 0,4 3-16 15,-1 0-432-15,0 5 0 0,0 13 0 0,-3 8 0 16,2 2 0-16,-2 9-176 0,-1 1 176 0,3 6-128 0,1 3 128 16,1 2 0-16,-1 0 0 0,0-2 0 0,4-3 224 0,0-6 32 15,3-8 0-15,0-7 0 0,2-4-112 0,0-10-16 16,0-4 0-16,0-5-11328 15</inkml:trace>
  <inkml:trace contextRef="#ctx0" brushRef="#br0" timeOffset="110900.43">23443 13486 3679 0,'-9'-5'320'0,"5"2"-320"16,-1 1 0-16,5-2 0 0,2 4 2640 15,1 4 464-15,-1-2 96 0,2-2 0 0,4 7-864 0,5 1-176 0,1 3-48 0,3 3 0 16,0 1-1072-16,1-1-208 0,4 0-64 0,-1-2 0 16,4-1-480-16,-25-11-96 0,0 0-32 15,0 0 0-15,106 12-160 0,-106-12 0 0,0 0-192 16,0 0 192 0,119-35-1088-16,-95 16-80 0</inkml:trace>
  <inkml:trace contextRef="#ctx0" brushRef="#br0" timeOffset="111043.32">22927 13303 20271 0,'-11'11'1792'0,"1"5"-1424"0,10-9-368 0,3-7 0 0,3 0 896 0,2 0 96 15,1 7 32-15,5 1 0 0</inkml:trace>
  <inkml:trace contextRef="#ctx0" brushRef="#br0" timeOffset="111570.47">24877 12805 19343 0,'-4'9'1728'0,"4"-2"-1392"0,-3 0-336 0,1-2 0 16,0 0 1392-16,1 4 208 0,-3 9 32 0,-1 13 16 15,-4 7-512-15,0 9-112 0,-3 2 0 0,2 0-16 16,1-4-720-16,0 4-144 0,1 0-16 0,-5 3-128 16,3 4 368-16,1 3-48 0,1 3 0 0,-5-1 0 0,1 6 64 0,2-6 16 15,-2 1 0-15,1-4 0 0,2-8-208 16,2-8-64-16,0-4 0 0,4-6 0 15,3-6-448-15,2-7-80 0,5-2-32 0,-2-3-13520 0</inkml:trace>
  <inkml:trace contextRef="#ctx0" brushRef="#br0" timeOffset="111899.86">25297 13178 5983 0,'17'-23'128'0,"-3"6"16"0,-5 8 16 0,-6 8 32 0,-3 1-192 0,6-4 0 0,2-6 0 0,4-6 0 15,-1 5 1728-15,-8 4 320 0,-11 7 64 0,-10 13 16 16,-8 6-64-16,-5 2-16 0,-8 8 0 0,-1 3 0 16,-3 3-480-16,1-2-96 0,0 0-32 0,0-2 0 15,-1 0-736-15,-1 1-160 0,4-1-32 0,2-5 0 16,5-1-512-16,-2-1 0 0,0 0 0 0,-2 1 0 16,4-1-608-16,5 1-80 0,2-5-16 15,4 1 0-15,9-1-160 16,8-5-32-16,5-4-16 0,9 3 0 15,1-6 336-15,11 1 80 0,5 0 16 0,-26-9 0 0,0 0 224 0,110 14 64 0,-110-14 0 0,0 0 0 0,133 10 192 0,-133-10 240 16,88 11-48-16,-88-11-16 0,98 22 336 0,-98-22 80 16,96 35 16-16,-96-35 0 0,92 40-208 0,-92-40-32 15,84 44-16-15,-84-44 0 0,73 40-208 0,-42-23-144 16,-1-3 192-16,-30-14-192 0,0 0 0 0,87 26 0 16,-87-26 0-16,0 0-7104 15,98 0-1408-15</inkml:trace>
  <inkml:trace contextRef="#ctx0" brushRef="#br0" timeOffset="112528.68">26109 13345 9215 0,'5'-5'816'0,"0"2"-656"0,2 3-160 0,-5-2 0 15,1-2 864-15,3 4 144 0,4-5 16 0,9-2 16 16,4-3 176-16,-23 10 48 0,0 0 0 0,0 0 0 15,110-39-48-15,-110 39 0 0,0 0 0 0,0 0 0 16,120-22-752 0,-120 22-144-16,0 0-48 0,105-9 0 0,-105 9-144 0,0 0-128 0,118 3 144 0,-118-3-144 15,0 0 0-15,115 6 128 0,-115-6-128 0,0 0 0 0,98 7 0 0,-76-7 0 32,-1 0-192-32,-3 0-10048 0</inkml:trace>
  <inkml:trace contextRef="#ctx0" brushRef="#br0" timeOffset="112732.74">26396 13556 14735 0,'-19'14'1312'0,"7"-2"-1056"0,1-1-256 0,8-8 0 16,0 2 1664-16,3-1 256 16,0-1 64-16,0 2 16 0,3 8-176 0,-3-3-32 0,5 2-16 0,7-3 0 15,4-4-1232-15,2-1-240 0,1-3-48 0,3-6-16 16,-22 5-240-16,0 0 0 0,0 0 0 0,126-17 0 15,-126 17 0-15,0 0 0 0,125-23 0 0,-125 23 0 32,0 0-144-32,129-26 144 0,-129 26 0 0,0 0-8672 15,110-35-1632-15</inkml:trace>
  <inkml:trace contextRef="#ctx0" brushRef="#br0" timeOffset="112984.75">27313 13178 11055 0,'-26'10'976'0,"8"-4"-784"0,4-1-192 0,6-5 0 0,1 3 864 0,5-3 128 16,-2 0 32-16,-1 2 0 0,-3-2 576 0,-5 4 112 16,3-4 16-16,3 0 16 0,2 0-1040 0,1 0-192 15,6 0-64-15,3-4 0 0,4 4-208 0,1-2-48 16,8-1-16-16,3 3 0 0,5 0 336 0,-26 0 80 15,0 0 16-15,99-4 0 0,-99 4 16 0,0 0 0 16,122-5 0-16,-122 5 0 0,0 0-448 0,101-8-176 16,-101 8 128-16,0 0-128 15,0 0-1072-15,107-11-288 0,-90 11-64 0,0 2-9552 0</inkml:trace>
  <inkml:trace contextRef="#ctx0" brushRef="#br0" timeOffset="113157.51">27173 13432 21183 0,'-19'14'944'0,"7"-5"192"0,7 0-912 0,1-2-224 0,8-6 0 0,-1-1 0 15,3 0 1216-15,-1 4 192 0,9 1 32 0,10-1 16 16,-24-4-688-16,0 0-144 0,115-4-32 0,-115 4 0 0,106-14-592 0,-106 14 0 16,110-12 0-16,-110 12 0 0,103-9 0 0,-103 9-320 15,101-3 64-15,-101 3-12176 16</inkml:trace>
  <inkml:trace contextRef="#ctx0" brushRef="#br0" timeOffset="115073.66">28531 13147 5519 0,'-5'3'496'0,"5"2"-496"0,0-5 0 0,0 4 0 16,0-8 1120-16,0 10 128 0,0-3 32 0,-4 6 0 15,1 6 0-15,-2 1 0 0,-1 2 0 0,-2 6 0 16,-1-1-688-16,0 4-128 16,0 5-16-16,-4 3-16 0,4 5 192 0,-3 2 32 0,1-2 16 0,2 3 0 15,1 2-80-15,-1 1-16 0,2 2 0 0,2-4 0 16,-4 5-384-16,4-6-64 0,-4 1-128 0,2 1 176 16,2-5-176-16,0-1 0 0,-4-3 0 0,2-3 0 15,2-1-144-15,0-10 144 0,1 1 0 0,2-6 0 31,-1-1-816-31,3-6-48 0,-4-1-16 0,3-5 0 0,1-3-1088 0,-4-1-208 0,4-1-64 0,0-6 0 16,0-2 608-16,0-5 112 0,4 0 32 0,-4-7 0 0,5-2 928 0,0-3 192 16,2 0 48-16,2-5 0 0,5-4 128 0,-4-9 48 15,6-1 0-15,-2-7 0 16,3-2-224-16,2-7-32 0,2 0-16 0,-3-2 0 0,-1 9 256 0,1-7 160 16,1 0-192-16,2-1 192 0,-2 8 720 0,2-2 256 15,0 7 48-15,-2 9 16 16,2 5 704-16,-2 6 144 0,2 6 32 0,-4 0 0 0,2 11-448 0,2-2-96 15,-3 6-16-15,4-1 0 0,1 7-560 0,1 2-112 16,3 2-32-16,-3 5 0 0,0 2-272 0,-1 1-64 16,0 4-16-16,-4-2 0 0,-2 6-64 0,-1-1-16 0,-2 2 0 15,-4 0 0-15,-1 0-48 0,-5 1-16 0,-6-1 0 0,-5 0 0 16,-4 2 64-16,-4-2 16 16,-4 4 0-16,-8-6 0 0,1 4 400 0,-10 0 96 0,-6-5 16 0,0 1 0 15,-5 0 176-15,2 1 32 0,-4-4 16 0,5-2 0 16,4-3-560-16,5 1-112 0,4-6-32 0,0 3-8784 15,1-6-1776-15</inkml:trace>
  <inkml:trace contextRef="#ctx0" brushRef="#br0" timeOffset="115530.57">29320 13305 2751 0,'-5'0'256'0,"2"0"-256"0,3 0 0 0,-4 0 0 16,4 0 816-16,0 0 112 0,0-2 32 0,-2 2 0 16,2-1 512-16,2-5 128 0,2 1 0 0,-3 2 16 31,6-2-176-31,-3 1-32 0,5-1-16 0,1 1 0 15,2-1-160-15,2 2-16 0,4-3-16 0,-1 1 0 16,6 2 80-16,-2-1 32 0,3-1 0 0,0 3 0 16,-24 2-528-16,0 0-96 0,0 0-32 0,115-8 0 15,-115 8-528-15,0 0-128 0,0 0 0 0,112-7 0 16,-112 7 0-16,0 0 0 0,0 0 0 0,113-6-176 0,-113 6-16 0,0 0 0 16,0 0 0-16,0 0 0 15,112-12-1280-15,-91 7-256 0,-4 1-48 16,2-1-8656-16</inkml:trace>
  <inkml:trace contextRef="#ctx0" brushRef="#br0" timeOffset="115829.93">29953 12891 13823 0,'-24'7'608'0,"6"-2"128"0,6 0-592 0,1-1-144 0,8-3 0 0,-1 1 0 15,3 0 1328-15,-3 3 224 0,-3 4 48 0,-1-1 16 16,2 5-912-16,3-1-176 0,5-2-32 0,3 4-16 15,4-5 144-15,1 3 16 0,6-1 16 0,1 1 0 16,2 0 208-16,4-2 32 0,7 3 16 0,-30-13 0 16,62 27-224-16,-62-27-48 0,66 28-16 0,-66-28 0 15,0 0-416-15,79 33-80 0,-62-19 0 0,-6-3-128 16,-4-1 0-16,-7 4 0 0,-4-2 0 0,-4 2 0 16,-3 4 0-16,-1-3 160 0,-7 1-160 0,0 1 192 15,-1 4 96-15,-2-3 32 0,-3 4 0 0,3 1 0 16,3 0-320-16,-4 1 128 0,4 0-128 0,3-3 0 0,-1-3 896 0,3 3 80 15,3-2 16-15,2-2 0 16,1 1-2080-16,1-4-432 0,3 0-80 16,1-2-7728-16,1 0-1552 0</inkml:trace>
  <inkml:trace contextRef="#ctx0" brushRef="#br0" timeOffset="116223.85">30979 12591 11055 0,'-5'4'976'0,"2"-1"-784"0,3-1-192 0,0-2 0 15,0 3 1632-15,0 1 288 0,0 4 48 0,-4 3 16 16,2 10-192-16,-1 1-16 0,-1 5-16 0,-1 0 0 16,5 3-688-16,-5-2-144 0,5 7-32 0,0 0 0 15,0 1 0-15,0 2 0 0,0 6 0 0,0 0 0 0,2 1-560 0,-2 2-112 16,0-2-32-16,-2 4 0 0,-2 0-192 0,1-2 0 15,1-2 0-15,-1 4 0 0,-1-4 0 0,-3-1-128 16,0-3 128-16,-1-4 0 0,-1-6-384 0,4 1 16 16,-4-6 16-16,5-4-13248 15</inkml:trace>
  <inkml:trace contextRef="#ctx0" brushRef="#br0" timeOffset="117237.99">31293 12974 18431 0,'-5'-12'816'0,"5"5"160"0,-4 0-784 0,1 2-192 0,1 5 0 0,-1 0 0 16,-1 0 1552-16,-3 0 272 0,-3 3 48 0,-6-1 16 15,-5 7-736-15,-2 0-160 0,-3 6-32 0,0 1 0 16,-2 1-448-16,-1 6-112 0,1-2-16 0,-2 0 0 0,-1 1-16 0,1-1-16 16,-1-2 0-16,1 2 0 0,2-1-352 0,2-7 0 15,3 3 0-15,1-5 128 16,4 1 0-16,3-4 16 0,4 1 0 0,3 0 0 0,2-4-144 0,6 4 128 15,0-4-128-15,2 2 128 0,7-2 96 0,5 0 16 16,3 1 0-16,8-3 0 0,-3 1 176 0,-22-4 32 16,0 0 16-16,98 0 0 0,-98 0-96 0,0 0-32 31,118-4 0-31,-118 4 0 0,0 0-336 0,110-9 128 0,-110 9-128 16,0 0 0-16,106-8 0 0,-106 8 0 0,0 0 0 0,0 0 128 15,112-18-128-15,-112 18 0 0,0 0 0 0,0 0 0 16,89-45 240-16,-68 28-32 0,0-1 0 0,-4-1 0 15,0-2 208-15,-1 0 32 0,0-1 16 0,-8-5 0 16,3 5-208-16,-6-4-32 0,-3 0-16 0,-4-1 0 0,-3 1-16 16,-6 2-16-16,-1 3 0 0,-2 2 0 0,-7 1-176 0,-1 6 0 15,-6 4 0-15,-2 8 128 0,1 5-128 16,-3 4 0-16,1 8 0 0,1 4 0 0,4 1 128 0,2 10-128 16,1-1 128-16,2 4-128 0,4 3 192 0,-1 2-32 15,6 0-16-15,3 1 0 0,4-1-144 0,5-2 0 16,4-7 0-16,-1 4 0 0,8-4 0 0,3 1 0 15,1-6 0-15,3 2 0 0,1-4 0 0,2-5 0 16,1 2 0-16,5-7 0 0,-1 2 0 0,-26-16 0 16,0 0 0-16,99 16 0 15,-99-16-768-15,0 0-16 0,110-23-16 0,-110 23 0 16,0 0-2640-16,92-52-528 0,-67 29-96 0,-3-3-32 16,-4 0-192-16,-1 0-32 0,0 1-16 0,-1-1 0 15,0-4 2112-15,-2 4 432 0,-4-5 64 0,1 3 32 0,-1-1 1872 0,-1 2 368 0,0 1 80 0,-6 4 16 16,2 4 1424-16,-5 4 304 0,0 6 48 0,-3-1 16 15,1 5-32-15,-7 4 0 0,6 4 0 0,-6 1 0 16,-1 4-112-16,-1 3-32 0,3 2 0 0,-3 3 0 16,2 1-528-16,1 3-128 0,-1 1 0 0,0-3-16 15,0 8-464-15,4-5-96 0,-2 3 0 0,2 1-16 16,2-2-464-16,1-3-96 0,4 9 0 0,1-3-16 16,2-4-288-16,2 3-144 0,4-1 160 0,4-6-160 15,-1 3 0-15,6-1 0 0,4-7 0 0,-1 0 0 16,-3-5 0-16,-20-9 0 0,0 0 0 0,0 0 0 0,100 0 0 0,-100 0 0 15,0 0 0-15,0 0 0 16,82-51 0-16,-63 31 0 0,2-3 0 0,1-3 0 0,1-4 0 0,0 4 0 16,1-5 0-16,-1-1 0 0,-4 6 0 0,-2 0 0 15,-1-2 0-15,-2-1 0 0,-4 2-128 0,-1 5 128 16,0-1 0-16,-2 6 0 0,-2-1 0 0,-1 6 0 16,1 5 0-16,-5 4 0 0,0 3 0 0,0 3 0 15,-4 6 0-15,3 5 0 0,-8 5 144 0,2 5 48 16,-4 4 0-16,-1 9 0 0,-2 5-64 0,0 3 0 15,0 7 0-15,-1 9 0 0,1 5-128 0,0 6 128 16,-4 6-128-16,3 2 128 0,1-1-128 0,0-3 0 16,2-3 0-16,-4-8 128 0,-1-6-128 0,-4-8 0 15,-5 1 0-15,-2-7 0 0,3-7 0 0,-3 1 0 16,-3-6 0-16,1-4 0 0,2-6 0 0,2-6 0 0,5-3 0 0,7-8 0 16,2-12 0-16,7-2 0 0,0-10 0 0,5-8 0 15,2-10-192-15,3-3 16 0,4-1 16 0,-1-9 0 16,4 1-48-16,6-6-16 0,5-4 0 0,3 1 0 15,5 1 224-15,7 2 0 0,8 0 0 0,6 7 0 16,-52 47 256-16,115-71-16 0,-115 71 0 0,110-47 0 16,-110 47-96-16,0 0-16 0,127-27 0 0,-127 27-12368 15,0 0-2480-15</inkml:trace>
  <inkml:trace contextRef="#ctx0" brushRef="#br0" timeOffset="124578.28">33036 12819 9215 0,'-4'0'816'0,"2"0"-656"0,2 0-160 0,-3 0 0 15,3 0 768-15,-4 0 128 0,-1 2 32 0,-4 1 0 16,-3 3 272-16,2-3 48 0,-8 6 16 0,6-4 0 16,2 4 304-16,1-6 64 0,2 3 16 15,0-3 0-15,4 2-32 0,3-5 0 0,0 4 0 0,1-8 0 16,3 4-688-16,-1-2-144 0,6-1-16 0,0-6-16 31,-1 4-1152-31,1-2-240 0</inkml:trace>
  <inkml:trace contextRef="#ctx0" brushRef="#br0" timeOffset="124750.76">33056 13502 10127 0,'6'10'448'0,"-6"-1"96"0,5-2-544 0,-2-2 0 15,1-3 0-15,1 0 0 0,-3 0-128 0,7 3-144 16,6 7-32-16,1-3 0 0,3 5 304 0</inkml:trace>
  <inkml:trace contextRef="#ctx0" brushRef="#br0" timeOffset="126331.37">24838 14787 3679 0,'-8'7'320'0,"4"-5"-320"0,2 2 0 0,-1-1 0 0,1-3 560 0,2 0 32 15,2 2 16-15,-4-2 0 0,2 0 0 0,0 0 0 16,0 0 0-16,0 0 0 0,2 0-336 0,-2-2-64 16,3 2-16-16,-3 0 0 0,2-3 640 0,0 3 128 15,0 0 32-15,1 0 0 0,2 0 128 0,1 3 32 16,1-3 0-16,-2 2 0 0,0-2-256 0,0 3-32 15,2 3-16-15,2 2 0 0,0 1-336 0,-6 0-64 16,2 5 0-16,1 3-16 0,-3 4-224 0,-3 5-32 16,2 2-16-16,-4 3 0 0,2 2-160 0,-3 2 0 15,-3-2 0-15,-1 0 0 0,6-1 0 0,-5-4 0 16,3-2 0-16,0-4 0 0,3-1-160 0,0-2 160 0,0-6 0 0,3 1-144 16,-1-6 144-16,1-1 0 0,1-5-144 0,1-2 144 15,4 0-256-15,-1-2 0 0,-2-1 16 0,1-9 0 31,1 1-592-31,3-5-128 0,-3-3-32 0,1-7 0 16,3 0 416-16,-6-2 64 0,2-3 32 0,1-2 0 0,0 1 480 0,-1 1 0 0,1 0-128 0,0-1 128 16,-4 3 0-16,4 3 0 0,-4 3 144 0,4 0-144 15,-1 1 432-15,5 1-16 0,-3 3 0 0,2 6 0 16,1 5 256-16,0 0 48 0,0 7 16 0,1 4 0 16,3-3 144-16,0 3 16 0,1 1 16 0,5 2 0 15,-1-2-384-15,-1-1-80 0,2 1 0 0,-1-2-16 16,5-1-304-16,-1 2-128 0,0-1 128 0,0-1-128 0,0-2 0 0,-3 5 0 15,1-1 128-15,1 1-128 0,1-2 0 0,-4 4 0 16,4 0 0-16,-1-3 0 0,3 4 0 0,0-2 0 16,-28-6 0-16,0 0 128 15,0 0 128-15,102 17 32 0,-77-17 0 0,1-2 0 0,0-1-288 0,-2-2 0 16,-1-2 0-16,-2-2 0 0,0 4 0 0,-2-4 0 16,2-1 0-16,-9-1 0 0,2-3 0 0,-3 0 0 15,-4 2 0-15,-2-2 0 0,-2 0 0 0,-1-3 0 16,-4 3 0-16,-1-2 0 0,-2 2 192 0,-4 0 0 15,-3 0-16-15,0 2 0 0,-2 0 16 0,0 5 16 0,-4 4 0 16,1 3 0-16,-2 3-208 0,1 4 0 0,-3 5 0 0,2 2 0 16,-2 4 128-16,4 2 0 0,-2 7-128 0,1 0 192 15,1 5 288-15,-1 3 48 0,4 5 16 0,2 7 0 16,-2-2 64-16,6 4 16 0,1 1 0 0,5 1 0 16,-2-8-192-16,8 3-48 0,3-3 0 0,3-8 0 15,4 0-384-15,4-4 0 0,8-5 0 0,5-3 0 16,-31-23 0-16,75 23-304 0,-75-23 48 0,0 0 16 31,146-14-2048-31,-146 14-400 0</inkml:trace>
  <inkml:trace contextRef="#ctx0" brushRef="#br0" timeOffset="126551.89">26642 14112 1839 0,'-9'3'160'0,"4"-1"-160"0,2 1 0 0,3 1 0 16,0-2 2128-16,0 5 400 0,-6 1 80 0,3 8 16 16,-4 5-144-16,0 5-32 0,3 5 0 0,1 1 0 15,-1 6-1120-15,3 2-240 0,-4 5-32 0,1 2-16 16,1 4-240-16,1 5-48 0,-2 1-16 0,-1 1 0 0,5 4-224 0,-3-1-64 16,3-3 0-16,0-1 0 0,3-5-448 15,-3 2 0-15,0-1 0 0,2-5 0 16,-2-4-736-16,3-1-96 0,-3-6 0 0,0-2-10752 15</inkml:trace>
  <inkml:trace contextRef="#ctx0" brushRef="#br0" timeOffset="126976.18">26318 14779 14735 0,'-5'3'640'0,"3"-3"160"0,2 5-640 0,2-1-160 0,1-1 0 0,-1-1 0 15,5 2 1632-15,2 4 288 0,3 6 64 0,10 9 16 16,1-4-720-16,3 0-128 0,0 2-48 0,6-3 0 16,-1-3-912-16,-31-15-192 0,0 0 0 0,124 18 0 31,-124-18-688-31,96-6-48 0,-96 6-16 0,97-17 0 16,-97 17 208-16,0 0 32 0,110-44 16 0,-110 44 0 0,0 0 496 0,80-48 0 0,-59 28 0 0,-2 0 0 15,-1 6 384-15,-4-2-16 0,-2 2-16 0,-7 4 0 16,0-3 192-16,-3 8 32 0,-4 2 16 0,1 3 0 15,-8 3-592-15,0 8 0 0,-3 1 0 0,1 7 0 0,-4 2 0 0,4 5 0 16,-1 4 0-16,2 1-128 16,1 2 128-16,5 0 0 0,-1 4 0 0,2 1 0 0,-2 2 128 0,5-3 48 15,5 4 16-15,-2-2 0 0,2-4 224 0,1-2 48 16,6-5 16-16,-3-6 0 0,3 1-480 0,2-11 128 16,3 2-128-16,2-5 0 0,2-6 0 0,-3-3 0 15,-1-3 0-15,1-6 0 0,-1-5 592 0,-3-3 32 16,0-6 0-16,0-3 0 0,0-5-64 0,-2-4-16 15,0 0 0-15,-3-2 0 0,1-3-544 0,-3 2 0 16,2-2 0-16,-2 5 0 16,3 4-1680-16,-3 3-240 0,2 2-64 0,0 1-9856 0</inkml:trace>
  <inkml:trace contextRef="#ctx0" brushRef="#br0" timeOffset="127714.17">27661 14869 6623 0,'0'5'128'0,"0"-1"48"0,2-2 0 0,-2 1 16 0,2 2-192 0,-2-1 0 0,5 6 0 0,-5 6 0 16,5 3 1856-16,1 7 336 0,1 0 64 0,-2 1 16 16,-2-1-672-16,3 0-128 0,-5 0-16 0,3 0-16 0,-1-2-944 0,-3 1-192 15,2-1-48-15,-2-3 0 16,2 5-256-16,-4-5 0 0,0-2-176 0,-5-1 176 0,2 1-160 0,-4-3 160 15,4-3-128-15,-5 0 128 0,3-5-160 0,1-2 160 16,1-3-192-16,2-3 192 0,3-3-192 0,-4-3 192 16,4-1-192-16,0-7 192 31,4-3-544-31,-3 0 0 0,3-6 0 0,-1-3 0 0,1-2 544 0,1-3 0 0,-3-4 0 0,1 0 0 0,1-3 320 0,1 3 128 16,-1 2 32-16,-3 3 0 0,3 8-32 0,-1 4-16 15,-1 6 0-15,2 3 0 0,-4 2-192 0,1 4-48 16,3 3 0-16,-1-4 0 0,2 4 304 0,1 0 48 15,2 4 16-15,3-4 0 0,3 1 0 0,0-2 0 16,-4-3 0-16,6 3 0 0,1-3-256 0,2 1-48 16,2-3-16-16,0-1 0 0,2 2 112 0,0-4 32 0,-1 1 0 0,4-1 0 15,-3 0 0-15,0-1 16 0,1-2 0 0,0 1 0 16,1-1-400-16,-6 0 0 0,4 1 0 0,-6-1 0 16,-1 3-256-16,-6 4-16 0,2 0-16 0,-6-2 0 15,1 5-80-15,-2 2-16 0,-3 2 0 0,-2 2 0 16,0 1 384-16,-2 9 0 0,-2 1 0 0,1 5 0 15,1 6 0-15,-3 0-272 0,1 9 64 0,-1-4 16 32,2 7-512-32,-2-5-112 0,5 6-16 0,-4-4 0 0,4-2 192 0,4-6 16 0,1-2 16 0,0-2 0 15,2-4-768-15,0-5-160 0,2-4-16 0,-2-1-16 16,1-6 880-16,-2-3 176 0,-1-3 48 0,2-6 0 0,-2 0 656 0,4-5 144 16,-1-3 32-16,1-6 0 0,0-3 32 0,1-2 16 15,2-5 0 1,1-2 0-16,-3-1-288 0,2 1-128 0,1 4 128 0,0-4-128 0,-2 0 400 0,5 2 0 15,-2-2 0-15,3 0 0 0,0 0 608 0,3 4 112 16,-3 5 32-16,4 0 0 0,-4 0-304 0,2 7-48 16,2 1-16-16,-8 6 0 0,1 3 224 0,-4 7 32 15,2 4 16-15,-7 3 0 0,2 4 80 0,-1 3 16 16,-3 2 0-16,-1 4 0 0,1 4-96 0,-3 3-16 16,0 1 0-16,0 2 0 0,0 3-448 0,-5 2-80 0,3 4-32 15,-3 3 0-15,0 0-240 0,0 3-48 0,1-3-16 0,-1 4 0 16,-2-7-176-16,5-4 0 0,2 0 0 0,0-7 0 15,5-3-272 1,1-11-48-16,6-4 0 0,-2-9-16816 0</inkml:trace>
  <inkml:trace contextRef="#ctx0" brushRef="#br0" timeOffset="128860.65">29801 14002 1839 0,'-14'0'160'0,"6"0"-160"0,4 0 0 0,-1-2 0 16,5 2 816-16,-7-2 128 0,-2-3 16 0,-5 3 16 15,-3-5 496-15,-2-1 112 0,1-3 16 0,10 3 0 16,-1-5 624-16,2 5 128 0,5 2 16 0,2-1 16 16,2 2-288-16,0 0-64 0,3 5-16 0,-3 0 0 15,1 0-848-15,1 4-160 0,-1 2-48 0,2 5 0 16,1 5-432-16,-3 5-80 0,2 10-32 0,-1 7 0 15,1 7-224-15,0 11-64 0,-1 3 0 0,-3 6 0 16,3 3-128-16,-4 7 0 0,3-2-192 0,-3-2 192 16,0-1-240-16,2-4 80 0,2-3 16 0,1-9 0 15,2-2-752-15,-2-12-160 16,4-5-32-16,-1-9-7584 0,-2-5-1520 0</inkml:trace>
  <inkml:trace contextRef="#ctx0" brushRef="#br0" timeOffset="130024.08">29355 14362 11055 0,'-15'6'976'0,"4"1"-784"16,6-2-192-16,3-3 0 0,2 1 2048 0,-2 2 352 16,-3 4 80-16,-4 3 16 0,1 7-608 0,1-1-112 15,7-1-32-15,7 1 0 0,7-1-1168 0,5-8-256 16,10-1-32-16,-29-8-16 0,0 0-272 0,128 0 0 0,-128 0 0 15,106-17 0-15,-106 17 0 0,101-26 0 0,-101 26 0 0,94-33 0 16,-94 33 0-16,101-42 0 0,-101 42 128 0,103-49-128 16,-103 49 0-16,101-49 128 15,-101 49-128-15,91-43 0 0,-91 43 128 0,0 0-128 0,102-63 0 0,-79 46 0 16,-2-1 0-16,-9 6 0 0,-1 2 0 0,-6-2 0 16,2 6 0-16,-7 1 0 0,0 2 0 0,-4 3 0 15,1 0 0-15,-4 3 0 0,3 2 0 0,-4 8 0 16,-4 0 0-16,-2 5 0 0,0 4 0 0,-2 1 0 15,0 7 0-15,-1-2 0 0,1 6 0 0,2 7 0 0,0-1 0 16,0 3 0-16,2 1 0 0,0-4 0 0,3 0 0 0,1-5 0 16,1-4-208-16,3 0 80 15,-1-1-656-15,1-2-128 0,-1-2-32 0,5-2 0 16,0-5-1216-16,-3-3-240 0,3-5-48 0,0-3-16 16,-4-2 816-16,4-3 176 0,0-3 16 0,4-3 16 0,-1-6 992 0,-1 0 208 15,3-5 48-15,4-3 0 0,0-1 320 0,-1 1 80 16,3-2 16-16,-1-4 0 0,2-3 176 0,-1 0 48 15,1 0 0-15,0-2 0 0,2 0 16 0,-3-3 16 16,1 3 0-16,2-7 0 0,0 4 416 0,1-8 64 16,3 4 32-16,-4-5 0 0,3 4 16 0,1 1 0 15,-4 4 0-15,-2 4 0 0,2 5-304 0,-6 6-48 0,1 6-16 16,-5 5 0-16,1 5-80 0,-5 1-32 0,2 4 0 0,-4 2 0 16,2 4 304-16,-4 1 48 0,3 2 16 0,-1 3 0 15,2 6-224-15,-2-2-32 0,2 5-16 0,2 2 0 16,0 2-624-16,3 1 0 0,-5 4 0 0,3 0 0 31,3 1-1088-31,-1-1-144 0,0 5-32 0,2-5 0 16,3-4-1008-16,3-5-208 0,4 1-32 0,0-5-16 0,-3-4 240 15,4-6 48-15,-1-4 16 0,1-4 0 0,-1-4 624 0,-1-4 128 16,-1-1 32-16,-1-3 0 0,0-5 928 0,2-4 192 0,-2 0 48 0,-2-4 0 16,2-2 992-16,4-3 208 0,-4-6 32 0,-1 1 16 15,1 0-528-15,-3-4-96 0,3 4-32 0,-5-4 0 16,1 3 64-16,-1 1 0 0,-1 1 0 0,1 4 0 0,0 0 880 0,0 7 176 15,-1 2 32-15,1 4 16 0,0 5 144 0,-4 8 32 16,0 0 0-16,-3 7 0 0,0 1-320 16,-2 8-48-16,0 1-16 0,-2 10 0 0,2 2-144 0,-2 6-48 15,0 5 0-15,-1 0 0 0,1 0-720 0,2 4-160 16,0-4-16-16,2-2-16 0,3-5-176 0,2-1 0 16,-3-6-192-16,4-2 192 15,1-5-576-15,1-3 16 0,-1-2 0 0,-4-4 0 16,2-1-688-16,0-5-144 0,0-3-16 0,-1-6-16 15,-1 0 144-15,2-4 16 0,-6-3 16 0,6-2 0 16,-5-3 592-16,2-1 112 0,1-8 32 0,2 2 0 16,-2-6-128-16,-1 0 0 0,-3-1-16 0,3 0 0 15,-4 3 96-15,0-2 32 0,2 1 0 0,-1 1 0 0,5 2 704 0,-6 0 144 0,5 6 16 0,-2-1 16 16,6 11 1008-16,-6 1 208 0,4 6 32 0,0 3 16 16,-1 3-160-16,-1 6-48 0,2 5 0 0,2 3 0 15,-1 3-160-15,3 4-32 0,1 0-16 0,2 1 0 16,-2-3-560-16,2-3-96 0,3 2-32 0,3-1 0 15,-3-5 0-15,4-1-16 0,2-2 0 0,3-3 0 16,2-2 160-16,1-5 48 0,-29-2 0 0,0 0 0 16,0 0-80-16,106-18-16 0,-85 10 0 0,-3-5 0 0,-4-1-176 15,-6 1-48-15,1-3 0 16,-7-2 0-16,0 1-176 0,-4-2-32 0,-3-2-16 0,-1-2 0 0,-6 6-160 0,-2-4 0 16,-3 2 0-16,-4 1 0 0,-2 1 0 0,-1 5 0 15,0 1 0-15,-3-1 0 0,1 7-176 0,0 0 48 16,2 1 0-16,-2 8 0 0,-1 4-80 0,5 3-16 15,-3 5 0-15,6 3 0 16,2 3 416-16,5 8 96 0,3 5 16 0,4 0 0 0,3 1 400 0,4 8 64 16,3 5 32-16,2 3 0 0,3 2-384 0,6 2-80 15,-2-1-16-15,3-2 0 0,1-3-320 0,4-1 0 16,-1-4 0-16,4-7 0 0,4-5-128 0,6-8-112 0,0-6-16 16,-35-19-17728-16</inkml:trace>
  <inkml:trace contextRef="#ctx0" brushRef="#br0" timeOffset="131411.62">22042 16400 5519 0,'3'5'496'0,"-1"2"-496"15,1-5 0-15,1-2 0 0,1-2 1312 0,4 2 160 16,5 2 48-16,10-2 0 0,-24 0-80 0,0 0-16 0,112-17 0 0,-112 17 0 15,0 0 112-15,104-37 0 0,-104 37 16 0,0 0 0 32,0 0-272-32,113-45-64 0,-86 36-16 0,-3 0 0 15,0 3-416-15,-3-3-80 0,0 4 0 0,-2-1-16 0,-1 3-304 0,-1-6-64 0,4 6-16 0,-5-6 0 16,3-1-304-16,-3-3 0 0,1 3 0 0,-3-2 0 31,2-1 0-31,-6 0 0 0,2 2 0 0,1-5 0 16,-5 6 0-16,1-6-144 0,0 2 144 0,-1 0 0 15,-2 1-368-15,-1-3 16 0,-2 2 0 0,-3 5 0 16,0-1-352-16,-3 3-64 0,-2-2 0 0,-4 6-16 16,0 1 288-16,-5-2 64 0,-1 4 16 0,-5 4 0 15,3-1-160-15,-6-1-48 0,-1 5 0 16,0-5 0-16,-1 5-48 0,1-2-16 0,3 0 0 0,-2 0 0 0,6 2 496 0,-1-1 192 16,3 2-128-16,4 3 128 0,-1-3 0 0,5 3 192 15,4 3 0-15,-3 0-16 0,3 0 656 0,3 3 144 16,0 6 32-16,0-2 0 0,2 5-160 0,-1 2-16 15,5 1-16-15,-5 3 0 0,6-1-32 0,-2 2 0 16,1 0 0-16,1 2 0 0,-2-4-576 0,4 1-208 16,-1-11 144-16,3 1-144 0,4-6 0 0,3-6 0 15,-1 3-144-15,6-8 144 16,3-5-1456-16,-2 0-176 0,4-4-32 0,0-3-16 16,-28 7-752-16,0 0-160 0,0 0-32 0,119-55-2496 0,-119 55-512 0</inkml:trace>
  <inkml:trace contextRef="#ctx0" brushRef="#br0" timeOffset="131619.96">23331 15493 10127 0,'-2'12'896'0,"-3"-3"-704"0,5-1-192 0,0-2 0 15,2 1 1648-15,-2 7 288 0,3 8 64 0,-3 18 16 16,2 14-800-16,0 5-176 0,3-5-16 0,-3 2-16 15,1-5-848-15,-3-3-160 0,4 1 0 0,-4-5 0 16,0-1-256-16,0 1 48 0,2-1 0 0,1-3 0 16,0 2-80-16,1-3-16 0,1-5 0 0,0-2 0 15,4-3-64-15,0-4-16 0</inkml:trace>
  <inkml:trace contextRef="#ctx0" brushRef="#br0" timeOffset="131809.37">23547 16123 15663 0,'-5'4'688'0,"3"1"144"0,-1-2-656 0,3 3-176 31,0-3 0-31,-4 1 0 0,4 3 1408 0,-2 5 240 0,2 5 48 0,-6 9 16 0,0 2-816 0,1-2-144 16,0 1-48-16,-2-5 0 0,3-1-704 0,3-4 0 31,-3 3-240-31,2-1 64 0,2-4-1344 0,6 6-272 0</inkml:trace>
  <inkml:trace contextRef="#ctx0" brushRef="#br0" timeOffset="132359.91">24344 15669 19343 0,'-13'5'1728'0,"8"-3"-1392"0,2-2-336 0,-1-2 0 16,4 0 576-16,-2-1 32 0,2-3 16 0,-3-2 0 16,-2-4 32-16,-1-4 16 0,-6-3 0 0,-2 0 0 31,-3 1-1376-31,-1 8-288 0,1 1-48 0,-4 2-16 16,2 7 496-16,-4 0 112 0,2 5 0 0,-1 4 16 0,1 0 432 0,-2 6 0 0,4 5 0 0,0 0-128 15,3 3 128-15,-1 8 176 0,3 1-48 0,2 8 0 16,3 3 240-16,4 1 32 0,1 5 16 0,4-1 0 15,0 5 32-15,2 1 16 0,0 3 0 0,3 1 0 16,0 3-464-16,-1-4 0 0,1-1 0 0,2-2 0 0,0 0-160 16,5-7-128-16,-3 2-32 0,1-6 0 15,2-6-1488-15,1-4-304 0</inkml:trace>
  <inkml:trace contextRef="#ctx0" brushRef="#br0" timeOffset="132569.01">24004 16165 13823 0,'5'-2'1216'0,"-2"1"-960"0,-1-3-256 0,2 4 0 15,-1 4 2288-15,2-4 400 0,4 1 96 0,5 1 16 16,7 0-800-16,-2 1-144 0,2 1-48 0,2-2 0 16,-2 1-1312-16,1-3-272 0,1 2-48 0,3-4-16 15,-3-1-624-15,1 1-128 0,-1-5-32 0,-6-2 0 31,-1 0-1232-31,0 1-256 0</inkml:trace>
  <inkml:trace contextRef="#ctx0" brushRef="#br0" timeOffset="132726.4">23531 15827 25791 0,'-24'18'1152'0,"14"-10"224"0,1 1-1104 0,4-4-272 15,3-1 0-15,4-4 0 0,3 1 512 0,5-1 64 16,6-1 0-16,10 1 0 0,-26 0-368 0,0 0-64 16</inkml:trace>
  <inkml:trace contextRef="#ctx0" brushRef="#br0" timeOffset="133612.57">25206 15709 7359 0,'0'3'656'16,"0"-3"-528"-16,0 4-128 0,0-3 0 0,0 3 704 0,0-1 96 15,0 3 32-15,0 2 0 0,0 6 16 0,0 4 16 16,0-1 0-16,-2-3 0 0,2 4 288 0,0-1 48 16,0 0 16-16,0 2 0 0,-3 2 80 0,1 2 32 15,-1 3 0-15,-3 0 0 0,3 6-448 0,-2-1-96 16,-4 4-16-16,0 0 0 0,-3 5-448 0,2 3-112 15,-3 1-16-15,1-4 0 0,2 3-192 0,-4-3 0 16,2-3 0-16,-1-2 0 0,3-9-160 0,1 0 160 16,1 2-128-16,-1-7 128 15,2-4-960-15,2-3-128 0,3-5 0 0,0-4-9232 0</inkml:trace>
  <inkml:trace contextRef="#ctx0" brushRef="#br0" timeOffset="133948.81">25602 15867 9215 0,'0'0'400'0,"-4"0"96"0,2 4-496 0,2-4 0 0,0 1 0 0,-3-1 0 16,1 2 1504-16,-1 3 208 0,-2 1 32 0,-4 2 16 16,-2 6-608-16,-3-1-128 0,0 4-32 0,-6-3 0 0,0 3-784 0,-2 1-208 15,-4-1 0-15,-4 6 0 0,2-6 0 16,-3 1 0-16,1 3 0 0,-1-2 0 0,-1-2 0 0,1 4-144 15,7-4 144-15,1-1-160 0,0 0 160 0,6-6 0 16,-1 2 0-16,6 1 0 0,4-3 0 0,1-1 0 16,3-2 0-16,4-2 0 0,2 0 0 0,5 0 0 15,2 4 0-15,1-5 176 0,6 1 528 0,6 2 128 16,1-2 0-16,7-2 16 0,6 3 112 0,-36-6 0 16,0 0 16-16,122 8 0 0,-122-8-544 0,89 9-112 15,-89-9-32-15,80 11 0 0,-45-3-288 0,-4 4-192 16,-1 1 16-16,1-3 16 15,-3 2-976-15,-2-6-192 0,-3 2-32 0,0-4-8832 0</inkml:trace>
  <inkml:trace contextRef="#ctx0" brushRef="#br0" timeOffset="135855.28">26550 15660 1839 0,'1'0'160'0,"3"-2"-160"0,-1 2 0 0,-3 0 0 16,2 0 768-16,0 0 128 0,3 0 32 0,0 0 0 16,4 2 416-16,0-2 64 0,-1 5 32 0,-2-1 0 15,-1 1-352-15,-2-2-64 0,3 4 0 0,-5 0-16 16,1 0-208-16,2 2-32 0,-8 1-16 0,2 3 0 16,-1-1-112-16,-2 2-32 15,-4 0 0-15,0 3 0 0,1 1-176 0,-5-4-48 0,-1 6 0 0,0-2 0 16,2-1-144-16,-5 1-48 0,3-1 0 0,-4-1 0 15,1-1-192-15,0-1 0 0,-1 0 0 0,-1 0 0 16,0-2 0-16,0 1 0 0,-4-3 0 0,2 6 0 16,2-6-128-16,1 2 128 0,-2-1-192 0,2-2 192 15,4-2-576-15,0-2 0 0,6 0 0 0,-1 4 0 0,5-4 400 0,3-2 176 16,2 4-160-16,3-5 160 0,1 3 0 0,4-1 0 16,3-1 0-16,4-1 0 0,-1-2 384 0,8 3 64 15,0-3 0-15,3 0 16 0,3 0-64 0,-1-3-16 16,-3 3 0-16,3 0 0 15,-28 0-384-15,0 0 0 0,104 0 0 0,-104 0 0 0,0 0-208 0,115 12-80 16,-115-12-16-16,0 0 0 16,124 14-1024-16,-89-7-208 0,-35-7-32 0,0 0-5808 15</inkml:trace>
  <inkml:trace contextRef="#ctx0" brushRef="#br0" timeOffset="136502.5">27590 15751 6447 0,'-12'14'576'0,"3"-6"-576"16,4 1 0-16,-2-4 0 0,5-1 1344 0,-1-3 176 16,-1 3 16-16,-1 5 16 0,-4 1 528 0,-1 2 96 15,-2 6 32-15,3-4 0 0,0 1-1248 0,-3-1-240 16,3 0-48-16,1 0-16 0,-1 3-512 0,0 1-144 0,0 3 0 0,-1 1 0 15,1 6 128-15,0 2-128 0,-3 0 160 0,2 3-160 16,-4 7 256-16,-2 1-32 16,2 3-16-16,-5-2 0 0,2 1-208 0,-1-6 0 15,6-2 0-15,-5-4 0 0,4-1 0 0,3-8 0 0,-2-4-192 16,3-3 192 0,4-6-480-16,0-7 16 0,1 1 0 0,1-6 0 15,1-2 0-15,4-8 0 0,5 0 0 0,-2-8 0 0,5-2-160 16,6-8-16-16,1-4-16 0,3-9 0 0,4 2 416 0,2-6 96 0,2-5 16 0,0 1 0 15,1 0 128-15,-1 0 0 16,2-2 128-16,0-4-128 0,1 2 752 0,-3 1 80 0,1 3 0 0,-1 4 16 16,-1 8 448-16,-3 9 96 0,-1 5 16 0,-1 5 0 15,1 7-688-15,-2 4-128 0,-4 3-16 0,-3 7-16 0,-3 0-304 0,-1 3-64 16,1 9-16-16,-6 2 0 0,2 5 1312 0,-2 2 272 16,-2 2 48-16,-3 1 16 0,2 1-1824 0,-4 1-192 15,-1 0-128-15,-6 0-32 0,1 0 352 0,-6-3 0 0,-4 7 128 16,-3-6-128-16,-1 2 0 0,-1-5 0 0,0 2 0 15,-3-1 0-15,2-4 0 0,-1-1 0 0,1-1-176 0,1-6 176 32,1-1-368-32,-1 0 16 0,6-4 0 0,-1-5 0 31,4 0-1248-31,0 0-240 0,6-5-48 0,4-1-6432 0,4-1-1280 0</inkml:trace>
  <inkml:trace contextRef="#ctx0" brushRef="#br0" timeOffset="136816.41">28142 15784 47 0,'4'-11'0'0,"1"4"0"0,-3 2 0 0,1 2 0 0,1 1 0 15,-4 2 0-15,2 2 944 0,1-2 176 0,2 1 32 16,4 1 16-16,0 3 752 0,3-1 128 0,-3 4 48 0,5-2 0 16,-2 2 128-16,2-1 16 0,3 0 16 0,-3-3 0 15,7 3-736-15,-4-5-160 0,6 3-16 0,-2-4-16 16,3 1-944-16,2 3-192 0,4-1-48 0,-4-1 0 16,-1-1-144-16,1-2 0 0,3 0 0 0,-2 0 0 15,4 0-144-15,-3 0-16 0,1 0 0 0,-1 0 0 16,2 0-688-1,-4 0-144-15,-3-2-32 0,3-1-5632 0,-4 1-1152 0</inkml:trace>
  <inkml:trace contextRef="#ctx0" brushRef="#br0" timeOffset="137257.28">28831 15373 5519 0,'-9'0'496'0,"4"3"-496"15,3-3 0-15,2 0 0 0,2 0 2304 0,-1 0 352 16,-1 2 80-16,-1-2 16 0,2 0-688 0,3 3-128 16,-1-1-16-16,3 2-16 0,2-1-1328 0,1 1-272 0,5 1-48 0,-2 0-16 15,-1 2-240-15,3 3 0 0,3-1 128 0,-1 5-128 16,1 0 608-16,1-2 80 0,1 6 16 0,2-1 0 15,-4 2 288-15,6-1 64 0,-6-1 16 0,2-1 0 16,2-2-464-16,-3 0-96 0,-1-1 0 0,-8 0-16 16,0-5-368-16,-4 1-128 0,-2 0 0 0,-1 3 144 15,-4-2 672-15,-1 4 128 0,-6 2 16 0,-3 3 16 32,1-1-1616-32,-3 3-336 0,2-2-64 0,-3 5-16 0,4-1 848 0,-3-1 208 0,0 4 0 0,2-3 0 15,-4 7 256-15,2-2 112 0,0-2 16 0,1 0 0 0,-3-4 128 0,0 1 16 16,4-2 16-16,0-7 0 0,1 2-304 0,3-6-64 15,1 2-16-15,0-7 0 0,3 1-160 0,1-3-176 16,-1-3 48-16,4 0 0 16,-2 0-1072-16,2-3-208 0,0 1-32 0,0-5-16 15,4 2-752-15,3 0-160 0,2-2-16 0,3-4-8352 16</inkml:trace>
  <inkml:trace contextRef="#ctx0" brushRef="#br0" timeOffset="137753.81">29629 15235 6447 0,'-7'0'576'0,"5"0"-576"15,-1 0 0-15,3 0 0 0,0 0 1104 0,0 0 112 16,3 2 32-16,-3-2 0 0,2 3 864 0,1 2 160 16,1 2 32-16,1 2 16 0,-1 0-784 0,-3 0-144 0,3 1-48 0,1 2 0 15,-2 4-672-15,1 1-144 16,1 4-16-16,-5 2-16 0,2 3 80 0,-2 0 32 0,0 5 0 0,-2 4 0 15,-3 2 208-15,-2 1 32 0,2 6 16 0,-7 1 0 16,1 4-464-16,2 1-80 0,-5 4-32 16,2-5 0-16,4-2-288 0,-6-2-176 0,1 1 32 0,1-6 0 31,3 0-1296-31,3-5-256 0,2-2-48 0,1-7-10608 0</inkml:trace>
  <inkml:trace contextRef="#ctx0" brushRef="#br0" timeOffset="138765.76">30012 15508 11967 0,'7'-17'528'0,"0"5"112"15,-5 0-512-15,1 5-128 0,-3 3 0 0,0 4 0 0,0-3 1456 0,-1 1 256 16,-1-1 48-16,-3 6 16 0,-4 2-160 0,-3 4-16 16,-2 8-16-16,-4 3 0 0,1 2-736 0,-2 3-144 15,1 2-16-15,-4 0-16 0,-1 2-208 0,2-1-32 16,-2-2-16-16,-1 0 0 0,5-3-272 0,-2 0-144 15,4-6 160-15,-1 0-160 0,2 1 0 0,-1-4 0 16,3-2 0-16,2 2 0 16,3-5 0-16,0-1 0 0,4 1 0 0,2 0 0 0,3-2 0 0,3 0 0 15,2-4 0-15,4 6 0 0,0-4 0 0,3 2 0 16,7-2 0-16,-1 0 0 0,-1-1 0 0,4 1 0 0,3-1 0 16,6-4 0-16,-30 0 0 0,0 0 0 0,115-4 0 0,-115 4 0 15,0 0 0-15,141-19 0 0,-141 19 0 0,0 0 0 16,141-35 256-16,-141 35 0 15,0 0 0-15,112-52 0 0,-112 52 48 0,0 0 16 0,75-75 0 0,-54 49 0 16,-9 0 0-16,2 0 16 0,-5 1 0 0,-4 1 0 16,-5 1-48-16,0 1-16 0,-5 1 0 0,-4 2 0 15,0 3 0-15,-7 2 0 0,1 3 0 0,-3 3 0 16,1 1-96-16,-6 7-32 0,2 3 0 0,0 3 0 16,2 6-16-16,-3 2 0 0,-1 7 0 0,2-2 0 15,0 7 192-15,2 0 48 16,2 5 0-16,1 4 0 0,5 0-128 0,3 2-32 0,-1 1 0 0,5 5 0 15,4-3-208-15,4-3 0 16,5 1 0-16,3-6 0 0,4-10 0 0,4-1 0 0,7-7 0 0,-1 0 0 0,0-5 0 0,-2 0 0 16,2-6 0-16,4-3-160 0,-4-3 160 0,-26 3-208 15,0 0 80-15,0 0 128 32,119-60-672-32,-119 60-16 0,0 0 0 0,80-68 0 0,-54 41 240 0,0-3 64 0,-3-1 0 0,-2 3 0 15,1 2 384-15,-2-4 0 0,-3 7 0 0,-3-3 0 0,-2 4 0 0,0 4 0 16,-6 1 0-16,-1 3 0 0,-2 2 0 0,-1 3 0 15,-2 4 128-15,-2 3-128 0,-3 4 144 0,-2 3-144 0,2 4 192 16,-4 3-192-16,-3 2 448 0,1 7-32 0,3 1 0 0,-4 4 0 16,1 2 176-16,2-2 48 15,1 4 0-15,-1-2 0 16,0 5-320-16,0 0-64 0,3 2-16 0,0-4 0 16,3 4-240-16,1-5 0 0,6-4 0 0,1-7 0 15,3 4 0-15,1-8 0 0,9-4 0 0,-1-3 0 16,7-2 0-16,6-6 0 0,-2-6 0 0,-28 6-160 15,0 0 160-15,105-36 0 0,-105 36 0 0,0 0 0 16,109-65 0-16,-109 65-128 0,0 0 128 0,98-88 0 16,-98 88 0-16,63-75 0 0,-63 75 0 0,59-72-128 15,-31 34-112-15,-7 3-16 0,-2 2 0 0,-2 3 0 16,-8 3-320-16,0 2-80 0,-4 6-16 0,-2 2 0 16,-6 4 368-16,-2 5 80 0,-4 6 16 0,0 4 0 0,-3 1 208 0,-2 6 0 15,0 8-160-15,-3 2 160 0,-4 8-320 16,2 2 16-16,-4 3 0 0,2 6 0 0,4 2 304 0,-2 2 0 15,1 1 0-15,-3 6 0 0,4 3 0 0,3 4 0 16,-4 3 0-16,4 6 0 0,-1 3-128 0,1 7 128 16,0 3 0-16,-4 0 0 0,5-1 0 0,-5-4 0 15,-3-5 0-15,2-7 0 0,-7-7 240 0,3-7 0 16,-3-7 0-16,0-5 0 0,0-7-240 0,-2-4 0 16,4-8-144-16,1-4 144 0,5-7 0 0,-1-5 0 15,7-9 0-15,-2-8 0 0,5-6 144 0,1-4 80 16,2-7 16-16,3-2 0 0,3 1 0 0,2-8 0 0,5-6 0 0,1-5 0 15,6-7-48-15,0 0 0 0,7 2 0 0,2-2 0 16,3 8-48-16,0 3-16 0,0 3 0 0,2 7 0 16,-28 40-128-16,58-70 192 0,-58 70-192 0,0 0 192 15,89-71-192-15,-89 71 0 0,0 0 0 0,90-58 0 16,-90 58 0-16,0 0 0 0,94-54 0 0,-94 54 0 31,0 0-1216-31,110-50-112 0,-110 50-16 0,0 0-12944 0</inkml:trace>
  <inkml:trace contextRef="#ctx0" brushRef="#br0" timeOffset="138985.28">31837 15280 16575 0,'-9'14'736'0,"4"-5"160"0,-1 0-720 0,6-1-176 15,-3-2 0-15,3-5 0 0,3 5 1552 0,-3-1 288 16,0 9 48-16,0-2 16 0,0 2-912 0,6 0-176 16,-1-2-48-16,2-3 0 15,2-1-1520-15,-1-2-304 0,3 1-64 0,-4-2-16 0</inkml:trace>
  <inkml:trace contextRef="#ctx0" brushRef="#br0" timeOffset="139189.44">31875 15862 10127 0,'-14'23'896'0,"5"-9"-704"0,1-6-192 0,4-4 0 16,4-4 3600-16,0 0 688 0,4-4 144 0,-4-1 32 15,1 0-2352-15,3-7-480 0,5 1-96 0,-6-4 0 16,2 4-1856-16,4-3-384 0,-4-1-64 0,2 4-12528 15</inkml:trace>
  <inkml:trace contextRef="#ctx0" brushRef="#br0" timeOffset="144677.84">4560 5532 5471 0,'-33'7'0'0,"8"-2"224"0,5 0-64 0,4-1 16 0,5-1-176 0,6-1 0 0,-7 5 0 0,-7 3 0 15,-11 8 624-15,-8 4 80 0,1 5 32 0,-1-1 0 16,5 0-416-16,3 2-96 0,-1-2-16 0,-1 0 0 16,-1 0 48-16,0-3 0 0,-5 3 0 0,3 0 0 15,-2 0 480-15,3 5 96 0,-1 1 32 0,2 1 0 16,3-2 160-16,-5 4 48 0,-1 5 0 0,-5 0 0 16,3 0-400-16,0 0-80 0,1 0-16 0,1 4 0 15,1-4-96-15,0 0-32 0,0-2 0 0,0-3 0 0,4 0-176 0,1-2-32 16,2 0-16-16,2 0 0 0,4 2-224 0,4 3 128 15,-3-1-128-15,6 3 0 0,2 0 0 0,-1 0 128 16,6-1-128-16,-1 4 0 0,5-3 176 0,1 7-16 16,6-2 0-16,1 4 0 0,5 0 160 0,-1 5 48 15,6 2 0-15,-1 1 0 0,2 1-144 0,3 3-32 16,3-2 0-16,-1 2 0 0,3 0-192 0,2-7 0 16,-1 3 128-16,-1-5-128 0,-1-5 0 0,1-1 0 15,1-1 0-15,-5-1 0 0,2-1 240 0,-1 2 96 16,0-1 32-16,0 0 0 0,1 3 256 0,-4-9 48 15,-17-38 16-15,44 61 0 0,-44-61-256 0,0 0-48 0,71 49-16 0,-71-49 0 16,0 0-32-16,92 12 0 0,-92-12 0 0,79-14 0 16,-79 14 144-16,97-30 32 0,-43 13 0 0,7-1 0 15,0 1-512-15,-3 0 0 0,-1 1-176 0,-57 16 176 16,108-21-176-16,-108 21 176 0,100-3-128 0,-100 3 128 16,99 8-352-16,-99-8 16 0,108 18 0 0,-108-18 0 31,115 21-112-31,-115-21-32 0,103 17 0 0,-103-17 0 0,97 9 160 0,-97-9 48 0,100-6 0 0,-100 6 0 15,89-24 144-15,-42 5 128 0,3-11-192 0,3-13 192 16,4-6 0-16,-5-5 304 0,-1-7-48 0,-4 0 0 16,-2-2 400-16,-6-3 80 0,-3-3 16 0,-5-3 0 15,-1 2-416-15,-4 3-80 0,2-3 0 0,-3 4-16 0,-8 5-240 16,0-2 0-16,-1-3 0 0,0-4 0 0,-2 7-128 0,-2-6 128 16,-2 1 0-16,3-5 0 0,-5-2 0 0,1-5 0 15,0 1 0-15,-4-1 0 0,4 2 0 0,-8-2 272 16,1 3-48-16,-2-1-16 0,0-1 272 0,-3-1 48 15,-3 2 16-15,-1 1 0 0,-3 4-272 0,-4 7-48 16,-3 3-16-16,-4 9 0 0,-2 4-208 0,-10 1 128 16,0 7-128-16,-6 4 0 0,-1 6 0 0,-5 4-128 15,-2 4-16-15,-7 1 0 16,-7 11-640-16,-9 2-128 0,-5 5-32 0,0 3 0 16,1 4-16-16,-7 3 0 0,-2 4 0 0,-3 1 0 0,-1 4 720 0,-5 3 240 0,-6 1-144 15,6-1 144-15,12 1 0 0,-2 6 0 0,5 0 0 16,-1 11-12288-16</inkml:trace>
  <inkml:trace contextRef="#ctx0" brushRef="#br0" timeOffset="146216.29">1099 7087 2063 0,'-5'0'0'0,"3"0"0"0,0-3 0 0,2 3 192 0,2 0-192 0,-2-2 0 16,-2-2 0-16,1 1 0 0,-4 1 608 0,1-5 96 16,1 6 0-16,-1-3 16 0,2-1 608 0,-1 1 112 0,-1 4 32 0,3 0 0 15,-5 0 352-15,3 4 80 0,-2 1 16 0,-2 0 0 16,1 2-176-16,1-2-16 0,2 4-16 0,-2 3 0 15,5-1-496-15,-6-2-80 16,5 4-32-16,1 3 0 0,0 0-688 0,3 1-144 0,1 2-16 0,-1 1-16 16,4 2-240-16,0 1 0 0,2-2 0 0,-1 8 0 15,6 4-128-15,0 2 128 0,4 5 0 0,-1 4 0 16,1 1 0-16,-1 2-128 0,0 2 128 0,-3 5 0 16,0 2 0-16,-2 1 0 0,-3 1 0 0,-4 4 0 15,-1 5-256-15,-4-1 48 0,-5 2 16 0,1-4 0 31,-3-3-512-31,0-9-80 0,0-3-32 0,2-9 0 0,0-5 160 16,-2-7 16-16,2-7 16 0,-1-4 0 0,6-3-304 0,-5-10-64 0,3 1-16 0,1-10-4784 16,1-4-960-16</inkml:trace>
  <inkml:trace contextRef="#ctx0" brushRef="#br0" timeOffset="146573">841 7361 7647 0,'-14'-26'336'0,"7"12"80"0,2 0-416 0,0 1 0 31,3 8 0-31,2-2 0 0,-2-1 832 0,2-3 96 16,2-10 16-16,2-1 32 0,1-1 240 0,5 2 64 0,1 7 0 0,6 2 32 16,1 1-112-16,-1 3-32 0,6 3 0 0,3 1 48 15,-26 4-320-15,0 0-48 0,0 0-16 0,118 14 48 16,-118-14-576-16,0 0-112 0,108 23-32 0,-108-23 32 15,0 0-192-15,108 24-240 0,-108-24 48 0,0 0 64 0,93 24-32 16,-69-15 0-16,-1 3 0 0,-4-3 160 0,-2 1 160 16,-3-1 160-16,0 0 16 0,-5-2 48 0,0-2-96 0,-6 4-32 15,-3-1 0-15,-3 1 48 0,-2 2-304 0,-4 4 160 16,-9 3-160-16,-3 1 176 0,-5 5 128 16,-7 1 16-16,-9 6 16 0,-1-3 48 0,1 0-384 0,-5 1-160 0,-2-1 16 0,9-5 144 15,2-2-144-15,1-4 144 0,-6-3 0 0,6-2-144 31,6-3-336-31,6-7-64 0,8-2-16 0,3-2 0 16,9-5-1456-16,5-2-288 0</inkml:trace>
  <inkml:trace contextRef="#ctx0" brushRef="#br0" timeOffset="147077.2">1829 7300 10127 0,'-12'3'448'0,"7"-1"96"0,1 0-544 0,-1-1 0 0,5-1 0 0,0 0 0 16,0 0 784-16,0 0 48 0,0 0 16 0,2 0 0 16,1 0-272-16,3 0-64 0,6 0-16 0,-3-1 0 15,5-3-64-15,1-1-16 0,4-2 0 0,4-2 0 32,1-1 224-32,4-2 32 0,-28 12 16 0,0 0 0 0,96-37 192 0,-96 37 32 0,0 0 16 0,115-47 0 15,-115 47-368-15,0 0-80 0,120-50-16 0,-120 50 0 16,84-35-464-16,-84 35 0 0,96-39 0 0,-96 39 0 31,115-43 0-31,-115 43 0 0,118-40 0 0,-118 40 0 0,112-37 0 0,-112 37 0 0,96-31 0 0,-96 31 0 16,85-35 0-16,-85 35-128 15,0 0 128-15,113-47 0 16,-113 47 0-16,0 0 0 0,98-35 0 0,-98 35 0 0,0 0-176 0,0 0 176 16,117-26-160-16,-117 26 160 15,0 0-640-15,0 0-16 0,101-14-16 0,-77 12 0 16,1 2-240-16,-1-3-48 0,-1 3-16 0,-1-4 0 15,-1-1 336-15,2 0 80 0,0-2 16 0,-23 7 0 0,0 0 384 0,0 0 160 16,106-49-128-16,-106 49 128 0,0 0 0 0</inkml:trace>
  <inkml:trace contextRef="#ctx0" brushRef="#br0" timeOffset="147532.94">2765 6288 7359 0,'9'-7'320'15,"-4"3"80"-15,0-1-400 0,2 2 0 0,-2 1 0 0,1-2 0 0,1 4 1472 0,7-3 224 16,8-2 32-16,4-1 16 0,-26 6-496 0,0 0-96 16,0 0-32-16,112 21 0 0,-82-7 208 0,-1 4 32 15,3-4 16-15,-32-14 0 0,71 40-48 0,-71-40-16 16,84 40 0-16,-84-40 0 0,97 40-528 0,-97-40-96 16,110 29-32-16,-110-29 0 0,98 18-496 0,-98-18-160 15,0 0 0-15,118 22 0 0,-118-22 0 0,0 0 0 16,92 32 0-16,-69-18 0 0,-5-2-192 0,-5 2 48 15,-6 7 16-15,-5-2 0 16,-5 2-304-16,-4 5-48 0,-9 4-16 0,-3 1 0 0,-7 4 496 0,0-2 0 0,-6 2-128 0,3 0 128 16,1-1 0-16,-2-2 0 0,0 3 0 0,3-4 0 15,-3 0 256-15,2 2-48 0,-2 0-16 0,3-1 0 16,-3 1 704-16,2 3 144 0,5 3 32 0,-1-3 0 16,8 4-256-16,6-5-48 0,8-3-16 0,2-3 0 15,5-6-624-15,8-4-128 0,7 0 0 0,8-5-15424 16</inkml:trace>
  <inkml:trace contextRef="#ctx0" brushRef="#br0" timeOffset="153046.47">24790 17339 3679 0,'-9'5'320'0,"5"-1"-320"16,3-1 0-16,-3-1 0 0,4-2 1120 0,4 0 160 31,-4 0 16-31,5 0 16 0,0-2-976 0,2 0-192 0,4-3-144 0,-3 4 192 16,-1-3-192-16,0 1 0 0,0 3 0 0,-2 0 0 31,-5 3-496-31,4 1-16 0,-4 1-16 0,-4 3 0 0,4 1 336 0,-5 0 64 0,2 5 128 0,-1 0-208 16,-1 1 1040-16,2 3 224 0,1 1 32 0,-3 4 16 15,1 1 288-15,1 4 48 0,1 3 16 0,-2 8 0 16,1 4-720-16,-2 4-144 0,-1 5-16 0,3 4-16 16,-6 3-560-16,1 2 0 0,2 0 0 0,-2-3 0 31,-1-4-928-31,2-6-192 0,2 1-32 0,-1-5-16 0,3-4-176 0,1-5-48 0,2-6 0 0,2-6-3104 15</inkml:trace>
  <inkml:trace contextRef="#ctx0" brushRef="#br0" timeOffset="153360.51">24896 17560 7359 0,'-2'-35'656'0,"2"16"-528"16,0-2-128-16,2 4 0 0,1 6 640 0,-1-1 112 15,5 0 16-15,-2-14 0 0,9-12 368 0,4-9 80 16,4 3 0-16,-1 4 16 0,0 12-976 0,-3 7-256 16,-3 7 0-16,1 6 0 0,-2 4 128 0,0 8-128 15,-2 4 0-15,2 3 144 0,-2 1 528 0,2 2 96 0,-3 3 32 0,-1 1 0 16,-1 4-64-16,-1-4-16 0,-1 4 0 0,0-1 0 16,-5 5-368-16,-2 1-80 15,0 0-16-15,-2 3 0 0,-5-4-64 0,0 2-32 16,-3 3 0-16,-4 2 0 0,0-5 128 0,0 2 32 0,-1-4 0 0,-3-2 0 15,1-6-64-15,-2-1-16 0,-8 1 0 0,-1-10 0 16,2-2-112-16,0-6 0 0,0-6-128 0,3-4 192 16,6-6-192-16,0 2-288 0,3-7 64 0,5 4 16 15,5-2-1584 1,1-2-304-16</inkml:trace>
  <inkml:trace contextRef="#ctx0" brushRef="#br0" timeOffset="153628.06">25779 17247 12895 0,'-1'0'1152'0,"1"0"-928"16,1 0-224-16,-1-4 0 0,2 4 1792 0,0-2 320 15,1-1 64-15,-3 3 16 0,6-3-608 0,-1-3-128 16,2 6-32-16,2-1 0 0,-4 1-960 0,3 0-192 15,1 1-32-15,0-1-16 0,0 6-224 0,1-3 0 16,2 2 0-16,2 2-160 0,2-2 160 0,1 6 0 16,6-4 0-16,0-2 0 0,3 2 0 0,0-2 0 0,5-1 0 15,1-4 0 1,-3-4-656-16,3 1-48 0,-4-6-16 0,1 4-10320 0</inkml:trace>
  <inkml:trace contextRef="#ctx0" brushRef="#br0" timeOffset="153848.6">25755 17538 2751 0,'-7'5'256'0,"5"0"-256"0,2-3 0 0,0-2 0 0,6-4 2208 0,-3 1 400 16,4-2 80-16,3-1 0 0,8-6-1216 0,-18 12-240 15,0 0-48-15,106-49-16 0,-106 49-880 0,0 0-288 16,143-52 160-16,-143 52-160 15,0 0 0-15,133-22 0 0,-133 22 0 0,0 0 0 16,104-4 288-16,-76 8-32 0,-2-4 0 0,4 5 0 0,-8-5-32 0,5 5-16 16,-5-3 0-16,-4-1-5616 15,1-1-1120-15</inkml:trace>
  <inkml:trace contextRef="#ctx0" brushRef="#br0" timeOffset="154350.6">26694 17336 19343 0,'-10'20'848'0,"3"-6"192"0,3 0-832 0,4-5-208 0,0-5 0 0,0 1 0 16,0 0 624-16,0 5 80 0,2 8 0 0,-2 4 16 15,0 6-720-15,-2 4 0 0,-1-1 0 0,-1 2 0 16,-1 2-464-16,0 2-48 0,0 1 0 0,1 2 0 0,-1 3 512 0,-2 3 160 15,0-3 0-15,0 1 0 0,2 1 528 0,-4-5 96 16,0 4 32-16,1-8 0 16,3-1-480-16,-4-5-80 0,0-2-32 0,2-6 0 0,2-4-496 15,0-6-112-15,1-7 0 0,2-5-16 16,1-2-1456-16,1-6-272 0,1-5-64 0,1-4-16 16,2 0 336-16,1-6 64 0,0-3 16 0,4-9 0 0,3 2 1408 0,-3-9 384 15,5 0-128-15,0-5 128 0,1 4 1168 0,-1-8 304 16,4-4 48-16,-4-3 16 0,7 6 208 0,-2-6 48 15,5 4 16-15,2-1 0 0,2 4-240 16,0 4-48-16,5 7-16 0,-7 3 0 0,-26 37-640 0,54-61-128 16,-28 41-32-16,-3 6 0 0,-2 3-432 0,-5 4-80 0,-1 7-32 0,3 4 0 15,-4 1 128-15,-4 4 32 0,-1 5 0 0,0-2 0 16,-1 7 912-16,-1 2 192 0,2 1 48 0,-7 5 0 31,1-1-1696-31,-8 0-336 0,0-4-64 0,-6 5-16 0,-4-5 640 0,-3 1 0 0,-6-2 224 0,-2 1-64 16,-2-1-160-16,-4-2 0 0,-2-1 0 0,-7-1 0 15,-2 1 0-15,-2-1 0 0,-4 1-144 0,0-5 144 16,5 0-128-16,1 1 128 0,3-6-192 0,5-1 192 31,12-5-1104-31,1-2-112 0,6 0-32 0,5-5-12128 0</inkml:trace>
  <inkml:trace contextRef="#ctx0" brushRef="#br0" timeOffset="154917.56">27520 17228 1839 0,'-17'1'160'0,"8"-1"-160"0,0 0 0 0,4 0 0 0,2 0 1024 0,3 0 160 16,0 0 32-16,-6 0 16 0,1 0 336 0,-3 0 64 15,1 6 16-15,1-6 0 0,-1 6-464 0,2 0-96 16,2-1 0-16,1 4-16 0,2-1-80 0,0-1-16 15,2-1 0-15,5-1 0 0,1-2 64 0,1 1 16 16,3-3 0-16,4-1 0 0,1 0-160 0,4-1-48 16,2-1 0-16,3-3 0 0,-3 5-336 0,3-4-64 15,2-1 0-15,-2 3-16 0,0 1-240 0,4-5-32 16,-2 6-16-16,-28 0 0 0,0 0-144 0,104-8 0 16,-104 8 0-16,0 0 0 15,119-14 0-15,-119 14 0 0,0 0-144 0,132-18 144 16,-132 18-528-16,0 0-48 0,115-29-16 0,-115 29-11392 0</inkml:trace>
  <inkml:trace contextRef="#ctx0" brushRef="#br0" timeOffset="155293.94">28144 16785 8287 0,'-19'9'736'16,"5"-2"-592"-16,5-4-144 0,9-1 0 15,0-2 1648-15,-3 5 288 0,-9 2 64 0,-4 4 16 0,-1 1-224 0,1 5-32 16,5-3-16 0,4-2 0-16,7-1-848 0,4-2-160 0,5-1-32 0,-1-1-16 0,6 0-208 0,7 0-32 15,5-2-16-15,-1 2 0 0,4 0-192 0,3-3-48 16,-1 1 0-16,2 2 0 0,-1 2-192 0,2-4 128 16,-2 5-128-16,-4-3 0 0,1 4 240 0,-8-2-48 15,2-2-16-15,-6 1 0 0,1 1 272 0,-3 0 64 16,1-1 16-16,-7 3 0 0,-1 3-288 0,-2-2-64 15,-3 2-16-15,-1 3 0 16,-4 1-160-16,-1-1 0 0,-6 1 0 0,-3 4 0 0,-2 4 0 0,-4 0 0 16,-3 6 0-16,-3-1 0 0,-2 4 0 0,0 3 0 0,-4-3 0 15,2 2 0-15,-1 1 432 0,-3-1 96 0,4 3 32 0,-3-4 0 16,1 3-368-16,-1-3-192 0,-2-3 192 0,9-5-192 16,-3 2 0-16,10-11 0 0,3-2-160 0,7-8-9312 31,5-6-1856-31</inkml:trace>
  <inkml:trace contextRef="#ctx0" brushRef="#br0" timeOffset="155593.68">28916 16696 9151 0,'-26'4'192'0,"10"-4"64"0,-1 0 0 0,5 0 0 0,6 0-256 16,3 0 0-16,-1 0 0 0,-4 0 0 0,-3 0 2032 0,-3 0 352 15,-3 5 80-15,5 2 16 16,1 2-816-16,3 1-144 0,4 4-48 0,-1 2 0 0,1 3 112 0,-1-2 16 16,2 9 0-16,-3 1 0 0,3 0-128 0,-2 3 0 31,5 1-16-31,-4 4 0 0,4 4-432 0,0-3-64 15,0 2-32-15,4 1 0 0,-4-1-560 0,1 2-112 16,3 0-32-16,-1-1 0 0,-3-3-224 0,6 6 0 16,-6 0 0-16,3 1-160 15,-3-3-912-15,0-5-176 0,0 2-32 0,-3-8-14464 0</inkml:trace>
  <inkml:trace contextRef="#ctx0" brushRef="#br0" timeOffset="155969.37">29113 17062 13823 0,'-5'7'608'0,"3"-2"128"15,0-1-592-15,2-2-144 0,2-2 0 0,0 3 0 16,3-1 1600-16,-2-1 272 0,6 1 64 0,2 3 16 0,1-1-752 0,-3 1-160 16,1-1-16-16,2-1-16 0,-1-1-528 0,-1-2-96 15,1 0-32-15,1 0 0 0,-4 0 480 0,6-2 80 16,-5-1 32-16,2-1 0 0,-3-1-320 0,1-4-64 15,-2 4-16-15,-2-2 0 0,0-2-160 0,-5-1-48 16,-1 1 0-16,1 0 0 0,-7 1-192 0,2-1-144 16,-4 0 192-16,-3 1-192 0,1-1 0 0,-1 4 0 15,-2-1 0-15,-3-1 0 0,-3 7 0 0,1 0 0 16,0 4 0-16,-4 1 0 0,1 7 0 0,1 2 0 16,3 4 0-16,-1-1 0 0,7 4 320 0,-2 2 48 15,5-1 16-15,1 4 0 0,1 1 304 0,1-1 64 0,5 0 16 16,-1-2 0-16,4 1-304 0,3-1-48 0,0 0-16 0,0-1 0 15,8 0-128-15,-5-6-16 0,5 1-16 0,0-1 0 16,5-3-240-16,1 0 0 0,2-2 0 0,2-3 0 31,-1-4-672-31,4-2-128 0,4-1-32 0,-30-2-15632 0</inkml:trace>
  <inkml:trace contextRef="#ctx0" brushRef="#br0" timeOffset="156237.17">29969 16712 25791 0,'-18'-12'1152'15,"6"3"224"-15,3 4-1104 0,1-2-272 0,2 7 0 0,1 0 0 0,-2 0 960 0,-3 3 128 16,-13 1 16-16,-7 5 16 0,-1 5-592 0,-4 5-112 16,-1 7-32-16,2 7 0 0,3 3 384 0,3 5 64 15,2 2 0-15,2 2 16 0,1 4 96 0,4 2 16 16,1-1 0-16,5 6 0 15,0-4-336-15,5-1-64 0,-1-3-16 0,4-1 0 0,1-6-368 0,8-1-176 16,-3-2 160-16,3-2-160 0,5-4 0 0,-4 1-320 16,4-5 64-16,-1-6 0 15,1 1-1568-15,0-7-304 0,-4-6-64 0,2 2-12960 0</inkml:trace>
  <inkml:trace contextRef="#ctx0" brushRef="#br0" timeOffset="156431.78">29399 17445 5519 0,'-4'-14'496'0,"-1"2"-496"0,5 0 0 0,2 2 0 16,3 6 2256-16,-1 2 368 0,2-1 64 0,5-6 0 16,6-1 0-16,10-6-16 0,-27 16 0 0,0 0 0 15,0 0-1680-15,120-26-336 0,-91 26-64 0,-2 3-16 16,0 3-448-16,3 1-128 0,-4-2 0 0,6 0 0 0,-1-2 0 0,0-1-192 31,4-2 64-31,-35 0 0 0,0 0-640 0,106-17-112 0,-106 17-16 0,0 0-9984 0</inkml:trace>
  <inkml:trace contextRef="#ctx0" brushRef="#br0" timeOffset="156641.07">30383 16639 16575 0,'-5'16'1472'0,"3"-6"-1168"0,1-1-304 0,1-1 0 0,0 1 2688 0,0-4 496 16,0 4 80-16,0 7 32 0,-6 8-448 0,3 9-96 15,-6 9 0-15,0 2-16 0,-4 4-1680 16,0 1-336-16,-1 0-64 0,2 3-16 0,0 0-464 0,2 6-176 16,1-1 0-16,0 4 144 0,0-2-144 0,1 1 0 15,2-1 0-15,0-3 0 0,0-6-192 0,3-3 192 16,1-3-192-16,2-8 192 16,2-1-1568-16,-2-3-192 0</inkml:trace>
  <inkml:trace contextRef="#ctx0" brushRef="#br0" timeOffset="156830.47">30035 17397 20271 0,'0'-4'1792'0,"0"-1"-1424"0,5 1-368 0,4-1 0 16,-4 2 2176-16,4-3 384 0,3 3 64 0,5-6 0 16,-17 9-672-16,0 0-144 0,101-49-16 0,-101 49-16 15,0 0-1376-15,107-31-272 0,-79 26-128 0,1 1 128 16,-1 4-128-16,2 4 0 0,1-1 0 0,0 3 0 15,1-1 0-15,1-2 128 0,0-1-128 0,-33-2 128 16,0 0-400-16</inkml:trace>
  <inkml:trace contextRef="#ctx0" brushRef="#br0" timeOffset="161706.84">14216 15266 3679 0,'0'2'320'0,"0"0"-320"16,0-2 0-16,1 0 0 0,1 0 928 0,-2 2 112 16,4-2 32-16,1 3 0 0,-2 1 32 0,3-3 16 15,-1 5 0-15,-2 0 0 0,2 0 128 0,-1-1 32 16,-1 4 0-16,-1-2 0 0,2 3-192 0,-3-1-48 15,1 3 0-15,3-2 0 0,-1-1-320 0,3 0-64 16,5-2-16-16,-3-2 0 16,5-3-384-16,0 0-96 0,1-2-16 0,3-4 0 0,-4 1-144 0,3-6 0 0,-3 0 0 0,-2-1-176 31,2-4 176-31,-2-2 0 0,-3 4 0 0,0-4 0 0,-2 1 0 16,0-5 0-16,-7-1 0 0,2 2 0 0,-1-2 0 15,-4 1 0-15,-4-3 0 0,-4 0 0 0,-1 4 0 0,-7-2 0 16,-2 0 0-16,0 4 0 0,-2 1-192 0,1 0 64 15,-1 8 0-15,1 3 0 0,-1 1-32 0,4 4 0 16,0 4 0-16,1-1 0 0,4 2 160 0,0 4 0 16,2 1 0-16,3 1-128 0,4-1 128 0,-2 8 176 15,5-1-48-15,-1 6 0 0,3 3 432 0,0 2 80 0,0 8 0 16,3 6 16-16,-1 7-96 0,5 7-32 0,-2 5 0 0,4 1 0 16,0 1-400-16,-1-7-128 0,5-6 0 0,1-6 0 15,3-4 0-15,6-10 0 0,-2-8 0 0,6-4 0 16,1-10-384-16,5-6 0 0,-33-2 16 15,0 0 0 1,109-42-1136-16,-75 16-224 0,-1-5-64 0,-1-8-7344 0</inkml:trace>
  <inkml:trace contextRef="#ctx0" brushRef="#br0" timeOffset="161989.97">14864 14209 3679 0,'0'5'160'0,"0"-3"32"0,3 0-192 0,-3-2 0 15,4-2 0-15,1 2 0 0,0-2 1280 0,7 2 192 16,2-1 64-16,9 1 0 0,0 1 0 0,-2 3 0 16,-4 8 0-16,-3 2 0 0,-2 7-400 0,-7 7-80 15,-1 7-16-15,-8 5 0 0,1 12 336 0,-4 2 64 16,-2 7 16-16,1 5 0 0,-5 4-224 0,3-2-32 0,1-2-16 0,2 0 0 15,4-5-464-15,3-4-80 0,7 1-32 16,-4-9 0-16,6-2-608 0,1-5 0 0,3-4-192 0,1-3 64 31,3-4-1376-31,0-3-272 0,6-4-48 0,-2-1-9552 0</inkml:trace>
  <inkml:trace contextRef="#ctx0" brushRef="#br0" timeOffset="162322.16">15784 14557 15663 0,'-10'-1'1392'16,"3"-3"-1120"-16,-2 1-272 0,5 3 0 15,-1-2 2144-15,-4-1 368 0,-6-3 80 0,-10-1 16 0,-10 2-880 0,1 5-192 16,2 5-16-16,1 4-16 0,5 8-1184 0,1 6-320 16,6 3 0-16,-2 4 0 0,6-2 0 0,2 1-208 15,-1 3 16-15,4-1 0 0,3 2 192 0,4-5-192 16,-3 2 192-16,8-3-192 0,2 0 192 0,-1-1 0 15,2-7 0-15,4 4 0 0,0-3 0 0,-1 1 0 16,1 2 144-16,0-2-144 16,0-2 384-16,-1 2-32 0,1-2 0 0,0 2 0 0,-2-2-192 0,-6 2-32 15,-1 0-128-15,-3-2 192 0,-2 2-192 0,-2-2 0 16,-4 2 0-16,-1 2 0 0,-5-1 0 0,-3 1 0 16,3-2 0-16,-7 2 0 0,4 1 0 0,-2-5 0 0,4 2 0 15,1-7 0-15,5-4 128 0,3-6 0 0,4-4-128 0,0-4 192 16,1-6-336-16,1-11-80 0,6-2-16 0,1-6 0 31,3 1-2064-31,1-3-432 0,3-1-80 0,3-1-4656 0,0 2-928 0</inkml:trace>
  <inkml:trace contextRef="#ctx0" brushRef="#br0" timeOffset="162704.71">15632 14937 2751 0,'9'-5'256'0,"-2"3"-256"0,-2 0 0 0,-1 1 0 15,-1-3 1216-15,4 4 208 16,9-8 48-16,7-1 0 0,-23 9-528 0,0 0-112 0,92-40 0 0,-69 28-16 15,-1-2-560-15,-1 1-128 0,-2 0 0 0,-1-1-128 16,-1 5 1232-16,-1-2 144 0,1 1 32 0,-1 1 0 0,5 2 432 0,-4 0 80 16,1 2 32-16,-1 0 0 0,2-2-496 0,2 2-112 15,-7-4 0-15,7 0-16 0,-2 1-816 0,2-6-176 16,-3 0-16-16,-3-2-16 16,1 2-304-16,-7 2 0 0,-4-2 0 0,-2 5 0 0,-3 1 0 0,0-1 0 15,-5 0 0-15,2 0-144 0,-4 2 144 0,-2 0 0 16,0-1 0-16,-1-1 0 0,1 0 0 0,-3 1 0 15,-2 1 0-15,-3 0 0 0,-3 5 0 0,-2 2 0 16,1 7 0-16,-2 2-128 0,2 3 128 16,0 7 0-16,2 2 0 0,2 5 0 0,3 4 0 0,-2 1 0 0,2 2 0 0,4 5 176 15,1 2 368-15,0 1 80 0,1 6 16 0,1-2 0 16,1 4-192-16,5 3-48 0,-1 4 0 0,4-6 0 16,3-1-128-16,0-6-16 0,7 1-16 0,2-13 0 15,4-1-240-15,1-11 0 0,5-5 0 0,-1-5 0 31,3-6-576-31,2-6-48 0,-28 3-16 0,0 0 0 0,104-46-1728 16,-104 46-336-16</inkml:trace>
  <inkml:trace contextRef="#ctx0" brushRef="#br0" timeOffset="162887.21">16892 14155 10767 0,'-8'-5'224'0,"-1"3"48"0,4 4 16 0,-2 0 32 0,5 1-320 0,-2 1 0 0,1 1 0 0,-2 4 0 0,-1 4 2688 0,-6 7 480 16,0 4 96-16,2-1 0 0,1-1-1744 0,4-1-368 16,1-3-64-16,4-4 0 15,0 0-1088-15,0-1-448 0,4-4 16 0,1 0 16 16,-2-2-2000-16,-1-2-400 0</inkml:trace>
  <inkml:trace contextRef="#ctx0" brushRef="#br0" timeOffset="163044.31">16894 14782 1839 0,'-2'14'160'0,"-1"-7"-160"0,3 2 0 0,0-4 0 15,3-2 3552-15,-3-3 672 0,4 2 144 0,1 2 32 16,4 1-784-16,1 0-160 16,6-1-16-16,-2-4-16 0,-2-2-2656 0,2-5-544 0,-5 3-96 0,5 3-128 15</inkml:trace>
  <inkml:trace contextRef="#ctx0" brushRef="#br0" timeOffset="167816.74">16005 16207 10127 0,'-3'0'896'0,"1"0"-704"0,2 0-192 0,0 0 0 15,0 0 880-15,0 3 144 0,-2-3 16 0,1 6 16 16,-3 2-240-16,1 1-48 0,1 0-16 0,-2 5 0 16,4-6-304-16,-3 5-48 0,1 1-16 0,2-1 0 15,-3 5 160-15,1-1 32 0,2 6 0 0,0 3 0 16,-4 0 192-16,4 0 32 0,-5 4 16 0,5-2 0 16,-3 3-128-16,-3-1-32 0,0 1 0 0,0 4 0 15,1 0-448-15,-2 0-80 0,0-1-128 0,0 3 176 16,-2-2-176-16,1-4 0 0,-1 4 0 0,0-7 0 0,1 2 0 15,-1-8 0-15,0-4-128 0,2-5 128 16,4 0-832-16,-3-8-112 16,3-2-16-16,3-3 0 0,0-3-128 0,2-2-16 0,1-8-16 0,2 0 0 15,2-5 288-15,-1-3 48 0,2-7 16 0,5 2 0 0,-5-5 432 0,1 1 80 16,1-1 32-16,3-4 0 0,-5 2 224 0,1-7 0 16,3-7 0-16,2 0 0 0,-5-4 480 0,1-4-16 15,4-3 0-15,2 1 0 0,-2 3 688 0,0 1 128 16,7 5 16-16,-4 4 16 0,9 4-400 0,-1 10-80 15,1 3 0-15,0 0-16 0,-26 27-432 0,0 0-96 16,78-43-16-16,-57 43 0 0,2 7 32 0,0 2 0 16,-4 1 0-16,5 7 0 0,-6 1 208 0,1-1 64 15,2 4 0-15,-7-2 0 0,3-1-256 0,-8 3-64 0,1-4 0 16,-3 2 0-16,-3-1 80 0,-4-4 16 0,-4 3 0 0,-4-3 0 16,-1-2-128-16,-9 2-32 0,-3 2 0 0,-3-2 0 15,-2 0-192-15,-5 0 0 0,-4-2 0 0,0 2 0 16,3 1-272-16,-1-1 48 0,2 0 16 0,3 4 0 31,-1-1-1200-31,6-3-224 0,0 2-48 0,6-9-9984 0</inkml:trace>
  <inkml:trace contextRef="#ctx0" brushRef="#br0" timeOffset="168320.78">16763 16082 4607 0,'-8'1'400'0,"1"-1"-400"0,1 0 0 0,1 0 0 16,2 0 640-16,3 0 32 0,-4-1 16 0,-1 1 0 15,0 0 208-15,-7 0 32 0,1 0 16 0,2 0 0 16,2 0-432-16,2 0-96 0,0 1-16 0,5-1 0 16,-4 0 176-16,8 0 16 0,-2-1 16 0,3-1 0 15,2-3 352-15,3 3 80 0,1-2 16 0,3-1 0 16,-4-2 48-16,6 2 16 0,7-4 0 0,-4 0 0 0,-19 9-432 0,0 0-96 16,0 0-16-16,99-26 0 15,-99 26-320-15,0 0-80 0,89-26-16 0,-89 26 0 0,0 0-160 0,84-28 0 16,-84 28-160-16,0 0 160 15,0 0-864-15,97-40-80 16,-71 28-16-16,-3 0-5664 0,-2-4-1136 0</inkml:trace>
  <inkml:trace contextRef="#ctx0" brushRef="#br0" timeOffset="169105.74">16751 16346 7359 0,'-5'2'656'0,"5"1"-528"16,2-3-128-16,1-3 0 15,-1 3 1872-15,1-2 352 0,3-1 64 0,2-2 16 0,8-4 368 0,-2-3 80 16,9-6 0-16,-23 18 16 0,0 0-1312 0,80-49-272 15,-80 49-48-15,0 0-16 0,104-61-832 0,-104 61-160 16,0 0-128-16,101-50 144 16,-101 50-704-16,0 0-144 0</inkml:trace>
  <inkml:trace contextRef="#ctx0" brushRef="#br0" timeOffset="170269.71">17723 15536 1839 0,'-1'14'160'0,"-3"-5"-160"0,4 0 0 0,0-6 0 16,0 2 704-16,0-1 128 0,0 1 0 0,0 2 16 15,4 4 288-15,-8 2 48 0,2 3 16 0,-1-2 0 16,-2-2 624-16,-4-1 128 0,0-3 32 0,1 5 0 16,-1-8-64-16,0 4-16 0,-3-1 0 0,2 4 0 15,-3-1-528-15,5 3-96 0,-1 2-32 0,0 1 0 16,4 2-416-16,0 2-96 0,1 2-16 0,1 6 0 15,-1-1-480-15,4 7-112 0,0 0 0 0,0 1-128 16,2 4 0-16,0 4 0 0,1-4 0 0,-1 0 0 31,2 2-384-31,-1-6-64 0,-3 3-32 0,0-8 0 0,0-3-544 16,0-2-96-16,-3 0-32 0,-1-3 0 0,2-6 64 0,-3-1 0 0,2-6 0 0,-4-1 0 16,1-4-48-16,5-5 0 0,-6 0 0 0,5-1-6976 15</inkml:trace>
  <inkml:trace contextRef="#ctx0" brushRef="#br0" timeOffset="170505.16">17600 16090 2751 0,'21'-49'128'0,"-7"11"16"0,1 2-144 0,-1 6 0 16,-3 9 0-16,-3 5 0 0,5-12 512 0,13-19 80 15,10-26 16-15,8-10 0 0,3 3 224 0,-10 13 64 16,-3 15 0-16,-7 12 0 0,-5 12 176 0,-4 4 32 16,-6 10 16-16,2 2 0 0,-6 5 16 0,-2 3 0 15,-1 4 0-15,2 4 0 0,-5 1-96 0,1 4-16 0,-3 1 0 0,0 8 0 16,0 2-96-1,-5 0-32-15,1 6 0 0,-4 0 0 0,-1 3-352 0,-2-1-80 0,1 2-16 0,-4-4 0 16,4 0-240-16,-8-1-48 0,3-1-16 0,-3 0 0 16,-1 1-144-16,-2-3 0 0,2 1 0 0,-4-6 0 15,-1 1 0-15,5-8 0 0,-4-3-128 0,2-3 128 16,4-2-160-16,3-6 160 0,5-1-208 0,0 0-10864 16</inkml:trace>
  <inkml:trace contextRef="#ctx0" brushRef="#br0" timeOffset="170820.9">18314 15615 6447 0,'4'1'272'0,"-4"-2"80"0,3-3-352 0,-3 4 0 16,2-2 0-16,1 1 0 0,1-1 1568 0,-2-3 240 16,3-2 48-16,5-2 16 0,1 0-464 0,3 1-80 15,1 1-32-15,-1-2 0 0,4 2-576 0,1 2-112 16,2 0-32-16,5-2 0 0,-26 7 80 0,0 0 16 0,0 0 0 16,106-23 0-16,-106 23-64 0,0 0-16 0,0 0 0 0,119-28 0 15,-119 28-288-15,0 0-64 0,0 0-16 16,110-33 0-16,-91 28-416 0,2 1-64 0,-4-1-32 0,-3 2-7024 15,-2 3-1408-15</inkml:trace>
  <inkml:trace contextRef="#ctx0" brushRef="#br0" timeOffset="171153.74">18713 15197 6447 0,'-3'8'576'0,"-1"-1"-576"16,4-1 0-16,0-5 0 0,4-1 2144 0,-2 0 320 16,1 4 64-16,2-4 16 0,7 3-256 0,1-1-48 15,4 2-16-15,0-4 0 0,6 3-1584 0,-5-1-304 16,4-2-64-16,-3 0-16 0,2 3-256 0,0-3 0 16,2 0 0-16,-4 4 0 0,-2-3 448 15,1 5 16-15,-1-3 16 0,-3 4 0 0,-2 0-144 0,-3-3-16 16,-4 4-16-16,-1 1 0 0,-4 0 240 0,-7 3 48 15,2 2 16-15,-4 0 0 0,-2 7-240 0,-1-2-48 16,0 5-16-16,-2 1 0 16,0 1-16-16,0 5 0 0,-3-1 0 0,3 1 0 0,-2 4 224 0,2 0 32 0,0 1 16 0,-1-1 0 15,4 3-240-15,-3-3-32 0,6 2-16 0,-5-1 0 16,8-2-272-16,-4-3 0 0,4 0 0 0,2-1-144 31,-3-6-976-31,5 1-192 0</inkml:trace>
  <inkml:trace contextRef="#ctx0" brushRef="#br0" timeOffset="172970.46">19508 15103 9215 0,'0'5'816'0,"0"-2"-656"0,0-1-160 0,0 2 0 0,0-3 1088 0,0 3 192 16,0 3 48-16,0 3 0 0,0 8 128 0,0 3 16 15,0-2 16-15,0 3 0 0,0 3-272 0,2 1-64 16,1 2-16-16,-3 7 0 0,4 1-560 0,-3-1-96 16,5 0-32-16,-3 0 0 0,1-1-448 0,-3 1 0 15,-1-3-208-15,0-1 64 16,-1-3-304-16,1-2-64 0,-4-2-16 0,2-4 0 0,-1-3 304 0,-2 2 64 16,1-3 16-16,-1-2 0 0,-2-6 144 0,2 1 0 15,1-4 0-15,-1-1 0 0,3 1 0 0,-1-5 128 16,3-2-128-16,0-5 128 0,0 2-128 0,0-4-192 0,1-3 64 15,3-3 0-15,-1-1-80 0,3-7-16 0,2 2 0 0,-2-5 0 16,1-2 0-16,0-6 0 0,0 2 0 0,-4-4 0 16,2-11 224-16,-1 1-144 0,1-1 144 0,-3-2-128 15,-1-3 640-15,1 2 144 0,2-1 32 0,-3 2 0 16,3 4 480-16,-1 10 112 0,-3 4 0 0,2 1 16 16,2 11-336-16,-4 4-80 0,0 4-16 0,0 2 0 15,3 6-80-15,-3 3-16 0,2 0 0 0,1 0 0 16,1 3-416-16,1 1-96 0,4 1 0 0,-4 0-16 15,4 2-448-15,3 2-96 0,-3 1-16 0,5-1 0 16,-2-4-1632-16,2 2-336 16,3-1-64-16,2-3-16 0,-19-3-896 0,0 0-192 0</inkml:trace>
  <inkml:trace contextRef="#ctx0" brushRef="#br0" timeOffset="173159.06">20011 15059 6447 0,'9'4'272'0,"-7"-3"80"0,0-1-352 0,-1 0 0 15,-1 0 0-15,0 4 0 0,4-4 576 0,-2 2 64 16,5-1 0-16,-2 1 0 0,0-2-512 0,-1 4-128 15,1-3 0-15,-2 3 0 0,1 1 0 0,1 4 128 16,-2-1-128-16,3 6 128 0,-3-1 512 0,2 0 96 16,-5 8 32-16,2-1 0 0,-2 0 1088 0,-2 3 240 15,2 3 32-15,-5 6 16 0,2 1-208 0,-3 0-32 16,3 2-16-16,-1-1 0 0,3-2-1040 0,-3 1-208 16,-1-5-32-16,5 0-16 0,0-8-720 0,0 3-160 0,0-2-32 0,2-7-7888 31,1 3-1584-31</inkml:trace>
  <inkml:trace contextRef="#ctx0" brushRef="#br0" timeOffset="173646.33">20550 15120 13823 0,'-9'-17'608'0,"4"4"128"0,-4 1-592 0,4 7-144 0,3 0 0 0,-3 5 0 15,0-4 1520-15,-11 4 272 0,-3-1 48 0,-12 2 16 16,-1 8-560-16,-6 8-96 0,3 4-32 0,0 4 0 15,2 1-384-15,2 5-80 0,1-1 0 0,4 5-16 0,5-4-272 0,4 4-48 16,1-4-16-16,7 4 0 0,2-4-48 0,6 1-16 16,1-3 0-16,5-6 0 0,3 0-288 0,5-6 160 15,4-5-160-15,2-7 128 0,-19-5-128 0,0 0 0 16,0 0 0-16,101-12-176 0,-101 12-112 0,0 0-32 16,94-54 0-16,-94 54 0 15,61-48-832-15,-61 48-160 0,58-61-32 0,-32 29-16 16,0 3 144-16,-5-5 16 0,2 0 16 0,-6-1 0 0,1 0 784 0,-8 7 144 15,2-1 48-15,-8 8 0 0,-2 1 208 0,-2 8 0 16,-2 7-160-16,-2 9 160 0,-3 4 224 0,-1 6 112 16,-3 5 32-16,-1 7 0 0,-2 6 720 0,0 3 160 0,-2 5 32 0,1 3 0 15,-3 9-128-15,1 9 0 0,-1 7-16 0,1 7 0 16,3 4-672-16,0 8-128 0,2 3-16 0,-4 4-16 16,2 0-304-16,0-5-256 0,0-7 64 0,-3-16 0 31,0-12-688-31,-6-8-128 0,5-12-16 0,-4 1-16 0,1-3 400 15,-2-8 64-15,6-8 32 0,-1-9 0 0,6-11 544 0,4-8 256 0,6-7-32 0,2-11 0 16,2-1 160-16,4-1 16 0,3-2 16 0,2-1 0 16,1 7-416-16,0-5 128 0,4 0-128 0,5 0 0 15,-4 1 0-15,4-3 128 0,2-1-128 0,3 1 0 16,2 0 0-16,3 0 0 0,2-1 128 0,4-3-128 16,-2 3 0-16,-4-4 0 0,6 2 0 0,-3-3-7552 15,-1 0-1536-15</inkml:trace>
  <inkml:trace contextRef="#ctx0" brushRef="#br0" timeOffset="174039.5">20867 14322 16575 0,'-7'11'736'0,"5"-2"160"0,-3 4-720 0,3 0-176 16,2-1 0-16,0-2 0 0,0 11 1648 15,-1 11 288-15,1 22 64 0,-4 19 16 0,2 12-832 0,2 7-160 0,0 1-48 0,-1-1 0 16,1 0-816-16,0 1-160 0,-2-6 0 0,2-7 0 16,0-9-192-16,-5-6 64 0,3-8 0 0,0-6 0 15,-3-8-64-15,2-5 0 0,-3-6 0 0,-1-10 0 32,2-4-208-32,2-8-48 0,1-6-16 0,2-4 0 0,-4-9 80 0,8-3 0 0,-2-7 16 0,5-4 0 31,-2-1-48-31,0-8-16 0,2-4 0 0,2-2 0 15,-1-6-160-15,-1 2-48 0,2-1 0 0,0 4 0 0,3-1 320 0,-3-2 48 0,3-5 16 0,-2 7 0 16,3 4 256-16,-3 3 192 0,0 5-16 0,1 7-16 0,-2 7 656 16,-4 5 128-16,2 9 16 0,-2 9 16 0,-5 3 208 15,2 7 32-15,-2 7 16 0,-2 6 0 0,2 6-144 0,-3 4-16 16,1 5-16-16,-2-2 0 0,4 2-928 0,0-1-128 16,0 1-160-16,0-4 160 15,4-10-1856-15,1 0-256 0,4-10-64 0,0-6-9056 16</inkml:trace>
  <inkml:trace contextRef="#ctx0" brushRef="#br0" timeOffset="174258.98">21534 14207 911 0,'-3'-29'0'0,"1"10"0"0,-3 3 0 0,5 12 0 15,-3 4 3632-15,3 4 640 0,-6 3 128 0,3 3 16 16,-9 11-640-16,1 12-144 0,-6 11-32 0,-4 13 0 15,2 10-1696-15,-2 2-352 0,3 11-64 0,1 4-16 16,-1 8-816-16,5 4-160 0,2 7-48 16,2 1 0-16,1 4-448 0,1-7 0 0,1-8 0 0,3-10-160 15,3-4 160-15,0-13-160 0,3-5 160 0,1-7-160 16,-2-5-1264 0,5-6-256-16</inkml:trace>
  <inkml:trace contextRef="#ctx0" brushRef="#br0" timeOffset="174431.87">21221 14871 19343 0,'5'-5'848'0,"2"1"192"0,2 3-832 0,-1-3-208 16,1 4 0-16,0 4 0 0,1-3 2112 0,11 1 384 16,-21-2 80-16,0 0 16 0,115 19-1424 0,-115-19-272 15,80 21-64-15,-80-21-16 16,72 24-1504-16,-72-24-288 0,0 0-64 0,96 21-11952 15</inkml:trace>
  <inkml:trace contextRef="#ctx0" brushRef="#br0" timeOffset="174604.41">20238 14725 40543 0,'-33'17'1792'0,"12"-8"384"0,11-4-1744 0,6-5-432 0,4 0 0 0,4-5 0 16,3 0 144-16,5-8-144 0,5-9 160 0</inkml:trace>
  <inkml:trace contextRef="#ctx0" brushRef="#br0" timeOffset="182315.92">25032 13795 12895 0,'-33'5'1152'0,"8"-2"-928"0,1 4-224 0,8-5 0 16,9 2 752-16,2-3 96 0,-4 3 32 0,-10 1 0 0,-9 7 352 0,-10 6 80 15,-6 1 16-15,1 2 0 0,3 1-784 0,1 1-160 16,5-2-16-16,-3 0-16 0,2-2-352 0,-1 4 0 15,-3-6 0-15,1 0 0 0,5 1 0 0,-2-1 128 16,0-3 0-16,0 4 0 16,2-1 288-16,3-1 64 0,-4-1 16 0,2 3 0 0,-3-1 272 0,4 1 48 0,-4 2 16 15,0 0 0-15,4-3-176 0,0 6-16 0,1-2-16 16,4-2 0-16,1-2-224 0,5-5-32 16,0 6-16-16,3-10 0 0,5 6 32 0,-2-5 0 15,5 3 0-15,0-1 0 0,2 1-160 0,6 2-32 16,-5 3 0-16,6 1 0 0,0 4-192 0,2 1 176 15,2 5-176-15,1 0 160 0,0 3-160 0,4 0 192 16,-9-31-192-16,22 67 192 0,-22-67-192 0,28 75 192 16,-28-75-192-16,33 69 192 0,-33-69 16 0,39 70 16 15,-39-70 0-15,50 68 0 0,-50-68 80 0,60 64 16 16,-60-64 0-16,64 54 0 0,-64-54 64 0,65 46 0 16,-65-46 16-16,0 0 0 0,106 41-96 0,-106-41-32 15,80 19 0-15,-80-19 0 0,84 18 16 0,-84-18 0 0,95 21 0 0,-95-21 0 16,102 22-288-16,-102-22 0 0,102 28 0 0,-102-28 0 15,101 26 0-15,-101-26 0 0,93 21 0 0,-93-21 0 16,97 21 0-16,-97-21 0 0,105 19 0 0,-105-19-144 16,120 14 144-16,-120-14 0 0,138 4 0 0,-65-4-128 15,-5-4 128-15,2-1 0 0,-1-4 0 0,3 1 0 16,-1-1-128-16,8 0 128 0,4-1-128 0,1 3 128 16,-6 2-352-16,3-1 16 0,-1-1 0 0,-2 2 0 15,-1 2 16-15,1 1 0 0,2 2 0 0,4 0 0 16,5 2 80-16,-2-2 32 0,-7 0 0 0,0-2 0 15,2-3-560 1,2-2-128-16,5 5 0 0,5-5-16 0,7-2 128 16,-3-5 16-16,-4-3 16 0,0 0 0 0,-2-1 752 0,6 1 336 0,8-1-16 0,-1 3-16 0,-3-6 656 0,-4 0 144 15,-6-2 32-15,-1 4 0 0,6 2-192 0,-2-1-48 16,9 3 0-16,-12-1 0 0,-3 0-400 0,-2-1-96 16,-1 3-16-16,1 0 0 0,7-2-384 0,2 1 128 15,-2 2-128-15,-3 1 0 0,-6 3 0 0,-1 1-304 16,-1 1 48-16,1-4 16 15,0 1-448-15,-1 1-80 0,3-3-32 0,-4 3 0 0,-9-1 480 0,0-2 112 16,2 1 16-16,2-1 0 0,1 0 528 0,2 1 112 16,7-1 32-16,-8 2 0 0,-8 1-16 0,-5-3 0 15,4 3 0-15,-7 0 0 0,-63 9-240 0,122-20-48 0,-60 9-16 16,-2-1 0-16,-60 12-160 0,113-18 0 0,-113 18 0 0,94-17 0 16,-94 17 0-16,82-19 0 0,-82 19 0 0,75-30 0 15,-75 30 0-15,70-33 0 0,-70 33 0 0,71-42 0 16,-71 42 0-16,68-41 0 15,-30 16 0-15,2 1 0 0,4-2 0 0,1-7 0 0,8-4-176 0,-6-7 176 32,3-1-560-32,-3-2-16 0,-10-2-16 0,1 1 0 0,-6-5 160 0,-5 5 48 0,-2 4 0 0,-8 4 0 15,-1 3 384-15,-4-1 0 0,-7 5 0 0,2-2 176 16,-5 0 176-16,-2 2 32 0,-2-3 16 0,-6 4 0 16,-5-3-400-16,-1 1 0 0,-8 2 0 0,-4 1 0 15,-7 0-880-15,-4 1-256 0,-10-1-48 0,-4 4-16 16,-3 1 176-16,-5 0 16 0,0 4 16 0,-2-6 0 0,0-4 1312 0,-2-4 256 15,-1-3 48-15,-1-2 16 0,1 6 576 0,1-5 112 16,-7 5 16-16,-5-5 16 0,-3-2-512 0,-6 4-96 16,2 8-32-16,-5 2 0 0,-7 6-400 0,-2 4-96 15,-1 6-16-15,-10 10 0 0,-2 4-416 0,-15 12-96 16,-3 3-16-16,-6 8 0 16,-8 6-688-16,-5 6-144 0,-9 6-16 0,1 6-16 15,1 3-688-15,-7-8-144 0,-4-8-32 0,5-3 0 16,11-5 592-16,-7-8 112 0,-14-8 32 0,3-4 0 0,6-4 976 0,-14-4 192 15,-6-4 144-15,4 4-9744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34:03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22814 10248 911 0,'-6'6'0'0,"3"-6"0"15,1 5 0-15,0-3 0 0,1-1 320 0,1-1 0 16,-6 4-16-16,3-2 0 0,-6 5-80 0,-3 1-16 15,2 1 0-15,-6 1 0 0,5-3 32 0,-3 0 0 16,2 0 0-16,0-1 0 0,2-3 464 0,-3-1 80 0,-1 1 32 0,2-3 0 16,-2 4-64-16,2-3-16 0,-2-1 0 0,0 4 0 15,0-4 80-15,-1 3 16 0,1-1 0 16,0-2 0-16,-4 0-160 0,4 4-32 0,-1-4 0 16,-1 3 0-16,-1-1-304 0,-3-2-64 0,5 3-16 0,-3-3 0 15,1 0-32-15,3 4-16 0,2-2 0 0,-2-2 0 16,-2 0 64-16,0 3 16 0,4-1 0 0,0 0 0 15,-2-1-128-15,5-1-32 0,-3-1 0 0,3-1 0 16,2-3-128-16,4 3 0 0,-4-5 0 0,5 5 0 16,-3-5 0-16,5 2 0 0,0 0-144 0,-3-2 144 15,3 0-208-15,0 0 16 0,0 2 0 0,0-1 0 0,3 3 192 0,-3-1 0 16,2 1 0-16,-2 1 0 0,0 2 0 0,0 2 0 16,-2 1 0-16,2 3 0 0,0 2 384 0,-3 3-16 15,3 4-16-15,-6 3 0 0,3 6 64 0,3 1 16 16,-5 1 0-16,1 3 0 0,4 3-176 0,-3-3-48 15,3-1 0-15,0 4 0 0,0-1-208 0,3 0 144 16,1-1-144-16,-3 1 128 0,6 4 32 0,-5-4 0 16,5 1 0-16,-5-3 0 0,3 3-160 0,2 3 128 15,-4 1-128-15,-1-1 128 0,2 5-128 0,-3-2 0 16,1 2 0-16,-2 0 128 0,-2 4-128 0,1 1 0 16,1-1 0-16,0-1 128 0,-4 1-128 0,2-1 0 15,2 1 0-15,0-2 0 0,0 5 0 0,2-4 0 0,2-1 0 0,-4 2 0 16,5-4 0-16,0-5 0 0,2 3 128 0,-2-7-128 15,4-3 0-15,-4 2 0 0,2-4 0 0,-1 0 0 16,-1 0-160-16,2-1 160 0,0 4 0 0,0-1-144 16,-6-2-16-16,3 4 0 0,-1-4 0 0,-3 0 0 15,-3-2-128-15,-1 3-32 0,3-3 0 0,-5 0 0 16,3-3 320-16,-4 5-160 0,2 2 160 0,0-2-128 16,-1 0 128-16,-1-3 0 0,2 3 0 0,2-3 0 15,1-2 0-15,2 0 0 0,0-2 0 0,0-2 0 16,2 1 256-16,1-1 0 0,1-3-16 0,1-2 0 15,-2-3 32-15,4 1 16 0,0-1 0 0,2-2 0 16,0 0-16-16,-1-4 0 0,1 6 0 0,0-4 0 0,0-1-80 16,-4 1 0-16,3 2-16 0,-6-2 0 0,2 4-176 0,-1 5 128 15,-3 0-128-15,-3 5 128 0,-1 0-128 0,-1 4 0 16,0 3 0-16,0 0 0 0,-4 4 128 0,0-6-128 16,0 2 0-16,2-1 128 0,0-1 256 0,0-3 64 15,2 2 0-15,5-3 0 0,-3 0-32 0,3-6 0 16,5-4 0-16,2-3 0 0,7-4-416 0,3-4 0 15,6-6 0-15,-23 7 0 0,0 0-192 0,131-58-64 16,-131 58 0-16,150-59-16 0,-150 59 80 0,167-59 0 16,-167 59 16-16,164-51 0 15,-164 51-272-15,160-47-64 0,-160 47-16 0,171-52-10112 16</inkml:trace>
  <inkml:trace contextRef="#ctx0" brushRef="#br0" timeOffset="116722.68">22768 7692 1839 0,'-3'5'160'0,"3"-2"-160"0,-4 3 0 0,4-6 0 16,0 0 224-16,0 0 16 0,0 3 0 0,0 0 0 16,0-1-400-16,0-7-80 0,4 2-16 0,-4-8 0 15,3-3 256-15,-3-2 0 0,0-3 0 0,-3-2 0 16,3 2 160-16,0-5 32 0,0-2 0 0,0 3 0 15,3 0-64-15,-3 3-128 0,0 4 192 0,-3 0-64 16,-2 4-128-16,-2-2 0 0,1 5 0 0,1 1 0 16,0 2 0-16</inkml:trace>
  <inkml:trace contextRef="#ctx0" brushRef="#br0" timeOffset="117571.27">22685 7220 8287 0,'-13'-9'368'0,"8"5"80"0,-4 3-448 0,2-5 0 16,2 5 0-16,4-1 0 0,-3-2 448 0,-1-1 16 16,-11-2 0-16,-3-1 0 0,-5 1 144 0,-1 0 32 15,-6 5 0-15,1-2 0 0,-1 4 128 0,-1 0 16 16,3 0 16-16,-3 4 0 0,-2-2-464 0,-3 5-80 16,-1-6-32-16,-2 6 0 0,0-1-224 0,-4-1 144 15,4-2-144-15,-4 1 128 0,1-3-128 0,-3 3 0 0,1-1 144 0,2-1-144 16,-1-2 0-16,4 0 144 15,-2 4-144-15,5-3 0 0,6-1 256 0,-7 4-48 0,1 1-16 0,-1 2 0 16,1 2 240-16,2 1 32 16,1 2 16-16,-3 6 0 0,2 1-288 0,-3 7-64 0,-4 0-128 0,0 6 192 15,0 2 80-15,4 5 16 0,3-3 0 0,7 1 0 16,7-2 208-16,4-2 32 0,6 0 16 0,3-2 0 16,4-1-240-16,3 5-48 0,6 3-16 0,-2 0 0 15,4 1-240-15,5 1 0 0,1 0 0 0,1 0 0 16,3 3 160-16,2-1-160 0,6 0 160 0,-25-42-160 15,50 84 384-15,-50-84-32 0,61 80 0 0,-61-80 0 0,70 61-32 16,-70-61-16-16,69 47 0 0,-69-47 0 0,0 0 128 0,129 26 16 16,-129-26 16-16,103-11 0 0,-103 11 368 0,127-33 64 15,-52 12 0-15,0-5 16 0,9-2-112 0,-9-1-32 16,-4-6 0-16,-1 4 0 0,-4-1-448 0,0 1-112 16,6-4-16-16,1 0 0 0,4 0 0 0,1 2 0 15,-6 0 0-15,-3 0 0 0,-2 0-192 0,-5 2 0 16,-1 5 0-16,2-2 0 0,3-2-144 0,4-1-80 15,1 5-16-15,-1 3 0 0,0 0-16 0,-7 2-16 16,-3 2 0-16,-60 19 0 16,100-38-192-16,-100 38-48 0,99-30 0 0,-99 30 0 15,93-31 48-15,-93 31 0 0,85-28 0 0,-85 28 0 0,82-30 160 0,-82 30 48 0,80-26 0 0,-80 26 0 16,68-22-32-16,-68 22 0 16,64-26 0-16,-36 12 0 0,-28 14 80 0,61-26 16 0,-61 26 0 0,66-28 0 15,-66 28 192-15,61-30 0 0,-61 30 0 0,68-31 0 16,-68 31 0-16,79-30-144 0,-79 30 144 0,80-33 0 15,-80 33 0-15,73-30 0 0,-73 30 0 0,68-26 0 16,-68 26 0-16,52-35 0 0,-32 18 0 0,-8 0 0 31,-5-3 0-31,-5 0 0 0,-6 0 0 0,-6-1 0 0,-8 4 0 0,-3 0 0 0,-5-1 0 0,-5 3 128 16,-6-1-128-16,-10-2-240 0,-2 1 64 0,-3 3 16 31,-2 2-752-31,-7-2-160 0,-5 0-16 0,-6 2-16 0,1 3 400 0,-4-1 64 0,-3 3 32 0,-3 1 0 0,1 1 1504 0,-2 2 288 16,7 1 64-16,4 0 16 0,5 4 0 0,0 0 0 15,3 3 0-15,-3-2 0 0,-4 6-640 0,-5 3-128 16,-5 2-32 0,5 0 0-16,2 0-288 0,-1 2-176 0,-2 1 192 0,-4-3-192 0,-1 7 400 0,-14-3-16 15,-8-3-16-15,0 3 0 0,7-1 96 0,-1 4 32 16,-4-2 0-16,-4 2 0 0,-5 2-128 0,-1-1-32 16,-4-1 0-16,8 7 0 0,1 2-336 0,5 10-128 15,-4 3 0-15,4 11 0 16,0 12-1776-16,12 9-336 0,13 14-80 0,6 7-11040 15</inkml:trace>
  <inkml:trace contextRef="#ctx0" brushRef="#br0" timeOffset="119701.5">24053 9689 911 0,'-23'9'0'0,"7"-5"0"0,2-1 0 0,4-1 0 16,3 1 800-16,3-3 80 0,-1 2 16 0,-7-2 0 15,-4 3-48-15,-10 3 0 0,2-3 0 0,-1 1 0 16,4-4-464-16,0 1-112 0,2 3-16 0,2-1 0 15,3-1 80-15,-3 3 16 0,-1 2 0 0,1-1 0 16,4 2 368-16,0-3 80 0,2-1 16 0,-1 1 0 16,-2-1 96-16,2 1 32 0,0 4 0 0,-2-6 0 15,3 2-192-15,2 2-48 0,-3-2 0 0,4 1 0 16,-5 1 32-16,3 0 0 0,-2 1 0 0,1-1 0 0,-1 4-224 0,3-3-32 16,-3 5-16-16,2-1 0 0,1-2-256 0,-3 3-48 15,1 0-16-15,4 1 0 16,2 0-144-16,5-1 0 0,0 0 0 0,5 0 0 0,8-5 0 0,-1 5 192 0,-12-13-192 0,0 0 192 15,83 33-192-15,-83-33 0 16,0 0 144-16,122 24-144 0,-122-24-144 0,105 9-112 0,-105-9 0 0,131 5-16 31,-131-5-432-31,148 2-96 0,-148-2-16 0,144 3 0 16,-144-3 112-16,141 4 32 0,-141-4 0 0,150-4 0 16,-66-5-192-16,5 4-32 0,7-3-16 0,-7-1 0 15,-89 9 160-15,158-18 48 0,-78 8 0 0,4-6 0 0,3-1 496 0,2 3 208 16,0 0-176-16,-6 2 176 0,-83 12 0 0,150-23 0 15,-150 23 0-15,133-14 160 0,-133 14-160 0,136-17 0 16,-136 17 0-16,137-12 0 0,-137 12 0 0,128-18 0 16,-128 18 0-16,106-22 0 0,-106 22 0 0,97-28 0 15,-97 28 0-15,96-26 0 0,-96 26 0 0,98-23 0 16,-98 23 0-16,92-24 0 0,-92 24 128 0,77-20-128 16,-77 20 128-16,0 0-128 0,91-24 0 0,-91 24 0 15,0 0 0-15,0 0 0 0,67-28-240 0,-54 21-16 16,-5 0-16-16,3-2 0 15,1 1-496-15,-3-4-80 0,-1 6-32 0,1-2 0 0,0 1 560 0,-4 0 128 0,4 0 0 0,-4-2 16 16,2 4 368-16,-5 1 64 0,1-1 0 0,-3 2 16 16,0 3 144-16,-3-2 32 0,-2-2 0 0,-1 1 0 15,-2 3-256-15,-5-2-32 0,3-1-16 0,-7 1 0 16,-1 0-144-16,-5-5 0 0,3 0 0 0,-12-3 0 16,1-2 0-16,-13-6 0 0,-8 4 0 0,-2-1 0 15,-4-1 544-15,-3 0 224 0,4 6 64 0,-4-6 0 16,2 0 1008-16,-1-1 208 0,3 1 32 0,-2-1 16 15,-2 3-496-15,-6 0-80 0,-2 2-32 0,-3 3 0 16,6 4-944-16,0 1-192 0,8-1-32 0,-6 5-16 16,-1 0-304-16,-4 0 128 0,-3 0-128 0,-6 4 0 15,-9 1-384-15,1 0-192 0,-4 4-48 0,6 0 0 16,4 3-592-16,0-2-112 0,0 2-16 0,-9 2-16 16,-2 4 608-16,2-3 128 0,9 1 32 0,2-4 0 0,6 2 592 0,3-2 0 15,6 2 144-15,2 0-16 0,-2 4 512 0,2-1 128 16,-5 8 0-16,5-1 16 15,7 2-1104-15,2 0-240 0,3 6-32 0,5 1-8096 0</inkml:trace>
  <inkml:trace contextRef="#ctx0" brushRef="#br0" timeOffset="121886.78">24363 7766 911 0,'-18'4'0'0,"8"-2"0"15,-4 1 0-15,5-3 0 0,2 5 336 0,2-5-16 16,0 0 0-16,-11 7 0 0,-7 0-192 0,-4 0-128 31,-5-1 160-31,3 2-160 0,-3-4 0 0,6-3 0 0,3 3 0 0,-3-4 0 16,2 3 768-16,-1-1 144 0,-4 2 48 0,1-4 0 0,-2 0 384 0,-1 0 64 16,0 5 32-16,-8 4 0 0,3-1-224 0,-3 1-32 15,3 3-16-15,-4 2 0 0,0 0-368 0,1-2-80 16,1 6-16-16,1-4 0 0,2 1-224 0,4 1-48 0,0 1-16 15,1-1 0-15,4 3-16 0,2-1 0 0,3-1 0 0,1 4 0 16,5-2 32-16,3 2 0 16,3-2 0-16,4 4 0 0,3-2-176 0,2 0-16 0,7 1-16 0,2-3 0 31,3 2-224-31,5 2 0 0,4 0 0 0,-21-23 0 0,54 47 0 0,-54-47 0 0,61 43-128 0,-61-43 128 16,72 37 0-16,-72-37 0 0,83 35 0 0,-83-35 0 15,101 38 0-15,-101-38 0 0,110 40 0 0,-110-40 0 16,124 42-256-16,-124-42 16 0,136 42 0 0,-136-42 0 15,130 41-672-15,-130-41-144 16,128 44-32-16,-128-44 0 0,136 35 64 0,-136-35 0 0,160 22 0 0,-70-15 0 16,3-1 304-16,-8-5 64 0,-85-1 16 0,168-1 0 0,-80-6 320 0,12-4 80 15,11-3 16-15,-4-1 0 0,-6-1-112 0,-6-2-32 16,0 1 0-16,-3-4 0 16,9-2-368-16,-2 3-80 0,6-3-16 0,-9 4 0 31,-11-2-384-31,-3 0-64 0,0-2-32 0,5 2 0 0,0 2 1184 0,2-2 128 15,-4 2 224-15,-6-2-48 16,-79 21-592-16,136-45-112 0,-136 45-32 0,110-43 16 0,-110 43 1184 0,102-44 256 16,-102 44 32-16,94-37 48 0,-94 37-224 0,86-43-48 15,-86 43-16-15,64-47 0 0,-64 47-688 0,39-49 0 16,-27 30 0-16,-10-2-176 0,1 4 176 0,-12 3 0 0,-5 0 0 16,-12 0 0-16,-9-2 0 0,-12 6 0 0,-10-3-128 0,-6 5 128 15,-3-1 0-15,-6 0 0 0,-1 4-160 0,-3-4 160 16,-8 1 1728-16,-5-5 384 0,-3 3 96 0,-8-2 32 15,10 0-224-15,-6-4-32 0,-2-1-16 0,1-4 16 16,-8-2-880-16,-6-7-160 0,-8 3-48 0,4-5 16 16,4 3-224-16,-3 2-48 0,-1 8-16 0,-7 2 16 15,-3 1-208-15,1 7-48 0,9 9 0 0,5 11 16 32,1 5-1088-32,-3 13-208 0,-1 3-64 0,8 11-10496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35:36.3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10971 5196 3679 0,'-12'12'320'0,"7"-7"-320"32,-4 0 0-32,2 2 0 0,5-1 576 0,-3-3 64 0,-2 4 0 0,-4 5 0 0,-6 6 160 0,-4 4 32 15,-2 10 16-15,-3-3 0 0,4 1 112 0,-1-2 0 16,2 1 16-16,0-4 0 15,4-4-128-15,1-1-16 16,0-2-16-16,2-2 0 0,2-1-608 0,4-1-208 16,-3 0 144-16,2 3-144 0,-3 4 0 0,2-1 0 15,1 6 0-15,-3-4 0 0,3 4 624 0,0 1 32 0,1 4 16 0,2 0 0 16,-2 4 96-16,2 0 32 16,3 5 0-16,0 0 0 0,1 2-432 0,2 0-96 0,-4-1-16 0,8 1 0 15,-2-2-256-15,4-1 0 0,3-8 0 0,5 0 0 16,0-5 208-16,7-3-16 0,2-2 0 0,-23-21 0 15,0 0 64-15,85 40 16 0,-85-40 0 0,0 0 0 16,122 12-272-16,-122-12 0 0,101-17 128 0,-101 17-128 16,110-38 160-16,-61 15-32 0,-8-7 0 0,-2-1 0 15,-4-4-256-15,-4-1-64 0,-5 1-16 0,0 0 0 16,-7 4 208-16,2-4-144 0,-3 2 144 0,-1-6-128 0,-3 1 128 0,-2-7 144 16,-5 1-16-16,0 2-128 0,-1 1 208 0,-3-5-64 15,-3 3-16-15,-5-3 0 0,1-1-128 0,-4 7 0 16,-1-3 0-16,-5 1 0 0,2-2 0 0,-2 3 0 15,-4-1 0-15,-3 4 0 0,2 10 0 0,-7 2 0 16,0 3 0-16,-4 7 0 0,3 2 0 0,-3 9 0 16,2 2 0-16,-9 8 0 0,1 3 192 0,-6 5 0 15,-2 4 0-15,4 4 0 0,6 2-192 0,-1-1 0 16,7 1-160-16,7-2 160 16,3-2-976-16,8-2-112 0,3 1 0 0,5-4-8704 0</inkml:trace>
  <inkml:trace contextRef="#ctx0" brushRef="#br0" timeOffset="466.14">10861 6030 2015 0,'-7'3'0'0,"2"-3"0"0,1 0 0 0,4 0 176 0,-1 4-176 0,-4-2 0 16,-4 1 0-16,-7 8 0 0,-3 1 256 0,-4 2 0 0,2 3 16 0,0 1 0 15,2 2-272-15,2 0 160 16,-1-3-160-16,1 6 128 0,0-2 704 0,-1 5 144 0,1-4 32 0,-2 4 0 15,3-3 336-15,0 3 64 0,-1 4 0 0,-4-2 16 16,2 5-432-16,1-5-96 16,1 1 0-16,-6-1-16 0,-1 9-448 0,-2-2-96 0,-2 3-16 0,-4-2 0 15,-1 5 64-15,0-3 16 0,-2 2 0 0,-3 0 0 16,5-2 240-16,-2-1 32 0,2-2 16 0,2 1 0 16,3-1-240-16,-4 0-64 0,3 3 0 0,1-3 0 15,-4 2-64-15,3-2-32 0,3-4 0 0,-2 4 0 16,2-7-288-16,1 3 0 0,3-3 0 0,2-6 0 15,0-2-144-15,6-3-96 0,-4-1-16 0,6-6 0 16,3-1-512-16,4-4-128 16,5-5 0-16,4 0-16 0,1-2-800 15,5-6-144-15,6-5-48 0,1-4-4384 0</inkml:trace>
  <inkml:trace contextRef="#ctx0" brushRef="#br0" timeOffset="859.32">9692 6815 9871 0,'-9'2'880'15,"0"0"-704"-15,2-2-176 0,2 3 0 0,0-1 0 0,-7 2 0 0,-7 3 0 0,-13 3 0 16,-11 4 1216-16,-1 3 336 0,4 1 64 0,5 3 16 15,4 1 400-15,1 1 80 0,6 3 0 0,5 0 64 16,3 0-592-16,0 2-112 0,6-2-32 0,1 1 32 16,0-1-448-16,6 0-80 0,3-4-32 0,3 1 48 15,1 3-720-15,5-3-240 0,5-2 144 0,0 1-16 16,-1 1-272-16,5-6-48 0,3 1-16 0,1-4 0 16,1-2-80-16,-23-12-16 0,0 0 0 0,0 0 48 15,106 26 112-15,-79-22 144 0,-27-4-208 0,0 0 208 0,0 0 0 0,109 22 0 16,-90-11 128-16,2 1 16 0,0 2-144 0,-3 3 0 15,-3 1-160-15,3-1 160 0,-2-1-192 0,1-9 0 16,0-4 16-16,3-6 0 16,0-4 16-16,3-9 0 0,3-1 0 0,0-2 160 0,2-2 0 0,7-7 0 15,5-2 192-15,4 2-64 0,3-1-128 0,2 6 0 16,1-1-192-16,-50 24-8496 16,96-33-1680-16</inkml:trace>
  <inkml:trace contextRef="#ctx0" brushRef="#br0" timeOffset="1641.39">9542 7643 8287 0,'0'3'736'0,"-3"-1"-592"0,3-2-144 0,-2 0 0 0,0 0 768 15,0 4 112-15,-3-3 16 0,-4 3 16 0,-8 4-272 0,0 1-64 16,-4-2-16-16,-2 0 0 0,0 0 528 0,1-2 128 0,1 1 0 16,-5-3 16-16,3 2-336 0,0-5-80 15,-1 4-16-15,-2-4 0 0,-2 3-96 0,-2 2-32 16,2 1 0-16,2 6 0 0,0 2 352 0,3 3 80 15,-4 6 16-15,6-1 0 0,-2 5-448 0,2-1-96 16,2 3 0-16,1-1-16 0,3 7-432 0,4 0-128 0,-3 1 0 0,4-1 0 16,5 0 0-16,1 5 0 15,4 0-192-15,4 0 48 0,1-1-192 0,5 1-48 0,4 3 0 0,4-4 0 16,1-6 176-16,2-2 16 0,5-5 16 0,2-5 0 16,-28-21 176-16,0 0 0 0,110 28 0 0,-110-28 0 15,94-14 0-15,-94 14 192 0,96-44-32 0,-48 11-16 16,1 0-16-16,-2-7 0 15,-3 4 0-15,-2-6 0 0,-2 0-128 0,-2-2 128 0,-8-1-128 0,-2-2 128 0,-6 7 128 0,-1 0 0 16,-7 0 16-16,-2 2 0 0,-7-2-272 0,-1 3 0 16,-4-1 0-16,-4-2 0 0,-4-6 0 0,-3-4 0 15,-4-1 0-15,-5-1-144 0,0-2 144 0,-3-2-160 16,-3 8 160-16,-4 4-160 16,-1 13 160-16,-4 8 0 0,0 11 0 15,-3 15 0-15,-1 9-848 0,-1 8-144 0,2 11-32 0,3 9-10688 0</inkml:trace>
  <inkml:trace contextRef="#ctx0" brushRef="#br0" timeOffset="2144.13">9044 8632 8287 0,'-13'9'736'0,"8"-6"-592"0,0 1-144 0,2-2 0 0,-1-1 960 0,2 1 144 16,2-2 48-16,-7 5 0 0,2 2 416 0,0 4 96 15,-4 1 0-15,0 5 16 0,1 1-720 0,2-1-160 16,-2 2-32-16,-1 2 0 0,0 0-304 0,1-2-64 16,-1 4-16-16,-5 1 0 0,2 1-384 0,-2-3 0 31,0 3 0-31,-2-6 0 0,2 3 0 0,-3-2 0 0,-2-1 0 0,0 3 0 0,-1 3 0 0,-2-1 0 0,-1 2 128 0,2 0-128 15,-2 4 208-15,-3-2-32 16,0 2-16-16,0 1 0 0,-4 4-160 0,-1-2 0 0,3 2 0 16,-7-1 0-16,4 1-192 0,0 4 16 0,-4-6 16 0,0 7 0 15,-3-2-96-15,-3 2 0 0,-2 0-16 0,1 0 0 16,2 2 272-16,0 0 0 16,5 0 0-16,0-6 0 15,6 3 0-15,4-8 0 0,8-3 0 0,5-6 0 16,3-6-224-16,4-5-32 0</inkml:trace>
  <inkml:trace contextRef="#ctx0" brushRef="#br0" timeOffset="2590.15">8179 9108 3679 0,'-1'0'320'0,"1"3"-320"0,0-3 0 0,0 0 0 15,0 0 1296-15,-2 4 192 0,0 1 48 0,-1 0 0 16,-1 9-800-16,-3 2-160 0,4 1-16 0,-6 2-16 16,2 4-304-16,0 1-64 0,-2 4-16 0,2 3 0 15,0 4 496-15,-1 0 112 0,4 3 0 0,-3 3 16 16,5 0 272-16,-5 1 48 0,2 0 16 0,0 1 0 15,-4 1-560-15,1 3-112 0,-1 0-32 0,-5 0 0 16,2 2-416-16,-2 0 0 0,0-1 0 0,-2 5 0 0,0-5 0 0,-1-2 0 16,0-3 0-16,-1-1-176 0,3-5 176 0,-3-6 0 15,2 0 0-15,1-5 0 0,4-1 144 0,-1-10 112 16,2 1 32-16,1-5 0 0,2-3-128 0,2-1-32 16,1-1 0-16,4-5 0 0,0-1 496 0,5 2 80 15,2 0 32-15,2-2 0 16,0 0 48-16,5-2 16 0,7-1 0 0,-4-6 0 0,6 0-48 0,-1-5-16 15,5-2 0-15,4-6 0 0,4 1-208 0,5-7-32 0,3-2-16 16,1-1 0-16,5-5-480 0,0-3 0 0,-6 6 0 0,-3 0 0 16,-5 2 0-16,-2 3 0 0,-3-2-192 15,-4 4-8976-15,0 0-1808 0</inkml:trace>
  <inkml:trace contextRef="#ctx0" brushRef="#br0" timeOffset="3381.99">7871 10254 7359 0,'-11'12'656'0,"3"-2"-528"16,-1-3-128-16,6-2 0 16,-6 4 720-16,-2 5 112 0,-10 12 32 0,-13 14 0 0,-6 9-192 0,-6 3-32 15,8-3-16-15,3-5 0 0,7-1 144 0,2-3 16 16,0 0 16-16,5 0 0 0,7 4 80 0,-3-1 16 15,3 3 0-15,1 3 0 0,5-1 128 0,-1 3 16 16,4-6 16-16,1 4 0 0,4 0-128 0,4-6-32 16,4 6 0-16,5-6 0 0,2-2-384 0,5-5-96 15,4-6-16-15,2-8 0 16,4-1-400-16,-30-21 0 0,0 0 0 0,99 18-176 16,-99-18 32-16,0 0 0 0,113-33 0 0,-73 1 0 15,0-3 336-15,-1-6 64 0,-4-3 0 0,-2-8 16 16,0 0 16-16,-2-6 0 0,-3 1 0 0,2-1 0 15,-4 1-32-15,0 3-16 0,-3-2 0 0,-6-2 0 0,1 8-240 0,-5-2 0 16,0 3 0-16,-3 2 0 0,-3 2 0 0,-2 1 0 16,-1 1 0-16,-2 2 0 0,-2 5 0 0,-2-2 0 15,0 8 0-15,-5-1 0 0,-3 3 0 0,-6 2 0 16,-1 5 0-16,-8 3 0 16,1 4-672-16,-2 9-80 0,-9 5-16 15,3 5 0-15,1 4-1296 0,1 8-272 0,1 6-48 0,1 3-6992 0</inkml:trace>
  <inkml:trace contextRef="#ctx0" brushRef="#br0" timeOffset="3979.17">8016 11048 4607 0,'0'0'400'0,"0"0"-400"15,1 0 0-15,-1 0 0 16,2 0 1328-16,0 0 176 0,1 0 32 0,6 0 16 0,-4 3-272 0,7 1-48 16,-3-2-16-16,2 1 0 0,1 2-512 0,-4 2-96 15,6 0-32-15,-1 2 0 0,4 3 304 0,-3 0 48 16,3-1 16-16,1 4 0 0,4 1 16 0,1-4 16 0,3 2 0 0,0 2 0 15,1-2-80-15,-1 0 0 0,5 1-16 0,-5-1 0 16,6 0-368-16,-5 0-80 0,3 9-16 0,-4-2 0 16,6 1-272-16,-6 3-144 0,0-3 160 15,2 5-160-15,1 0 304 0,3-4-48 0,-1 3 0 0,4-1 0 16,0-6 160-16,0 3 32 0,5 3 0 0,0-3 0 16,0 1 48-16,-40-23 16 0,78 37 0 0,-41-20 0 15,-2 1-320-15,-4-1-48 0,-31-17-16 0,65 30 0 16,-38-15-128-16,0 1 0 0,-1 3 0 0,0-2 0 15,-3 4 0-15,-3-1 0 0,3 0 0 0,-4 1 0 16,2-1-160-16,-2-3 160 0,-1 0 0 0,-3 2-144 16,1 1 144-16,0-6 0 0,-6 0 0 0,1-2-128 0,-1-2-96 0,-1-1-16 15,0-2 0-15,-1-2 0 16,-4 0-1088-16,1-1-208 0,-3-8-64 16,0 3-11024-16</inkml:trace>
  <inkml:trace contextRef="#ctx0" brushRef="#br0" timeOffset="4407.62">9026 11863 1839 0,'0'5'160'0,"4"-3"-160"0,-4 0 0 0,1-2 0 16,3 0 1328-16,-1 5 224 0,3-2 48 0,2 10 16 16,5-3-544-16,2 6-112 0,3-1-32 0,-1 3 0 15,4-1-176-15,-2 8-48 16,6-1 0-16,1 2 0 0,2-1 544 0,1-1 96 0,3 2 32 0,-1-2 0 16,0 1 48-16,4-8 16 0,-3 4 0 0,2-9 0 15,-4-5-336-15,-2-3-64 0,-2-1-16 0,0-3 0 16,-3-7-48-16,-2 2-16 0,1-4 0 0,-4-1 0 15,-1-2-32-15,-1-2-16 0,0-2 0 0,-6-1 0 0,2-1-576 0,-3-4-112 16,-6 2-32-16,3-2 0 16,-5-3-192-16,-1 3 0 0,0-4 0 0,-1-2 0 0,1 3 0 0,0-6 0 15,-4 0 0-15,2-6 0 0,2-1 0 0,-3-2 128 16,-1 5-128-16,3-2 0 0,-3-1 0 0,-1 7 0 16,2-1 128-16,-1 3-128 0,2 6 0 0,2 4 0 15,0 0 0-15,6 0 0 16,-3 5-784-16,2-2-48 0,4 2-16 0,1-3-13808 0</inkml:trace>
  <inkml:trace contextRef="#ctx0" brushRef="#br0" timeOffset="5009.33">10028 12128 10127 0,'-19'15'448'0,"7"-8"96"0,0-3-544 0,1 1 0 0,4-1 0 0,2 1 0 0,-4-2 880 0,-5 3 64 16,-14 7 16-16,-1 0 0 0,-8 4-720 0,8 4-240 15,2-2 144-15,1 2-144 0,5 2 400 0,2-1 0 16,2 3 0-16,3-1 0 0,2 2 688 0,1 0 144 15,4 6 32-15,2-3 0 0,2 6-176 0,1 2-16 16,2 1-16-16,5-1 0 0,-1 1-416 0,2-1-96 16,7-3-16-16,1 1 0 0,3 0-528 0,4-2 0 0,0 5 0 15,2-6 0-15,3-3 0 0,0-6 0 0,5-4 0 0,1-7 0 16,-1-3 0-16,-31-9 0 0,0 0 0 0,122-3 0 16,-122 3 512-16,106-32 0 0,-106 32 0 0,110-43 0 15,-110 43 112-15,98-58 16 0,-98 58 0 0,73-62 0 16,-45 27-384-16,-6-2-64 0,-4-1 0 0,-4-2-16 15,-6 3-176-15,-4-5 128 0,-4 2-128 0,-4 4 128 16,-4-3 16-16,-6-1 0 0,-4 4 0 0,-3-8 0 16,-1-3 272-16,-8 2 48 0,-3 1 16 0,-5-1 0 15,-2 2-288-15,-1 4-64 0,1 11-128 0,-3 6 192 0,8 10-192 0,-5 3 0 16,0 9 0-16,5 5 0 16,5 2-1600-1,2 3-272-15</inkml:trace>
  <inkml:trace contextRef="#ctx0" brushRef="#br0" timeOffset="5819.88">9873 12865 3679 0,'-3'0'320'16,"1"3"-320"-16,-2-3 0 0,4 0 0 0,0 0 720 0,-3 0 80 16,-2 3 16-16,-4-1 0 0,4 3-64 15,-4-1-16-15,2-1 0 0,0-1 0 0,4 2 624 0,-4-1 128 16,5 1 32-16,-3 1 0 0,-2 0-176 0,1 0-48 15,1 2 0-15,-3-2 0 0,1 8-304 0,-2-3-64 16,0 2-16-16,-1 2 0 0,-3 4-688 0,0 4-224 16,-1 1 128-16,-4-2-128 0,1 1 0 0,-6 5 0 15,0 2 0-15,-3-1-144 0,0 7 144 0,-7 0 0 16,0 0 0-16,-2 5 0 0,-2 3 0 0,3 2 0 16,-1 4 0-16,2 0 128 0,0 0 384 0,1 0 64 0,-3 1 32 15,2-1 0-15,5 0-224 0,-1-4-32 0,3-2-16 0,6 1 0 16,-2-7-336-16,4-3 0 0,1 1 0 0,3-5 0 15,2-6-208-15,1 1-16 0,1-6 0 0,3-2 0 32,3-3-368-32,-1-5-80 0,2 0-16 0,3-1 0 15,0-3-384-15,3-3-80 0,-1 0 0 0,3-6-7824 0</inkml:trace>
  <inkml:trace contextRef="#ctx0" brushRef="#br0" timeOffset="6459.11">8848 13349 6447 0,'6'0'576'0,"-5"-4"-576"0,1 4 0 0,0 4 0 0,1-4 944 0,-3 5 80 16,6-2 0-16,1 8 16 0,0 1-336 0,0 5-64 15,-2 6 0-15,-2-2-16 0,-1 2-48 0,-2-1-16 16,-2 3 0-16,2-1 0 0,-3 0 16 0,3 4 0 15,-5-2 0-15,1 6 0 0,-1 1 128 0,0 3 16 16,-2 1 16-16,1 5 0 0,-1 0-208 0,0-1-32 16,-1 1-16-16,-1 2 0 0,0-1-480 0,1-6 0 15,-1 1 0-15,0-6 0 16,0-1-288 0,1-5-96-16,4-3-32 0,1-6 0 0,5 1 208 0,3-5 32 0,0-4 16 0,7 0 0 0,6-2 160 0,-1-5 192 15,6 1-32-15,-1-6-16 0,-22 3 512 0,0 0 112 16,0 0 0-16,128-14 16 0,-128 14-272 0,0 0-48 15,97-26-16-15,-97 26 0 0,0 0-448 0,105-37 128 16,-105 37-128-16,0 0 0 0,122-47 0 0,-122 47 0 16,0 0 0-16,122-58 0 15,-122 58-640-15,0 0-112 0,111-54-16 0,-111 54-9008 16</inkml:trace>
  <inkml:trace contextRef="#ctx0" brushRef="#br0" timeOffset="7151.26">8730 14148 3679 0,'-14'7'320'0,"7"-3"-320"16,2 1 0-16,-2 0 0 0,5-1 1024 0,-3-3 144 16,1 3 32-16,-4 1 0 0,-6 7-160 0,-4 2-16 15,-4 4-16-15,1-1 0 0,0-3-832 0,2 0-176 16,1-2 0-16,-3 2 0 0,6-2 160 0,-1-3 80 16,-1 3 16-16,-1-1 0 0,2 2 416 0,-1 3 96 15,0-2 0-15,1 3 16 0,0 4 32 0,1-1 0 0,1 2 0 16,0 3 0-16,-4 1-544 0,3-2-96 0,-1 0-32 0,0 1 0 31,2-1-544-31,-3 2-112 0,3-1-32 0,2 4 0 16,1-1-512-16,-1 2-96 0,7 5-32 0,0-4 0 0,3 6 816 0,4-4 176 0,3 2 16 0,0 1 16 15,7 8 384-15,-1 1 80 0,1 7 16 0,5-3 0 16,2 0 624-16,2-2 128 0,6-5 16 0,-1 1 16 16,0 1-448-16,5-10-80 0,-3-2-32 0,2-10 0 15,5-1-544-15,-1-7 0 0,-34-14 0 0,0 0 0 16,117 9 400-16,-117-9-16 0,0 0-16 0,124-28 0 15,-124 28 720-15,90-43 160 0,-90 43 32 0,89-51 0 0,-89 51-256 0,63-57-32 16,-37 25-16-16,-7 1 0 0,-3 0-592 0,-7-4-112 16,-4 3-16-16,-2-8-16 0,-6-7-240 0,-6-2 0 15,-3 1 0-15,-4-3 0 0,-4-1 0 0,-7 0 0 16,-1-1 0-16,-6-1 144 0,-1-1 0 0,-5-3 0 16,-4 1 0-16,-1 3 0 15,5 7-144-15,-4 5 0 0,2 0 0 0,1 9 0 16,-1 7-1088-16,2 5-128 0,3 12-48 0,0 6-10736 0</inkml:trace>
  <inkml:trace contextRef="#ctx0" brushRef="#br0" timeOffset="8063.99">9031 15245 6447 0,'0'6'576'0,"0"-5"-576"0,0 1 0 0,4-2 0 16,-4 0 1024-16,0 0 80 0,3 0 32 0,-1 5 0 16,5-1-608-16,-2 1-112 0,1-1-32 0,-3 1 0 15,1-2-384-15,1 3 0 0,-3-3 0 0,-1 0 0 16,4 3 816-16,-3-1 80 0,2 4 0 0,1-1 16 15,2 1 480-15,-2 3 80 16,4-1 32-16,0 6 0 0,3 1-48 0,2 2-16 0,0 7 0 0,3 0 0 16,1 3-464-16,4-2-80 0,4 5-32 0,2-5 0 15,-2 0-560-15,4-2-112 0,0 3-32 0,1 3 0 16,0 4-160-16,4 3 0 0,2 1 0 16,-1 0 0-16,6 2-128 0,-7-2 128 0,2 3 0 0,-3 3 0 15,-2 2 0-15,-1 1 0 0,-1 5 0 16,-2-2 0-16,1 1-208 0,-3-5 80 0,-1 6 128 0,-1-3-208 15,2-1-752-15,-6-6-160 0,0-6-32 0,-2-6 0 16,-4-5-416-16,0-2-96 0,-2-6 0 0,-2-2-4640 16,-1-8-928-16</inkml:trace>
  <inkml:trace contextRef="#ctx0" brushRef="#br0" timeOffset="8645.54">9295 16299 11055 0,'0'-5'480'0,"-4"0"112"0,4-2-464 0,4 5-128 15,-4-1 0-15,1-1 0 0,3 2 928 0,5-5 160 16,-1-1 48-16,10-3 0 0,1-1-416 0,5 7-80 31,-1 1 0-31,3 4-16 0,5 0-272 0,4 9-48 16,5 0-16-16,0 6 0 0,7 1 336 0,0 7 64 15,1 3 16-15,-5 0 0 0,-3 7 64 0,-5 0 32 16,0 2 0-16,-4 0 0 0,1 0-496 0,-3-4-112 16,-4 0 0-16,-1 1-16 0,-1 1 304 0,-6 0 64 15,6 2 16-15,-6-4 0 0,2 4-112 0,-1-4-32 16,-3-6 0-16,-1-6 0 0,-1-2-288 0,-3-3-128 0,2-7 128 0,-3-5-128 15,1-2 272-15,-1-2-16 0,3-7-16 0,-1-3 0 16,-1-5-32-16,4-1 0 0,-3-8 0 0,1-2 0 16,0 2 384-16,2-9 80 0,-4 1 16 0,6-6 0 15,-2 0-320-15,-2-4-64 0,4-7-16 0,0-4 0 16,-2-6-288-16,-2 2 0 0,-4 3 0 0,3 4 0 16,-2 1 0-16,-1-1 0 0,-1 0 0 0,0 3 0 15,2 5 0-15,-2-1-224 0,2 5 32 0,-1 2 16 16,3 3-1856-16,-2-2-368 0</inkml:trace>
  <inkml:trace contextRef="#ctx0" brushRef="#br0" timeOffset="9275.12">10424 16820 8287 0,'-9'12'368'0,"2"-7"80"0,2-1-448 0,0 1 0 0,-1-1 0 0,3-1 0 16,-2-1 1600-16,-4 5 256 0,-3 3 32 0,-9 4 16 16,2-2-256-16,-4 6-48 0,2-4-16 0,4 3 0 15,-1-3-368-15,-1-2-64 0,2 6 0 0,-1-4-16 16,1 0-352-16,-1 1-64 0,4-1-16 0,-1 5 0 0,1 0-48 0,0 6-16 15,0 1 0-15,5 0 0 0,-3 4-384 0,2-2-64 16,1 1-32-16,2-1 0 0,2-2-160 0,1 6 0 16,1 2 0-16,1 3 0 0,4 1 0 15,-1 8 0-15,6-3 0 0,4 4 0 0,3-3 0 0,0-3 0 16,7 1 0-16,5-2 0 0,2 2 0 0,3-4 0 16,7-3 0-16,-1-3 0 0,7-6 0 0,-1-7 0 15,-3-2 0-15,4-8 0 0,-4-4-176 0,-40-5 176 16,0 0-128-16,132-33 128 0,-132 33 0 0,94-47 0 0,-94 47 0 15,98-71-128-15,-98 71 304 0,87-93 64 0,-87 93 16 0,72-97 0 16,-46 48 160-16,-5 0 32 0,-7 2 16 0,-7-1 0 16,-2-1-176-16,-12-3-32 0,-4 1-16 0,-6-5 0 15,-11 4-240-15,-2-2 176 0,-4 2-176 0,-7 3 160 16,1 12-160-16,-3 4 0 0,3 2 0 0,-7 5 0 16,5 3 0-16,-2 6 0 0,-3-1 0 15,4 10 0-15,3 6 0 0,3 7 0 0,6 9 0 0,4 2 0 16,5 1-272-16,4-1-96 0,1 1-16 0,8-4-14176 15</inkml:trace>
  <inkml:trace contextRef="#ctx0" brushRef="#br0" timeOffset="40307.74">20032 2395 2751 0,'-3'2'256'0,"3"-2"-256"16,0 0 0-16,0 0 0 16,0 0 496-16,2-2 48 0,-1 2 16 0,1-4 0 0,2 4-432 0,1 0-128 15,0 0 0-15,-1 0 0 0,1 0 0 0,-2 6 0 16,-3 1 0-16,-3-2 0 0,1 4 464 0,-1 1-16 31,-3 2 0-31,-2 0 0 0,2 2 176 0,-2-1 16 16,-1 1 16-16,2-2 0 0,2-2-240 0,-4-1-48 0,0 0-16 0,4-1 0 15,-4 1 160-15,2 0 16 0,-1-1 16 0,1-2 0 16,0 2 80-16,-2 1 16 0,0-2 0 0,-1 2 0 16,1-2-80-16,-5 1-16 0,2 5 0 0,-4-3 0 15,6 2-192-15,-4-3-32 0,2 5-16 0,0-5 0 16,1-1-304-16,2 4 0 0,4-3 0 0,5 0 0 15,-3 0 0-15,6-4 0 0,-1 0-160 0,1 2 160 16,6-2-368-16,0 4 48 0,0 0 16 0,1-4 0 16,2 4 304-16,2-2-160 0,0 0 160 0,2-4-128 15,1 0 128-15,1-1-208 0,-3 0 80 0,1-2 128 0,-2-2-320 16,0 0 64-16,-2-1 16 0,-2-2 0 0,-1 0 240 0,0-2 0 16,-2 1 0-16,-4-1 160 0,3 2 96 0,-6-4 0 15,0 1 16-15,0-1 0 0,-4-5-64 0,-1 2-16 16,1-4 0-16,-1-1 0 15,0-1-912-15,1 1-192 0,-3 0-48 0,1 3 0 16,2 0-320-16,-1 2-80 0,-4 3-16 0,4 4 0 16,1 3 384-16,-1 0 80 0,-2 6 16 0,-2 1 0 0,4 0 512 0,-7 4 96 15,2 5 32-15,-6 1 0 0,5 3 256 0,-4 1 0 16,-1 2 0-16,0-2 0 0,1 4-144 0,3-2 144 0,-4-4 0 16,0 4-144-16,4-5 320 0,3-4 64 0,-1 2 16 0,3-6 0 15,3-1 1136-15,3-1 224 16,2-3 48-16,1-3 16 0,5 0-336 0,0-2-64 0,3-3 0 0,3 0-16 15,4-4-944-15,-3 0-176 0,3-1-144 0,1-6 192 16,-4 8-64-16,2-6 0 0,-1 0 0 0,1-2 0 16,-6 2 336-16,3 2 64 0,-3-2 16 0,-3 0 0 15,2 2 368-15,-4-2 80 0,-2 3 16 0,1-1 0 16,1 0-496-16,-5 2-80 0,0-3-32 0,0 5 0 16,0-3-208-16,-3 3-64 0,-1-1 0 0,-1 0 0 15,0 2-128-15,-4 5 0 0,0-1 0 0,-5 3 0 16,2 0 0-16,-2 5 128 0,0-1-128 0,2 1 192 15,-2 4 160-15,2-1 32 0,-2 6 16 0,0-3 0 16,2 3-208-16,3-4-32 0,0 2-16 0,1 0 0 0,-1-1-144 0,4-2 0 16,-2-1 0-16,5-2 0 0,-3 2 0 0,5 1 0 15,2-4 0-15,1 2 0 0,2-2 0 0,0 1 0 16,4 1-128-16,3-4 128 0,-1 2-144 0,5-3 144 16,1 2-192-16,6-4 192 15,-23 0-720-15,0 0-48 0,0 0 0 0,95-11 0 16,-95 11-432-16,0 0-80 0,0 0-32 0,84-24 0 15,-70 15 400-15,-4 0 80 0,-3 4 0 0,-1 2 16 0,-5 1 560 0,-1-2 128 16,-1 4 128-16,-3-3-208 0,1 6 800 0,-3-3 176 16,1 4 16-16,-3-2 16 0,-3 5 384 0,1-2 80 0,-1 0 16 15,2 2 0-15,-4 0-784 0,0-4-160 0,3 6-16 0,-1-2-16 16,1 0-304-16,1 0 0 0,2-2 0 0,0 0 0 16,0-1 320-16,2 1 48 0,2 2 16 0,1-2 0 15,-2 1-112-15,4 2-16 0,-3 1 0 0,1 0 0 16,-3 5-256-16,1-2 0 0,-3 2 0 0,-1 0 0 15,-1-2 0-15,-1 2 0 0,1 3-128 0,-5 1 128 16,5-1 0-16,1-3 0 0,1 3 0 0,5-1 0 16,-3-2 0-16,5-2 0 0,1-1 0 0,3-3 0 15,-1 1 0-15,3 3-144 0,2-1 144 0,-3 1 0 16,4 2 0-16,0 0 0 0,0 3 0 0,-1 4 0 16,1 2 128-16,-5-1 0 0,1 1 0 0,0-2 0 0,0 2 16 0,-3 1 16 15,0-5 0-15,-4 4 0 16,0-1-160-16,0-1 0 0,-5 2 0 0,-1-2 0 0,-1-2 0 0,-1-2 0 15,-4 1 0-15,-7-1 0 0,3 1 0 0,-1 3 0 16,-5-2 0-16,1-2 0 0,4 6 192 0,-2-2-64 16,0-2 0-16,4-2 0 0,1 1 64 0,-1 3 0 15,1-2 0-15,2-2 0 0,0-1-192 0,2-2 0 16,1 5 0-16,-4-3 0 0,1 1 0 0,0-3 0 16,-4 5 0-16,1 0 0 0,-2-3 320 0,0 1 48 15,-1 1 0-15,-2-1 0 0,-1 4 208 0,2-2 64 16,0 4 0-16,2-2 0 0,2 1-240 0,-1 3-32 0,-1-1-16 0,2 1 0 15,1-1-352-15,2-3 0 0,-3 2 0 0,3-3 0 16,2 0 0-16,1-3 0 0,2 4 0 0,-3-2-128 16,3-1 128-16,4-3 0 0,-4 1 0 0,1-4 0 15,3 5 0-15,1-3 0 0,-1 2 0 0,3-5 0 16,0 2 0-16,-3 0 0 0,2 4 0 0,-6 6 0 16,0-2 0-16,-1 1 0 0,-2 1 0 0,-2 3 0 15,-4 5 0-15,1-1 0 0,-1 1 0 0,1 1 0 16,3-6-128-16,2 0 128 0,1-3-128 15,8-1 128-15,-4-4 0 0,5-1 0 0,4-3 0 0,1-2-128 16,3 0 128-16,1-1 0 0,1-2 0 0,1-1 0 16,5 1 0-16,-4 0 0 0,6-1 0 0,-16-8 0 0,0 0 0 0,0 0 0 15,72 39 0-15,-72-39 0 0,0 0 0 0,0 0 0 16,88 43 0-16,-88-43 128 0,0 0-128 0,74 32 0 16,-74-32 0-16,0 0 128 0,0 0-128 0,94 31 128 15,-94-31-128-15,0 0 128 0,0 0-128 0,96 23 128 16,-96-23-128-16,0 0 128 0,0 0 32 0,108 17 16 15,-108-17 0-15,0 0 0 0,87 12-48 0,-87-12-128 16,0 0 192-16,92 9-64 0,-92-9-128 0,0 0 0 16,101 10 0-16,-101-10 128 0,0 0-128 0,110 14 0 15,-110-14 0-15,0 0 0 0,106 16 0 0,-106-16 0 16,0 0 0-16,101 17 0 0,-101-17 0 0,0 0 0 16,101 18 0-16,-101-18 0 0,0 0 0 0,107 19 0 15,-107-19-144-15,0 0 144 0,109 17 0 0,-109-17 0 16,0 0 0-16,122 20 0 0,-122-20 0 0,86 7 0 0,-86-7 0 0,0 0 0 15,122 5 0-15,-122-5 0 0,87 0 0 0,-87 0 0 16,87 3 0-16,-87-3 0 0,89 4 0 0,-89-4 0 16,89 5 0-16,-89-5 0 0,96 9 0 0,-96-9 0 15,97 14 0-15,-97-14 0 0,84 17 0 0,-84-17 0 16,0 0 0-16,110 31 0 0,-110-31 0 0,0 0 0 16,106 40 512-16,-106-40 16 0,75 30 0 0,-75-30 0 15,75 35-48-15,-75-35-16 0,75 36 0 0,-75-36 0 0,69 40-256 0,-69-40-48 16,65 41-16-16,-65-41 0 0,57 38-144 0,-36-17 128 15,0-2-128-15,-5 2 128 0,0-2-128 0,-2 4 0 16,-2-2 0-16,-2-1 0 0,2 3 0 0,1 0 0 16,1-2 0-16,-6 1 0 0,3 1 0 0,1 0 0 15,-3 3 0-15,-1 0 0 0,1-4 0 0,0 5 0 16,-6-5 0-16,2 4 0 0,-5 0 0 0,2 4 0 16,-2-2 0-16,-2 2 0 0,2-3 0 0,0 0 0 15,-3-1 0-15,1 0 0 16,0-4 0-16,1 6 0 0,-3-2 0 0,1 1 0 0,-2-1 288 0,-1 3 32 15,-2-3 0-15,-1-1 0 0,-3 4-64 0,-2-2-16 16,0 0 0-16,-4 0 0 0,-4-1-240 0,1 0 0 16,-2 2 0-16,-6-2 0 0,1 0 0 0,-11 0 0 0,3 4 0 0,-3-4 0 15,3-2 128-15,-4 2-128 0,0 0 0 0,1 1 0 16,3-5 224-16,-3-1-48 0,3 2-16 0,-6-2 0 16,4-2-160-16,-1 2 128 0,-1-2-128 0,-3 2 128 15,3-4-128-15,-4 1 0 0,4-5 0 0,-5 5 0 16,3-4 0-16,-4 3 0 0,1 1 0 0,2 1 0 15,1 2 0-15,2 1 0 0,3 5 0 0,2-1 0 16,0 0 0-16,4 2 0 0,1-1 0 0,6-2 0 16,0 1 0-16,1-3 0 0,6 3 0 0,3 0 0 15,0 0 0-15,1 0 0 0,5 2 0 0,-1-4 0 0,4 1 0 0,5-4 0 16,0 5 0-16,0-4 0 0,2 5 0 0,1-1 0 16,2-4 0-16,2 4 0 0,-3-3-128 0,3 0 128 15,0-2 0-15,1-4 0 16,3 4 0-16,3-4 0 0,1-1 0 0,3-4 0 0,-1 2 0 0,-17-14 0 15,0 0 0-15,68 33 0 0,-68-33 0 0,0 0 0 16,79 28 0-16,-79-28 0 0,0 0 0 0,75 37 0 16,-75-37 0-16,0 0 0 0,76 35-128 0,-76-35 128 15,0 0 0-15,79 33 0 0,-79-33 0 0,0 0 0 16,78 24 0-16,-78-24 0 0,0 0 0 0,0 0 0 16,84 35 0-16,-70-23 0 0,-2-1 0 0,-5 4 0 15,0-1 0-15,-2 0 0 0,-1 3 0 0,-4-3 0 0,-6 4 0 16,3-1 0-16,-4 1 0 0,-4 3 0 0,3-2 0 0,-6-2 0 15,-4 4 0-15,1-4 0 0,-4 1 0 0,-3-1 0 16,-3-1 0-16,1 0 0 0,-3 1 0 0,1-1 0 16,-2-4 0-16,-1 2 0 0,1 3 0 0,-1 1 0 31,3-3 0-31,-5 1 0 0,1 1 0 0,-1-1 0 0,4 2 0 0,-8 1 0 0,2 2 0 0,-3-2 0 16,1 3 0-16,-4-1 0 0,-1 2 0 0,-7 1 0 15,-2 1 0-15,1-1 0 0,1 2 0 0,0-3 0 16,2 0 0-16,2-3 0 0,1 0 0 0,1 0 0 15,-1 3 0-15,1-4 0 0,1 2 0 0,-2 2 0 16,4-1 0-16,-5-4 0 0,-2 5 0 0,0-4 0 16,1 0 0-16,1-2 0 0,-4 2 0 0,6 1 0 0,-1-1 0 15,-3 0 0-15,2 0 0 0,1 0 0 0,2 2 0 0,-1-2 0 16,1-1 0-16,0 3 0 0,-1-2 0 0,-4-2 0 16,5 8 0-16,-7-6 0 0,5 2 0 0,-3-2 0 15,6-2 0-15,-3 1 0 0,6 1 0 0,1-2 0 16,-1 4 0-16,1 0 0 0,-1-2 0 0,1-1 0 15,-1 2 0-15,1 0 0 0,2 1 0 0,-1-2 0 16,1-2 0-16,-5 1 0 0,2-1 0 0,-2 0 0 16,1 1 0-16,-1 1 0 0,4-2 0 0,1 1 0 15,-2-1 0-15,4 4 0 0,2-7 0 0,3 3 0 16,-4 1 0-16,4-4 0 0,1 3 0 0,0-3 0 16,5 2 0-16,-1-2 0 0,0 0 0 0,3-2 0 15,-1-2 0-15,2 3 0 16,-6 0 0-16,1 0 0 0,-2 1 0 0,-1-2 0 0,1 2 0 0,-2 0 0 15,-1 0 0-15,-1 1 0 0,2-1 0 0,-3 4 0 0,0 3 0 0,-1-2 0 16,3-2 0-16,-1 4 0 0,2-2 0 0,-3 2 0 31,5-4 0-31,-1 1 0 0,1 1 0 0,0-2 0 0,0 1 0 0,0 3 0 0,3-2 0 0,1-3 0 32,-5-1 0-32,5 1 0 0,-1-2 0 0,-1-2 0 0,1 2 0 0,0-4 0 0,1 3 0 0,-3-1 0 15,3-2 0-15,-3-1 0 0,4 5 0 0,-1 2 0 16,-1-1 0-16,2 1 0 0,-1-2 0 0,-1 3 0 0,4 4 0 15,1-3 0-15,3 1 0 0,-3-2 0 0,4-3 0 0,2 2 0 16,3-6 0-16,1-1 0 0,-1 3 0 0,4-7 0 16,-2 4 0-16,5-5 0 0,-2 1 0 0,4-2 0 31,0-1 0-31,4 3 0 0,-4-1 0 0,5 3 0 16,-1-2 0-16,1 0 0 0,-2 4 0 0,4-4 0 15,2 4 0-15,0 0 0 0,1-1 0 0,4-1 0 16,-3 2 0-16,4-2 0 0,-1 0 0 0,-3-2 0 15,1 0 0-15,0-1 0 0,2 1 0 0,-5-2 0 16,1 3-144-16,-1-3 144 0,0 2 0 0,-2-1 0 16,-2 1 0-16,0 0 0 0,2-1 0 0,-2 3 0 15,-1-2 0-15,1-1 0 0,4 2 0 0,-4-2 0 0,4-1 0 16,3-1 0-16,-2-2 0 0,2 4 0 0,1-4 0 0,1 0 0 31,3 0-480-31,-3 0 16 0,3 3 0 0,-17-3 0 0,0 0 256 0,0 0 48 0,0 0 16 0,0 0 0 16,88 19 144-16,-75-13 0 0,-4 2 0 0,2 1 0 15,1 0 0-15,-7-1 0 0,2 5 0 0,-2-5 0 16,-1 4 0-16,1-1 0 0,-5-2-192 0,2-1 64 16,-2 1-128-16,1-4-32 0,-1 4 0 0,0 0 0 15,0-1 288-15,0-1 0 0,2 2 0 0,-4-2 0 16,2 2 0-16,0-1 0 0,-1 1 0 0,1 3 0 16,-2-6 0-16,2 2 0 0,-4 1 0 0,4 0 0 15,0-1 0-15,0-2 0 0,0 1 0 0,4-2 0 16,-4 0 0-16,2-1 0 0,-1-4 0 0,5 3 0 0,-6-1 0 0,1-2 0 15,1 3 0-15,-2-3 0 0,0 4 0 0,0-3 0 16,-2 3 0-16,1-1 0 16,-3 3 0-16,1-3 0 0,1 2 0 0,-3-1 0 0,1-2 0 0,-1 3 0 15,2-2 0-15,-3-3 0 0,3 4 144 0,-2-4-144 16,1 0 128-16,-1-4-128 0,0 4 0 0,1-1 0 16,-5-3 128-16,3 1-128 0,-1 1 0 0,0 0 0 15,-2 0 0-15,-2-1 0 0,3 3 0 0,-8-2 0 16,2 2 0-16,0 2 0 0,-3-2 0 0,-1 5 0 15,1-1 0-15,-2 4 0 0,1 1 0 0,1 3 0 0,-1 2 0 16,4-2 0-16,-1-1 0 0,4 6 0 0,-3 1 0 0,2-1 0 16,3 0 0-16,1-3 0 0,3 4 0 0,1-4 0 15,4-2 0-15,0-3 0 0,4-1 0 0,1-2 0 16,0-3 0-16,7-1 0 0,0-2 0 0,4-2 0 16,-16 2 0-16,0 0 0 0,0 0 0 0,87-23 0 15,-87 23 0-15,0 0 0 0,87-29 0 0,-87 29 0 16,0 0 0-16,0 0 0 0,103-44 0 0,-85 34 0 15,-5 1 0-15,0 2 0 0,-1-2 0 0,-2 1 0 16,-1 2 0-16,0-2 0 0,-6-1 0 0,2 0 0 16,1 4 0-16,-3 0 0 0,-3-2 0 0,0-2 0 15,0 4 0-15,0 0 0 0,-5 0 144 0,1-2-144 16,-1 1 320-16,-3-1-16 0,-1 2 0 0,0-4 0 16,0 4-176-16,-3 0-128 0,-2-2 144 0,2 5-144 0,-2-1 0 0,0 8 0 15,-3-1 0-15,-1 6 0 0,4 0 0 0,0 1 0 16,2 5 0-16,-3-3 0 0,4 1 0 0,-3 4 0 15,5 1 0-15,1 2 0 16,-1 2 128-16,2-1-128 0,2-1 0 0,0 2 144 0,5 3-16 0,-4-3-128 16,8 3 192-16,-3-5-64 0,3-2-128 0,1-2 0 15,2-1 0-15,2-6 0 0,-1-1 0 0,6-4 0 16,4-3 0-16,-4-4 0 0,-14 2 0 0,0 0 0 16,0 0 0-16,0 0 0 0,83-59 0 0,-69 35 0 15,2-1 0-15,-6-4 0 0,3 2 0 0,-5 1 0 0,3-2 0 16,-2-1 0-16,-1 1 0 0,-1-2 0 0,-2 2 0 0,1-1 128 15,-3 3-128-15,-3 0 0 0,0 3 0 16,-7 0 128-16,2 1-128 0,0 1 0 0,-4 7 0 0,0 2 0 16,1 3 0-16,-1 7 0 15,-2 4 128-15,-1 5-128 0,-2 3 0 0,-1 6 0 0,1 1 0 0,0 3 0 16,2 2 0-16,-2 4 0 0,0 4 0 0,-4-2 0 16,4 1 0-16,2-2 0 0,0-1 0 0,1-2 0 15,3-3 0-15,1-2 0 0,0-1 0 0,5-3 0 16,2-4 0-16,0-3 0 0,4 1 0 0,-1-5 0 15,6-3 0-15,-1-1 0 0,3-5 0 0,1 3 0 16,0-5-128-16,4-3 128 0,0-2 0 0,-2-2 0 0,0-2 0 16,0 1 0-16,-2-3 0 0,0 2 0 0,-3 1 0 0,-1-1 0 15,1 2-144-15,-2-3 144 16,0 5 0-16,2-2 0 0,-4 0 0 0,0 1 0 0,2 0 0 0,-5 0 0 16,1-1 0-16,1 2 0 0,-4 2 0 0,0-2-160 15,-4 3 160-15,-1 4-128 0,0-4-176 0,-2 4-16 16,-2-1-16-16,-1 0 0 0,1-3 336 0,-3 5 0 15,-2 3-144-15,2 2 144 0,0 3 0 0,1 5 0 16,-3-1 0-16,2 4 0 0,-6 2 0 0,5 4-192 16,-5 4 192-16,4-1-160 0,0 4 0 0,2-1 0 15,0-1 0-15,1-1 0 0,4 1 160 0,2-6 0 16,5 1 0-16,0-1 0 0,4-3 0 0,-3-2 0 0,5 2 128 0,2-5-128 16,1 0 0-16,2-1 0 0,2-2 0 0,1-5 0 15,-1-1 0-15,1-1 0 0,-2-1 0 0,-2-3 0 16,2-2 0-16,-3-2 0 0,0 0 0 0,-2-5-128 15,2-3 128-15,-3-6-192 16,0-8 192-16,1-9-16304 0</inkml:trace>
  <inkml:trace contextRef="#ctx0" brushRef="#br0" timeOffset="50229.93">26114 2365 5519 0,'-3'7'496'0,"-3"-5"-496"0,5 2 0 0,-3-3 0 15,4-1 512-15,-5 2 0 0,-4 3 0 0,-3 0 0 16,-2 4-320-16,-7-4-64 0,4 4-128 0,1-2 192 16,4-5 432-16,-2-2 80 0,5 0 0 0,0 0 16 15,1-5 448-15,-1 1 96 0,0-1 16 0,-5 0 0 16,2-2-80-16,-5 0-16 0,3 0 0 0,-7-2 0 0,2 7-768 0,1-1-160 15,1 3-16-15,-1-4-16 0,1 4-224 0,3 4 0 16,2-2 0-16,0-1 0 0,3-1 0 0,4 0 0 16,1 0 0-16,2 0 0 0,2 0 0 0,0 0 0 15,4 0 0-15,1 2 0 0,-1-2 0 0,1 0 0 16,5 0 0-16,3 4 0 0,-1-3 288 0,3 1 64 16,1 0 16-16,7-2 0 0,3 0-368 0,-26 0 128 15,0 0-128-15,97-4 0 0,-97 4 0 0,84-1 0 16,-84 1 0-16,89-4 0 0,-89 4 0 0,92-3 0 15,-92 3 0-15,87 0-128 0,-87 0 256 0,0 0 64 0,121 0 16 16,-121 0 0-16,101 3-64 0,-101-3-16 0,111 9 0 0,-111-9 0 16,119 7-128-16,-119-7 0 0,118 1 0 0,-118-1 0 15,103-1-320-15,-103 1 0 16,87-7 0-16,-87 7-9280 0</inkml:trace>
  <inkml:trace contextRef="#ctx0" brushRef="#br0" timeOffset="51412.7">26783 2463 4607 0,'-7'12'400'0,"5"0"-400"0,-1-3 0 0,6-4 0 15,-3-1 640-15,0 6 64 0,0 8 0 0,-3 13 0 16,6 11-320-16,-3 0-64 0,6 5-16 0,-3-7 0 16,6-4 352-16,0-1 80 0,-2-4 16 0,5 4 0 15,0-3 80-15,-2 1 32 0,3 0 0 0,-5 2 0 16,1-1-224-16,0 1-64 0,-4-3 0 0,2 8 0 16,0 0 224-16,0 7 32 0,2-2 16 0,-1 2 0 15,1-2-336-15,-4 2-80 0,4-1-16 0,0-6 0 16,1 3-240-16,-1-3-48 0,0 7-128 0,-2-1 192 15,1-1-192-15,-3-2 0 0,1 6 0 0,1 0 0 16,0 3 0-16,0 0 144 0,-2 2 16 0,0-1 0 0,2-1 32 16,-2 0 16-16,-1-1 0 0,1-2 0 0,-2-1-208 15,3-1 0-15,-6 6 0 0,0-1 0 16,3 2-128-16,-3-2-32 0,0 2 0 0,0 2 0 0,0 0 160 0,0-1 0 16,5-1 128-16,-5 2-128 0,6-2 480 0,-1 2 32 15,2-2 0-15,2-2 0 0,-1 2-240 0,1-2-32 16,0 2-16-16,-1 2 0 0,3-2-96 0,1 2-128 15,-3-6 176-15,3 4-176 0,2-3 256 0,-4-1-64 16,3 1-16-16,-1-3 0 0,2 1 240 0,-4-3 48 16,2 1 16-16,1-2 0 0,-5 2 0 0,3-2 0 15,1 4 0-15,-3 0 0 0,-4-1-304 0,0 1-176 0,-1 3 192 16,-1-3-192-16,-3 0 128 0,0 0-128 0,0 3 0 0,0-3 0 16,0 0 0-16,-3 1 0 0,3 1 0 0,0 1 0 15,0 0 0-15,0 0 160 0,0-1-160 0,0 1 128 16,0 2 320-16,3-2 64 0,-1 1 16 0,1-1 0 15,-3-2-128-15,4 3-16 16,-4-1-16-16,1 2 0 0,3 2-176 0,-4-2-48 0,2 3 0 0,1 1 0 16,2-3 48-16,-1-1 16 0,3-1 0 0,-2-3 0 15,4-3 16-15,-6 2 0 0,4-2 0 0,0-2 0 16,-2 4-80-16,1 0-16 0,-3 3 0 0,1-3 0 16,-4 3 48-16,1-3 0 0,-1 0 0 0,-1-2 0 15,-3 1 32-15,-1-2 16 0,1-1 0 0,-1 2 0 16,2-2-32-16,-2 4-16 0,1-6 0 0,1 5 0 0,-3-5-176 0,3-1 192 15,1-2-192-15,-1 2 192 0,-1-6-192 0,2 4 0 16,2-1 0-16,-3-3 0 0,3 3 0 0,-2-3 0 16,0 1 0-16,1 1 0 0,-3 2 0 0,2 4 0 15,1-1 0-15,-1-1 0 0,-3 2 0 0,1-3 0 16,4 1 0-16,0 2 0 0,0-4 0 0,0 0 0 16,0-2 0-16,4-1 0 15,-3 1 160-15,3-3 0 0,1 0 0 0,-1-2 0 0,-1-2-32 0,2-1-128 16,-3 5 192-16,0-6-64 0,0-1-128 0,-2 2 160 15,0-2-160-15,-2 1 160 0,-2-3-160 0,4-1 0 0,-5 4 0 16,2-3 0-16,-1 1 0 0,-1-1 0 0,1-2 0 0,3 2 0 16,-3-1 0-16,1-1 0 0,1 0 0 0,2 1 0 15,0 1 0-15,0-2 0 16,-3-1 0-16,6-4 0 16,-3 5 0-16,5-4 0 0,-1-3 0 0,-3 4 0 15,3-2 0-15,-1-2 0 0,3 4 0 0,-1-2 0 0,0 2 0 0,2-1 0 16,-3 4 0-16,3 0 0 0,0 2 0 0,-2 1 0 15,0-1 0-15,-2 3 0 0,1-1 0 0,-8 4 0 16,4 2 0-16,-3-2 0 0,1 3-304 0,-1-1 64 16,-2 3 16-16,-4-2 0 0,2-2 224 0,0 0-192 15,0 2 192-15,2-4-192 0,-4-1 192 0,4-4 0 16,-2 2 0-16,2-2 0 0,-1-3 0 0,-1 1 0 0,0 0 0 0,0-3 0 16,2 0 0-16,-2-3 0 0,2-3 0 0,2-3 0 15,-3 1 0-15,5-3 0 0,-3-3 0 0,4-5-144 31,0 1-1552-31,0-6-304 0,4-2-64 0,3-4-12544 0</inkml:trace>
  <inkml:trace contextRef="#ctx0" brushRef="#br0" timeOffset="51999.07">27031 11616 911 0,'-13'0'0'0,"3"3"0"0,3-1 0 0,2 1 0 16,0 1 592-16,-8-2 48 0,-6 6 0 0,-10 8 0 15,-15 0 176-15,-5 8 32 16,0-5 16-16,1 2 0 0,8-3 544 0,5-5 128 0,0 0 0 0,7-3 16 16,4 2 192-16,4-6 48 0,5 2 0 0,4-3 0 15,3-1-256-15,-1-4-32 0,9 3-16 0,0-3 0 0,3 0-656 0,3 0-128 16,4 0-16-16,6-3-16 0,1 3-464 0,-17 0-80 16,0 0-128-16,0 0 176 0,133-21 320 0,-133 21 64 15,97-24 16-15,-97 24 0 0,106-30 32 16,-106 30 16-16,112-31 0 0,-112 31 0 0,110-30-112 0,-110 30-32 15,122-26 0-15,-122 26 0 16,141-19-160-16,-141 19-48 0,141-21 0 0,-141 21 0 0,129-17 112 0,-129 17 0 16,127-11 16-16,-127 11 0 0,124-7-256 0,-124 7-144 15,127-5 160-15,-127 5-160 0,124-5 0 0,-124 5-192 16,106-6 16-16,-106 6 0 16,0 0-1296-16,127-24-272 0</inkml:trace>
  <inkml:trace contextRef="#ctx0" brushRef="#br0" timeOffset="53067.83">29286 2731 6447 0,'0'9'576'0,"0"0"-576"0,0-4 0 0,3-2 0 15,-3 2 320-15,0-1-32 16,2 1-16-16,1 4 0 16,1 7 224-16,1 3 32 0,-2 7 16 0,3 3 0 15,-6-1 288-15,1 4 64 0,1 3 16 0,-2-4 0 16,0 7 240-16,0 2 64 0,-2 0 0 0,1 9 0 15,-3 0-576-15,1 3-96 0,-3 0-32 0,1 2 0 16,0 4-64-16,-4 3 0 0,2-2-16 0,0-3 0 16,4 1-128-16,-6-1-32 0,4-7 0 0,1-1 0 15,-1 1-272-15,2-5 0 0,-1-4 0 0,2-5 0 0,2-2 0 16,0-7 0-16,6 0 0 0,-5-5 0 0,6-5 0 0,-1-4-176 16,1-3 176-16,1-1-208 0,3-4-80 0,-2-3-16 15,3-2 0-15,-4-3 0 0,6-1 112 0,-3-4 0 16,4-5 16-16,-4-7 0 0,3 2 32 0,2-5 0 15,-2-7 0-15,3 1 0 0,0-1 432 0,1-4 96 16,-1-2 0-16,1 6 16 0,-1-1-64 0,-3 3-16 16,3 3 0-16,1 0 0 0,1 1-320 0,2 1 0 15,-4 6 0-15,3 1 128 0,0 3 0 0,-2 2 0 16,1 3 0-16,2 2 0 0,-21 7 320 0,0 0 80 16,0 0 16-16,94-15 0 0,-94 15 288 0,0 0 48 15,0 0 16-15,82 38 0 0,-68-17-192 0,-5 7-16 0,-1 3-16 16,-4 9 0-16,-4 0-144 0,0 9-16 0,-4 3-16 0,-4 6 0 15,-1-1-496-15,-3 4 0 0,1-3 0 0,3-1 0 32,1-5-1616-32,5-3-224 0</inkml:trace>
  <inkml:trace contextRef="#ctx0" brushRef="#br0" timeOffset="54324.85">28292 5135 10127 0,'0'0'896'0,"0"0"-704"0,0 3-192 0,0-3 0 16,4 4 240-16,-4-3 16 0,0 8 0 0,0 3 0 15,0 2 464-15,-2 9 112 0,0 3 0 0,2 4 16 16,0 3 272-16,0 2 48 0,0 5 16 0,0 3 0 16,0 4-336-16,0-2-64 0,0 4-16 0,0 0 0 15,-3 0-448-15,1-2-80 0,-1 0-32 0,3-5 0 16,-6 1-208-16,3 1 0 0,-1-4 0 0,1-2 0 15,1-1 0-15,-7-6 0 0,4-1 0 0,2-6 0 16,-3-3-640 0,3-4-32-16,-2-3 0 0,5-5 0 15,-4 0 128-15,3-6 32 0,2-1 0 0,3-4 0 0,1-1 144 0,-2-3 48 0,6 0 0 0,-2-5 0 0,5-1 32 16,1-2 16-16,-1-3 0 0,3-3 0 0,6-4 272 0,-3-4 0 16,-1-2 0-16,2-4 0 0,2-6 528 0,-3-2 64 15,4-5 16-15,-1 1 0 0,2 5 560 0,-4-5 112 16,5-2 32-16,-6 4 0 0,1 8-544 0,-2 6-128 15,-3 11 0-15,-5 3-16 0,0 11-288 0,-6 5-48 16,1 5-16-16,-2 4 0 0,1-1 368 0,-3 10 80 16,0-1 16-16,0 1 0 0,0 4 48 0,2 4 16 15,-2 4 0-15,2 1 0 0,-2 1-544 0,1 4-128 16,-1-1 0-16,4 0-128 0,-4 0 0 0,0-4 0 16,0 1 0-16,0-3 0 15,3-1-336-15,2-7-128 0,-3 2-32 0,2-8 0 16,4-4-208-16,-2-3-64 0,2-4 0 0,5-4 0 15,-1 0 288-15,2-4 48 0,5 1 16 0,2-2 0 0,-21 5 416 0,0 0 0 0,0 0 0 0,87-18 0 16,-87 18 0-16,0 0 176 0,0 0-176 0,94 7 192 16,-94-7 112-16,0 0 16 0,0 0 16 0,101 25 0 15,-101-25-144-15,0 0-48 0,89 3 0 0,-89-3 0 16,0 0-144-16,0 0 128 0,103-17-128 0,-103 17 128 16,0 0 192-16,0 0 48 0,73-44 0 0,-63 30 0 15,-1 2 80-15,-2-2 32 0,-5-3 0 0,-2 5 0 16,0-2 544-16,-5-4 128 0,-4 4 0 0,-2-3 16 15,-1 3-928-15,-2-4-240 0,-3 6 0 0,1-2 0 16,-1 6 0-16,1-1 0 0,-1 7 0 0,-4-1 0 0,2 6 0 0,-2-1 0 16,0 7 0-16,3-1 0 15,3 6-624 1,-1-2-208-16,5 2-64 0,-2 4 0 0,4-4 896 0,0 1 208 0,6 3 32 0,-3 1 0 0,3 2 32 0,3 2 16 16,-4 4 0-16,8 3 0 0,-4 0 256 0,3 3 48 15,3 5 16-15,-1-1 0 0,4-3-256 0,3-2-48 16,-2-3-16-16,8-6 0 0,3 1-288 0,-1-4 0 15,-20-20 0-15,0 0-144 16,95 26-1392-16,-95-26-288 0,0 0-48 0,111-21-16 16,-111 21-1584-16,82-33-320 0,-82 33-64 0,80-51-2720 15,-43 20-528-15</inkml:trace>
  <inkml:trace contextRef="#ctx0" brushRef="#br0" timeOffset="54521.9">29766 5650 6735 0,'-3'-3'128'0,"1"-2"48"0,2 5 0 0,-3 0 32 0,1 3-208 0,2 1 0 0,-2 1 0 0,1 3 0 16,-6 6 2496-16,1 9 448 0,1 7 80 0,-4-2 32 16,2 6-752-16,2-2-128 0,0 6-48 0,0-3 0 15,1 1-560-15,4-1-112 0,0 2-32 0,0-2 0 16,0 0-608-16,4-1-128 0,-3 3-32 0,6-4 0 16,-1 0-656-16,-1-3 0 0,4-1 0 0,-1-1 0 15,1-2-1280-15,3 0-256 0</inkml:trace>
  <inkml:trace contextRef="#ctx0" brushRef="#br0" timeOffset="55409.41">30282 5673 11967 0,'-3'0'1072'0,"1"0"-864"15,2 3-208-15,-2-3 0 0,4 0 1696 0,-4 0 288 16,2 0 64-16,-1 4 16 0,-5-2 192 0,-6 1 48 15,-2 2 0-15,-3-1 0 0,-1 1-1216 0,-3 0-224 16,-1 2-48-16,-1 2-16 0,0 0 16 0,-3 3 0 16,0 4 0-16,0 1 0 0,0 4-176 0,3 1-48 0,1 5 0 0,1 0 0 15,3 0-336-15,4 2-80 0,0-1-16 0,7-2 0 16,2-3-320-16,3-6-64 0,4 4-16 0,3-7 0 16,4 0 240-16,3-5 0 0,-12-9 0 0,0 0 0 31,0 0-1968-31,94 3-448 0,-94-3-80 0,0 0-32 15,96-36 1248-15,-96 36 256 0,66-42 64 0,-66 42 0 0,65-54 624 0,-34 26 128 0,-6-2 16 0,-4 2 16 16,0-1 176-16,-4 3 144 0,-1-4-16 0,-1-1-128 16,-6-1 576-16,0 6 0 0,-4 0 0 0,-2 4 0 15,-1 4 192-15,-4 4 64 0,-1 4 0 0,-6 3 0 0,1 7-96 0,-5 5-16 16,-1 4 0-16,0 3 0 0,1 11 176 16,-5 8 48-16,1 4 0 0,-4 5 0 0,3 9-400 0,1 6-80 15,0 11-16-15,-1 9 0 0,4 6-224 0,0 7-48 16,4 8-16-16,-1 0 0 0,6-2-16 0,-4 2 0 15,4-2 0-15,-7-5 0 0,1-6 128 0,-6-10 32 16,-4-10 0-16,-2-14 0 0,1-4-304 0,-4-10 0 16,0-5 128-16,3-8-128 0,-3-1 0 0,8-10 0 15,-3-4 0-15,6-7 0 0,-1-7 0 0,6-7 0 16,1-5 0-16,0-9 0 0,9-9-320 0,-3-3-64 16,6-4 0-16,6-4-16 15,-4 4-272-15,7-6-48 0,4-3-16 0,1-2 0 0,4 1 976 0,0 1 192 0,5 3 32 0,2-1 16 47,2 3-1520-47,6 4-304 0,-1-1-64 0,5 5-16 0,0 1 1040 0,-40 39 224 0,79-66 160 0,-79 66-208 0,75-59 208 0,-44 29 0 0,-31 30 0 0,63-52 0 16,-63 52 0-16,61-49 0 0,-61 49 0 0,49-41 0 31,-28 20-768-31,-2 0-48 16,-2-2-16-16,4 0 0 0,-7 3-272 0,3-3-64 0,1 0-16 0,-1-3 0 15,3 0 608-15,-3 3 128 0,0-3 32 0,1 4 0 0,-1-1 416 0,-6-1 0 0,1 1 0 0,0 2 128 16,-7-2 224-16,1 6 48 0,-3 3 16 0,-3 2 0 15,-3 3 288-15,1 4 64 0,-5 3 16 0,0 4 0 16,0 5 224-16,-2 3 32 0,4 3 16 0,-4 4 0 0,2 6-224 0,2-1-32 16,3 1-16-16,-1 3 0 0,3 0-352 15,0-3-80-15,0 3-16 0,0 0 0 0,3 0-480 0,-3 4-112 32,6-2 0-32,-5 3-16 0,3 4-368 0,1 1-64 0,2-1 0 15,-2-2-16-15,0 0 288 0,-1 1 64 0,1-3 16 0,-3-3 0 16,0-4-832-16,-2-5-160 0,0-5-48 0,-2-2 0 15,0-3 144-15,0-5 32 0,2-3 0 0,-3-2 0 0,3-3 1216 0,0-1 160 16,0-2 80-16,3-2 16 0,1 1 0 0,1-3 0 16,-3-1 0-16,5 0 0 15,-5-2-256-15,1 0 0 16,1 5 0-16,1-1 0 0,-2 1 272 0,-3 2 16 0,5-2 0 16,-5 1 0-16,4 2 352 0,-2-2 80 15,1 2 16-15,-3-1 0 0,0 2-736 0,-3-3 0 0,1 2-160 0,0-1 32 31,0 2-1360-31,-1 2-272 0,-2-3-48 0,0 5-4256 0,1 1-848 0</inkml:trace>
  <inkml:trace contextRef="#ctx0" brushRef="#br0" timeOffset="56053.92">31028 5060 13007 0,'-14'-9'272'0,"5"2"64"0,2 0 16 0,2 2 32 0,4 1-384 0,-1 1 0 15,0-2 0-15,-3-4 0 0,-2-5 1536 0,-4 0 208 16,-1-3 48-16,0 1 16 0,2 2-512 0,-4 0-96 16,3 6-32-16,2-1 0 0,2 4 576 0,-1-1 112 0,1 3 32 0,2-1 0 15,-1 4-928-15,1 6-192 0,-2 1-48 0,2 3 0 16,0 2-192-16,1 6-32 0,4 3-16 0,-3 3 0 16,3 2-96-16,3 5-32 0,-1 4 0 0,5 0 0 15,2 9-224-15,-1-1-128 0,3 2 128 0,1 4-128 16,-3 0 0-16,3 3 0 0,2 4 0 0,-4-2-192 15,6-5 192-15,-7-1-192 0,-1 0 192 0,1-7-192 16,-4 6 192-16,-1-5-160 0,1-4 160 0,-5 1-160 16,-3-3 32-16,1 3 0 0,-2-6 0 0,-1 2 0 15,2-9 128-15,-3-4 0 0,-1 3 0 0,2-6 0 16,0-2 0-16,1 1 0 0,1-4-176 0,1-6 176 16,-1 1-352-16,1-4 32 0,4-5 0 0,1 0 0 15,-3 0-224-15,5-5-32 0,-1-4-16 0,1-5 0 16,4-3-224-16,-4-4-32 0,7-1-16 0,-3-5 0 15,0 0-80-15,5-5-16 0,-6-3 0 0,5-3 0 16,-6 3 320-16,1-5 64 0,3 4 16 0,-1-5 0 0,2 1 560 0,-1-1 304 16,1 4-48-16,-2 2 0 0,3 6 1024 0,-5 6 192 15,-2 9 32-15,1 5 16 0,-7 6-240 0,0 3-32 16,1 3-16-16,-1 3 0 0,4 2 0 0,-4 8 0 16,0 0 0-16,3 4 0 0,-1 1-688 0,5 6-144 15,-5 0-16-15,1 5-16 0,2 3-368 0,-1-1 0 16,5 1 0-16,-6 0 0 0,4 2 0 0,0 3 0 0,2 0 0 15,0 0 0-15,-4-11 0 0,0 3 0 0,2 3-176 0,0-4 176 32,2 0-896-32,-1-5-96 0</inkml:trace>
  <inkml:trace contextRef="#ctx0" brushRef="#br0" timeOffset="56310.01">31668 4593 23951 0,'1'-7'1056'0,"1"0"224"0,3 5-1024 0,-5 2-256 0,2 2 0 0,-2 5 0 0,2 2 1472 0,0 1 256 16,-2 13 32-16,3 12 16 16,-3 13-224-16,-3 10-32 0,1 3-16 0,2 9 0 0,0 1-496 0,2 7-112 15,3 2 0-15,2 9-16 0,-2 2-624 0,0-1-128 16,2 6-128-16,-2-9 176 0,1-3-176 0,-3-7 0 0,2-6 0 0,1-7 0 31,1-6-752-31,-6-6-224 0,3-3-48 0,-1-4-15424 0</inkml:trace>
  <inkml:trace contextRef="#ctx0" brushRef="#br0" timeOffset="56524.93">31462 5365 18431 0,'-5'-20'1632'0,"3"8"-1312"15,7 4-320 1,-5 1 0-16,4 3 1568 0,-3 4 240 0,3 0 48 0,1 0 16 0,2 0 32 0,7 2 0 16,0 7 0-16,0-1 0 0,7 8-832 0,-2-2-176 15,5 0-16-15,3 1-16 0,-27-15-112 0,64 28-32 16,-64-28 0-16,75 28 0 0,-75-28-496 0,78 18-96 16,-78-18-128-16,0 0 176 15,112 7-1008-15,-112-7-192 0,0 0-32 0,82-21-14800 0</inkml:trace>
  <inkml:trace contextRef="#ctx0" brushRef="#br0" timeOffset="56769.99">29801 4905 32255 0,'-14'-2'1424'0,"11"-1"304"0,-2-1-1392 0,5-1-336 16,1 1 0-16,-1-1 0 15,4 0-1504-15,-4-4-368 0,3-6-80 0,4-5-16 0,4-1 1584 0,-2 4 384 16,1 0 0-16</inkml:trace>
  <inkml:trace contextRef="#ctx0" brushRef="#br0" timeOffset="57477.77">28674 7343 16575 0,'-2'5'1472'0,"-3"2"-1168"0,5-5-304 0,-4 2 0 16,1-4 912-16,1 5 128 0,-7 2 32 0,-4 3 0 16,-5 2-368-16,-3 2-64 0,4 0 0 0,-6-1-16 15,2 0-112-15,4-4 0 0,-2 5-16 0,1-2 0 16,4 1-80-16,-1-3-16 0,4 4 0 0,-3-2 0 15,5 2-96-15,1-2-32 0,1 2 0 0,2 4 0 16,1 6-144-16,2 0-128 0,4 9 192 0,2 1-192 16,1-1 0-16,3-2 0 0,5-3 0 0,-1-6 0 15,2-4 0-15,3-1-144 0,6 4 144 0,3-7-128 16,2-2-240 0,-28-12-32-16,0 0-16 0,97 14 0 0,-97-14 96 0,0 0 32 0,0 0 0 0,114-26 0 0,-93 14 288 0,-2-2 0 15,-2 0-128-15,-3-3 128 0,0-1 0 0,-2-4 0 16,1-5 0-16,-5 1 0 0,-3-2 0 0,-5-3 0 15,0-2 0-15,0-2 0 0,-5 2 608 0,-3-2 32 16,-1-3 0-16,-3 3 0 16,-1-1 48-16,-2 8 16 0,-1 2 0 0,2 5 0 0,-3 3-704 0,-2 10 0 15,1 4 0-15,-3 6 0 16,0 5-1488-16,2 1-288 0,5 5-48 0,-2 1-9248 0</inkml:trace>
  <inkml:trace contextRef="#ctx0" brushRef="#br0" timeOffset="57745.27">29547 7000 17503 0,'-5'-14'768'0,"1"5"176"0,2-1-752 0,-3 1-192 0,3 2 0 0,1 6 0 15,-6-6 784-15,-2 1 128 0,-5-6 32 0,-5 2 0 16,-7 3-128-16,-4 2-32 0,2 12 0 0,-1 3 0 15,3 4 176-15,1 7 48 0,1 1 0 0,-2 10 0 16,3 1 0-16,0 3 0 0,1 3 0 0,1 3 0 0,2 6-288 0,1 5-48 16,1 4-16-16,1-1 0 0,6-2-400 0,3 3-64 15,1 1-32-15,5-2 0 16,6-2-368-16,-2-6-80 0,6-4-16 0,2-8 0 16,4-1-1104-16,1-3-240 0,0-10-32 0,-3-3-11216 15</inkml:trace>
  <inkml:trace contextRef="#ctx0" brushRef="#br0" timeOffset="57965.17">28975 7404 25791 0,'-12'-3'1152'0,"3"-1"224"0,1 2-1104 0,4-1-272 0,4 6 0 0,0-1 0 16,4 0 1472-16,-4 0 256 0,3 6 32 0,2 6 16 15,4-1-736-15,2 4-144 0,6 0-16 0,7-3-16 16,8-1-384-16,-32-13-80 0,83 10-16 0,-83-10 0 15,121-5-240-15,-121 5-144 0,163-21 160 0,-163 21-160 16,185-37 0-16,-185 37 0 16,173-40 0-16,-173 40 0 15,148-47-560-15,-148 47-208 0,137-49-32 0,-137 49-14816 0</inkml:trace>
  <inkml:trace contextRef="#ctx0" brushRef="#br0" timeOffset="58452.21">30840 6894 7359 0,'-2'-26'656'0,"2"3"-528"0,0 4-128 0,0 3 0 16,0 8 576-16,2 2 96 15,0-2 16-15,-1-5 0 0,3-6 768 0,-1-2 144 0,-3 7 48 0,-1 11 0 0,-1 3 48 16,-3 9 16-16,-2 6 0 0,1 8 0 0,1 5 160 0,-3 7 48 16,1 5 0-16,1 3 0 0,-4 6-688 0,1 3-128 15,0 9-16-15,1-2-16 0,-1-1-512 0,2 3-112 16,-2-4 0-16,4 4-16 0,2-3-432 0,1-1 128 15,2-3-128-15,0 2 0 0,0 2 0 16,0-4-304-16,2-4 48 0,-2-5 16 16,3-5-1296-16,-3-5-272 0,-3-3-48 0,1-6-6960 15,-2-5-1376-15</inkml:trace>
  <inkml:trace contextRef="#ctx0" brushRef="#br0" timeOffset="59429.25">30538 7389 6447 0,'-8'-20'576'0,"2"6"-576"0,3 2 0 0,0 9 0 16,3-2 1520-16,0 8 192 0,-2-1 32 0,2-1 16 16,0 5 800-16,0 2 176 0,0 6 16 0,5 4 16 15,-2 3-976-15,3-2-208 0,6 3-48 0,2 1 0 32,5-2-768-32,5-4-144 0,8-3-48 0,-32-14 0 0,71 21-576 0,-71-21 0 0,93 2 0 0,-93-2 0 15,101-16 0-15,-101 16-128 0,92-24 128 0,-92 24-128 16,0 0 0-16,106-58 0 0,-106 58 0 0,0 0 0 15,84-67-48-15,-67 42 0 0,3 3 0 0,-5-5 0 0,-4 5 176 0,1 1 0 16,-3-2 0-16,-6 6-128 0,-1-1 128 0,-2 8 176 16,-4 1-48-16,-3 4 0 0,0 5 80 0,2 2 16 15,-4 6 0-15,1 1 0 0,-1 9 224 0,-1 4 32 16,-1 4 16-16,2 6 0 16,-1 8 16-16,-2 0 0 0,3 3 0 0,-1 10 0 0,1 1-64 0,0 3-16 15,2 4 0-15,-2 0 0 0,3-4-240 0,-1-1-32 16,1-7-16-16,1-4 0 0,2-5-144 0,-3-5 0 15,3-5 0-15,-6-6 0 0,4-3-304 0,-4-2-32 16,1-7-16-16,-6-5 0 0,5-5 160 0,0-4 48 0,0-5 0 0,1-3 0 16,1-7-64-16,2-4-16 15,-1-7 0-15,1-5 0 16,2 0-512-16,-4-6-96 0,5 4-32 0,-3-8 0 0,1 3 416 0,1-5 64 0,3 1 32 0,-2-3 0 16,4-2 352-16,1-1 0 0,2-3 0 0,2 1 0 15,0 9 512-15,2 3 32 0,2 6 0 0,-3 10 0 16,3 7-64-16,-6 8-16 0,4 4 0 0,-2 1 0 15,1 8-32-15,1 1-16 0,1 2 0 0,3 2 0 16,-3-1 48 0,6 3 16-16,-1 3 0 0,3 1 0 15,-1-1-336-15,4 6-144 0,0-1 128 0,4 0-128 16,-1-2 0-16,2 1 0 0,2-1 0 0,7 1 0 16,0-1 0-16,-35-17 0 0,80 28 0 0,-80-28 0 0,94 17 0 0,-94-17 0 15,96 9-144-15,-96-9 144 16,0 0 0-16,120-9 0 0,-120 9-128 0,0 0 128 0,105-28 0 0,-105 28 0 15,0 0 0-15,88-41 0 0,-88 41 0 0,0 0 0 16,82-54 0-16,-82 54 0 0,0 0 160 0,56-67-16 16,-45 41 0-16,-4 0 0 0,-1 3 112 0,-6 1 32 15,-3-3 0-15,-2 1 0 0,-4 0 160 0,-7 1 48 16,1 4 0-16,-3-2 0 0,1 7-240 0,-6 0-64 16,2 4 0-16,-1 3 0 0,1 3-192 0,-2 8 176 15,0 3-176-15,-1 5 160 0,5 5-160 0,-4 4 160 16,6 4-160-16,-1 2 160 0,4 1-160 0,2 9 128 15,3 3-128-15,4-2 128 0,0 6-128 0,5-1 0 16,5 3 0-16,0 2 128 0,8-4-128 0,1-1 0 0,3-2 0 0,4-3 0 16,7-5 0-16,3-3 0 0,8-4 0 0,1-2 0 15,-40-24 0-15,97 35 0 0,-97-35 0 0,103 12 0 16,-103-12 0-16,99 0 0 0,-99 0 0 16,0 0 0-16,117-17 0 0,-117 17 0 0,0 0 0 0,85-53 0 15,-85 53 0-15,46-45 0 0,-27 19 0 0,-3-4 0 16,-2-1 0-16,-6 0 0 0,1-1 0 0,-9-3 0 15,0 1 0-15,-7-1 0 0,0-2 0 0,-2-1 0 16,-3-2 0-16,-5 0 0 0,3-4 0 0,-7 4 0 16,2 0-128-16,-2 11 128 0,0 4 0 0,-2 9 0 15,4 10 0-15,-2 7 0 0,2 8 0 0,-4 5 0 0,6 9 256 16,1 4 64-16,2 7 0 0,6 6 16 0,2 7 48 0,1 7 0 16,7 12 0-16,1 7 0 0,3 11-224 0,2 8-32 15,-2 5-128-15,0 3 192 0,8-5-192 0,0 3 0 16,7 0 0-16,2-11 0 0,7-7 0 0,6-14 0 15,8-10 0-15,5-13 0 16,-1-11-656-16,-48-32-128 16</inkml:trace>
  <inkml:trace contextRef="#ctx0" brushRef="#br0" timeOffset="79930.39">10901 5809 2751 0,'-5'5'256'0,"-4"2"-256"0,6-2 0 0,1-1 0 15,0-3 1088-15,1 3 192 0,-5 5 16 0,-2 3 16 16,1-2 864-16,3 2 192 0,4-6 16 0,7-6 16 15,2-4-1888-15,0-3-384 0,5-5-128 0,-6-5 0 16,-3-4 0-16</inkml:trace>
  <inkml:trace contextRef="#ctx0" brushRef="#br0" timeOffset="80276.67">9336 8226 13823 0,'-5'-14'608'0,"0"9"128"0,0 0-592 0,3-2-144 0,2 5 0 0,0-5 0 16,0 2 1536-16,-2-4 256 0,4-8 64 0,-2-2 16 16,2-7-800-16,-1-4-176 0,-1-1-16 0,4 1-16 15,-4 2-1504-15,-5 2-288 0,3 5-64 0,-3-2-16 16</inkml:trace>
  <inkml:trace contextRef="#ctx0" brushRef="#br0" timeOffset="80674.78">7935 11267 19343 0,'0'14'1728'0,"2"-5"-1392"15,2-4-336-15,-1-5 0 16,2 0 640-16,-1 0 48 0,3 4 16 0,5 1 0 0,5-2-576 0,-3-6-128 15,0-8 0-15,-2-9 0 0</inkml:trace>
  <inkml:trace contextRef="#ctx0" brushRef="#br0" timeOffset="81079.08">10110 12683 20271 0,'-2'4'1792'0,"2"-1"-1424"15,0-1-368-15,0-2 0 0,0 0 864 0,2 4 96 16,-2-1 32-16,2 2 0 31,1 1-1440-31,-1-3-272 0,5-1-64 0,-2 1-16 0</inkml:trace>
  <inkml:trace contextRef="#ctx0" brushRef="#br0" timeOffset="81340.92">8606 14847 27647 0,'-21'31'1216'0,"11"-17"256"0,1 0-1168 0,6-7-304 16,-3-5 0-16,5-2 0 0,-1 0 992 0,-3 0 144 0,1-6 16 0,1-6 16 31,3-7-1632-31,3-5-336 0,6-8-64 0,10-3-5136 16,6-1-1024-16,-25 36-208 0</inkml:trace>
  <inkml:trace contextRef="#ctx0" brushRef="#br0" timeOffset="81576.98">10680 16776 15663 0,'-31'74'1392'0,"15"-34"-1120"16,-2 0-272-16,8-9 0 0,5-10 3616 0,3-7 672 15,0 7 128-15,-5 14 16 0,-1 10-2832 0,-3-2-576 16,2-11-128-16,1-20 0 16,-4-21-2192-16,1-15-432 0,-1-18-96 0,-11-7-16 0</inkml:trace>
  <inkml:trace contextRef="#ctx0" brushRef="#br0" timeOffset="82478.38">4715 9905 11055 0,'-3'0'976'0,"3"0"-784"15,0 0-192-15,3 0 0 0,-3 0 896 0,0-1 128 16,2-1 16-16,1 0 16 0,1-1-96 0,-2 1 0 15,1 2-16-15,-3 0 0 0,3 2 0 0,-3 1 0 16,-3 2 0-16,3 8 0 16,-3 0-112-16,1 1 0 0,-2 7-16 0,-1 0 0 0,5 2-384 0,-3-1-80 15,1 6-16-15,0 2 0 0,2 1-336 0,-2 4 128 0,-1 2-128 16,-1 1 0-16,3 2 0 0,-8 0 0 16,2 0 0-16,-2-5 0 0,2 0 0 0,-1 1 0 0,-1-2 0 15,-3-7 0-15,6 3 0 0,-2-7-160 0,-1-6 160 0,4-5 0 16,1-3-288-16,4-7 48 15,0-2 16-15,0-6 0 32,2-2-480-32,2-8-112 0,4-8-16 0,4-8 0 0,-1-2 96 15,5-10 16-15,1-3 0 0,2-7 0 0,4-4 720 0,1-4 0 0,2-3 0 0,2-3 0 16,-2 2 0-16,-3 2 0 0,3 5 160 0,-5 1-160 16,3 2 448-16,1 4 16 0,-6 9 0 0,2 3 0 15,-4 8 240-15,-3 10 32 0,0 4 16 0,-2 9 0 0,-3 6-128 0,0 3-32 16,-4 9 0-16,0 3 0 0,2 7 160 0,-5 5 16 15,2 4 16-15,-1 7 0 0,-3 9 80 0,0-1 16 16,0 6 0-16,-3 3 0 0,3 6-432 0,0 4-64 16,-4 1-32-16,2 3 0 0,-1 0-352 0,-1-1 128 15,3-2-128-15,1-6 0 0,0-1 0 0,0-11 0 16,0-5 0-16,5-5 0 16,4-5-1088-16,1-11-176 0</inkml:trace>
  <inkml:trace contextRef="#ctx0" brushRef="#br0" timeOffset="82724.82">5642 9465 911 0,'0'-9'0'0,"0"4"0"0,0 5 0 0,2 0 0 16,0 0 2384-16,-1 0 400 0,3 3 80 0,1 2 16 15,4 4 288-15,3 2 64 0,5 4 16 0,-3-1 0 16,4 4-1648-16,-4-4-336 0,7-1-64 0,-4 0-16 15,7-5-864-15,3 1-160 0,-27-9-32 0,0 0-128 16,0 0 0-16,108 19 0 0,-108-19 0 0,0 0 0 16,0 0 0-16,120 4-176 0,-120-4 32 0,0 0 0 15,0 0-688-15,120-5-128 0,-120 5-16 0,0 0-16 16,0 0-896-16,98-27-176 0</inkml:trace>
  <inkml:trace contextRef="#ctx0" brushRef="#br0" timeOffset="82929.69">5752 9879 10127 0,'-4'5'896'0,"1"-1"-704"16,3 1-192-16,2-3 0 0,-1-2 1024 0,3 2 160 16,1 5 32-16,4 3 16 0,3-1 0 0,7-1 0 0,2-4 0 0,5-4 0 15,-26 0-1040-15,0 0-192 16,94-21 0-16,-94 21 0 15,0 0-496-15,138-35 16 0,-138 35 0 0,101-26 0 16,-101 26 32-16,0 0 0 0,126-37 0 0,-126 37 0 16,0 0-320-16,94-29-48 0</inkml:trace>
  <inkml:trace contextRef="#ctx0" brushRef="#br0" timeOffset="83386.37">6939 8973 14735 0,'-7'-3'640'0,"1"3"160"0,3-3-640 0,-2 3-160 15,1 3 0-15,2-3 0 0,-5 5 1648 0,-3 2 288 16,-7 4 64-16,-4 6 16 0,-2 6-976 0,0 3-192 15,2 0-32-15,2 5-16 0,-2 4-624 0,4 3-176 16,0-1 0-16,1 8 0 0,4 2 0 0,3 6 0 16,0 1 0-16,1 7 0 0,2 0 224 0,6-2 128 0,-3 5 32 0,3-5 0 15,3-1-240-15,3 1-144 0,-1-3 192 16,3 0-192-16,5-4 0 0,1-2 0 16,3-1 0-16,6-7 0 0,6-2 0 0,-1-5 0 0,11-7 0 0,1-2-144 15,-40-26 144-15,87 36-192 0,-87-36 192 0,94 13-192 16,-94-13-144-16,97-9-48 0,-97 9 0 0,105-23 0 15,-105 23 112-15,101-45 16 0,-101 45 0 0,71-59 0 16,-50 27 256-16,-12 6 0 0,-9 2 0 0,-12-1 0 16,-11-1 400-16,-3 7 192 0,-9 2 48 0,-5 3 0 15,2 2 976-15,-6 8 208 0,-5 2 32 0,1 4 16 0,2 7-1168 16,-1 3-256-16,6 5-32 0,-1 1-16 0,3 1-400 0,1 4-320 16,0-2 48-16,5 1 16 31,3-1-1584-31,9-7-304 0</inkml:trace>
  <inkml:trace contextRef="#ctx0" brushRef="#br0" timeOffset="88103.66">3750 12105 10351 0,'5'-3'0'16,"2"3"0"-16,-5-2 0 0,-2 2 0 15,0 0 0-15,3 0-160 0,1-4 624 0,4 1 128 16,3 3 32-16,1-5 16 0,-2 5 0 0,-1-4 16 16,0 4 0-16,-2-2 32 0,0 2-304 0,0 0-64 15,-2 0-16-15,0 2 16 0,2-2-320 0,-3 4 0 16,1 1-208-16,-2-2 208 0,3 3 0 0,-6 2 0 15,0 1 0-15,0 0 0 0,1 6 0 0,-1 1 208 16,0 5-64-16,4 2 0 0,-4-1-144 0,0 4 0 16,3 9 0-16,-3 2-160 0,2 5-48 0,2 3-16 15,-1 9 0-15,-1 2 32 0,1-2-64 0,-1 3 0 0,1-1 0 0,1-2 16 16,-4 3-16-16,0-1-16 16,2-2 0-16,-2 0 16 0,1-7 0 0,-2-2 16 0,1-1 0 0,0-4 32 15,-2-5-48-15,2 0-16 0,0-6 0 0,0-1 16 16,0-2 256-16,-4-5-128 0,4-5 128 0,-1-4 0 15,-1 2 0-15,2-7 0 0,-2 0-128 0,2-4 128 16,0-3 0-16,2 4 0 0,0-8-160 0,3 3 160 16,-3-6 0-16,5-2 0 0,1 0 0 0,1-1 0 15,2-6 128-15,1-3 112 0,5-4 16 0,1-1 0 16,-1-7 240-16,6-3 48 0,-2-7 16 0,3-5 0 16,0-2 128-16,-1-8 16 0,0 2 16 0,-1 7 0 15,-1 2-80-15,-3 10 0 0,-1 9-16 0,1 3 0 0,-5 13-176 0,0 3-16 16,-3 5-16-16,2 4 0 0,-3 5-96 0,-4 1-32 15,4 8 0-15,0 1 0 0,-6 8 224 0,2 3 64 16,1 3 0-16,-3 4 0 0,2 3 0 0,-1-1 16 16,5 8 0-16,-4-2 0 0,0-1-400 0,4 0-192 15,-1 2 160-15,5-6-160 16,-5-1-576-16,3-8-192 0,4-4-64 0,-4-8-9392 0</inkml:trace>
  <inkml:trace contextRef="#ctx0" brushRef="#br0" timeOffset="88402.43">4703 12431 10127 0,'-12'-5'448'0,"5"3"96"0,3 0-544 0,-1-1 0 0,3 3 0 0,0 0 0 16,2 0 1648-16,-3 0 208 0,1 0 64 0,-5 0 0 16,6 5-560-16,-3-3-96 0,4 3-32 0,0 0 0 15,4-1-944-15,1-3-288 0,5-1 128 0,2 0-128 16,6 0 0-16,3-5 0 16,1 2 0-16,8-3-192 0,-30 6 192 0,0 0 0 0,106-17 0 0,-106 17 0 0,0 0 0 15,108-26 0-15,-108 26 0 0,0 0 128 0,119-32-128 16,-119 32 0-16,0 0 0 0,104-43-9600 15</inkml:trace>
  <inkml:trace contextRef="#ctx0" brushRef="#br0" timeOffset="88638.16">4764 12586 14735 0,'-16'22'640'0,"9"-13"160"0,-2 5-640 0,6-5-160 0,0-2 0 0,1-5 0 16,2 6 1408-16,-4 1 240 0,4 8 48 0,0 1 16 16,4-1-640-16,1-3-128 0,7-5-32 0,4-2 0 15,5-7-656-15,5-4-256 0,2-1 176 0,-28 5-176 16,0 0 0-16,104-33 128 16,-104 33-128-16,0 0 0 0,115-50 0 0,-115 50 0 0,0 0 0 0,110-53 0 15,-110 53-256-15,0 0-112 0,87-47-16 0,-87 47-6656 16,0 0-1328-16</inkml:trace>
  <inkml:trace contextRef="#ctx0" brushRef="#br0" timeOffset="89047.4">5752 11840 2751 0,'-5'9'256'0,"3"-4"-256"15,0 2 0-15,2 0 0 0,-3-3 2448 0,1 1 448 16,0 4 96-16,0 6 16 0,-5 8-176 0,1 5-16 16,-3 10-16-16,0-1 0 0,0-2-1968 0,1-1-384 15,1-2-64-15,1 3-32 0,1-1-352 0,0 1 0 0,2 2 0 0,-1-2 0 16,2 5 0-16,2-5-160 0,2 3 160 0,2-5 0 16,1 0 0-16,0-5 0 15,4-5 0-15,-1-1 0 0,5-6-144 0,-1-6 144 0,5 3 0 0,2-8-144 16,2 2 0-16,2-7 0 0,0-2 0 0,3-3 0 31,2-4-576-31,-28 9-112 0,0 0-32 0,0 0 0 16,109-31-176-16,-84 27-48 0,-3-1 0 0,1 5 0 0,-4 0 576 0,0 9 96 0,1-2 32 0,1 3 0 15,-6 4 384-15,1 3 0 0,-2 4 0 0,0 2 0 16,-2 0 480-16,-3 6 80 0,-1-1 16 0,-6 5 0 16,-4 0-64-16,-6 2-16 15,-4 0 0-15,-2 3 0 0,-7-1-80 0,-4 3-16 0,-1 5 0 0,-9-3 0 0,4 0-400 0,-2-4 0 16,0 2 0-16,-2-5 0 0,3-4 0 0,-1-4-176 15,0-1 48-15,-2-9-9024 16</inkml:trace>
  <inkml:trace contextRef="#ctx0" brushRef="#br0" timeOffset="89268.1">5668 12082 11967 0,'9'0'1072'0,"1"0"-864"16,-1 0-208-16,3 0 0 15,-1 0 1856-15,-3 0 336 0,17 0 64 0,-25 0 16 0,99 0-1024 0,-99 0-208 0,143 6-32 0,-143-6-16 16,146 8-688-16,-146-8-144 0,133 9-32 0,-133-9 0 31,118-3 128-31,-118 3 0 0,107-18 16 0,-107 18-7600 0,92-36-1520 0</inkml:trace>
  <inkml:trace contextRef="#ctx0" brushRef="#br0" timeOffset="102539.04">24516 12831 8287 0,'0'7'736'0,"0"-3"-592"0,2 1-144 0,-2-5 0 16,0 4 816-16,2-1 128 0,-1 2 16 0,3 9 16 15,-1 4-160-15,2-1-48 0,1 0 0 0,-3 1 0 16,2 1-272-16,1-2-64 0,-3 1-16 0,1 3 0 16,1-2 64-16,-5 2 16 0,0 1 0 0,-4 3 0 15,3 3 400-15,-3 1 64 0,1 3 32 0,1 1 0 16,-2 5 208-16,4 2 32 0,0-1 16 0,-1 4 0 16,1 4-480-16,0 0-112 0,0 5-16 15,-2-1 0-15,2 1-496 0,-2 0-144 0,-1 6 0 0,-3-2 0 16,3-2 0-16,-2-2 0 0,0-2 0 0,-2 3 0 15,1-5-256-15,1 1 48 0,-4 3 0 0,2-3 0 16,-1 0-288-16,1 0-48 16,0 1-16-16,2-5 0 0,-2 4-16 0,1-9-16 0,3 4 0 0,1-9 0 15,2-7 48-15,0-6 16 0,0-3 0 0,0-5 0 16,4-3-48-16,1-8-16 0,-2 2 0 0,4-10 0 16,0 2 128-16,2-6 16 0,0-5 16 0,1-5 0 0,2-5 240 0,1-3 32 15,0-6 16-15,1-5 0 0,4 1 144 0,-4-4 256 16,1-5-64-16,3 1-16 0,1-4 480 0,-2 2 112 15,1-2 0-15,-1 6 16 0,3-1-32 0,0 10-16 16,-2 0 0-16,-1 8 0 0,-3 5-288 0,4 4-48 0,-1 8-16 16,-3 4 0-16,0 5-384 0,2 5 128 0,-2 2-128 15,-2 4 0-15,2 3 528 0,0 1 32 0,3 3 0 0,-3 1 0 16,2 5 336-16,-2 4 64 0,0 4 0 0,-2 8 16 16,-4 1-480-16,-1 5-112 0,0 8 0 0,-5 3-16 15,-2 2-96-15,-2 4-16 0,-3 0 0 0,-4-2 0 16,1 1-96-16,-4-6-32 0,1-7 0 0,-1-9 0 15,0-5-320-15,1-13-64 0,3-4 0 0,-1-13-14128 16</inkml:trace>
  <inkml:trace contextRef="#ctx0" brushRef="#br0" timeOffset="103606.43">26750 13141 1839 0,'0'0'160'0,"0"0"-160"15,0 0 0-15,-2 0 0 0,2 4 816 0,0-2 128 16,-3-2 16-16,1 7 16 0,-1 3 224 0,-6 2 32 15,0 6 16-15,-3-1 0 0,-2 2-160 0,0 2-48 16,-2 2 0-16,-3-1 0 16,-2 5-256-16,-1-5-48 0,-1 10-16 0,-5-6 0 0,2 5-480 0,0-5-112 15,0 4 0-15,-4-1-128 0,-1 3 0 0,-1-1 0 16,1 0 0-16,0-1 0 0,1-2 0 0,2 2 160 16,2-3-160-16,0 3 128 0,0-4 176 0,0-1 16 15,-1-1 16-15,5-1 0 0,1-1-192 0,2-1-144 0,5-3 192 0,2-5-192 16,3-2 480-16,9-1-16 0,0-3 0 0,9 2 0 15,3-2 208-15,3-2 32 0,6 0 16 0,2-1 0 16,7-1-432-16,4-1-96 0,-34-2 0 0,0 0-16 16,115 9-176-16,-115-9 128 0,84 9-128 0,-84-9 128 15,94 5-128-15,-94-5 0 0,0 0 0 0,138-2 0 32,-138 2-400-32,0 0-16 0,122-5 0 0,-122 5-6240 0,0 0-1264 0</inkml:trace>
  <inkml:trace contextRef="#ctx0" brushRef="#br0" timeOffset="103873.24">25755 14477 22111 0,'-9'23'976'0,"9"-14"208"0,0-1-944 0,6-4-240 15,2-4 0-15,1-4 0 0,5 1 144 0,12-6-16 16,-26 9 0-16,120-31 0 16,-120 31-2048-16,162-40-400 0,-162 40-96 0,154-32-16 15,-154 32 256-15,137-20 32 0,-137 20 16 0,138-18 0 0,-138 18 1904 0,146-17 384 16,-146 17 80-16,162-28 16 0,-162 28 512 0,140-21 96 16,-140 21 32-16,155-31-3536 15,-155 31-704-15</inkml:trace>
  <inkml:trace contextRef="#ctx0" brushRef="#br0" timeOffset="107543.68">22469 13593 4607 0,'0'0'400'0,"0"-6"-400"15,1 6 0-15,1-1 0 0,3 1 144 0,-3-4-144 16,5 1 160-16,2-6-160 0,6 0 0 0,3-1 0 15,3-2 0-15,-4 3 0 0,1 5 384 0,-5-1 64 16,1 5 32-16,-1 0 0 0,-1 4 944 0,-5 1 192 16,0 2 48-16,-4 0 0 0,2 5 208 0,-5 0 48 15,0-1 16-15,-3 3 0 0,-2 1-656 0,-2 3-128 16,0 1-16-16,-2-2-16 0,-3 6-672 0,1-2-144 0,-1 1-32 0,-2 1 0 16,2-2-272-16,-2 2 0 0,2-1 0 0,-2-1 0 15,-3 2 0-15,3 1 0 0,-4 1 0 0,1-5 0 16,1 1 0-16,0-1 0 0,4 2 0 0,-5-4 0 15,3-1 0-15,2-3 0 0,-1 3 0 0,3-3 0 16,1-2 0-16,4 1-144 0,-4-3 144 0,9-1 0 16,-3 0 0-16,3-4 0 0,3-2 0 0,6 4 0 15,0-5 0-15,1 5 0 0,8-5 0 0,-1 3 0 16,6-2 0-16,3 4-160 0,4 0 160 0,3-3 0 16,3 4 0-16,3-4 0 0,4 1 0 0,-43-5 0 0,87 12 496 0,-87-12 48 15,80 9 16-15,-41-4 0 0,-39-5-368 16,0 0-64-16,118 6 0 0,-118-6-128 31,0 0-896-31,100-2-272 0</inkml:trace>
  <inkml:trace contextRef="#ctx0" brushRef="#br0" timeOffset="107810.23">22577 14667 9215 0,'-2'5'816'0,"-2"-1"-656"0,4 1-160 0,4-5 0 15,-4 0 1776-15,2 0 320 0,1 7 64 0,2 0 16 16,6 2-944-16,3-2-176 0,3 1-32 0,1-2-16 16,1-1-400-16,2-2-80 0,3 1-16 0,2-8 0 15,0 1 64-15,6-2 0 0,-32 5 0 0,0 0 0 16,104-26-192-16,-104 26-48 0,0 0 0 0,133-44 0 31,-133 44-976-31,97-35-192 0,-97 35-32 0,115-38-9728 0</inkml:trace>
  <inkml:trace contextRef="#ctx0" brushRef="#br0" timeOffset="116002.03">27937 13006 10127 0,'-2'0'896'0,"2"-2"-704"16,0 2-192-16,0-4 0 0,2 4 1392 0,-2 0 240 15,1-3 48-15,1 1 16 0,2-1-368 0,-3-1-80 0,3 4-16 0,-1 4 0 16,-3 1-192-16,2 2-32 16,2 3-16-16,-4 6 0 0,3 3-96 0,2 7 0 0,-1 4-16 0,1 3 0 15,0 11-656-15,2-1-224 0,0 2 144 0,0 6-144 16,2-2 0-16,-4 1 0 16,4 2-192-16,-6 4 192 0,-1-2-208 0,2 0 80 0,-1 2 128 15,-3-2-208 1,0-5-176-16,0-2-16 0,-3-4-16 0,-3-6 0 15,-1-2-32-15,-1-8-16 0,-1 3 0 0,0-7 0 0,2-6 224 0,0-3 48 0,2-5 16 0,2-2 0 16,1-7 176-16,2-7-208 16,0-4 80-16,5-4 128 0,-1-5-624 15,3-6 0-15,3-8 0 0,4-1 0 0,0-5 432 0,0-6 192 0,7-1-192 0,-2-7 192 16,5-7 0-16,-1 0 0 0,3-5 0 16,0 0 192-16,-3-5 736 0,3-4 160 0,0 5 16 0,0-5 16 0,2 0 224 0,-2 0 32 15,2 0 16-15,2 11 0 0,-2 8-480 0,-2 13-80 16,-26 43-32-1,47-59 0-15,-24 46-464 0,-6 10-80 16,-3 8-32-16,-2 7 0 0,-3 11-48 0,0 7-16 0,-4 6 0 0,-2 8 0 0,2 3 464 0,1 7 80 16,1 3 32-16,-2 9 0 0,-3 9-480 0,1 0-112 15,1 9-16 1,-4 1 0-16,0-3-128 0,-6 3 0 0,3 2 0 0,-1-3 0 0,3-4 0 0,-3-7 0 16,4-8-144-16,0-18 144 15,4-7-480-15,1-14-32 0</inkml:trace>
  <inkml:trace contextRef="#ctx0" brushRef="#br0" timeOffset="117439.92">18710 13319 911 0,'0'-5'0'0,"0"1"0"0,0 3 0 0,0-3 0 31,0 4 384-31,0 0-16 0,0 0 0 0,0 0 0 0,2 0 96 0,-2-2 32 0,1 4 0 0,-1-2 0 15,2 5 592-15,-2 2 128 0,-2 2 32 0,1 0 0 16,-1 5 512-16,-2 0 96 0,3 3 32 0,-1 6 0 16,0-2-112-16,-1 1-32 0,1 8 0 0,0 1 0 15,0 6-672-15,-1 5-144 0,1 6-32 0,4 3 0 16,-2 8-384-16,0 0-96 16,3 6-16-16,-3-1 0 0,4 1-272 0,1 1-128 0,-1 5 0 0,1 2 128 0,-2 4-128 0,-1-4 0 15,1-5-160-15,-3 7 160 16,-3-2-448-16,1-5 16 15,1-5 0-15,-1-7 0 16,2-8-912-16,-4-2-176 0,4-8-32 0,0-3-7808 0</inkml:trace>
  <inkml:trace contextRef="#ctx0" brushRef="#br0" timeOffset="117801.58">19278 14240 14735 0,'-11'18'640'0,"4"-9"160"0,0-1-640 0,2 1-160 0,2-2 0 0,-2 0 0 16,-1 2 672-16,-2 12 96 0,-10 10 32 0,-5 9 0 16,3 4-800-16,-3-4 0 0,5 3-192 0,1-5 48 15,8-1-208-15,1-2-32 0,2 0-16 0,6-2 0 16,2 0 400-16,5-5-128 0,2 1 128 0,5-6 0 15,5-2 0-15,2-7 176 0,5-4-16 0,0-3 0 16,0-5 448-16,2-2 96 0,-2-5 0 0,0-4 16 16,-3-3 32-16,-2-4 0 0,2-5 0 0,-6-1 0 15,1-3-96-15,-8-3-16 0,2 2 0 0,-1-9 0 0,-1 4-512 0,-3-9-128 16,0 3 0-16,-7-4 0 0,-3 1 0 0,-3-2 0 16,-2 0 0-16,-6 5 0 0,1-1 0 0,-7 5 0 15,0 0 128-15,-2 9-128 0,-1 3 0 0,2 3 0 16,-2 9 0-16,1 9 0 0,1 0-176 0,-5 9-16 15,5 3 0-15,2 2 0 16,3 4-1152-16,6-4-256 0,-3 5-32 0,8-2-6992 0</inkml:trace>
  <inkml:trace contextRef="#ctx0" brushRef="#br0" timeOffset="118320.86">19898 14094 20271 0,'-17'4'896'0,"6"-3"192"0,3-1-880 0,2 0-208 0,-1 0 0 0,2 0 0 16,0 4 704-16,-9 1 80 0,-7 7 32 0,-9 6 0 31,3 4-1056-31,-5 10-208 0,3 1-32 0,-1 3-16 16,6 10-752-16,-6 1-160 0,4 5-16 0,0 2-16 0,1 3 1440 0,4-4 0 0,9-3 256 0,3-6-32 15,8-4 1040-15,1-11 208 0,5-2 32 0,7-8 16 16,2-7-832-16,4-3-176 0,1-9-16 0,2-4-16 15,1-3-480-15,1-9 0 0,3-6 0 0,4-6 0 16,-4-5-128-16,5-9 128 0,4-8-192 0,0-8 192 0,1-3 0 0,1-5 0 16,1-5 0-16,-3 4 0 0,-5 8-128 0,-2 2-128 15,-6 6-32-15,-1 2 0 0,-2 8 288 0,-1-1 0 16,-2 9 0-16,-2 3 0 0,-1 9 0 0,-4 11 224 16,-4 6-64-16,-1 4-16 0,-4 14 608 0,0 4 112 15,-5 6 32-15,-4 7 0 0,0 9 176 0,-5 9 32 16,-1 14 16-16,1 10 0 0,-4 9-528 0,-1 14-96 15,-2 10-32-15,-1 9 0 0,-1 3-464 0,-2 11 0 16,-1 7 0-16,4-4 0 0,1-4 0 0,-2-5 0 0,4-3-144 16,-4-15 144-16,2-9-240 0,-1-14 48 0,-4-9 16 0,3-12 0 31,2-11-512-31,2-6-96 0,0-8-32 0,3-11 0 0,4-8 624 0,3-12 192 0,4-8 0 0,0-11 0 16,5-9-128-16,0-8 128 0,5-7 0 0,-3-11 0 15,6-3-224-15,1-11 64 0,3 2 16 16,0-7 0-16,6-5 144 0,1 5 0 0,-2-2 0 0,6-5 0 15,3-3-128-15,4 3 0 0,3 4 0 0,0 8 0 32,4 4-1600-32,-2 10-304 0</inkml:trace>
  <inkml:trace contextRef="#ctx0" brushRef="#br0" timeOffset="118745.76">20304 14852 10127 0,'4'-5'896'0,"1"-2"-704"0,2 3-192 0,-2-1 0 0,-1 0 2208 0,4-4 416 16,8-3 64-16,12-6 32 0,-28 18-960 0,0 0-192 15,111-57-32-15,-111 57-16 0,0 0-1200 0,0 0-320 0,119 17 128 0,-96-1-128 16,-4 3 0-16,-4 7 0 15,-1 4 0-15,-1 3 0 0,-8 2-160 0,0 3 160 16,-1-1-128-16,-8 3 128 0,1 3 288 0,-4 3 144 0,-6-3 16 0,-1 1 16 16,-1 3 352-16,-4-2 64 0,-8 4 16 0,0-2 0 15,-3-2-592-15,-1 2-112 0,-1-5-32 0,-1-2 0 16,2-2-160-16,3-10 0 0,2-7-160 0,5-9 160 16,3-5 0-16,3-7 0 0,2-5-128 0,5-5 128 15,1-6 0-15,2-3 0 0,3-7 0 0,2-4 0 16,5-1 592-16,-1-4 64 0,4 0 16 0,3-2 0 15,1 6-160-15,2 1-16 0,0 4-16 0,0-2 0 0,3 8-176 0,-1 0-48 16,1 5 0-16,-1 1 0 0,1 0 16 0,4 5 0 16,0 0 0-16,2 1 0 0,3 2-112 0,-2 1-32 15,4-2 0-15,0-1 0 0,-2 2-128 0,0 3 0 16,-3-2 0-16,-2-4-176 16,2 0-1776-16,-1-1-352 0</inkml:trace>
  <inkml:trace contextRef="#ctx0" brushRef="#br0" timeOffset="119185.9">20945 13927 911 0,'-1'-5'0'0,"1"0"0"0,1 1 0 0,5 1 0 15,-5 1 2512-15,3 2 432 0,-1 0 64 0,3 2 32 16,-1 1-1120-16,4 6-240 0,-1 5-32 0,-1 8-16 15,-1 10-624-15,-6 4-128 0,-4 6-32 0,2 7 0 16,-1 1 144-16,-2 4 32 0,1 6 0 0,-5 1 0 16,4 3-352-16,-2 4-64 0,2-2-16 0,-4-1 0 15,4-6-176-15,-2-2-32 16,2-1-16-16,0-6 0 0,1-3-368 0,2-6 144 0,-1-10-144 0,3-5 0 16,0-9 0-16,0-8 0 0,3-4 0 0,3-5-144 0,2-5 144 0,1-7-208 15,1-7 80-15,6-11 128 0,-2-5-368 0,5-10 48 16,2-4 16-16,2-8 0 0,-1 3 304 0,3-11-192 15,1-1 192-15,-2-2-160 0,1-1 160 0,-1-3 0 16,2-3 0-16,-1 2 128 0,3 7 0 0,-2 3 16 16,-4 2 0-16,1 9 0 0,1 10 160 0,-4 4 16 15,1 8 16-15,-2 8 0 0,-2 11 256 0,1 8 48 16,-4 3 16-16,-2 8 0 0,0 6 304 0,-2 9 64 16,-1 1 16-16,0 4 0 0,-1 7 176 0,1 5 16 15,-2 9 16-15,0 7 0 0,-3 3-592 0,-4 5-112 16,-2 3-32-16,-7 4 0 0,-3 9-320 0,-5-2-192 0,-1 3 192 15,-1-3-192-15,0 0 208 0,3-10-64 0,4-7-16 16,7-12 0-16,5-12-128 0</inkml:trace>
  <inkml:trace contextRef="#ctx0" brushRef="#br0" timeOffset="150440.76">27756 14547 1839 0,'-11'-3'160'0,"2"3"-160"0,2 0 0 0,2 0 0 16,2 3 480-16,1-3 64 0,-2 2 16 0,-1 1 0 15,-3 2 16-15,-1 1 16 0,-3 1 0 0,5-2 0 16,3 4-16-16,1-4-16 0,6-2 0 0,2 1 0 16,8-2 800-16,1-4 176 0,-1 2 16 0,8-4 16 15,-21 4-208-15,0 0-32 0,0 0-16 0,103-12 0 16,-103 12-576-16,0 0-112 0,96-7-32 0,-96 7 0 16,0 0-400-16,110 0-192 0,-110 0 160 0,0 0-160 0,117 7 0 0,-117-7 0 15,0 0 0-15,115 0 0 0,-115 0 0 0,81-7 0 16,-81 7 0-16,84-16 0 0,-84 16 256 0,92-22 96 15,-92 22 32-15,108-23 0 32,-108 23-960-32,119-29-192 0</inkml:trace>
  <inkml:trace contextRef="#ctx0" brushRef="#br0" timeOffset="150865.44">28019 14838 18431 0,'-6'2'1632'0,"5"1"-1312"15,2-1-320-15,1-2 0 0,2 0 1648 0,1 2 256 16,-2-1 48-16,6-1 16 0,5 6-832 0,0-5-176 15,3-1-16-15,4 0-16 16,-3 0-1392-16,1 0-288 0,2 2-48 0,-2-4-16 16,2 2-608-16,-21 0-128 0,0 0-32 0,0 0 0 0,101-7 1200 0,-101 7 224 15,0 0 160-15,89-5-192 0,-89 5 832 0,0 0 176 16,118-3 16-16,-118 3 16 0,98-2-528 0,-98 2-128 16,115-4 0-16,-115 4-10560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35:46.3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07-11T19:35:54.046"/>
    </inkml:context>
  </inkml:definitions>
  <inkml:trace contextRef="#ctx0" brushRef="#br0">6665 5906 9679 0,'5'0'864'0,"-5"0"-688"16,0 0-176-16,0 0 0 0,0 0 0 0,0 0 0 16,0 0 0-16,-3 4 0 0,3-1 0 0,-2-1 0 15,2 1 0-15,0 1 0 0,-3 1 0 0,3-1 0 16,-4-3 0-16,2 5 0 0,-1-3 0 0,1 2 0 0,-1 2 0 0,-3-1 0 15,3-1 0-15,-2 2 0 0,1-2 0 0,-3 0 0 16,2 2 0-16,0-2 0 0,0-1-224 0,1 1 80 16,-1-1 16-16,1-3 128 15,1-1-256-15,1 4 80 0,-1-2 16 0,-1-2 0 0,2 0 480 0,2-2 80 16,0 2 32-16,-3-4 16 0,1 8 0 16,0-4 16-16,1 2 0 0,-3 1 16 0,1 1-160 0,1-3-48 0,-3 6 0 0,1-2 16 15,-4 4-160-15,2-4-128 0,-2 4 192 0,1 0-64 16,1 0 64-16,-4-1 0 0,3-3 16 0,-2 2 16 15,4-1 16-15,-4-1 0 0,1-2 0 0,2 3 16 16,-1-3-256-16,2 1-160 0,0-3 32 0,1 3 128 16,1-1-304-16,1-3 64 0,2 2 16 0,0-2 16 15,0 0 16-15,0-2 0 0,0 4 0 0,4-2 0 16,-3 0-32-16,3 0 0 0,-2 0 0 0,5 0 16 16,-6 0 208-16,6 0 0 0,-1 0-160 0,-1 0 160 15,2-2 0-15,0 2 0 0,0-1 176 0,3-5-176 0,-1 1 288 16,3 2-48-16,0-3-16 0,2-2 0 0,4-1-224 0,-1 0 0 15,1 1 0-15,1-1 0 0,2 0 0 0,-2 6 0 16,3-3 0-16,-1 1 0 16,2 0 0-16,0 1 0 0,1 1 0 0,-1 1 0 0,3-1 128 0,0-1-128 15,2-1 0-15,1 3 144 0,-1-5 336 0,2 4 64 16,-7-2 16-16,3-1 0 0,-4 1-560 0,-1-2 0 16,2 2 0-16,-2 1 0 0,2 3 384 0,-4-3-48 15,2 1 0-15,0-2 0 0,-2 1-208 0,2 2-128 16,3-1 128-16,2-2-128 0,-1 1 0 0,-1 1 0 15,6 1 0-15,-4 2 0 0,0 0 0 0,0 2 0 0,-3 1 0 0,-2-3 0 16,1 7 0-16,1-5 0 0,-4 3 0 0,2-1-128 31,0-4 128-31,-2 3 0 0,-2-3 0 0,1-3 0 16,-1-1 0-16,-5 2-128 0,-1-3 128 0,-2-2-4912 0,-2 4-896 0</inkml:trace>
  <inkml:trace contextRef="#ctx0" brushRef="#br0" timeOffset="470.81">6541 6187 3679 0,'-3'-4'160'0,"3"4"32"0,-4 0-192 0,4 0 0 0,0 0 0 0,0 0 0 16,0 0 608-16,0 4 80 0,4-3 16 0,-1 6 0 16,-1-1 208-16,3-1 48 0,6 2 16 0,-1-2 0 15,2-3-432-15,6 0-96 0,-3-2 0 0,6 0-16 16,6-2-432-16,-1-3 128 0,3 5-128 0,3-2 0 16,4 0 624-16,1 2 32 15,-37 0 16-15,0 0 0 0,125-7 336 0,-125 7 64 0,0 0 16 0,119-12 0 16,-119 12-272-16,0 0-48 0,108-12-16 0,-108 12 0 15,0 0-480-15,115-14-80 0,-115 14-32 0,0 0 0 16,122-21-160-16,-122 21 0 0,0 0 0 0,124-33 0 0,-124 33-128 0,0 0 128 16,115-47-160-16,-115 47-9072 15</inkml:trace>
  <inkml:trace contextRef="#ctx1" brushRef="#br0">20409 9597 0,'0'0'0,"0"0"31,0 0-15,0 0-1,0 0 1,0 0-16,0 0 15,0 0 1,0 0 0,0 0-1,0 0 17,0 0-17,-23 91 1,7-69-1,9 1 1,-1 0 0,-1-11-1,2-11 1,5-1 0,-1-10-1,-1 7 1,8 8-1,-8-2 1</inkml:trace>
  <inkml:trace contextRef="#ctx0" brushRef="#br0" timeOffset="8383.11">8205 4450 911 0,'0'4'0'0,"0"-3"0"15,0-1 0-15,0 4 0 0,0-2 224 0,0-1-32 16,0 6-16-16,0 4 0 0,-3-1 16 0,1 4 16 16,-1 0 0-16,-1-2 0 0,3-3 320 0,1 0 64 15,0-1 16-15,0-2 0 0,1-3-112 0,6-3-32 16,-2 4 0-16,-1-4 0 0,3 0-64 0,0 0-16 15,2 1 0-15,-4-1 0 0,2 4 64 0,0-4 0 16,0 5 0-16,-2-5 0 0,-2 4-64 0,3 1-16 16,-3 0 0-16,2-1 0 0,-1 4 224 0,1 1 48 0,-3-2 16 0,1 0 0 15,3 2-208-15,1-2-32 0,-2-2-16 0,2 5 0 16,0-3-400-16,1-2 0 0,1 4 0 0,0-4 0 16,-2 4 0-16,0 0 0 0,0-1 0 0,-2 5 0 15,0-1 304-15,-1-3-32 0,1 1 0 0,2-3 0 16,2-2 480-16,-1-3 80 0,1-2 32 0,5-7 0 15,3-2-272-15,1-6-48 0,-1 1-16 0,2-7 0 16,-19 21-272-16,0 0-48 0,67-63-16 0,-67 63 0 16,48-49-192-16,-48 49 0 0,53-57 128 0,-53 57-128 15,62-65 208-15,-62 65 0 0,74-71 0 0,-74 71 0 0,83-78 16 16,-37 32 0-16,-1-2 0 0,-2 1 0 0,-1-1-224 0,-5 1 0 16,-2 4 0-16,-4 3-10048 15</inkml:trace>
  <inkml:trace contextRef="#ctx0" brushRef="#br0" timeOffset="16662.64">5121 7533 4607 0,'-3'0'400'0,"-1"0"-400"0,2 0 0 0,2 0 0 15,0 0 192-15,0 0-32 0,-5-2-16 0,2 2 0 16,-6-1-144-16,2 1 0 0,2 3 0 0,0-3 0 16,-1 7 384-16,-1-2 112 0,2 0 16 0,0 1 0 15,0 2 448-15,1-4 80 0,4 5 32 0,-3-4 0 16,3 4-192-16,0-4-48 0,0 2 0 0,3-2 0 16,-1 0-384-16,1-1-96 0,-3 4-16 0,4 5 0 0,-8-3-336 15,4 4 0-15,-1 2 0 0,-1-2 0 16,0 3 0-16,-3 0 0 0,1-3-128 0,1 7 128 0,-1 2 304 15,3 0 144-15,1-1 16 0,0-1 16 0,3 0-304 0,2-2-176 16,4-1 192-16,-4-6-192 0,4-4 0 0,3-6 0 16,-1-2 0-16,1 0 0 0,0-5 0 0,2-4 0 15,0-3-160-15,7-4 160 0,-2-5 512 0,4-5 160 16,1-2 32-16,1-5 16 0,1 6 240 0,0-5 32 16,5 1 16-16,2-2 0 0,0-2-768 0,-33 35-240 15,74-59 128-15,-38 26-128 0,3 0 0 0,-3-2 0 16,-1 0 0-16,0 3 0 0,0 1 0 0,-4-2 0 0,4 0 0 0,-2 2-10160 15</inkml:trace>
  <inkml:trace contextRef="#ctx0" brushRef="#br0" timeOffset="22521.38">11128 7225 3679 0,'0'3'320'0,"0"1"-320"15,0-2 0-15,0-2 0 0,0 5 288 0,2-4-16 16,-1 6 0-16,3 2 0 0,-4 2-112 0,3-1-32 16,2 2 0-16,-5-7 0 0,4 4-128 0,1-4 160 15,-3 2-160-15,1-5 160 0,3 2 352 0,1-1 64 16,-2-1 0-16,-2-2 16 0,6 5-16 0,-4-1-16 16,0 1 0-16,2-2 0 0,4 6 32 0,-2-4 16 15,-2 4 0-15,0-2 0 0,0 2-272 0,-2-2-48 16,-2 3-16-16,2 0 0 0,-1-1-272 0,-4 5 0 15,2-2 0-15,-2 0 0 0,3-1 0 0,-6-2 0 16,3-1 128-16,0 1-128 0,3 0 512 0,-1-6 64 16,5-3 0-16,-2-3 0 0,7-6 0 0,-1 0 16 0,4-5 0 0,-1-3 0 15,7-9-16-15,4-2 0 0,4-5 0 0,-1-7 0 16,7 0-256-16,3-4-48 0,8-1-16 0,2-2 0 16,8 2-256-16,2-4 0 0,1-7 128 0,-1-3-128 15,3-6-128-15,-4 3-96 0</inkml:trace>
  <inkml:trace contextRef="#ctx0" brushRef="#br0" timeOffset="26257.89">3246 11198 1839 0,'0'0'160'0,"0"0"-160"0,0 0 0 0,0 0 0 16,0 0 464-16,0 0 64 0,2-2 16 0,0-2 0 16,-2 4 224-16,1-3 64 0,-1-2 0 0,-1 1 0 15,-3-1-640-15,1 3-192 0,-3-1 128 0,1-1-128 16,2 1 240-16,-6 1-16 15,4-1 0-15,-2 3 0 0,1 0 272 0,-2 3 48 0,8-1 16 0,-4-2 0 16,3 3 256-16,1 1 48 0,0 1 16 0,1 0 0 16,3 2-176-16,-4 2-16 0,3 0-16 0,-3 1 0 15,0 2-304-15,2 2-64 16,1-2-16-16,-3 2 0 0,4 0-288 0,-2 2 0 0,1 0 0 0,1-4 0 16,-3 5 0-16,5-5-176 0,1-1 176 0,-4 3-208 15,2-5 208-15,1-1 0 0,-1-4 0 0,2-1 0 0,1-3 0 0,1-3 0 16,5-1 0-16,-3-4 0 0,4-3 448 0,-1-3 48 15,4-2 0-15,-1-6 0 0,4-1 0 0,2-6 0 16,3-3 0-16,2-3 0 0,1-5-240 0,4-3-64 16,2-6 0-16,4-3 0 0,-5 1-192 0,3-4 0 15,7-3 128-15,-4 4-128 0,-5 7 0 0,5-2-128 32,0 4 128-32,3 1-208 15,1 4-1264-15,5 2-240 0</inkml:trace>
  <inkml:trace contextRef="#ctx0" brushRef="#br0" timeOffset="27112.17">6118 10835 3679 0,'-4'9'320'16,"4"-4"-320"0,0 4 0-16,0-5 0 0,0-1 592 0,4 6 48 0,-4 8 16 0,5 8 0 0,-1 1-272 0,4 3-64 15,1-3-16-15,0-6 0 0,5 0-96 0,-6-6-16 16,6 4 0-16,-3-6 0 0,4-2 304 0,-4-3 48 16,5 0 16-16,-2-7 0 0,-1 0 80 0,1-5 32 15,4-4 0-15,-3-8 0 0,5-2-160 0,-3-11-16 16,4-5-16-16,-2-8 0 0,2-6-32 0,-2-5 0 15,6 2 0-15,-3-2 0 0,-1 2-128 0,2-1-48 16,0 10 0-16,-1-6 0 0,4 0-272 0,0 1 0 16,2-1-128-16,5 0 128 0,2 2-320 0,5-4 48 0</inkml:trace>
  <inkml:trace contextRef="#ctx0" brushRef="#br0" timeOffset="27850.24">9087 10774 1839 0,'0'0'160'0,"0"0"-160"16,2 4 0-16,-2-4 0 0,0 3 704 0,0-1 96 16,0 7 32-16,3 0 0 0,-3 8 112 0,0 6 16 15,4 1 16-15,-4-1 0 0,5 5-176 0,-5-2-32 16,4 3-16-16,-4-3 0 0,1 2-432 0,3-5-96 16,-2 3-16-16,-1-5 0 0,5-4-208 0,-6-6 0 15,3 1 128-15,2-7-128 0,1 0 0 0,-3-3 0 16,2 0-192-16,-1-4 192 0,1 0 0 0,4-3 128 15,-4-4 0-15,4-1 16 0,3-6 496 0,-2-6 80 0,6-1 32 16,3-7 0-16,2-1 32 0,5-4 16 0,0-10 0 16,6 0 0-16,3-4-608 0,1-7-192 0,8 4 0 0,3-6-5184 15,8 4-1104-15</inkml:trace>
  <inkml:trace contextRef="#ctx0" brushRef="#br0" timeOffset="28547.78">12074 10602 12895 0,'0'0'1152'0,"0"3"-928"15,0-3-224-15,2 0 0 16,1 0 672-16,-3 0 96 0,5 0 0 0,2 2 16 0,2 2-528 0,0-1-96 16,0 2-32-16,-2 4 0 0,0 0-128 0,-6 5 0 15,1-2-160-15,-4 5 160 0,1 3-128 0,-5 0 128 16,3 3 0-16,-6 3-144 0,4 0 528 0,-2-3 128 15,2-2 0-15,1-2 16 0,2-2 336 0,2-3 64 16,0-1 16-16,6-5 0 0,-5 1-496 0,6-4-80 16,-3-1-32-16,5-4 0 0,-1-4-336 0,6-4 0 15,0-3 0-15,4-5 0 0,2-6 0 0,5-4 0 0,5-6 0 16,1-3 0-16,4-6 0 0,5-3 0 0,-2-3 128 16,2 5-128-16,-3 0 0 0,6-8 0 0,3-6 0 0,4-1-192 15,4-1 192-15,4-3 0 0,-4-1-144 0,7 1 144 16,1 1-304-16,8-4 16 0,5 1 0 0,-3 2-9152 15</inkml:trace>
  <inkml:trace contextRef="#ctx0" brushRef="#br0" timeOffset="62004.93">21146 11281 8287 0,'-2'4'736'0,"0"-2"-592"15,2-1-144-15,0-1 0 0,0 2 496 0,0-2 64 16,2 3 16-16,-2 3 0 0,0-1-336 0,2-2-64 16,3 1-16-16,-1-4 0 0,4 2-160 0,-2-2 0 15,1-2 0-15,1-2 128 0,1 3 640 0,1-3 128 16,-1-1 32-16,3-2 0 0,-1 5 288 0,1-5 48 15,-2 6 16-15,3-6 0 0,-1-2-304 0,-3-5-48 16,4-3-16-16,0-3 0 0,-5-1-352 0,6-5-80 16,-1-5-16-16,2-4 0 0,3-5-336 0,-1-5-128 15,4-6 0-15,-2-3 144 0,4 0-144 0,3-3 0 0,0-1 0 0,0 1 0 16,4 1-176-16,-4 2 176 0,5-2-128 0,1-1-10480 16</inkml:trace>
  <inkml:trace contextRef="#ctx0" brushRef="#br0" timeOffset="62791.1">26598 11593 11055 0,'-8'14'976'0,"3"-9"-784"0,1 4-192 16,-1-6 0-16,5-1 880 0,0-2 128 0,2 2 16 0,1-2 16 15,2 0 640-15,4 0 128 0,3-4 32 0,2 1 0 16,-2 3-1488-16,2 0-352 0,-2 0 0 0,2 5 0 15,-3-1 0-15,1 3 0 0,-3-2 0 0,3 0 0 16,-2 4 0-16,3-4 0 0,-5 2-144 0,1-5 144 16,0 1 0-16,-1-3 176 0,3 0-32 0,1-9 0 15,0 4 560-15,2-10 96 0,4-8 32 0,-1-3 0 16,2-9-256-16,4-7-64 0,1-5 0 0,1-10 0 16,3-4-512-16,3-7 0 0,0-2 0 0,1-5 0 15,-1 6 0-15,4-5-192 0,-4 1 192 0,4 7-192 16,-4 12-448-16,-31 54-96 0,67-84-16 0,-67 84-10048 15</inkml:trace>
  <inkml:trace contextRef="#ctx0" brushRef="#br0" timeOffset="63483.57">30228 10916 7359 0,'0'0'656'0,"0"0"-528"15,2-2-128-15,1-2 0 0,-3 4 368 0,0-3 32 16,2-2 16-16,2 1 0 0,-1-3-96 0,-3 0 0 15,5 2-16-15,-8 1 0 0,1 4 272 0,-1 7 48 16,-3 0 16-16,3 6 0 0,-2 1 624 0,-2 1 128 16,5 4 16-16,-5 2 16 0,2-2-272 0,3 2-64 0,2-2-16 0,0-1 0 15,2-2-560-15,1-6-96 0,3 2-32 16,-1-3 0-16,2 0-384 0,1-4 128 16,-2-2-128-16,2-6 0 0,5-1 208 0,-5-3-32 0,3-5-16 15,3-3 0-15,1-8 352 0,3 0 80 0,-1-6 16 0,2-8 0 16,-19 37-64-16,53-84-16 0,-53 84 0 0,61-94 0 15,-61 94-176-15,62-99-32 16,-23 36-16-16,6-3 0 0,0-5-128 0,6-2-32 0,3 5 0 0,-2-2 0 16,-1 4 80-16,-4 5 16 0,-47 61 0 0,78-99 0 15,-78 99-1712 1,63-82-320-16</inkml:trace>
  <inkml:trace contextRef="#ctx0" brushRef="#br0" timeOffset="72405.45">22918 8094 5519 0,'-12'9'496'0,"7"-6"-496"0,-4 2 0 0,2 2 0 15,5-5 0-15,-3 2 0 0,2-1-128 0,-6-1 128 16,0 6 128-16,-5-2 128 0,2-3 16 0,3 1 16 16,4-4 304-16,2-4 64 0,1-1 16 0,7-4 0 15,-3 4 368-15,5-2 80 0,1-2 16 0,1 4 0 16,2 2-64-16,1-3-16 0,-3 6 0 0,-1 4 0 16,1-1-224-16,0 3-64 0,-4 2 0 0,-2 1 0 15,-1 1 0-15,2 3-16 0,-4 1 0 0,0 3 0 16,0 0-144-16,-6 4-32 0,3-2 0 0,-1-1 0 15,3-1-416-15,-3-3-160 0,1 2 0 0,1-6 144 0,4 3-144 16,1-5 0-16,1-2 0 0,1-3 0 0,4-3 0 0,-1-3 0 16,5-1 0-16,0-5 0 0,1 1 0 0,4-6 128 15,1-4 0-15,2-4 0 16,2-1 384-16,-1-7 64 0,4-1 0 0,4-4 16 0,-2 0-272 0,5-1-48 16,-2-8-16-16,9 1 0 0,-1 1-256 0,3-2 0 15,5 3 0-15,-4-5-12272 16</inkml:trace>
  <inkml:trace contextRef="#ctx0" brushRef="#br0" timeOffset="75847.27">29064 7617 8287 0,'-5'0'736'16,"3"3"-592"-16,2-1-144 0,0-2 0 0,2 0 496 15,-2 0 64-15,-2 3 16 0,0 3 0 0,2-3-416 0,-3 6-160 16,1-4 128-16,1 2-128 0,-1-2 0 0,2 0 0 15,-4 4 0-15,3-4 0 0,1 2 0 0,1-1 0 16,3-1 0-16,-4 2 0 0,5 1 256 0,0-2 0 16,2 6 16-16,-2-2 0 0,4-1 544 0,-4 0 96 15,2-1 32-15,0-2 0 0,0 1-352 0,2-2-64 16,0 0-16-16,1-5 0 0,-1 4-384 0,0-4-128 16,-1-4 0-16,1 4 0 15,3-5 0-15,-3-4 0 0,1 0 0 0,3-4 0 0,1-5 0 0,1-5 320 31,3-3-64-31,1-5 0 0,2-2 640 0,3-9 112 0,6-1 16 0,-1-10 16 0,8 1-16 0,3-5-16 0,4-3 0 16,-1 3 0-16,1 5-720 0,-8 3-144 0,1 5-16 16,-4 6-11328-1</inkml:trace>
  <inkml:trace contextRef="#ctx0" brushRef="#br0" timeOffset="77019.97">26062 4626 1839 0,'0'5'160'0,"0"1"-160"15,-2-3 0-15,2 1 0 0,0-3 544 0,0 8 80 16,-4 5 16-16,-1 7 0 0,2 10 80 0,-2-1 32 16,-1-2 0-16,-1-2 0 0,6-4-176 0,-3-4-16 15,-1 3-16-15,5-7 0 0,-4 3-96 0,4 1 0 16,0-5-16-16,0 5 0 0,4-4 96 0,1-4 32 15,4 1 0-15,0-6 0 0,1-2 208 0,6-3 64 16,1 0 0-16,1-3 0 0,-3 1-64 0,4-7-16 16,4-3 0-16,0-2 0 0,-1-3-48 0,8-9-16 15,1 0 0-15,1-6 0 0,3-3 144 0,-1-1 48 0,1 1 0 0,5-5 0 16,2-4-352-16,9-8-64 0,6 0-16 0,6-6 0 16,-6 10-320-16,-1-1-128 0,0 4 0 0,-4 1-11216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39:51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5919 6347 8367 0,'0'3'752'0,"0"-1"-608"15,0-2-144-15,0 0 0 0,0 2 0 0,0-2 0 16,0 2 0-16,0 3 0 0,-3-2 0 0,3 3 0 16,-4-3 336-16,2 2 144 0,-1-1 32 0,-2-1 0 15,1-1-112-15,1 2-16 0,1-4-16 0,2 3 0 16,-3-3-144-16,3 2-32 0,0-2 0 0,-2 0 16 15,2 3-336-15,-2-1-80 0,0 1-16 0,-3-3 16 16,2 6-752-16,-4-5-160 0,0 1-32 0,-2 3 16 16,0-1 688-16,-3 1 144 0,2 2 32 0,-3-5 16 15,5 5 1104-15,-1-6 240 0,0 3 32 0,4-1 16 16,-4-1-208-16,6-2-32 0,-2 4-16 0,1 1 16 0,-1-5-416 16,5 3-80-16,0 1-16 0,0-2 16 0,0 1-96 0,0-1-32 15,5 0 0-15,-5-1 16 0,4-1-80 0,1 0-16 16,-2 0 0-16,3-3 16 0,2 1 96 0,-4-1 16 15,4 1 0-15,-1-2 0 0,4 1 240 0,-1-2 48 16,3 1 16-16,0-1 16 0,1 1 80 0,7-1 32 16,-3-3 0-16,4 2 0 0,-22 6-96 0,0 0-16 15,88-26 0-15,-88 26 0 0,71-17-80 0,-71 17-32 16,78-12 0-16,-78 12 0 0,77-9 0 0,-77 9 0 16,0 0 0-16,103-14 0 0,-103 14-144 0,0 0-48 15,99-10 0-15,-99 10 0 0,0 0-160 0,101-13-48 16,-101 13 0-16,0 0 0 0,89-12-128 0,-89 12 192 0,0 0-192 15,84-9 192-15,-84 9-192 0,0 0 0 0,78-1 0 0,-78 1 0 16,0 0 0-16,0 0 192 0,89 0-64 0,-66 0 0 16,-23 0 336-16,0 0 64 0,0 0 16 0,0 0 0 15,92 14-80-15,-74-11-16 0,-5 2 0 0,1 1 0 16,0-1-288-16,2-2-160 0,-2 4 160 0,0 0-160 16,0 0 0-16,-2-2 0 0,2 1 0 0,-2 2 0 15,2-4 0-15,-2 5 0 0,6-4 0 0,-6 2 0 16,2 0 0-16,3-4 0 0,-17-3 0 0,0 0 0 15,0 0 0-15,0 0 224 0,86 26-64 0,-86-26-16 16,0 0 176-16,0 0 16 0,87 9 16 0,-87-9 0 0,0 0-32 0,89 0-16 16,-89 0 0-16,87-5 0 0,-87 5-16 0,0 0 0 15,101-14 0-15,-73 7 0 0,-28 7-288 0,0 0 160 16,78-12-160-16,-53 10 128 0,-25 2 96 0,0 0 16 16,0 0 0-16,85-5 0 0,-85 5-240 0,0 0 128 15,0 0-128-15,0 0 0 0,94 1 0 0,-76-1 0 16,-18 0 0-16,0 0 0 0,0 0 0 0,0 0 0 15,92 4 0-15,-92-4 0 0,0 0 0 0,0 0 0 16,89 12 0-16,-89-12 0 0,0 0 208 0,0 0-48 16,89 19-16-16,-89-19 0 0,0 0-144 0,0 0 0 15,0 0 0-15,83 39 0 0,-69-29 0 0,-2 6 0 0,2-2 0 0,0 0 0 16,-2-2 0-16,2-2 0 0,2 2 0 0,2-3 0 16,-3 2 0-16,3-8 0 0,-18-3 0 0,0 0 0 15,0 0 0-15,0 0 0 0,104 14 0 0,-104-14 0 16,0 0 0-16,77-5 0 0,-77 5 0 0,0 0 0 15,84-5 0-15,-84 5 0 0,0 0 0 0,87-7 0 16,-87 7 0-16,0 0 0 16,87-2 0-16,-87 2 0 0,0 0 0 0,0 0 0 0,103 0 0 0,-103 0 0 15,0 0 0-15,0 0 0 0,101 2 0 0,-101-2 0 16,0 0-192-16,80 3 192 0,-80-3-192 0,0 0 192 16,83 0 0-16,-83 0 0 0,0 0 0 0,89 9 0 0,-89-9 0 15,0 0 0 1,0 0 0-16,105 26 0 0,-105-26 0 0,0 0 0 0,0 0 0 0,92 36 0 0,-92-36-272 0,0 0 64 15,0 0 16-15,98 34 0 32,-98-34-304-32,0 0-48 0,0 0-16 0,101 31 0 0,-101-31 400 0,0 0 160 0,84 14-128 0,-84-14 128 0,0 0 224 0,85 22 128 15,-85-22 32-15,0 0 0 0,96 23-48 0,-96-23 0 16,0 0 0-16,97 25 0 0,-97-25-336 0,0 0 0 16,114 15 0-16,-114-15 0 0,80 0 0 0,-80 0 0 15,80-9-192-15,-80 9 64 16,78-10-320-16,-78 10-64 0,75-9-16 0,-75 9 0 0,0 0 272 0,107-12 48 15,-107 12 16-15,0 0 0 0,109-10 192 0,-109 10 0 16,81-4 0-16,-81 4 0 16,88-5 208-16,-88 5-64 0,89-9-16 0,-89 9 0 0,84-7-128 0,-84 7 0 0,78-10 0 0,-78 10 0 15,84-9 0-15,-84 9 0 16,89-9 0-16,-89 9 0 0,96-8 0 0,-96 8 0 0,101-6 0 0,-101 6 0 16,89-3 0-16,-89 3 0 0,80-2 0 0,-80 2 0 15,0 0 0-15,97-1 0 0,-97 1 0 0,0 0 0 16,101-6 0-16,-101 6 0 0,74-8 0 0,-74 8 0 15,80-14 0-15,-80 14 0 0,89-18 0 0,-89 18 0 16,87-17 128-16,-87 17-128 0,89-18 0 0,-89 18 128 16,80-14 32-16,-80 14 0 0,70-12 0 0,-70 12 0 15,67-10-160-15,-67 10 160 16,70-12-160-16,-70 12 160 0,73-13-160 0,-73 13 0 0,81-17 0 0,-81 17 0 0,92-19 0 0,-92 19 0 16,94-18 0-16,-94 18 0 0,87-17 0 0,-87 17 0 15,80-14 0-15,-80 14 0 0,75-9 256 0,-75 9-48 16,70-8 0-16,-70 8 0 0,0 0 16 0,106-6 0 15,-106 6 0-15,0 0 0 0,101-3-224 0,-101 3 128 16,0 0-128-16,101 0 0 0,-101 0 0 0,0 0 0 16,108-4 0-16,-108 4 0 15,0 0 0-15,100 4 128 0,-100-4-128 0,0 0 0 0,89 5 128 0,-89-5 0 16,0 0-128-16,92 4 192 0,-92-4-64 0,0 0 0 16,94 8-128-16,-94-8 192 0,0 0-192 0,96 6 0 0,-96-6 128 15,0 0-128-15,108 0 0 0,-108 0 0 16,78-2 0-16,-78 2 0 0,82-7 0 0,-82 7 0 0,77-5 128 0,-77 5-128 15,84-9 144-15,-84 9-16 0,88-5 0 0,-88 5 0 16,91-7-128-16,-91 7 128 0,94-7-128 0,-94 7 128 16,96-9-128-16,-96 9 0 0,98-9 0 0,-98 9 0 15,94-12 0-15,-94 12 0 0,87-17 0 0,-87 17 0 16,85-18 0-16,-85 18 0 0,91-14 0 0,-91 14 0 16,92-13 0-16,-92 13 0 0,98-9 0 0,-98 9 0 15,97-9 0-15,-97 9 0 0,93-9 0 0,-93 9 0 16,85-7 0-16,-85 7 0 0,84-10 0 0,-84 10 0 0,87-12 0 15,-87 12 0-15,83-4 0 0,-83 4 0 0,84-1 0 16,-84 1 0-16,84 3 0 0,-84-3 0 0,0 0 0 0,110 16 0 16,-110-16 0-16,0 0 0 0,88 21 0 0,-88-21 0 31,0 0 0-31,0 0 0 0,81 29 0 0,-67-22 0 0,-14-7 0 0,0 0 0 0,0 0 0 0,0 0-144 16,0 0 144-16,0 0-160 15,0 0-944-15,0 0-192 0,43-17-48 0,-46-6-15888 16</inkml:trace>
  <inkml:trace contextRef="#ctx0" brushRef="#br0" timeOffset="29669.81">3356 7686 5519 0,'-4'-3'496'0,"-1"3"-496"0,5-2 0 0,-3 0 0 15,3 1 784-15,-6-3 64 0,3 1 16 0,-8-4 0 0,1 0-448 0,-4-2-96 16,0 4 0-16,0 0-16 15,2 5-304-15,-2 0 0 0,0 1 128 0,4 3-128 0,3 5 688 0,-2-4 80 16,2 3 0-16,2-1 16 0,0 2 112 0,-1-2 32 16,5 0 0-16,2-2 0 0,1 1-192 0,2 0-32 15,1 0-16-15,0-1 0 0,2-2-224 0,-2 3-32 16,4-1-16-16,-4 2 0 0,0 2-416 0,2 1 0 16,-5 6 128-16,0 3-128 0,-2-2 0 0,0 9 0 15,-4 4 0-15,1-2 0 0,-1 3 0 0,-1 4 0 16,2 0 0-1,-3 0 0-15,5 0 144 0,-3-1-144 0,4-2 160 0,-3-1-160 0,6 0 224 0,-3-1-48 0,4-2-16 0,1-2 0 32,-2 2-160-32,4-2 160 0,0 5-160 0,-1-1 160 0,-1 1-160 0,2 4 0 0,-2 5 0 0,-2 0 0 15,3 2 0-15,-6 5 0 0,-4 0 0 0,2 5 0 32,-4-6 0-32,-3 6 0 0,-2 2 0 0,-1 7 0 15,2-4 0-15,-6 1 0 0,6-1 0 0,-4-1 0 16,1-2 0-16,5-5 0 0,-1 3-128 0,0-3 128 15,4-6 0-15,-2-3 0 0,5-1 160 0,-1-1-160 16,3-3 320-16,3 3-64 0,-3-3 0 0,6 0 0 16,-1-2-256-16,4-3 0 0,-1-3 0 0,4 0 0 15,1-1-144-15,1-2-144 0,-1 0-32 0,1-3 0 0,2 0-32 0,-2 2-16 16,-3 1 0-16,1 1 0 0,-4 3 240 0,-4 3 128 16,1-1-160-16,-5 6 160 0,0-1 0 0,-3 3 0 15,1-3 0-15,2-4 0 0,0 1 0 0,0-10 0 16,2-4 0-16,1-1 0 0,-1-3-208 0,5-2 48 15,-5 1 16-15,5-5 0 0,-4 1 272 0,2-4 48 16,4 0 16-16,-6-1 0 0,4-2 272 0,0 1 64 16,2-3 16-16,0 4 0 0,1-3 16 0,2 3 0 15,-3-1 0-15,5 3 0 0,-2 2-176 0,-1-2-48 16,3 2 0-16,-2 1 0 0,0-2-336 0,2 0 144 16,-2 0-144-16,-3-2 0 0,5 0 128 0,-4 4-128 15,6-2 0-15,-2-2 0 0,-2-1 240 0,2-3-16 16,4 5 0-16,-1-5 0 0,2 1 496 0,2 2 112 0,-2-1 0 15,2-1 16-15,2-2-400 0,-1 0-64 0,-1 0-32 0,0-2 0 16,2 0-192-16,3-3-32 0,-3 3-128 0,3-5 192 16,0 4-192-16,0-2 0 0,6-1 0 0,-5 3 0 15,-27 3 0-15,0 0 176 0,0 0-176 0,122-5 160 16,-122 5-160-16,0 0 128 0,0 0-128 0,115 5 128 16,-88-2-128-16,-3 1 0 0,2 1 0 0,4-1 128 15,-30-4-128-15,0 0 0 0,0 0 144 0,118 19-144 16,-118-19 288-16,0 0-16 0,98 14 0 0,-98-14 0 15,0 0 256-15,101 17 48 0,-101-17 16 0,0 0 0 16,106 12-256-16,-106-12-48 0,0 0-16 0,101 6 0 16,-101-6-128-16,0 0-16 0,0 0-128 0,126-4 192 0,-126 4-192 15,0 0 0-15,104-14 0 0,-104 14 0 0,0 0 0 0,101-17 144 16,-101 17-144-16,0 0 128 0,107-14-128 0,-107 14 192 16,0 0-192-16,106-11 192 0,-106 11-192 0,0 0 192 15,115-15-192-15,-115 15 192 0,0 0-32 0,118-26 0 16,-118 26 0-16,0 0 0 0,115-40 80 0,-115 40 16 15,0 0 0-15,119-41 0 0,-119 41-64 0,0 0 0 16,129-29 0-16,-129 29 0 0,0 0-48 0,139-19-16 16,-139 19 0-16,0 0 0 0,129-9-128 0,-129 9 0 15,0 0 0-15,110-9 0 0,-110 9 0 0,0 0 0 16,108-3 0-16,-108 3 0 0,0 0 0 0,113-9 0 16,-113 9 0-16,0 0 0 0,128-14 0 0,-128 14 0 0,0 0 0 0,132-9 0 15,-132 9 0-15,0 0 0 0,125 0 0 0,-125 0 0 16,0 0 144-16,105 7-144 0,-105-7 160 0,0 0-160 15,101 16 128-15,-101-16-128 0,0 0 0 0,98 17 144 16,-98-17-144-16,0 0 0 0,102 16 0 0,-102-16 0 16,0 0 0-16,114 5 0 0,-114-5 0 0,0 0 0 15,115 4 0-15,-115-4 0 0,0 0 0 0,113-7 0 16,-113 7 0-16,0 0 0 0,108-9 144 0,-108 9-144 16,0 0 0-16,105-9 0 0,-105 9 0 0,0 0 0 15,101-5 0-15,-101 5 0 0,0 0 0 0,99-8 128 16,-99 8-128-16,0 0 0 0,101-6 0 0,-101 6 0 0,0 0 0 15,0 0 0-15,122-12 0 0,-96 12 0 0,-26 0 0 16,0 0 0-16,0 0 0 0,115 5 0 0,-115-5 0 0,0 0 0 16,0 0 0-16,106 13 0 0,-106-13 0 0,0 0 0 15,98 13 0-15,-98-13 0 0,0 0 0 0,106 16 0 16,-106-16 0-16,0 0 0 0,117 11 0 0,-117-11 0 16,0 0 0-16,124 0 0 0,-124 0 0 0,0 0 0 15,120 3 0-15,-120-3 0 0,0 0 0 0,119 0 0 16,-119 0 0-16,0 0 0 0,141 2 0 0,-141-2 0 15,106 0 0-15,-106 0 0 0,103-2 0 0,-103 2 0 16,97-9 0-16,-97 9 0 0,95-12 0 0,-95 12 0 16,0 0 0-16,137-17 0 0,-137 17 0 0,98-5 0 0,-98 5 0 0,110 0 0 15,-110 0 0-15,109 0 0 0,-109 0 0 0,100 3 0 16,-100-3 0-16,0 0 0 0,136-5 0 0,-136 5 0 16,0 0 0-16,127-11 0 0,-127 11 0 0,0 0 0 15,120-17 0-15,-120 17-128 0,0 0 128 0,113-24-128 16,-113 24 0-16,0 0 0 0,100-23 0 0,-100 23 0 15,0 0-160-15,0 0-32 0,90-21 0 0,-76 18 0 32,0 3-320-32,-5 0-80 0,0 3-16 0,-4-1 0 0,2 0 96 15,-6-2 0-15,1 0 16 0,3-4 0 0,-3 1 432 0,2-6 192 0,-1 0-192 0,2-5 192 16,2-3 0-16,0-2 0 0,0-6 0 0,2-6 0 16,1 0 0-16,-1-4 0 0,3-5 0 0,-3 0 0 15,0-4 0-15,1-5 0 0,6-3 0 0,-2-5 0 0,3-4-384 0,1-2 32 16,-1 0 16-16,1-7 0 0,1 1 112 0,2-8 32 15,1-1 0-15,1-6 0 0,3 4 192 0,4-4 0 16,1 4 0-16,4-3 0 0,5-1 0 16,-3 2 0-16,6 2 0 0,-8 9 0 0,0 8 0 0,-4-1 0 15,1 6 0-15,-6 8 0 0,-4 3-144 0,-4 1 144 16,-6 5-128-16,-7 6 128 0,-5 2-256 0,-3 3 16 16,-6 7 16-16,-5 4 0 0,-5 2 224 0,-5-1 0 15,-4 6 0-15,-4 0 0 0,-3 3 0 0,-6 4 0 16,-5 2-192-16,-2-3 192 15,-1 5-448-15,0-3 16 0,2 1 0 0,2-1 0 0,5-1 48 0,-1-4 0 0,3 0 0 0,7-1 0 16,5-2 384-16,3-6 0 0,9 4 192 0,-2-3-64 16,9 0 432-16,4-1 80 0,3 1 32 0,0-6 0 15,2 6-160-15,5-2-16 0,-2 1-16 0,-2 1 0 16,6-1 80-16,-4 3 16 0,-3 1 0 0,1 3 0 16,-3 4-128-16,-1-1 0 0,-3 2-16 0,-1 3 0 15,-7 1-144-15,-7-1-32 16,-2 6 0-16,-11-1 0 0,-2 1 160 0,-12 3 32 0,-1-3 0 0,-10 2 0 15,3-1 16-15,-6-1 16 0,-2-1 0 0,1 5 0 16,3-5-48-16,-1 3-16 0,-7 2 0 0,-1-2 0 16,0 4-272-16,-5-6-144 0,1 1 160 0,1-2-160 15,2-2 0-15,0-2 0 0,0 0 0 0,2 0 0 0,1-1 0 16,3-1 0-16,1-1 0 0,-2 3 0 0,-5-1-256 16,2-2 64-16,5 1 16 0,0 1 0 0,3 1 176 0,1 0 0 15,-1 1 0-15,2-3 0 16,6 4 0-16,-2-2 0 0,-1-1 0 0,-1 3-128 0,-1-4 128 0,-5-1 0 15,3 5 0-15,1-3 0 16,2 3 0-16,2 0 0 0,-2-2 0 0,1 2 0 0,5 2 0 0,-1-2 0 16,-2 0 0-16,1 0 0 0,-2-2 0 0,-1-5 0 15,3 2 0-15,-1 1 0 0,2-1 0 0,1-4 0 16,2 4 0-16,-2 0 0 0,-1-2 0 0,2 2 0 0,1 1 0 16,-2-1 0-16,1 1 0 0,-4-1 0 0,-1 2 0 0,-4-3 0 15,2 3 0-15,-2-4 0 0,0 0 0 0,4 2 0 16,3 0 0-16,-1-2 0 0,-1 1 0 0,2-2 0 15,-1-1 0-15,1 0 0 0,4 1 0 0,-9-1 0 16,2 0 0-16,-2 0 0 16,1 4 0-16,-4 0 0 0,4 2 0 0,-4-1 0 0,3 2 0 0,2-1 0 15,-4-1 0-15,2-1 0 0,2 2 0 0,-2 1 0 16,-7-2 0-16,0 1 0 0,0-2 0 0,3 3 0 16,8 0 0-16,-6-3 0 0,2-4 0 0,-2 1 0 15,5-1 0-15,-1 0 0 0,3-5 0 0,1 4 0 16,-1-1 0-16,-3 1 0 0,-6-2 0 0,4 3 128 15,2 0-128-15,-4 1 144 0,2-1-144 0,-4 2 160 0,1 0-160 0,-1 2 0 16,4-1 144-16,2 0-144 0,-5 4 0 0,-1-2 0 16,-3 4 0-16,4-3 128 0,-1 3-128 0,1 0 0 15,4-2 0-15,-4 2 0 0,1-3 0 0,0-1 128 16,4 4-128-16,0-2 0 0,3 2 0 0,-7 0 144 16,2 2-144-16,0 5 0 0,2-2 144 0,-6 4-144 15,1 1 0-15,-4 1 144 16,-2-1-144-16,2 4 0 0,0-2 0 0,0 2 0 0,-2 2 0 0,-3 0 0 15,-2 1 0-15,0 1 0 0,2-1-208 0,2 0-80 16,3 1-16-16,3-4-17824 0</inkml:trace>
  <inkml:trace contextRef="#ctx0" brushRef="#br0" timeOffset="94434.16">4408 8733 7359 0,'-10'4'656'0,"1"1"-528"0,6-5-128 0,1 3 0 16,2-3 832-16,-4 0 144 0,-4 6 32 0,-4 2 0 15,-2 1-272-15,0 0-48 0,1-1-16 0,5 1 0 16,-3 0-672-16,4-4 0 0,2 2 0 0,0-2 0 16,-2-1 0-16,2-3 0 0,-1 3-128 0,-1 1 128 15,2 0-128-15,0-1 128 0,-4-1-160 0,-3 1 160 16,3-2 0-16,-1 5 208 0,-4 0-16 0,2 1 0 0,-2 1 288 0,-4 0 48 15,1-1 16-15,-4 1 0 0,4 5-144 16,-2-2-16-16,1-3-16 0,1 5 0 0,-1 1-112 16,4 1 0-16,-3-4-16 0,3 2 0 0,2 4-80 0,0-3-16 15,1 3 0-15,-1-3 0 0,0 3 224 0,1-1 32 16,-1 4 16-16,2-2 0 0,-3-1 160 0,3-1 48 16,-2 4 0-16,3-2 0 0,0 4 128 0,4-6 16 15,5 2 16-15,0-3 0 0,5-4 48 0,4 2 0 16,3 2 0-16,-12-16 0 0,0 0-256 0,0 0-32 15,98 40-16-15,-98-40 0 0,0 0-112 0,108 16-32 16,-108-16 0-16,82 10 0 0,-82-10-80 0,80 14-32 16,-80-14 0-16,0 0 0 0,113 37-16 0,-113-37 0 15,0 0 0-15,108 47 0 0,-108-47-32 0,0 0-16 16,108 48 0-16,-108-48 0 0,80 32-48 0,-80-32-16 0,84 29 0 0,-84-29 0 16,89 28-144-16,-89-28 0 0,87 26 0 0,-87-26 128 15,84 20 112-15,-84-20 16 0,85 15 0 0,-85-15 0 16,89 14 80-16,-89-14 32 0,96 14 0 0,-96-14 0 15,106 23-112-15,-106-23-32 0,110 21 0 0,-110-21 0 16,103 22-224-16,-103-22 144 0,97 16-144 0,-97-16 128 16,93 9-128-16,-93-9 0 0,95 7 0 0,-95-7 0 15,103 1 0-15,-103-1 0 0,115 2 0 0,-54-2 0 16,0-2 0-16,0 1 0 0,-61 1 0 0,107-6 0 0,-107 6 0 16,102-8 0-16,-102 8 0 0,105-9 128 0,-48 4 48 0,4 1 0 15,2-1 0-15,3 0 0 0,1-2-176 0,-1 2 192 16,-3-4-192-16,-4 0 192 0,-2 1-192 0,-1-1 0 15,0 0 0-15,-2 0 0 0,-2 1 0 0,2 2 0 16,4 1 0-16,1-2 0 0,0 0 0 0,-1-3 0 16,-3-1 0-16,-4-1 0 0,1-2 0 0,1 0 0 15,-6 2 0-15,1 0 0 0,1 2 0 0,0-3 0 16,0 5 0-16,-4-1 0 0,2-2 0 0,-2-1 0 16,2 2 0-16,-3-6 0 0,1 2 0 0,-5 0 0 15,0 0 0-15,4-1 0 0,-7 1 0 0,1 0 0 16,0 0 0-16,1-2 0 0,-3 2 0 0,3-3 0 0,2-1 0 0,1 1 0 15,0 0-128-15,-2-1 128 0,2 2 0 16,-4 1 0-16,1-3 0 0,-3 1 0 0,-1 0 0 0,-7 3 0 16,2-4 0-16,-4 1 0 0,0 3 0 0,-3 2 0 15,-6-2 0-15,0 0 0 0,1 2 0 0,-4-2 0 16,-2 1 0-16,2 0 0 0,-5 2 128 0,1-1-128 16,-1 0 160-16,-2-2-160 0,0 3 192 0,-4-1-192 15,1-2 128-15,-3-1-128 0,-1 1 0 0,-1-4 0 16,-3 4 0-16,-1-3 0 0,-2-4 0 0,0 5 0 15,-5-3 0-15,-2 0 0 0,-4-2 0 0,1 2 0 16,-6-2 144-16,-3 4-144 0,-3 3 0 0,-3-4 144 0,-3 4-16 16,-1 2 0-16,-4 2 0 0,-4 1 0 0,-3 0-128 0,-2 2 0 15,-1 2 144-15,-1 0-144 16,6 1 0-16,-4 1 0 0,6-2 0 0,2-1 0 0,-2 1 0 0,1-2 0 16,-1 2 0-16,-5-4 128 0,3 4-128 0,-4-2 0 15,-3 2 0-15,-2-4 0 0,-3 4 0 0,1 0 0 16,-2-2 0-16,1 1 0 0,-1-2 0 0,1 3 0 15,-1-2 0-15,1-2 0 0,-1 4 0 0,-1 1 0 16,0-1 0-16,-4 1 0 0,2-1 0 0,4 5 0 16,-1-3 0-16,1-2-128 0,1 5 0 0,2 0 0 15,-4 0 0-15,1 5 0 0,-4-2-112 0,-2 6-16 16,-7-2 0-16,1 0 0 0,1 5-48 0,-2-3-16 0,0 3 0 16,4-2 0-16,3 3 32 0,1-5 0 0,6 1 0 0,2-4 0 15,-4 4 32-15,3-4 16 0,-3 4 0 0,4-2 0 16,-4 2 240-16,3-1 0 0,1-1 0 0,-2 2-144 15,0 0 144-15,0-1 0 16,2 1 0-16,-3 0 0 0,-1 3 0 0,-1-7 0 0,0 4 0 0,1-2 0 16,1-2-256-16,5 0 16 0,-4-1 16 0,5-2 0 15,-1 1 16-15,3-3 0 0,-3 0 0 0,1 0 0 16,1 4 208-16,-2-3 0 0,-4-1 0 0,0 4 0 16,2-1 0-16,-2-1-144 0,2 1 144 0,-1-1 0 15,4 2-320-15,-1-4 0 0,-1 0 16 0,3 0 0 16,3 3-160-1,-2 1-48-15,0 1 0 0,-5 0 0 0,4 9 176 0,-4-2 16 0,1 7 16 16,3 2 0-16,3 2 304 0,-2 10-192 0,-7 7 192 0,2 5-8768 16,-3 13-1664-16</inkml:trace>
  <inkml:trace contextRef="#ctx0" brushRef="#br0" timeOffset="133739.9">18619 7312 2751 0,'4'3'256'0,"-1"-1"-256"16,-1 2 0-16,0-3 0 0,-2 1 512 0,1 0 48 31,5 5 16-31,1 1 0 0,1 6-80 0,1 0-16 16,0 6 0-16,-4-1 0 0,4 0 160 0,-6 7 16 15,2-3 16-15,-1 3 0 0,1 3-240 0,-3-4-48 16,5 1-16-16,-7 0 0 0,2 0-192 0,-2-3-48 15,-2 3 0-15,-2 0 0 0,-1 0 0 0,-4 0-128 16,1-3 192-16,-1 0-64 0,-3-3-128 0,1-2 160 0,3-1-160 0,-5-3 160 16,5 0-32-16,-1-5-128 0,4 0 192 0,-4-4-64 15,5 2 16-15,-1-6 0 0,2-1 0 16,1 0 0-16,2-1 32 0,-3-3 0 0,3-4 0 0,0-1 0 16,3-2-176-16,-3-1 0 0,2-2 0 0,1-1 0 15,1-3 256-15,1-4-48 0,-2-5 0 0,3 1 0 16,-1-5 448-16,0 0 96 0,4-1 16 0,-2-3 0 15,2-1 112-15,-1 1 16 0,1-3 16 0,0 6 0 16,-1 3-496-16,-2 4-96 0,-1 4-32 0,0 9 0 16,2 4-288-16,-5 2 160 0,1 6-160 0,1 0 128 15,-1 4 304-15,2-1 48 0,4 2 16 0,0 1 0 0,5 2 176 16,-4 1 32-16,6 3 16 0,1-1 0 0,-3 3-304 0,4-4-64 16,-1 1-16-16,1-3 0 0,-1 1-512 0,0-4-96 15,-17-5-32-15,0 0-7440 16,0 0-1472-16</inkml:trace>
  <inkml:trace contextRef="#ctx0" brushRef="#br0" timeOffset="134181.66">19226 7550 6447 0,'0'6'272'0,"0"-6"80"0,0 0-352 0,1 0 0 0,3 0 0 0,-1 0 0 16,-3 0 768-16,6 0 64 0,-1 0 32 0,3 0 0 16,-1 3 304-16,0-3 64 0,0 5 16 0,-1-5 0 15,-1 4 80-15,4-4 16 0,-1 3 0 0,1-3 0 16,3 0-384-16,0 0-80 0,2-3-16 0,0-1 0 16,4 3-160-16,-1-3-48 0,2-5 0 0,2 6 0 15,-21 3-496-15,0 0-160 0,0 0 0 0,0 0 0 16,89-31 0-16,-75 27 0 0,-4-1 0 0,-3 0 0 15,0 1 0-15,-1-1 0 0,-1 2 0 0,-2 1-144 16,-3-2 144-16,0-1 0 0,0-2 0 0,0 0 0 0,-5-2 0 0,5 1 0 16,-7-4 0-16,-2-1 0 0,1 5 0 0,-6-3 0 15,0-1 0-15,0 7 0 0,-4 0 0 0,1 3 0 16,-4 4 0-16,-2 5 0 0,3 5 208 0,-3 5-16 16,0 6-16-16,2 8 0 15,-1 4-16-15,2 5 0 0,-2 0 0 0,4-2 0 0,1 2 32 0,1 1 16 16,6-3 0-16,1-7 0 0,4 4 176 0,3-4 16 15,4 1 16-15,5-6 0 0,5 3-288 0,0-6-128 16,4-4 128-16,5-1-128 16,0-1-960-16,-21-17-256 0,0 0-64 0,92 30-6240 0,-92-30-1248 15</inkml:trace>
  <inkml:trace contextRef="#ctx0" brushRef="#br0" timeOffset="134638.79">20144 7737 9215 0,'-9'3'400'15,"4"-3"96"-15,1 6-496 0,-1-5 0 0,5 1 0 0,-3-2 0 0,3 0 672 0,-5 4 32 16,-2-3 16-16,-2 3 0 0,-2 1-208 0,-3-2-32 16,-1 6-16-16,-1-4 0 0,0 2 112 0,-1 0 0 15,0 2 16-15,-3 0 0 16,3-1 288-16,0 1 48 0,-1 3 16 0,1 1 0 0,3 2-320 0,-4 1-64 15,4 1-16-15,2 1 0 0,3 1-416 0,4 2-128 16,0-2 0-16,3 2 0 0,4 2 0 0,3-6-144 16,-1-3-16-16,10-2 0 15,0-3-640-15,3-4-128 0,-17-5-32 0,0 0 0 0,0 0 640 0,98-17 112 16,-98 17 16-16,0 0 16 0,78-51 176 0,-55 27 176 16,-1-2-48-16,1-8 0 0,1-4-128 0,-1-2 0 0,-4-3 0 0,2-1-176 15,-3-1 176-15,-5 1-128 0,1-1 128 0,2-2-128 16,-2-2 128-16,-2 0 0 0,2 1 0 0,-5-5 0 15,0 5 384-15,-1-5 16 0,1 3 0 0,-2 1 0 16,0 5-192-16,-2-3-32 0,2 6-16 0,-2 2 0 16,-1 11-160-16,1 8 0 0,-5 11 0 0,0 9 0 15,-5 5 0-15,1 9 0 0,-3 7-176 0,0 8 176 16,1 5 416-16,0 7 160 0,3 8 48 0,-2 5 0 16,5 4 208-16,-4 6 64 0,8 1 0 0,-8-1 0 15,8-1-496-15,-4-2-80 0,8-9-32 0,1-7 0 16,0-5-704-16,8-7-144 15</inkml:trace>
  <inkml:trace contextRef="#ctx0" brushRef="#br0" timeOffset="135266.81">20695 7286 12895 0,'0'5'1152'0,"0"-2"-928"15,0-3-224-15,5 0 0 0,-3 0 128 0,5 0 0 0,1 4-128 0,10-2 192 32,1 1-640-32,-19-3-128 0,0 0-16 0,96-3-16 0,-96 3 224 0,0 0 32 0,118-9 16 0,-118 9 0 15,98-10 800-15,-98 10 176 0,110-13 16 16,-110 13 16-16,115-10-128 0,-115 10-32 0,94-9 0 0,-94 9 0 16,0 0-256-16,104-10-64 0,-104 10-16 0,0 0 0 31,0 0-1312-31,101-28-256 0,-101 28-48 0,0 0-16 0</inkml:trace>
  <inkml:trace contextRef="#ctx0" brushRef="#br0" timeOffset="135804.44">21944 6479 16575 0,'-5'9'736'0,"-2"-4"160"0,5-1-720 0,-1 1-176 15,3-2 0-15,-6 3 0 16,3-3 224-16,-2 11 16 16,-4 4 0-16,-5 8 0 0,2 5 0 0,-6 7 0 0,6 2 0 0,2 0 0 15,-2 7 592-15,1 4 112 0,2 5 16 16,1 3 16-16,-1 7-160 0,0 0-48 0,0 4 0 15,1 0 0-15,-1-2-528 0,0-2-112 16,1-2-128-16,-1-6 176 16,0-4-1024-16,4-11-208 0,-2-4-32 0,2-8-16 15,1-7-384-15,3-6-80 0,1-6-16 0,1-5 0 16,3-5 896-16,1-8 176 0,7-6 48 0,0-7 0 16,2-7 16-16,6-5 16 0,4-8 0 0,-1-6 0 0,4-2-112 0,3-5-32 0,1 3 0 0,-1 0 0 15,-2 0 576-15,-2 6 304 0,4 3-48 0,-8 5 0 16,1 4 1360-16,-6 4 272 0,4 5 48 0,-3 3 16 15,-3 3-96-15,1 2-32 0,-2 9 0 0,-5 1 0 0,1 4-528 16,1 6-96-16,-4 2-32 0,0 8 0 0,1 1-576 16,-8 6-112-16,2 5-32 0,-2 3 0 0,-2 8 64 0,-5 1 16 15,-1 8 0-15,-3 5 0 0,-3 1-32 0,-3-2-16 16,-1 2 0-16,-4 2 0 0,-4-4-256 0,-1-3-48 16,-4-4-16-16,-2-5 0 0,-2-5-160 0,2-4 0 15,-2-7 0-15,0-4 0 0,1-6 0 0,2-11-144 16,3-6 144-16,4-3-160 15,8-6-736-15,-1-10-160 0,4-10-32 0,6-8 0 16,4-7-912-16,4-7-192 0,5 0-48 0,2-5 0 16,4-4-672-16,6 0-144 0,1 1-16 0,3-3-3712 0</inkml:trace>
  <inkml:trace contextRef="#ctx0" brushRef="#br0" timeOffset="136092.7">22786 6497 20271 0,'-2'3'896'0,"2"-1"192"0,0 0-880 0,-2-1-208 0,2 3 0 0,0-2 0 16,0 6 816-16,-5 5 112 0,-4 9 32 0,1 10 0 15,-8 11 64-15,0 9 0 0,-1 6 16 0,1-1 0 16,-1 4 160-16,1 2 16 0,4 3 16 0,-2 4 0 15,2-4-256-15,3 2-48 0,0 2-16 0,0 1 0 0,4-3-448 0,-3-2-80 0,-1 0-32 0,0-6 0 16,0-8-352-16,1-3 128 0,-1-2-128 0,4-11 0 31,-4 1-400-31,4-11-160 0,1-5-16 0,4-9-16 16,0-5-1968-16,2-9-384 0</inkml:trace>
  <inkml:trace contextRef="#ctx0" brushRef="#br0" timeOffset="136533.17">23349 7065 3679 0,'-2'27'320'0,"2"-9"-320"0,0 3 0 0,0-7 0 0,0-6 1616 0,0 3 256 16,-4 1 48-16,-1 11 16 0,0 12-224 0,-7 8-48 16,-6 9-16-16,-4-3 0 0,-1-5-496 0,-1-4-112 15,-1-4-16-15,-1-4 0 0,2-6 304 0,-1-2 48 16,1-5 16-16,1-1 0 0,0-1-816 0,1 1-144 15,-4-1-48-15,1-3 0 0,1 0-80 0,3-2-32 16,0 2 0-16,2 2 0 0,0 1 224 0,1 2 32 16,1 0 16-16,5 2 0 0,-1-3-320 0,5 4-64 15,1-4-16-15,3 3 0 0,4-2 256 0,4-4 48 0,3 1 16 0,5-4 0 16,2 1-192-16,3-5-32 0,4-3-16 0,-21-5 0 16,0 0-224-16,0 0-160 0,110 0 32 0,-110 0 0 15,0 0-32-15,103-31 0 16,-103 31 0-16,0 0 0 15,96-54-288-15,-96 54-48 16,48-42-16-16,-25 16 0 0,-2 4 320 0,-2-5 48 0,-1 0 16 0,-1-3 0 0,-3-1 288 0,-2 1 64 0,2-1 16 0,-5 3 0 16,-4 2-48-16,2-1 0 0,-2 1 0 0,-3 9 0 15,0 0 96-15,-2 8 16 0,0 7 0 0,-4 4 0 16,-1 7-16-16,-2 3 0 0,2 9 0 0,-7 3 0 16,1 2 256-16,2 9 48 0,-4-4 16 0,0 9 0 0,5 2-128 15,-5 0-32-15,5 5 0 0,1-7 0 0,0 4-320 0,3-8-128 16,4-1 0-16,4 0 144 15,1-4-720-15,7-8-160 0,6-2-32 0,8-9-9712 16,-26-12-1936-16</inkml:trace>
  <inkml:trace contextRef="#ctx0" brushRef="#br0" timeOffset="136784.78">24138 7167 23039 0,'-14'6'1024'0,"4"-3"192"0,1 1-960 0,0 1-256 0,6 0 0 0,-6-2 0 16,0 6 1248-16,-5 5 208 16,-12 9 32-16,-10 6 16 0,-6 11-544 0,0 4-96 0,7-1-32 0,0-2 0 15,4 2 0-15,6-1 0 16,6-4 0-16,2 2 0 0,5 4-384 0,3-4-64 0,7 0-32 0,-1-5 0 16,3 3-352-16,5-5 144 0,4-7-144 0,3 0 0 15,5-3 0-15,6-7 0 0,-23-16 0 0,0 0-192 31,104 26-576-15,-104-26-128-16,107-16 0 0,-107 16-9088 0,115-31-1824 0</inkml:trace>
  <inkml:trace contextRef="#ctx0" brushRef="#br0" timeOffset="137019.76">25011 6215 17503 0,'-5'-20'768'0,"-2"5"176"0,5 6-752 0,-3 4-192 16,5 1 0-16,-4 4 0 0,1 0 1792 0,-2 0 320 16,-1 4 64-16,-6 5 0 0,0 4-320 0,-2 12-64 15,0 6 0-15,-3 6-16 0,3 6-304 0,-4 6-64 16,4 7-16-16,2 7 0 0,0 4-496 0,1 10-112 16,3 5-16-16,-1 2 0 0,2 8-448 0,2 0-112 15,0 4-16-15,-4-5 0 0,4-4-192 0,1 0 0 0,-1 2 0 16,0-6 0-1,1 1-416-15,-4-8-128 0,1-6-32 0,-4-7-11008 0,2-11-2192 0</inkml:trace>
  <inkml:trace contextRef="#ctx0" brushRef="#br0" timeOffset="137318.49">25133 6883 6447 0,'-7'2'576'16,"2"2"-576"-16,1-1 0 0,3-1 0 16,-6 5 1904-16,0 0 272 0,-6 5 48 0,-9 11 16 0,-11 6-640 0,-4 8-112 15,-3 1-16-15,2-1-16 0,3 1-16 0,2-3 0 16,3 0 0-16,4-4 0 0,7-3-176 0,1-2-48 16,4-3 0-16,4-1 0 0,3-3-688 0,3-3-144 15,6 2-16-15,2-3-16 0,3-1-48 0,3 0-16 16,4 0 0-16,2 3 0 0,1 1-32 0,2-1-16 15,2 4 0-15,2-2 0 0,-2 7-240 0,3-3 0 16,2 3-144-16,0 0 144 0,4 6-128 0,-2-6 128 16,2 5 0-16,1-5-144 15,-31-26-400-15,63 49-80 0,-63-49-16 0,66 35 0 16,-66-35-1520-16,0 0-304 0</inkml:trace>
  <inkml:trace contextRef="#ctx0" brushRef="#br0" timeOffset="137804.81">26290 6420 23951 0,'5'-10'2128'0,"-1"3"-1696"16,-4 5-432-16,-4 2 0 0,2 2 864 0,2-1 96 0,-3-1 0 0,-2 0 16 15,-2 7-192-15,-2 2-32 0,-1 7-16 0,-3 5 0 16,3 7-528-16,1 1-208 0,1 3 176 0,2 8-176 16,3 7 432-16,3 1-16 0,2 6 0 15,1 4 0-15,2-1-16 0,2 4 0 0,2 4 0 16,-4-3 0-16,4 1-400 0,0 0 0 0,1-4 0 0,1-1 0 15,-1-1 0-15,-1-5 0 16,-1-1 0-16,1-2 0 16,-5 1-1872-16,1-8-256 0</inkml:trace>
  <inkml:trace contextRef="#ctx0" brushRef="#br0" timeOffset="138758.12">26138 7101 13823 0,'-12'-5'1216'0,"0"1"-960"0,7-1-256 0,0 5 0 0,5 0 816 0,0 4 112 16,0-3 32-16,0 5 0 15,1 4 448-15,3 4 80 0,1 3 32 0,4 3 0 0,3 2-688 0,2-1-144 16,7 0-32-16,1-2 0 0,5-1-160 0,-27-18-48 16,71 29 0-16,-71-29 0 0,84 18-448 0,-84-18 0 15,92 5 0-15,-92-5 0 0,103-7 0 0,-103 7 0 16,104-16 0-16,-104 16 0 0,93-21 0 0,-93 21 0 15,0 0 0-15,94-40-160 0,-94 40 160 0,0 0-128 0,56-40 128 0,-48 28-128 16,3 2 128-16,-6-3 0 0,-2 8 0 0,1-2 128 16,-4 2-128-16,0 5 0 0,-4 0 0 0,-1 5 0 15,2 2 240-15,-2 2-32 0,-1 7 0 0,-1 3 0 16,6 0 208-16,-6 9 32 0,5-2 16 0,-5 3 0 16,5 3-16-16,-5 3 0 0,2 3 0 0,0 4 0 15,0 1-160-15,1 4-32 0,-1-5-16 0,1 2 0 16,1-4-240-16,1-5 0 0,-1-4-192 0,3-7 192 15,-4-5-1056 1,2-5-96-16,-1-5-32 0,3 0 0 0,-5-4 224 0,5-5 64 0,-4-2 0 0,4-3 0 0,0-2 576 0,4-3 112 16,1-6 16-16,-2 0 16 0,3-5-64 0,-1-5-16 15,2 0 0-15,0-5 0 0,0 3 256 0,1-5 208 16,1 1-32-16,2-2-16 0,1-1 336 0,0 3 64 16,-2 5 16-16,4 2 0 0,2 3-64 0,-2 4-16 15,-2 8 0-15,2 1 0 0,-2 4 192 0,2 3 32 16,0 6 16-16,-2 4 0 0,2 1 304 0,4 5 64 15,-4 0 16-15,3-2 0 16,1 2-432-16,1-5-96 0,0 3-16 0,-19-12 0 0,0 0-288 0,80 28-64 16,-80-28-16-16,0 0 0 0,99 8-208 0,-99-8 128 15,0 0-128-15,114-7 0 16,-114 7 192-16,0 0-48 0,97-10-16 0,-97 10 0 0,0 0 0 0,0 0 0 0,96-24 0 0,-77 17 0 16,2-2 144-16,-3-2 32 0,-1-1 0 0,-3-2 0 15,0 0 0-15,-2-1 0 0,-1 1 0 0,-1-4 0 16,1 1-112-16,-3-2 0 0,-3-2-16 0,-1 2 0 15,-1-6-176-15,-3 8 160 0,0 0-160 0,0-6 160 16,-3 4 32-16,-2-2 0 0,-4 3 0 0,0 1 0 16,-3 8-64-16,0 2 0 0,-4 6 0 0,-1 2 0 15,1 5-128-15,-1 2 160 0,1 3-160 0,-1 6 160 16,-1 6-160-16,2-2 0 0,-1 7 0 0,1-1 0 16,8 5 0-16,-1 1 0 0,0 2 0 0,4 0 0 0,3 3 0 15,2 2 128-15,2 2-128 0,3-4 0 0,4 2 0 0,0-2 0 16,8-5 0-16,6-3 0 0,5-4 0 0,-28-26 0 15,69 37 0-15,-69-37 0 0,84 26 0 0,-84-26 0 16,92 12-192-16,-92-12 192 16,0 0-688-16,119-12-16 0,-119 12 0 0,0 0 0 15,101-49 336-15,-101 49 64 0,63-52 16 0,-36 21 0 16,0-4 448-16,-3-5 96 0,-1-2 0 0,-4 0 16 0,-3 2-432 0,-3 0-96 16,-4 0 0-16,0 0-16 0,-7 2 32 0,1 4 16 15,-3 0 0-15,0 0 0 0,0 1 464 0,-3 4 80 16,1 3 32-16,-5 6 0 0,0 0 80 0,-2 7 16 15,-1-1 0-15,-1 11 0 0,-1 1-32 0,-2 6 0 16,0 6 0-16,-3 4 0 0,1 7-256 0,-3 5-160 0,2 2 192 16,-1 5-192-16,4 0 128 0,0 2-128 0,6 3 0 0,-1-1 0 15,5 3 128-15,4 0-128 0,6-5 0 0,2 3 0 16,8-3 0-16,0-4 0 0,5-3 0 0,5-2 0 16,2-1-160-16,-28-25-32 0,73 28-16 0,-73-28 0 31,85 8-1584-31,-85-8-304 15</inkml:trace>
  <inkml:trace contextRef="#ctx0" brushRef="#br0" timeOffset="139047.34">29399 6840 23951 0,'-7'-16'1056'0,"2"7"224"0,-1-1-1024 0,3 7-256 0,-1 1 0 0,-1 2 0 0,-4 0 960 0,-5 2 128 15,-10 1 16-15,-9 9 16 16,-7 6 768-16,2 1 160 0,-8 10 16 0,4 3 16 15,2 4-2080-15,6 3-272 0,2-3-128 0,4 8-32 0,2-4 784 0,3-2 160 16,8-1 16-16,4-2 16 0,8-4 208 0,3 4 32 16,7-4 16-16,7-1 0 0,0-2-480 0,7-2-112 15,3 0-16-15,2-4 0 0,6 5-192 0,-32-27 0 16,73 47 0-16,-73-47 0 0,75 36-192 0,-75-36 32 16,80 32 0-16,-80-32 0 15,80 26-416-15,-80-26-96 0,0 0-16 0,89 22 0 16,-89-22-384-16,0 0-80 0,16 16 0 0,-25-14-16 0,-9 3 656 0,-4-2 128 0,-10 1 16 0,-3-1 16 15,1-1 928-15,-10 3 176 0,-1-1 32 0,-8 3-15280 16</inkml:trace>
  <inkml:trace contextRef="#ctx0" brushRef="#br0" timeOffset="139927.25">19027 8493 1839 0,'-12'10'160'0,"3"-1"-160"0,0-2 0 0,6-2 0 0,3-3 1056 0,0-2 176 16,0 0 48-16,-2 0 0 0,2 3-976 0,-5 3-304 15,1-3 160-15,-4 2-160 16,1-1 0-16,-4-1 0 16,2 2 0-16,1-1 0 0,-3 1 0 0,3 0 0 15,-1-1 0-15,0-2 0 0,6-2 1552 0,-6 0 368 16,4-6 80-16,1 5 16 0,-1-6-160 0,-2 1-16 15,2-2-16-15,0-1 0 0,-4 0-1088 0,0 4-224 16,0-2-32-16,1-2-16 0,-6 2 592 0,2-1 112 16,-2 4 32-16,-4 1 0 0,4 3-48 0,-3 5-16 15,-1 2 0-15,1 2 0 0,0-1-576 0,-1 3-112 16,4 1-32-16,2 2 0 0,2 2-416 0,1-1 0 0,2 3-144 0,2-3 144 16,5 1-176-16,0-4 48 0,3 6 0 0,2-1 0 31,1 1-256-31,2 1-64 0,5 0 0 0,-3 0 0 0,6-2 64 0,-2 3 0 0,3-3 0 0,2 4 0 15,6 0 176-15,-1-4 32 0,2-1 16 0,0 0 0 32,-1-6-496-32,-6-1-112 0,-5-1 0 0,-5 1-16 0,-4 3 112 0,-4-1 32 15,-2 4 0-15,-6 1 0 0,-2 2 1200 0,-7-1 240 0,-3 4 48 0,-7-2 16 16,3 2 416-16,-6-4 96 0,-3 4 16 0,-6-3 0 16,0-3-352-16,-4 3-64 0,-2-1-16 0,3-5 0 0,-3 1-240 0,0-3-48 15,1-1-16-15,6-4 0 0,2-2-528 0,6-3-128 16,4-3 0-16,8-2 0 15,5 1-1344-15,1-1-288 0,8-4-64 0,3 1-16 16,3-5-1312-16,8-2-272 0,6-3-48 0,9-3-6736 16</inkml:trace>
  <inkml:trace contextRef="#ctx0" brushRef="#br0" timeOffset="140398.76">19271 8892 11055 0,'3'7'480'0,"-1"-6"112"0,0 5-464 0,0-6-128 0,1 1 0 0,-3-1 0 16,0 2 2336-16,2-2 448 0,1 7 96 0,-3 0 0 16,-3 3-384-16,1 4-96 0,-5 0-16 0,0 7 0 15,-2-2-1248-15,-1 7-256 0,0 1-48 0,-4 0-16 16,0 3-208-16,1 1-32 0,-1 4-16 0,-1 2 0 16,1 5-112-16,0 3-32 0,-4 9 0 0,3-2 0 15,-1 6-288-15,0 3-128 0,-1 1 0 0,3-1 128 31,2-3-576-31,1-6-112 0,-1-3-16 0,4-9-16 0,-1-4-1056 16,0-8-208-16,4-5-32 0,0-7-16 0,-1-6 400 0,3-5 80 0,-1-5 16 0,3-7 0 16,2-3 992-16,3-11 208 0,1-3 32 0,4-11 16 15,3-5 160-15,2-9 0 0,3-7 128 0,1-1-128 0,1-6 528 0,5-1 48 16,1-3 0-16,1 1 0 0,4-3 144 0,-3-6 48 16,7 1 0-16,-3-4 0 0,4 0 240 0,0-2 48 15,-2 5 16-15,-2 5 0 0,2 13-144 0,-1 8-32 16,-5 9 0-16,0 5 0 0,-27 35-208 0,0 0-48 15,64-45-16-15,-48 41 0 0,-6 4-80 0,1 9-16 16,-4 0 0-16,0 4 0 0,0 5-144 0,-7 3-48 16,0 1 0-16,0 1 0 0,-6 3-160 0,3 0-48 15,-6 2 0-15,-3-2 0 0,0 0-128 0,-4 4 0 16,-1 1 0-16,-8 1 0 0,1-1 0 0,-2-1 128 16,0 1-128-16,-1 0 0 0,5-4 128 0,-3-7-128 0,6 0 0 15,0-8 128-15,3-7-288 0,2-1-64 0,6-8-16 16,2-5 0-1,3-5-1936-15,3-3-400 0,9-9-80 0,3-6-16 16,5-2-1328-16,6-10-272 0,0-5-48 0,5-5-1936 0,5-7-384 0</inkml:trace>
  <inkml:trace contextRef="#ctx0" brushRef="#br0" timeOffset="140592.46">20008 7969 2751 0,'5'-6'256'0,"2"3"-256"0,-5-1 0 0,-2 8 0 15,0-1 2112-15,0 3 384 0,2 2 80 0,-1 6 16 16,-1 9 208-16,-5 12 32 0,-2 8 16 0,-3 8 0 15,-2 4-864-15,-4 8-192 0,-2 3-16 0,3 0-16 16,1 8-416-16,0-3-96 0,0 4-16 0,2 3 0 0,3-1-272 0,-3 1-64 16,7 1-16-16,-4-11 0 0,4-2-544 15,-2-10-96-15,1-6-32 0,5-6 0 16,1-6-208-16,1-7 0 0,8-5-192 0,0-8-10736 16,3-8-2144-16</inkml:trace>
  <inkml:trace contextRef="#ctx0" brushRef="#br0" timeOffset="141460.07">20686 8587 15663 0,'-16'12'688'0,"6"-3"144"0,-2 1-656 0,1-1-176 0,4-2 0 0,-2-2 0 0,-1 6 1536 0,-13 6 288 16,-6 14 48-16,-17 8 16 0,-4 6-992 0,1-2-208 15,4 1-48-15,5-4 0 0,0 0-16 0,5-2-16 16,2-1 0-16,5 1 0 0,2-3 64 0,3-2 16 15,5-3 0-15,1-1 0 0,5-2-288 0,3-3-48 16,4-1-16-16,3-6 0 0,7-1-208 0,-1-6-128 16,5-1 128-16,1-2-128 0,4-2-160 0,2-5-96 15,3-3-32-15,2-3 0 16,5-2-800-16,-3-5-176 0,-1 0-16 0,4-5-16 16,-3 1 640-16,3-6 128 0,-5-3 16 0,3 0 16 0,1 1 496 0,-3-1 0 0,-1-3 0 0,2-1 0 15,0-1 144-15,-6-1 80 0,2 1 16 0,-3 3 0 16,-2-1 288-16,-2 2 64 0,-3 5 16 0,-4 1 0 15,0 10 112-15,-5 3 32 0,0 4 0 0,-1 8 0 16,-3 1 80-16,-3 9 0 0,0 3 16 0,-2 9 0 16,1 1-192-16,-8 4-32 0,6 4-16 0,-8 1 0 15,4 4-256-15,2 2-48 0,0 2-16 0,3-8 0 16,4-1-288-16,1-4 0 0,4 4 0 0,4-7 0 16,3-3 0-16,3-6-144 0,4-2-16 0,7-3 0 15,2-2-288 1,6-7-64-16,-29-5-16 0,0 0 0 0,112 0 192 0,-112 0 32 0,0 0 16 0,120-31 0 15,-120 31-560-15,0 0-112 0,117-57-32 0,-117 57 0 16,59-44-480-16,-34 18-80 16,-3 2-32-16,-4-6 0 0,-1 4 1088 0,-3-2 224 0,-5 2 32 0,-4 1 16 0,-2 6 544 0,-8 4 96 15,2 1 32-15,-9 3 0 0,3 4 112 0,-5 7 16 16,0 4 16-16,-3 4 0 0,-1 6 112 0,-3 7 32 16,2 2 0-16,-5 7 0 0,4 1-448 0,0 0-96 15,2 4 0-15,2 0-16 0,4-2 112 0,4 2 32 16,-1-2 0-16,5 0 0 0,4-3-192 0,4-4-128 15,5-4 144-15,1-2-144 0,6-8 0 0,3-4 0 16,7-2 0-16,-26-6 0 0,0 0 0 0,99-19-192 0,-99 19 192 16,82-39-208-16,-82 39 32 0,87-57 16 0,-87 57 0 15,84-75 0-15,-46 35 160 0,-5 0 0 0,-3 1 0 0,-4-1 0 16,0 4 256-16,-1-4 144 0,-4 1 32 0,-4 8 0 16,0 1-112-16,-6 8 0 0,-2 3-16 0,-2 6 0 15,-7 5 160-15,1 6 48 0,-2 4 0 0,-5 6 0 16,3 5 64-16,-6 4 0 0,0 6 16 0,-3 6 0 15,-2 10-224-15,2 2-48 0,-2 5-16 0,0 8 0 16,-1 10-64-16,4 6-16 0,-3 6 0 0,2 8 0 16,0 5-64-16,-4 1-16 0,0-1 0 0,-3-5 0 15,-7-9-144-15,-5-6 0 0,-4-6 0 0,-3-4-176 16,1-3-64-16,-3-7-16 0,0-9 0 0,5-5 0 16,0-9 256-16,4-7 0 0,-2-8 0 0,5-10 0 0,2-2 208 15,3-10 48-15,6-8 0 0,3-7 0 0,5-2-48 16,5-7 0-16,4-3 0 0,6-6 0 0,1 2-208 0,7-6-192 15,3-3 48-15,2-3 0 0,7 2-96 0,4 1-16 16,-2 4 0-16,3 2 0 0,2 2 256 0,-1 2-144 16,-32 41 144-16,69-66-128 0,-69 66 128 0,72-52 0 15,-72 52-144-15,80-45 144 16,-80 45-1136-16,0 0-144 0,127-56-48 0,-127 56-13808 0</inkml:trace>
  <inkml:trace contextRef="#ctx0" brushRef="#br0" timeOffset="141837.04">22906 8238 11055 0,'0'-19'976'0,"3"7"-784"0,-1 0-192 0,2 3 0 0,-1 7 1168 0,-1-1 192 16,1 3 48-16,3 0 0 0,1 3 640 0,1 3 144 15,1 8 32-15,-4 10 0 0,0 4-624 0,-8 12-128 16,1 7-32-16,-5 7 0 0,0 12-480 0,0 6-80 15,2 6-32-15,-4 7 0 0,4 6-432 0,2-2-96 16,-3 6 0-16,-1-4-16 0,2 0-160 0,2-11-16 16,1-2-128-16,-3-15 192 0,1-7-192 0,-1-11 0 15,-2-9 0-15,-2-6 0 16,-1-4-1216-16,1-7-144 0,-3-3-32 0,0-11-12192 0</inkml:trace>
  <inkml:trace contextRef="#ctx0" brushRef="#br0" timeOffset="142780.34">22594 8918 9215 0,'-2'-46'400'0,"2"17"96"0,0 6-496 0,2 11 0 0,0 5 0 0,-1 5 0 16,3 1 1472-16,5-5 192 0,-1-1 32 0,6 7 16 15,5 7-160-15,6 7-16 0,-2 5-16 0,3 8 0 16,2 2-512-16,3-1-112 0,2-2 0 0,7 0-16 16,0 0-560-16,-40-26-128 0,96 32 0 0,-96-32-16 15,117 17-176-15,-117-17 0 16,130 0 0-16,-130 0 0 0,124-5 0 0,-124 5-144 0,98-16 144 0,-98 16 0 15,0 0-368-15,97-31 48 0,-74 22 0 0,-2-1 0 0,-4-2 320 16,-6 3 0-16,1 0 0 0,-3 4 0 0,-1 1 144 0,-4 4 112 16,-4 7 0-16,0 2 16 0,-7 5-464 0,0 5-80 15,-2 4-32-15,-1 3 0 16,-1 7-352 0,3 0-80-16,-6 6-16 0,5-3 0 0,-3 2 608 0,3-1 144 0,0 7 0 0,1 1 0 0,-1-2 320 0,0 1 80 15,1-1 32-15,2-4 0 0,-2-6-192 0,4-2-48 16,2-5 0-16,2-5 0 0,-3-7-192 0,3-2 0 15,0-6-192-15,0-3 192 0,3-6-432 0,-1-3 32 16,2-6 0-16,-1-5 0 0,2-6 400 0,4-5-128 16,0-1 128-16,-1-3 0 0,1-3 0 0,0 1 192 15,0-1 0-15,-1-5-16 0,1 0 512 0,0-4 96 0,1-5 32 0,2 1 0 16,-1 2 320-16,5 4 64 0,-6 6 16 0,6 5 0 16,-2 4-336-16,-2 7-64 0,2 6-16 0,-4 8 0 15,2 3-416-15,-3 8-64 0,0 4-32 0,1 3 0 16,1 9 32-16,-1-2 16 0,2 7 0 0,2 0 0 15,-1 2-160-15,2 4-48 0,3-5 0 0,6-2 0 16,-1 1-128-16,3-9 0 0,5 1 0 0,-1-4 0 16,1 1 0-16,1-4 0 0,2-2-128 0,-6-4 128 15,2-2-144-15,-2 1 144 16,-28-4-192-16,0 0 192 0,0 0 0 0,99-12-128 0,-76 6 128 0,-8-6 0 16,3 3 0-16,-2-1 0 0,-6-2 0 0,2 0 144 15,-3-2 176-15,1 0 16 0,-3-4 16 0,2 1 0 0,-7-1-224 16,1 1-128-16,1 0 160 0,-8-1-160 15,3-1 144-15,-3 2-144 0,-3-4 128 0,0 3-128 0,-2-1 432 0,1 2 0 16,-5-1 0-16,0 4 0 0,-1 2 128 0,1 7 16 16,-4 1 16-16,3 10 0 0,-2 2-272 0,1 5-48 15,-3 4-16-15,3 4 0 0,-3 7-256 0,2 1 128 16,1 3-128-16,4 3 0 0,-1 1 0 0,3-1 0 16,4 0 0-16,0 1 0 0,5-1 0 0,2 4 0 15,3-3 0-15,4-5 0 0,3 4 0 0,2-3 0 16,1-3 0-16,8-1 0 0,1-3 0 0,10-6 0 15,0-2 0-15,-34-17 0 0,0 0 0 0,112 23 0 0,-112-23 0 16,96-14 0-16,-96 14-256 0,106-28-64 0,-106 28-16 16,101-51 0-1,-101 51-464-15,80-59-96 0,-80 59 0 0,61-64-16 0,-36 29 544 0,-1-2 112 0,-6 6 32 0,-1-7 0 16,-1 5 848-16,-1-6 160 0,-4 3 48 0,-2-6 0 16,-1 2-352-16,-1 0-64 0,-2 0-16 0,-5 1 0 15,-3 3-400-15,-2 1 128 0,-4 4-128 0,0 5 0 16,-3 8 0-16,-2 4 0 0,0 7 128 0,-3 7-128 15,-1 4 272-15,-1 8 32 0,2 7 0 0,-2 7 0 16,-1 9-80-16,1 5-16 0,2 4 0 0,-1 4 0 16,1 5-80-16,3-1-128 0,4 2 176 0,3-2-176 15,3 0 160-15,4-3-160 0,2-4 128 0,5-1-128 16,3-7 0-16,6-3 0 0,3-2 128 0,6-6-128 0,6-4 0 16,0-6 0-16,-31-16 0 0,79 14 0 0,-79-14 0 0,94 0 0 15,-94 0 0-15,120-21 0 0,-120 21 0 0,143-40-224 16,-143 40 80-16,146-45 16 15,-146 45-832-15,117-45-144 0,-117 45-48 16,91-44-16176-16</inkml:trace>
  <inkml:trace contextRef="#ctx0" brushRef="#br0" timeOffset="143581.87">25968 8702 6447 0,'17'0'576'0,"0"0"-576"0,-3-4 0 0,-5-1 0 16,-4 0 1072-16,8 0 96 0,7-8 32 0,-20 13 0 16,0 0-448-16,103-52-96 0,-103 52-16 0,0 0 0 15,58-57 224-15,-55 39 32 0,-3 1 16 0,-7 1 0 16,0 1 1584-16,-5 1 304 15,-2 5 64-15,-3-3 16 0,-6 6-704 0,-1 3-144 0,-2 3-32 0,-6 2 0 16,1 5-1056-16,-4 1-224 0,0 5-32 0,4-1-16 16,1 3-464-16,6-2-80 0,-1 4-128 0,6-3 176 15,5 7-176-15,6-4 0 0,-1 6 0 0,5-2 0 0,8 1-160 0,-2 5 160 16,6 6-208-16,6 2 80 0,4-1-144 0,1 6-32 16,9 4 0-16,-2 3 0 15,9 2-272-15,5 1-48 0,3 6-16 0,-3-7 0 16,4-4-1360-16,-4-1-288 0,0-6-48 0,-9-3-16 15,-4-4-80-15,-6-3 0 0,-2 3-16 0,-14-5 0 0,-5 4 1872 0,-5-4 368 16,-9 0 80-16,-4 2 128 0,-4 4 1136 0,-8-1 336 16,-1 4 80-16,-8-2 16 0,-2-5-640 0,-10 1-128 0,0-4-32 15,3-4-7360 1,-1-4-1488-16</inkml:trace>
  <inkml:trace contextRef="#ctx0" brushRef="#br0" timeOffset="145151.99">18764 10334 9215 0,'0'3'816'0,"0"1"-656"16,3-3-160-16,-3-1 0 0,2 4 992 0,-2 1 160 16,3 2 48-16,1 7 0 0,-2 5-16 0,1 2 0 15,-3 2 0-15,-2 3 0 0,-1 0-544 0,-1 2-96 16,-1 0-32-16,0 0 0 0,-2 1-240 0,2-1-48 16,-4 3-16-16,0 1 0 0,-1 1-80 0,0-2-128 15,-1 1 176-15,2-4-176 0,-5-2 192 0,6-4-192 16,-6-1 192-16,3-3-192 0,1-1 304 0,1 2-48 15,0-3-16-15,1-6 0 0,-1 2-112 0,4-3-128 0,1-4 176 0,1 1-176 16,3-6 0-16,3-6 0 0,2 1 0 0,4-9 0 16,3-1-240-16,6-8-96 0,-1-8-32 0,2-1 0 15,2-6 368-15,2 1-144 0,0-1 144 0,-1-2 0 16,3 0 384-16,-3 5 176 0,4 4 32 0,-5 5 16 16,2 8 304-16,0 1 64 0,-2 3 16 0,-2 3 0 15,2 3-288-15,-2 1-48 0,2 1-16 0,-4 3 0 16,-1 3-384-16,3-2-64 0,0 4-32 0,2 1 0 15,-3 3-160-15,1-1 0 0,2 2 0 0,1-2 0 16,-1 4-688-16,2-2-160 0,1 0-48 0,1 0 0 16,-3-2-512-16,1 4-128 0,1-1 0 0,-1-2-16 15,-4-1 144-15,-1-2 48 0,-1 3 0 0,-3-3 0 16,-2 4 496-16,-7-5 96 0,1 3 32 0,-3-2 0 0,-3 3 1440 0,-2-3 304 16,1 6 48-16,-1-4 16 0,-7 2 416 0,0 0 96 15,-1-4 16-15,-2 6 0 0,-2-4-1152 0,2-1-240 16,-6-1-32-16,4-1-16 0,-3 2-160 0,1-4 0 15,0 5 0-15,1-2 0 0,4 6 464 0,-4 3 64 16,1 4 16-16,0 3 0 0,-4 5 112 0,1 3 32 16,0 4 0-16,-1 2 0 0,1 0 96 0,3 7 32 15,0-2 0-15,5 1 0 0,0-8-288 0,6-3-48 16,3-2-16-16,3-3 0 0,6-6-336 0,2-8-128 16,4 0 0-16,4-2 0 0,2-6-144 0,2-2-128 0,0-1-32 0,1-3 0 31,0-4-144-31,1 0-16 0,-1-5-16 0,2-3 0 0,-1-2 144 0,1-6 16 0,0-1 16 0,-2 2 0 15,1-6 112-15,-1-1 0 0,2-1 16 0,-1-1 0 16,-3 6 176-16,1-3 0 0,-6-1-144 0,1 4 144 16,-8 3 0-16,3 0 0 0,-8 1 0 0,-2 6 0 15,-1 4 0-15,-4 5 0 0,2 2 0 0,-5 10 0 16,-4 1 224-16,-3 9 64 0,0 4 16 0,-2 2 0 16,2 1-48-16,-2 7-16 0,0 7 0 0,-5 2 0 15,1-3 144-15,3 5 48 0,4-3 0 0,-3-4 0 16,7 1-240-16,2-9-64 0,0 2 0 0,3-8 0 0,4-1-128 15,3-8 0-15,0-4-192 0,7-1 192 16,2-4-960-16,4 0-64 0,-1-6 0 0,2-2-16 16,6-5 240-16,-6 0 48 0,4-5 16 0,1 1 0 0,2-4 464 0,-1-2 80 15,1 0 32-15,3-3 0 0,-3 4 416 0,1-4 64 16,0-1 32-16,0 1 0 0,-5 7 160 0,1-2 48 16,-2 4 0-16,-2-2 0 0,-2 1-176 0,-1 4-48 15,-2 4 0-15,-4 1 0 0,1 4-144 0,-2 5-48 16,-1 3 0-16,1 3 0 0,-2 2 176 0,0 5 16 15,-2 1 16-15,-1-1 0 0,-3 8 320 0,-1 0 64 16,0 4 16-16,0-1 0 0,-1 2-64 0,-3-1-16 0,1 6 0 16,1-5 0-16,-1 0-448 0,-3-3-96 0,1-6 0 0,3 1-128 15,1-3 0-15,1-4 0 0,0-3 0 0,1-2 0 16,1-3 0-16,3-3-304 0,1-3 48 0,-1-4 0 31,7-4-224-31,-3-4-32 0,3-3-16 0,5-4 0 0,6-6 128 0,0-4 16 0,3-1 16 0,0-2 0 16,-2 4-384-1,6-4-80-15,-2-3 0 0,1 1-16 0,1-1 384 0,-6 5 80 0,3-2 0 0,-5 2 16 16,-1 7 368-16,-5-2 0 0,-2 9 0 0,-4 1 0 16,-3 8 688-16,-5 5 48 0,-2 3 16 0,-2 7 0 15,-1 4 0-15,-3 5 0 0,-2 7 0 0,-1 3 0 16,0 4-208-16,-3 0-32 0,2 3-16 0,-1 4 0 16,4 2-112-16,-1 1 0 0,-1 2-16 0,5 0 0 0,1 4-368 0,3-4 0 15,3-2 0-15,3-3 128 16,2-2-656-16,4-7-128 0,2 0-32 0,4-3 0 31,3-6-1360-31,1-5-288 0,1-3-48 0,7-5-10288 0</inkml:trace>
  <inkml:trace contextRef="#ctx0" brushRef="#br0" timeOffset="145559.49">21019 10689 5519 0,'0'-5'496'0,"-2"-2"-496"16,2 5 0-16,0 0 0 0,0 1 2016 0,-5-3 304 15,1 2 64-15,-3-1 16 0,-3-1-272 0,-6 4-48 0,0 4-16 0,-1 1 0 16,-7 11-1136-16,4 0-224 0,-2 4-64 16,-1 3 0-16,4 7-304 0,0-2-64 0,0 6-16 0,-1 5 0 15,7 6 128-15,-1 0 0 0,5 2 16 0,4-3 0 16,1-2-208-16,4-8-64 0,4-2 0 0,4-8 0 16,1-5-320-16,2-1-80 0,4-6-16 0,4-7 0 31,8 0-784-31,-27-5-144 0,0 0-48 0,101-24 0 15,-101 24-240-15,0 0-48 0,111-78-16 0,-111 78 0 0,87-89 336 16,-43 33 64-16,1-3 16 0,-1-6 0 0,-1 6 1152 0,-3-5 224 0,-5 3 48 0,-3-2 16 0,-5 2 480 16,3-5 80-16,-7 0 32 0,-2 0 0 0,-2-2-64 0,-5-2-16 15,1 4 0-15,-6 3 0 0,-4 6 0 0,1 1 0 16,-3 7 0-16,-3 14 0 0,-3 9 160 0,-3 16 48 16,-4 6 0-16,-1 9 0 0,-3 13 240 0,-3 8 48 15,0 9 16-15,-1 5 0 0,-1 12-160 0,2 2-16 16,-3 4-16-16,5 8 0 0,-3 7-720 0,4 2-144 15,2 2-16-15,2 3-16 0,5-5-368 0,1 1-80 16,6 1-16-16,0 1 0 16,8-3-1168-16,2-7-256 0,6 2-32 0,1-13-7248 15,2-8-1440-15</inkml:trace>
  <inkml:trace contextRef="#ctx0" brushRef="#br0" timeOffset="145899.81">21878 10830 8287 0,'-5'9'736'0,"1"-4"-592"16,4 0-144-16,0-1 0 15,4 1 1872-15,-4 2 352 16,0 3 64-16,0 13 16 0,0 7-1104 0,5 1-224 0,3 6-32 0,1-4-16 16,3-2-784-16,4 4-144 15,5-4 0-15,0-3 0 0,3-3 0 0,6-6 0 16,-2 2 0-16,1-7 0 0,1-1 0 0,1-4 0 0,-4-5 0 0,0-1 176 15,-4-6 320-15,-2-1 64 0,-4-5 16 0,-3 4 0 16,-1-3-160-16,-8-3-32 16,0-1 0-16,-1-2 0 0,-3-2 704 0,-1-1 128 0,-1 1 16 0,-5-5 16 15,-2 4-224-15,-5-4-32 0,-4-2-16 0,-2 1 0 16,-2 4-112-16,-5-1-32 0,3-2 0 0,-7 4 0 16,3-1-256-16,0 4-64 0,-4 7-16 0,1 6 0 15,-1 6-496-15,1 7 128 0,3 7-128 0,-3 7 0 16,6 4-160-16,3 1-80 0,-2 6-16 0,6-4 0 15,4 0-688-15,8 0-144 0,2 2-16 0,10-7-16 16,3 0-1216-16,11-7-240 0</inkml:trace>
  <inkml:trace contextRef="#ctx0" brushRef="#br0" timeOffset="146528.26">22742 10541 23039 0,'-16'-5'1024'0,"8"1"192"0,1-1-960 0,3 5-256 16,-1 4 0-16,2-1 0 0,-1 2 1264 0,-1 4 208 0,-7 5 32 0,-6 14 16 15,-1 7-992-15,-2 8-192 0,2 6-32 0,2 0-16 16,-1 8-64-16,1 1-16 16,3 1 0-16,-2-3 0 0,6-4 464 0,-3-2 96 0,8-3 0 0,0-8 16 15,1-1-432-15,4-10-96 0,0-5 0 0,0-6-16 31,4-5-560-31,1-7-128 0,0 1 0 0,4-12-16 16,3 1-576-16,2-7-112 0,4-5-32 0,-1-3 0 16,2-6 544-16,6-3 128 0,1-4 0 0,-2-6 16 0,6 3 496 0,-4-3 0 0,0 1 0 0,0-4 0 15,-3 2 0-15,-2 0 0 0,1 2 0 0,-4 3 0 16,1 0 0-16,-2 0 160 0,1-1 0 0,-1 6 0 16,-4-1 576-16,0 8 112 0,-4 6 32 0,-4 6 0 0,-1 8-128 15,-4 5-32-15,0 4 0 0,-4 8 0 0,-1 7 32 16,-4 4 0-16,1 4 0 0,-4 8 0 15,1 5-48-15,-1 3-16 0,-2 4 0 0,5 3 0 0,1 2-400 0,-1-2-80 16,0-6-16-16,4-5 0 16,5-1-384-16,0-8-96 0,2-3-16 0,3-6 0 15,2-4-800-15,-2-3-176 0,2-7-16 0,-2-4-16 16,4-2-112-16,0-4-32 0,-1-5 0 0,1-4 0 16,5-8 688-16,-2-2 144 0,4-3 32 0,0-3 0 0,-2 7 592 0,-1-9 0 15,8-5 0-15,-3-6 0 16,-2 6-272-16,-1-2-144 0,3-3-32 0,-1 3 0 0,0-1 224 0,6-3 32 0,-4-1 16 15,6 0 0-15,-1-3 624 0,6-6 128 0,-1 0 32 0,3 6 0 16,-1-3 224-16,-3 6 32 0,-4 7 16 0,-1 9 0 16,-9 8-304-16,-2 7-64 0,-7 9-16 0,-1 9 0 15,-2 3 448-15,-2 7 80 0,-2 8 32 0,2 7 0 16,-5 6 288-16,1 11 48 0,-3 5 16 16,2 1 0-16,1 4-864 0,-1 0-160 0,3 0-48 0,2-7 0 15,6-2-208-15,-1-8-128 0,7-4 160 0,2-12-160 31,4-2-336-31,2-10-176 0,5-8-16 0,1-6-17056 0</inkml:trace>
  <inkml:trace contextRef="#ctx0" brushRef="#br0" timeOffset="147062.1">24758 10020 11967 0,'0'0'1072'0,"0"0"-864"15,0 0-208-15,2 4 0 0,-2-3 1744 0,2 1 304 16,0 3 64-16,1 1 16 0,-3 9 288 0,2 5 48 16,-2 2 16-16,-2 8 0 0,-1 1-1088 0,-3 0-224 15,-2 13-32-15,1 1-16 0,0 4-624 0,0 3-128 16,1 4-32-16,1-2 0 0,2 4-336 0,-1 2 0 15,2 0 0-15,4-1 0 0,2 4 0 0,-1-6 0 16,2-3 0-16,-1-5 0 0,1-6-192 0,-3-8-128 16,1-3 0-16,3-6-16 15,-3-4-1456-15,1-6-304 0</inkml:trace>
  <inkml:trace contextRef="#ctx0" brushRef="#br0" timeOffset="147566.07">24842 10194 12895 0,'-12'-33'576'0,"6"14"112"0,-2-2-560 0,4 13-128 0,1 2 0 0,1 3 0 0,2 1 1456 0,-5-5 256 0,1-2 48 0,1-1 16 15,3 1-176-15,7 1-16 0,7 4-16 0,3 2 0 16,2 1-288-16,6 2-48 0,-25-1-16 0,0 0 0 16,108 6 0-16,-108-6-16 0,96 1 0 0,-96-1 0 15,109-5-16-15,-109 5 0 0,121-5 0 0,-121 5 0 0,118-7-640 0,-118 7-128 16,87 3-32-16,-55 1 0 15,-10 1-384-15,-8 0 0 0,-7 4 0 0,-10 3 0 0,-6-1 0 0,-8 1-192 32,-10 5 0-32,-11 6 16 0,-11 1-32 0,-10 4-16 0,-11 4 0 0,-1-1 0 15,1-2-480-15,-5 1-80 0,-3 3-32 0,1 2 0 0,8 0 480 0,6-4 80 32,2 1 32-32,7-3 0 0,5-6 224 0,11-1 0 0,8-1 0 0,14-7 0 0,8-2 192 0,9-3-192 15,12-7 192 1,13 1-192-16,-26-3 128 0,0 0-128 0,123-8 0 0,-123 8 0 0,119-11 448 0,-119 11 0 15,134-17-16-15,-134 17 0 0,162-25-48 0,-162 25-16 0,173-19 0 0,-173 19 0 16,153-15-368-16,-153 15 0 0,108-6 0 0,-108 6 128 16,0 0-304-16,87 14-48 0,-69-3-16 0,-15-1 0 15,-1 4 0-15,-4 2 0 0,-7 3 0 0,-8-2 0 16,-6 10 240-16,-6-1 0 0,-3 0 0 0,-11 2 0 16,-3 3 368-16,-11 4-48 0,-2-4 0 0,-1-1 0 31,-4-1-48-31,-1-1-16 0,5 2 0 0,-7-2 0 15,6 3-256-15,-1-5 0 0,1 4 0 0,3-6 0 16,4 1-416-16,2-6-96 0,-1-2 0 0,8-5-16 16,10-1-736-16,4-4-144 15,7-2-16-15,6-5-16 0,8 0-1184 0,4 0-256 0</inkml:trace>
  <inkml:trace contextRef="#ctx0" brushRef="#br0" timeOffset="148053.64">26313 10086 8287 0,'-11'-5'736'0,"2"0"-592"0,6 2-144 0,0 3 0 16,1 0 1872-16,-2-4 352 0,-6 2 64 0,-6-5 16 15,-7 6-320-15,-3-3-48 0,0 4-16 0,-2 4 0 16,2 1-1440-16,0 7-288 0,-4 4-64 0,3 1-128 16,0 2 128-16,1 0-128 0,4 4 0 0,1 1 0 15,3-4 912-15,4 2 80 0,4-1 16 0,6-2 0 16,-1-1 64-16,7-1 16 0,1 1 0 0,6 2 0 15,2 0-816-15,4 2-144 0,3 4-128 0,1 1 144 0,5-1-144 16,4 3-272-16,-2-3 64 0,6-1 16 16,-3 1-320-16,3 0-64 0,-6-3-16 15,-7 1 0-15,-2-5 304 0,-4 2 64 0,-8-2 16 0,-2 2 0 0,-3-2 464 0,0-1 80 16,-3 4 32-16,-8-2 0 0,4-1 640 0,-5-2 128 16,-2 4 16-16,-3-2 16 0,-6 4-224 0,-5 3-48 15,-7-3-16-15,-5 1 0 0,0-1-192 0,-3-4-48 16,1-2 0-16,0-1 0 0,2-6-304 0,5 3-64 15,4-8-16-15,1-2 0 16,2-3-896-16,4-3-192 0,5-6-48 0,3 4 0 16,6-7-1920-16,4-2-384 0,8-4-80 0,5-1-9920 0</inkml:trace>
  <inkml:trace contextRef="#ctx0" brushRef="#br0" timeOffset="148399.94">26639 10283 11055 0,'-11'-8'480'0,"4"1"112"0,2 1-464 0,0 1-128 0,3 2 0 0,0 3 0 0,2 0 2128 0,0-2 416 15,-3-2 80-15,3 1 0 0,3 1 192 0,6 0 16 16,1 4 16-16,6-2 0 0,3 2-1056 0,6-4-192 16,6 2-64-16,-31 0 0 0,0 0-768 0,108-12-144 15,-108 12-48-15,0 0 0 0,127-23-192 0,-127 23-32 16,96-17-16-16,-96 17 0 0,98-16-112 0,-98 16-32 16,102-22 0-16,-102 22 0 0,114-28-192 0,-114 28 0 15,115-33 0-15,-115 33 0 0,96-37-320 0,-96 37-64 16,0 0-16-16,111-54 0 15,-111 54-1200-15,0 0-224 0,66-56-48 0,-54 39-8496 0,-3 7-1712 0</inkml:trace>
  <inkml:trace contextRef="#ctx0" brushRef="#br0" timeOffset="148604">27163 9952 16575 0,'-26'20'736'0,"8"-5"160"0,5 1-720 0,4-4-176 0,4-3 0 0,1-1 0 15,-1 5 2160-15,-4 9 400 0,-7 13 64 0,-1 10 32 16,-2 9-256-16,1 4-48 0,5-6-16 0,4-3 0 16,0 0-1120-16,2 1-208 0,5-1-48 0,2 0-16 15,0 3-624-15,4 4-112 0,1 1-16 0,-3 2-16 0,5 4-352 16,-2-2-64-16,-1 2-16 0,4-6 0 31,1-4-1488-31,1-10-304 0</inkml:trace>
  <inkml:trace contextRef="#ctx0" brushRef="#br0" timeOffset="149092.26">28301 10402 14735 0,'-7'5'640'0,"2"-3"160"0,1 1-640 0,3-3-160 0,1 0 0 0,-4 0 0 16,2 0 1552-16,-1 0 288 0,-2 4 48 0,-4-4 16 16,0 0-224-16,-3 1-32 0,-2-1-16 0,0 4 0 15,2-1-112-15,-2 3-32 0,-3-1 0 0,1 4 0 16,-2 3-352-16,-1-2-80 0,2 2-16 0,-6 1 0 15,6-3-464-15,-1 2-112 0,4-1-16 0,0-1 0 16,4-1-256-16,0-2-48 0,3 5-16 0,1-3 0 0,5 3-128 16,1-3 0-16,1 1 144 0,3-1-144 15,5 5 0-15,3-6 0 0,3 5 0 0,6-3 0 0,2-1 0 0,7-1 0 16,3 1 0-16,-33-9 0 0,73 12 0 0,-73-12 0 16,68 18 0-16,-35-8 176 0,-2 2-176 0,-3 4 0 15,2 0 0-15,-11 1-176 16,0 6-352-16,-5-2-80 0,-3 1-16 0,-4 4 0 0,-11 4 256 0,-5 1 48 15,-5 4 16-15,-8 2 0 0,-3 3 464 0,-3 0 96 0,-6-2 0 16,-1 2 16-16,0-1 304 0,-2-6 64 0,-3-4 16 16,2-6 0-16,1-2-208 0,2-11-64 0,-3-1 0 0,5-9 0 15,7-2-608-15,1-10-128 0,6 2-32 0,4-11-17040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43:54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10589 7012 8447 0,'-5'-5'0'0,"2"2"0"16,1 3 0-16,2 0 0 0,0 0 0 0,-4 0 0 15,1 0 976-15,-2-4 304 0,-1 4 64 0,-2 0 16 16,-1 4 112-16,-1 4 0 0,-1 1 16 0,1 1 0 15,-8 1-960-15,4-1-192 0,-3-1-32 0,-4 0-16 0,2-1-288 0,-7-2-272 16,1 1 48-16,1-2 16 0,-6 0-32 0,-1 0 0 16,-1-1 0-16,-2 1 0 0,-1-1 96 0,3 1 16 15,-2-2 0-15,2-3 0 16,1 4 576-16,5-4 112 0,0 1 16 0,-2-2 16 0,-2 1-288 16,-1-4-64-16,1 4-16 0,2-1 0 0,2 2-224 0,-4-1-160 15,3 5 32-15,0 2 0 0,1 4 0 0,-5 1 0 16,0 2 0-16,-3 3 0 0,1 6-32 0,0-5 0 15,0 6 0-15,3-1 0 0,3-1 160 0,0 1-208 16,5 3 80-16,1-3 128 0,3 1 0 0,5-1 0 16,-3 1 0-16,5 2 128 0,-1 0 16 0,3 0 0 0,1 0 0 15,3-3 0 1,-1 7-144-16,3-2 0 0,-1 6 0 0,4 1 0 0,4 4 432 0,5-3 48 0,-1 4 16 0,3 0 0 16,4 2 32-16,3 3 16 0,-1-1 0 0,6-2 0 15,3 1-224-15,0 6-32 0,0 2-16 0,2-3 0 16,2 1-144-16,-2-4-128 0,1 4 192 0,-3-5-192 15,2-1 0-15,0-3 0 0,2-3 0 0,-30-37 0 16,61 68 0-16,-61-68 0 0,66 50 0 0,-66-50 0 16,85 32 0-16,-85-32 256 0,100 12-48 0,-100-12-16 15,129-12 320-15,-129 12 64 0,158-23 16 0,-158 23 0 16,152-17-80-16,-152 17-32 0,148-4 0 0,-148 4 0 16,143 4 64-16,-143-4 16 0,157 8 0 0,-157-8 0 15,151 23-368-15,-151-23-64 0,133 35 0 0,-133-35-128 0,122 40 448 0,-122-40-32 16,125 35 0-16,-125-35 0 0,143 26 144 15,-143-26 16-15,152 14 16 0,-152-14 0 0,132-2-112 0,-132 2-32 16,120-12 0-16,-120 12 0 0,119-12-64 0,-119 12 0 16,115-18-16-16,-115 18 0 0,115-19 144 0,-115 19 48 15,104-14 0-15,-104 14 0 0,0 0-96 0,119-12-16 16,-119 12 0-16,0 0 0 0,101-19-224 0,-101 19-48 16,0 0-16-16,101-39 0 0,-101 39-160 0,77-38 0 15,-77 38 0-15,89-47 0 16,-89 47 0-16,87-47 0 0,-87 47 0 0,97-52 0 15,-97 52 0-15,93-49 0 0,-93 49 0 0,87-50 0 0,-87 50 0 0,80-47 0 0,-80 47 0 16,71-39 0-16,-71 39 0 0,61-36 0 0,-61 36 0 0,0 0 0 16,72-39 0-16,-72 39 0 0,0 0 0 0,43-33 0 15,-34 21 0-15,0 2 0 0,0-3 0 0,1-2 0 16,2-1 0-16,2-5 0 0,2 2 0 0,3-5 0 16,-2-1 0-16,4-3 0 0,-7 0 0 0,0 1 0 15,-2 2 0-15,-6-1 0 0,-3 3 0 0,-3 3 0 16,0-3 0-16,-3 5 0 0,-3-4 0 0,-1 4 0 15,1-4 0-15,-5 3 0 0,4-2 0 0,-5 0 0 16,-2 2 0-16,-9-2 0 0,2-2 0 0,-8 0 0 16,-3 3-192-16,-2-3 192 0,-3 2-160 0,-1-2 160 31,-2-3-496-31,-2 4 0 0,-2-5 0 0,1 1 0 0,-3 4-32 0,4-6-16 0,-1 2 0 0,1-4 0 0,-5-1 144 0,2 5 16 16,-2-2 16-16,1 2 0 0,6 3 368 0,-7-1 0 15,2 1 0-15,-2 4 0 0,5 3 0 0,-7 2 0 16,0 5 0-16,-3 1 0 0,-5 8 0 0,-4 0 0 15,3 5 0-15,-12-2 0 0,-4 1-240 0,-3-2 32 16,7 1 0-16,-1 2 0 31,1-1-480-31,0 1-80 0,2 4-32 0,-5 0 0 0,2-1-64 0,-8 1-16 0,-4-4 0 0,2 4 0 0,7-2 528 0,-7 0 96 0,1 0 32 16,-3 2 0-16,-1-1 224 0,-12 3 0 0,-10 1 192 0,0 2-192 16,-1 3 0-16,-8 4-352 0</inkml:trace>
  <inkml:trace contextRef="#ctx0" brushRef="#br0" timeOffset="30216.75">11760 13605 6447 0,'6'0'576'0,"-5"0"-576"0,1 0 0 0,-2 0 0 15,2 0 1104-15,1 0 112 0,2 3 32 0,1-1 0 0,1-2-224 0,1 3-64 16,1 1 0-16,-7-2 0 0,1 1-160 0,-3 6-32 16,0-4-16-16,-5 4 0 0,2 3 240 0,-3 0 48 15,3-1 16-15,-1 3 0 0,-1-2-64 0,2 0-16 16,1-2 0-16,-3-3 0 15,3 0-336-15,2-3-64 0,0 1 0 0,0-1-16 0,-2-1-368 0,-1-1-64 16,-1 5 0-16,-1-2-128 0,0 0 0 0,-7 2 0 16,1 0 0-16,-3 4 0 0,-1-1 0 0,-6 2 0 15,-2 2 0-15,-5 4 0 0,2-1 160 0,-5 2-160 16,1 2 128-16,-1 0-128 0,-1 2 0 0,1-1 0 16,0 6 0-16,1-2 0 0,-1 4 0 0,1-1 0 15,2-1 0-15,2 4 0 0,0-1-176 0,3-5 176 0,2 4-128 0,2-8 128 16,3 5 0-16,2-8-160 0,4 2 160 0,3-2 0 15,2-2-224-15,0-1 64 0,3-2 16 0,4 0 0 16,-1 0 144-16,4-4 0 0,2-1 0 0,2-2-128 16,0 1 128-16,5 1 0 15,-2-2 0-15,-2 2 0 0,4-2 0 0,-1 2 0 0,1-1 0 0,1 3 0 16,-1-1 0-16,4-1 0 16,-1 5 0-16,-3-2 128 0,-2 0-128 0,4-1 0 0,1 3 128 0,4-2-128 15,-3 0 0-15,-1-2 0 0,0-1 0 16,6 0 128-16,-2 0-128 0,7 3 0 0,-28-12 0 0,0 0 0 15,92 19 0-15,-92-19 0 0,0 0 0 0,96 16 128 0,-96-16-128 16,0 0 0-16,0 0 0 16,108 13 0-16,-87-9-400 0,-2-2 0 0,-1 3 0 0,-1-5 0 15,-3 0-1024-15,2 0-208 0,1 0-32 16,1-5-7680-16</inkml:trace>
  <inkml:trace contextRef="#ctx0" brushRef="#br0" timeOffset="31143.29">11426 14150 3679 0,'0'2'320'0,"1"1"-320"0,3 1 0 0,-1-4 0 0,1 0 432 0,-2-2 16 16,3 2 0-16,2-2 0 0,7 2 512 0,0-3 128 16,7 3 0-16,-4 0 16 0,-3 0-160 0,3 0-48 31,1 5 0-31,-4-2 0 0,3 3 112 0,-3-3 16 0,4 2 0 0,3-1 0 0,1-1-208 0,4-1-48 16,-26-2 0-16,0 0 0 0,0 0-320 0,119-9-80 31,-119 9-16-31,0 0 0 0,124-28 32 0,-124 28 0 15,90-29 0-15,-90 29 0 0,117-35 48 0,-117 35 16 16,143-45 0-16,-143 45 0 0,144-37 64 0,-144 37 0 0,143-38 16 0,-143 38 0 16,148-35-160-16,-148 35-48 0,161-26 0 0,-161 26 0 15,176-16-320-15,-176 16 0 0,165-17 0 0,-165 17 0 16,152-16 0-16,-152 16 0 0,167-17 0 0,-167 17 0 16,185-16 0-16,-185 16 0 0,172-35 0 0,-172 35-128 15,147-47 128-15,-147 47-128 0,129-66 128 0,-129 66-11584 16</inkml:trace>
  <inkml:trace contextRef="#ctx0" brushRef="#br0" timeOffset="56052.62">17392 12091 5519 0,'-10'5'496'0,"1"1"-496"16,6-3 0-16,1-3 0 0,0 4 1040 0,0-3 112 15,-6 6 32-15,-6 2 0 0,-2 1 208 0,-3 3 32 16,2-3 16-16,3 2 0 0,-4 1-1088 0,1-3-224 15,-4 4-128-15,-2-2 160 0,1 9-32 0,-8-2-128 16,-1 6 192-16,3-3-64 0,-5 3 512 0,5-1 112 16,-2-1 16-16,2-1 0 0,6 3 16 0,-5-1 16 0,5 2 0 0,1 0 0 15,0 2-304-15,2 0-64 0,-2 0-16 0,2 3 0 16,-2 1-416-16,3-1 0 0,4 2 0 0,0-2 0 16,6 1 0-16,-1 3 0 0,0-4 0 0,2 5 0 15,6-2 0-15,1 0 0 0,0 3 0 0,0 0 0 16,0-3 0-16,3 1 192 0,2 4-32 0,-1-3 0 15,3 2 352-15,0-1 64 0,1 1 0 0,1-1 16 16,2-6-160-16,3 4-48 0,1 0 0 0,3-4 0 16,-1-1-240-16,6-2-144 0,3 1 160 0,-2-1-160 15,4-2 288-15,0-3-32 0,-28-23-16 0,66 47 0 16,-66-47-64-16,75 40-16 0,-75-40 0 0,79 40 0 0,-79-40-160 16,0 0 0-16,108 40 0 0,-108-40 0 0,0 0 160 15,97 33 0-15,-97-33 0 0,0 0 0 0,108 16 16 0,-108-16 0 16,0 0 0-16,107-5 0 0,-107 5-176 0,85-18 0 15,-85 18 0-15,96-21 0 0,-96 21 0 0,101-33 0 16,-101 33 0-16,101-47 0 0,-101 47 0 0,94-57 0 16,-94 57 0-16,91-59 0 0,-91 59 0 0,94-65 0 15,-94 65 0-15,92-66 0 0,-43 31 0 0,3-1 0 16,-3 1 0-16,-4 0 0 0,-1 4 0 0,-6-4 0 16,-3 0 0-16,-4 0 0 0,-3-2 0 0,-5-1 0 15,-2 2 0-15,-4-1 0 0,-5-1 0 0,-3 3 0 0,-2 3 128 16,-3 1-128-16,-4 0 0 0,-6 1 0 0,1-1 0 0,-4 1 128 15,-3 2 176-15,-2-1 16 0,-7 1 16 0,1 2 0 16,0 3-80-16,-2 0-32 0,-4-1 0 0,-1 1 0 16,1 1 176-16,-3-4 48 0,1 5 0 0,-4-5 0 15,6-2 112-15,-3 2 16 0,1-2 16 0,2-2 0 16,-2 2-64-16,2-1-16 0,-1 3 0 0,-2-2 0 16,1 2-80-16,-5-1-32 0,0 1 0 0,-7 0 0 15,5 4-192-15,-5 1-32 0,1 1-16 0,-1 5 0 16,0 6-160-16,-3 4 0 0,-4 8 0 0,-4 6 0 15,-5 5 0-15,2 9 0 0,-3 3-192 0,1 3 192 16,5 3-1264 0,-4 4-128-16,1 4-16 0,-4 2-14592 0</inkml:trace>
  <inkml:trace contextRef="#ctx0" brushRef="#br0" timeOffset="57355.57">17316 13685 4607 0,'-4'0'400'0,"1"0"-400"15,1-2 0-15,4-1 0 0,-2 3 368 0,-2-4-16 16,-2-1 0-16,-1 0 0 16,0-4-608-16,-2-3-128 0,2 3-32 0,0 0 0 15,1 1-32-15,-1 2 0 0,1-2 0 0,3 4 0 0,-1-1 592 0,0 3 112 16,2 1 32-16,-5 1 0 0,1 1 816 0,1 1 176 15,0 5 16-15,1 0 16 0,-3 0 384 0,1 2 80 16,-1 1 16-16,1-1 0 0,-1 5-448 0,2-4-64 16,-6 1-32-16,0 1 0 0,-3 2-896 0,-2 0-176 15,-3 3-48-15,-3 1 0 0,-2 2-128 0,-4 5 0 16,-4 1 0-16,-1 5 0 16,-1-1 0-16,-1 1 0 0,5 4 0 0,-3 2 0 0,0-1 384 0,-4 3 80 15,3 2 32-15,-2-1 0 0,-1 4-48 0,0-2 0 16,0 1 0-16,-2 6 0 0,-3 3-144 0,0 1-48 0,-3-5 0 0,-4 1 0 15,1-2 0-15,3-5-16 0,3-2 0 0,1 2 0 16,3-6-64-16,1 3-16 0,7-6 0 0,2 0 0 16,3-5-160-16,2-2 0 0,4 4-192 0,-2-6 192 31,6 0-1216-31,1-5-112 0,4 4-16 0,2-2-5328 0,1-2-1072 0</inkml:trace>
  <inkml:trace contextRef="#ctx0" brushRef="#br0" timeOffset="58274.78">16031 14645 4607 0,'2'5'400'0,"-2"4"-400"16,0-4 0-16,0-2 0 0,-2 1 1328 0,2 1 176 15,0 7 32-15,-3 7 16 0,-1 7-272 0,-1 4-64 16,0-2-16-16,-4 1 0 0,1-1-1008 0,-1-2-192 16,0 2 0-16,0 0 0 0,4-3-192 0,-4 4 192 15,1 3-160-15,1-3 160 0,5-1 0 0,-5 2 0 0,5-6-128 0,2-3 128 16,0 0 0-16,2-5 0 0,2-4 0 0,1 0 160 15,2-2 400-15,-4-3 80 0,4-1 0 0,0-1 16 16,2-5-64-16,0 3-16 0,1-3 0 0,-1 0 0 16,-1 0-416-16,5-3-160 0,-5 3 0 0,3-5 144 15,1 1-144-15,0-1 0 0,2 0 0 0,4-4 0 16,-1 2 0-16,0-2-176 0,6-1 176 0,-23 10-128 16,0 0 128-16,80-44 0 0,-80 44 0 0,75-31 0 15,-75 31-224-15,87-38-16 0,-87 38 0 0,103-46-5072 16,-103 46-1024-16</inkml:trace>
  <inkml:trace contextRef="#ctx0" brushRef="#br0" timeOffset="58810.07">18173 13256 5519 0,'-5'9'496'0,"0"0"-496"15,1 0 0-15,4-4 0 0,0-2 1248 0,-2 6 160 16,1 5 16-16,-1 9 16 0,-2 8 64 0,4 2 16 16,4-2 0-16,5 1 0 0,-1-3-1136 0,6-1-208 15,0 4-48-15,4 1-128 0,3 0 0 0,1 5 0 16,1 2 0-16,1 4 0 0,4-3 0 0,2 3 0 16,1 3 0-16,4 2 0 0,2 0 768 0,-3-1 160 15,3 1 32-15,1-2 0 0,-6 2-256 0,-1-4-32 16,-1 2-16-16,-4-2 0 0,-2 2-656 0,1-5-304 0,-3 2 32 15,-1-6 0 1,2-3-1632-16,-6-4-320 0</inkml:trace>
  <inkml:trace contextRef="#ctx0" brushRef="#br0" timeOffset="59233.94">18542 14557 911 0,'-5'6'0'0,"2"-3"0"15,-1 6 0-15,3-6 0 0,2 1 1712 0,3-2 256 0,-4-2 48 0,5 8 16 0,2 1-816 0,2 5-176 16,5 2-16-16,-2-2-16 0,2 0-1008 0,0-1 0 15,3 1 0-15,1-1-160 0,4 2 160 0,1 1 0 16,-23-16 0-16,56 35-128 0,-56-35 128 0,57 35-128 16,-57-35 128-16,0 0-128 0,72 45 128 0,-53-33 0 15,-2 5 0-15,-1-3 0 0,-2 2 0 0,-6-5 0 16,5 2 0-16,-3-4 128 0,-1 0-128 0,3-6 0 16,-3 3-176-16,-1-3 176 0,1-6-240 0,2 1 48 0,1-5 16 15,0-4 0 1,2-1-224-16,3-9-48 15,3-3-16-15,2-7 0 0,8-4 768 0,-2-4 144 0,5-4 48 0,-2 3 0 0,-3 0 1312 0,2-4 272 0,-1-1 48 0,-1-2 16 16,-2-2-320-16,1 0-64 0,-8 4-16 0,2-2 0 16,-4 11-1024-16,-5 1-208 0,-1 9-32 0,-3 5-16 15,-4 1-464-15,-4 8 0 0,0 4 0 0,-7 2-7680 16,2 5-1584-16</inkml:trace>
  <inkml:trace contextRef="#ctx0" brushRef="#br0" timeOffset="59958.86">15923 15174 8287 0,'-14'2'736'0,"4"-2"-592"0,1 0-144 0,2 0 0 16,0-2 896-16,-5-1 160 0,-9 3 32 0,-14 0 0 0,-6 0-384 0,-7 0-64 15,3 3 0-15,3 2-16 0,4 4-416 0,3 7-80 16,4-1 0-16,1 6-128 0,1 2 352 0,1 3-32 31,-4 5-16-31,6 4 0 0,0 2 288 0,0 1 64 16,3 2 16-16,1 4 0 0,1 4 224 0,3 6 64 15,1 2 0-15,3 3 0 0,-4 6-320 0,5-2-64 16,-1 3-16-16,5 0 0 0,2 4-432 0,2-1-128 16,6-1 0-16,3-2 0 0,8 1 0 0,2-6 0 15,9-4 0-15,3-8-144 0,5-6 144 0,8-6 0 16,1-4 0-16,7-5 0 0,-47-28-128 0,120 40 128 0,-120-40-128 0,158 26 128 15,-65-19 0-15,-93-7 0 0,190-2 0 0,-98-8-128 16,-92 10 128-16,190-35 144 0,-82 12-16 0,2-8-128 16,-2-7 624-16,-9-2 16 0,-10-4 0 0,-10-1 0 15,-10-2 496-15,-11-2 96 0,-1 0 32 0,-13-1 0 16,-8-3-176-16,-11-2-48 0,-10 4 0 0,-11-6 0 16,-8-8-272-16,-11-1-48 0,-10-2-16 0,-8-5 0 15,-5 3-112-15,-11-1-16 0,0 0-16 0,-8-1 0 16,-1 4-272-16,-3 0-48 0,-3-1-16 0,-1 9 0 15,1 5-224-15,-6 11 0 0,-1 9 0 0,-1 13 0 16,1 8-240-16,5 8-32 0,5 13-16 0,-2 13 0 16,4 7-1152-16,1 8-224 0,8 5-64 0,-3 4-13696 15</inkml:trace>
  <inkml:trace contextRef="#ctx0" brushRef="#br0" timeOffset="60696.68">19124 14902 7359 0,'-12'2'656'0,"4"0"-528"16,4-2-128-16,2 0 0 0,2 3 1792 0,-5-3 336 15,-4 4 64-15,-8-2 16 0,0 6 464 0,-6 1 80 16,-3 3 32-16,3 2 0 0,2 0-1168 0,-5 3-224 15,0 6-48-15,-2 3-16 0,2 9-848 0,-5 2-160 16,-1 1-48-16,3 11 0 0,-3-1-272 0,6 5 0 0,-4 1-176 16,6 7 176-16,3 1-144 0,0 5 144 15,4 0 0-15,6 5-144 0,3 3 144 0,1 0 0 16,8-4 0-16,5-5 0 0,6 6 0 0,7-8 0 0,2-1-144 0,10-6 144 16,1 1 0-16,6-9 0 0,7-1 0 0,8-9 0 15,-3-5-128-15,15-6 128 0,-65-28 0 0,160 32 0 16,-61-29 0-16,-1-6 0 0,-6-11 0 0,-92 14 0 15,181-44 0-15,-87 11 0 0,2-5 0 0,-2-6 0 16,-3-4 240-16,-16-1 16 0,-12-4 0 0,-15 3 0 16,-7 1 256-16,-7-3 64 0,1-6 16 0,-12 1 0 15,-6-4 512-15,-8 0 112 0,-4-5 0 0,-6 0 16 0,-3-2-448 16,-8-9-80-16,-6-5-32 0,-1-1 0 0,-7-4-448 0,-3 3-96 16,1 0 0-16,-7 8-128 0,-4 3 0 0,-2 6 0 15,-3 10 0-15,-12 5 0 0,-6 6 0 0,-8 15 0 16,2 10 0-16,-7 12 0 0,2 13-208 0,-4 10 0 15,-3 10 0-15,-7 8 0 32,-2 4-848-32,-9 8-160 0,-8 4-48 0,5 10-15168 0</inkml:trace>
  <inkml:trace contextRef="#ctx0" brushRef="#br0" timeOffset="62209.25">15784 15376 8287 0,'2'0'736'15,"-2"0"-592"-15,0-3-144 0,0 3 0 16,0 0 1216-16,-2 0 224 0,2-4 32 0,-2 4 16 16,0-5-96-16,-1 1-32 0,0 3 0 0,-3-3 0 15,5 4-704-15,-8 0-144 0,2 4-16 0,2 1-16 0,-4 4-32 0,4 5 0 16,-4-1 0-16,0 0 0 0,2 4 64 0,2 4 0 15,0-2 0-15,0 2 0 0,5 2-320 0,-4-1-48 16,4 4-16-16,0-3 0 0,4 1-128 0,-4 1 0 16,1 1 0-16,3 0 0 0,-4 5 0 0,0 1 0 15,-4 3-176-15,3 0 176 0,-3-1 0 16,-1 1-128-16,-2 2 128 0,0-2 0 0,0-1 0 0,2-4-128 16,0-6 128-16,1 1 0 0,4-8 0 0,0-6-160 15,0 3 160-15,2-7 0 0,0-6-384 0,3-1 16 16,0 0 16-16,2-5 0 15,0-4-240-15,0 1-48 0,2-5-16 0,-1 0 0 0,1-1 384 0,0 0 80 0,1-7 0 0,2-2 16 16,-1-3 176-16,5 0 0 0,-6 0 0 0,4 0 0 16,2-1 0-16,-6 0 176 0,2 1-16 0,-1 3 0 15,1 2 480-15,-3 4 80 0,-1 1 32 0,-1 4 0 16,-1 3-224-16,-1 5-32 0,-5 8-16 0,0-4 0 16,0 9-224-16,0-4-32 0,0 7-16 0,-4 2 0 15,3 3 240-15,1 1 32 0,0 5 16 0,-4 3 0 16,4 3-176-16,-2-1-48 0,2 2 0 0,-1 3 0 15,-1 2-272-15,2 3 128 0,0-3-128 0,0-2 0 16,3-4 0-16,3 1 0 0,-1-6 0 0,0 1 0 16,2-6-624-16,2-2-80 0,1-4 0 15,-1-5-16-15,3-2-1568 0,-3-1-304 16</inkml:trace>
  <inkml:trace contextRef="#ctx0" brushRef="#br0" timeOffset="62413.41">16274 15845 7359 0,'-2'0'320'0,"0"3"80"0,2-1-400 0,-3-2 0 16,1 3 0-16,0 1 0 0,0-2 1312 0,-1 6 176 16,1 1 48-16,-7 8 0 0,3 1-272 0,0 3-48 0,1-2-16 0,-2 2 0 15,5-2-848-15,-3 2-160 0,3 0-48 0,2-2 0 31,2-2-544-31,3 6-112 0,-1-2-32 0,6 1-6800 0</inkml:trace>
  <inkml:trace contextRef="#ctx0" brushRef="#br0" timeOffset="63383.87">19236 15186 5519 0,'4'0'496'0,"-4"0"-496"16,0 2 0-16,0-2 0 0,-4 0 688 0,2 0 32 15,2 3 16-15,-3-1 0 0,-2 0 32 0,1 0 16 16,-6 1 0-16,3 2 0 0,1 1 240 0,-1 1 32 16,0 1 16-16,1 3 0 0,0 3 368 0,1-2 80 15,2 5 16-15,-3 1 0 0,3-1-48 0,-2 2 0 16,1 2 0-16,1 2 0 0,1-1-720 0,-5 3-128 16,5-2-48-16,-5 4 0 0,5 0-592 0,-1 2 0 15,0 1 0-15,1-2 0 0,-3 3 0 0,-2 0 0 16,1 2 0-16,1-5-128 0,-4 4 0 0,1-3 0 0,-1-1 0 0,0 2 0 15,2-8 128-15,2 4-208 0,0-3 80 0,0-5 128 32,1-1-1024-32,-1-3-96 0,5-5-16 0,-4-4 0 15,4-2-688-15,0-3-144 0,0 0-16 0,4-3-16 0,1-2 352 16,-1-1 80-16,3-1 16 0,1-3 0 0,3-2 1056 0,3-4 224 0,0 0 32 0,0-1 16 16,3-2 416-16,0-2 96 0,1 2 16 0,-1-2 0 15,4-2 256-15,-2-1 48 0,2-1 16 0,-3-1 0 16,1 0 48-16,2 0 16 0,-4 3 0 0,-3 3 0 15,4 0-96-15,-4 5-16 0,-6 9 0 0,1 3 0 0,-6 3-96 16,3 3-32-16,-6 6 0 0,0 3 0 0,-6 6 0 0,-1-1-16 16,2 2 0-16,-3 4 0 0,-1 0 160 0,0-2 48 15,0 5 0-15,-1 0 0 0,1-4-352 0,-3 5-64 16,3-5-16-16,-1 1 0 0,-1 1-208 0,3-5 0 16,1 4 0-16,0-6 0 15,2 1-1008-15,1-1-144 0,2-3-16 0,2-2-7888 16</inkml:trace>
  <inkml:trace contextRef="#ctx0" brushRef="#br0" timeOffset="63853.53">19571 15853 4943 0,'0'0'0'0,"0"0"192"0,0-3-48 0,0 3 32 0,3-2-176 0,-3-1 0 0,2 3 0 0,1-6 0 16,3 1 1392-16,1-2 240 0,1-1 48 0,1 2 16 15,0 1-832-15,-1 2-160 0,3-1-48 0,-2 4 0 16,-1 4-416-16,1-3-96 0,0 3-16 0,-1 1 0 16,1 2 0-16,0-2-128 0,0 4 192 0,-1 0-64 15,-3-1 208-15,-1 5 48 0,1 2 0 0,-5-3 0 16,0 4 0-16,-3 0 0 0,-3 1 0 0,1 6 0 15,-7-2 16-15,-2 1 16 0,-2 3 0 0,1-1 0 16,-3 2-416-16,-3 0 0 0,0 4 0 0,2-2 0 0,-3 1 0 0,-1-1 0 16,2-3-192-16,4-6 192 15,3-2-880-15,0-3-48 16,5-5-16-16,6-6 0 0,-3-3 128 0,6-5 32 0,6-2 0 0,-3-7 0 0,4 2 320 0,0-5 64 16,3-2 16-16,3-2 0 0,-1-2 240 0,-2 4 144 15,4-2-160-15,2 0 160 0,-2 2 464 0,0 1 192 16,0 3 48-16,1 1 0 0,-2 5 608 0,1 4 128 15,3 1 32-15,-3 4 0 0,-2 0-624 0,2 9-112 16,0 0-32-16,-2 0 0 0,2 4 80 0,0 3 16 16,2-2 0-16,3 3 0 0,-5 6-400 0,3-2-80 0,1 2 0 15,3 5-16-15,-2-1-464 0,3 1-96 0,3-2 0 0,1-6-10416 16</inkml:trace>
  <inkml:trace contextRef="#ctx0" brushRef="#br0" timeOffset="64702.84">16478 17071 4607 0,'0'9'400'0,"0"-3"-400"0,1-4 0 0,-1 3 0 16,2-1 1664-16,0 1 256 0,1 11 64 0,-1 3 0 15,5 11 368-15,-5 1 80 0,1 4 0 0,1 0 16 16,-4-2-816-16,0 0-160 0,-6 3-48 0,5 3 0 16,-1 1-544-16,-5 5-112 0,2-1-32 0,0 1 0 15,-2 4-448-15,0-8-96 0,0 5 0 0,1-1-16 16,-2 2-176-16,-1 2 0 0,0-2 0 0,1 3-176 15,-3 3 176-15,-1-6-128 16,3 0 128-16,-5 0-128 0,-1 1-64 0,1-1 0 0,1-5 0 0,3-7 0 16,1-4-656-16,4-6-144 0,2-9-32 0,6-13-10304 15</inkml:trace>
  <inkml:trace contextRef="#ctx0" brushRef="#br0" timeOffset="65426.14">16986 17140 911 0,'9'2'0'0,"-2"0"0"16,-2 0 0-16,-1-2 0 0,1 5 704 0,-5-3 64 15,0 3 16-15,3 0 0 0,3 9 432 0,-3 3 64 16,2 4 32-16,-5 2 0 0,0 0 352 0,-3-1 80 16,-1 3 16-16,3-3 0 0,-5 4 32 0,3-3 16 15,-1 3 0-15,3 0 0 0,-6 0-544 0,5 2-112 16,-5 4-32-16,2-1 0 0,1 2-528 0,-1 4-96 15,2 3-32-15,1-2 0 0,-5 2-464 0,5 4 0 16,-5-3 0-16,0-2 0 0,4 1 0 0,-2-2 0 0,-4-1-160 0,2 1 160 16,0-5-144-16,-2-3 144 0,2-2-160 0,-2-7 160 31,1-4-480-31,-1 0 0 0,0-3 0 0,1-5 0 0,2 0 128 0,1-6 32 0,0-1 0 0,1-4 0 16,4-1-288-1,0-6-48-15,2 0-16 0,2-5 0 0,1 0-32 16,2-3 0-16,2-4 0 0,1-2 0 0,4-3 496 0,2-1 208 0,3-5-192 0,2-1 192 15,1-2 0-15,5 0 0 0,2-3 0 0,3-4 0 16,-5 2 384-16,3 0-16 0,-2 5 0 0,-4 7 0 16,-1 4 352-16,-4 5 80 0,-3 7 16 0,-6 8 0 0,2 2 0 0,-3 4 0 15,-5 5 0-15,1 4 0 0,-3-1 144 0,1 6 48 16,-3 5 0-16,0 1 0 0,0 4-160 0,0 9-16 16,0 2-16-16,-3 5 0 0,1-2-624 0,-2-4-192 15,1 4 128-15,1-1-128 16,-3-4-576-16,1-2-160 0,4 1-32 0,-3-4-16 15,3-7-1136-15,0-1-208 0,3-4-48 0,1-6-8768 16</inkml:trace>
  <inkml:trace contextRef="#ctx0" brushRef="#br0" timeOffset="65630.69">17551 17828 2751 0,'0'6'256'0,"0"-1"-256"0,0-2 0 0,0 1 0 16,-2-2 1984-16,2 1 368 0,-3 9 64 0,-1 2 16 16,-3 9-160-16,-1 1-32 0,-5 4 0 0,-1 2 0 15,-1-2-1040-15,-3-6-224 0,3 4-32 0,-3-3-16 16,3 1-640-16,-1-4-128 0,4 0-32 0,-4-6 0 16,5 4-1232-16,3-6-256 0,3-2-48 0,1-1-7568 15</inkml:trace>
  <inkml:trace contextRef="#ctx0" brushRef="#br0" timeOffset="65932.14">17955 17696 7359 0,'-21'18'656'0,"9"-8"-528"16,2 2-128-16,4-7 0 0,3-1 2160 0,-2-1 400 0,1-1 64 0,-1 3 32 15,-4 2-64-15,-3 2-16 0,7-4 0 0,-2 0 0 16,5-1-1936-16,6-4-384 0,3 5-64 0,3-5-32 16,4 4-160-16,0-4 0 0,5 3 0 0,6-1 0 15,-3-2 0-15,4 0 240 0,0 3-64 0,6-6-16 16,-3 3 640-16,-29 0 128 0,0 0 32 0,108-16 0 15,-108 16-624-15,0 0-112 0,105-33-32 0,-105 33 0 32,0 0-880-32,101-43-176 0,-101 43-32 0,0 0-12176 0</inkml:trace>
  <inkml:trace contextRef="#ctx0" brushRef="#br0" timeOffset="66433.08">18948 17031 11055 0,'-13'-5'480'0,"-1"-1"112"0,3 3-464 0,4-1-128 0,4 4 0 15,-1 0 0-15,1 0 1744 0,-2 0 336 0,-6 0 64 0,-5 4 16 16,2 1-464-16,0 4-96 0,6 8 0 0,-1 2-16 15,0 7-928-15,4 1-176 0,-2 7-32 0,2 1-16 16,0 5-96-16,-2 7-16 0,0-1 0 0,-2 6 0 16,2 5 16-16,2 3 0 0,-4 1 0 0,4-4 0 15,-2 0-336-15,2-1 0 0,-1-7 0 0,1-4 128 16,2-1-256-16,-4-8-64 0,0-6 0 0,0-4 0 31,-2 2-832-31,0-9-192 0,4-3-16 0,-4-7-16 0,4-6 272 0,5-3 48 0,-3 0 16 0,3-9 0 16,5 1-48-16,4-10-16 0,3 1 0 0,0-9 0 15,4 0 144 1,1-6 16-16,4 1 16 0,2-4 0 0,1 0 800 0,4 0 128 0,-28 35 32 0,54-62 16 0,-54 62 1232 0,0 0 240 16,82-79 48-16,-82 79 16 0,0 0-16 0,77-62 0 15,-53 48 0-15,-1 8 0 0,-6 3-432 0,-1 6-96 16,-4 3-16-16,-3 8 0 0,-2 1-384 0,-6 4-64 16,-2 4-32-16,-3 3 0 15,-5 4 16-15,-3-2 0 0,-2 3 0 0,0 2 0 0,-3 4-368 0,0 1-64 16,-4 4 0-16,1 0-16 0,3-1-240 0,1-6 0 15,2 0 0-15,4-5 0 0,1-3 0 0,1-6 0 16,1-5 0-16,1-5-160 16,6-5-1504-16,4-7-320 0</inkml:trace>
  <inkml:trace contextRef="#ctx0" brushRef="#br0" timeOffset="66921.13">19544 17609 6447 0,'-10'5'272'0,"1"-1"80"0,1 3-352 0,1-6 0 0,5 3 0 0,-2-2 0 16,-1 1 1600-16,-4 2 256 15,-6 6 64-15,-3-1 0 0,-1 2-176 0,5-3-16 0,-1 0-16 0,4-4 0 16,4 0-336-16,5-5-64 0,2 4-16 0,0-4 0 16,4-4 112-16,3 4 32 0,2-1 0 0,1-1 0 15,4 0-224-15,0 2-64 0,-2 2 0 0,2 1 0 16,3-3-272-16,-3 7-64 0,0 2-16 0,0-2 0 0,2 5-400 0,-6 0-80 15,6 6 0-15,-5 1-16 16,1 4-304-16,-7 1 0 16,2 4 128-16,-2 1-128 0,-5 3 0 0,0-1 0 0,-7 4 0 0,-2-4 0 0,-1 6-128 0,-4-2 128 15,-3 5 0-15,-4-2-144 0,2-3-176 0,-2-4-16 16,0-1-16-16,2-6 0 16,1-3-64-16,4-3-16 0,-3-4 0 0,3-6 0 15,2-3 16-15,3-6 0 0,0-3 0 0,4-4 0 16,2-5-48-16,3-4-16 0,0-6 0 0,3 1 0 15,-1-4 32-15,1-1 0 0,2 5 0 0,2-4 0 0,-1 3 272 0,2 4 176 0,3 1-192 0,-1 1 192 16,4 5 208-16,-3 3 160 0,3 0 16 0,1 9 16 16,-4 0 848-16,4 4 160 0,-1 1 48 0,4 7 0 15,-4-1-432-15,0 1-96 0,1 2-16 0,-1 2 0 16,4-3-576-16,-6 1-112 0,4 0-32 0,-1-5 0 16,-1 3-192-16,4-7 0 15,-1 1 0-15,1-6 0 0,1-6-224 16,2 1-96-16,1-7 0 0,4-2-16 0,1-7-1296 15,-1 2-256-15,-2-4-48 0,-24 23-16 0,0 0-1056 0,92-95-224 0</inkml:trace>
  <inkml:trace contextRef="#ctx0" brushRef="#br0" timeOffset="67157.23">20287 16769 8287 0,'0'-12'736'0,"0"4"-592"16,0 4-144-16,0 8 0 0,2-4 3024 0,-4 3 576 15,0-3 112-15,-1 2 32 0,-3 5-128 0,-2 8-32 16,-5 13 0-16,-1 5 0 0,1 14-1760 0,-8 6-352 16,1 6-80-16,-2 11-16 15,1 6-864-15,0 6-192 0,2 3-16 0,1-1-16 0,3 0-288 0,4-1 0 32,3-4 0-32,-1-3 0 0,4-3 0 0,-2-3 0 0,5-5 0 0,-2-8 0 0,8-5-272 0,-1 0 32 0,6-6 16 15,2-4 0 1,2-2-1552-16,3-4-304 0</inkml:trace>
  <inkml:trace contextRef="#ctx0" brushRef="#br0" timeOffset="69260.42">21264 16686 3679 0,'0'0'320'0,"0"0"-320"0,0 0 0 0,0 0 0 16,0 2 992-16,-3-2 128 0,1 3 32 0,-1 2 0 15,-3-1 704-15,-2 1 128 0,-1 4 48 0,0-1 0 0,1 1-464 0,-1 0-96 16,2 0 0-16,-2-1-16 0,-1 1-368 0,1 1-64 15,0 1 0-15,-5-1-16 0,6 3-592 0,-6-3-112 16,2 2-32-16,-6 2 0 0,1 0-272 0,-1 2 0 16,1-2 0-16,-2 3-144 15,1 2-608-15,1-1-112 0,-4 3-32 0,-2-1 0 16,1 0 256-16,-5 2 32 0,5 4 16 0,-4-3 0 0,0 3 432 0,-1 0 160 16,5 0 0-16,-4 1-144 0,3-5 144 0,6 3 0 15,-1-6 0-15,4 0 128 0,5-7 128 0,1 2 16 16,4-2 16-16,2-3 0 0,4 0-288 0,3-4 0 15,2-2-176-15,2 3 176 0,5-1-416 0,-3-2 32 16,4 1 0-16,3-3 0 0,4 3 384 0,-3-1 0 0,6 1 0 16,1-2 0-16,-2 5 560 0,1-2 144 0,1-3 16 0,0 6 16 15,5-4 336-15,1 5 64 0,-32-9 16 0,0 0 0 16,103 13-288-16,-103-13-48 0,0 0-16 0,115 4 0 16,-115-4-544-16,0 0-128 0,115-12 0 0,-115 12-8640 15,0 0-1712-15</inkml:trace>
  <inkml:trace contextRef="#ctx0" brushRef="#br0" timeOffset="69747.61">20431 17745 7359 0,'-5'5'656'0,"-2"0"-528"0,5-3-128 0,2-2 0 15,2 0 832-15,0 2 144 0,-2-2 32 0,2 5 0 16,3-1 160-16,7-4 48 0,6 0 0 0,4-6 0 15,-22 6-160-15,0 0-32 0,110-29 0 0,-110 29 0 16,0 0-368-16,145-40-80 16,-145 40 0-16,94-27-16 0,-94 27-256 0,97-24-48 15,-97 24-16-15,0 0 0 0,141-42-112 0,-141 42 0 0,100-22-128 0,-100 22 192 0,106-21-16 16,-106 21-16-16,0 0 0 0,129-23 0 0,-129 23-160 0,0 0 0 16,110-17-160-16,-110 17-9968 15</inkml:trace>
  <inkml:trace contextRef="#ctx0" brushRef="#br0" timeOffset="70344.78">22160 16588 18431 0,'-7'16'1632'0,"2"-4"-1312"0,3-3-320 0,2-4 0 16,2-1 1792-16,-2 1 304 15,-2 12 48-15,-1 9 16 0,3 6-736 0,-6 8-144 0,6-2-16 0,0 2-16 16,0 0-976-16,0 4-272 0,2 1 0 0,-2 7 128 31,0 9-576-31,0 2-112 0,-2 7-16 0,-1-2-16 0,-1-4-768 0,3-1-160 0,-3-2-16 0,4 1-9664 16</inkml:trace>
  <inkml:trace contextRef="#ctx0" brushRef="#br0" timeOffset="91074.58">27125 6964 2751 0,'0'0'256'0,"-2"0"-256"0,2 0 0 0,0 0 0 16,0 0 976-16,-4 0 160 0,4 0 16 0,-3 0 16 16,1 1-544-16,-6 3-112 0,-1-1-32 0,-5-1 0 15,2 1-656-15,-2 1-128 0,2-1-16 0,1-1-16 16,1-2 336-16,3 0 0 0,0-2 0 0,5 1 0 16,-2-1 960-16,1-2 96 0,1 3 32 0,-1-1 0 15,-1-3-192-15,3 3-48 0,1-1 0 0,-4-3 0 16,1 3-656-16,1-2-192 0,4 1 0 0,-2-1 0 31,0-2-352-31,0 2-144 0,0 1-16 0,3-3-16 0,-3 0 192 0,0 2 32 0,0 0 16 0,4 1 0 16,-4 1 288-16,0-1 256 0,-4 3-64 0,4-3 0 15,-5 4 400-15,1-2 80 0,-1-1 16 0,0 3 0 0,1 0-192 0,-1 0-48 16,2-4 0-16,-1 4 0 16,1-1-448-16,3-3 128 0,-2 4-128 0,4-3 0 0,-1 1 0 0,5-1 128 15,-3-3-128-15,2 1 0 0,4 2 560 0,0-1 16 16,0 1 0-16,-1 1 0 0,1-2 80 0,-4 4 32 15,4 4 0-15,-4-2 0 0,2 1-288 0,-2 1-48 16,4 1-16-16,-4 0 0 0,-1-1-336 0,1 4 0 16,4-3 0-16,-4-1 0 0,4 1 0 0,-2 0 0 15,0-1 0-15,1-1 0 0,3-1 0 0,-1 0 0 16,-1 0 0-16,1-2 0 0,-1 3 480 0,2-1 128 0,2 1 32 16,-2 1 0-16,1-1-368 0,0 4-64 0,4 2-16 15,0 0 0-15,-2 3-192 0,0-2 0 0,1 2 0 0,-1-3 0 16,-14-9 0-16,0 0-160 0,0 0 160 0,0 0-128 15,84 45 128-15,-70-38 0 0,-2-3 0 0,-2-2 0 16,-1 1 0-16,-2-1 0 0,-2 0 0 0,-5-2 0 16,0 1 0-16,-3-1 0 0,-1 0 0 0,-3 0 128 15,-1 4-128-15,-1-4 0 0,-7 2 0 0,1-2 0 16,-1 1 0-16,-3 1 0 0,1-2 0 0,-3 0 0 16,4 0 0-16,0 0 0 0,-3 0 0 0,3 0 0 15,1 0 128-15,1 0-128 0,-3-2 160 0,2 2-160 0,-1 0 400 16,-2 0-16-16,1 0 0 0,-2 0 0 15,-3 0-384-15,4 2 0 0,-2-2 0 0,2 5 0 16,3-5 0-16,2 4 0 0,0 1 0 0,2-2 0 0,1 3 0 0,3-3 0 16,4 1 0-16,-1-3 0 0,2-1 0 0,3 0 0 15,-4 0 0-15,4 0 0 0,0 0 256 0,0 0-48 16,0 0 0-16,-2 0 0 0,2 0 144 0,0 0 32 16,0 0 0-16,0 0 0 0,-3 0-128 0,3 4 0 15,0-4-16-15,0 2 0 0,3-2-240 0,-1 0 0 16,5-2 0-16,3-2 0 0,3 4 0 0,4-5 0 15,2 2 0-15,6-6 0 0,-1 0 976 0,0 2 112 0,3-3 0 16,-27 10 16 0,0 0-1680-16,85-28-320 0,-85 28-80 0,57-21-16 0,-57 21 784 0,61-23 208 0,-61 23 0 0,0 0 0 15,93-31 0-15,-93 31 0 0,0 0 0 0,77-23-128 16,-53 15 128-16,-8 1 0 16,-1 2 0-16,-1-1 0 0,-2 3 0 0,-6-1-128 0,-1-1 128 0,2 5 0 15,-7-2-144-15,0-1 144 0,0 3-160 0,-4 0 160 16,1 3 0-16,-2-1 0 0,-4 3 0 0,-2-1 0 15,-1 3 0-15,-3 2 0 0,-1-1 0 0,-7 3 0 16,2-3 0-16,-1 6 0 0,-4-1 0 0,-4-1 0 16,4-2 0-16,-2 4 0 0,2-2 0 0,-2 2 0 15,2 0 0-15,1-2 0 0,3 1 0 0,1-5 0 16,2-3 0-16,1 4 0 0,-1-5 0 0,3-3 0 0,2 5 0 0,6-5 0 16,-5-1 0-16,5 0 0 0,1 0 0 0,0 0 0 15,2 2 0-15,-4-2 0 0,0 4 0 0,4-1 0 16,-4-1 0-16,1 1 0 0,1-1 0 0,0 0 0 15,0 0 0-15,1 1 0 0,-2-1 0 0,2 1 0 16,3-3 0-16,-1 4 0 16,3-3 0-16,-1-1 0 0,0 4 0 0,2-4 0 0,2 0 0 0,0 0 0 15,3 3 0-15,-3-1 0 0,5-2 0 0,-4 4 0 16,4-4 0-16,0 3 0 0,2-1 0 0,1 1 0 16,2 1 0-16,-3-2 0 0,5-2 0 0,-2 0 0 15,6 0 0-15,-1 0 0 0,-1 0 0 0,0 0 0 16,-3 3-128-16,1-3 128 0,0 0 0 0,2 2 0 15,-2-2 0-15,3 0 0 0,-4 0 0 0,2 0 0 0,1 0 0 0,-2-2 0 16,0-1-256-16,-2 3-64 0,0-2-16 0,2-2-12592 16</inkml:trace>
  <inkml:trace contextRef="#ctx0" brushRef="#br0" timeOffset="92158.09">29413 6911 1839 0,'-7'0'160'0,"0"4"-160"0,3-1 0 0,-1-1 0 0,3-2 896 0,1 0 160 15,-3 0 32-15,-1 3 0 0,-4 3-240 0,0-1-32 16,-5-2-16-16,1 1 0 0,0-2-48 0,5 1-16 16,-1-3 0-16,0 0 0 0,6-3-592 0,1-3-144 15,2 3 0-15,0-2 0 0,2-1 0 0,5 0 0 0,-2-1 0 0,0 0 0 32,2-2 800-32,2 4 80 0,-2-1 16 0,2 3 0 0,-3-1 0 0,3-1 0 0,-4 5 0 0,1 0 0 15,1 0-672-15,-2-3-224 0,4 6 144 0,-1-3-144 16,1 0 0-16,1 0 0 0,3 4 0 0,1-4 0 15,3 0 0-15,-17 0 0 0,0 0 0 0,0 0 0 16,0 0 0-16,106 5 0 0,-85-2 0 0,-7-1 0 16,2 3 400-16,-2-1 112 0,0 1 0 15,-6-1 16-15,3 1 48 0,-2-2 16 0,-2 3 0 0,-2-3 0 16,4 2-384-16,-6-1-80 0,2-1 0 0,-1-1-128 16,-4 1 0-16,0-3 0 0,-4 6 0 0,1-6 0 15,1 3 0-15,-5-3 0 0,2 5 0 0,-4-5 0 0,0 4 0 0,1-1 0 16,-3-1 0-16,3 2 0 0,-5-1 176 0,-1-1-176 15,-3 3 160-15,0-3-160 0,-1-1 0 0,-3 3 0 32,2-2 0-32,2-4 0 0,-1-2 0 0,1 4 0 0,3-3 0 0,0-2 144 0,2 0 16 0,-2-1 0 15,5-1 0-15,0-1 0 0,-3 2 48 0,3-2 16 16,1 4 0-16,-1-1 0 0,4 2-224 0,-1-3 0 16,0 3 0-16,0-2-160 0,3 1 160 0,1-1 0 15,2 3 0-15,0-1-128 0,2-1-128 0,1-1-32 16,1 1 0-16,1-1 0 15,0 2 112-15,2-2 32 0,-2 1 0 0,-1 4 0 0,1-2 144 0,4 2 0 0,-6-3 0 0,4 3 0 16,0 3 304-16,2-3-16 0,1 0 0 0,3-3 0 16,-1 3 192-16,2 0 32 0,3 0 16 0,-3 0 0 15,4-2-48-15,-18 2-16 0,0 0 0 0,0 0 0 16,87-21-32-16,-65 12-16 0,5 2 0 0,-3-3 0 16,2 1-160-16,-26 9-16 0,0 0-16 0,91-21 0 31,-91 21-224-31,0 0 0 0,89-10 0 0,-89 10 0 15,0 0-128-15,0 0-32 0,101-4 0 0,-101 4-12640 16</inkml:trace>
  <inkml:trace contextRef="#ctx0" brushRef="#br0" timeOffset="93660.93">28160 17186 4607 0,'2'3'400'0,"1"-3"-400"0,-3 0 0 0,0 0 0 16,4 4 864-16,-4-3 96 0,1-1 0 0,3 7 16 15,1 0-16-15,2 2 0 0,-7 0 0 0,2 0 0 16,1 3-32-16,-3-4-16 0,0 1 0 0,0 0 0 16,0-4 208-16,2 2 32 0,1-2 16 0,3-1 0 15,1-3 32-15,-2 3 0 0,2-4 0 0,2-4 0 16,1 3-288-16,-1-6-48 0,1 3-16 0,1-4 0 16,3-1-672-16,-4-2-176 0,6-1 0 0,-2 4 0 0,0-6 0 0,1 5-272 15,-1-3 64-15,0-2 16 16,0 3-368-16,0-1-64 15,2 2-16-15,-6 1 0 0,2-1 192 0,1 1 48 0,-5 2 0 0,1 0 0 0,-2 2 400 16,0-4 0-16,2 5 0 0,-6-1-128 0,2 3 128 0,-5-1 0 16,0 0 0-16,-3 3 0 0,-1 0-128 0,-3 0 128 15,0 0-128-15,-3 5 128 16,-2-2-672-16,-2 2-48 0,-2-1-16 0,2 1 0 16,0 4-16-16,0-6 0 0,-3 3 0 0,3 1 0 0,2-6 592 0,-2 3 160 15,2-2 0-15,3-2 0 0,-3-2 0 0,3-2 0 0,2 1 0 16,-2-2 0-16,2-1 0 0,2 3 0 0,0-6 0 0,1 0 0 15,1 2 128-15,1 1-128 0,-1-3 0 0,-1 5 128 16,2-1-128-16,-1 5 0 0,-1 0 0 0,-1 0 0 16,2 0 512-16,-2 5 0 0,1-1 16 0,2 1 0 15,-3 2 304-15,2-2 48 0,3 0 16 0,0 2 0 16,0-1-288-16,1-1-48 0,3-2-16 0,3 6 0 16,0-4 112-16,1 1 32 0,5-3 0 0,-3 4 0 15,2-2 48-15,4 0 16 0,0 4 0 0,5-4 0 16,1 2-176-16,8-5-48 0,3 2 0 0,-33-4 0 15,0 0-528-15,122-9 0 0,-122 9 0 0,101-18-9024 16,-101 18-1904-16</inkml:trace>
  <inkml:trace contextRef="#ctx0" brushRef="#br0" timeOffset="-195575.19">22062 16303 8287 0,'-13'5'736'0,"2"4"-592"16,6-4-144-16,3-2 0 0,0 1 576 0,-3 1 96 16,-4 7 16-16,-8 7 0 0,-2 8-304 0,1-1-64 0,1 2-16 15,0-8 0-15,4 3-304 0,-1-6 0 0,4 1 0 0,-2 3 0 16,-2-2 128-16,-4 5 64 0,-2 1 0 0,-3 4 16 15,0 1 768-15,-1-2 160 0,5 0 16 0,-4 1 16 16,0 3-16-16,2-1-16 0,1 4 0 0,0 0 0 16,3 0-416-16,5-1-80 0,3-1 0 0,4 1-16 15,8-1-240-15,-1-4-64 0,10 6 0 0,-12-35 0 16,28 61-320-16,-28-61 0 16,44 59-160-16,-44-59 160 0,48 70-784 15,-48-70-48-15,53 70-16 0,-53-70 0 0,52 68 16 16,-52-68 0-16,49 66 0 0,-49-66 0 0,35 69 528 0,-35-69 112 0,22 67 32 0,-13-36 0 0,0 2 160 0,-6-5 0 15,2 3 0-15,-1-1 128 0,3-2 224 0,-7-28 48 32,17 48 16-32,-17-48 0 0,0 0 96 0,47 58 0 0,-47-58 16 0,0 0 0 0,67 52-336 0,-67-52-64 15,0 0 0-15,78 35-128 0,-78-35 320 0,0 0-64 16,89 30 0-16,-89-30 0 0,0 0 32 0,94 19 0 16,-94-19 0-16,0 0 0 0,96 0 160 0,-96 0 48 15,68-9 0-15,-68 9 0 0,73-21-48 0,-73 21-16 16,71-28 0-16,-71 28 0 0,75-43-176 0,-75 43-16 15,75-54-16-15,-40 19 0 0,-4 0-224 0,1-5 144 16,-1 3-144-16,-1-4 128 0,-4 6-128 0,0-5 0 16,0 0 0-16,-3 3-176 0,0-1 176 0,-1 1 0 0,-1-1 0 0,-2 5 0 15,2 0 0-15,-3 0 0 0,-4 0 0 0,1-1 128 16,-1 0-128-16,-5-5 192 0,0 4-64 0,-4-1 0 16,-3-2-128-16,-2-2 0 0,-6 5 0 0,1-2 0 15,-4 6 320-15,1-2 64 0,-3 0 0 0,-1-2 0 16,0 3 304-16,-2-1 64 0,0-2 16 0,-7 2 0 15,2 0-144-15,-2 2-32 0,-2 0 0 0,-3 3 0 16,-3-2-368-16,-3 4-80 0,1 0-16 0,-6 3 0 16,2 1 0-16,2 1 0 0,0 3 0 0,4-1 0 15,-1 2 208-15,2-4 48 0,0 2 0 0,2-2 0 16,0-2-48-16,0 6 0 16,0-1 0-16,-4 1 0 0,6 3-336 0,-3-4 0 0,1 5 0 0,-3-3 0 0,1 0 0 15,-4-1 0-15,1-1 0 0,-2 3 0 16,5 4-752-16,-7-1-64 0,0 7-16 0,1 1 0 15,2 4-848-15,1 4-176 0,-4 8-48 0,4 4-11536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46:06.3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23242 4220 3791 0,'-5'11'0'0,"0"-3"144"0,1 1-144 0,3-5 224 0,-1-3-224 0,0 1 0 0,2 3 0 0,-3 1 0 0,-1 8 1232 0,-1 1 208 16,0 1 32-16,1-4 16 0,1 0 80 0,1-3 16 16,-2-4 0-16,3 4 0 15,-3-4 64-15,4-1 16 0,-3 4 0 0,1-2 0 0,-2 2-704 0,-1-1-144 16,5 4-32-16,-7 3 0 16,6 1-464-16,-3 1-80 0,1 1-32 0,1 1 0 0,2 3-208 0,0 1 0 15,2 3 0-15,-1 3-160 0,5 1 160 0,-5 4-208 16,3 0 80-16,-1 4 128 15,2 1-512-15,1 2 32 0,1 2 0 0,-6 2 0 0,3-1 96 0,-2 4 0 16,1 0 16-16,1 0 0 16,-4-1-256-16,0-6-48 0,1-2-16 0,-1-1 0 15,2-8-480-15,-2-3-112 0,5-3 0 0,-3-2-5552 0</inkml:trace>
  <inkml:trace contextRef="#ctx0" brushRef="#br0" timeOffset="1131.23">23598 4429 9215 0,'0'7'816'0,"0"-1"-656"0,1 2-160 0,-1-3 0 0,0 1 1200 0,0 4 208 15,0 6 32-15,-1 15 16 0,-6 7-448 0,-2 3-96 16,-1-1-16-16,-8 0 0 15,4-6 128-15,-3-2 0 0,-1-6 16 0,1 0 0 0,1-9-128 0,1 1-16 16,1-1-16-16,1-8 0 0,-2 1-608 0,-1-6-112 16,4-1-32-16,-6-3 0 0,4-3-128 0,-3 1 0 15,0-1 0-15,-1-6 0 0,-1 0 0 0,2 1 0 16,-1-1 0 0,1 0 0-16,3-1-240 0,2-1 32 0,-2 1 0 0,5 1 0 0,0 4 64 0,1-2 16 15,2 2 0-15,3 3 0 16,3 0 128-16,-4 2 0 0,3 0 0 0,1 2 0 0,1 0 0 0,5 3 0 0,1 4 0 0,-2-1 0 15,3 1 0-15,5 5 0 0,2 2 0 0,-15-16 0 16,0 0 0-16,68 54 0 0,-68-54 0 0,63 43-128 16,-63-43 256-16,0 0 48 0,98 49 16 0,-98-49 0 15,0 0 128-15,89 31 48 0,-89-31 0 0,0 0 0 16,87 18 96 0,-87-18 32-16,0 0 0 0,89-2 0 0,-89 2-64 0,0 0-16 0,92-10 0 0,-92 10 0 15,0 0 32-15,87-16 16 0,-87 16 0 0,0 0 0 16,89-23-240-16,-89 23-48 0,0 0-16 0,84-29 0 15,-84 29-160-15,0 0 128 0,71-39-128 0,-50 24 128 16,2-3-128-16,-10 3 0 0,3-3 0 0,-5 1 0 16,-3-2 160-16,-4 1-160 0,-8 4 192 0,1-1-192 15,-4-1 320-15,-2 0-64 0,-3-1 0 0,-2 3 0 0,2 0 96 0,-6 2 16 16,1-2 0-16,0 5 0 0,-1 4-368 0,-1-2 144 16,2 7-144-16,-1 7 0 0,1-2 144 0,-2 7-144 15,1 2 0-15,6 0 144 0,-2 9 16 0,5-2 0 16,1 10 0-16,-1-1 0 0,0 1-32 0,4 0 0 15,3 1 0-15,2 3 0 0,2-6 0 0,3-3 0 16,4-1 0-16,0-3 0 0,4-1-128 0,5-3 128 16,-18-18-128-16,0 0 128 0,75 40-128 0,-75-40 0 15,0 0 0-15,92 21 0 0,-92-21-144 0,0 0 144 16,115-7-192-16,-115 7 192 16,0 0-816-16,103-37-48 0,-103 37-16 0,57-38 0 15,-27 10-400-15,0-4-64 0,1-6-32 0,-6 3 0 16,1-5 576-16,-2 0 112 0,0 0 32 0,-4-3 0 0,2 3 480 0,-4-4 176 15,-3 7 0-15,-2 3-144 0,-1 7 144 0,-7 7 144 0,-5 4-16 16,0 4-128-16,-3 8 528 0,-3 2 0 0,1 4 0 0,-4 5 0 16,2 2 480-16,-1 1 80 0,-1 8 32 0,0 3 0 15,2-2-352-15,-1 5-80 0,4 1-16 0,-1 1 0 16,5 0-224-16,0 0-32 0,2 5-16 0,1-5 0 16,6 1 16-16,1-5 0 0,2-1 0 0,-12-21 0 15,0 0-192-15,65 40-32 0,-65-40-16 0,0 0 0 16,91 14-176-16,-91-14 0 0,0 0 0 0,109-12 0 15,-109 12-192-15,79-19-32 16,-79 19 0-16,0 0 0 0,106-37-320 0,-106 37-64 0,61-35-16 16,-61 35 0-16,49-47-288 0,-32 21-64 0,-3 0-16 0,-5 0 0 15,0-2 192-15,-6 2 32 0,2-2 16 0,-5 2 0 32,4 0 112-32,-6 0 32 0,0 5 0 0,-1-2 0 0,1 9 400 0,-1 0 80 15,-3 2 128-15,-2 7-208 0,-1 1 352 0,-3 4 80 16,3 6 16-16,-1 6 0 0,-3 2 1024 0,5 7 208 15,-6 5 32-15,2 5 16 0,-1 9-256 0,3 5-48 16,-2 6-16-16,3 6 0 0,0 3-240 0,1 6-32 0,1 9-16 16,0 7 0-16,3 1-320 0,2 3-64 0,-3 1-16 15,2-4 0-15,-3-6-336 0,-2-7-176 0,-4-4 160 0,-9-4-160 16,-4-1 0-16,-1-7 0 0,-4-5 0 0,-1-7 0 16,0-2 0-16,-4-9 0 0,5-1 0 0,2-11 0 15,-3 2 0-15,1-12-128 0,2-4 128 0,2-10 0 16,4-2 0-16,4-9-192 0,1-3 192 0,5-9-160 15,6-7-160-15,3-5-48 0,8-9 0 0,4-8 0 16,7-6 0-16,1-6 0 0,11-6 0 0,1 0 0 16,5 0-240-1,-1 5-48-15,0 11-16 0,0 3 0 0,-2 13-416 0,-3 3-96 0,2 5-16 0,-1 3 0 16,5 1-576-16,0 2-112 0,1 1-32 0,-35 28-10128 16</inkml:trace>
  <inkml:trace contextRef="#ctx0" brushRef="#br0" timeOffset="1831.77">26246 4151 11967 0,'-1'0'1072'0,"-3"0"-864"0,4 0-208 0,-3 0 0 16,1 0 896-16,2 3 128 0,-4-1 16 0,-4-2 16 15,-3 7 272-15,-1 0 48 0,0 2 16 0,1 1 0 16,3 4-272-16,-4 0-48 0,3 7-16 0,4 1 0 15,-1 1-240-15,3 3-48 0,3 2-16 0,-4 2 0 16,3 1-432-16,1 4-96 16,1-4-16-16,-1-1 0 0,0-6-208 0,-1-3 0 0,-1-4 0 0,0 1 0 15,-1-6-304-15,-1-1 48 0,2-5 16 0,-1-4 0 16,0 2-176-16,1-8-32 0,-3 4-16 0,1-8 0 16,1-1-304-16,3-9-64 0,0 1-16 15,0-7 0-15,7-6 368 0,-2 2 80 0,0-5 16 0,4 2 0 0,3-1 192 0,-2-6 64 16,6-7 0-16,1 1 0 15,3-5 128-15,1 4 0 0,-4-4 0 0,6 2-128 0,-4 4 128 0,2 3 176 16,-2 5-48-16,0 9 0 0,-2 3 208 0,-3 9 48 16,2 5 0-16,0 6 0 0,-4 3 224 0,-2 7 48 15,3-2 16-15,1 9 0 0,-4 2 288 0,0 1 48 16,4 2 16-16,-5 4 0 0,2 3-448 0,1 0-64 16,-3 6-32-16,-4-1 0 0,2-1-480 0,0 1 0 15,0 6 0-15,-4-3 0 0,2 1 0 0,-3 0 0 0,0 0 0 16,3-6 0-1,-5-1-896-15,2-2-80 0,1-3-16 0,1-5-11248 0</inkml:trace>
  <inkml:trace contextRef="#ctx0" brushRef="#br0" timeOffset="2209.1">27215 3999 6447 0,'-7'11'576'0,"2"-6"-576"0,2 3 0 0,1-4 0 16,-2 1 1728-16,4 0 256 0,-5-1 32 0,-2 8 16 0,-2 2-688 16,-8 3-128-16,-2 11-16 0,-9 2-16 15,2-2-32-15,0 1-16 0,0-2 0 0,3 2 0 0,2-4 96 0,-2 1 32 16,6-4 0-16,3-1 0 0,2 2-608 0,1-6-112 16,4 1-32-16,2-1 0 0,5 4-384 0,0-5-128 15,2-1 0-15,5-4 0 0,-2 1 0 0,7-7 0 16,2 4 0-16,4-9 0 0,1 0 0 0,-19 0 0 15,0 0 0-15,0 0 160 0,117-31-160 0,-117 31 0 32,75-44 0-32,-75 44 128 0,74-63-128 0,-37 28 0 0,-7 4 0 0,-6-4 0 0,-1 0 144 0,-8 4-144 15,3-4 160-15,-9 0-160 0,-4-1 192 0,-2-2-48 16,-3-3-16-16,-8 8 0 16,-1 4 32-16,-5 3 0 0,2 3 0 0,-6 9 0 15,-3 5-160-15,-1 6 0 0,-1 8 0 0,-5 4 0 31,4 6-448-31,1 5-160 0,2 6-32 0,2 2-16 16,-2 1-1232-16,4 3-240 0,3 2-48 0,3-2-16 16,3-3-480-16,4-4-80 0,6-4-32 0,5-6-3312 0</inkml:trace>
  <inkml:trace contextRef="#ctx0" brushRef="#br0" timeOffset="2696.81">28169 3794 19343 0,'0'5'848'0,"1"-5"192"0,3 3-832 0,-4-3-208 16,0 4 0-16,0-2 0 0,-5 1 624 0,1 2 80 15,-8 4 0-15,-4 5 16 0,-5 3 944 0,-8 1 192 16,1-1 48-16,-4 4 0 0,-1-7-144 0,5 3-32 16,0-3 0-16,2-2 0 0,2 2-1072 0,0 0-208 15,3 4-64-15,-2-1 0 0,0 4-384 0,2 2 0 16,-1-1 0-16,-1 5 0 0,4-5 0 0,3 4 0 15,4 6 0-15,2 1 0 0,6 0-224 0,-1 0-32 16,5-2 0-16,5-3 0 16,0-2-304-16,8-1-64 0,2-1-16 0,10-7 0 15,-25-17 16-15,0 0 0 0,94 39 0 0,-94-39 0 16,0 0-432-16,125 0-96 0,-125 0 0 0,103-26-16 16,-103 26-240-16,96-53-64 0,-96 53 0 0,80-68 0 0,-47 27 960 0,0-3 176 0,-1-5 32 0,-6-5 16 15,-7 6 288-15,2-6-128 0,-4-2 128 0,-3-2 0 16,0 1 0-16,-2 3 192 0,-3-4 0 0,0-8 0 15,-1-9 768-15,-2-3 128 0,1 0 48 0,0-3 0 16,0 3-240-16,-4 3-64 0,2 9 0 0,1 9 0 16,-6 13-320-16,0 13-80 0,-4 13-16 0,-1 13 0 0,-4 10 544 15,0 11 128-15,-1 10 0 0,-2 7 16 0,0 9 240 16,1 7 32-16,-1 5 16 0,1 7 0 0,3 1-736 0,-1 10-144 16,2-3-16-16,5 3-16 0,-1-3-320 0,-1 3-160 15,8 6 160-15,1 1-160 0,2-3 0 0,3-1 0 16,4-2 0-16,2-10 0 15,2-5-1008-15,-3-11-144 0,3-6-16 0,3-1-15520 16</inkml:trace>
  <inkml:trace contextRef="#ctx0" brushRef="#br0" timeOffset="3089.5">28991 3820 19343 0,'-2'-4'848'0,"-1"4"192"0,6-2-832 0,-1 2-208 0,1 0 0 0,1 2 0 15,-2 2 1072-15,5-1 160 0,-2 2 48 0,5 6 0 16,3-1-224-16,1 4-32 0,1 0-16 0,3 0 0 16,-3 0-32-16,6-2 0 0,-21-12 0 0,0 0 0 15,82 23-304-15,-82-23-64 0,0 0-16 0,106-5 0 16,-106 5-368-16,0 0-80 0,126-35-16 0,-126 35 0 16,73-37-272-16,-73 37-64 0,49-43-16 0,-35 22 0 31,-5-2-704-31,-9 4-144 0,-4-2-16 0,-6 2-16 0,-6-5 512 15,-3 4 96-15,-4-1 32 0,-7 2 0 0,-1 0 464 0,-4 4 0 0,-1-1-128 0,-3 5 128 0,4-1 256 16,1 9 80-16,2-3 32 0,4 6 0 0,-1 7 640 0,6 2 128 16,-3 2 16-16,3 6 16 0,6 4 32 0,-1 3 0 15,4 2 0-15,1 8 0 0,4-1-224 16,0 10-32-16,6 2-16 0,-3 8 0 0,6 4-416 0,0 9-64 16,0 4-32-16,2 5 0 0,2 3-192 0,4-3-32 15,1-7-16-15,0 2 0 0,8-4-176 0,6-9 0 16,3-8 0-16,9-9 0 0,5-14-288 0,-40-26-32 15,106 14-16-15,-106-14-18208 0</inkml:trace>
  <inkml:trace contextRef="#ctx0" brushRef="#br0" timeOffset="3844.24">22420 6636 10127 0,'8'2'896'0,"-2"-2"-704"16,2 0-192-16,-4 0 0 0,1 0 1008 0,0 0 160 15,9-2 48-15,11 4 0 0,1-2 304 0,-26 0 64 16,0 0 16-16,94 9 0 0,-68-6-480 0,0-1-96 16,0 1 0-16,-1 2-16 0,-1-1-464 0,2-4-96 15,-3 3 0-15,3-3-16 16,-26 0-432-16,0 0 0 0,0 0 128 0,106-17-128 0,-106 17-128 0,0 0-64 15,0 0-16-15,115-44 0 16,-115 44-800-16,0 0-144 0,101-45-48 0,-101 45-5408 0,0 0-1088 16</inkml:trace>
  <inkml:trace contextRef="#ctx0" brushRef="#br0" timeOffset="4097.22">22530 6937 10127 0,'-13'14'896'0,"5"-5"-704"16,8-4-192-16,0-3 0 0,3 0 608 0,-1 1 96 31,1 6 0-31,-1 1 16 0,5 3-960 0,7 1-192 0,7-8-32 0,5 0-16 16,-26-6-16-16,0 0 0 0,108-6 0 0,-108 6 0 0,0 0 1328 15,131-24 256-15,-131 24 48 0,97-23 16 16,-97 23-208-16,98-22-48 0,-98 22 0 0,97-26 0 0,-97 26-896 0,98-23 0 15,-98 23 0-15,0 0-7344 0</inkml:trace>
  <inkml:trace contextRef="#ctx0" brushRef="#br0" timeOffset="4326.38">22566 7281 21183 0,'-5'8'1888'0,"5"-6"-1504"0,5 1-384 0,-1-3 0 16,3 0 1456-16,0 0 208 0,6 0 64 0,8 4 0 15,6-2-896-15,-27-2-160 0,0 0-32 0,94 0-16 16,-94 0-624-16,0 0 0 0,97-14 0 0,-97 14 0 31,0 0 0-31,117-18 0 0,-117 18 0 0,0 0 0 0,131-34 0 0,-131 34 0 16,99-35 0-16,-99 35-8768 0,106-46-1728 0</inkml:trace>
  <inkml:trace contextRef="#ctx0" brushRef="#br0" timeOffset="4913.84">24443 6690 15663 0,'0'4'1392'0,"0"-3"-1120"0,0 3-272 0,0-2 0 16,0-1 736-16,0 1 96 0,0 7 0 0,-2 3 16 15,2 2-528-15,0 8-96 0,0 1-32 0,-3 2 0 16,1-1-192-16,2 2 176 0,0 4-176 0,-4-1 160 16,4 4 240-16,0 2 48 0,-3 3 16 0,3 3 0 15,-2-1 32-15,2 0 0 0,0-2 0 0,0-5 0 16,0 2-496-16,2-4-288 0,1 1 32 0,1-11 16 16,1-4-1648-16,-1-3-336 0</inkml:trace>
  <inkml:trace contextRef="#ctx0" brushRef="#br0" timeOffset="5275.42">24966 6612 5519 0,'0'0'496'0,"0"0"-496"16,0 0 0-16,0 3 0 0,0 1 1760 0,0 1 256 16,0 4 48-16,-4 5 16 0,1 8-96 0,-4 4-32 15,0 6 0-15,2 2 0 0,-4 5-704 0,0-3-144 16,0 4-16-16,-3 1-16 0,3-1-688 0,1-2-128 15,1-2-16-15,0-1-16 0,2 0-224 0,-2-5 0 16,5-8 0-16,-2-1 0 0,4-5 0 0,0-6-160 16,4-3 160-16,-4-3-128 0,3-1 128 0,3-3-192 15,-1-3 192-15,2-2-192 16,1-2-256-16,3-7-48 0,1 3-16 0,-1-6 0 16,3-4-48-16,1 0-16 0,3-7 0 0,1 0 0 0,3-5 384 0,3 0 192 15,-6 0-192-15,2 2 192 0,-2 1-128 0,6-6 128 0,-6 1 0 0,3 0 0 16,-3 2 384-16,1 3 176 0,-3 4 32 0,-5 7 16 15,2 3 256-15,-5 7 48 0,0 9 16 16,-4 4 0-16,-2 5-32 0,-3 1-16 0,2 8 0 0,-2-1 0 16,-2 9 192-16,-1 0 32 0,3 6 16 0,-5 2 0 15,1 5-544-15,-1 1-128 0,0 2 0 0,1 1-16 16,4 6-432-16,-3-2 0 0,3-2 128 0,0 2-128 16,3-1-480-16,2-6-128 0,8-6-32 0,1-1-9040 15,3-8-1824-15</inkml:trace>
  <inkml:trace contextRef="#ctx0" brushRef="#br0" timeOffset="5526.9">26060 5513 14735 0,'9'-18'1312'0,"-1"6"-1056"15,-2 7-256-15,-3 1 0 0,2 4 1680 0,-5 4 288 16,0 5 48-16,0 3 16 0,4 7 560 0,-8 12 112 15,-1 13 32-15,-7 5 0 0,-2 3-1648 0,-3 5-336 16,-1 6-64-16,1 3-16 0,3 4-464 0,-2 5-80 0,6 0-128 0,1 3 176 16,5-1 48-16,3 1 16 0,1 2 0 0,-4-5 0 15,4 0-240-15,0-4 0 16,-5-1 0-16,1 0 0 16,3-1-672-16,-3-4-128 0,-1-4-32 0,2-9-14096 0</inkml:trace>
  <inkml:trace contextRef="#ctx0" brushRef="#br0" timeOffset="5935.81">25778 6425 18431 0,'-9'6'1632'0,"5"-1"-1312"0,4-2-320 0,4-3 0 0,-2 5 544 0,1-5 32 15,1 4 16-15,4 1 0 0,1 4 144 0,9 7 32 16,1 1 0-16,5 2 0 0,4-1-640 0,0-1-128 15,5-3 0-15,-33-14 0 16,85 17 432-16,-85-17 80 0,98 6 32 0,-98-6 0 0,96-11 160 0,-96 11 16 16,0 0 16-16,120-29 0 0,-120 29-592 0,0 0-144 15,92-44 0-15,-92 44 0 0,0 0 464 0,58-51 64 16,-46 31 16-16,-3 2 0 0,0-4 48 0,-9 1 16 16,0 1 0-16,0 0 0 0,-6-3-384 0,-2 0-80 0,-1 1-16 15,-3-3 0-15,-1 6-128 0,0-2 0 0,-1-1 0 0,-7 2 0 16,2-1 0-16,-2 1 0 0,1 2 176 0,0 2-176 15,-1 6 464-15,1 3 0 0,-2 7 0 0,-1 5 0 16,2 9 0-16,-1 4 0 0,-1 10 0 0,2 5 0 16,-2 3-32-16,6 8-16 0,-1 1 0 0,5 4 0 15,0 1 32-15,8-1 0 0,2 0 0 0,6-6 0 16,6-1-304-16,1-4-144 0,8-1 160 0,3-4-160 16,5-5 0-16,5 2-336 0,4-6 48 0,5-3 16 31,-40-21-944-31,89 31-176 0,-89-31-32 0,104 14-16 0,-104-14-1072 0,117-14-224 0</inkml:trace>
  <inkml:trace contextRef="#ctx0" brushRef="#br0" timeOffset="6365.69">27119 5892 18431 0,'-5'18'1632'0,"-3"-4"-1312"16,4 0-320-16,1-6 0 0,1 1 1520 0,-3 8 224 15,-6 17 48-15,-5 14 16 0,-4 19-1072 0,-3 6-224 16,0 0-32-16,6-5-16 0,1-4 160 0,7-6 16 16,4-4 16-16,3-2 0 0,2 0 304 0,6-7 64 15,-3 2 16-15,4-3 0 0,2-2-448 0,0-2-80 0,3-5-32 0,0-9 0 16,-3-2-480-16,-1-10 0 0,-1-3 0 0,-3-4 0 31,-1-6-1168-31,-3-2-128 0,-5-6-32 0,2-4 0 16,-3-4 512-16,3-8 112 0,-1-3 0 0,1-7 16 0,1-6 560 0,-1-1 128 0,1-3 0 0,2-3 0 15,-4-4 0-15,4-4 224 16,-3 5-48-16,3-8-16 0,0-1 560 0,3-6 112 0,1-4 32 0,1 2 0 16,4 3 336-16,0 11 64 0,-1 5 16 0,1 12 0 15,0 7-432-15,-1 11-80 0,-2 11 0 0,-1 3-16 16,0 8-112-16,-1 2 0 0,-1 3-16 0,1 3 0 0,1 1-240 0,0 1-64 16,-1 1 0-16,1 0 0 0,2 1-320 0,3 2 0 15,-1 2 0-15,3-2 128 16,2 2-288-16,3-2-48 15,1 2-16-15,-1-3 0 16,2-4-768-16,2 3-160 0,-3 0-16 0,1-3-16 16,4 0-608-16,-2-3-128 0,5-3-32 0,-5-6 0 15,3-2-288-15,0-2-64 0</inkml:trace>
  <inkml:trace contextRef="#ctx0" brushRef="#br0" timeOffset="6936.23">27707 6188 15663 0,'-5'7'688'0,"1"-5"144"0,4 3-656 0,0-3-176 0,0 0 0 0,0-2 0 16,0 3 416-16,0 1 48 0,4 5 16 0,-10 1 0 15,6 7-160-15,-7 4-48 16,2 2 0-16,-4 0 0 0,4 4 656 0,-4-2 128 0,4 1 32 0,-2 2 0 15,4-2 192-15,1 5 32 0,-3-1 16 0,5 3 0 16,-2 2-272-16,2 5-48 0,2-2-16 0,3-3 0 16,-3-4-640-16,-1 1-128 0,5-6-32 0,-6-3 0 15,0-3-752-15,0-6-144 0,0-1-48 0,0-8 0 32,0-2-128-32,0-6-16 0,3-1-16 0,2-4 0 0,4-6 464 0,0-4 112 0,5-4 16 0,0-5 0 0,7-4 128 0,-4 2 48 15,6-3 0-15,-2-4 0 0,7-4 144 0,-2-2 0 16,0-4 128-16,0 3-128 0,2-6 432 0,-2 4 16 15,0-2 0-15,2 5 0 0,-2-2 112 0,0 3 16 16,-1 2 16-16,-3 6 0 0,-4 11 176 0,-4 4 16 16,-2 10 16-16,-5 8 0 0,-4 5-80 0,1 3-16 15,-8 10 0-15,1 6 0 0,1 4 144 0,-7 3 32 16,1 4 0-16,-1 4 0 0,-3 1-368 0,1 3-80 16,-3 3-16-16,2 2 0 15,-2 6-416-15,2-1 0 0,3-5 0 0,4-1 0 16,2-5-640-16,6-7-96 0,6-4-32 0,5-10-15168 0</inkml:trace>
  <inkml:trace contextRef="#ctx0" brushRef="#br0" timeOffset="7343.72">28813 6054 23951 0,'-14'7'1056'0,"2"-3"224"0,7-1-1024 0,-2-1-256 0,5 0 0 0,-1-2 0 15,-3 2 624-15,-6 1 64 0,-5 2 16 0,-9 9 0 16,-7 2-560-16,-2 3-144 0,0 2 0 0,-2 2 0 0,8 3 704 16,-6 0 80-16,5 5 16 0,2 0 0 0,-1 8 160 0,6-3 16 15,0 4 16-15,2-1 0 0,4-3-752 0,7-1-240 16,1-3 128-16,0-1-128 0,6-5 0 0,3-2 0 16,3-1-128-16,2-4 128 15,4-1-880-15,3-3-80 0,1-4 0 0,2 1-16 16,3-7-224-16,3 0-32 0,-1-5-16 0,3-5 0 31,-5 2 400-31,1-6 80 0,-19 9 0 0,0 0 16 0,66-54 96 0,-45 31 16 0,5-6 0 0,-3-3 0 0,-1 1 208 0,4-4 48 16,-5 0 16-16,-2-5 0 0,-1 2 112 0,-1-4 32 15,-3-1 0-15,-2-1 0 0,-1 1 224 0,-2 1 128 16,-1-2 0-16,-1 6-128 0,2 7 448 0,-7 11-32 0,1 8 0 0,-3 9 0 16,-3 6-288-16,1 11-128 0,-7 4 0 0,2 8 128 15,2 8 224-15,-4 3 32 0,4 5 16 0,-2 0 0 16,5 5 272-16,-3-2 48 0,4 4 16 15,2-2 0 1,1-5-1184-16,3-8-256 0,6-1-32 0,3-5-5888 0,0-7-1184 0</inkml:trace>
  <inkml:trace contextRef="#ctx0" brushRef="#br0" timeOffset="7579.49">29453 4914 16575 0,'9'-58'736'0,"-4"21"160"0,2 4-720 0,-2 16-176 16,-5 12 0-16,-4 8 0 0,4-1 1504 0,-1 1 272 15,-3 10 48-15,-4 9 16 16,-8 15 384-16,-3 19 80 0,-2 13 0 0,-2 8 16 0,0 12-896 0,3 3-176 16,0 6-32-16,6 3-16 0,6 3-832 0,-1-1-176 15,6 3-16-15,3-7-16 0,0 1-160 0,3-5 0 16,-1 0 0-16,1-8 0 15,1-4-336-15,1-4-160 0,-3-3-16 16,-1-6-16-16,5-7-1216 0,-3-4-240 0</inkml:trace>
  <inkml:trace contextRef="#ctx0" brushRef="#br0" timeOffset="7925.44">24321 6122 20271 0,'-2'6'1792'0,"4"-6"-1424"16,3 0-368-16,0-6 0 15,4 1 176-15,3 2-48 0,6-8 0 0,-18 11 0 0,0 0-128 0</inkml:trace>
  <inkml:trace contextRef="#ctx0" brushRef="#br0" timeOffset="8757.51">30331 6046 14735 0,'-5'0'1312'0,"-2"-4"-1056"0,5 4-256 0,2-3 0 0,0 3 1392 0,-3-2 208 16,-3-2 64-16,-2-1 0 0,-1 2-128 0,-5-1 0 15,2 4-16-15,0 4 0 0,1 4-32 0,-4 10 0 16,1 1 0-16,0 7 0 0,-4 6-384 0,4 2-80 16,-3 1 0-16,-4 5-16 0,3 4-288 0,1-1-48 15,1 1-16-15,4-1 0 0,0 3-448 0,2-6-80 16,3 3-128-16,1-3 176 0,5 0-336 0,1-5-64 15,0-3-16-15,5-6 0 16,0-5-848-16,4-11-192 0,-1-3-16 0,5-7-16 16,2-7-64-16,3-3-16 0,3-11 0 0,5-5 0 15,-26 26 368-15,57-68 80 0,-27 26 16 0,1 2 0 0,-6-2 448 0,4-5 96 0,-3 2 0 16,1-4 16-16,-5-3 32 0,4-1 0 0,-3 1 0 0,-2 7 0 16,2 1 624-16,-4 6 128 0,-2 1 32 0,-1 8 0 15,-2 1 512-15,0 7 96 0,-2 4 32 0,-3 6 0 16,-1 4 752-16,1 5 144 0,-4 6 48 0,-3 5 0 15,2 5-1648-15,-4 3-384 0,-2 7 0 0,0 6 0 16,0 1 720-16,-3 9 112 0,2 9 0 0,-3 3 16 16,-2 9-400-16,1-3-64 0,0 5-32 0,3-8 0 15,-1-4-352-15,3-8 0 0,2 1 0 0,2-9 0 16,0-4-1328 0,5-8-272-16,0-2-64 0,1-9-13760 0</inkml:trace>
  <inkml:trace contextRef="#ctx0" brushRef="#br0" timeOffset="9103.68">31040 6082 8287 0,'6'-8'368'0,"-6"-1"80"0,1 7-448 0,1 0 0 15,-2 4 0-15,0 0 0 0,0 3 2272 0,-2 4 368 16,1 6 80-16,-6 8 16 0,0 7-80 0,-6 6-16 16,1 4 0-16,-3 7 0 0,-1-1-1376 0,2 2-288 15,2 6-48-15,1-7-16 0,3 2-656 0,4-2-128 16,2-2-128-16,4-4 192 0,2-5-192 0,4-6 0 15,6-4 0-15,-2-4 0 0,8-4 0 0,0-6 0 0,3-7-128 0,3-1 128 32,-26-4-416-32,0 0-16 0,0 0 0 0,94-42 0 15,-76 19-480-15,-3 1-112 0,-1-6 0 0,-3-2-16 16,-2 1 480-16,-2-4 112 0,-2-6 0 0,-2 3 16 0,2-3 432 0,-5-1 0 0,-3 4 0 0,1-4-128 16,-5-2 256-16,2 2 48 0,-5 5 16 0,-3 4 0 15,-1 4 16-15,2 5 16 0,-2 4 0 0,2 8 0 16,0 6-96-16,1 4-128 0,-1 6 176 0,4 1-176 31,2 3-448-31,1 2-208 0,2-1-48 0,3 1 0 0,5-2-1056 0,7-3-224 0,0-1-32 0,6-6-6368 16</inkml:trace>
  <inkml:trace contextRef="#ctx0" brushRef="#br0" timeOffset="9716.54">31852 6054 4607 0,'6'0'400'0,"-6"0"-400"16,0 0 0-16,0 0 0 0,0-1 1952 0,-4 1 304 15,2-2 64-15,-1-2 16 0,-2 4-720 0,-4 4-144 16,-5-1-16-16,-3 6-16 0,-1 2-240 0,-5 6-48 16,3 4-16-16,-7 1 0 0,5 6 352 0,-1-2 80 15,2 9 16-15,-1-3 0 0,-1 8-768 0,2-2-160 16,-2 2-16-16,2 4-16 0,2-1-480 0,7 1-144 16,-2-2 0-16,7-2 0 0,5 0 0 0,6-7 0 15,6-5 0-15,3-6 0 0,4-4-336 0,7-6-32 16,6-2 0-16,-4-6 0 15,-26-4-672-15,0 0-144 0,98-18-32 0,-98 18 0 16,0 0 432-16,101-75 80 0,-101 75 0 0,61-80 16 0,-30 37 320 0,0-6 64 0,1-5 16 0,3-7 0 16,-4-2 416-16,0-6 96 0,1-1 16 0,-3-1 0 15,-2 1 208-15,-5-5 64 0,4 4 0 0,-8-4 0 16,-1-2 368-16,1-5 80 0,-4-3 0 0,-2-6 16 16,2-3-64-16,-4 4-16 0,1 4 0 0,-4 15 0 15,0 7-224-15,-2 18-48 0,-5 15-16 0,-5 15 0 16,-2 16-32-16,-4 9-16 0,-3 8 0 0,-3 13 0 15,-1 7 384-15,1 11 80 0,0 5 0 0,-1 11 16 16,4 7-464-16,-2 8-80 0,6 10-32 0,-2-1 0 0,7 1-336 0,-2 7-128 16,5 2 0-16,2-4 144 0,3-2-144 0,6-1 0 15,5-3 0-15,0-8 0 0,7-6-192 0,2-12-32 16,3-8 0-16,2-7 0 0,3-10-80 0,-1-7-16 16,-1-8 0-16,-1-8 0 0,0-5 64 0,-28-9 16 15,0 0 0-15,0 0 0 16,87-23-336-16,-66 2-80 0,-4-1-16 0,1-6 0 0,-3-2 432 0,3-1 96 15,-2-8 16-15,1-6 0 0,-1-4 288 0,-4-3 64 16,2-2 16-16,-5-3 0 0,-1-1 336 0,-3 1 64 16,-1-1 0-16,-1-1 16 0,-3 2-208 0,-5-1-64 15,-2 8 0-15,2 8 0 0,-7 7-256 0,1 11-128 0,-3 8 0 16,-1 7 128-16,-3 7 0 0,-1 8 0 0,2 11 0 0,-6 6 0 16,6 6 240-16,-1 8 32 0,1 3 16 0,1 9 0 15,6 3-144-15,-3 4-16 0,5 3-16 0,3 2 0 16,1 5-64-16,2-1-16 0,4-6 0 0,5-7 0 15,2-7-160-15,5-5 0 0,5-10 0 0,5-4-18944 16</inkml:trace>
  <inkml:trace contextRef="#ctx0" brushRef="#br0" timeOffset="56708.21">12013 13925 1839 0,'0'-2'160'0,"0"1"-160"0,0 1 0 0,0 0 0 16,0 0 224-16,-3-4 16 0,3 4 0 0,-2-5 0 0,2 2-240 0,-4-3 0 15,4 3 0-15,0-2 0 0,0-1 0 0,0 1 0 16,-3 2 0-16,3-1 0 0,-2-1 0 0,2 2 0 15,0 1 0-15,-3 0 0 0,-1 0 160 0,2-1 96 16,-3 1 0-16,2-1 16 0,-1-1-272 0,1 4 0 16,1-2 0-16,2-1-144 15,0 3-304-15,0-4-64 0,0 4-16 0,2-1 0 0,1-3 528 0,1 4 0 16,-3-3 160-16,1 3-32 0,0-2 384 0,1 2 64 16,-3 0 32-16,0 0 0 0,0 2 144 0,-3-2 16 0,-1 3 16 0,3 1 0 15,-3-3 128-15,1 3 32 0,1 1 0 0,-5 0 0 16,5-1 48-16,-5-1 16 0,5-1 0 0,-3 2 0 15,2-1 128-15,-1-1 16 0,3 1 16 0,1 1 0 16,-4-3-16-16,4 3-16 16,0-1 0-16,0-1 0 0,0 2-224 0,0 1-32 0,4-2-16 0,-8 3 0 15,4-3-176-15,0 2-48 0,-3 4 0 0,1 3 0 16,2 0-128-16,-5 2-16 0,1 4-16 0,1-1 0 16,-1 2-32-16,-1 7 0 0,1 4 0 0,3 1 0 15,-3 2-64-15,2 2 0 0,1 5-16 0,1-1 0 16,0 1-80-16,0-2-16 0,1-1 0 0,5-3 0 0,-5 3-432 15,3-2-96-15,-1-4 0 0,-1-1-14256 16</inkml:trace>
  <inkml:trace contextRef="#ctx0" brushRef="#br0" timeOffset="62525.46">12198 11083 1839 0,'-4'0'160'0,"2"0"-160"0,2 0 0 0,0 0 0 15,0 0 720-15,0 0 112 0,0 0 32 0,0 0 0 16,2 0-192-16,-2-2-32 0,4 2-16 0,-4 0 0 16,1 0-144-16,1 0-32 0,0 0 0 0,-4 2 0 15,2-2 304-15,0 3 48 0,-2-1 16 0,1 0 0 16,-5-1 208-16,3 3 32 0,3-2 16 0,-3-1 0 0,3 1-176 15,0-2-16-15,0 0-16 0,3 0 0 0,-1 0-416 0,1 0-64 16,2 0-32-16,2 0 0 0,4-2-96 0,1 1-32 16,0-5 0-16,2 6 0 0,0-3-96 0,4-2-128 15,-1 3 176-15,0-1-176 0,1-1 128 0,-1 1-128 16,-1 1 0-16,0 2 0 0,-8 2 0 0,1 1 0 16,-4 2 0-16,-1 4 0 0,-2 3 176 0,-4 2-176 15,2 3 160-15,-5 1-160 0,-2-1 480 0,-2 4 0 16,-2 4 0-16,1 1 0 0,-4-2-272 0,0 1-48 0,0-1-16 15,-2 2 0-15,3 0-144 0,-1-3 0 16,-4-1 0-16,4 1 0 0,-3 0 0 0,3-6 0 0,-4 1 0 0,1-1 0 16,0-1-192-16,3-2 48 0,-2-4 0 0,0 4 0 31,4-2-480-31,-2-5-80 0,5 0-32 0,-3-3 0 0,7-4 288 0,-4 0 48 0,2-6 16 0,2 1 0 16,3-2 384-16,2-2 0 0,0 1 0 0,6-3-128 15,-5-1 128-15,6 0 0 0,2-2 0 0,0 2 0 16,-1-2 224-16,6-4-32 0,0 3 0 0,2-4 0 15,7-1 208-15,-1 3 48 0,1 0 0 0,3-1 0 16,4 9-112-16,-2 1-16 0,-2 3 0 0,0 1 0 16,0 8-128-16,-7 1-16 0,2 3-16 0,-7 5 0 0,3 1 80 0,-6 3 16 15,1 4 0-15,2 2 0 0,-2 3-128 0,0 2-128 16,2-4 176-16,0 0-7376 16,4 1-1472-16</inkml:trace>
  <inkml:trace contextRef="#ctx0" brushRef="#br0" timeOffset="64096.53">14430 11288 4607 0,'0'2'400'0,"-4"-2"-400"16,3 0 0-16,1 0 0 0,0 0 768 0,0-2 80 15,0 2 16-15,-2 0 0 0,0 0-288 0,2-1-64 16,0 1-16-16,0-2 0 0,0 2-144 0,0 0-32 16,0 0 0-16,0 2 0 0,-3-1 704 0,-1-1 128 0,3 2 16 15,-6-2 16-15,1 7 240 0,1-2 48 16,-7 4 16-16,1-4 0 0,3 4-608 0,-8 5-128 16,2-2-32-16,0 2 0 15,0 3-336-15,-1 1-64 0,1 3 0 0,0 3-16 0,1 2 144 0,0 4 16 0,4 1 16 0,-5 7 0 16,5-1-16-16,0 3 0 0,1 4 0 0,4-4 0 15,8 0-288-15,4-5-176 0,5-6 192 0,9-10-12432 16</inkml:trace>
  <inkml:trace contextRef="#ctx0" brushRef="#br0" timeOffset="65540.17">19297 8366 12895 0,'-9'8'1152'0,"6"-4"-928"0,1-2-224 0,2 3 0 16,0-3 192-16,0-1-16 0,2-1 0 0,1 4 0 15,1-3 416-15,1 6 96 0,-2-1 16 0,-1 2 0 16,2-2-704-16,-8 2 0 0,2 5 0 0,-1-5 0 15,-2 3 544-15,1 1 128 0,1 2 32 0,1-2 0 16,-1-2 832-16,-1 3 192 0,2 1 16 0,2-2 16 16,0 2-352-16,-3 3-64 0,1 1 0 0,0 4-16 15,-3 3-624-15,2-1-112 0,-3 2-16 0,3 4-16 16,1-2-400-16,-1-2-160 0,3 3 128 0,0-1-128 16,5 2 0-16,4-2 0 0,-1 3 0 0,5-5 0 15,-1-2 0-15,5-4 0 0,-1 2 0 0,1-10-14080 16</inkml:trace>
  <inkml:trace contextRef="#ctx0" brushRef="#br0" timeOffset="68096.88">12083 7887 4607 0,'5'0'400'0,"-2"0"-400"15,3-2 0-15,-5-2 0 0,3 4 208 0,3-1-32 16,7-3-16-16,3-1 0 0,8-4-16 0,1 2 0 15,-2-1 0-15,-1 2 0 0,-6 1 80 0,1 2 16 16,-4-1 0-16,0 4 0 0,-1 0 592 0,3-2 128 16,-2 2 32-16,4 0 0 15,-5 0 224-15,5 0 32 0,-2 0 16 0,3 0 0 0,-5 0-464 0,1 0-96 16,-1 0 0-16,-1 0-16 0,0 0-528 0,-4 2-160 16,-4-2 0-16,1 4 0 0,-3-1 0 0,-3 2 0 15,-3 4 0-15,-3 5 0 16,-2-2 384-16,-6 6 32 0,-11 1 0 0,-3 5 0 0,-3 2 96 0,-9 2 0 15,-2 2 16-15,0-2 0 0,-1 3-192 0,3-1-32 16,1-4-16-16,5 0 0 0,2-2-16 0,4-3 0 0,4-2 0 0,5-7 0 16,1 2 16-16,4-5 0 0,0-2 0 15,6-2 0-15,4-1-288 0,-3-2 128 0,5-2-128 0,2 0 0 16,2 0 128-16,0 0-128 0,3 0 0 0,0-2 0 16,2-2 0-16,0 4 0 0,0-3 0 0,2 1 0 15,5-1 0-15,0 3 0 0,2-4 0 0,-2 4 0 16,3 0 0-16,-3 4 0 15,0-4 0-15,0 5 0 0,-2 2 0 0,0 0 0 0,-3 1 0 0,0 1 0 16,-2 2 0-16,0-1 0 0,1-1 0 0,-2 5 0 16,0 1 448-16,0 1 0 0,-1 1-16 0,0 1 0 15,-1-1 80-15,-1 1 0 0,-1 3 16 0,-2-2 0 16,0-2 80-16,-2 1 16 0,-1-1 0 0,-3 2 0 0,-1 2 240 16,-1-3 48-16,-1-1 16 0,0 2 0 15,-1-1-272-15,1-1-48 0,0-1-16 0,-3 1 0 0,2-1-144 0,-4-1-16 31,2-1-16-31,-6 0 0 0,1 0-272 0,-6-2-144 0,0 2 160 0,-3-5-160 0,-3 3 0 0,1-3 0 16,2-4 0-16,-4 0 0 16,4-1-944-16,2-4-176 0</inkml:trace>
  <inkml:trace contextRef="#ctx0" brushRef="#br0" timeOffset="74124.7">14074 5610 6447 0,'7'0'576'0,"-5"-3"-576"0,2 3 0 0,-4 0 0 16,0 0 0-16,3 0 0 0,-1-2 0 0,5 2 0 0,-5 0 0 0,1 0-256 15,-3 2 32-15,0-2 0 0,-3 3 928 0,-3 2 192 16,1-1 48-16,-2 1 0 0,0 4 496 0,0-2 96 15,2 3 32-15,-4 2 0 16,2-1-432-16,0-2-96 0,4 3-16 0,-2 0 0 0,-2-2-640 0,1 3-144 16,-2 1-32-16,-1 3 0 0,4 0-208 0,-4-3 0 15,6 4 0-15,-1-4 0 0,2-2 0 0,2 2 304 16,0-2-48-16,2-3 0 0,2 1-128 0,1-3-128 16,2-2 144-16,-2 1-144 0,4 1 128 0,-1-6-128 15,1 5 0-15,0-5 0 0,1 1 256 0,1-2-32 0,3 0-16 16,-6-2 0-16,6 1 240 0,0 1 32 0,0-2 16 0,2 2 0 15,-2-4-336-15,3 4-160 0,1 0 160 0,-1-1-160 16,2-3 128-16,2 4-128 0,-2-3 0 0,2 1 0 16,2-2 0-16,-2 1 0 0,2-2 0 0,-3 1-160 31,3-1-960-31,-2 0-192 0,2-4-32 0,-1 0-7488 0</inkml:trace>
  <inkml:trace contextRef="#ctx0" brushRef="#br0" timeOffset="74406.6">14761 5558 4607 0,'-12'0'192'0,"3"0"64"0,0 3-256 0,4-1 0 16,2-2 0-16,1 2 0 0,-2 0 560 0,-1 1 64 15,-3 2 16-15,-5 4 0 0,1 5 0 0,-2-2 0 16,0 6 0-16,2 3 0 0,2-2 896 0,1 2 176 16,0 3 32-16,0 0 16 0,1 4 0 0,3 2 0 15,1 1 0-15,-1 7 0 0,5 3-384 0,0 2-80 16,2 4-16-16,1 0 0 0,6 2-384 0,-1 0-64 16,5-6-32-16,1-3 0 0,0-1-672 0,-2-3-128 15,2 3 0-15,-4-3-13056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48:51.0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8868 3463 8127 0,'-6'0'0'15,"3"0"0"1,1 0 0-16,2 0 0 0,0 0 0 0,-2 0 0 0,1-4 0 0,-3 4 0 15,-1 0 0-15,1 0 0 0,3 0 352 0,1 0 176 16,1 0 48-16,3 0 16 0,-1 4-416 0,3-4-176 16,-1 0 128-16,0 3-128 0,2-3 0 0,-3 2 0 15,1 1 0-15,0-1 0 0,4 0 0 0,-6 0 144 16,4-2 0-16,0 0 16 0,-2 3 320 0,2-1 64 0,-1 0 16 0,2-1 16 16,-4 3-160-16,1-2-32 0,-3 1-16 15,-2-3 16-15,-2 5-384 0,-1-1-192 0,-3 1 0 16,-1-2 32-16,-3 3 160 0,1 1-160 0,-5-2 160 15,-3 4-128-15,-1-4 128 0,1 3 0 0,0 5 0 0,-4-5 0 16,1 1 0-16,0 2 192 0,0 1-192 0,-1 0 208 16,1-2 240-16,0 4 64 0,1-2 0 0,-2 2 16 15,4-1-272-15,-1-1-48 0,-4 2-16 0,1 0 16 16,2 0-16-16,-2-2 0 0,7 2 0 0,-2-6 16 16,6 1 48-16,-2-2 16 0,3 0 0 0,0-3 0 15,2 4-80-15,-2-2 0 0,1-3-16 0,-1 6 0 0,0-4 112 16,1 2 32-16,-1 0 0 0,-3 0 0 0,3 2 192 0,0-4 32 15,4 3 16-15,-2-2 0 0,2 2-96 0,1 1-16 16,3-4 0-16,-3 2 0 0,2-1-320 0,-1 2-128 16,3 1 0-16,-4 0 0 0,3-1 0 0,1 1 0 15,0 0 0-15,-4 1 0 0,4 2 384 0,0 1 0 16,0 1-16-16,4-1 0 0,-4-13 256 0,0 0 48 16,0 0 16-16,0 0 0 0,41 74-240 0,-41-74-32 15,0 0-16-15,0 0 0 0,74 34-400 0,-74-34 0 16,0 0 0-16,0 0 0 0,78 20 0 0,-59-15 0 15,2-2 0-15,2 1 0 0,-6-2 0 0,6 3 0 16,-23-5 0-16,0 0 0 0,70 12 256 0,-70-12-48 16,0 0 0-16,73 17 0 0,-73-17-208 0,0 0 0 15,0 0-192-15,78 32 192 16,-78-32-1312-16,0 0-160 0,0 0-16 0,0 0-16 16,0 0-896-16,0 0-176 0,0 0-48 0,0 0-4912 0</inkml:trace>
  <inkml:trace contextRef="#ctx0" brushRef="#br0" timeOffset="628.21">8537 3980 16575 0,'-11'-2'1472'0,"8"2"-1168"0,-1 0-304 0,4 0 0 16,4 2 768-16,-4-2 112 0,0 2 16 0,0-2 0 15,0 1-1328-15,1-1-256 0,6 0-48 0,-1-1-16 16,2-3-656-16,4 1-128 0,2-1-16 0,0-1-16 0,4 0 1056 0,-4 0 192 16,7-2 64-16,-4 5 0 0,6-5 880 15,-2 2 176-15,5 1 32 0,2-1 16 0,1 0 480 0,8-1 80 16,-2 0 32-16,5 2 0 0,3-1-480 0,1 1-112 15,5-1-16-15,-49 5 0 0,89 0-224 0,-41 0-48 16,-48 0-16-16,94 7 0 0,-94-7-160 0,105 5-48 16,-105-5 0-16,112 11 0 0,-53-8-16 0,4 1 0 15,-1 1 0-15,3 0 0 0,-3 2-192 0,-1-2-128 16,2 1 128-16,2-6-128 0,3 3 0 0,3-3 0 0,6-3 0 0,-1-3-7776 16,3 3-1552-1</inkml:trace>
  <inkml:trace contextRef="#ctx0" brushRef="#br0" timeOffset="11745.72">13116 15070 4607 0,'0'3'400'0,"0"1"-400"15,4-3 0-15,-4-1 0 16,1 0 272-16,3-1-16 0,-1-3-16 0,6 1 0 16,5-3-240-16,3-4 176 0,6-1-176 0,0-3 160 31,-1 6-880-31,3-3-176 0,-1 3-48 0,0 1 0 0,3 1 448 0,-5 5 96 0,-1 1 16 0,2-2 0 15,-4 2 1024-15,2 0 224 0,-2 2 32 0,2-2 16 16,-4 1 416-16,1-1 80 0,-1 4 0 0,-3-2 16 16,-3-1-720-16,-3 1-128 0,-4 2-48 0,-1-3 0 15,-3 3-1456 1,-7 5-288-16,2-1-64 0,-5 1-16 0,-2 0 1072 0,-2-4 224 0,-4 4 0 0</inkml:trace>
  <inkml:trace contextRef="#ctx0" brushRef="#br0" timeOffset="11918.54">13116 15205 4607 0,'0'0'400'0,"4"0"-400"15,-4 0 0-15,5 0 0 0,-2 4 1296 0,2-4 176 16,1 2 48-16,6 1 0 0,5 1 240 0,1 1 48 16,4-2 16-16,-4 3 0 0,-1-1-704 0,1-2-144 15,-4 2-16-15,0 2-16 0,1 0-240 0,4-3-64 16,-1 5 0-16,-1-6 0 0,1 2 0 0,-4-5-16 0,3 6 0 0,-5-6 0 31,2-2-976-31,-3-2-192 0</inkml:trace>
  <inkml:trace contextRef="#ctx0" brushRef="#br0" timeOffset="15850.13">11011 13014 911 0,'-3'0'0'0,"-1"-1"0"15,2 1 0-15,2-4 0 0,0 4 192 0,0 0-32 16,-3-3-16-16,-1-6 0 0,3 4-144 0,-3-4 0 16,1 4 0-16,1 0 128 0,2-2 80 0,0 5 16 15,0-2 0-15,2 1 0 0,-1 1 128 0,1 2 32 16,2 0 0-16,-4 0 0 0,0 0 112 0,0 0 16 15,0 2 16-15,-4-2 0 0,4 5 240 0,-2-1 64 0,2 1 0 0,0-2 0 16,2 2-144-16,2-1-32 16,1 5 0-16,2-4 0 0,2-2-336 0,4 3-64 0,1-3 0 0,4 1-16 15,-18-4-240-15,0 0 0 0,71-13 128 0,-45 8-128 16,4-7 0-16,-4 3 0 16,6-1-192-16,-1-2 192 0,-3-2-192 0,1 1 192 0,-2 1-192 0,-5 2 192 15,-4 1-400-15,-1 2 16 0,-5 2 16 0,-3 1 0 31,-2 3-32-31,-4-3-16 0,-3 4 0 0,0 0 0 0,-5 4 416 0,-2-3 0 0,2 3 0 0,0-4 0 16,-4 5 128-16,0-1 64 0,1-4 16 0,-1 3 0 16,0 1 64-16,-3-3 16 0,2 3 0 0,-6-2 0 15,0 1-288-15,-1 1 128 0,-6 1-128 0,-1-2 0 0,1 2 144 0,-5 1-144 16,-1-3 0-16,-3 6 144 0,-3 0-144 0,-3 1 192 31,-4 1-192-31,-1-1 192 0,-4-1 400 0,5-1 96 0,-2 5 16 0,4-6 0 0,10-4 368 0,3 6 80 16,2-4 0-16,6-2 16 0,5-3-384 0,5 0-80 15,6 0 0-15,-1 0-16 0,8-3-560 0,-1-2-128 16,11-4 0-16,0 0 0 16,7 1-1296-16,7-3-240 0,-28 11-64 0,75-21 0 15,-75 21-368-15,113-17-80 0</inkml:trace>
  <inkml:trace contextRef="#ctx0" brushRef="#br0" timeOffset="20002.82">17642 10457 9215 0,'-9'-7'816'0,"5"1"-656"16,1 6-160-16,3 0 0 0,3 0 320 0,-3 0 48 16,-3-4 0-16,1-1 0 0,2 0-368 0,0-4 0 15,0 5 0-15,5-4 0 32,-1 6-336-32,-2-3-96 0,1 1-16 0,2-1 0 0,2-2 448 0,-2 4 192 0,4-3 0 0,0 1-16 0,0 0 576 0,-1-2 112 15,3 2 32-15,1 1 0 0,0-1 0 0,2 1 16 16,-2-1 0-16,2 4 0 0,4-1-496 0,-4 0-96 15,-14 2-32-15,0 0 0 0,57 0-288 0,-57 0 0 16,38-3 0-16,-38 3 0 16,46 0 0-16,-46 0 0 0,49-4 0 0,-49 4 0 0,43-5-160 0,-20 1 160 15,-4-1-160-15,0 0 160 16,0 1-432-16,-5 1 16 0,0-2 0 0,2-1 0 0,-2 1 128 0,-2-2 32 0,-2 2 0 0,-1-4 0 16,-2 6 256-16,-2-2 0 0,-1-1 0 0,-2 1 0 15,-2 2 304-15,-2-1 64 0,-2 1 16 0,-1-2 0 16,-4 5 128-16,1-2 16 0,-8 2 16 0,-1 0 0 15,-1 0-224-15,-1 0-32 0,-4 0-16 0,-1-4 0 16,0 4 16-16,-1-3 0 0,-1 1 0 0,-2-1 0 16,-3-1 480-16,-4-1 112 15,-3 1 16-15,1 4 0 0,-1-1-256 0,5-3-64 0,-2 4 0 0,9 0 0 16,3 0-400-16,5 0-176 0,10 0 128 0,3 4-128 31,5-4-432-31,8 1-160 0,-8-1-48 0,0 0-9872 0</inkml:trace>
  <inkml:trace contextRef="#ctx0" brushRef="#br0" timeOffset="20742.52">15247 12979 16575 0,'-8'0'1472'0,"2"0"-1168"16,3 0-304-16,3 0 0 0,0 0 704 0,0 0 64 15,0 0 32-15,0 0 0 0,0 0-336 0,0 0-64 16,0 0-16-16,63 0 0 0,-63 0-384 0,0 0 0 16,61-10 0-16,-61 10 0 0,0 0-336 0,52-12 0 15,-43 10 0-15,-9 2 0 0,0 0 32 0,0 0 16 0,0 0 0 0,0 0 0 16,0 0 288-16,0 0 0 15,0 0 0-15,0 0 144 16,0 0 48-16,0 0 0 0,0 0 0 0,0 0 0 0,0 0-192 0,0 0-144 0,0 0 144 0,3 45-208 31,-10-36-192-31,-2-4-48 16,-1 4 0-16,-4 0 0 0,2-2 144 0,-2 1 32 0,2 3 0 0,-2-2 0 0,0-1 272 0,2 3 0 0,-1-3-128 0,3 1 128 16,1 0 400-16,0 0 144 15,1-1 32-15,1-1 0 0,2-2-16 0,1 4 0 0,2-4 0 0,-3 1 0 0,5-6-368 16,0 0-192-16,0 0 192 0,0 0-192 0,0 0 0 0,0 0 0 15,0 0 0-15,0 0 0 0,0 0 0 0,0 0 0 16,0 0 0-16,0 0 0 0,77 15 0 0,-77-15 0 16,0 0 144-1,66-15-144-15,-66 15 128 0,61-14-128 0,-61 14 0 0,75-14-6112 16,-75 14-1296-16</inkml:trace>
  <inkml:trace contextRef="#ctx0" brushRef="#br0" timeOffset="22999.1">10037 12379 1839 0,'-5'-4'160'0,"-2"4"-160"0,1-2 0 0,3 2 0 16,1 0 720-16,2 0 112 0,0 0 32 0,-3 0 0 15,1 0-336-15,-1 0-64 0,3 2-16 0,-4-2 0 16,8 4-448-16,-4-8 0 0,3 4 0 0,-1 0 0 15,3-2 0-15,2-1 0 0,-4-1 0 0,3-1 0 16,-1 0 192-16,-2 0-64 0,1-2-128 0,-2-2 192 16,1 6 32-16,-3-3 0 0,0 1 0 0,-3 0 0 0,1 1 304 0,-2-1 64 15,1 2 16-15,-1-1 0 16,3 2-160-16,-6-1-16 0,5 3-16 0,-5 0 0 0,2 0-96 0,0 0-32 16,-1 0 0-16,3 5 0 0,-2-1-288 0,1-1 0 15,-1-1 0-15,1 5 0 16,4-5-480-16,-1 3 0 0,2-2 0 0,3 1 0 0,1-1 160 0,-1-1 16 15,1-2 16-15,4 0 0 0,-1 0 528 0,-3 0 96 16,4 0 32-16,0 0 0 0,3-2 400 0,-3 1 64 16,5-1 32-16,-2-2 0 0,2 3-208 0,3-3-32 15,-17 4-16-15,0 0 0 0,67-3-336 0,-67 3-64 16,57-6-16-16,-57 6 0 0,80-5-192 0,-80 5 0 0,87-9-192 0,-87 9-7232 16</inkml:trace>
  <inkml:trace contextRef="#ctx0" brushRef="#br0" timeOffset="23690.42">13782 12335 2751 0,'0'-9'256'0,"0"1"-256"15,0 2 0-15,3 1 0 0,2 2 1808 0,1-1 320 16,2-1 64-16,10 0 16 0,4-7-1312 0,8-1-256 16,10-1-48-16,0 4-16 0,-40 10-576 0,72-12-128 15,-72 12-32-15,66 0 0 16,-66 0-208-16,0 0-32 0,96 8-16 0,-96-8 0 15,66 6-32-15,-66-6-16 0,85 0 0 0,-85 0 0 0,108-6 208 0,-54 1 64 0,2-3 0 16,-2-5 0-16,-3-1 192 0,-18-3 0 0</inkml:trace>
  <inkml:trace contextRef="#ctx0" brushRef="#br0" timeOffset="25575.14">12665 10201 10991 0,'0'-5'0'15,"0"2"-160"1,0-3 160-16,0 6-160 0,0 0 480 0,0-1 80 0,0-3 32 0,1-3 32 16,-1-1 480-16,0-3 80 15,0 8 32-15,0-3 32 16,0 3-432-16,4 1-80 0,-1 2-32 0,3-3 32 15,2 3-576-15,1 0 0 0,0-4 0 0,5 2 0 16,0-1-304-16,0 0 48 0,1-3 0 0,3 5 32 0,1-6 224 0,5 1 0 16,4-1 192-16,-2 2-48 0,0 2 224 0,1-3 32 15,4 1 16-15,-3 5 32 16,1-3-304-16,-1 1-144 0,2-1 160 0,-4 3-32 0,0-4-128 0,-3 4-272 16,-6-2 64-16,1 2 48 0,-4-3-48 0,-6 3-16 15,3-4 0-15,-4 4 32 16,-4 0-176-16,-1-1-32 0,-2 1-16 0,-3-4 32 0,1 4 64 0,-5 0 0 15,-2 0 0-15,-5 0 32 0,0 5 288 0,-5-5 0 16,-2 7 0-16,-1-5 144 0,-5 5-144 0,-2-2 0 16,1 0 0-16,-5 4 0 0,5-2 0 0,-3 0 0 15,1 0 0-15,2-2 0 0,-3 1 0 0,5-3-192 16,-4 2 32-16,4 2 16 0,1-5 144 0,4 1 0 0,1 1 0 0,2-2 0 16,4-2 0-16,2 3 0 0,3-3 0 0,2 0 128 15,4 0-128-15,-1 0 0 0,3 0 0 0,-3 0 0 16,4 0 0-16,0 0 0 0,0 0 0 0,4 0-128 15,-4 0-32-15,5 0 0 0,0 0 0 0,2 0 0 16,2-3-32-16,1 3-16 0,4 0 0 0,2 0 0 16,-2 0 208-16,3-2 0 0,2-2-160 0,2 4 160 15,2-3 0-15,0 3 0 0,1-2 0 0,-1-1 0 16,-1 3 0-16,4-4 0 0,-5 2 0 0,2-1 0 16,0 3 0-16,-4 0 208 0,0 0-48 0,-3 0-16 15,-1 0 208-15,-1-2 32 0,-5 2 16 0,0 0 0 16,-1 0 176-16,1 0 16 0,-4 0 16 0,1 2 0 15,-3-2 16-15,1 0 0 0,-3 3 0 0,3-1 0 0,-1 2-224 0,-1-4-32 16,1 5-16-16,1-5 0 0,1 3-352 0,0 1 0 16,2-2 0-16,2 5-8928 15</inkml:trace>
  <inkml:trace contextRef="#ctx0" brushRef="#br0" timeOffset="26507.74">11339 9715 12623 0,'0'0'0'15,"0"-3"0"-15,3 3 0 0,-3-2 0 16,2-1 320-16,0 3 112 16,3-4 16-16,5-3 48 0,2-3 288 0,6-1 64 0,3-1 16 0,1 4 32 15,-2 2-192-15,1 3-32 0,-4 3-16 0,2 0 32 16,-1 3-688-16,-1 3-144 16,0 0-32-16,1 3 32 0,-18-9-48 0,0 0 0 0,0 0 0 0</inkml:trace>
  <inkml:trace contextRef="#ctx0" brushRef="#br0" timeOffset="27392.43">16319 9707 10127 0,'9'-2'896'15,"-6"0"-704"-15,4 1-192 0,0 1 0 16,-3-4 0-16,4 4 0 0,11-3-192 0,4-4 192 16,10 0-320-16,4-2 48 0,-6 4 16 0,-1-4 0 15,-6 0-16-15,1 6 0 0,-3-2 0 0,-4-1 0 0,3 3 560 0,-2-1 112 16,2-1 32-16,1 3 0 16,4 1 560-16,1-1 112 0,6 2 32 0,5 2 0 0,6-1-528 0,-44-1-96 15,97 16-32-15,-39-21 0 0</inkml:trace>
  <inkml:trace contextRef="#ctx0" brushRef="#br0" timeOffset="30375.77">15035 7617 4607 0,'0'0'400'0,"0"0"-400"0,0 0 0 0,0 0 0 16,1 3 304-16,-1-3-32 0,0 2 0 0,2-2 0 15,-2 3-272-15,0 1-256 0,-2-2 64 0,1-2 0 16,-5 0 192-16,3 0-144 0,-1 0 144 0,1-6-128 15,1 3 464-15,-1-2 112 0,1 1 0 0,0-1 16 16,1 0 176-16,1 1 48 0,0 1 0 0,-4 3 0 16,4-2 0-16,-2 4 0 0,2 1 0 0,0 2 0 15,6-1-368-15,-5 5-80 0,6-1-16 0,-2 1 0 0,9 0-400 0,2 0-80 16,1-4 0-16,3 3-16 16,1-2-576-16,1-3-112 0,4-3-32 0,1 4 0 15,-1-4 560-15,-2-4 112 0,6 1 32 0,-1-3 0 0,-1 3 288 0,2-4 192 16,1 0-16-16,1 2-16 0,2 1 352 0,-2 3 80 15,-1-3 16-15,4 1 0 0,0 3-272 0,0 0-48 16,1 0-16-16,-1 0 0 0,0 3-272 0,-7-3 0 16,1 0 0-16,-6 0 0 0,-2 0 0 0,-4 0 0 15,-3 0 0-15,-5-3 0 0,2 1 0 0,-4-5 0 16,-2 5 0-16,-2-3 0 0,-3-2 144 0,0 3 80 16,0-1 16-16,-3 0 0 0,-2 0 368 0,-4-2 80 0,0 2 16 0,-3 1 0 15,0-1-256-15,-4 5-32 0,-5-4-16 0,-2 4 0 16,1 0-160-16,-8 0-48 0,4 4 0 0,-2-1 0 15,-3 3 16-15,1-1 0 0,-1 2 0 0,-1-2 0 16,-1 0-208-16,5 4 176 0,-3 0-176 0,-2-4 160 16,5 4 0-16,2-1 0 0,3 1 0 0,6-4 0 15,-2 2-160-15,3-2 128 0,2 1-128 0,5-3 128 16,1 1-128-16,2-1 0 0,3-1 0 0,3 1 0 16,3 1 0-16,3-2-272 0,6 3 64 0,5-2-7392 15</inkml:trace>
  <inkml:trace contextRef="#ctx0" brushRef="#br0" timeOffset="34178.74">7895 4903 16575 0,'-10'-30'1472'0,"3"10"-1168"16,3 2-304-16,4 8 0 0,0 3 0 0,0 1-304 16,0 1 64-16,0-7 16 0,0-5 416 0,0-1 64 15,-5-4 32-15,-4 4 0 16,-8 4-1184-16,-6 2-256 0,-5-2-32 0,-5 4-16 15,-1-6 304-15,-7 6 64 0,-2-3 16 0,-1 1 0 0,-4-2 1520 0,2 4 288 0,-3-2 64 16,6 3 16-16,-1 4 496 0,8-2 96 0,3 5 32 0,5-2 0 16,-2 8-736-16,4-2-128 0,2 5-48 0,3 1 0 15,-2 3-576-15,0 3-208 0,2 3 144 0,0 4-144 16,-1 2 0-16,-1 3-256 0,2 0 48 0,2 0 0 16,2 0 208-16,-1 0 0 0,4 0-160 0,2-1 160 15,2 1 0-15,3-2 0 0,1 1 0 0,1 1 0 16,2 0 0-16,3 0 128 0,-4 2-128 0,4-4 0 15,0-24 320-15,0 0 0 0,5 80-16 0,-5-80 0 16,0 0 112-16,25 86 32 0,-25-86 0 0,0 0 0 0,49 96-256 16,-49-96-64-16,40 73 0 0,-40-73 0 0,45 73-128 0,-45-73 0 15,0 0 0-15,75 99 0 0,-75-99 0 0,0 0 0 16,73 86 0-16,-73-86 0 0,0 0-128 16,75 71 128-16,-75-71 0 0,0 0 0 0,92 28 208 0,-55-30 112 15,7-5 32-15,-1-9 0 0,6-1 544 0,0-6 96 16,0-3 32-16,3-5 0 0,-7-6-512 0,2-1-112 15,-1-6-16-15,-6 8 0 0,-6-2-224 0,-6 1-160 16,-2-1 192-16,-5 1-192 0,-3-1 0 0,-8-2 0 16,1-4 0-16,-1 4 0 0,2-2 128 0,-3-5-128 15,2-5 0-15,1 3 0 0,5 1 512 0,-6 0 64 16,4 1 0-16,-4 4 0 0,1 1-32 0,-3 0 0 0,-8-1 0 0,-2 6 0 16,-3-1-288-16,-6 3-64 0,-2 7-16 0,-8 2 0 15,-1 5-368-15,-5 4-64 0,-5 3 0 0,-4 5-16 16,4 6 96-16,-8 6 32 15,-1 15 0-15,0 8-15408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49:59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15211 7763 12895 0,'0'3'1152'0,"0"3"-928"0,0-3-224 0,5-3 0 16,-3 0 816-16,5 4 112 15,1-3 32-15,10 3 0 0,8 1-128 0,7-1-32 0,9-8 0 0,-2-1 0 16,0 0-544-16,0-2-96 0,4-4-32 0,-8 3-8800 15</inkml:trace>
  <inkml:trace contextRef="#ctx0" brushRef="#br0" timeOffset="912.48">17819 9762 2751 0,'-3'0'256'0,"1"0"-256"16,2 0 0-16,0 0 0 0,0 0 832 0,2 0 128 15,0 2 32-15,3-2 0 0,3 5-208 0,6-1-32 0,-14-4-16 0,0 0 0 16,0 0-288-16,84 23-64 0,-84-23-16 0,0 0 0 16,110 7-368-16,-70-20 0 0,0-6-192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51:24.7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28426 14847 2751 0,'0'-2'256'15,"0"0"-256"-15,2 2 0 0,0 0 0 0,1-3 560 0,-3 3 64 16,6-2 16-16,2-2 0 0,-8 4-128 0,0 0-32 15,0 0 0-15,0 0 0 0,0 0-480 0,0 0 0 16,0 0 0-16,0 0 0 0,0 0 592 0,0 0 32 16,0 0 0-16,0 0 0 0,0 0 496 0,0 0 96 15,0 0 32-15,0 0 0 0,0 0 96 0,0 0 32 16,0 0 0-16,23 40 0 0,-32-31-448 0,1 3-96 16,-3-1 0-16,2 3-16 0,-5-2-576 0,2 0-112 15,-2 2-128-15,2 0 176 0,-5 3-176 0,3 1 0 16,-2 3 0-16,0-2 0 0,4-2 0 0,-2 4 0 15,0-2 0-15,2-1 0 0,-5-1 0 0,3 1 0 0,-4 3 0 0,1-2 0 16,-6 3 0-16,1-1 0 16,-3 0 0-16,3-2 0 0,-5-1-144 0,5 3 144 0,-1-4 0 0,6-1 0 15,-1-1 0-15,1 1 0 0,3-4 0 0,5 0 0 16,0 1-128-16,4-3 128 0,2-1 0 0,3 0 0 16,0-4 0-16,1 2 0 0,6-2 0 0,-1 0 0 15,-3 2-432-15,6-2 32 0,-9-5 0 0,0 0 0 31,0 0-64-31,0 0-16 0,0 0 0 0,75 40 0 0,-75-40 352 0,0 0 128 0,75 27 0 0,-75-27-144 16,0 0 512-16,103 22 96 0,-103-22 32 0,0 0 0 16,101 28-160-16,-101-28-16 0,0 0-16 0,101 33 0 0,-101-33-304 15,0 0 0-15,89 31 0 0,-89-31 0 0,0 0-272 0,83 32-16 16,-83-32 0-16,0 0 0 16,75 26-848-16,-75-26-160 15</inkml:trace>
  <inkml:trace contextRef="#ctx0" brushRef="#br0" timeOffset="322.45">28027 15383 23039 0,'-26'9'1024'0,"9"-6"192"0,8 1-960 0,4-4-256 0,5 0 0 0,2-4 0 15,5 4 0-15,-7 0 0 0,0 0-192 0,0 0 192 16,90-43-1472 0,-90 43-176-16,86-33-32 0,-86 33-16 15,94-33-192-15,-94 33-32 0,94-25-16 0,-94 25 0 0,104-16 1440 0,-104 16 304 0,114-10 48 0,-114 10 16 16,137-7 1456-16,-62 2 288 0,9 5 64 0,-4-4 16 15,-80 4-432-15,159-5-96 0,-81 5-16 0,7 0 0 0,8 5-864 0,4-1-288 16,8-1 160-16,-4-3-8832 16</inkml:trace>
  <inkml:trace contextRef="#ctx0" brushRef="#br0" timeOffset="3460.57">12447 11370 5519 0,'2'2'496'0,"-1"-2"-496"0,3 0 0 0,-4-2 0 15,2 2 336-15,1 0-16 0,4-2-16 0,0 2 0 16,2-3-304-16,-2 6 0 0,1-1 128 0,-2 2-128 16,-3-1 0-16,-1 2 0 15,1 4 0-15,-3 0 0 0,0-1 768 0,2 3 112 0,2 1 16 0,-1 0 0 16,6-1 512-16,-6 4 128 0,4 3 0 0,0-1 16 15,-2 2-656-15,1 4-128 0,-3 1-16 0,1 1-16 16,-4 4-416-16,0-1-64 0,0-2-32 0,-4 1 0 16,4-1-224-16,-3 0 128 0,1-5-128 0,-3-2 0 15,1 3-368-15,1-1-160 0,1-1-48 0,-1-3-7360 16</inkml:trace>
  <inkml:trace contextRef="#ctx0" brushRef="#br0" timeOffset="4610.7">14338 11692 6447 0,'-7'16'576'0,"0"-6"-576"16,3 1 0-16,-1-4 0 0,3 0 928 0,0-2 80 15,2 0 16-15,-5 4 0 0,2 8 544 0,-6 4 112 16,4 2 32-16,1-2 0 0,1-4-896 0,1-1-176 15,4 1-48-15,-2-1 0 0,2 0-208 0,3-1-32 16,-3-1-16-16,1 5 0 0,6-1 144 0,-6 3 32 16,6 1 0-16,1 5 0 0,-1 4 192 0,3 4 64 0,-3 5 0 31,1 0 0-31,3 3-448 0,-8-3-96 0,0 4-16 0,-3-9-11200 0</inkml:trace>
  <inkml:trace contextRef="#ctx0" brushRef="#br0" timeOffset="5740.63">19081 8784 11055 0,'-4'1'976'0,"4"-1"-784"0,4-1-192 0,-1-3 0 15,3 1 304-15,-3 1 16 0,4-5 0 0,4 2 0 16,2-4-320-16,5 0 0 0,-4 1 0 16,-5 2 0-16,-1 3 176 0,-2 3-32 15,-3 0 0-15,-1 0 0 0,-2 7 752 0,0-5 128 0,-2 6 48 0,2-2 0 16,-3 2 256-16,1 1 48 0,0 0 16 0,2-1 0 15,0 5-368-15,2 1-80 0,-2-1-16 0,0 10 0 16,0 1-416-16,-2 4-64 0,0 5-32 0,2 4 0 16,-3 7 80-16,-2 6 16 0,-1 8 0 0,-1 1 0 15,-1 3 192-15,-3 1 32 0,2 3 16 0,-4-5 0 16,0 0-496-16,1-7-80 0,2 2-32 0,1-11 0 16,4-1-416-16,3-9-96 0,6-7-16 0,2-11-13232 15</inkml:trace>
  <inkml:trace contextRef="#ctx0" brushRef="#br0" timeOffset="9492.67">14047 8914 4607 0,'-4'0'400'0,"2"0"-400"15,2-1 0-15,0 1 0 0,-1 0 432 0,-1 0 0 0,2 0 0 0,-5-4 0 16,1 4-432-16,-5 0 128 0,4-2-128 0,2 2 0 16,-2 0 0-16,-1 0 0 0,3 2 0 0,-2-2 0 15,1 4 0-15,-1-3-224 0,1 1 80 0,-1 0 16 16,2-2 656-16,-3 3 144 0,3-1 32 0,-2 0 0 16,1-1 128-16,-1-1 48 0,5 0 0 0,-3 4 0 15,3-4-368-15,0 0-64 0,0-4 0 0,3 4-16 16,2-3-432-16,0-2 128 0,4 1-128 0,0-1 0 15,0 0 0-15,-1-4 0 0,1 6 0 0,3-3 0 16,-3-2 0-16,5 4 0 0,-2-3 0 0,2 0 0 16,-4 4 240-16,3-2 112 0,1 1 32 0,0-1 0 15,-2 3 64-15,2-1 32 0,1-1 0 0,-4 2 0 0,3-1 16 0,1 3 0 16,-4 0 0-16,5 0 0 0,-6 0 80 0,2 3 0 16,-1-1 16-16,-1 3 0 0,-1 2-272 0,-2-1-48 15,0 2-16-15,-5 6 0 0,1-2-256 0,-3 2 128 16,-3 4-128-16,-3-1 0 0,3 1 352 0,-2 4-32 15,-1 3-16-15,1-3 0 0,-2 4-32 0,2-1 0 16,-4-4 0-16,1 5 0 0,2-5-272 0,-2 1 0 16,-5 1 0-16,1 0 0 0,2-2 0 0,-2-2 0 15,-2 3 0-15,1-4 0 0,-1-1 0 0,1 1 0 16,-5-3 0-16,4-1 0 16,-3-3-496-16,-1 1-48 0,1-3-16 0,-1-1 0 15,-1-3-16-15,7-1 0 0,-4-2 0 0,6-2 0 0,-2-2 336 0,7-2 64 0,-4-1 16 0,5-3 0 16,3-1 160-16,2 0 0 0,6-5-144 0,2-3 144 15,5-1-144-15,0-4 144 0,3 1-192 0,4 0 192 16,2-2 0-16,-2 6-128 0,7-2 128 0,0 1 0 16,-28 18 0-16,0 0 0 0,90-28 0 0,-62 25 0 15,2 5 0-15,-2 1 0 0,-2 2 0 0,-2 8 0 16,0 0 304-16,-1 3 112 0,2 0 32 0,-6 1 0 16,3 1-320-16,-2-3-128 0,-1-1 128 0,2-3-8768 15</inkml:trace>
  <inkml:trace contextRef="#ctx0" brushRef="#br0" timeOffset="14598.62">16606 5852 3679 0,'-1'2'320'0,"1"-2"-320"0,0 0 0 0,0 0 0 16,0 0 704-16,-2 0 80 0,2 2 16 0,-2-2 0 16,2 2 112-16,-3-2 32 0,3 0 0 0,0-2 0 15,3 0-32-15,1-3 0 0,3 3 0 0,1-1 0 16,1-1-528-16,2-1-128 0,3 5 0 0,-4-4-16 16,2 3-112-16,-3-3 0 0,1 4-128 0,1 0 192 15,3 0 272-15,-6 0 48 0,1 0 16 0,0 0 0 16,1 0 176-16,3 0 16 0,-5 0 16 0,6 0 0 15,-2 0-320-15,-1 0-64 0,5-3-16 0,-1 3 0 0,1 0-336 16,-6 0 0-16,3 0 0 0,-5 0 128 0,1 0-128 16,0 3 0-16,-6-3 0 0,2 5-128 0,-5-1 128 0,0 1 0 15,-3 2 0-15,-1-2 0 0,3 1 320 0,-8 2 112 16,0 6 16-16,-3-2 0 0,2 2 64 0,-3 2 0 16,-1-6 16-16,-1 8 0 0,-3-1-336 0,-1 4-192 15,-3-2 192-15,1-1-192 0,3-4 0 0,2 0 0 16,4-2 0-16,4 0 0 0,-1-2 0 0,2-3 0 15,2-1 0-15,3-1 0 0,2 2 0 0,2-5 0 16,1 1 0-16,6 1 0 0,0-3 0 0,-1-1-144 16,1 4 144-16,1-2-128 15,6-1-240-15,-2 1-32 0,5-2-16 0,-1 3 0 0,-1-1 64 0,1 0 16 0,2 0 0 0,0 3 0 16,1-2 128-16,-4 3 16 0,2 1 16 0,-3-2 0 16,-1 4 176-16,1-1 0 0,-5 3 0 0,-1-1-128 15,1 1 128-15,-8 1 0 16,2-2 0-16,-1 2 0 0,-4 2 320 0,0 2 64 0,-7 0 0 0,2 1 0 15,-8 1 416-15,-1-1 96 0,0 0 0 0,-6 4 16 16,0-2 96-16,-1 2 16 0,-1-2 0 0,-4 2 0 16,0 2 0-16,-1-6 0 0,3 4 0 0,3-5 0 15,0-4-496-15,7-3-80 0,4-4-32 0,6-7 0 16,1-3-256-16</inkml:trace>
  <inkml:trace contextRef="#ctx0" brushRef="#br0" timeOffset="27166.66">20660 18015 33167 0,'-40'9'2944'0,"13"-6"-2352"0,27-3-464 0,-34 10-128 15,34-10-704-15,0 0-144 0,0 0-48 0,0 0 0 16,0 0 208-16,-18 39 48 0,18-39 0 0,0 0 0 0,-8 31 1056 0,8-31 224 15,0 0 32-15,0 0-9280 16,60 18-1856-16</inkml:trace>
  <inkml:trace contextRef="#ctx0" brushRef="#br1" timeOffset="35196.68">11394 12410 911 0,'2'0'0'0,"-2"-2"0"16,4 0 0-16,-4 2 0 0,0 0 672 0,0 0 48 15,0 2 16-15,0-2 0 0,-4-2 224 0,2 4 32 16,2 0 16-16,-3 1 0 0,-2 1-384 0,1-2-80 16,-1 1-16-16,0-1 0 0,3 0-144 0,0-4-16 15,-3 0-16-15,2-1 0 0,-3 3 32 0,5-2 16 16,-1 2 0-16,-2-2 0 0,3 0 256 0,-3-1 48 16,4 3 16-16,-3-2 0 0,1 0 144 0,-2 1 32 15,4-3 0-15,-5 2 0 0,2 2-448 0,-1-1-64 0,2 1-32 0,-5 0 0 16,2 0 80-16,0 1 16 0,-2 1 0 0,0 2 0 15,0-3 80-15,2 3 32 0,-2-4 0 0,2 5 0 16,3-1-272-16,-2-1-48 0,-1 1-16 0,2 1 0 16,3 0-224-16,-5-1 0 0,1 1 0 0,-1 0 0 15,1 2 0-15,-1-2 0 0,0 0 0 0,1 4 144 16,-1 0 48-16,2-2 16 0,-4 0 0 0,1 1 0 16,1 1 224-16,0 3 32 0,2-3 16 0,-3 2 0 15,3-1-32-15,-2 0-16 0,-1-1 0 0,3 3 0 16,-1-1-192-16,3 1-48 0,1-2 0 0,-2-1 0 15,2 0-64-15,2-2 0 0,-2-2-128 0,5 4 192 0,-5-1-192 16,2 1 0-16,-1 2 0 0,1-3 0 0,2 1 192 0,-4 0-48 16,1 3-16-16,3-3 0 0,-1 1 272 0,-3-1 48 15,6 1 16-15,-3-3 0 16,2-3-112-16,0 1-32 0,2 2 0 0,0-5 0 0,2 1-176 0,0-3-144 16,0 4 192-16,3-4-192 0,0 0 224 0,-2-4-64 15,4 4-16-15,2-3 0 0,-2-3 80 0,-2 6 16 16,2-3 0-16,-2-2 0 0,2 1-80 0,0-1-16 15,-2 2 0-15,-3-3 0 0,5 1-144 0,-4-2 160 16,1 2-160-16,3 0 160 0,-5-4 128 0,1 4 32 0,2-2 0 0,-1 2 0 16,-3-1 32-16,1-1 16 0,-2 2 0 0,-2 2 0 15,-5-3-112-15,4 3-32 16,-4-2 0-16,-4 1 0 0,-1-1-96 0,2 0 0 0,-3 1-128 0,3-1 192 16,-1 2 80-16,3-6 16 0,-3 2 0 0,2-4 0 15,2 1-144-15,-1-2-16 0,1-2-128 0,-2 2 192 16,2-2-192-16,0 0 0 0,0 0 0 0,0-2 0 15,-4-3 0-15,3 3 0 0,-1-1 0 0,0-2 0 32,-3-2-528-32,2-5-48 0,-3 1-16 0,3-4 0 0,-2-3-2032 15,1 3-384-15</inkml:trace>
  <inkml:trace contextRef="#ctx0" brushRef="#br1" timeOffset="39502.44">15634 12401 4607 0,'-2'0'400'0,"2"0"-400"0,0 0 0 0,2-2 0 15,0 2 448-15,1-1 16 0,-1-4 0 0,2 3 0 16,3-5 160-16,-2 2 16 0,0 1 16 0,-2 2 0 16,-1 2 352-16,-2-3 64 0,0 8 16 0,-2-5 0 31,2 7 480-31,-7-2 96 0,6 1 32 0,-6-1 0 0,2 2-224 0,-1-2-64 0,-2-2 0 0,2-3 0 16,3 4-576-16,-1-4-128 0,3 0-32 0,-3 0 0 15,-1 2-512-15,1-2-160 0,1 0 0 0,-2 0 0 16,0 3 0-16,-4-1 0 0,0 1 0 0,2 3 0 15,0 1 0-15,-2 1 0 16,1 3 0-16,-1 1 0 0,0 2 0 0,2 3 128 16,0 6 16-16,0-2 0 15,4 1 240-15,1 1 64 0,-1 0 0 0,6-2 0 0,-1-4-256 0,5-3-32 16,-2 0-16-16,2-2 0 0,4 2-144 0,1-5 0 16,-2 3 0-16,2-2-176 0,-3-1-144 0,0-2-48 15,1-2 0-15,-1 2 0 0,3-5 368 0,0 1 0 16,2-3-144-16,0-3 144 0,4 1 304 0,3-6 112 15,1-1 32-15,-1-7 0 0,7-1 144 0,-2-6 48 16,0-3 0-16,-3-2 0 0,-4-2-384 0,0 3-64 0,-3-6 0 16,-4-1-16-16,-3 0-176 0,-6-1 0 0,-3 3 0 0,-3 3 0 15,-2 3 0-15,-8 7 0 0,1 1 0 0,-2 6 128 16,0 3 96-16,-1 4 16 0,-1 1 0 0,0 4 0 16,-1 0-240-16,1 0 0 0,-1 4 128 0,5-4-9776 15,3 0-1936-15</inkml:trace>
  <inkml:trace contextRef="#ctx0" brushRef="#br1" timeOffset="40540.28">17863 9729 6447 0,'-4'0'576'0,"3"4"-576"0,2-4 0 0,3 0 0 16,-4 0 848-16,2 0 64 0,-1 0 16 0,5 3 0 15,-3-3-208-15,2 0-32 0,1 0-16 0,-3-3 0 0,-1 3-480 16,-4-4-192-16,2-1 176 0,-3 2-176 0,-3 3 304 0,1-2-48 15,-2 2 0-15,2 0 0 0,-4 2 720 16,0 1 144-16,1 2 32 0,-4-1 0 0,1 1-176 0,2 4-16 16,1-2-16-16,-6 1 0 0,5 3-512 0,-7 1-112 15,2 2 0-15,-3 0-16 0,0 3-304 0,-1 1 160 16,1-1-160-16,-3 2 128 0,3 1-128 0,0-1 192 16,-1 3-192-16,4-1 192 0,0 2 112 0,6 0 16 15,-1-3 16-15,2-2 0 0,5-1 112 0,2-3 0 16,9 0 16-16,0-2 0 0,1-1-144 0,8-4-48 15,4-2 0-15,4-2 0 0,-26-3-272 0,0 0 0 0,108-8 0 16,-108 8 0-16,91-30 0 0,-91 30 0 0,89-40-144 0,-89 40 144 16,76-52-144-16,-44 26 144 0,-4-6-160 0,-2 1 160 15,0 1 0-15,-5-1 0 0,2-2 0 0,-6 3 0 16,-7 4 128-16,-1 0 112 0,-4 3 16 0,-1 6 16 16,-4-2 496-16,-4 1 112 0,-1 6 16 0,-4 2 0 15,-1 3-256-15,-7 3-64 0,-1 4 0 0,-4 2 0 16,-5 5-576-16,-2 2 0 0,-3 3 0 0,-2 2 0 15,-3 9-1744-15,-5-3-432 16</inkml:trace>
  <inkml:trace contextRef="#ctx0" brushRef="#br1" timeOffset="44497.54">13151 9646 1839 0,'-4'3'160'0,"3"-3"-160"0,-1 4 0 0,0-4 0 15,2 0 816-15,-3 2 128 0,1-2 16 0,0 3 16 16,-3-3 128-16,0 5 32 0,0-1 0 0,-4-4 0 16,2 0-560-16,0 0-96 0,0 0-32 0,2 0 0 15,-4 0-144-15,2-4-48 0,0 4 0 0,0-2 0 16,2-1 288-16,-4 0 48 15,4 1 16-15,0-2 0 0,1 1 416 0,-3 1 96 0,5-1 16 0,-3 1 0 16,4 0-96-16,-1-3-16 0,2 5 0 0,-4-2 0 16,3 2-480-16,-1 0-96 0,0 0-32 0,-3 2 0 15,1-2-416-15,-1 5 0 0,-2-1 128 0,2 1-128 16,-6 4 144-16,3-1 0 0,-3 1 0 0,1 5 0 16,1-2 128-16,-5 0 32 0,5 2 0 0,1-2 0 0,1 4 96 15,2-4 32-15,1 2 0 0,2-2 0 0,2-3-176 16,0 0-48-16,4 1 0 0,1-3 0 15,-3-2-208-15,5 4 0 0,-2-4 0 0,0-1 0 0,2 1 0 0,-2 2 0 16,-1-2 0-16,1 0 0 0,-1-1 0 0,1 1 144 16,-2 4-144-16,3-4 192 0,-3-1 160 0,2 3 32 15,0 0 16-15,1-4 0 0,1 6-144 0,1-4-16 16,1 2-16-16,0-5 0 0,5 1-224 0,-4 2 0 16,6-5 0-16,-2 0 0 0,-2 4 0 0,2-8 0 15,0 4 0-15,-2 0 0 0,2-1 192 0,-5-3-16 0,-1 1 0 0,1 1 0 16,2-2 288-16,-4-1 64 0,1 2 16 0,-4-2 0 15,3-1-112-15,0-1-32 0,-2 6 0 0,0-6 0 16,2 5-208-16,-2-2-32 0,-1-1-16 0,1-2 0 16,0 2-144-16,-1 0 0 0,-1-2 0 0,3 2 128 15,-6-1 128-15,1-1 32 0,-1 0 0 0,-1 0 0 16,1 2 240-16,-4-4 48 0,2 1 16 0,-1-1 0 16,-1 4-64-16,1-2-16 0,1-2 0 0,-3 0 0 15,3 1-256-15,0-1-48 0,2 0-16 0,0-1 0 16,0 1-192-16,0 4 0 0,0-4 0 0,-3 1 0 15,3 2 0-15,-2-2 0 0,2 1 0 0,0-2 0 0,-3 4 0 16,-1-1 0-16,2 3 0 0,-1 0 0 0,0-3 0 16,-3 6 0-16,1 0 0 0,-4 0 0 0,1 6 0 0,-6-3 0 15,1 2 0-15,-4 4 0 0,0-2 0 0,-1 2-160 16,-1-2 160-16,2-4-192 16,-1 2-768-16,3-3-144 0,4-4-48 15,2-3-15424-15</inkml:trace>
  <inkml:trace contextRef="#ctx0" brushRef="#br1" timeOffset="48775.67">15225 7789 4607 0,'0'0'400'0,"3"4"-400"0,2-4 0 0,-3 0 0 15,5-4 304-15,2 4-32 0,8-2 0 0,-17 2 0 16,0 0-896-16,0 0-176 0,115-17-32 0,-115 17-16 31,0 0 272-31,86-14 64 0,-86 14 16 0,0 0 0 0,0 0 1264 0,0 0 240 0,95-7 48 0,-82 7 16 0,1 5 384 0,-2-3 80 16,2 0 0-16,0-2 16 0,-4 0-544 15,2 3-112-15,2-1-32 0,2-2 0 16,-6 0-736-16,3 3-128 0,-5-3 0 0,3 0-128 16,-4 0-816-16,1 0-144 0,1 0-48 0,-4-3 0 0,4 3 880 0,-4-2 256 15,2-1 0-15,-7 3 0 0</inkml:trace>
  <inkml:trace contextRef="#ctx0" brushRef="#br1" timeOffset="52639.07">15462 7038 5519 0,'0'0'496'0,"0"0"-496"0,0 0 0 0,0-3 0 0,1 3 592 0,-1 0 32 16,4-2 0-16,-2 0 0 0,5-3-336 0,-6 0-64 15,3 2-16-15,1-3 0 0,-2 3 32 0,1 1 0 16,-4-1 0-16,2-1 0 0,1 4 448 0,-3-2 80 16,0 2 32-16,0 0 0 0,0 0 288 0,0 0 48 15,0 2 16-15,0-2 0 0,0 4-112 0,-3-4-16 16,1 3 0-16,2-1 0 15,0 1-336-15,0-3-80 0,-4 4-16 0,4-2 0 0,0 1-144 0,0 2-48 16,0-1 0-16,0 1 0 0,0 0-80 0,0-1-32 16,0 4 0-16,4 1 0 0,-4 0 176 0,2 3 48 15,1 2 0-15,-1 0 0 0,1 3-96 0,3 4-16 16,1-2 0-16,1 6 0 0,-2-3-400 0,2 3 128 16,1-1-128-16,0 2 0 15,-4 0-896-15,0 2-272 0,2 2-48 0,-5-2-10048 0</inkml:trace>
  <inkml:trace contextRef="#ctx0" brushRef="#br1" timeOffset="56188.61">8024 4767 911 0,'-8'-3'0'16,"-1"-1"0"-16,4 2 0 0,1 2 0 15,-1 0 384-15,-4 0 0 0,-7-3 0 0,-10 3 0 16,-7 0 320-16,-7 0 48 0,2 5 16 0,1 2 0 16,2-2 304-16,2 4 64 0,5 0 16 0,0 1 0 15,2-1 192-15,0 0 32 0,2 1 16 0,-1-3 0 0,3 5-112 0,1-3 0 16,-2 0-16-16,-1 1 0 0,5 2-464 0,-2 4-96 16,2 0 0-16,-2 1-16 0,1 4-208 0,3 2-32 15,-4 3-16-15,2 0 0 0,3 2-48 0,2 1 0 16,-5 3 0-16,3-1 0 0,3 0-80 0,-5 4-32 15,4 4 0-15,-2 1 0 0,6 0-80 0,-4-2-32 16,5 2 0-16,1 0 0 16,4-3 288-16,1 1 48 0,6-3 16 0,6-2 0 0,1-3-80 0,6-1-16 15,1-1 0-15,6-2 0 0,3 0-416 0,0-3 0 0,6 0 0 0,-32-23 0 16,66 40 0-16,-66-40 0 0,84 38 0 0,-84-38 0 16,95 28-128-16,-95-28 128 0,103 23 0 0,-103-23 0 15,101 17 0-15,-101-17 0 0,107 0 160 0,-107 0-160 16,109-17 256-16,-109 17-48 15,115-34-16-15,-115 34 0 0,119-43 0 0,-119 43-16 0,103-52 0 0,-103 52 0 16,80-63-48-16,-49 28 0 0,-3 0 0 0,-3 0 0 16,-5-1 96-16,-2-2 16 0,-4 3 0 0,-2-5 0 15,-3 0 48-15,-8-2 16 0,3 0 0 0,-9 0 0 16,-2-1 192-16,-4 1 32 0,-4 0 16 0,-3 2 0 16,-4 2 32-16,-3-2 0 0,-1 5 0 0,-4-2 0 31,1 2-48-31,-8 1 0 0,-1-1 0 0,-9 7 0 0,0-2-224 0,-2 9-48 15,0 2-16-15,-8 2 0 0,4 6-240 0,-1 1 0 16,4 1 128-16,1-1-128 0,4 6 0 0,1-5-288 16,8 4 64-16,4 0-11440 15,8 0-2288-15</inkml:trace>
  <inkml:trace contextRef="#ctx0" brushRef="#br1" timeOffset="58230.87">22205 12765 5247 0,'-1'-1'0'0,"1"-1"0"15,0-2 0-15,0 4 0 0,0 0 560 0,0 0 192 16,-4 0 32-16,-1-1 48 0,0-1 160 0,1 0 32 16,-3 2 0-16,2 0 32 0,0 0-736 0,0 2-160 0,1 0-32 0,-3-1 48 31,2-1-176-31,0 6 0 0,-1-3 144 0,-2 0-144 16,4 3 400-16,-1-1-16 0,-2 4-16 0,0-1 32 15,4 1 448-15,-6 3 96 0,4 2 16 0,1 0 32 16,-1 2 160-16,1-1 48 0,-1 3 0 0,2-2 16 0,-1 1-416 15,2 2-96-15,2-1 0 0,-3-1 16 0,3 0-272 0,0 1-48 16,0-4-16-16,0-14 48 0,0 0-224 0,9 40-32 16,-9-40-16-16,0 0 32 0,3 40 192 0,-3-40 48 15,0 0 0-15,2 38 32 0,-2-38 528 0,0 0 96 16,3 44 32-16,-3-44 32 0,4 35-128 0,-4-35-16 16,5 36-16-16,-5-36 32 0,0 0-512 0,14 52-96 15,-14-52-32-15,0 0 0 0,0 0-384 0,0 0 0 16,79 32 0-16,-79-32 0 0,52-21 0 0,-19 3-144 15,5-4 144-15,2-10-208 0,7-8 208 0,7-7 0 0,6-3 0 0,8-11 0 16,7-2 384-16,5-3-48 0,-2-4 0 0,2 1 0 16,0 2 32-16,13-4 0 0,8 0 0 15,5-3 0-15,6 3-368 0,-8 0 0 0,-3-3-160 0,-7 1-11264 16,2 4-2256-16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0:54:40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20478 8045 9215 0,'-20'-2'816'0,"6"-1"-656"0,0 3-160 0,7-2 0 16,5 2 384-16,2 0 32 0,0 0 16 0,-2-2 0 15,2 1 160-15,-2 1 48 0,4-4 0 0,0 4 0 16,3 0-496-16,-5 0-144 0,4 0 0 0,-3 0 0 15,3 0 256-15,-4 0-48 0,-4 0-16 0,3 0 0 16,-1 0 192-16,0 4 16 0,-5-3 16 0,2 1 0 16,0 0 272-16,0 3 48 0,-4-1 16 0,0 4 0 15,0 1-112-15,1 5 0 0,-1-2-16 0,0 2 0 0,4 7-304 0,-4-2-64 16,6 4-16-16,-2-2 0 16,-2 5-240-16,5 0 0 0,-5 2 0 0,5-2 0 15,-5 5 0-15,2-5 0 0,0 6 0 0,-2-3 0 0,0 3 0 0,-2-1 0 16,0 4 0-16,-3 3 0 0,2 2 0 0,-2 0 0 15,-1 0 160-15,3 0-32 0,1 1 160 0,0 2 32 16,1 1 16-16,-4-1 0 0,1 2-80 0,1-1 0 16,3-4-16-16,-2 5 0 0,0 2 0 0,2 0 0 15,0-1 0-15,4-1 0 0,-1-3-64 0,4 0-16 16,-1 1 0-16,1-3 0 0,0 4-160 0,0-1 0 0,-2 1 0 16,0-2 0-16,2 1 0 0,-5-3 0 0,1 2 0 0,1-2 0 15,-2 0 0-15,1-3 0 0,2-2 0 0,2-4 0 16,0 4 0-16,6 3 0 0,-1-5 0 0,-5-33 0 15,23 70 0-15,-23-70 0 0,33 71 128 0,-33-71-128 16,40 66 0-16,-40-66 0 0,43 61 0 0,-43-61 0 16,42 58 0-16,-42-58-144 0,0 0 144 0,52 82-208 15,-52-82 208-15,27 59-144 0,-27-59 144 0,19 56-128 16,-19-56 128-16,15 62 0 0,-11-30 0 0,1 4 0 16,-1-1 0-16,1 0 304 0,0 5-48 0,-1-5-16 15,1 5 256-15,-2 0 48 0,6-2 16 0,-9-38 0 0,23 66-176 0,-23-66-16 16,26 63-16-16,-26-63 0 0,35 56-160 0,-35-56-48 15,41 52 0-15,-41-52 0 0,0 0 144 0,74 59 32 16,-74-59 0-16,0 0 0 0,75 44-112 0,-75-44-16 16,0 0 0-16,71 40 0 0,-71-40-16 0,0 0-16 15,75 40 0-15,-75-40 0 0,0 0-32 0,68 44-128 16,-68-44 192-16,0 0-64 0,68 57-128 0,-68-57 128 0,0 0-128 16,66 70 128-16,-66-70-128 0,0 0 0 15,89 68 0-15,-89-68 0 0,75 41 0 0,-75-41 0 0,85 41 0 0,-85-41 0 16,91 27 0-16,-91-27 0 0,91 25 0 0,-91-25 0 15,94 22 0-15,-94-22 0 0,94 23 0 0,-94-23 0 16,94 30 0-16,-94-30 0 0,101 33 0 0,-101-33 0 16,104 35 0-16,-104-35 0 0,101 34 0 0,-101-34 0 15,98 32 0-15,-98-32 0 0,103 26 0 0,-103-26 0 16,108 23 768-16,-108-23 192 0,120 24 16 0,-120-24 16 16,127 19-1696-1,-127-19-352-15,126 14-64 0,-126-14-16 0,122 12 880 0,-122-12 256 0,115 9 0 0,-115-9 0 16,129 3-128-16,-56-3 128 0,7 0 0 0,0 0 0 0,0 0 0 0,-3 0 0 15,-77 0 0-15,147 7 0 16,-71-3 0-16,3-4 0 0,-1-2 0 0,6-1 0 0,-4-3-192 0,-5-1 48 16,-4 2 0-16,1-3 0 0,-72 8 16 0,136-18 0 15,-67 6 0-15,3-2 0 0,8 0 128 0,2-3 0 16,1 4 0-16,-2-4 0 0,-6-2 0 0,-4-2 0 16,7 4 0-16,-1-3 0 0,5-1 0 0,-2 4 0 15,4-2 0-15,-6-2-128 0,-3-2 128 0,0 1 0 16,0-3 0-16,-4 3-128 0,-1 3 128 0,3-2 0 15,6 1 0-15,-4 0 0 0,0 0-176 0,-6 0-48 16,-3 2-16-16,-6 1 0 0,-60 17-80 0,115-37-32 16,-54 13 0-16,3 1 0 0,2-3 160 0,1 2 16 0,1-3 16 15,-4-2 0-15,-1 3 160 0,-7-2 0 0,3 2 0 0,-3-6-128 16,3 3-64-16,2-3-16 0,-4 1 0 0,4 1 0 31,0 3 48-31,-1-3 16 0,-3 4 0 0,-5-6 0 0,-6 5 144 0,-5-3-128 0,0 0 128 0,-7 3-128 16,3 0 128-16,-37 27 0 0,61-43 0 0,-37 20 0 15,-24 23 368-15,56-45 48 0,-56 45 16 0,58-49 0 16,-29 25 80 0,-1-4 0-16,2-2 16 0,-2 2 0 0,1-3-352 0,-1-2-176 0,-3-2 160 0,-6-1-160 15,-2 1 128-15,-3-5-128 0,-2 5 0 0,-1-9 0 16,-3 4 208-16,-1-9-48 0,2 6-16 0,-4-6 0 0,1 4 416 0,-1-2 80 16,2-2 0-16,-4 6 16 0,3-6-208 0,-1 3-32 15,0-2-16-15,-3-5 0 0,3 5-128 0,-5-1-16 16,2-3-16-16,-4-1 0 0,2 5 0 0,-5-1 0 15,1 0 0-15,-3 4 0 0,-1 1-32 0,-1 1 0 16,0 3 0-16,-1-4 0 0,1 9 16 0,-5-5 0 16,0 5 0-16,2 2 0 0,-2 0-32 0,-3 0 0 15,1 0 0-15,0 5 0 0,0-3-16 0,-1 1-16 16,-2 4 0-16,1-2 0 0,1 4 0 0,-6-2 0 16,2-2 0-16,-1 2 0 0,1 0-160 0,-4-2 128 15,1-2-128-15,1 2 128 0,-3 2-128 0,0-3 0 16,-2-6 0-16,-1 3 128 0,1 1-128 0,-2 0 0 0,2 1 0 15,-1-1 0 1,1 5 0-16,-2-1 0 0,1 0 0 0,1-3 0 0,-7 2-160 0,0-2 160 0,-2 3 0 0,-3 0-144 16,-2 7 144-16,-3-3-192 0,0 6 192 0,-4-3-192 15,0-1 16-15,-1 4 0 0,-4 3 0 0,-4-2 0 16,1 2-32-16,-4 1-16 0,-2 2 0 0,-3 1 0 16,-4-1-144-16,2 2-16 0,0 1-16 0,0-1 0 15,2 0 144-15,1 4 48 0,3-2 0 0,-1 2 0 16,-1 3 208-16,3-1 0 0,-4-3 0 0,-1 0 0 31,5 4 0-31,-4-5-144 0,1 3 144 0,3-1-128 0,0 3-32 0,-5 2 0 0,-1 0 0 0,-4 0 0 0,-4 2 0 16,-3-2 0-16,1 0 0 0,0 4 0 0,2-1 160 15,-1-1-128-15,1 7 128 0,0-4-128 0,0-2 128 0,-5 2 0 32,-2-3 0-32,5 0-128 0,4 3 128 0,-2-1 0 15,-2 1-144-15,-5-2 144 0,9 3-128 0,-9 1 128 16,1-2-160-16,-5-2 160 0,1 2-272 0,1 1 32 15,4 1 16-15,5-6 0 0,0 6 48 0,2-5 16 16,0 5 0-16,-2-5 0 0,0 3 160 0,5-1 0 16,-3-1 0-16,1-1 0 0,5 1-256 0,-1 2 0 15,-4-5-16-15,-3 4 0 0,-1 1 80 0,-3 0 32 16,4-1 0-16,-3 5 0 0,1 3 160 0,2-2 0 16,0 8-144-16,0-3 144 0,0 5-208 0,-5-3 16 0,2 6 16 0,6-6 0 31,3 4-736-31,-3 2-160 0,-3-3-16 0,-3 7-10848 0</inkml:trace>
  <inkml:trace contextRef="#ctx0" brushRef="#br0" timeOffset="3150.44">10570 13593 10127 0,'-14'-2'896'0,"2"2"-704"0,7 0-192 0,5 0 0 16,0 2 928-16,0-2 160 15,-9 1 16-15,0 1 16 0,1 2-96 0,-1 1 0 0,5 0-16 0,8 4 0 16,-1-2-816-16,3 1-192 0,-6-8 0 0,0 0 0 16,0 0 0-16,0 0-128 0,0 0 128 0,0 0-160 15,45 51-16-15,-42-42 0 0,-3-2 0 0,0 1 0 16,-5 3 800-16,2 1 144 15,3 0 48-15,-4 2 0 0,2 3 576 0,2-1 112 0,2 3 32 0,2 4 0 16,-1 3-592-16,2 2-112 0,-1 8-32 0,1-1 0 16,-3 0-400-16,1 5-80 0,3 4 0 0,1-1-16 0,-4 3-176 0,4-6-128 15,2-2 192-15,-1 2-192 0,5-2 208 0,-5-1-64 16,1-2-16-16,2 0 0 0,-11-35-128 0,20 62 0 16,-20-62 144-16,18 61-144 0,-15-29 0 0,-1 2 0 15,-4 1 0-15,-1-2 0 0,-1-3 0 0,-1 1 192 31,0 2-64-31,-2-1 0 0,0 1 256 0,4 0 64 0,-3 0 16 0,5-3 0 0,1 1-16 0,3-5-16 16,4 4 0-16,-7-30 0 0,28 45-304 0,-28-45-128 16,0 0 0-16,63 44 128 0,-63-44-256 0,0 0-64 15,90 17-16-15,-90-17 0 16,80-3-240-16,-80 3-64 0,84-9 0 0,-84 9 0 16,84-18 80-16,-84 18 16 0,75-17 0 0,-75 17 0 0,71-16 288 0,-71 16 128 15,0 0-128-15,96-12 128 0,-96 12 0 0,0 0 0 0,97-3 0 0,-97 3 0 16,75 3 256-16,-75-3 64 0,84 4 32 0,-84-4 0 15,98 5 32-15,-98-5 0 0,95 10 0 0,-95-10 0 16,100 7-176-16,-100-7-16 0,104 5-16 0,-104-5 0 16,107 6-176-16,-107-6 0 0,109 8 144 0,-109-8-144 15,124 9 0-15,-124-9 0 0,117 9 0 0,-117-9 0 16,108 9 0-16,-108-9 0 0,103 5 0 0,-103-5 128 16,104 3 64-16,-104-3 0 0,107 9 16 0,-107-9 0 15,115 9 80-15,-115-9 16 0,113 8 0 0,-113-8 0 0,108 14-80 0,-108-14-16 16,99 16 0-16,-99-16 0 15,98 19-208-15,-98-19 144 0,101 30-144 0,-101-30 128 0,108 28-128 0,-108-28 128 16,110 29-128-16,-110-29 128 0,106 23-128 0,-106-23 0 31,99 14 0-31,-99-14 0 0,94 7 0 0,-94-7 0 16,93-7 128-16,-93 7-128 0,101-19 144 0,-101 19 0 16,97-30 0-16,-97 30 0 0,96-31-144 0,-96 31 0 15,94-39 0-15,-94 39 0 0,79-45 0 0,-79 45 0 16,63-43 0-16,-36 22 0 0,-27 21 0 0,53-37 0 15,-53 37 0-15,49-35 0 0,-49 35 0 0,41-26 0 16,-41 26 0-16,0 0 0 0,0 0 0 0,54-23 0 16,-50 23 0-16,1 0 0 0,-3 4 160 0,-2-2-160 15,2-1 192-15,-2 1-192 0,1 2 240 0,-1-3-64 16,4-1-16-16,-1 4 0 0,-1-4-160 0,1 0 0 0,-3 0 0 0,2-4 0 16,-4-1-160-16,2 2-64 0,-6-3-16 0,0-2 0 15,1-1 240-15,-2-1 0 0,0-3 0 0,4 1 0 16,-3-2 352-16,3-3-32 0,3-6-16 0,0 1 0 15,0-8-144-15,5-5-32 0,2-1 0 0,2-5 0 16,0-2-128-16,-2-2 0 0,3 1 0 0,-3-3 0 16,0 4 0-16,-2-3 0 0,-1 10 0 0,1-3 0 15,-5 3 0-15,0 1 0 0,-4 0 0 0,-1 0 0 16,2 4 0-16,-3 0 0 0,1-3 0 0,0 3 0 16,1 0 0-16,4 3 0 0,-3-2 0 0,6 1 0 15,-3-3 0-15,4 1 0 0,3 0 0 0,0-4 0 0,-2 7 0 0,4-2 0 16,-4-1-144-16,2 5 144 0,-5 0-208 0,1 0 16 15,-3 1 0-15,0 1 0 0,-3-2 16 0,-2 7 16 16,-4-2 0-16,-3 3 0 0,1 4 160 0,-6 0-128 16,-1 0 128-16,-4-1-128 0,-3 4 128 0,1-1 0 15,-6 3 0-15,1-1 128 0,1 3 0 0,-4-2 16 16,1 4 0-16,-7 0 0 0,3 1-16 0,-5-1 0 16,3 2 0-16,-10-3 0 0,-2 3-128 0,-1-1 0 15,-2 4 0-15,-1-5 0 0,1 5 0 0,-2-3 0 16,2 1 0-16,-2-2-176 0,-4-1 176 0,2 2 0 15,-1-2 0-15,-4-1 0 0,-5 5 0 0,-2-1 0 0,-2 2 128 16,-1 2-128-16,-4-1 0 0,3 1 0 0,2 5 0 0,-4-2 0 16,-1 0 0-16,-7 1 0 0,-7 6 0 0,-2-3 0 15,4 1 0-15,-4 1-192 0,6-3 192 0,-7-1-192 16,-4 4 48-16,-3-1 0 0,-6-1 0 0,2 5 0 16,-3 0-96-16,0-2-16 0,1 5 0 0,-10-3 0 15,-3 9 256-15,6-6 0 0,7 1 0 0,8-6 0 16,8 2 0-16,5-5 0 0,9-1 0 0,2 1-144 31,11 0-816-31,9-4-144 0,17-2-48 0,10-3-13760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4T19:40:10.7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18340 4908 11967 0,'-3'2'1072'0,"1"-2"-864"0,4 0-208 0,1 0 0 16,3 0 1168-16,1 4 192 0,-2-4 48 0,7 3 0 15,-12-3-1264-15,0 0-144 0,0 0-224 0,0 0 48 16,0 0-656-16,70 19-128 16,-65-19-16-16,-5 0-16 0,0 0 1136 0,0-2 240 0,0-1 32 0,0-1 16 0,0 4 1024 0,0-1 208 15,0-3 32-15,2 4 16 0,1 0-416 0,1 4-80 16,-3-3 0-16,3 3-16 0,-1 1-448 15,3 4-96-15,-3 5-16 0,-1-2 0 0,1 2-272 0,-3-14-64 16,0 0-16-16,18 52 0 0,-17-31-288 0,1 2 0 16,0-2 0-16,-7 3 0 0,1 2-160 0,-1 0 160 15,-2 4-160-15,-3 1 160 0,1 6 0 16,-5 1 0-16,2 4 0 0,-2 1 0 0,-9 8 0 0,2-4 0 16,0-3 0-16,-1 4 0 0,-3 1 0 0,1-2 0 15,5 0 0-15,-2-5 0 0,2-7 0 0,3 0 0 0,2-4 0 16,2-5 0-16,1 2-128 0,3-7 128 0,-1 1 0 0,5-6-144 15,1 0 144-15,1-6 0 0,4 1 0 0,-2-3 0 16,3 1 304-16,1 0-16 0,1 1 0 0,0 1 0 16,2-1 64-16,2-1 16 0,-4 0 0 0,4 3 0 15,-4-2-112-15,2 2-32 0,0-1 0 0,2-1 0 16,-9-10-224-16,0 0 128 0,0 0-128 0,0 0 0 16,0 0 0-16,0 0 0 0,70 51 0 0,-70-51 0 15,0 0 0-15,0 0 0 0,0 0 0 0,81 12 0 16,-81-12 352-16,0 0-32 0,0 0 0 0,89 5 0 15,-89-5 144-15,0 0 32 0,0 0 0 0,86 21 0 0,-86-21-160 16,0 0-16-16,0 0-16 0,80 32 0 16,-80-32-304-16,0 0 0 0,0 0 0 0,82 36 0 15,-82-36 0-15,0 0 0 0,0 0-192 0,101 23 48 0,-101-23-112 0,0 0 0 16,90-2-16-16,-90 2 0 0,75-9 272 0,-75 9 0 16,91-8-128-16,-91 8 128 0,106-9 0 0,-106 9 0 15,110-9 0-15,-110 9 0 0,106-12 0 0,-106 12 0 16,103-16 0-16,-103 16 0 0,101-12 0 0,-101 12 0 15,105-5 0-15,-105 5 0 0,99 0 0 0,-99 0 0 16,105 2 0-16,-105-2 0 0,97 3 0 0,-97-3 0 16,91 0 0-16,-91 0 0 0,91-3 0 0,-91 3 0 15,90-6 0-15,-90 6 0 0,94 0 0 0,-94 0 0 0,105 0 0 0,-105 0 0 16,111 4 0-16,-111-4 0 0,107 2 0 0,-107-2 0 16,101 0 0-16,-101 0 0 0,96 7 0 0,-96-7 0 15,97 10 0-15,-97-10 0 0,98 14 0 0,-98-14 0 16,109 16 0-16,-109-16 0 0,124 14 0 0,-124-14 0 15,119 5 0-15,-119-5 0 0,118 3 0 16,-118-3 0-16,126 0 0 0,-126 0 0 0,132 9 0 0,-62-4 0 16,5 0 0-16,0-1 0 0,-7-1 0 0,1-6 0 15,1 3 0-15,1-4 0 0,3-1 0 0,6 4 0 16,5-6 0-16,8 1 0 0,2 1 0 0,-2-7 0 16,-4 3 0-16,-6-1 0 0,1 3 0 0,1 2 0 0,8 1 0 15,-4 1 0-15,-2-3 0 0,-4 3 0 0,-4-2 0 0,-3-1 0 16,3 6 0-16,-3 0 0 0,6 6 0 0,-3-3 0 15,3 1 0-15,-4-4 0 0,-3 0 0 0,-5 0 0 16,1-2 0-16,4 0 0 0,0-1 0 0,9 3 0 16,-1 0 0-16,1-6 0 0,-4 3 128 0,0-2-128 15,-1 1 0-15,-4-1 144 0,1 2-144 0,-1 6 0 16,4-3 0-16,-1 5 0 0,-3-1 0 0,-4-4 0 16,-1 3 0-16,-7-1 0 0,-63-2 0 0,118 3 0 15,-118-3 128-15,128 6-128 0,-57-1 0 0,-3-3 0 16,5-2 0-16,-5-2 0 0,-3 0 0 0,-3-1 0 15,1 1 0-15,-63 2 0 0,122-4 0 0,-122 4 208 0,127 0-48 0,-60 4-16 16,0-2 336-16,1-2 64 0,-3 0 16 0,-65 0 0 16,122 0-192-16,-63-2-48 0,-59 2 0 0,122 0 0 15,-122 0-320-15,127 2 0 0,-59-2 0 0,-1 0 0 16,2-2 0-16,-3-2 0 0,1-1 0 0,-3-2 0 16,-64 7 0-16,126-5 0 0,-62 2 0 0,2 3 0 15,6 0 0-15,-4 0 0 0,1 0 0 0,-2-6 0 16,-3 3 0-16,2-2 0 0,-3-1 0 0,0 3 0 15,-2 1 144-15,8 2-144 0,-1 2 192 0,6-2-192 16,1 5 176-16,-9-3-176 0,0 0 160 0,-3 1-160 16,-63-3 0-16,120 11 0 0,-120-11 0 0,122 17 0 0,-122-17 0 15,127 17 0-15,-61-8 0 0,1 0 0 0,-1-4 0 16,-7-3 0-16,2-1 0 0,-61-1 0 16,119 0 0-16,-119 0 0 0,123 6 0 0,-57-3 0 0,4 1 192 0,2-3-48 15,-3 3-16-15,3-8 0 0,-6 4 16 0,0-1 0 16,-5 1 0-16,2-4 0 0,3 8-144 0,0-3 0 15,4-1 0-15,-4 4 0 0,2-4 0 0,-2 0 0 16,-1-4 0-16,1-1 0 0,0 3 0 0,-3-5 0 16,3 6 0-16,4-3 0 0,-4 1-256 0,-3-1-48 15,1-1 0-15,-64 5 0 16,100-9-160-16,-100 9-48 0,75-14 0 0,-75 14 0 16,57-12 48-16,-57 12 0 0,0 0 0 0,65-14 0 0,-65 14 464 0,0 0 0 15,0 0-128-15,57-8 128 0,-57 8 0 0,0 0 208 16,0 0-32-16,0 0-16 0,66-9-160 0,-66 9 0 0,0 0 0 0,0 0 0 15,0 0 0-15,35-14-272 0,-35 9 64 16,0-2 16-16,0-2 192 0,0 0 0 0,-5-5 0 0,3 4 0 16,1-6 0-16,-5-1 0 0,3-1 176 0,-2-6-48 15,1 0-128-15,-5-1 0 0,1-4 0 0,-4-3 128 16,1-1-320-16,-1-3-48 0,0-1-16 0,1-1 0 16,4-2 112-16,0 1 16 0,4-1 0 0,-1 0 0 15,4 0 128-15,0 2 144 0,0 1-16 0,4-1-128 16,-4 1 0-16,0 1 0 0,3-2 0 15,-3 1 0-15,0-1-304 16,0-2-160-16,2 5-48 0,-2 0 0 0,3 2-208 0,-3 0-48 0,0 1-16 0,0 6 0 0,2 0 400 0,0 2 64 16,3 3 32-16,-3 0 0 0,1 5 288 0,3 1 192 15,-3 4-16-15,1-1-16 16,-3 3 320-16,1 4 64 0,-2-2 16 0,-3 2 0 0,-1 1-48 0,1-1-16 16,-4 5 0-16,-6 0 0 0,0 0-128 0,-8 0-32 15,-2 0 0-15,-3 4 0 0,-4-1-336 0,-3-1 144 16,-2 3-144-16,-5-5 0 0,-2 4 176 0,-5-8-176 15,-3 4 160-15,-4-5-160 0,5 1 544 0,-5-1 16 16,-2-4 0-16,-5 6 0 16,-2-2 16-16,1 3 16 0,-3 2 0 0,-3-2 0 0,-5 0-400 0,-4-1-64 15,-6-2-128-15,-1 0 176 0,6-2-304 0,-2 1-64 0,-8 6-16 16,3-3 0 0,-4-2-176-16,-1-1-48 0,1-2 0 0,0-5 0 0,5 5 272 0,-3-1 160 0,2 0-192 0,1 1 192 15,0-1 0-15,-4 0 0 0,0-1 0 0,1-2 0 16,4 3 0-16,-1 0 0 0,2 4 144 0,0-4-144 15,2 1 0-15,-5-1 0 0,-1 4 0 0,1-2 0 16,5 1 0-16,-4-2 0 0,2 4 0 16,-3-1 0-16,1-4-144 0,-5 4-64 0,-7 2-16 0,4-3 0 15,3 6 32-15,2-5 0 0,3 0 0 16,1-2 0-16,1 5 192 0,-9-1 0 0,2 3 0 0,0-4 160 16,2 8-160-16,-2-4 0 0,2 0 144 0,-2-4-144 0,1 4 0 15,-5 0 0-15,1 4 0 0,-2-1 0 0,1 2-176 0,1-5 0 16,5 4 0-16,-4-4 0 15,1 2-96-15,-4-2-32 0,-2 5 0 0,0 2 0 0,5-2 304 0,-1-1 0 16,3-3 0-16,-3 3 0 0,-8 1 0 0,3 4 0 16,-1-1 0-16,1 1 0 0,-1 0 0 0,0 0 0 15,-1-4 0-15,-2 3 0 0,4-1 0 0,-5-1 0 16,1 4 0-16,4 1 0 16,3-3 0-16,-6 1 0 0,-2-2 0 0,0 2 0 0,1-2 0 0,7-2 0 15,2 0 0-15,0 0 0 16,-1-1-336-16,-1-4-16 0,-3-2 0 0,1 2 0 15,3-2-80-15,1 2-16 0,5 2 0 0,-4-2 0 16,-6 0 176-16,1 0 16 0,0-2 16 0,2 4 0 0,5 0 240 0,2 5 0 0,-5 1 0 16,-6 3 160-16,-7-2-160 0,6-4 0 0,7 4 0 0,-1-2 0 15,6 3 0-15,2 2 0 0,-2-1 0 0,-2-3 0 16,-4-1-256-16,5-1 64 0,0-1 0 0,1 2 16 31,2-2-208-31,1 0-32 0,-3 4-16 0,2-6 0 0,-2-6 432 0,1 3 0 0,8-2 0 0,-2 2 0 16,5 2 384-16,-5 1 144 0,1 1 48 0,-4 1 0 15,-1-1 48-15,0-3 16 0,1-1 0 0,2 6 0 16,0-3-320-16,4 6-64 16,-2-1-16-16,-1 1 0 0,-9 2-624 15,1-4-112-15,0-2-16 0,1 0-16 0,2 2-672 0,-2-2-128 0,3 4-16 0,-5 0-16 16,-5-4 464-16,2-2 80 0,-1 1 32 0,3 4-6480 16,4 3-1296-16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1:09:34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20696 9076 3679 0,'-5'-1'320'0,"0"1"-320"16,1 0 0-16,4 0 0 0,0 0 752 0,0 0 80 15,0 1 0-15,-5-2 16 0,2-1-208 0,-3 0-32 16,6-1-16-16,-3 1 0 0,6 0 112 0,-1-3 0 16,5 1 16-16,-2-1 0 15,4 2-352-15,0-3-80 0,0 1-16 0,1 2 0 0,0 1-144 0,-3-2-128 16,2 1 144-16,-2 3-144 15,2 0 720-15,-9 0 48 0,0 0 16 0,0 0 0 0,0 0 128 0,66-2 32 16,-66 2 0-16,49-8 0 0,-49 8-544 0,61-16-96 16,-61 16-32-16,80-14 0 0,-36 5-272 0,6 1 0 0,2 2 128 0,6-2-128 15,3 4 0-15,-4-1 0 0,1 0 0 0,-6-1 0 16,2-1 0-16,0-1 0 0,2 4 0 0,1-3 0 16,4 0 0-16,6 2 0 15,4 0 0-15,4-2 0 0,3-4 0 0,-3-1 0 0,0 0 0 0,-2-2 0 16,2 5-192-16,2-4 192 0,-2 4-208 0,5 0 80 15,4 0 128-15,-4 4 0 0,-3 0 0 0,-4-2 0 16,-3 7 0-16,1-5 0 0,-5 5 0 0,4-4 0 0,5 3 0 16,5 1 0-16,4 0 0 0,-4 0 0 15,-5 0-480-15,0-4-16 0,-4 4 0 0,8-3 0 16,4-3-384-16,1-2-80 0,8-1 0 0,-3 4-16 16,-5-1-112-16,-4 3-32 0,-2-1 0 0,-3 1 0 15,-3-2 160-15,-1 1 16 0</inkml:trace>
  <inkml:trace contextRef="#ctx0" brushRef="#br0" timeOffset="691.69">20722 10102 20271 0,'-3'2'1792'0,"3"3"-1424"16,3-3-368-16,1 0 0 0,-1-2-192 0,3 0-128 0,2 3 0 0,-8-3-16 31,0 0-720-31,0 0-144 0,75 11-16 0,-75-11-16 15,51-7 272-15,-27 0 64 0,1 1 16 0,2-2 0 0,1-1 736 0,0-3 144 0,2 3 0 0,-30 9 0 16,54-14 768-16,-23 5 128 0,-31 9 0 0,65-8 16 16,-65 8 432-16,69-6 96 0,-69 6 16 0,75-3 0 15,-75 3-624-15,75-2-112 0,-75 2-16 16,80 2-16-16,-80-2-448 0,93 5-96 0,-93-5-16 0,103-2 0 16,-46-1-128-16,8-2 192 0,3 0-192 0,5-2 192 0,2 1-192 0,-4 3 0 15,-5 3 0-15,1 0 0 0,-1 0 0 0,0 0 0 16,-3 0 0-16,6 0 0 0,-2 0 0 0,4-2 0 15,4-1 0-15,-2-1 0 16,2 4-560-16,-9-5 16 0,2 3 0 0,6-5 0 16,6 4-800-16,7-2-144 0,10 3-48 0,-8-2-3840 15,0 1-768-15</inkml:trace>
  <inkml:trace contextRef="#ctx0" brushRef="#br0" timeOffset="1257.01">21076 11307 12895 0,'7'4'1152'0,"-2"-4"-928"0,4 2-224 0,-4-2 0 15,-5 0 464-15,0 0 48 16,0 0 16-16,87 3 0 0,-87-3-528 0,119 9 0 0,-119-9 0 0,129 5 0 16,-129-5-144-16,132-2 16 0,-57 2 0 0,4-7 0 15,4 2 128-15,6 2 0 0,5 3 0 0,-1-2 0 16,-6 2 624-16,0 2 144 0,-2 5 48 16,-1-2 0-16,3 9 688 0,2-2 144 0,0 2 16 0,-2 3 16 15,-7 1-432-15,-1-1-96 0,1-3 0 0,3 0-8704 16,6-7-1728-16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4T19:42:19.3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21026 8653 2751 0,'-4'0'256'0,"4"0"-256"0,4 0 0 0,-3 0 0 15,3 0 0-15,-1 0-192 0,6 0 48 0,-4 0 0 32,8 0-224-32,0 0-32 0,-4 0-16 0,2 0 0 0,-4 0 416 0,1 0 272 15,-2 0-32-15,-6 0-16 0,3 0 1120 0,-3 0 240 0,0 0 32 0,-2 3 16 16,1-1-112-16,-5 2-32 0,-2 1 0 0,-1-2 0 15,0 6-608-15,-3-4-128 0,2 4-32 0,-3 0 0 16,-4-1-272-16,-1 5-48 0,5-3-16 0,-5-1 0 0,1 7 144 0,-3-6 32 16,3 6 0-16,-2-2 0 15,3 0-192-15,-1-2-48 0,-4 2 0 0,2-2 0 0,1 2-144 0,1-4-48 16,-6 6 0-16,2 0 0 0,-1-1-128 0,-4-1 0 16,-1 0 0-16,-1-2 0 0,2 2 0 0,0 2 0 15,0 1 0-15,5-3 128 0,2 0 224 0,3-2 32 16,6-1 16-16,3 1 0 0,5-2 112 0,2-1 0 15,0 3 16-15,4 2 0 0,1-1-336 0,-5-13-192 16,0 0 192-16,0 0-192 0,0 0 0 0,0 0 0 16,57 62 0-16,-57-62 0 0,0 0 240 0,0 0-16 15,0 0 0-15,0 0 0 0,77 40 224 0,-77-40 64 16,0 0 0-16,0 0 0 0,65 21 64 0,-65-21 32 16,0 0 0-16,0 0 0 0,85 23-80 0,-85-23-16 0,0 0 0 15,78 14 0-15,-78-14-192 0,0 0-32 0,87 17-16 16,-87-17 0-16,0 0-272 0,86 25 0 0,-86-25 0 0,0 0-144 31,82 22-784-31,-82-22-160 0,0 0-16 0,71 23-16 16,-71-23-1584-16,0 0-320 0</inkml:trace>
  <inkml:trace contextRef="#ctx0" brushRef="#br0" timeOffset="455.1">20872 8984 12895 0,'-10'-11'576'0,"6"5"112"16,-1 0-560-16,3 3-128 0,2 3 0 0,0-2 0 15,2 2-736-15,-2-3-176 0,2 3-48 0,1-4 0 16,1 4-768-16,-2 0-176 0,1 4-16 0,-3 1-16 0,2 2 1808 0,-2-2 352 16,-2 4 80-16,2-1 16 0,0 1 1776 0,0-4 352 15,0 4 80-15,0 0 16 0,4-4 32 0,1 2 16 0,0-2 0 0,4 0 0 16,-1-1-1024-16,6-2-208 0,4-2-32 0,3-2-16 16,1-2-528-16,1 3-96 0,12-6-32 15,1 1 0-15,8-2-192 0,8-1-32 0,9 0-16 0,6-3 0 16,2-2-96-16,8-3-32 0,3-6 0 0,7 4 0 15,6-2-288-15,16-5 0 0,15 0-128 0,5-2 128 16,-2-3-320-16,2 1 48 0,-2 4 0 0,1 0 0 31,4 3-816-31,-8 2-144 0,-6 4-48 0,-4 1 0 0,-1 4 192 0,-2 3 16 16,3 6 16-16,-8-2 0 0,-5 5 1200 0,0 0 240 0,-3 0 64 0,3 3 0 16,0-3 16-16,-9 0 16 0,-7 2 0 0,3-2-7776 15,-12 3-1568-15</inkml:trace>
  <inkml:trace contextRef="#ctx0" brushRef="#br0" timeOffset="41681.1">9045 10769 7359 0,'-10'5'656'0,"1"-1"-528"0,6-4-128 0,3 0 0 16,0 0 144-16,-2 3 0 0,-5-1 0 0,-2 5 0 15,-1-2-144-15,1-1 0 0,0 1 0 0,4-3 0 16,2 0-128-16,3-1 128 0,-4-1 0 0,4 0 0 16,-2 4 400-16,2-2 160 0,-3 1 16 0,0 0 16 15,-3-1 416-15,1 2 80 0,-4 1 0 0,1-2 16 16,-1 1-288-16,0 1-64 0,0-1-16 0,-3-3 0 0,7 3-256 0,0-1-48 15,-2-1-16-15,2 2 0 16,1-3 96-16,2-1 0 0,2 0 16 0,0 0 0 0,0 0-128 0,0 0-16 16,2 0-16-16,0 0 0 0,0 2-128 0,1-2-32 15,1 2 0-15,1-2 0 0,0 3 32 0,0 1 0 16,2-3 0-16,2 5 0 0,-9-6 16 0,0 0 16 16,0 0 0-16,0 0 0 0,0 0-16 0,0 0-16 15,91 26 0-15,-91-26 0 0,0 0-240 0,0 0 128 16,69 3-128-16,-69-3 0 0,0 0 0 0,0 0 0 15,89-3 0-15,-89 3 0 0,56-9 256 0,-56 9-32 0,59-10-16 0,-59 10 0 16,70-14 96-16,-70 14 16 0,80-16 0 0,-80 16 0 16,91-14-320-16,-91 14 128 0,92-14-128 0,-92 14 0 15,92-12 128-15,-92 12-128 16,86-9 0-16,-86 9 0 0,75-5 0 0,-75 5 0 0,75 0 0 0,-75 0 0 16,0 0 0-16,97 0 192 0,-97 0-64 0,72 4-128 15,-72-4 0-15,73 1 0 0,-73-1 0 0,75 7 0 16,-75-7 0-16,75 5 0 0,-75-5 0 0,69 4 0 15,-69-4 336-15,0 0-32 0,98 10-16 0,-98-10 0 16,0 0 448-16,94 18 96 0,-94-18 0 0,0 0 16 16,96 14-288-16,-96-14-64 0,0 0-16 0,89 15 0 0,-89-15-224 15,0 0-32-15,87 20-16 0,-87-20 0 0,0 0-208 0,89 20 0 16,-89-20 0-16,0 0 0 0,83 20 0 16,-83-20 0-16,0 0 0 0,72 12 0 0,-72-12 0 0,0 0 0 15,0 0 0-15,87 3 0 0,-87-3 304 0,0 0 64 16,0 0 16-16,89 0 0 0,-89 0 80 0,0 0 32 15,0 0 0-15,92 7 0 16,-92-7-288-16,0 0-48 0,72 4-16 0,-72-4 0 0,0 0-144 0,89 0 0 16,-89 0 0-16,69 0 0 0,-69 0 0 0,80-4 0 15,-80 4 0-15,88-8 0 0,-88 8-128 0,76-14 128 16,-76 14 0-16,75-13 0 0,-75 13 0 0,73-10 0 16,-73 10 0-16,67-5 0 0,-67 5 0 0,69-7 0 0,-69 7 0 15,72-2 0-15,-72 2 0 0,0 0 0 16,97 0 0-16,-97 0 0 0,0 0-256 0,96 2 0 0,-96-2 16 0,0 0 0 15,98 7 64-15,-98-7 16 0,0 0 0 0,97 5 0 16,-97-5 160-16,75 9 0 0,-75-9 0 0,84 8 0 16,-84-8 0-1,85 13 0-15,-85-13 0 0,91 10 0 0,-91-10 0 0,94 12 0 0,-94-12 0 0,105 0-15968 16</inkml:trace>
  <inkml:trace contextRef="#ctx0" brushRef="#br0" timeOffset="43002.21">24791 11095 11055 0,'-10'-4'976'0,"1"4"-784"16,4 0-192-16,5-1 0 15,0-1-976-15,0 0-240 0,-9-1-64 0,-5-6 0 0,-1 4 1088 0,-5-4 192 0,3 0 0 16,-6 1 144 0,6-1-1088-16,0 4-208 0,-1-2-64 0,1 2 16 0,-1 1 3504 0,1-1 688 0,3 5 144 0,0-4 16 15,2 3-112-15,3-3-32 0,4 2 0 0,1-1 0 16,1-1-1088-16,1-1-208 0,4 2-48 0,5-3-16 15,0 3-944-15,2-6-176 0,6 1-32 0,-1-3-16 16,-14 11-480-16,32-17 0 0,-15 8 0 0,4-3 0 16,1 3 0-16,-22 9 0 0,44-19 0 0,-44 19 0 15,49-16 0-15,-49 16 0 0,49-14 0 0,-49 14 0 16,54-8 208-16,-54 8-48 0,64-9-16 0,-64 9 0 16,75-7 160-16,-75 7 16 0,85-9 16 0,-85 9 0 15,98-7 16-15,-98 7 0 0,105-5 0 0,-105 5 0 0,109-3-128 0,-109 3-32 16,103 3 0-16,-103-3 0 0,96 9 112 0,-96-9 16 15,92 10 0-15,-92-10 0 0,89 9-48 0,-89-9 0 16,87 12 0-16,-87-12 0 0,94 9-144 0,-94-9-128 16,98 12 144-16,-98-12-144 0,98 10 0 0,-98-10 0 15,95 13 0-15,-95-13 0 0,93 3 0 0,-93-3 0 16,89 0 0-16,-89 0 0 0,96-3 0 0,-96 3 0 16,92-4 0-16,-92 4 0 0,98 0 240 0,-98 0-48 15,97 0-16-15,-97 0 0 0,92 4 0 0,-92-4 0 16,84 5 0-16,-84-5 0 0,75 5-176 0,-75-5 192 15,77 9-192-15,-77-9 192 0,78 9-192 0,-78-9 0 0,79 8 0 0,-79-8 0 16,81 12 0-16,-81-12 0 0,88 13 0 0,-88-13 0 16,87 10 0-16,-87-10 192 15,80 9-192-15,-80-9 192 0,78 5-48 0,-78-5 0 0,82 7 0 0,-82-7 0 16,79 5-144-16,-79-5 128 0,69 9-128 0,-69-9 128 16,63 5-128-16,-63-5 0 0,0 0 0 0,75 7 0 15,-75-7 0-15,0 0 0 0,0 0 128 0,0 0-128 16,0 0 0-16,0 0 0 0,57 2 0 0,-60-2 0 31,-4 0-384-31,-2 0-48 0,-3 0-16 0,-2 0 0 0,0 5-960 0,-1-1-208 16</inkml:trace>
  <inkml:trace contextRef="#ctx0" brushRef="#br0" timeOffset="44839.25">3900 12499 5519 0,'-28'0'496'0,"10"-2"-496"16,6-1 0-16,3 3 0 0,9 0 960 0,4-2 80 15,1 0 32-15,4-3 0 0,5 1-560 0,12-6-128 16,-26 10 0-16,83-26-16 0,-30 8-368 0,-1 1 0 15,7-2 0-15,-1-2 0 0,-2 2 0 0,1-2 0 16,6 0 0-16,-6-2 0 0,-3 9 496 0,-1-1 128 16,-1 1 16-16,0 0 16 0,2 3 416 0,4-1 80 15,-1 0 0-15,4 2 16 0,-7-3-464 0,2 5-80 16,-56 8-32-16,106-13 0 0,-57 6-416 0,-49 7-176 16,110-17 128-16,-49 8-128 0,5-3 128 0,5 3-128 0,1 1 0 15,-1 2 128-15,-3 1-128 0,-1 2 0 0,0-1 144 0,3 3-144 16,-2-1 0-16,7 0 0 0,9-1 0 15,1-1 128-15,6 2-128 0,-4-1 0 0,-3 3-128 0,-1-2 128 16,6-5 0-16,7 2 0 0,7 0 0 0,-1-2-128 16,-2 5 128-16,-3-1 0 0,1-3 0 0,0-1 0 15,3 2 576-15,5 0 112 0,4-2 16 0,0-2 0 16,-13 2 560-16,8-1 112 0,6-5 32 0,8 5 0 16,1-3-592-16,-2-1-112 0,-6 3-32 0,1-3 0 15,-3 3-320-15,1 1-64 0,8 2-16 0,-9-2 0 16,-9 3-112-16,-4-1-32 0,1 5 0 0,-4 2 0 0,7 1 112 15,-1 2 16-15,-8-4 0 0,0-4 0 0,6 1-256 0,-1-3 0 16,6 1 0-16,5-4 0 0,7 1 0 0,-3-5 0 16,-2 0 0-16,-4 2 0 0,4 1 0 0,5 1 128 15,3 4-128-15,-3-4 0 0,-14 0 144 0,6 4-16 16,-1 2 0-16,4 6 0 0,1 6 64 0,-5-4 0 16,-6 2 0-16,-6 0 0 0,-2 0-192 0,4 2 0 15,7 1 0-15,0 2 0 0,1 2-272 0,-1-5-96 16,-7-2-16-16,5 3-14048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38:07.1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27595 6312 3679 0,'-24'0'320'0,"8"0"-320"0,4 0 0 0,1 0 0 16,4 4 576-16,2-1 32 0,0-1 16 0,-5 1 0 16,-10 8 208-16,-2-1 64 0,-1 4 0 0,2 0 0 0,-1 4-672 0,-3-1-224 15,2 2 144-15,1-2-144 16,-4 8 0-16,-2-2 0 0,-4-1-192 0,-1 1 192 16,0 3 0-16,-2 0 320 0,1 4-48 0,-1-2 0 0,0 3 656 0,0-5 128 15,2 5 32-15,0 2 0 0,0 1-240 0,-2-3-32 16,2 2-16-16,-4-2 0 0,1 1-368 15,1 4-80-15,0-1-16 0,0 0 0 0,4 3-112 0,-4-1-32 16,3 3 0-16,1 2 0 0,0 0-192 0,1 5 0 16,-1-2 0-16,-4 4 0 0,3 3 0 0,-2-3-128 15,-1-2 128-15,0-2 0 0,0 4 0 0,-2-4 0 16,-3-1-128-16,0-3 128 0,0 1 0 0,2-2 0 16,1 4 0-16,4-1 0 0,2 3 0 0,1-3 0 15,2 1 0-15,6 3 0 0,1-6 0 0,2 3 0 0,1-4 0 0,1 4 0 16,-4 3-144-16,2-6 144 0,-4 8 0 0,2-5-144 31,-2 3-256-31,6-5-48 0,-6 1-16 0,2-3 0 16,2 0-176-16,0 0-48 0,-4-1 0 0,1 1 0 0,-1 3 560 0,-3-3 128 0,3 6 0 0,-1-5 0 15,0-1 128-15,1-3 48 0,4-2 16 0,1 3 0 16,3-5 160-16,2 2 32 0,3 0 16 0,3 0 0 16,2 3-176-16,0 2-32 0,1 2-16 0,-3 0 0 15,5 0-176-15,-3 1 0 0,-4 6 0 0,2-9-176 16,2 3 176-16,-5-2-128 0,-1 0 128 0,1-1-128 15,1 0 128-15,-5 0 0 0,2 1 160 0,-2-1-160 16,0 3 416-16,2-3-16 0,-2 7 0 0,2-5 0 0,-2 5-96 16,0-3-32-16,2-3 0 0,-2 3 0 0,2-4-48 0,-2 4-16 15,0-4 0-15,1 0 0 0,-4 1-80 0,3 0 0 16,-3-5-128-16,1 2 192 0,0-4-192 0,4-5-128 16,-2 6 128-16,5-7-208 0,-3 3 208 0,4-3 0 15,2-4 0-15,-1 3 0 0,6-1 0 0,-3 3 0 16,2-1 0-16,4 4 160 0,2-3-16 0,-1-1 0 15,4-2 0-15,0 0 0 0,2 0-144 0,-1 4 0 16,6-6 0-16,-5 2 0 0,3 1 0 16,2-1 0-16,-3 5 0 0,-1-5 0 0,4 0 0 0,-3 2 0 15,1-2 0-15,0 6 0 0,-2-3 0 0,3 3 0 16,-3 2 0-16,2-2 0 0,-3 3 0 0,3 5 0 16,2 0 0-16,0 0 0 0,0-2 0 0,3 2 0 0,-17-40 0 0,44 82 0 15,-44-82-272-15,56 77 64 0,-56-77 16 0,66 61 0 31,-66-61-224-31,0 0-32 0,104 59-16 0,-104-59 0 0,0 0 208 0,93 38 64 0,-93-38 0 0,0 0 0 16,0 0 192-16,104 37 0 16,-104-37 0-16,0 0 0 0,0 0 432 0,110 21 16 0,-110-21 16 0,0 0 0 15,86 0-32-15,-86 0-16 0,69-14 0 0,-69 14 0 16,84-26-272-16,-41 8-144 0,8-3 160 0,0-1-160 16,-3-4 0-16,1 1 0 0,-4-1 0 0,2-4 0 0,-1-4 0 15,1-1 0-15,-2 2 0 0,2-2 0 0,4 0 0 16,1 4 0-16,0 1 0 0,6 4 144 0,-1 0 112 0,-4-2 32 15,1 2 0-15,-7 0 0 0,-2 3-288 0,-1 2 0 16,-4 2 0-16,0-2 0 0,-5 4 128 0,-35 17-128 16,78-32 0-16,-78 32 0 0,85-31 0 0,-85 31 0 15,89-35 0-15,-89 35 0 0,93-35 128 0,-93 35-128 16,80-31 0-16,-45 14 0 0,-6-1 0 16,-1-5 0-16,-4 4 0 0,-1-5 0 0,0 1 320 0,-2-3 16 15,-2 0 0-15,2 0 0 0,-4-2 416 0,2-2 80 16,2-3 0-16,-2-5 16 0,2 1-496 0,2-10-96 15,3-5-32-15,0-7 0 0,6-2-224 0,-6-3 0 0,3-1 0 0,3-5 0 16,-1-1 0-16,4-4 0 16,0-3 0-16,1-6 0 0,-1 4 0 0,-3 2 0 0,-4-1 0 0,1 8 0 15,-3 1 0-15,-3 4 0 0,-2 3 0 0,-4 2 0 16,-6-1 0-16,1 6 0 0,-2 0 0 0,1-1 0 16,-1 1 0-16,3 2 192 0,0-2-16 0,-2 4-16 15,5-2 352-15,-2-4 80 0,3 1 16 0,0-6 0 16,3-3-288-16,0-2-64 0,3 0-16 0,-2 2 0 15,5 5-32-15,-7 7 0 0,2 5 0 0,-2 6 0 16,2 4 48-16,-7-1 0 0,2 6 0 0,-2 1 0 16,0-1-256-16,-2 0 176 0,2-3-176 0,-2 2 160 0,2 0-160 15,0 0 0-15,-2 2 0 0,2 0 0 0,-3 0 0 0,-1 2 0 16,-1-2 0-16,1 1 0 16,-6 6-128-16,1-5 128 0,-2 5 0 0,3 0 0 0,-3-6 0 0,2 4 0 15,4-5 0-15,0 0 0 0,0 0 0 0,-4 2 0 16,3-1 0-16,1 3 0 0,0-2 0 0,-6-1 0 15,3 1 0-15,-6 3 0 0,0-2 0 0,-4 2 0 16,-1 2 0-16,-4 2 0 0,0 0 0 0,-3 3 0 16,-2 0 0-16,0 3 0 0,0 1 128 0,-3 1 64 15,0 1 0-15,1-3 0 0,2 4 48 0,0 0 16 16,0-3 0-16,-3-1 0 0,1-1-128 0,0-5 0 16,-1 1-128-16,-4-3 192 0,2 0-192 0,-2-5 0 0,-2-1 0 15,-6-2 0-15,1 2 0 0,-5-3 0 0,0 6 0 16,-6 1 0-16,-6 7-144 0,-7 5 144 0,-6 8-208 0,-8 9 80 31,-13 8-320-15,-11 12-64-16,-9 7-16 0,-4 7 0 0,-2 5-496 0,2 7-80 0,2 1-32 0,-3-2-11984 0</inkml:trace>
  <inkml:trace contextRef="#ctx0" brushRef="#br0" timeOffset="18855.12">25241 3221 1839 0,'-19'0'160'0,"1"0"-160"0,10 0 0 0,-1 0 0 15,4 3 480-15,-4 1 64 0,-14-3 16 0,-11 8 0 16,-10 0-32-16,-5 8 0 0,2 1 0 0,4 2 0 16,4 5-528-16,4 1 0 0,2 0 0 0,0 0 0 15,2 0 256-15,-4-7-48 0,0 4-16 0,-3-2 0 16,1 2 384-16,2-2 80 0,-1 5 16 0,1-4 0 16,3 4-240-16,3-3-48 0,-1 3-16 0,2 0 0 15,-1 2-80-15,1-2-16 0,2 4 0 0,3-2 0 16,-1-2-48-16,1 4-16 0,4-3 0 0,1 3 0 15,1-2-32-15,1 5-16 0,2 0 0 0,4 2 0 0,-4 8-160 0,2-2 0 16,0-1 0-16,-1 3 0 0,3 1-208 0,1-1-80 16,0 1-16-16,1-2 0 15,3-2-112-15,-4 3-32 16,2 1 0-16,2 4 0 0,-1 5 320 0,1 1 128 0,2 3-128 0,-3 1 128 16,6 3 0-16,-3 0 272 0,6 0-32 0,-3-6-16 0,9-4 80 0,-2-2 16 15,4 1 0-15,-1 1 0 0,4-1-144 0,2-1-32 16,-1 1 0-16,1-1 0 0,1 2 48 0,1-1 16 15,-18-50 0-15,31 94 0 0,-31-94-32 0,35 89-16 16,-35-89 0-16,40 91 0 0,-40-91 112 0,49 99 32 16,-49-99 0-16,52 101 0 0,-52-101 176 0,58 97 32 15,-58-97 16-15,59 96 0 0,-59-96-144 0,64 98-48 0,-64-98 0 16,70 104 0-16,-70-104-96 0,72 100-32 0,-72-100 0 0,69 99 0 16,-69-99-208-16,72 97 0 0,-72-97 0 0,66 86 0 15,-66-86 0-15,75 75 0 0,-75-75 0 0,89 57 0 16,-89-57-336-16,94 38 32 0,-94-38 16 0,104 23 0 15,-104-23 0-15,119 5 0 0,-56-10 0 0,-2-9 0 16,0-3 288-16,-4-9 0 0,2-2 0 0,6-7 144 16,-6-3 80-16,11-11 16 0,8 0 0 0,-1-3 0 15,10-2-240-15,-9 0 128 0,-3-2-128 0,-3 2 0 16,-2-3 0-16,-6-4 0 0,-3 5 0 0,0-3 0 16,0 3 0-16,-3-7 128 0,1-3-128 0,-3 0 0 15,-8 0 688-15,-1 5 32 0,-1-2 16 0,-6 0 0 0,3-6-112 16,-6 2-32-16,1-2 0 0,-1-6 0 0,1-2-416 0,-5-5-176 15,2 1 128-15,-2-3-128 0,-1 2 0 0,-10-2 0 16,1 4 0-16,-6-3-176 0,-4-4 176 0,-8 3 0 16,-2 2 0-16,-10 4 0 0,-3 3 0 0,-4-3 0 15,-2 1 0-15,-3-5 0 0,-5-2 208 0,-2-1-16 16,-2 1-16-16,-4 1 0 0,-3 4 32 0,-3-1 16 16,-2 5 0-16,-2-1 0 0,-7 3-224 0,-3 1 0 15,-4 3 0-15,-6 6 0 16,-5 11-768-16,-16 3-80 0,-10 11-32 0,-8 1 0 15,-5 7-144-15,-9 8-48 0,-9 8 0 0,-8 2 0 16,-4 3 432-16,0 7 96 0,-2 7 16 0,1 4 0 0,4 0 528 0,1 3-128 0,-1-2 128 0,1 6-6560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4T19:43:17.4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10155 6431 11967 0,'-14'3'1072'0,"2"-1"-864"0,7 1-208 0,0 1 0 15,3-3 320-15,-5 3 32 16,-5 1 0-16,-6 4 0 0,-9 0-352 0,-3-1 0 0,4-1 0 0,-2-1-192 15,2-3 0-15,1-1-16 0,1-2 0 0,0 0 0 16,1 0 208-16,0 0-176 0,-3 0 176 0,-2 0-160 16,-1 0 512-16,-1 0 96 0,-3 3 32 0,-2-1 0 15,0-2 496-15,-3 2 112 0,1-1 0 0,-3-1 16 16,0 0-304-16,5 0-64 0,-3 6-16 0,3-3 0 16,2 2-304-16,-2 2-64 0,0 4-16 0,0-2 0 0,8 6-16 0,-3-4-16 15,7 6 0-15,1-3 0 0,4 2 128 0,1 1 16 16,1-1 16-16,0 5 0 0,4 0-304 0,-2 1-160 15,-1 4 160-15,-1-1-160 0,-2 1 0 0,1 0 0 16,0 5 0-16,-6-1 0 0,2 0 400 0,-2-3-16 16,2 5 0-16,2-6 0 0,2 3 544 0,3-1 96 15,2 2 32-15,3-2 0 0,0-2-64 0,1 4-16 16,2 3 0-16,3 0 0 0,-2 2-256 0,-1 1-48 16,5 4-16-16,1 0 0 0,1-1-288 0,5-3-64 15,-1 3-16-15,-5-39 0 0,17 66-288 0,-17-66 160 16,21 59-160-16,-21-59 128 0,0 0-128 0,54 78 0 15,-54-78 0-15,0 0 0 0,75 63 0 0,-75-63 0 16,0 0 0-16,79 52 0 0,-79-52 0 0,0 0 240 0,85 47-64 0,-85-47-16 16,0 0 144-16,92 37 16 0,-92-37 16 15,0 0 0-15,114 29-80 0,-114-29-32 0,94 16 0 0,-94-16 0 16,106 9-224-16,-106-9 128 0,122 10-128 0,-122-10 0 16,120 7 0-16,-120-7 0 0,107 4 0 0,-107-4 0 15,104 3 0-15,-104-3 0 0,103-3 0 0,-103 3 0 16,104-4 0-16,-104 4 128 0,107-8-128 0,-107 8 0 15,103-11 176-15,-103 11-176 0,95-17 192 0,-55 4-192 16,-1 0 0-16,-3-1 0 0,-1-4 0 0,-7 1 0 16,2-4 0-16,-4 2 0 0,0-2 0 0,-3-2 0 0,-1-3 0 15,-4 0 0-15,-1-5 0 0,-3 3 0 0,0-5 0 16,2-4 0 0,-7 2 160-16,1-5-160 0,2-3 240 0,-3-1-48 0,0 2 0 0,-1-5 0 0,6 4-64 0,-5 1-128 15,1 4 176-15,1-1-176 0,-2 3 0 0,-1-1 0 16,-2-1 0-16,-5 3 0 0,-1-2 0 0,-7 3 0 15,-3-1 0-15,-6-2 0 0,-1 4 0 0,-6-2 0 16,-1 2 0-16,-2 0 0 0,-2 2 0 0,-2 3 0 16,2 2 0-16,-5 0 0 0,2 3 0 0,-2 2 0 15,-2 4 128-15,-7-1-128 0,2 4 128 0,-2 2-128 16,-5 2 192-16,-5 4-192 0,-2 3 128 0,-7-1-128 16,-6 8 0-16,-1-4 0 0,2 5 0 0,0-1 0 15,-4-4 0-15,4 5 0 0,0 0-208 0,-4-1 0 16,-1 1 0-16,-9-2 0 15,-4 2-592-15,2-1-112 0,5 5-32 0,-1-6 0 32,7-1-1072-32,1-2-224 0,9 3-32 0,2-3-12032 0</inkml:trace>
  <inkml:trace contextRef="#ctx0" brushRef="#br0" timeOffset="3542.28">5691 1320 15663 0,'-5'-3'1392'0,"5"3"-1120"0,0 0-272 0,1 2 0 16,3-2 320-16,1 1 0 16,4-1 0-16,3 4 0 0,5-1-320 0,6-1 0 0,-2 5 0 0,2-5 0 15,-6 5 0-15,6-2 0 0,-6 0-192 0,2 0 192 16,2-1 0-16,-3 1 0 0,1 2 0 0,-2-2 0 16,1-1 192-16,-3-2 128 0,3 3 16 0,-1-2 16 15,6 1 240-15,-4-1 48 0,2-1 16 0,-21-2 0 0,0 0 112 0,0 0 0 16,89 21 16-16,-89-21 0 0,0 0-64 0,0 0-16 15,89 33 0-15,-89-33 0 0,0 0-400 0,0 0-96 16,89 43-16-16,-89-43 0 0,0 0-192 0,0 0 0 31,90 53 0-31,-90-53 0 0,0 0 0 0,0 0-128 0,101 62 128 0,-101-62 0 0,0 0 0 0,86 58 0 16,-86-58 0-16,0 0 0 0,104 61 272 0,-104-61 64 16,86 40 16-16,-86-40 0 0,97 42 144 0,-97-42 16 15,100 42 16-15,-100-42 0 16,97 38-192-16,-97-38-32 0,96 31-16 0,-96-31 0 0,99 30-288 0,-99-30 160 0,105 28-160 15,-105-28 128-15,111 26-128 0,-111-26 192 0,114 22-192 0,-114-22 192 16,101 18 128-16,-101-18 16 0,97 9 16 0,-97-9 0 16,98 12-352-16,-98-12 0 0,97 10 0 0,-97-10 0 15,102 9 0-15,-102-9 0 0,102 14 0 0,-102-14 0 16,100 12 0-16,-100-12 0 16,90 9 0-16,-90-9 0 15,87 0 0-15,-87 0 0 0,84 8 0 0,-84-8 0 16,92 13 0-16,-92-13 0 0,103 10 0 0,-103-10 0 15,115 18 0-15,-56-12 0 0,1 0 0 0,-5-5 0 16,-55-1 0-16,102 9 0 0,-102-9 0 0,102 12-128 16,-102-12 128-16,105 18 0 0,-105-18 0 0,106 22 0 0,-106-22 0 15,107 27 0-15,-107-27 128 0,109 22-128 0,-109-22 368 0,101 18 0 16,-101-18 0-16,100 12 0 0,-41-7-368 0,5 0 144 16,1-1-144-16,1-4 0 0,0 5 0 0,2-2 0 15,2-3 0-15,-4 0 0 0,-1 4 160 0,-6-4-160 16,2 2 128-16,-4 1-128 0,1 1 320 0,-2-3-32 15,6 6 0-15,-4-1 0 0,-1-1-80 0,1 3-16 16,-2-2 0-16,-1-3 0 0,1 2-192 0,-56-5 0 16,105 13 0-16,-51-10 0 0,-4 2 0 0,3 1 0 15,-53-6 0-15,104 8 0 0,-104-8 0 0,98 9 0 16,-98-9 0-16,89 7 0 0,-89-7 0 0,78 9 0 16,-78-9 0-16,70 15 0 0,-70-15 0 0,0 0 0 0,97 32 0 0,-97-32 0 15,0 0 0-15,86 41 0 0,-86-41 0 0,0 0 0 16,0 0 0-16,87 54-128 0,-87-54 128 15,0 0 0-15,0 0 0 0,70 54-128 0,-70-54 128 0,0 0 0 16,0 0 0-16,0 0-128 0,66 53 128 0,-56-45 0 16,-10-8 0-16,0 0 0 0,0 0 0 0,0 0 0 15,0 0 0-15,0 0 0 0,0 0 0 0,56 67 0 16,-54-59 0-16,-2-1 0 0,3 2 0 0,-6-2 0 16,3 5 0-16,-2-3 0 0,-1-4 0 0,3 4 0 15,-6-1 0-15,3-1 0 0,-6-1 0 0,0-1-160 16,4 0-16-16,-9-1 0 0,2-1 0 0,-2-1 0 0,-3 1 176 0,-1 3 0 15,-3-3 0-15,2-3 0 0,-4 5 272 0,-1 0 144 16,1 2 32-16,-6-1 0 0,4 2 80 0,-8 1 32 16,0 0 0-16,-2 5 0 0,0-2-368 0,1 0-64 15,-1-1 0-15,2 1-128 0,0-2 0 0,-2 2 0 16,-2 2 0-16,-3 2 0 0,-4-6 0 0,1 4 0 16,1-1 0-16,-1 1 0 0,1 1 0 0,0-1 0 15,-2 0 0-15,-3 3 0 0,2 1 0 0,0 1 160 16,-2-2-160-16,1 4 128 0,-4 2 96 0,1 1 16 15,0 1 0-15,-1-3 0 0,-1-1-112 0,1 2-128 16,1 0 176-16,2-2-176 0,1 1 0 0,-1-4 0 0,2 6 0 0,-4-5 0 16,2 4 0-16,2-2 0 0,-2-2 0 0,2 2 0 15,-4-4 0-15,2-3 0 16,-2 2 0-16,4-2 0 0,-4 0 0 0,5 0 0 0,-1-1 0 0,1 0 0 16,1 4 0-16,-1 2 0 0,-1 0 0 0,1-3 0 15,4 2 0-15,-3-1 0 0,4 0 0 0,-1 1 0 16,4-1 0-16,-4 2 0 0,0 0 0 0,0-3 0 15,1 2 0-15,3 2 0 0,1-2 0 0,0 1 0 16,4-2 0-16,-4 1 0 0,3-1 0 0,-3 1 0 16,4-4 0-16,-4 3 0 0,4 1 0 0,-2-1 0 15,5-3 0-15,-4 3 0 0,3 1 0 0,-2-3 0 0,1 1 0 16,2-4 0-16,-2 6 0 0,2-6 0 0,1 2 256 0,2 0-64 16,3 0-16-16,-1 0 0 0,0 1-32 0,2-1 0 15,-1 0 0-15,-3 2 0 0,3 1-144 0,-1-3 0 16,2 0 0-16,-2 4 0 0,1-5 0 0,1 3 0 15,2-2 0-15,-2-4 0 0,3 3 0 0,-1 1 0 16,3-6 0-16,1 5 0 0,1-5 0 0,2 1 0 16,3 1 0-16,-3-3 0 0,3-1 0 0,0 2 0 15,4-2 0-15,0 0 0 16,-2 0 0-16,5-3 0 0,-1 4 0 0,1-3 0 0,0 1 128 0,0 4-128 16,2-6 0-16,0 6 128 0,-3-4-128 0,3 4 0 15,0-1 0-15,3 1 0 0,-3-2 0 0,4 2 0 16,1-2 0-16,-3 1 0 0,5 1 0 0,2-2 0 0,-4 2 128 15,4 1-128-15,1-1 0 0,-1 0 0 0,3-1 0 0,2 1 0 16,-14-9 0-16,0 0 0 0,0 0 128 0,0 0-128 16,83 49 0-16,-83-49 0 0,0 0 0 0,0 0 0 15,88 43 0-15,-88-43 0 0,0 0 0 0,75 32 0 16,-75-32 0-16,0 0 0 0,74 38 128 0,-74-38-128 16,0 0 0-16,72 42 0 0,-72-42 0 0,0 0 0 15,0 0 0-15,89 49 0 0,-89-49 0 0,0 0 0 16,0 0 0-16,82 35 0 0,-82-35 0 0,0 0 0 0,0 0 0 0,75 38 0 15,-58-28 0-15,-17-10 0 0,0 0 0 0,0 0 0 16,72 51 0-16,-72-51 0 0,0 0 0 0,0 0 0 16,80 50 0-16,-80-50 0 0,0 0 0 0,71 35 0 15,-71-35 0-15,0 0 0 16,91 32 0-16,-91-32 0 0,0 0 0 0,101 31 0 0,-101-31 0 0,71 21 0 16,-71-21 0-16,0 0 0 0,96 31 0 0,-96-31 0 15,0 0 0-15,80 38 0 0,-80-38 0 0,0 0 0 16,68 35 0-16,-68-35 0 0,0 0 0 0,0 0 0 15,84 46 0-15,-84-46 0 0,0 0 0 0,0 0 0 16,73 48 0-16,-73-48 0 0,0 0 0 0,0 0 0 16,71 56 0-16,-71-56 0 0,0 0 0 0,84 49 0 15,-84-49 0-15,75 33 0 0,-75-33 0 0,84 33 0 16,-84-33 0-16,80 35 0 0,-80-35-256 0,71 28-64 0,-71-28-32 0,0 0-11680 16,87 45-2352-16</inkml:trace>
  <inkml:trace contextRef="#ctx0" brushRef="#br0" timeOffset="5096.95">10204 5199 11967 0,'4'-3'1072'0,"-3"3"-864"0,6 0-208 0,-1 0 0 16,-3 0 496-16,6 0 48 0,8-4 16 0,8 4 0 0,8 0-560 0,3 0-256 15,-4 0 32-15,-6 4 0 16,-3-1-512-16,-3-1-96 0,-6 5-32 16,-1 0 0-16,-3-4 864 0,-1 4 368 0,-1-1-32 0,1-1 0 0,-2 2 912 0,0 0 176 15,2 0 48-15,0-2 0 0,3 0 128 0,0 2 16 16,4-2 16-16,1 4 0 0,-17-9-208 0,0 0-32 31,0 0-16-31,78 31 0 0,-78-31-816 0,0 0-176 16,0 0-16-16,75 49-16 0,-75-49-352 0,0 0 0 15,0 0 0-15,61 72 0 0,-61-72 0 0,0 0-192 16,0 0 192-16,27 87-192 0,-27-87 192 0,0 0 0 16,8 69-144-16,-8-69 144 0,0 0 0 0,0 0 0 15,28 80 0-15,-28-80 0 0,0 0 144 0,0 0 0 0,0 0 0 0,44 81 0 16,-36-69 448-16,1 0 96 0,-4 2 16 0,1-4 0 16,1 2-96-16,-2 1-16 0,-2-3 0 0,-1-1 0 15,1 3-320-15,-3-3-64 0,-5 1-16 0,0-1 0 16,-4 0-192-16,-1-1 0 0,-1 1 0 0,-3 0 0 15,2-2 0-15,-2-2 0 0,-3 0-160 0,1 2 160 16,1-2 0-16,-3 1 0 0,2-1 0 0,-1 2 0 16,1-2 0-16,1 4 176 0,-1-1-48 0,4-2 0 15,-4 6 192-15,0-2 16 0,4 2 16 0,-7 2 0 16,2 4-208-16,-4 3-144 0,0 1 192 0,-2 1-192 16,0 3 208-16,-3 4-64 0,-2 1-16 0,-1 0 0 0,-6 6-128 0,-2-2 0 15,-3 0 144-15,-2 0-144 0,1 3 0 0,-1-5 0 16,2 5 0-16,7-3 0 0,3-2 0 0,4-3 0 15,5 1 0-15,5 0 0 0,8 1-192 0,4-3-16 16,8 6 0-16,-4-35-15776 16</inkml:trace>
  <inkml:trace contextRef="#ctx0" brushRef="#br0" timeOffset="19295.59">23917 4698 7359 0,'-20'-9'656'0,"8"5"-528"0,4-1-128 0,-1 3 0 16,9 1 0-16,-4 1 0 0,3-2 0 0,-6-2 0 15,-4 1 496-15,-3-4 64 0,-1 0 16 0,-3-2 0 16,2 1-112-16,-1-1-16 0,1 2 0 0,2-4 0 15,-5 1 288-15,4-2 48 0,-3 3 16 0,1-1 0 16,-2 1 336-16,1 0 64 0,-3 6 16 0,-1 1 0 16,-1 2-192-16,-7 2-16 0,2 1-16 0,-5 2 0 15,0 1-496-15,-2 2-112 0,-3 5 0 0,1-1-16 16,1 2-240-16,1 3-128 0,2 2 160 0,1 7-160 16,6 1 0-16,-2 2 0 0,2 4 0 0,-2 2 0 0,1 3-400 0,-1 4 16 15,-4 2 16-15,-3 8 0 0,-1 4 160 0,-4 8 16 16,1 6 16-16,-6 3 0 0,2-2 176 0,-1 1 0 15,0-3 0-15,4-8 0 0,0-10 272 0,5 1 48 16,4-5 0-16,0 2 0 0,1 2 400 0,4 4 96 16,3-1 16-16,1 9 0 0,4 3-384 0,-4 4-80 15,1 5-16-15,0-2 0 0,2 0-352 0,1-3 0 16,1-4 0-16,3-2 128 0,0 1-128 0,2-4 0 16,-2 8 0-16,1-6 128 0,0 3 96 0,-1-5 32 15,1 2 0-15,-1-6 0 0,2-1 288 0,-2-2 64 16,0 4 16-16,2 3 0 0,0-4-112 0,3 6-32 15,1-6 0-15,2 1 0 0,5-1-240 0,1-1-48 0,0-2-16 16,5-5 0-16,0-2-176 0,0-4 0 0,-5-43 0 0,21 77 0 16,-21-77 0-16,23 73-192 0,-23-73 64 0,22 66 128 15,-22-66-416-15,27 66 32 0,-27-66 16 0,29 67 0 16,-29-67 208-16,32 66 160 0,-32-66-208 0,34 68 80 16,-34-68 128-16,35 69 0 0,-35-69 0 0,40 67 0 15,-40-67 0-15,44 69 0 0,-44-69 0 0,49 68 0 16,-49-68 0-16,45 66 0 0,-45-66 0 0,49 65 0 15,-49-65 0-15,56 62 0 0,-56-62 0 0,62 65 0 16,-62-65 0-16,75 63 0 0,-75-63 160 0,86 57-160 16,-86-57 192-16,94 45-64 0,-94-45-128 0,113 35 192 0,-113-35-192 0,125 32 0 15,-125-32 0-15,147 29 0 0,-70-11-384 0,-77-18 16 16,139 27 16-16,-139-27 0 0,124 30-16 0,-124-30 0 16,127 37 0-16,-127-37 0 0,134 38 368 0,-134-38 0 15,153 37 0-15,-74-20 0 0,-79-17 0 0,150 31 0 16,-150-31 0-16,146 26 0 0,-68-13 0 0,4-1 0 15,5-2 0-15,-1 8 0 0,-2-4 0 0,-6 3 0 16,-78-17 0-16,150 42 0 0,-150-42 0 0,153 40 0 16,-73-21 0-16,6 4 0 0,4 1 0 0,-6-1 0 15,-2-4 0-15,0 2 0 0,-4-2 0 0,6-2 0 16,6 1 0-16,6-3 0 0,2 1 0 0,-6-5 0 16,-5-4 0-16,2-4 0 0,0 4 0 0,3-2 0 0,10 0 0 0,-5 4 0 15,-5 0 256-15,1 1 32 0,-8 3 0 0,2 0 0 16,-3 5-128-16,5 3-32 0,7 5 0 0,-7-7 0 15,-4-2-128-15,-1-1 0 0,-3 0 0 0,5-4 0 16,1-3 0-16,7-1 0 0,14-2 0 0,-2-6 0 16,-8 0 0-16,0 0 0 0,-1 0 0 0,1 0 0 15,6 3 0-15,-3 1 0 0,-8 1 0 0,-8 0 0 16,-10 4 0-16,3 3 336 0,-3-2-32 0,0-1-16 16,2 3 160-16,0-3 16 0,3 1 16 0,-5 1 0 15,-75-11-64-15,141 16-16 0,-141-16 0 0,150 12 0 16,-70-9-240-16,4-3-160 0,8 0 192 0,0-3-192 15,-6 3 0-15,-4-4 0 0,-2 4 0 0,-4-5 0 0,3 5 0 0,5-3 0 16,1 1 0-16,-3-2 0 16,-2 3 0-16,-2-3 0 0,-1 1 0 0,-2 1-144 0,0-5 144 0,7 2 0 15,7-7 0-15,-4 3 0 0,-1 4 0 0,-6-4 0 16,-8 5-144-16,-7-1 144 0,-2 0-352 0,1 0 0 16,5-2 0-16,2-2 0 0,3 4 176 0,-1-4 48 15,2 0 0-15,-1 1 0 0,-3-1 128 0,-2 0 0 16,1 1 0-16,1-1 0 0,-2 0 0 0,-5 0 0 15,3 1 0-15,-4-1 0 0,-61 9 0 0,106-19 0 16,-106 19 0-16,89-23-128 0,-89 23 128 0,84-26 0 16,-43 10 0-16,1 1 0 0,-2-1 0 0,0 2 0 0,4 0 0 15,-4-1 0-15,0-1 0 0,0 0 0 0,4-1 0 0,-6-2 128 16,2-2-128-16,-7-2 0 16,0-3 0-16,-6 0 0 0,0 0 0 0,0-6 0 0,-5 1 0 0,-4 0 0 15,-1-1-256-15,-8-3 0 0,-1 1-16 0,-6-5 0 31,2 3-128-31,-4-4-32 0,0-4 0 0,0-1 0 0,-2-2 432 0,2-4 0 0,0-1 0 0,2-4 0 16,1 6 0-16,6-6 0 0,0-1 0 0,1-4 128 16,6 1 48-16,-1-4 16 0,5 7 0 0,-3-1 0 15,2 6-192-15,-1-6 192 0,-4 1-192 0,-1-1 192 16,0 1-192-16,-5-1 0 0,-4-1 0 0,-2 3 0 16,-2 2-160-16,-6-1 160 0,1 6 0 0,-4 0-144 0,1 2 144 0,-4 2 0 15,1-4 0-15,2 6 0 0,-3-1 912 0,-2-1 112 16,0-1 32-16,-3 3 0 15,-1-1-1680-15,-2 1-336 16,-3-1-64-16,-3 4 0 0,0-2 768 0,3 1 256 0,-3 1-160 0,3-1 160 0,-1 3-240 0,-1-2 48 16,3-3 0-16,-3-3 0 15,3 1 192-15,-6-4 0 0,2-3 0 0,-1 0 0 0,-4-1 0 0,2 5 0 16,-3 4 0-16,1-5 0 0,-8 1 144 0,3-1 32 16,-4 4 0-16,1-4 0 0,-4 2 976 0,1-2 192 15,-2 4 32-15,1-4 16 16,-4-3-1856-16,-2-1-368 15,-1 1-80-15,-3-2-16 0,4 2 768 0,-3 3 160 0,5 0 0 0,2 1 0 0,1 1 272 0,1-2 16 0,1 4 0 0,-2 1 0 16,4 0 0-16,-3 3 0 0,-1-3 0 0,-1 1 0 16,-4-1-96-16,-2 4 0 0,-3-4-16 0,0 10 0 15,-1 1-176-15,1-1 0 0,-4 1 0 0,1 0 128 16,-1 5-128-16,-3-3 0 0,4 1 0 0,-1 4 0 16,1 0 0-16,-8-5-192 0,-1 3 64 0,0-5 128 15,3 5-400-15,0-3 32 0,2 1 16 0,-1-5 0 16,-3 4 768-16,2-4 160 0,-3 4 16 0,0-4 16 31,-4 3-1440-31,7 1-304 0,-3 1-48 0,5 3-16 0,7-3 1776 0,-3 4 368 0,1-5 64 0,2 4 16 16,-2 5-1728-16,-1-1-352 0,-1 2-64 0,-1 2-16 0,-7 2 688 15,-1-1 128-15,1 1 16 0,0 6 16 32,0 1-112-32,0 3-32 0,-1 0 0 0,1 5 0 0,5-1-16 0,-9-1 0 0,-1 1 0 0,0-4 0 0,6 0 112 0,2 2 16 15,1-4 0-15,1 5 0 0,0-1 48 0,3 2 16 16,-3-2 0-16,-2 3 0 0,-1 0 64 0,-4-3 0 15,-5 1 16-15,5 3 0 0,-4 1 176 0,3 0 0 16,-6 5 0-16,0 4 0 16,0 4 0-16,-10 0-320 0,-3 4 64 0,-4-5 16 15,5-1-512-15,2 3-96 0,1-2-32 0,0 5 0 0,4 1 560 16,-2-4 128-16,-1 0 0 0,-3-2 16 0,2 0 176 0,-4-2-208 0,0 3 80 16,3-1 128-16,1 3-448 0,-6-2 48 0,-8 1 0 0,1-1 0 15,4 0 0-15,-8 1 0 0,4 1 0 0,-8-1 0 16,2 4 208-16,-3-4 32 0,-4-1 16 0,0 3 0 31,4 2 144-31,0-1 128 0,1-1-128 0,-6 5 176 0,-4-1-176 0,0 0 0 0,0 2 144 0,5 4-144 16,-3 1 0-16,-6-5 0 0,-5 3 0 0,4-1 0 15,2-3 0-15,1 5 0 0,-2 0-128 0,-4-2 128 32,-1-3-480-32,-1 2-16 0,4 1 0 0,1-1-3856 0,-4 0-768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21:14:21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26964 218 3679 0,'-8'5'320'0,"2"-1"-320"0,3-1 0 0,-1 2 0 0,3-1-192 0,-1-3-96 0,0 3-32 0,2 1 0 15,-5 4 320-15,-2 3 0 0,2 2 0 0,-4-2 0 16,4-1 560-16,-2 1 160 0,0-3 48 0,3 3 0 15,-1-5 640-15,3 1 144 0,1-1 32 0,-3-1 0 16,3 2-496-16,-3-2-80 0,4 2-32 0,-3 1 0 16,1 0-512-16,-2-1-96 15,1 6-32-15,-2-2 0 0,-1 9-160 0,-2-1-48 0,-1 0 0 0,0 3 0 16,-5 7 96-16,2-2 16 0,-2 3 0 0,-3 0 0 16,-1-1 224-16,1 1 48 0,-1 1 16 0,-1-6 0 0,4 3 0 15,-3-1 0-15,1 4 0 0,-2-6 0 0,3 5-240 0,-2-1-48 16,3-3-16-16,-3 3 0 0,1 0-224 0,0 3 128 15,-4 2-128-15,1 3 0 16,0-1 320-16,0 1-16 0,-2-2-16 0,1 4 0 0,-2 1-16 0,-1-3 0 16,1 0 0-16,0-1 0 0,3-2-144 0,0-1-128 15,-2 1 144-15,1-2-144 0,-2-1 208 0,-1 3-48 16,-1-1-16-16,-1 6 0 0,-3 0-144 0,1 2 0 16,-4 4 0-16,-1 1 0 0,0 1 0 0,2 3 0 15,1 1 0-15,-1-3 0 0,5-6 0 0,-1 6 0 16,1-2 0-16,4-1 0 0,1-3 0 0,2 2 0 15,-4 2 0-15,4 2 0 0,0-4 128 0,1 2-128 0,4-5 192 0,-1 0-64 16,-1 0-128-16,4 0 0 0,-6-6 0 0,4 3 0 16,0-3 0-16,-3 2 0 0,0 4 144 0,-1-2-144 15,1-5 160-15,-1 5-32 0,-4 4-128 0,4-1 192 16,-4 1 64-16,1-1 0 0,-2 3 0 0,2-3 0 16,2 3 48-16,1-3 16 15,1 4 0-15,-4-7 0 0,4 0-144 0,1-3-32 0,0 1 0 0,2-3 0 16,0 0-144-16,-1-4 0 0,1 0 0 0,2-3 0 15,1-5 0-15,-1 1 0 0,2-1 0 0,1 3 0 16,0-3 0-16,0-2 0 0,1 1 0 0,-1-1 128 16,4-2-128-16,-4 1 0 0,6-3 0 0,-6 2 128 15,-2-3-128-15,3 1-144 0,-1 4 144 0,2-3-208 16,2-5 208-16,-2 5 0 0,5-4-160 0,2-5 160 0,-3 3-272 0,3-4 16 16,3 1 0-16,-1-4 0 0,5 6-32 0,-6-4 0 15,6-2 0-15,2 4 0 0,0-4 288 0,-4-2-192 16,4 4 192-16,3-5-160 0,-2 7 160 0,3-6 144 15,-1-1-16-15,2 2-128 0,0-1 256 0,-2-1-48 16,4 1-16-16,3 2 0 0,3-1-192 0,-22-4 176 16,0 0-176-16,0 0 160 15,115 19-160-15,-115-19 0 0,0 0 0 0,115 16 0 0,-115-16 0 0,0 0 0 16,119 14 0-16,-119-14 0 0,0 0 0 0,110 5 0 16,-110-5 128-16,0 0-128 0,122 12 240 0,-122-12-48 15,94 2 0-15,-94-2 0 0,113-5 0 0,-113 5 0 0,122-9 0 16,-122 9 0-16,113-14 80 0,-113 14 16 0,108-14 0 0,-108 14 0 15,110-12 320-15,-110 12 64 16,119-9 16-16,-119 9 0 0,125-3-80 0,-125 3-16 0,133 0 0 0,-133 0 0 16,118-6-304-16,-118 6-64 0,117 0-16 0,-117 0 0 15,125 0-16-15,-125 0-16 0,138 9 0 0,-138-9 0 16,150 16-176-16,-150-16 0 0,141 14 0 0,-141-14 0 16,131 10 0-16,-131-10 0 0,132 9 0 0,-132-9 0 15,145 17 0-15,-145-17 0 0,155 16-128 0,-155-16 128 16,129 9 0-16,-129-9 0 0,120 7 0 0,-120-7 0 15,117 3 0-15,-117-3 0 0,110 5 0 0,-110-5 0 16,113 4 0-16,-113-4 0 0,113 0 0 0,-113 0 0 0,98-4 0 0,-98 4 0 16,87-7 0-16,-87 7 0 0,83-12 0 0,-83 12 0 15,89-12 0-15,-89 12 0 0,93-12 0 0,-93 12 0 16,101-14 0-16,-101 14 0 0,103-14-128 0,-103 14 128 16,87-12 0-1,-87 12 0-15,75-16 0 0,-75 16 0 16,0 0 0-16,88-24 0 0,-61 15 0 0,-6 0 0 15,-2 4 0-15,-2-4 0 0,-3 8 0 0,-2-6 0 16,0 3 0-16,-1-1 0 0,1 2 0 0,-3-3 0 16,-2 5 0-16,0-3 0 0,-4 1 0 0,2 1 0 15,-3-2 0-15,0 4 0 0,-4-3 0 0,0 3 0 16,-1 0 0-16,-2-2 0 0,0-1 0 0,-4 3 0 16,0-4 0-16,0 4 0 0,1-5 0 0,-6 5 0 15,3-4 0-15,-3-1 0 0,0 0 0 0,0 0 0 0,1-4 0 0,-3 0 0 16,2 1 0-16,-4-5 0 0,-1 0 128 0,0-3-128 15,3 0 432-15,-4-5 0 0,2 4 0 0,1-4 0 16,-2-2-208-16,1 1-32 0,-3 2-16 0,4-4 0 16,-1 1-176-16,-4 1 0 0,1-3 0 0,-2-2 128 15,-1 0-128-15,-1 0 0 0,3 0 0 0,1-2 0 16,-2 1 0-16,4-2 0 0,-2 4 128 0,-2-5-128 16,1 0 192-16,1 1-32 0,-2-1-16 0,2-1 0 15,2 6-144-15,-2-5 0 0,0-1 0 0,2-2 0 16,-2-1 0-16,2 0 0 0,-2 2 0 0,4-6 0 15,3 8 0-15,-4-4 0 0,4 4 0 0,-3-4 0 0,-1 9 0 0,1-4 0 16,-2 3 0-16,-2-1 0 0,0-2 0 0,-5 0 0 16,2-1 0-16,-6 3 0 0,2-3 0 0,-3-2 0 15,1 1 0-15,4 1 0 0,-4 1 0 0,6-1 0 16,-2-2 0-16,0 0 0 0,-1 5 0 0,1-3 0 16,4-2 0-16,-1 5 0 0,-3-2-128 0,1-1 128 15,1-1 0-15,0-2 0 0,1-1 0 0,0 0 0 16,1 2 0-16,-1 0 0 0,-3 1-128 0,3-1 128 15,2 4 0-15,-1-6 0 0,1 5 0 0,0-1 0 16,-2 0 0-16,-1-4 0 0,3 3-144 0,-5 1 144 16,3 5-192-16,-3 0 192 0,0-2-384 0,3 2 48 0,1 1 0 15,1 3 0-15,0-3 336 0,2-1 0 0,1 2 0 0,-1-1 0 16,3-1 0-16,2 2 0 0,-3-2 0 0,0 3 0 16,-1-1 0-16,-3 3 0 0,2 0 0 0,-4-2 0 15,1 6 0-15,-3-2 0 0,6 1 0 0,-5 3 0 16,1-3-128-16,0-1 128 0,1 2 0 0,1-2 0 15,2-1 0-15,-4 1 0 0,2 2-144 0,0-1 144 16,4 6 0-16,-2-4-128 0,1 1 128 0,1-3 0 16,3 3-128-16,-4-3 128 0,4-3 0 0,2 4 0 15,-2-2 0-15,2 0 0 0,2-4 0 0,1 0 0 16,-1 2 0-16,3-1 0 0,-2-3 0 0,0 1 0 16,0 5-352-16,-3-2 32 0,2 0 16 0,-2-2 0 0,-1 4 64 15,-1-2 16-15,0-1 0 0,1 1 0 0,-3 2 224 0,2-2 0 16,2-2 0-16,1 2-144 0,3-5 144 0,-1-5 0 15,2-1 0-15,5-2 0 16,2 1-464-16,2-6-16 0,0 4 0 0,3 4 0 16,-5 3-192-16,3-1-32 0,-1 2-16 0,2 7 0 0,-4 0 336 0,0 3 80 15,-4 5 16-15,2 1 0 0,-1 3 48 0,-4 2 16 16,5 3 0-16,-5-1 0 0,5 4-144 0,-3 6-16 16,2-3-16-16,3 4 0 15,0 2-816-15,0 1-144 0,0 4-48 0,3 2-8928 0</inkml:trace>
  <inkml:trace contextRef="#ctx0" brushRef="#br0" timeOffset="1739.9">27088 275 4671 0,'-9'4'0'16,"4"-2"0"-16,2-1 0 0,-3 1 0 15,3-2 0-15,-1 5 0 0,-4-1 496 0,-6 4 144 16,-4 1 48-16,-4 5 32 0,1 0 224 15,2-2 32-15,-2 6 16 0,2-4 32 0,-2 3-320 0,-2 4-80 16,0 0-16-16,1 1 32 0,-3 1-240 16,3-2-48-16,-6 2-16 0,3-1 48 15,6-1 128-15,-5 2 16 0,5 1 16 0,-2 1 32 0,2-3 240 16,1 1 32-16,2 3 16 0,1-3 32 0,3-1-448 0,1-1-80 16,2 2-32-16,6-1 32 0,-4-4-368 0,2 1 0 15,0 0 0-15,5 4 0 0,-6-6 0 0,6 4 0 0,0-2 0 0,2 2 0 16,2-2-144-16,-1-1 144 15,4-1 0-15,0 1 0 0,3-3 0 0,-1 1 304 0,3-4-48 0,1 6 48 16,-3-5-48-16,2 0-16 0,-1-3 0 0,1 2 32 16,2 0-48-16,1-1-16 0,1 3 0 0,0-2 16 15,3 2-16-15,-2-2 0 0,-17-12 0 0,0 0 0 16,0 0-208 0,75 63 144-16,-57-46-144 0,-1-3 128 0,1 4 32 0,-4-6 0 0,1 5 0 0,-1-3 0 15,-2-2 160-15,2 2 16 0,-5 0 16 0,1-2 0 16,3 2-224-16,-5-1-128 15,1 1 128-15,0-2-128 0,0-2 240 0,-4 2-32 0,3-1 0 0,-4-2 0 16,1 1-48-16,0 0-16 0,-1 3 0 0,-1-3 0 0,3-1-144 0,-6-1 192 16,0 5-192-16,-4-3 192 0,4-1 160 0,-3 3 32 15,1 0 16-15,-5-1 0 0,0 4-96 0,-2-1-32 32,2 0 0-32,-3 0 0 0,1 4-64 0,-3-5-16 15,0 5 0-15,1-1 0 0,-3 1 64 0,2-1 16 16,-2 6 0-16,0-6 0 0,2 8-112 0,-2-3-32 0,2 1 0 0,0 3 0 15,1-3-128-15,-3-1 160 0,6 1-160 0,-5-2 160 16,5 0-160-16,-3-2 0 0,8 4 0 0,-1-6 128 16,3 0-128-16,2 1 128 0,4 3-128 0,2-2 128 15,2 4 32-15,0-3 0 0,1 1 0 0,-1-2 0 16,3-1-160-16,-3 3 0 0,1-2 144 0,-1 2-144 0,3 0 0 0,-3-6 0 16,0 3 0-16,1-1 0 0,1-1 0 0,3-2 0 15,-4 0 0-15,6 0 0 0,-1-6 0 0,3 5 144 16,3-5-16-16,-4-2-128 0,4 2 208 0,2-3-64 15,-6 2-16-15,2 2 0 0,-3-2-128 0,-2 0-176 16,0 4 48-16,-2 1 0 0,2 0 128 0,-5 2-160 16,-1 0 160-16,1 3-160 0,0 1 160 0,0-1 0 15,1 0 0-15,2-3 0 0,-1 4 0 0,-3-4-192 16,3-2 192-16,-1 2-192 16,-4 0-192-16,-3-2-32 0,1 0-16 0,-4-1 0 0,0 4 240 0,-4-4 64 0,-1 3 0 0,1-4 0 15,-1 1 128-15,-2 3 0 0,0 3 0 0,4-3 0 16,-4 2 0-16,0-2 0 0,3 3 0 0,-4-3 0 15,2 3-144-15,3 1-48 0,-2-1-16 0,1-3 0 16,4 3-112-16,0-3 0 0,0 4-16 0,4-4 0 16,1-2 336-16,-2 2 0 0,4-2 0 0,0 2 0 15,2 2-160-15,0-1 160 0,-4 3 0 0,2-3-144 16,3 5-48-16,-4-3 0 0,1 0 0 0,-2 4 0 16,-2 2 64-16,2 0 0 0,-1 3 0 0,1-4 0 15,-1 5 128-15,3-1 0 0,0 0-144 0,1-4 144 16,3 5 0-16,1-1 0 0,5 2 0 0,-3-2 0 15,-14-26 0-15,0 0 0 0,63 75 0 0,-63-75 0 0,0 0 0 0,70 64 0 16,-70-64 0-16,0 0 0 0,89 59 0 0,-89-59-192 16,0 0 64-16,96 52 128 0,-96-52 0 0,0 0 0 15,95 32 0-15,-95-32 0 16,0 0-816-16,0 0-32 0,86 17-16 0,-74-12 0 16,-3-3-992-16,-4 0-208 0,-5-2-48 0,2 0-6336 15</inkml:trace>
  <inkml:trace contextRef="#ctx0" brushRef="#br0" timeOffset="2415.73">26710 2639 8287 0,'-10'-2'736'0,"4"-1"-592"0,3 3-144 0,3-4 0 0,0 4 672 0,0 0 96 15,0 0 32-15,0-2 0 0,3-1-160 0,-1 3-48 16,2-4 0-16,-4 4 0 15,0 4-208-15,1-4-32 0,-1 3-16 0,2-1 0 0,3 5 960 0,-3 0 192 16,5 2 48-16,2-1 0 0,-1 1-448 0,6 0-96 16,0 3-16-16,4-3 0 0,3 3-464 0,-4-2-112 0,6 3-16 15,-23-13 0-15,0 0 48 0,0 0 0 0,80 52 0 0,-80-52 0 16,0 0 144-16,0 0 16 0,80 64 16 0,-80-64 0 16,0 0-112-16,0 0-32 0,80 61 0 15,-80-61 0-15,0 0-272 0,0 0-48 0,82 56-16 0,-82-56 0 16,0 0-128-16,0 0 0 0,0 0 0 0,94 52 0 15,-76-45 0-15,-3 0 0 0,-1-2 0 0,-2-1 0 16,-1-2 0-16,-2 1 0 0,-4-3 0 0,2 0 0 16,-6 0 192-16,3 0 16 0,-4-3 0 0,2-3 0 15,-2 3 160-15,0-6 16 0,0 4 16 0,0-5 0 0,0-6 0 0,0-3 0 32,3-2 0-32,1-2 0 0,-1-3-144 0,6-4-48 0,1-3 0 0,8-2 0 0,3-3-208 0,1-2 0 15,4-3 0-15,6 1-160 0,-6 2-32 0,0 5 0 16,0 5 0-16,-3 4 0 15,0 7-624-15,-6 3-128 0,0 1-16 0,1 6-8608 16,-8 2-1712-16</inkml:trace>
  <inkml:trace contextRef="#ctx0" brushRef="#br0" timeOffset="3421.57">27984 3896 1839 0,'0'0'160'0,"-4"-1"-160"0,4 1 0 0,-1-4 0 16,1 4 576-16,0 0 64 0,-4 0 32 0,1-2 0 15,1-1 480-15,-7 3 112 0,6-4 16 0,-3 3 0 16,3-3-480-16,-1 1-96 0,3 3 0 0,-5-6-16 16,3 6-80-16,-2-3-16 0,1 3 0 0,-1-5 0 15,2 3 352-15,-3-1 64 0,3-1 16 0,-2 1 0 16,1 1 112-16,-5-2 16 0,4 4 16 0,-2 0 0 0,0 4-400 0,0-1-96 15,-1 3-16-15,-3-1 0 0,2 3-320 0,1 6-64 16,-4 0-16-16,-2 4 0 0,5-1 400 0,-3 4 80 16,1 0 16-16,-1-2 0 0,3 4-32 0,4 1 0 15,-4-1 0-15,4-4 0 0,2 5-240 0,-1-1-48 16,2-4-16-16,2 4 0 0,2-2-208 0,2 0-32 16,-3-2-16-16,6 5 0 0,-3 1-160 0,1 4 0 15,4-3 144-15,-1 0-144 0,-2-1 128 0,2 1-128 16,1 0 160-16,-4 0-160 0,2 0 336 0,2-3-16 15,-2 0-16-15,5-3 0 0,-7-2-304 0,4-1 160 0,3 1-160 0,-3-4 128 16,2 0 112-16,1-6 16 0,2 4 0 0,1-3 0 16,-15-9 16-16,0 0 16 0,0 0 0 0,0 0 0 15,98 32-128-15,-98-32-32 0,0 0 0 0,0 0 0 16,92 13-128-16,-92-13 0 0,0 0 144 0,0 0-144 16,0 0 144-16,103 13-144 0,-85-13 192 0,2-4-192 15,-4 2 144-15,0-5-144 0,1 2 0 0,-6-3 144 16,4-1-144-16,-6-3 160 0,2-2-160 0,1 0 160 15,-4-4 96-15,-2-1 0 0,2-5 16 0,1-2 0 16,-4 0-272-16,2-6 160 0,-5 1-160 0,-2 0 128 16,0-4-128-16,-2 3 0 0,-1-4 0 0,-2 1 128 15,1 0 80-15,-5-3 16 0,4 3 0 0,-4-2 0 0,1 1 32 0,-1-3 0 16,-3 1 0-16,1-2 0 0,-4 3-256 0,1 6 128 16,0 2-128-16,-4 6 0 0,1 2 0 15,-6 7 0-15,-1 4 0 0,0 1 0 0,-3 5 0 0,-2 6 0 16,1 2 0-16,-7 4 0 0,0 10 0 0,4-4-128 15,-4 7 128-15,4-2-208 16,4-2-992-16,0 1-192 0,6-6-32 16,3-2-14896-16</inkml:trace>
  <inkml:trace contextRef="#ctx0" brushRef="#br0" timeOffset="5430.46">27667 4138 2351 0,'-9'4'0'0,"4"-4"0"0,-2 0 144 0,5 0-144 0,2 0 0 0,-3 0 0 0,3 0 0 0,-2 0 0 16,-2 0 256-16,1-4-64 0,1 3 0 0,-5-5 0 16,7 0 176-16,-2 4 16 0,-1-2 16 0,-2 1 0 15,5-1 352-15,-4-1 64 0,4 3 16 0,-3-1 0 16,1-1 320-16,-2 3 64 16,3-3 0-16,-1 1 16 0,2-3-512 0,0 3-96 0,0-2-32 0,0 1 0 15,2-1-592-15,-2 0-160 0,1 0-16 0,3-2 0 16,-4 3-1616-16,0-1-320 0,2 0-64 0,1-4 0 15,1 4 1712-15,-3-7 464 0,6 1-144 0,-1-5 144 0</inkml:trace>
  <inkml:trace contextRef="#ctx0" brushRef="#br0" timeOffset="5634.26">27423 3943 5519 0,'-13'4'240'0,"8"-4"64"0,2 0-304 0,-1 0 0 16,4-4 0-16,0 4 0 16,0 0-352-16,4 0-128 0,-4-3-32 0,3-2 0 0,2 1 512 0,-1-1-144 0,-2 0 144 15,1-1 0-15,1 3 0 0,1-2 0 0,-3-2 0 0,1 2 0 16,2-4 0-16,-1 4 0 0,-1-2-128 0,3 1 128 16,-3-2 0-16,1-1 0 0,-3 0 0 0</inkml:trace>
  <inkml:trace contextRef="#ctx0" brushRef="#br0" timeOffset="5791.38">27278 3802 1839 0,'-3'0'160'16,"1"0"-160"-16,-2-3 0 0,4 3 0 15,4 0 416-15,-4-2 48 16,-4-1 16-16,4-3 0 0,-3 1-480 0,1-2 0 0,2-2 0 0,0 4 128 0,0-2-128 0,0 0 0 15,0 0 0-15,0 2 0 0</inkml:trace>
  <inkml:trace contextRef="#ctx0" brushRef="#br0" timeOffset="6011.23">27203 3658 11055 0,'-9'3'480'0,"1"2"112"0,4-1-464 0,2-4-128 0,-1 3 0 16,3-1 0-16,-2-2 0 0,0 0 176 0,1 4-176 0,-3-1 192 16,1-1-320-16,1-2-64 0,2-2-16 15,-3-5 0 1,3 2-272-16,0-4-48 0,3 0-16 0,-1-3 0 16,0-2-224-16,3-3-32 0,-4 0-16 0,6-1 0 0,-5-1 816 0,2-2 0 0,-1 4 144 0,-1-3 32 15,1 5-176-15,-3-4 0 0</inkml:trace>
  <inkml:trace contextRef="#ctx0" brushRef="#br0" timeOffset="6152.83">27114 3341 9215 0,'-14'3'816'0,"6"1"-656"0,1-1-160 0,3-1 0 16,4-2 1088-16,0 0 192 0,2 0 48 0,-2 3 0 0,0 1-688 0,0-2-128 15,2-2-16-15,-2 0-16 16,3 0-864-16,1 0-160 0,1-4-32 0,-3-1-5824 15</inkml:trace>
  <inkml:trace contextRef="#ctx0" brushRef="#br0" timeOffset="6350.27">26973 3268 13823 0,'-21'7'608'0,"7"-4"128"0,6 4-592 0,2-5-144 0,3 1 0 0,3-1 0 15,0 0 832-15,0-1 144 0,0 5 32 0,0 1 0 16,0-2-1328 0,0-2-256-16,0-1-48 0,3-4-16 0,-1-1-288 15,2-1-64-15,-1-3-16 0,2-1 0 0,4-3 640 0,-6-3 128 0,6 0 32 0,0-3 0 16,1 0-624-16,3-3-128 0</inkml:trace>
  <inkml:trace contextRef="#ctx0" brushRef="#br0" timeOffset="6554.34">27015 2973 6447 0,'-5'0'576'0,"3"4"-576"0,-2-3 0 0,4-1 0 16,0 0 880-16,0 4 64 0,-5-4 16 0,2 5 0 31,-6 0-448-31,4-1-96 0,-2-1-16 0,2-1 0 0,1-2 32 0,2 0 0 0,2-5 0 0,0 1 0 16,0-3-432-16,2-1-272 0,0-4 32 0,3-1 16 31,-1-1-592-31,3-3-112 0,0 0-32 0,-2-1 0 15,3-1-192-15,-2-2-32 0,1 4-16 0,0-1 0 0,0 1 944 0,1-1 256 0,-4-1 0 0,1 2 0 16</inkml:trace>
  <inkml:trace contextRef="#ctx0" brushRef="#br0" timeOffset="6695.91">26968 2607 1839 0,'-4'0'160'0,"-3"0"-160"0,6 0 0 0,-3 4 0 0,2-4 192 0,-1 2 16 15,-4-2 0-15,-3 3 0 0,-4 1 96 0,0-3 16 31,1-1 0-31,0 0 0 0,4 0-16 0,0-5 0 0,6 2 0 0,-1-4 0 0,2 0-304 0,2 2 0 16,-3-2 0-16,3-2 0 0,0-2 0 0,0-1 0 16,0 2 0-16,0-2-144 0,-4 1 144 0</inkml:trace>
  <inkml:trace contextRef="#ctx0" brushRef="#br0" timeOffset="7119.8">26722 2524 13823 0,'-5'-4'608'0,"-2"-1"128"0,5 2-592 0,2-3-144 0,0 6 0 0,0-1 0 16,2-3 0-16,-2-1-144 0,0-2 144 0,3-3-208 31,-3-3-192-31,-3 1-48 0,3 2 0 0,-2-2 0 0,4 3 224 0,-2-2 32 0,3-1 16 0,1 3 0 16,-2-3 176-16,5 2 0 0,-2-2 0 0,-3-2 0 15,5 2 0-15,-4 1 0 0,2-1 0 0,-1-2 0 16,1 0-1280-1,-1-2-240-15,1 6-32 0,-4-4-16 0,-1-2 1232 0,0 6 336 0,0-2 0 0,-1 3-128 16,-4-2 128-16,1-1 0 0,-3 0 0 0,2 3 0 16,0-1-128-16,-4 1 128 0,0 2 0 0,-3 2 0 15,3 0 0-15,1 1-128 16,-1 3 128-16,0-1 0 0,-1 0 0 0,1 2-128 0,0 0 128 0,1 0 0 0,-3 2 832 0,4-4 240 16,2 2 48-16,-4 0 32 0,4-3 16 0,1 3 0 15,-1-2 0-15,2 0 32 0,-1 0-736 0,3-1-144 16,1 1-16-16,-4 0 16 0,4 1-320 0,0-3-256 15,0 1 64-15,4-3 16 0,-3 1 32 0,4-3 0 16,2 2 0-16,4-6 144 16,-1 2-704-16,4-3-32 0,0 0 0 0,4-3 32 0,-4-2 544 0,1 1 160 15,1 1 0-15,-4 1 0 0,0 6 0 0,-1-1 0 0,-4-3-144 0,-2 5 144 16,-1-3 0-16,1 2-128 0</inkml:trace>
  <inkml:trace contextRef="#ctx0" brushRef="#br0" timeOffset="7249.85">26754 1862 4607 0,'-18'3'192'0,"13"-3"64"0,0 2-256 0,1-2 0 0,4 0 0 0,0 0 0 16,-5 4 400-16,1-3 48 0,-8 3 0 0,2-4 0 16,-2 0-448-16,-1 0 0 0,3 0 0 0,1-4 0 15,4-1-256-15,-4 0 64 16,4 0 0-16,2-2 16 0,3-2-336 0,-4-1-64 0,4-3 0 0,-2 3-16 16,1-2 592-16,-1 0 0 0,-2-2 0 0,-1 0 0 15</inkml:trace>
  <inkml:trace contextRef="#ctx0" brushRef="#br0" timeOffset="7450.31">26483 1548 9215 0,'-8'-5'400'0,"2"4"96"0,3-1-496 0,3-2 0 16,0 4 0-16,0-1 0 0,0-1 0 0,0 0 0 15,0-1 0-15,-3-3 0 0,3 1-256 0,0-2 16 16,-2 2 0-16,2 1 0 15,-2-1-176-15,2 2-32 0,-2-2-16 0,2-4 0 16,2 5-480-16,-2-1-80 0,4-4-32 0,-1 1 0 0,2-1 912 0,2 0 144 0,0 1 0 0,2 2 176 16,-2-2-176-16,2-1 0 0,1 0 0 0,2 4 0 15</inkml:trace>
  <inkml:trace contextRef="#ctx0" brushRef="#br0" timeOffset="7560.37">26616 1367 5519 0,'-16'-7'496'0,"7"6"-496"0,3-3 0 0,-3 1 0 15,5 1 1856-15,4-2 288 0,-5 4 48 0,0-5 16 16,-2-3-1632-16,-2-5-336 0,0 3-64 0,4-2-16 16,0 3-160-16,2 0 0 0</inkml:trace>
  <inkml:trace contextRef="#ctx0" brushRef="#br0" timeOffset="21564.47">5867 7937 5583 0,'-12'2'496'0,"6"1"-496"15,3-1 0 1,3-2 0-16,-2 2 0 0,-1-2 0 0,-2 2 0 15,-8 3 0-15,-1-2 0 0,0 3 0 0,2-3 0 16,4-3 0-16,2 0 0 0,-2 0 0 0,1 0 0 16,0 0 0-16</inkml:trace>
  <inkml:trace contextRef="#ctx0" brushRef="#br0" timeOffset="23591.22">5717 7948 11055 0,'-5'0'976'0,"5"0"-784"0,0 0-192 0,0 0 0 16,0 0 768-16,-4 0 96 0,1 0 32 0,1 0 0 0,-1 0-640 15,-1-2-128-15,2 2-128 0,2 0 176 0,0-2-176 16,0 2 0-16,2 0 0 0,-2 2 0 0,0 0 512 0,0-2 240 16,0 3 32-16,4-3 16 15,-4 2 160-15,3 0 16 0,-1-1 16 0,5-1 0 0,-2 0-288 0,4 0-48 16,-1-1-16-16,3-1 0 0,1-3-192 0,0 3-64 16,-1-2 0-16,3 1 0 0,1 1 80 0,-2-1 16 15,1-1 0-15,-1 4 0 0,0 0 32 0,1 0 16 16,-4 0 0-16,6 0 0 0,-2 4-208 0,-2-1-32 15,4-1-16-15,-1-2 0 0,4 0-96 0,2 0-32 16,-1 0 0-16,4 0 0 0,-24 0 112 0,54-9 0 16,-54 9 16-16,63-10 0 0,-28 3-96 0,-1-2-32 15,1 2 0-15,0-2 0 0,-4 2-144 0,-1-1 0 0,1 2 0 16,1-2 0-16,-4 3 0 0,1-2 128 0,1 5-128 0,-2-2 128 16,0 4-128-16,1-3 128 0,-29 3-128 0,63 0 128 15,-63 0-128-15,78-2 0 0,-78 2 0 0,84-3 0 16,-84 3 0-16,92-9 0 15,-92 9 0-15,89-9 0 0,-89 9 0 0,87-5 0 0,-87 5 0 0,81-3 0 16,-81 3 0-16,80 5 0 0,-80-5 0 0,89 7 0 16,-89-7 208-16,92 5 64 0,-92-5 16 0,99 12 0 15,-99-12-160-15,98 5-128 0,-98-5 144 0,89 6-144 16,-89-6 0-16,87 0 0 0,-87 0 0 0,89-2 0 16,-89 2 0-16,97-7 0 0,-97 7 0 0,103-2 0 15,-103 2 336-15,108 0 32 0,-108 0 0 0,107 2 0 0,-107-2 0 0,101 0 0 16,-101 0 0-16,101-2 0 0,-101 2-224 0,97-3-144 15,-97 3 192-15,107-4-192 0,-107 4 0 0,111-2 0 16,-111 2 0-16,117 0 0 0,-117 0 0 0,104-3 0 16,-104 3 0-16,100-2 0 0,-100 2 0 0,89-2 0 15,-89 2 0-15,83 4 0 0,-83-4 0 0,75 5 0 16,-75-5 0-16,93 7 0 0,-93-7 176 0,97 5-32 16,-97-5 0-16,101 0 0 0,-101 0-144 0,101-3 160 15,-48 1-160-15,-3-1 160 0,2-1-160 0,1-1 0 16,4 0 0-16,1-1 0 0,-4 5 0 0,1-4 128 15,-1 3-128-15,-54 2 192 0,105-7 128 0,-105 7 16 0,98-9 16 0,-98 9 0 16,92-9-112-16,-47 4-32 0,2 2 0 16,2-3 0-16,-4 1-208 0,1 0 0 15,-46 5 0-15,99-7 0 0,-99 7 0 0,92-9 0 0,-92 9 0 0,89-10 0 16,-49 3 0-16,0 2 0 0,-1-1 0 0,-3 0 0 16,1 0 0-16,-2 1 0 0,-35 5 0 0,73-5 0 15,-73 5 0-15,71-7 128 0,-71 7-128 0,79-4 0 16,-79 4 0-16,75 2 0 0,-75-2 0 0,80 0 0 15,-80 0 0-15,75 0 0 0,-75 0 0 0,71-2 0 16,-71 2 0-16,72-1 0 0,-72 1 0 0,73-4 0 16,-73 4 0-16,75-3 0 0,-75 3 0 0,84 0 0 15,-84 0 0-15,92 1 0 0,-92-1 0 0,97 2 0 16,-97-2 0-16,103 0 0 0,-103 0 0 0,100 0 0 0,-100 0 0 16,97-2 0-16,-97 2 0 0,99-3 0 0,-99 3 0 0,96 0 0 15,-96 0 0-15,98 2 0 0,-98-2 0 0,104 3 0 16,-104-3 0-16,107 0 0 15,-107 0 0-15,104-5 0 0,-53 1 0 0,-51 4 0 0,97-5 0 0,-97 5 0 16,100-3 0-16,-100 3 0 0,97 5 0 0,-97-5 0 16,101 3 0-16,-101-3 0 0,95 7 0 0,-95-7 0 15,88 6 0-15,-88-6 0 0,84 1 0 0,-84-1 0 16,82 2 0-16,-82-2 0 0,84 2 0 0,-84-2 0 16,88 3 0-16,-88-3 0 0,89 4 0 0,-89-4 0 15,89 5 0-15,-89-5 0 0,84 5 0 0,-84-5 0 16,73 6 0-16,-73-6 0 0,65 8 0 0,-65-8 0 0,0 0 0 0,87 12 0 31,-87-12 0-31,0 0 0 0,82 18 0 0,-82-18 0 0,0 0 0 0,81 19 0 0,-81-19 0 0,0 0 0 16,91 17 0-16,-91-17 0 0,63 7 0 0,-63-7 0 15,69 6 0-15,-69-6 0 0,63 5 0 0,-63-5 0 32,63 3 0-32,-63-3 0 0,61 2 0 0,-61-2 0 0,57-2 0 0,-57 2 0 0,61-3 0 0,-33-1 0 15,2 3 0-15,0-3 0 0,1-1 0 0,0 5 0 16,1-4 0-16,-32 4-128 0,62 0 128 0,-62 0 0 15,65 0-208-15,-65 0 16 0,66 0 0 0,-66 0 0 16,66 0-48-16,-66 0 0 0,67 0 0 0,-67 0 0 16,68 0-48-16,-68 0-16 0,73-5 0 0,-37 2 0 15,4 1 64-15,-1-2 16 0,1 1 0 0,3 1 0 0,-1-1 224 0,2 3 0 16,-1-2 0-16,-43 2 0 0,93 0 0 0,-93 0 0 16,87-3 0-16,-87 3 0 0,73-4 0 0,-73 4 0 15,75-2 0-15,-40-1 0 0,3-1 0 0,-3 4 0 16,0-1 0-16,1-1 0 0,-36 2 0 0,79-2 0 15,-79 2 0-15,83-3 0 0,-83 3 0 0,89 0 0 16,-89 0 0-16,93-4 0 0,-51-1 0 0,1 3 0 16,-1-5 0-16,0 5 0 0,-42 2 0 0,82-6 0 15,-82 6 0-15,76 0 0 0,-76 0 176 0,73 3 80 16,-73-3 0-16,72 5 16 0,-72-5 0 0,70 14 0 16,-70-14 0-16,71 11 0 0,-71-11-272 0,68 7 0 15,-68-7 0-15,68 7 0 0,-68-7 0 0,63 1 0 0,-63-1 0 0,66 2 0 16,-66-2 0-1,66 0 0-15,-66 0 0 0,68 2 0 0,-33-2 144 0,-35 0-16 0,70 3-128 0,-70-3 192 16,69 2 16-16,-34-2 0 0,-35 0 0 0,72 3 0 16,-72-3-208-16,71 6 0 0,-71-6 0 0,73 0 0 15,-73 0 0-15,74 0 0 0,-36 0 0 0,2-2 0 16,-2-2 0-16,2 4 128 0,2 0-128 0,0-3 0 16,2 3 0-16,1 0 0 0,-2 0 0 0,1 3 0 15,1-3 0-15,4-3 0 0,0 3 0 0,-4 0 0 16,2-2 0-16,-3-1 0 0,-1-1 0 0,3-1 0 0,-3 5 0 15,3-3 0-15,-3 1 0 0,1 2 0 0,1 0 0 0,2 0 0 16,-2 0 0-16,2 0 0 0,-1 0 0 0,-3-4 128 16,1 4-128-16,-2-1 0 0,-2-1 224 0,-2-3-48 15,2 5-16-15,0-4 0 0,0 2-16 0,2-1 0 32,-2 3 0-32,-3 0 0 0,-37 0-144 0,78 5 160 0,-78-5-160 0,77 4 160 0,-77-4-160 0,73 7 0 15,-73-7 0-15,75 1 128 0,-75-1-128 0,66 0 128 16,-34-1-128-16,-3-3 128 0,3 1-128 0,-1-3 128 15,0 3-128-15,1-2 128 0,-1 1-128 0,2-1 0 16,-5 5 0-16,3-3 0 0,-1 1 0 0,1-2 0 16,-1 1 0-16,1 1 0 0,2-1 144 0,1 3-144 15,-3-2 160-15,0-2-160 0,4 1 128 0,-5-1-128 0,1-1 0 0,1 2 0 16,-1-3 0-16,0 1 0 0,2 0 0 0,0-2 0 16,1 2 0-16,-1 1 0 0,2-1 0 0,-1 0 0 15,-2 1 0-15,3 1 0 0,-4-2 0 0,4 3 0 16,1 0 0-16,3 0 0 0,-4-1 0 0,1 1 0 15,3 0 0-15,1-3 0 0,-4 4 0 0,3-3 0 16,-39 4 0-16,69-7 0 0,-29 2 0 0,0 3 0 16,1-1 0-16,-3 3 0 0,-38 0 0 0,77 0 0 15,-77 0 0-15,78 0 0 0,-38 0 0 0,2 3 0 16,1-1 0 0,4-2 0-16,-3 3 0 0,0-3 0 0,-44 0 0 0,85 2 0 0,-41-2 0 0,-1 0 0 0,-43 0 0 15,85 4 0-15,-85-4 0 0,84 7 0 0,-84-7 0 0,87 6 0 31,-43-2 0-31,1-1 0 0,4 1 0 0,-4-2 0 0,2-2 0 0,-1 0 0 0,1 0 0 0,-4-2 0 16,6 0 0-16,0 0 0 0,-6-1 0 0,6 3 0 16,-5 0 0-16,3 0 0 0,3 3 0 0,-4-1 0 15,6 0 0-15,-3 0 0 0,-2-2 0 0,-2 3 0 16,4-3 0-16,-6 0 0 0,1-3 0 0,5 3 0 16,0 0 0-16,-1 0 0 0,1 0 0 0,3 3 0 31,1-1 0-31,2 1 0 0,3 1 0 0,1-2 0 15,-1 1 0-15,-4-3 0 0,0 4 0 0,2-4 0 16,-4 1 0-16,2-1 0 0,-5 4 0 0,3 1 0 0,-3 0 0 16,-1-1 0-16,1 3 0 0,4-2-240 0,-5 0 48 0,-2-1 16 31,1-1-720-31,-7-3-128 0,0 0-48 0,0-3-15856 0</inkml:trace>
  <inkml:trace contextRef="#ctx0" brushRef="#br0" timeOffset="48206.78">19527 8848 4687 0,'-2'-5'0'16,"1"1"0"-16,1 4 0 0,-2 0 0 15,2 0 0-15,-5 0 0 0,-2-1 576 0,-4-3 160 16,-5 4 32-16,-3 0 64 0,-3 7 464 0,1-2 112 16,0 4 0-16,-2-4 64 0,4 4-688 0,-4 0-128 15,2 3-16-15,1-3 16 0,0-1-400 0,-1-1-64 16,2 0-32-16,-2-2 32 0,0 4-192 0,-1-2 0 16,3 0 0-16,1 0 0 0,-3 2 144 0,2-1 64 15,-2 3 16-15,2 3 32 0,0-2 544 0,0 5 96 16,-4 6 32-16,2 0 32 0,2 1 16 0,-2 1 0 15,4 1 0-15,-1 0 48 0,1 7-544 0,-1-2-96 16,3 4-32-16,-3 2 32 0,3 3-384 0,1 5 0 16,0-1 0-16,0 4 0 0,2 3-192 0,-1-1 192 15,3 1-208-15,1-4 208 0,0 3-144 0,1-1 144 0,-1-4-128 0,2 4 128 16,5 0 0-16,-1 3 0 0,3 0 0 0,3-3 0 16,3-2 0-16,1 0 0 0,6-3 0 0,-2-4 0 15,5-5 208-15,-1-2 32 0,1-5 0 0,1-2 0 16,-3-4-240-16,4 1 0 0,8 0 0 0,-7-4 0 15,2-3 0-15,2-4 0 0,3 0 0 0,-26-12 0 16,0 0 272-16,101 10-32 0,-101-10-16 0,94-8 0 16,-94 8 528-16,110-26 96 0,-110 26 32 0,118-40 0 15,-57 12 80-15,-3-4 32 0,3-3 0 0,1-5 0 16,5-3-528-16,-8-9-96 0,5-1-32 0,-11-6 0 16,-5-5-336-16,-13 1 0 0,-3 0 0 0,-15-1 0 15,1 1 0-15,-13-1 128 0,-4-2-128 0,-2-6 128 0,-8 2 464 16,-5-1 112-16,0 0 0 0,-3 1 16 0,-1 4-192 0,-8-4-32 15,2 7-16-15,-4 1 0 0,-3 2-480 0,-1 10 128 16,-3 6-128-16,-5 10 0 0,0 6 0 0,2 7 0 16,-6 10 0-16,-1 11-160 15,-2 11-288-15,-2 11-48 16,-1 13-16-16,-1 9-15616 0</inkml:trace>
  <inkml:trace contextRef="#ctx0" brushRef="#br0" timeOffset="63058.03">3211 12931 10127 0,'-3'3'896'0,"1"1"-704"0,4-3-192 0,-2-1 0 32,3 0 848-32,-3 0 144 0,4 4 32 0,1 1 0 0,-2 2-256 0,4-2-64 15,4 1 0-15,3-3 0 0,-6-1-208 0,3-2-48 0,1 2-16 0,-3-2 0 16,1-2-240-16,-3 2-32 0,2-2-16 0,-7-1 0 15,-1 3 48-15,-1-2 16 0,0-2 0 0,0 1 0 16,-1-2 208-16,-1 1 32 0,-3-1 16 0,1 1 0 16,-3-1 48-16,0 2 16 0,-1 1 0 0,-1-2 0 0,0 4-48 0,-3-3-16 15,-2 3 0-15,-3 0 0 16,-1 0-272-16,1 0-48 0,-1 3-16 0,1-3 0 31,0 6-464-31,-1-3-112 0,1 1 0 0,-1-3-16 0,3 6 16 0,-3-1 16 0,1-1 0 0,1 0 0 0,6-1 432 0,-4 3 0 16,1-2 0-16,1-2 0 0,2 2 592 0,1 1 112 15,2-1 0-15,0-5 16 0,4 3-208 0,3 1-64 16,-4-2 0-16,4 1 0 0,4 1-256 0,-4-3-48 16,3 3-16-16,2-2 0 0,1 1-128 0,6-3 0 15,-4 4 0-15,3-3 0 0,1-1 336 0,6 0-16 16,-5 2 0-16,5-2 0 0,3 0 0 0,-21 0 0 16,0 0 0-16,0 0 0 0,99-2-160 0,-99 2-32 0,0 0-128 0,105-7 192 15,-105 7-192-15,85-8 0 0,-85 8 0 0,99-13 0 16,-99 13 0-16,98-12 144 0,-98 12-144 0,87-17 128 15,-87 17 64-15,89-18 0 16,-89 18 0-16,80-19 0 0,-80 19-48 0,84-21 0 0,-84 21 0 0,78-22 0 16,-78 22-144-16,72-20 0 0,-43 8 0 0,-4 7 0 15,-4-2 0-15,-7 2-176 0,-2 1 176 0,-9-1-192 16,2 3 32-16,-8 1 0 0,-1-1 0 0,-2-2 0 16,-5 4 160-16,-3-3 0 0,-3 1 0 0,-6 2 128 15,0 0 48-15,-3 2 16 0,-5 0 0 0,-4-1 0 16,-2 3-192-16,-1-2 0 0,0 1 0 0,-2-3 0 15,-2 5-272-15,-2-3-144 16,-1 0-32-16,1 1 0 0,1-1-144 0,-1 2-48 0,-1 1 0 0,-2 2 0 0,2-2 512 0,1 4 128 16,-3-4 0-16,5 2 0 0,4 0 320 0,6 0 128 15,1-2 16-15,5 2 16 0,3 0-160 0,6-4-16 16,-1 3-16-16,10-3 0 0,3 1-96 0,1-3 0 31,4 3-16-31,5-4 0 0,4 5-176 0,3-5 0 0,6 4 0 0,-1-3 0 0,-17-1 0 0,0 0-192 16,0 0 0-16,106 16 16 0,-106-16 176 0,0 0-192 15,119 28 192-15,-119-28-192 0,106 23 192 0,-106-23 0 16,115 12-144-16,-115-12-8464 16,119-2-1696-16</inkml:trace>
  <inkml:trace contextRef="#ctx0" brushRef="#br0" timeOffset="69724.25">3548 14054 1663 0,'22'0'0'0,"-6"-3"0"0,1 3 0 0,-8 0 144 0,0 0-144 0,-4 0 0 0,4 3 0 0,1-3 0 16,9 4 288-16,6-3 32 0,-25-1 0 0,0 0 0 15,0 0-320-15,0 0 0 0,0 0 0 0,0 0 0 16,0 0 0-16,0 0 0 0,0 0 0 0,0 0 0 16,0 0 272-16,0 0 48 0,21 74 16 0,-28-73 0 15,-4 6 176-15,2-5 16 0,-4 5 16 0,0-5 0 16,-1 3 64-16,2-2 16 0,-2-3 0 0,2 4 0 16,2-2 272-16,-4-2 48 0,3 0 16 0,1 0 0 0,-2-2 48 0,1-2 16 15,2 4 0-15,-5 0 0 0,2-1-384 16,-2 1-64-16,2 1 0 0,-5-1-16 15,-1 4-240-15,1-2-64 0,-2-1 0 0,1 1 0 0,-4 3-256 0,1-5-176 16,0 4 32-16,3-1 0 16,1-3-96-16,1 0-16 0,1 0 0 0,1 0 0 0,1-3 256 0,3 3-144 15,-4-4 144-15,5 4-128 0,1-1 128 0,2-3 192 16,3 2-32-16,-2 1-16 0,1-1 304 0,4-2 48 16,-3 4 16-16,3 0 0 0,0 0-144 0,0 0-32 15,3 0 0-15,-3 0 0 0,2 0-336 0,1 4 144 16,1-2-144-16,-2-1 0 0,5 1 0 0,-2 3 0 15,0-1-160-15,2 1 160 0,-2-2-128 0,0 3 128 0,4 1 0 0,-2-2 0 16,4 0 128-16,1 0 112 0,-2-1 16 0,-10-4 0 16,0 0 496-16,0 0 96 0,87 16 32 0,-87-16 0 15,67 1 128-15,-29-2 16 0,7 1 16 0,-5-2 0 16,4 0-336-16,-44 2-64 0,85-3 0 0,-43 1-16 16,-2 0-464-16,-3-3-160 0,1 5 0 0,-5-4 144 15,0 3-144-15,-7-3 0 16,-1 4 0-16,-1-2 0 0,-8 2 0 0,-4 0-144 0,0 0 144 0,-3 0 0 15,-4 0-128-15,-1 0 128 0,-3-1 0 0,-1 1 0 16,-1 0 0-16,-3 0 0 0,-1 0 0 0,-7 0 0 16,-2 1 320-16,-7 1-16 0,-5 3-16 0,-6-1 0 0,-1 5-416 15,-5-1-96-15,-7 1-16 0,-2 0 0 16,-2 3-560-16,-7-2-112 0,0 3-32 0,-5 0 0 16,-3 1 288-16,1-1 48 0,-3-1 16 0,8-2 0 0,3-1 256 0,4 3 48 15,8-1 16-15,2-3 0 0,3 4 816 0,7-3 160 16,5 2 48-16,3-3 0 0,6-1 208 0,3-1 64 15,5 2 0-15,9-3 0 0,0-1-816 0,10 1-208 16,-10-5 0-16,47 0 0 16,-12-5-496-16,14 1-176 0,9-4-32 0,16-1-16 0,10 0 448 0,17-5 80 15,7 4 32-15,11-6 0 16,3-1-416-16,3 1-96 0</inkml:trace>
  <inkml:trace contextRef="#ctx0" brushRef="#br0" timeOffset="70761.72">12964 13070 14735 0,'-12'-7'1312'0,"4"5"-1056"16,2-1-256-16,3 3 0 0,-1 0 512 0,-1 0 32 15,-4-4 16-15,-10-3 0 0,-2 0-560 0,-1-1-192 16,1 3 0-16,2-2 0 0,1 1 192 0,6 1 0 15,-2 2 0-15,0 1-144 0,2 2 576 0,-2 0 112 0,2 2 32 0,-6 1 0 16,1 2 176-16,-1 4 32 0,-1 0 16 0,-2 3 0 16,0-2-80-16,2 6-16 0,-2 0 0 0,2 5 0 15,-3 1 0-15,1 4 0 0,-2 6 0 0,-3 1 0 32,0 3 64-32,3 4 16 0,-3 1 0 0,3 7 0 0,-3 3-96 0,4 3-32 0,1 3 0 0,0 1 0 15,5 3-224 1,4-7-48-16,12-54-16 0,-9 92 0 0,9-92-368 0,0 89 0 0,0-89 0 0,12 83 0 15,-12-83 0-15,25 82-128 0,-25-82 128 0,35 77 0 16,-35-77 0-16,48 70-160 0,-48-70 160 0,70 57 0 16,-70-57 160-16,87 40 144 0,-87-40 16 0,103 23 16 0,-49-16 368 15,7-9 64-15,3 0 0 0,4-10 16 0,2 2-416 16,2-11-96-16,1 3-16 0,-2-8 0 16,-5 4-128-16,-5-5-128 0,-1 1 192 0,-3-5-192 0,1 0 0 0,-3-1 0 15,-6-3 0-15,3 4 0 0,-3-7 0 0,-3 5 0 16,1-6 0-16,-7 5 0 0,0-3 0 0,-4-1 0 15,-1 1 0-15,-5-1 0 0,-4 1 0 0,-9-1 0 16,1 1 0-16,-9 2 0 0,-4-1 352 0,-9-2-32 16,1 3-16-16,-8-2 0 0,-3 2-144 0,-6-3-32 15,-3 7 0-15,-8-4 0 0,1 3 64 0,-5-2 0 16,-2 2 0-16,-6 1 0 16,-4 0-192-16,-2-1 160 0,-2 3-160 0,-6 2 160 15,-2 5-352-15,-9 4-64 0,-5 6 0 0,-18 12-17200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4T19:44:26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27952 3982 21183 0,'-12'-4'1888'0,"7"1"-1504"0,2 1-384 0,3 2 0 16,0 0 160-16,0-4-32 0,-4 1-128 0,-1-6 192 15,0-5-2480-15,-2 2-496 0,1-5-96 0,5-2-32 0,-3-2 2304 0,1-2 464 16,3-3 144-16,0 0 0 16,0 1-1952-16,0-1-336 0,0 0-64 0,3 0 16 0,-3 0 4368 0,4 3 864 15,-3 2 176-15,3-1 48 0,-1 4-1264 0,3-1-256 16,-6 3-64-16,3-1 0 0,2 0-848 0,-5 3-176 16,2 0-48-16,2 0 0 0,-4 2-464 0,0-1 0 15,-2 3 0-15,-2 1 0 0,-3-3 0 0,0 7 0 16,-1-2 0-16,-1 2 0 0,-3-1-192 0,-2 3 64 15,2 1 128-15,-2 2-208 0,0 2 208 0,-4-2 0 0,3 7 0 16,-3-2 160-16,2 4 464 0,-1 0 80 0,0 1 32 0,1 2 0 16,2 2 304-16,0 4 64 0,-3-1 16 0,3 6 0 31,-2-2-368-31,2 1-80 0,0 4-16 0,0 2 0 0,-3 2-528 0,-1-1-128 0,1-1 0 0,-4 2 0 31,4 1-448-31,-3-3-64 0,6 2 0 0,6-2-16 0,-1-2 352 0,4 0 176 0,7 0-160 0,3 0 160 16,-5-26 0-1,21 58 320-15,-21-58-64 0,0 0 0 0,45 74-256 0,-45-74 128 16,0 0-128-16,59 63 0 0,-59-63 240 16,0 0-64-16,65 61-16 0,-65-61 0 0,0 0 160 0,68 58 48 15,-68-58 0-15,0 0 0 0,71 57-48 0,-71-57-16 16,0 0 0-16,66 58 0 0,-66-58-160 0,0 0-16 16,0 0-128-16,93 66 192 0,-93-66-192 0,0 0 0 15,80 35 0-15,-80-35 0 0,0 0 144 0,103 8-144 16,-103-8 128-16,87-5-128 0,-44-4 0 0,1-3 128 15,-4-2-128-15,4-3 0 0,-4-1 0 0,1-3 0 16,3-1 128-16,0 3-128 0,-1-2 0 0,1-2 0 16,-2 0 0-16,1 3 0 0,-1-3 0 0,-2 2 0 15,0 2 0-15,-7-2 0 0,0 2 0 0,-7-2 0 16,-6 2 0-16,-3 0 0 16,-5-4-384-16,-8 4-64 0,-4-4-16 0,-4-1 0 15,-10 1-576-15,-3-3-112 0,-1 0-32 0,-8-2 0 16,-5-2 608-16,0 4 128 0,-3-2 32 0,0-1 0 0,1 6 1168 0,-2 1 224 0,3-1 48 0,3 2 16 15,-3 0-112-15,-3 2-32 0,1 0 0 0,-1 0 0 16,-2 5-656-16,-1 0-240 0,1 5 144 0,-6 4-144 16,3 1 0-16,-7 4-144 0,0 4 0 0,-6 5 0 31,-4 1-816-31,-3 6-144 0,1 3-48 0,2 3 0 0,4 5 256 0,5 2 32 16,1 4 16-16,7-3 0 0,5 6 672 0,3 1 176 0,4 3 0 0,4 2 0 15,5 8 224-15,-2 1 80 0,4 5 16 0,1-2 0 0,4 1-576 0,-2 1-96 16,5 2-32-16,0-3 0 15,1 6-80-15,2-2-32 16,5 6 0-16,4-4 0 0,6 2 496 0,5-6 0 0,-14-57 0 0,38 98 0 0,-38-98 320 0,58 71 128 16,-58-71 0-16,0 0 16 0,104 61-160 0,-104-61-48 15,82 14 0-15,-82-14 0 0,84-2-128 0,-37-10-128 16,2 0 192-16,3-7-192 0,2-7 384 0,-2-2-48 16,-1-5 0-16,-4-8 0 0,-4 1 0 0,-3-5 0 15,0-5 0-15,-3-4 0 0,-4 5-336 0,-2 0 144 16,-4 2-144-16,-1-3 0 0,-4-6 0 0,-4 2 0 15,-4-2 0-15,-2 2 0 0,-3 0 0 0,-9-2 0 16,0 6 0-16,-7 1-192 16,-4 2-224-16,-3 7-32 0,-3 2-16 0,-4 3 0 0,-9 4 208 15,-3 8 32-15,-2 2 16 0,-5 5 0 0,5 1 0 0,-5 6 0 0,-3 2 0 0,-4 0 0 16,1 7 32-16,-2 0 16 0,-1 5 0 0,2-1 0 16,3 4 160-16,2 6 144 0,1 0-16 0,4 2-128 15,2 3 624-15,0 2 16 0,2 7 0 0,0-2 0 16,2 9-400-16,-1 0-80 0,4 5-16 0,-1 3 0 15,1 6 96-15,-2 7 16 0,1-2 0 0,1 3 0 16,-2 6 368-16,2 3 80 0,6 7 0 0,-3-1 16 16,10 3-352-16,6-4-80 0,9-1-16 0,10-13 0 15,-10-57-272-15,47 87 0 0,-47-87 0 0,77 58 0 16,-77-58 0-16,98 31 0 0,-98-31 0 0,113 11 160 16,-54-13-160-16,6-7 160 0,10-5-160 0,0-7 160 0,-1-5-160 0,-4-2 128 15,-2-1-128-15,-7-8 128 0,-7-3 0 0,-2-2-128 16,-5-1 192-16,0-3-64 0,-3 3-128 15,-2-6 0-15,-6 0 0 0,-1 1 0 0,-3 4 0 0,-6-5 0 16,0 6-128-16,-7-1 128 0,-3 2 0 0,-9 1 0 16,-5 0-144-16,-6 1 144 0,-5 0 0 0,-8 4 0 15,-6-3 0-15,-6 8 0 0,-3 5 0 0,-4 0 0 16,-8 7 0-16,1-2-160 0,-6 9-176 0,0-2-48 16,0 5 0-16,0 5 0 0,1 3 192 0,-3 1 16 15,1 3 16-15,-1-1 0 0,6 5 32 0,-1-2 0 16,3 4 0-16,-1 1 0 0,4 2 128 0,2 2 0 15,1 4 0-15,-1-1 0 0,5 6-128 0,-2 0 128 0,4-3-128 0,-4 7 128 16,3 0-160-16,1 3 160 0,1 1-192 0,-1 1 192 16,1-3 0-16,-1 3-128 0,1 3 128 0,2-1 0 15,2 3 224-15,4 3 96 0,-4 4 32 0,3 4 0 16,5 8 288-16,-2-2 48 0,0 10 16 0,5 3 0 16,-1 1-448-16,4-2-64 0,3-4-32 0,4-6 0 15,5-4-160-15,5-3 0 0,4-3 0 0,-9-46 0 16,38 80 0-16,-38-80 0 0,65 59 0 0,-65-59 0 15,90 35 0-15,-90-35 128 0,107 10 0 0,-53-13 0 16,1-4 192-16,3-9 16 0,-1-1 16 0,-4-3 0 16,2 0-144-16,5-3-16 0,-3-3-16 0,2 0 0 0,2 3-176 15,-3-3 0-15,-2 3 0 0,-2-3 0 0,-6 0 0 0,0 0 0 16,-3-2-176-16,-5-2 176 0,0 4 0 0,-2 4 0 16,-1-5 0-16,-2 1-128 0,-7 0 128 0,-4 0 0 15,-1-2 0-15,-6 0 0 0,-5-1 0 0,-6 3 0 16,-5 0 0-16,-2-2 0 0,-8 3 0 0,-5-1 0 15,-4-2 0-15,-4 0 0 16,-4-1 0-16,0-1-208 0,-8 2 16 0,1 2 16 0,-5-2 176 0,1-1-208 16,3 3 80-16,2-1 128 0,1 1 0 0,1 0 0 15,2-2 0-15,2 2 0 0,0-2-224 0,0-1 80 16,3-3 16-16,-1-2 0 16,1 2-256-16,1 3-64 0,-1-3 0 0,0 6 0 0,2 3 112 0,-1 4 16 15,-1 4 0-15,-1 6 0 0,1 0 192 0,0 9 128 0,-3 4-160 16,0 4 160-16,0 5-192 0,3 2 192 0,-5 6-208 0,2 2 80 15,2 6-144-15,-1-1-32 0,5 7 0 0,-3 0 0 32,-2 5-528-32,3 5-96 0,-1-1-32 0,4 5 0 0,0-1 560 0,0 3 96 0,-4 3 32 0,6 2 0 15,-1 3 272-15,1 4 144 0,-1 1-16 0,6 2 0 16,3 0-128-16,8-8 0 0,1-1 0 0,1-4 128 16,6-8-128-16,-7-45 0 0,23 82 144 0,-23-82-144 15,0 0 224-15,54 83-32 0,-54-83 0 0,0 0 0 16,78 42 48-16,-78-42 0 0,63-2 0 0,-24-10 0 15,1-2 16-15,5-7 16 0,2 0 0 0,2-6 0 0,6-5-272 16,1-3 0-16,4-1 128 0,-1-6-128 16,2 2-640-1,-9-5-176-15,-3-2-32 0,0-7-16 0,-6 1-160 0,-3-1-16 0,0-1-16 16,-5 1 0-16,0 1 736 0,-4 3 128 0,-4-2 48 0,-5-1 0 16,-3 6-240-16,-3 0-32 0,-7 4-16 0,-1-4 0 0,-2 7 272 0,-6-4 160 15,-4 2-192-15,-3 4 192 0,-1 3 0 0,-5 7 0 16,-4 7 0-16,-6 8 0 0,-1 4 0 0,-8 4 0 15,-4 6 0-15,-4 3 0 16,-4 5-960-16,-1 1-176 0,-2-1-32 0,2 3-16 16,-2 0-16-16,3-1 0 0,4-3 0 0,5 1 0 0,7 3 832 0,6-7 176 0</inkml:trace>
  <inkml:trace contextRef="#ctx0" brushRef="#br0" timeOffset="2513.44">27675 4015 1839 0,'-3'0'160'0,"1"0"-160"0,2 0 0 0,0 0 0 16,0 0 448-16,0 0 64 0,0 0 16 0,0 0 0 15,0 0-704-15,0-5-144 0,0 5-16 0,2-4-16 16,-2 2 352-16,2-3 0 0,3-2 160 0,-5 4-16 31,5-4-592-31,-5 0-128 0,4-2-32 0,-3 0 0 0,-1 4 1120 0,-1-4 240 0,1 4 32 0,-4-4 32 16,1 2 272-16,1-1 48 0,-3 1 16 0,1 0 0 15,-3-2 80-15,2 4 32 0,1 0 0 0,3-2 0 16,-3 1-256-16,2-2-48 0,2 3-16 0,-1-2 0 16,-1 1-96-16,2-2-16 0,-3 2 0 0,-1-1 0 15,2 2-304-15,-3 0-64 0,-2 2-16 0,2-3 0 0,-4 6-16 0,-1-3-16 16,-1 1 0-16,1-1 0 0,-2 3-112 0,1 0-32 15,-5 0 0-15,1 0 0 0,-1 0-272 0,2 0 128 16,0 0-128-16,-1-4 0 0,-1 4 0 0,4-5 0 16,-2 3 0-16,1-5 0 0,1-2 176 0,2 4-176 15,1-3 160-15,-3-1-160 0,3 0 544 0,-1 0 16 16,1 1 0-16,0-3 0 0,2 3-336 0,-1-1-64 16,-1 2-16-16,2-2 0 0,3 0-144 0,-4 1 0 15,3-1 0-15,1-1 128 0,1 1-128 0,1-3 192 16,2 3-192-16,-4 0 192 0,4-1-32 0,0-2 0 0,4-1 0 15,-2-1 0-15,1 1-160 0,2-1 0 0,2 0 0 0,-2-2 0 16,4 2 0-16,0-3 0 0,1 4 0 0,-1-4 128 16,3 1-128-16,-3-1 128 0,-4 0-128 0,0-4 128 15,-1 3-128-15,-1 1 0 0,-6-1 0 0,-1 3 0 16,-1-1 0-16,0 4 0 0,-4-2 0 0,1 0 0 16,-1 2 0-16,0-2 0 0,-1-4 0 0,1 4 0 15,-1 1 0-15,3-1 0 0,-6-2 0 0,3 4 0 16,-2-2 144-16,-1 0-144 0,1 3 160 0,-3-4-160 15,2 4 176-15,-1-1-176 0,1 0 192 0,0 1-192 16,-1-1 160-16,-3 0-160 0,3-2 128 0,2 4-128 16,0-2 0-16,1-1 0 0,2-1 128 0,2 4-128 15,6-1 0-15,-6-2 0 0,5 4 0 0,2-2 0 0,0-1 0 0,0 2 0 16,2-2 0-16,1-1 0 0,1-1 0 0,1 4 0 16,-2-2 0-16,3 0 0 0,-1-1 0 0,2-1 0 15,2 6 128-15,-2-3-128 0,0 4 128 0,1-1-128 16,1-1 0-16,0 0 128 0,-1-1-128 0,1 1 0 15,2 0 0-15,-3 1 0 0,4-1 0 16,-3 0 0-16,2 1 0 0,1-1 0 0,-2-2 0 0,1-1 0 16,3 3 0-16,-4-3 0 0,2 2 0 0,1-2 0 15,-5-2 0-15,1 1 0 0,-2 3-128 0,-4-4 128 16,1 2 0-16,-4-2 0 0,-4 2-192 0,-1 0 16 16,-4-2 16-16,-3 3 0 0,2 1 160 0,-6-1 0 15,0-1 0-15,1 3 0 0,-3 1 0 0,1-6 0 0,-1 5 0 16,1 0 0-16,1-1 0 0,-1-2 128 0,0 3-128 0,-1 0 0 15,4 1 128-15,-3-1-128 0,-1 0 128 0,-3 0-128 16,2 1 0-16,-3-1 0 0,1 0 0 0,-2 2 0 16,-1-1-240-16,-1-3-112 0,1-3-32 0,5 4 0 15,-2-2 384-15,3-1 0 0,4 0-144 0,6-1 144 16,4-4 400-16,4 4 144 0,7-1 32 0,2-1 0 16,0-2-16-16,5 3 0 0,3-8 0 0,2 2 0 15,2-1-560-15,-2-5 0 0,6 1 0 0,-8 2 0 16,2 1 0-16,2-1 0 0,-3 1 0 0,1 1 0 15,-4 1 0-15,-1-2 0 0,0 6 0 0,-2-4 0 0,-3 3 768 16,-4-1 208-16,-1 2 48 0,-4-1 0 16,0 4-1696-16,-4-3-336 15,1 5-64-15,-2-2-16 0,-4 0 784 0,4 0 160 0,-2 2 144 0,0 0-208 0,0-2 208 0,2 3 0 16,-4 1 0-16,2-4 0 0,0 5 0 0,-2-1 0 16,2-2 0-16,2 3 0 0,-5 0 0 0,1 0 0 15,0 1 0-15,0-1 0 0,-1 0 0 0,0 1 0 16,1 1 0-16,-5 0 0 0,2-2-272 0,-2 4 32 15,0-1 16-15,-2-2 0 0,2 1 224 0,0-4 0 16,-3 3-160-16,3-5 160 0,-2 5 160 0,2-3 96 16,0 3 32-16,0-5 0 0,2 5 0 0,3-1 0 15,-3-1 0-15,-2-1 0 0,2 1-288 0,2-3 0 16,-4 3 0-16,-2-2 0 0,2 1 0 0,0 3 0 0,-2-3 0 0,3-3 0 16,2 6 0-16,-3-3 0 0,4-1 0 0,-4 0 0 15,5-2 1088-15,0 0 96 0,4 2 32 0,-4-2 0 31,4 3-1664-31,0-4-336 0,-2 6-64 0,2-3-16 0,-1 1 864 0,3-3 0 0,-4 0 176 0,0-1-32 16,4-3 16-16,-6 1 0 0,4-2 0 16,1-4 0-16,-1-1-16 0,5-2 0 15,-4-1 0-15,8 0 0 0,-4 4 64 0,0 0 16 0,5 2 0 0,0 4 0 16,11 5-544 0,1-2-96-16,8 5-32 0,5-1-14512 0</inkml:trace>
  <inkml:trace contextRef="#ctx0" brushRef="#br0" timeOffset="23516.7">19539 9068 7359 0,'-8'-4'656'0,"1"2"-528"0,7 2-128 0,1 0 0 16,-1 0 400-16,0 0 48 0,0 0 16 0,-3-3 0 31,3 3-912-31,-5 0-192 0,1 0-48 0,-1-2 0 0,1 2 688 0,-4 0 0 0,-1-2 0 0,-3 1 0 16,1-3 0-16,-3 4 0 0,6-3 0 0,-8-3 0 15,6 1 0-15,-4 2 0 0,3-3 0 0,1 3 0 16,-3-2 896-16,3 1 240 0,1 3 48 0,1-3 32 16,-5 4-256-16,3-2-64 0,1 2-16 0,-3 2 16 15,-2 2-704-15,-2-3-192 0,-3 3 0 0,-3 1 0 16,-1 4 0-16,-3-1 0 0,0 1 0 0,1 0-128 15,1 3 128-15,3-2 176 0,0-1-48 0,4 0 16 0,1 0 224 0,-2-1 32 16,3 1 16-16,-3 0 32 0,4-1-176 0,0-1-16 16,1 0-16-16,-3 2 16 0,2 0 64 0,0-2 0 15,-3-2 0-15,3 0 0 0,-2 4 400 0,5 0 80 16,-6-1 16-16,3 1 16 0,-2 5-176 0,1-2-32 16,3 0-16-16,-2 2 32 0,1-2-384 0,3 2-80 15,0 0-16-15,1 0 16 0,2 4-48 0,3-4 0 16,-4 7 0-16,2-4 32 0,-1 6 96 0,2-1 0 15,5-22 16-15,-9 44 48 0,9-44 112 0,-5 49 16 16,5-49 16-16,-3 48 0 0,3-48 160 0,0 0 16 0,5 67 16 0,-5-67 0 16,0 0 48-16,0 0 0 15,26 78 0-15,-26-78 0 0,0 0-192 0,0 0-16 0,33 71-16 0,-33-71 0 16,0 0-224-16,0 0-32 0,40 70-16 0,-40-70 0 16,0 0-208-16,0 0 176 0,49 70-176 0,-49-70 160 15,0 0-160-15,0 0 0 0,68 71 0 0,-68-71 0 16,0 0 0-16,0 0 0 0,73 63 0 0,-73-63 0 15,0 0 0-15,0 0 128 0,66 55-128 0,-66-55 128 16,0 0 64-16,0 0 0 0,67 54 0 0,-67-54 0 16,0 0 96-16,0 0 32 0,75 46 0 0,-75-46 0 15,0 0-128-15,71 12 0 0,-71-12-16 0,52 0 0 0,-52 0 0 16,54-9 0-16,-27 1 0 0,-1-3 0 0,0-1 0 16,-4-2 0-16,5-2 0 0,-7-3 0 0,5 2 16 0,-4-2 0 15,0-2 0-15,1-5 0 0,1 3-192 0,0-2 0 16,-1 1 144-16,3 0-144 15,1-1 128-15,2-4-128 0,0 6 160 0,1 0-160 0,1 3 160 0,-2 2-160 16,1 1 160-16,-2 3-160 0,0 0 0 0,-6 0 0 16,2 2 0-16,-6 0 0 0,1 1 0 0,-4-1 0 15,-2 3 0-15,2 0 0 0,-5 1 0 0,1-1 0 16,-1 0 0-16,-1 1 0 0,-1-1 0 0,-1-2 0 16,-1-1 0-16,-2 0 0 0,-3 2 0 0,0-4 128 15,-3-2-128-15,-1-1 0 0,3-3 0 0,-6-2 128 0,1-3-128 16,1-1 0-16,0 2 256 0,-2-2-64 0,2 3 0 0,1-1 0 15,3 1-192-15,-6 0 0 0,5 1 128 0,-3-3-128 16,1 3 0-16,-3 1 0 0,5-3 0 0,-3-1 0 16,2 1 128-16,-2-2-128 0,1 1 0 0,-1-3 144 15,1 6-144-15,-8-1 0 0,2 2 0 0,-3 0 0 16,0-1 0-16,-5 4 0 0,1-1 0 0,-1-2 0 16,-1 4 0-16,2-1 0 0,-1 1 0 0,1 3 0 15,1 0 0-15,2 0 0 0,4-2 0 0,-4 3 0 16,2-1 0-16,-1 1 0 0,3 3 0 0,-2-2 0 15,-2 3 0-15,0 0 0 0,2 1 0 0,-4-1 0 16,0 5 0-16,-5-1 0 0,0 5 0 0,-3 0 0 16,0 4 0-16,-4 1 0 0,-2 2 0 0,2-2 0 15,-3 0-224-15,1 1 80 0,2 2 16 0,-3-4 0 0,3 1 128 0,0 4 0 16,-1-2-144-16,1 0 144 16,0 0 0-16,2 1 0 0,0-2 0 0,-1 6 0 0,5-2 0 0,-3-1 0 15,6 3 0-15,-5-1 0 0,-1 1 0 0,1 5 0 16,0 6-128-16,-1 3 128 0,-1 9-176 0,-2 1 48 15,-1 11 0-15,1 2 0 0,-2 5-160 0,2-2-32 16,6 6 0-16,-5-1 0 16,5 1-320-16,1-2-80 0,2-3-16 0,1-4 0 15,3-2 80-15,1-7 16 0,-4-3 0 0,4-2 0 0,6-4 512 0,-1 0 128 16,2-1 0-16,7-30 0 0,-2 58 320 0,2-58 80 0,0 0 32 16,32 87 0-16,-32-87-240 0,0 0-32 0,54 80-16 0,-54-80 0 31,0 0-496-31,64 71-96 0,-64-71-32 15,0 0 0-15,75 52-832 0,-75-52-160 0,0 0-48 0,78 9 0 16,-55-12 192-16,0-3 48 0,-6 1 0 0,1-2 0 0,-5-1 896 0,5-6 192 0,-6 3 48 0,2-1 0 16,0-2 752-16,0-2 160 0,3 1 16 0,4-1 16 15,-2 2-144-15,4 2-16 0,5-2-16 0,5 5 0 16,5 4-1440 0,3 0-272-16</inkml:trace>
  <inkml:trace contextRef="#ctx0" brushRef="#br0" timeOffset="44793.14">3758 11513 13823 0,'-22'-4'1216'0,"4"1"-960"0,10 3-256 0,4 0 0 16,1 3 448-16,-4-3 64 0,-6 0 0 0,-13 0 0 16,0 0-176-16,-2-3-16 0,7 3-16 0,2 3 0 15,4-1-640-15,-1-2-128 0,-2 2-32 0,-2 0 0 16,-3 3 112-16,-10-2 0 0,0 6 16 0,-6 0 0 0,3-4 368 0,-6 4 0 16,2-1 0-16,0-1 128 0,3 2 928 0,2-2 176 15,-3 2 48-15,5 0 0 0,0 3 256 0,1 0 64 31,4 2 16-31,-1 0 0 0,1 0-624 16,2 7-128-16,0-2-32 0,-6 2 0 0,3 1-528 0,-3 1-112 16,1 1-32-16,0-1 0 0,-4 3-160 0,3 0 0 15,-2 2 0-15,-1-2 0 0,3 0 0 0,1 2 0 16,0 2 0-16,1-2 0 0,-5 5 160 0,4-2 96 16,-4 6 32-16,4-2 0 0,-4 3 688 0,3-2 144 15,-3 8 32-15,4-6 0 0,1-1-256 0,4-6-64 16,2 4 0-16,6 0 0 0,1-4-304 0,3 1-64 0,4-1-16 15,4-5 0-15,6 4-128 0,4-2-48 0,5-2 0 0,-4 0 0 16,-5-26-80-16,0 0 0 0,35 75-16 0,-35-75 0 16,0 0-176-16,38 69 128 0,-38-69-128 0,0 0 128 15,0 0-128-15,49 86 0 0,-49-86 144 0,0 0-144 16,0 0 304-16,45 69-16 0,-33-51 0 0,2-4 0 16,-14-14 0-16,0 0 0 0,0 0 0 0,0 0 0 15,96 48-128-15,-96-48-32 0,0 0 0 0,80 25 0 16,-80-25-128-16,0 0 0 0,89 19 0 0,-89-19 0 15,0 0 0-15,98 23 0 0,-98-23 0 0,73 8 0 16,-73-8 0-16,71 7 0 0,-71-7 0 0,68-3 0 16,-35-1 0-16,-1-1 0 0,-1-4 0 0,4 1 0 0,-4-1 0 0,4-1 0 15,2-1 0-15,1-3 0 0,-1 5 0 0,6-4 0 16,10 0 144-16,-5-2-144 0,10-1 0 0,-4-1 0 16,3-3 0-16,-1-2 0 0,-4-4 0 0,-3 0 0 15,-5 1 0-15,-4-3 0 0,0 7 0 0,-3-1 0 16,1-4 0-16,-3 3 0 0,0 2 0 0,1-3 0 15,-1 1 0-15,2-1 0 0,1 1 0 0,-5 2 0 16,4-2 0-16,-1 1 0 0,-1-1 0 0,-3-1 0 16,-5-1 0-16,3 1 0 0,-7-2 0 0,-1-2 0 15,-1 2 0-15,-3 0 0 0,-6 0 0 0,-2 3 0 16,-1-3 0-16,0-2 0 0,-6-2 0 0,2 4 0 0,-5 0 0 0,4-2 128 16,-4 6-128-16,-4-3 0 0,1-3 0 0,1 2 0 15,-1 4 0-15,-2-4 0 0,-1-1 0 0,3 1 0 16,-4 0 0-16,2 2 0 0,-1-6 0 15,-2 4 0-15,-1 0 0 0,0-2 0 0,-3-2 0 0,2-1 0 16,-6 3 0-16,-2-1 0 0,-1-1 0 0,-2-1 0 16,-1-4 0-16,-4 2 0 0,-1-6 0 0,0 8 0 15,-5-4 0-15,-1 9 0 0,0-2 0 0,0 4 0 16,0-2 0-16,-6 1 0 0,5 3 0 0,-3-3 0 16,2 6 0-16,-1 2 0 0,1 1 0 0,-4 2 0 15,3 9-176-15,-3 1 0 0,3 4 0 0,-4 7-12240 16,1 4-2464-16</inkml:trace>
  <inkml:trace contextRef="#ctx0" brushRef="#br0" timeOffset="54679.96">3727 13345 3679 0,'-14'-1'320'0,"4"-3"-320"0,3 1 0 0,0-3 0 16,1 6 1040-16,3-1 144 0,-2-1 32 0,-4 0 0 0,-5-1 512 0,-7-3 128 16,2 1 0-16,-2-2 16 15,4 4-784-15,3-3-144 0,0 5-48 0,2-3 0 0,1 1-528 0,2-2-112 16,6 1-32-16,-2-1 0 0,1 0-32 0,-4-2 0 15,2 0 0-15,-2-2 0 16,-5 2-64-16,-1-2 0 0,0 4-128 0,-3-4 192 0,-4 6 96 0,-5-2 16 16,0 1 0-16,0 4 0 0,0 0 224 0,1 4 48 15,-1-1 16-15,0 2 0 0,3 1 160 0,2 2 16 16,2 1 16-16,2 0 0 0,-1 5 224 0,3 1 32 16,-1-1 16-16,0 7 0 0,6-5-416 0,-6 5-64 15,6 5-32-15,1 0 0 0,0 2-288 0,1 1-64 16,2 3-16-16,3 3 0 0,-1-1-176 0,3 3 192 0,-3-2-192 15,4 3 192-15,-3-1-192 0,1 1 192 0,2-1-192 0,-4-2 192 16,4 1-192-16,-5-1 160 0,2 1-160 0,-1-2 160 16,2-1 176-16,-3 3 48 0,2 3 0 0,3-1 0 15,-4 7 240-15,8-3 48 0,-2-2 16 0,4-3 0 16,5 1-176-16,1-3-48 0,-12-35 0 0,37 59 0 16,-37-59-208-16,0 0-64 15,75 61 0-15,-75-61 0 0,0 0-192 0,104 31 0 0,-104-31 0 0,87 0 0 16,-87 0 0-16,100-14 0 0,-45 0 0 0,-6-3 0 15,0-4 0-15,-4-2 0 0,2 1 0 0,-3-3 0 16,-1-2 128-16,3 0-128 0,-1 0 0 0,2-3 0 16,-2 2 128-16,3-2-128 0,0 1 0 0,1-2 144 0,0-1-16 15,-2 4 0-15,-2-1 0 0,-5-3 0 16,4 3-128-16,-4-3 0 16,4-2 0-16,-4 0 128 0,0 1-128 0,0 0 0 15,0 0 0-15,-2 2 0 0,-3 1 128 0,-4-1-128 16,-4 0 0-16,-8 3 128 0,-5-2-128 0,-7 4 0 15,-7 0 0-15,-7 0 0 0,-7-2 0 0,-4 0 0 16,-1 0 0-16,-7 0 0 0,-4 2 0 0,2 0 0 16,-3 0 128-16,-2 1-128 0,0 1 0 0,-2 1 192 15,4 3-192-15,-4-3 192 0,0 4-192 0,-3-2 160 16,1 2-160-16,-1-6 160 0,-2 1-160 0,-6-2 0 16,3-4 0-16,-6 1 128 0,0-3-128 0,-5 4 0 15,-3-1 0-15,-4 1 0 0,-6 7 0 0,-4 7 0 0,1 5-192 16,-12 15 192-1,-3 9-768-15,-4 13-16 0,-1 12-16 0,6 18-16736 0</inkml:trace>
  <inkml:trace contextRef="#ctx0" brushRef="#br0" timeOffset="64934.05">21406 9587 10127 0,'-9'0'896'0,"4"0"-704"16,3 0-192-16,2 1 0 0,0-1 256 0,-2 0 32 15,-1 4 0-15,-3-4 0 0,1 3-288 0,-2-1 0 16,2 3 0-16,1-1-144 0,3 1-128 0,1-2-32 16,0 1 0-16,0-1 0 0,0 3 544 0,-5-1 96 15,3 0 32-15,-3 4 0 0,-1 3 1104 0,-6 2 208 16,-2 7 48-16,0 1 16 0,-7 6-240 0,-1 5-48 16,-1 4-16-16,-3 7 0 0,0 4-704 0,0 5-144 15,5 4-16-15,3 1-16 0,8-1-384 0,5 0-176 16,1 6 160-16,8-4-7504 15,-4-59-1488-15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4T19:46:12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4689 6425 3679 0,'-18'-3'320'0,"1"3"-320"0,7 0 0 0,6 0 0 32,-1-2 464-32,-2-1 32 0,-7-1 0 0,-9-5 0 0,-6 1-496 0,3-1 0 0,3-5 0 0,9 0 0 31,0-2-576-31,5 1-192 15,1-1-64-15,-1 0 0 0,-3 1 448 0,-1 1 64 0,0 0 32 0,-1-2 0 0,0 6 1184 0,-4-4 224 0,1 2 48 0,-1-1 16 16,-3 0 352-16,2 0 80 0,2-1 16 0,-1 6 0 16,1-3-480-16,0 3-80 15,-4-1-32-15,-2 2 0 0,-3 2-480 0,-2 8-112 0,-3 2 0 0,-2 1-16 16,-4 2-432-16,0 1 0 0,3 5 0 0,-5-2 0 0,4 2 0 0,0 3 0 16,2 4 0-16,-1 2-176 15,-5 3 176-15,3 2 128 0,1 2-128 0,0 1 176 0,-2 0 144 0,2 1 16 16,-1-3 16-16,-2 3 0 0,-1 2-176 0,-1-2-48 15,3 3 0-15,-1-1 0 0,2 7 96 0,1-1 16 16,3 3 0-16,6 1 0 0,0 1 272 0,7-1 64 16,1 1 16-16,1 2 0 0,5 2 16 0,0-1 0 15,3 1 0-15,2-2 0 0,3-2-416 0,4 4-64 16,0-5-128-16,0 3 176 0,0-5-176 0,0-2 128 16,4 1-128-16,-2 1 128 0,1 0-128 0,-1 0 0 15,1 1 0-15,1 1 128 0,-4-1 144 0,0 3 32 0,0 3 0 16,-5-1 0-16,1 8 224 0,-1-2 48 0,1 0 16 0,-1-2 0 15,2-5 32-15,3-1 0 0,-4-6 0 0,8-6 0 16,1 5-16-16,4-11 0 0,-1-2 0 0,-8-26 0 16,0 0-96-16,53 66-32 15,-53-66 0-15,0 0 0 0,92 47-16 0,-92-47 0 0,0 0 0 0,124 31 0 16,-124-31-288-16,97 16-176 0,-97-16 192 0,93 10-192 16,-93-10 0-16,0 0 0 0,113 20 0 0,-113-20 0 15,0 0 0-15,108 26 0 0,-108-26 0 0,0 0 0 16,119 36 0-16,-119-36 0 0,92 25 0 0,-92-25 0 15,111 19 0-15,-111-19 0 0,117 17 0 0,-117-17 0 16,117 9 0-16,-117-9 0 0,118 5 0 0,-118-5 0 0,133-5 272 16,-63 2-48-16,4-4-16 0,1 0 0 0,-75 7-80 0,135-9-128 15,-135 9 176-15,108 0-176 0,-108 0 0 0,89 0 0 16,-89 0 0-16,76 3 0 0,-76-3 0 0,0 0 0 16,101-3 0-16,-101 3-144 0,66-9 144 0,-66 9 0 15,79-22 0-15,-39 4 0 0,-3-3 0 0,1-7 0 31,-2-1 160-31,-2-8-160 0,-1 1 464 0,0-8 0 0,-5 1 0 0,1-3 0 0,-1 4-208 16,-2-1-32-16,0-2-16 0,1 1 0 0,-1 4-208 0,-2-5 0 16,4-2 0-16,0 1 0 0,-2-1 0 0,0-3 0 15,2 1 0-15,-5 0 0 0,-2-1 0 0,-9-4 0 0,2 7 0 16,-9-7 0 0,-2 2-160-16,-3-2 160 0,-3-2-128 0,-2 2 128 0,0 5-208 0,-8 4 32 15,-1 1 16-15,0 1 0 0,2 4 160 0,-3-1 0 0,4 5 0 0,-3-1 0 16,-1 6 0-16,-3-1 0 0,2 3 0 0,-6-2 0 15,1 8 128-15,-2 1-128 0,-1 2 128 0,-1-2-128 16,1 2 192-16,-2 1-16 0,0-3-16 0,1 4 0 16,1 3-160-16,1-3 192 0,1-1-192 15,-1 4 192 1,-3-3-192-16,0-2 0 0,-2-2 0 0,-2 0 0 16,-1 5 0-16,-4-3 0 0,-5 0 0 0,0 0 0 15,0 0 0-15,1-4 0 0,-1 4-176 0,0-4 176 16,7 2 0-16,0-1 0 0,0-1 0 0,2-1-128 0,3-3 128 0,-4 5 0 15,6-4 0-15,-3 0 0 0,1 3 0 0,-2 0 0 16,-1 2 0-16,-9 4 0 0,-6-2 0 0,-4 1 0 16,-8 4 0-16,-3 2 0 15,-1 4-688-15,-1 2-48 0,0 1-16 0,-1 3-15984 16</inkml:trace>
  <inkml:trace contextRef="#ctx0" brushRef="#br0" timeOffset="8592.74">7372 10078 1839 0,'-22'3'160'0,"8"-3"-160"0,-2 5 0 0,8-1 0 15,6-2 1568-15,-2-1 288 0,3 1 48 0,-3 2 16 16,-5 1-1664-16,1 0-256 0,2-1-176 0,1 1 32 16,3-3 144-16,1-2 0 15,-3 0-144-15,-1 0 144 0,-2-2-128 0,-3 2 128 0,-3-2-160 0,-1 2 160 0,0 0 256 0,-3 0 160 16,1-3 32-16,1 3 0 0,-1 0 400 0,2-4 96 31,0 2 16-31,2-1 0 0,1 1 320 0,-1-1 64 16,4-1 0-16,-1 1 16 0,4 1-192 0,5-2-32 15,-4 3-16-15,8-3 0 0,1 1-464 0,7-2-80 16,5-1-32-16,6-1 0 0,0 2-544 0,6-4 0 16,-1 4 0-16,11-2 0 0,4 0 0 0,6 0 0 15,5 2-144-15,7-4 144 0,5 6 0 0,6-2 0 16,6 1 0-16,-3-1-128 0,9-4 128 0,5 6 0 15,5-2 0-15,10 5 0 0,11-4 0 0,0 4-128 0,-2-5 128 16,-1 3-6944 0,-6-5-1312-16</inkml:trace>
  <inkml:trace contextRef="#ctx0" brushRef="#br0" timeOffset="9596.7">11253 10797 7359 0,'18'-5'656'0,"1"0"-528"15,-2 1-128-15,-8-1 0 0,3 1 400 0,6-1 48 16,18-7 16-16,25-2 0 0,14-5-320 0,5-2-144 16,-8 9 128-16,-8 1-128 0,-15 6 192 0,-5-2-64 15,-4 7 0-15,-6-2 0 0,-34 2 320 0,67 0 48 16,-36 0 16-16,-3 0 0 0,2 2 96 0,-4-2 32 15,2 4 0-15,-28-4 0 0,0 0 448 0,87 10 112 16,-87-10 16-16,0 0 0 0,89 9-256 0,-89-9-32 16</inkml:trace>
  <inkml:trace contextRef="#ctx0" brushRef="#br0" timeOffset="19300.04">22538 6810 25791 0,'-35'-10'2304'0,"9"3"-1856"0,14 2-448 0,9 5 0 16,3 0 1040-16,-9 0 112 0,-14-6 32 0,-13-1 0 16,-8-1-320-16,-1 2-64 15,6 3-16-15,-1 5 0 0,4-1-624 0,-1 6-160 0,1 2 0 0,-5-2 0 0,-2 2 0 0,-6 0 0 16,0 3 0-16,-5 0-176 0,2-2-144 0,0 6-16 15,-2 0-16-15,1 1 0 16,1 8-560-16,0-1-112 0,1 6-32 0,3-1 0 16,-1 4 160-16,2 0 48 15,0 4 0-15,0-1 0 0,3 5 592 0,-3 2 256 0,2 9-192 0,-4 6 192 16,5 8 0-16,-1 0 0 0,1 9 0 0,-6 3 0 0,1 3-144 0,-7 2 144 16,1 6 0-16,-15 7 0 0,-2 7 0 0,-11 5 0 15,-3 0 0 1,-4 1 0-16,1 6 320 0,-3 0 80 0,4 2 16 0,-2 3 0 0,-3-2 288 0,3-3 48 15,8-8 16-15,0-1 0 0,7 9-192 0,0 0-16 0,4 3-16 0,1-3 0 16,2-9 160-16,7-4 48 0,4 2 0 16,4-6 0-16,13-4-240 0,9-4-64 0,5-4 0 0,3 6 0 15,7 4 16-15,6-2 0 0,6 3 0 0,4-4 0 16,6-3-224-16,1-5-48 0,5-1-16 0,2 0 0 16,3-1-176-16,1-3 128 0,4 9-128 0,1-5 128 15,0 3-128-15,-1-4 0 0,3 1 0 0,-1-6 0 16,2-1 0-16,-1-2 0 0,1 5 0 0,0-2 0 15,2 3 0-15,-2-1 0 16,2-7 0-16,1-2 0 0,1-5 0 0,7 1 0 0,-1-1-192 0,-36-66 192 16,91 127-192-16,-37-64 192 0,7-6-160 0,10 2 160 0,8-5 0 0,4-5-144 15,1-4 144-15,5-1 0 0,0-4 0 0,3-2 0 16,2-3 0-16,11 2-128 0,13-2 128 0,-3 1 0 16,-5 3 0-16,2-1 128 0,6-2-128 0,6-1 144 15,8 2-144-15,-5-4 160 16,-3-9-160-16,0 2 0 15,5-3 0-15,3-2 0 0,9 2 0 0,-5-2 0 16,-2 1 0-16,11 1 0 0,8 6 0 0,-3-2-224 16,-3-5 80-16,3 1 16 15,5-1-400-15,-2 3-80 0,2-3-16 0,4 1 0 0,-1 0 304 0,3-1 48 16,-3-4 16-16,1 3 0 0,3-4 256 0,2-3 0 16,8 3 0-16,-1-4 0 0,-4 1 0 0,7-2 128 15,9-2-128-15,0-1 0 0,-3 3 0 0,5-1 0 0,1 1 0 16,4-2 0-16,3 2 0 0,-3-3-192 0,4 5 192 15,-4 0-208 1,3-2-400-16,-10 0-80 0,-10-1-16 0,3 1 0 0,3 5 368 0,-6-4 64 0,-15-3 16 0,9 4 0 16,6-2 256-16,-9 2-160 0,-6-7 160 0,6 0-128 15,7 0 128-15,1-5 0 0,-4-7 128 0,-1-4-128 16,7 0 0-16,-6-8 0 0,-5-2 0 0,-4-2 0 31,-6 3-400-31,-6-4-112 0,-6-4 0 0,-9 3-16 0,-6 0-96 0,3-1-16 16,-2-4 0-16,-3 7 0 0,-8-2 640 0,-2-3 288 0,1-5-32 0,-6 0 0 15,6 3 256-15,-8-5 32 0,-6-4 16 0,-4-1 0 16,-4-2-80-16,-8-4-16 0,1 4 0 0,-6-9 0 0,-5 4-192 16,-9-11-32-16,-9 2-16 0,-8-1 0 0,-5 1-224 0,-8 0 0 15,-4 3 0-15,-8 2 0 0,-1 4 0 0,-6 0 0 16,1-2 0-16,-8 1 0 0,2-1 480 0,-1 2 48 16,1-2 16-16,5-2 0 0,-3 4 432 0,7-7 96 15,2 0 16-15,3-2 0 0,2 0-608 0,5-2-112 16,7-2-32-16,-3 4 0 0,1-3-336 0,2-4-288 15,0 0 48-15,0-2 16 16,-1-1-464-16,-8-2-80 0,4-6-32 0,-11 6 0 16,1 0 272-16,-8 0 48 0,-3-1 16 0,-5 5 0 0,1-3 784 0,-3 3 144 15,2-1 48-15,-4-2 0 0,0 4 416 0,2-5 96 16,-2-2 0-16,-5-1 16 0,4-1-576 0,-4-1-112 0,-4 1-32 16,-4-1 0-16,-3 4-320 0,-1-2-128 0,-9-4 0 0,2-2 0 31,-7 1-416-31,1 3-80 0,1 1-16 0,-2 4 0 0,0 5 256 0,-2-1 32 0,2 1 16 0,0-2 0 15,-6-7 496-15,3 2 96 0,1-1 32 0,-2 2 0 16,4-2 160-16,-4 3 48 0,2-2 0 0,1-2 0 16,-3 0 16-16,-1-1 0 0,1-4 0 0,-1 4 0 15,-1-3-208-15,-3 0-48 0,-1-1 0 0,-3 2 0 16,-1-1-256-16,-7-1 128 0,2 6-128 0,-11-6 0 16,0-2 0-16,-5 2 0 0,-5 4 0 0,-3 1 0 15,-3-1 0-15,1 1 0 0,1 1 0 0,-3 1 0 0,5 1 0 16,-7-6-144-16,0-2 144 0,-5 4 0 0,-2 7-128 0,-4-4 128 15,-2 1-128-15,-3 3 128 0,-1 0-144 0,-2-1 144 16,-4-1-160-16,-3 0 160 0,0 3-256 0,-5-1 64 16,-1 1 0-16,-1 5 0 0,0 3-64 0,-5 1-16 15,-4 0 0-15,-5 1 0 0,-2 1 96 0,-6 7 32 16,-3 1 0-16,-4 1 0 0,2 3 144 0,-13 0 0 16,-2 3 0-16,-13 4 0 0,-1 7 0 0,-3 3 0 15,3 4 0-15,-4-2 0 0,-2 7-256 0,1-7 16 16,-2 7 16-16,-5 0 0 0,-5 2 224 0,-2 4 0 15,0-1 0-15,-7 0 0 0,-5 0 0 0,-1 1-144 16,5 3 144-16,-1-4 0 0,-1-3 0 0,-3 3 0 16,3 4 0-16,-6 1 0 0,1-1 0 0,-8 5 0 0,1 5 0 0,2-1 0 15,-2 10 144-15,-8-2-144 0,-3 2 192 0,-5 7-192 16,1 6 0-16,-6 14 0 0,-6 9 0 0,-3 13 0 16,-11 17 0-16,-3 12-304 0,0 9 48 0,1 14 0 31,4 9-592-31,-12 17-112 0,0 17-32 0,-7 6-9216 0,-2 3-1840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4T19:47:05.5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11792 6408 6447 0,'-16'-4'576'15,"6"1"-576"-15,3 1 0 0,5-1 0 16,2 3 720-16,-5-2 48 0,-4-5 0 0,-12 2 0 16,0-7 0-16,2 1 0 0,-4-1 0 0,6 3 0 0,-1 4-544 0,-4 0-96 15,-3 1-128-15,-3 4 176 16,-3 6-176-16,-9 2 192 0,-4 4-192 0,-3 2 192 0,6 4 96 0,-3 3 32 16,4-2 0-16,-4-2 0 15,1 4 272-15,3-2 64 0,-6 4 16 0,3-2 0 0,-6 2 32 0,6 3 16 16,-5 0 0-16,5 3 0 15,6-1-32-15,-1 2-16 0,5 1 0 0,-2 1 0 0,5-1 0 0,4 0 0 16,0 4 0-16,2-4 0 0,1 10-336 0,2-3-64 16,-2 2-16-16,1 3 0 0,1 1 32 0,0 0 0 15,-2 1 0-15,2 0 0 0,2-1-160 0,-3 1-128 0,-1-3 144 0,2 1-144 16,4-1 0-16,-3 2 0 0,5 3 0 0,1-6 0 16,0 1 0-16,-2-5 0 0,8 3 0 0,1 0 0 15,0-5 0-15,5 5 144 0,0-2-144 0,4-1 128 16,3 1 128-16,-1-1 0 0,-4-37 16 0,22 75 0 15,-22-75-112-15,33 71-32 16,-33-71 0-16,42 68 0 0,-42-68-128 0,49 64 0 0,-49-64 0 0,49 65 0 16,-49-65 128-16,0 0 32 0,83 87 16 0,-83-87 0 15,0 0 0-15,103 64 0 0,-103-64 0 0,93 39 0 16,-93-39 400-16,109 26 64 16,-109-26 32-16,129 14 0 0,-59-14 96 0,0 0 0 0,-8-2 16 0,-1-5 0 15,0 3-176-15,2-1-32 0,3 0-16 0,2 0 0 0,5-2-384 16,-1-2-176-16,6 4 160 0,-6-7-160 0,-3 3 0 15,-1-5 0-15,2 2 0 0,0-2 0 0,0 0 0 0,4 4 0 16,7-1 0-16,-1-3 0 0,-2 5 0 0,-6-8 128 16,-10 0-128-16,-1-6 0 0,-8 4 0 0,-10-6 0 15,-3 6 0-15,-5-3 0 0,-3-3-144 0,-5-3-32 16,-2-1 0-16,-6-6 0 0,-2 2-16 0,-6-5 0 16,-1-3 0-16,-1-2 0 15,-2 3 192-15,0-4 256 0,3-4-64 0,-1-1-16 0,3-3 288 0,-1 3 64 16,4-4 16-16,-4-2 0 0,1-1-288 0,-3 2-64 15,3-2-16-15,-7 8 0 0,4 2-176 0,-7 3 0 16,1 3 0-16,1 1 0 0,-4 4 128 0,0 1-128 16,0-3 192-16,0 2-64 0,1 2 128 0,-2-5 32 15,1-2 0-15,-9-4 0 0,0 4-128 0,-8-3-32 16,-9-1 0-16,-9 1 0 0,-7 2-128 0,-7 7 0 0,-7 2-192 0,-6 6 192 16,-8 4-384-16,-1-1 32 0,-4 5 16 0,-7 1 0 15,-2 3 48-15,-5 0 16 0,-5-2 0 0,-2 3 0 31,2 4-256-31,-5-2-48 0,0 4-16 0,-3-1-10176 0,-6-3-2032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4T19:47:28.8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4530 5990 11967 0,'-8'-9'1072'0,"4"7"-864"0,4-1-208 0,0 3 0 16,4 0 480-16,-4 0 48 0,-4-4 16 0,2-1 0 31,2 2-1600-31,-3-6-320 0,-2 2-64 0,-1-2-16 0,-2 1 1136 0,-3-3 320 0,1-3-144 0,1 4 144 16,-3-2 0-16,1-1-144 0,-1 0 144 15,2 2 0-15,1-1-160 0,-3 3 160 0,0 0-128 0,1 1 128 16,-6 6 1680-16,-1 0 416 0,-4 6 80 0,-4 1 0 16,-6 7-1040-16,-3 2-224 0,-8 4-32 0,-6-1 16 15,0 6-608-15,-3 1-128 0,-2 4-32 0,2 3 48 0,-2 1-176 16,-2 2-192-16,-2 5 32 0,1-3 160 0,1 4-176 0,2-1 176 16,0-3-160-16,2 3 160 0,-4-3 400 0,5-1 144 15,3 3 32-15,4-1 0 0,4 3 320 0,2 3 80 16,3 3 16-16,4 1 32 0,3 2-560 0,3-1-112 15,6 5-32-15,2-5 48 0,4-2-128 0,5 1-32 16,1-2 0-16,3-2 48 0,-1 6 64 0,2 0 32 16,-1 2 0-16,2-1 32 0,-1 2-192 0,3 1-64 15,0 1 0-15,0-6 0 0,0-48 112 0,3 93 16 16,-3-93 0-16,7 83 32 0,-7-83 0 0,21 70 0 16,-21-70 0-16,0 0 0 0,49 94 32 0,-49-94 0 15,0 0 0-15,70 82 0 0,-70-82 0 0,0 0 16 16,89 76 0-16,-89-76 0 0,81 49 16 0,-81-49 0 0,105 49 0 0,-105-49 0 15,122 38-160-15,-59-20-16 0,6-1-16 0,-2-3 0 16,4-2-160-16,2-1 0 0,7 1 0 0,1-2 128 16,6 3-128-16,-4-1 0 0,-6-4 0 0,-4-6 0 15,-5 3 0-15,-2-6 128 0,-1-5-128 0,-8-6 0 16,-3 0 192-16,2-2-32 0,-7-5-16 0,-4-2 0 16,1-2 160-16,-5-3 16 0,0-3 16 0,-1 1 0 15,-4-2 112-15,3-3 0 0,-5 0 16 0,6-2 0 16,1-1-176-16,2-3-32 0,1-1-16 0,-1-3 0 15,3 1-240-15,-8 0 0 0,0-3 0 0,1-4 0 16,-5-3 0-16,-6-2-128 0,2-4 128 0,-9 3 0 0,-2 1 0 16,-2 1-128-16,-3-1 128 0,-1-3 0 0,-3-1 0 0,0-6 0 15,-4-2 0-15,-6-2 0 0,-6-5 0 16,-6-2 0-16,-3 3 0 0,-5 3 0 0,-2 2 0 0,-10 8 0 16,-1 4 0-16,-7 1 0 0,-3 5 192 0,-3 5-16 15,-2 4 0-15,-8 9 0 0,2 5 80 0,-9 3 0 16,-10 6 16-16,0 4 0 0,-1 1-272 0,-4 7 128 15,-2 0-128-15,-6 0 0 0,-2 3-192 0,0-3-160 16,0 1-32-16,4-5 0 31,0-1-960-31,2-4-192 0,1-2-32 0,4-1-9136 0,5 3-1840 0</inkml:trace>
  <inkml:trace contextRef="#ctx0" brushRef="#br0" timeOffset="1240.97">1082 10929 18431 0,'3'2'1632'0,"2"0"-1312"16,2-2-320-16,2 0 0 16,0 3 432-16,-9-3 16 0,0 0 0 0,85 6 0 15,-20-6-448-15,11 0 0 0,6 0 0 0,-5-4 0 32,-7-1-1408-32,-4 0-192 0,-9-4-64 0,-57 9 0 15,112-12 224-15,-112 12 32 0,113-14 16 0,-59 5 0 0,7 0 1008 0,-61 9 208 0,107-10 48 0,-107 10 0 16,95-9 1088-16,-95 9 240 0,86-3 32 0,-86 3 16 0,82-4 304 0,-82 4 64 0,80 4 16 0,-80-4 0 15,75 3-800-15,-75-3-144 0,71 6-48 0,-71-6 0 0,0 0-512 0,98 19-128 16,-98-19 0-16,0 0 0 0,87 24 0 0,-87-24-192 16,0 0 32-16,78 19-9072 15</inkml:trace>
  <inkml:trace contextRef="#ctx0" brushRef="#br0" timeOffset="3251.59">2042 7634 23039 0,'-14'-3'2048'0,"2"3"-1648"15,8 0-400-15,3 0 0 0,1 0 240 0,-4 0-48 16,-5 0 0-16,-5 0 0 0,-1 0-448 0,-1 0-112 16,-1 0-16-16,-1 0 0 15,1 0-752-15,-4 3-144 0,-4-3-48 0,1 5 0 16,-4 2 640-16,2 2 128 0,-5 1 32 0,-2 6 0 16,5 0-80-16,-4 1-16 0,6 4 0 0,4 0 0 0,-1 3 464 0,5 3 160 15,3 4 0-15,1 7-144 0,0 2 144 0,5 9 0 16,-5 9 0-16,2 11 0 15,-2 11 0-15,2 4 0 0,-6 10 0 0,1-3 128 0,3 3-128 0,2-2 0 0,3 5 0 16,7-4-128 0,8-1-80-16,6-10-16 0,5-14 0 0,-17-68 0 15,54 106-288-15,-54-106-64 0,70 73-16 0,-70-73 0 0,75 49 288 0,-75-49 64 0,84 23 16 0,-39-23 0 16,-5-4 880-16,4-10 176 0,1 0 48 0,5-10 0 16,6-4 752-16,5-7 160 0,4-5 16 0,-1 0 16 15,1-9-384-15,-4-5-80 0,1-7-16 0,-4-5 0 16,-2-3-960-16,-2-12-208 15,0-6-48-15,-2-5 0 16,0 3-432-16,-7-3-80 0,4 0-32 0,-9-6 0 0,-1-3-384 0,-10 3-80 0,-1 11-16 0,-5 2 0 16,-2 7 592-16,-9 3 112 0,-2 9 32 0,-10 8-5616 15,-8 9-1136-15</inkml:trace>
  <inkml:trace contextRef="#ctx0" brushRef="#br0" timeOffset="4821.27">12079 7004 7359 0,'-19'-14'656'0,"3"1"-528"0,6 5-128 0,6 8 0 16,1-2 640-16,-6-5 112 0,-10-2 16 0,-12-8 0 16,-8 0-80-16,-4 1-16 0,6 5 0 0,-1 6 0 15,1 3-400-15,-3 4-80 16,-2 3 0-16,1 2-16 0,-3 2-176 0,0 0 0 0,1 1 0 0,-1-1 0 16,2 3 0-16,2 6 0 0,-7-1 0 0,2 0-176 15,-2 6 176-15,-2 0 0 0,-1 3 0 0,-3 0 0 16,1-3 0-16,-4 3 0 0,2 3 0 0,6 3-128 15,0-1 128-15,8 0 0 0,7 9 0 0,2 0 0 16,5 7 0-16,5 4 304 0,0 1-48 0,2 6-16 16,1 3 256-16,4 0 48 0,-1 5 16 0,4 2 0 15,4 1-560-15,6 3 0 0,2-2 0 0,6 4 0 16,5-2-896-16,-12-72-192 0,46 118-48 0,-46-118 0 16,66 100-112-16,-66-100-32 0,89 76 0 0,-89-76 0 0,118 58 704 0,-51-41 144 15,2-3 32-15,3-7 0 0,-4-5 992 0,0-2 208 16,0-9 32-16,5 0 16 0,2 1 384 0,5-6 80 15,-2 0 16-15,4-2 0 0,2-3-176 0,-2-2-16 16,-2-5-16-16,-2-2 0 0,-1 2-416 0,3-2-96 16,7-3-16-16,-7-8 0 0,2-1-464 0,-10-9-128 15,-11-3 0-15,-4-4 0 0,-11 1-128 0,-3-4-112 16,-8-4-16-16,-4-3 0 16,1-4-192-16,-11-3-32 0,-2-2-16 0,-10-2 0 0,-6-3 704 0,-12 4 144 15,-8-3 32-15,-9 1 0 0,-6 12 448 0,-11 5 112 16,-2 5 16-16,-8 7 0 15,-8 7-1168-15,-8 11-240 0,-8 5-32 0,-12 8-8624 0</inkml:trace>
  <inkml:trace contextRef="#ctx0" brushRef="#br0" timeOffset="13174.32">14073 8719 16575 0,'-9'0'1472'0,"6"4"-1168"0,1-4-304 0,4 0 0 16,1 0 272-16,-3-4 0 0,0 4 0 0,4-3 0 16,1-3-448-16,0 1-80 0,4-2-32 0,-1-3 0 31,1-2-144-31,0 3-16 0,-4-2-16 0,-1-1 0 0,-1 4 464 0,-1-1 0 15,-4 4 0-15,-1-4 0 0,-4 4 0 0,-4 1 288 0,-1 1-32 0,-4 3-16 16,-3 3 304-16,-4 1 64 0,1 1 16 0,-6 4 0 16,2-1-496-16,0 5-128 0,-4 0 0 0,2 1 0 15,2 4 448-15,0 1 32 0,3 0 0 0,-1 4 0 16,1 3 80-16,-1 2 16 16,3 8 0-16,-5 3 0 0,0 1-272 0,-2 3-48 0,1-3-16 0,1 4 0 15,4-4-240-15,-4 4 0 0,-1 1 128 0,5-2-128 0,-1 4 128 0,6-1-128 16,-1-3 176-16,6 1-176 0,-2-2 560 0,5-4 0 15,1-2 0-15,2-1 0 0,5 0 112 0,1-4 32 16,7-4 0-16,1-1 0 0,-8-26-192 0,0 0-16 16,44 69-16-16,-44-69 0 0,0 0-352 0,84 51-128 15,-84-51 0-15,88 17 144 0,-88-17-16 0,116 0-128 16,-116 0 192-16,132-17-64 0,-64 3-128 0,-2-12 192 16,2-2-192-16,-2-7 192 0,6-3-192 0,-4-7-192 15,0-4 32-15,-6-4 16 16,-4-7-496-16,-6-3-112 0,-15 5-16 0,-6-3 0 0,-5 7 512 0,-5-3 112 0,0 1 16 0,-5 2 0 15,-2-3 272-15,-4-4 64 0,1 0 16 0,1-2 0 16,-3-3 256 0,-8 3 48-16,3 2 16 0,-9 7 0 0,-2 2-336 0,-9 0-64 15,-8 3-16-15,-13 9 0 0,-10 2-416 0,-19 11-96 0,-16 5 0 0,-14 13-16 32,-2 9-2096-32,-8 16-400 0,1 12-96 0,1 3-16 0,5 2 336 0,3-5 64 15,7-2 16-15,10-7 0 0,18-3 1952 0</inkml:trace>
  <inkml:trace contextRef="#ctx0" brushRef="#br0" timeOffset="14116.22">8169 8758 3679 0,'-12'-7'320'0,"3"1"-320"16,0 3 0-16,6-2 0 0,3 3 864 0,0 0 96 16,3-3 32-16,-3 1 0 0,5-4-544 0,-1-3-128 15,-1-1 0-15,-3 2-16 0,0 3-304 0,-3 1 0 16,-2 1-176-16,-4 2 176 0,0-1 0 0,1 2 0 15,-5 2 0-15,3-3 0 0,-2 3 0 0,3-2 272 16,-5 1-16-16,2-5-16 0,0 6 160 0,1-3 48 0,3 1 0 0,-6-1 0 16,1 1 80-16,-1 2 32 15,0 0 0-15,-1 0 0 0,-3 0 16 0,-6 2 0 0,0 3 0 0,-3-2 0 16,0 6-16-16,0 3 0 0,-4-1 0 0,0 1 0 16,1 2-144-16,-1 1-32 0,-4-1 0 0,3 0 0 15,1 4-144-15,-4-4-48 0,4 3 0 0,1-3 0 31,4 3-192-31,3 4 0 0,-3-1 0 0,4 0-160 0,1 3 160 0,2 1 0 0,-2 1 0 0,3 1-128 16,4 4 128-16,0 1 256 0,0 4-64 0,4 1-16 16,1 4 368-16,2-1 80 0,7-3 16 0,2-1 0 15,7 3-128-15,-9-38-32 0,35 67 0 0,-35-67 0 16,62 61-272-16,-62-61-48 0,87 55-16 0,-87-55 0 0,110 53-144 0,-110-53 128 16,115 48-128-16,-115-48 128 15,110 33-128-15,-110-33 0 0,106 23 144 0,-106-23-144 0,110 14 0 0,-110-14 0 16,119 9 0-16,-119-9 0 0,141-4 0 0,-70-4 128 15,-5-3-128-15,-3-10 128 0,-2-1-304 0,-7-10-48 16,-2-3-16-16,-6-1 0 16,-6-3-176-16,-4 3-32 0,-2-6-16 0,-8 2 0 0,0-5 320 0,-9-4 144 15,-5-2-128-15,-3-3 128 0,-4 2 384 0,-3-2 144 16,-7 2 48-16,0-6 0 0,-4 6 576 0,-5-5 128 16,2-1 32-16,-6 1 0 0,4-1-768 0,-6 4-160 15,2-1-16-15,-1 1-16 0,-2 1-352 0,-2 3 0 16,-4-1-160-16,-7 3 160 15,-2 6-640-15,-8 9-32 0,-5 7 0 0,-8 12 0 16,-8 10-480-16,-9 13-80 0,-8 8-32 0,-2 15 0 16,-3 6 496-1,1 16 112-15,8 10 16 0,3 8-8528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4T19:50:24.7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432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142.57426" units="1/cm"/>
          <inkml:channelProperty channel="Y" name="resolution" value="79.20792" units="1/cm"/>
          <inkml:channelProperty channel="T" name="resolution" value="1" units="1/dev"/>
        </inkml:channelProperties>
      </inkml:inkSource>
      <inkml:timestamp xml:id="ts1" timeString="2023-07-14T19:50:40.174"/>
    </inkml:context>
  </inkml:definitions>
  <inkml:trace contextRef="#ctx0" brushRef="#br0">28393 3823 5519 0,'2'-2'496'0,"2"1"-496"0,-3-3 0 0,1 4 0 15,0 0 0-15,1 0-336 0,-1-2 48 0,1-1 16 16,3 0 272-16,-5 1 0 0,-1-2-128 0,-3 1 128 16,-6 1-768-16,1 2-128 0,-6 0-16 0,-4 0 0 15,1 2 2320-15,-6-2 480 0,2 3 96 0,-1 3 0 16,1-3-512-16,1 2-128 0,0 0 0 0,0-1-16 15,3 3-1072-15,0-2-256 0,-1-1 0 0,1-3 0 16,-1 5-208-16,1-3-48 0,-2 1-16 0,1-1 0 0,3 2 272 0,1-3 0 16,-6 5 0-16,3-2 0 0,-4 4 336 15,0 1-16-15,-1 1-16 0,-1-1 32 0,0 4 80 16,-6 4 16-16,1 6 0 0,-7 2 0 0,0 2-48 0,0 0-16 16,0 1 0-16,0 1 0 0,-1-2-48 0,-1 3-16 15,-1 1 0-15,0-3 0 0,-4 1 16 0,2-2 16 16,1 3 0-16,3-1 0 0,-3 1 448 0,3 0 96 15,-3 6 16-15,8-2 0 0,0 0-192 0,-1 5-48 16,-2 1 0-16,2 1 16 0,-1 5-112 0,0-1-32 16,2-3 0-16,-3 1 0 0,1 1-112 0,0 2-32 15,-2-2 0-15,-1 2 0 0,-1-1 0 0,-1 2 0 0,-2 8 0 16,0 2 0-16,5-1 0 0,-3 2-16 0,1 7 0 0,6-6 0 16,1-10 32-16,2 2 16 0,-7 2 0 0,2 4 0 15,0 1-112-15,2-1-32 0,1-1 0 0,0 1 0 16,6-4-144-16,1 1-128 0,2 1 192 0,1-5-192 15,2-1 240-15,-1-6-64 0,1 3-16 0,-2-6 0 16,0 3 48-16,-1-4 16 0,2-2 0 0,-2-1 0 16,2 6-32-16,0 1-16 0,3 1 0 0,-1 2 0 15,3-1 144-15,2 2 48 0,3 1 0 0,0-2 0 16,4-3 112-16,-2 1 32 0,5 0 0 0,-1-1 0 16,3-2-160-16,3-1-32 0,-3-41 0 15,11 84 0-15,-11-84-320 0,16 87 144 0,-16-87-144 0,22 89 0 0,-22-89 0 0,23 96 0 16,-23-96 0-16,28 94 0 0,-28-94 0 0,33 89 0 15,-33-89 0-15,36 78 0 0,-36-78 0 0,44 71 0 16,-44-71 128-16,52 67-128 0,-52-67 208 0,54 66-16 16,-54-66 0-16,0 0 0 0,93 96-16 0,-93-96-16 15,66 57 0-15,-66-57 0 0,71 54-160 0,-71-54 128 16,75 52-128-16,-75-52 128 0,87 54-128 0,-87-54 0 16,93 53 0-16,-93-53 0 0,97 48 0 0,-97-48 0 15,98 40 0-15,-98-40 0 0,89 35 0 0,-89-35 0 16,90 39 0-16,-90-39 0 0,89 40 0 0,-89-40 0 15,87 48 0-15,-87-48 0 0,98 56 0 0,-98-56 0 16,103 59 0-16,-103-59 0 0,104 58 0 0,-104-58 0 16,103 61 0-16,-103-61 0 15,110 52 0-15,-110-52 0 0,115 40 0 0,-115-40 128 0,136 28-128 0,-58-16 128 0,3-3-128 0,-5-4 128 16,-3-1-128-16,-1-4 0 0,-2-4 144 0,-3 4-144 16,7 0 0-16,-1-3 0 0,5-3 0 0,-3 1 0 15,0-4 0-15,-5 1 0 0,-4-1 0 0,-5 0 0 16,2 1 0-16,3-1 0 0,4 0 0 0,3 0 0 15,5-4 0-15,2 0 0 0,4-1 0 16,-5 4 0-16,-8-2 0 0,4 3 0 0,3 0 0 0,-3 1 0 16,5-1 0-16,2-3 0 0,2 1 0 0,-4-1 0 15,-8 2 0-15,-3-3 0 0,-3 3 0 0,-5 1 0 16,-7 1 0-16,4-3 0 0,-4 1 0 0,2-3 0 0,-2 5 0 0,-2-6 0 16,-3 2 0-16,0-4 0 0,-6 0 0 0,3-3 0 15,1-2 0-15,1-1 128 0,1-5-128 0,-4 0 0 16,4-3 128-16,-2 0-128 0,2 3 0 0,-4-3 0 15,2 4 0-15,-3-2 0 0,0-2 0 0,-3-1 0 16,0 3 0-16,-3-3 0 0,2 1 0 0,3-5 0 16,1 4 0-16,5-4 0 0,-4 0 0 0,4 2 0 15,0-5 0-15,1 3 0 0,-1-5 0 0,0 5 0 16,0 0 0-16,-8-1 0 0,1 1 0 0,-2 0 0 16,-5 2 0-16,2-5 0 15,-2 3 0-15,0-2 0 0,-4-3 0 0,-3-2 0 0,1 1 0 0,-2-3 0 16,-5-3 0-16,-1-2 0 15,-3 0 0-15,-5 1 0 0,0-5 0 0,-5-1 0 0,3 0 0 0,-6 2 0 0,2 0 0 0,-2 5 0 16,-1-2 0-16,1 4 0 0,-2 0 0 0,-1-2 0 16,2 3 0-16,-1 4 0 0,-1 3 0 0,-2-1 0 15,0 3 0-15,-4 2 0 0,3 0 0 16,-5 0 0-16,-2 0 0 0,-4 1 0 0,-2-2 0 0,-2 2 128 16,0 1-128-16,-1 0 0 0,1-4 0 0,-3-4 0 15,2-1 0-15,-1 0 0 0,-1 0 0 0,2 2 0 16,-1-2 0-16,1 0 0 0,1 0 0 0,0 3 0 15,1-1 0-15,1 3 0 0,0 4 0 0,-4-4 0 16,4 2 0-16,2 0 128 0,-2 1-128 0,2 1 0 16,-2-4 0-16,2 0 144 15,1-1-144-15,-1-3 0 0,-2-1 0 0,-1 4 0 0,-3-4 0 0,-4 1 0 0,-1 8 0 0,0-4 0 16,-6 6 0-16,1-5 0 0,-2 5 0 0,2-1 0 16,-1-1 0-16,2 0 0 0,1 4 144 0,0 0-144 15,2-3 0-15,-1 4 144 0,1 1-144 0,0 1 0 16,-3 1 0-16,3 3 0 0,-6 0 0 0,3-1 0 15,-3 2 0-15,-1-2 0 16,-4 4 0-16,-2-2 0 0,-1 3 0 0,-2 0 0 0,-4 1 0 0,1 1 0 16,1 5 0-16,-2-1 0 0,1 1 0 0,-3-1 0 15,3 1 0-15,-1 0 0 0,-1-1 0 0,1 1 0 16,-4 0 0-16,4-1 0 0,0 1 0 0,-3-3 0 16,6 0 0-16,-3-2 0 0,0 2 0 0,4-2 0 15,-3 1 0-15,1 0 0 0,0-1 0 0,2 0 0 0,-4 1 0 16,4 0 0-16,0 0 0 0,0 5 0 0,-7-1 0 0,2 0 0 15,-4 1 0-15,0 2 0 0,-5-2 0 0,2-1 0 16,0 0 0-16,-1 0-144 0,3-1 144 0,3 1 0 16,0-3-144-16,5 3 144 0,-2-1 0 0,1 1-144 15,3 1 144-15,0-5-128 0,1 5 128 0,3-1-128 16,-3 0 128-16,-1-1 0 0,-5-1-144 0,5-3 144 16,-4 4-144-16,1-2 144 15,3-2-192-15,1 0 192 0,-1 2-256 0,0-2 64 0,0-2 16 0,0 2 0 16,0 5 176-16,-4-3-192 0,-1 4 192 0,-4 1-192 15,-1 0 192-15,-4 7 0 0,-2 0 0 0,-1 0-128 0,-3 3-112 16,3 2-16-16,-1 1 0 0,-6 0 0 16,1 0-1232-1,-7 2-256-15</inkml:trace>
  <inkml:trace contextRef="#ctx1" brushRef="#br0">26111 3898 0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4T20:09:09.8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23030 1982 5519 0,'-21'18'496'0,"7"-3"-496"16,5-6 0-16,7-4 0 0,-1 0 128 0,-6 9-128 15,-8 7 0-15,-9 18 0 0,-6 9 0 0,1 3 128 16,5-1-128-16,3-3 0 0,6-3 512 0,-1-1 64 0,9-2 16 0,-3-1 0 16,7-2 464-16,-4 2 96 0,4 4 0 0,-2-1 16 15,-2 2-192-15,-1-1-32 0,1-4-16 0,-5 0 0 16,6 0 96-16,-6 0 32 0,3 0 0 0,1-5 0 15,3 0 0-15,0 0 0 0,0 8 0 0,2 1 0 0,-1-1-304 0,6 3-64 16,0-46-16-16,0 92 0 16,0-92-208-16,11 92-32 0,-11-92-16 0,21 77 0 0,-21-77-32 0,0 0-16 15,54 89 0-15,-54-89 0 0,0 0-144 0,80 66-32 16,-80-66 0-16,0 0 0 0,101 52-192 0,-101-52 0 16,78 31 128-16,-78-31-128 0,84 27 0 0,-84-27 0 15,92 24 128-15,-92-24-128 0,103 19 0 0,-103-19 0 16,105 18 0-16,-51-13 0 0,2 2 0 0,-8-2-192 15,5-5 192-15,-3 0-208 0,2 0 208 0,1-3-192 16,1-3 192-16,0-2-192 0,5-1 192 0,-1-2 0 16,1-1 0-16,-2-2-144 0,-1 2 144 0,2-5 0 15,-6-1 0-15,5 1-128 0,1-2 128 0,-1-4 0 0,3 2 160 16,4-1-160-16,-3-1 160 0,2-2-160 0,3-1 160 0,-5 2-160 16,-7-6 128-16,-2-4-128 0,-3-1 0 0,-2-5 0 15,-2-6 0-15,-4-1 0 16,-3-1 0-16,-5-1 0 0,-3 2 0 0,-11 0 144 0,-2 5-144 0,-1 0 128 15,-6 0 384-15,-1 2 64 0,-4 4 0 0,-1-3 16 16,-1 3 32-16,-3-3 0 0,-3 3 0 0,-2-4 0 16,-4 0-368-16,0-4-64 0,-5-3 0 0,-3 4-16 15,-1-4-176-15,-4 0 192 0,-3-2-192 0,-3 0 192 16,-3 2 96-16,-2 2 32 0,0 1 0 0,-6 1 0 16,-1 1-80-16,-3-5-16 0,-3 2 0 0,-1-4 0 15,2-2-224-15,-4 1 176 0,1-1-176 0,4 2 160 0,0 1-160 0,1-1 128 16,-1-9-128-16,-1 6 128 0,0-5-128 0,-4 3 0 15,5 7 0-15,-4 1 0 0,-5 10 0 0,-4 6-176 16,-13 9 48 0,-8 13 0-16,-8 11 0 0,-11 22 0 15,-3 8 0-15,-15 24 0 0,-10 25-1088 0,-16 17-224 0,-6 16-32 0,3 28-16 16,3 31 224-16,-1 11 48 0,5-4 16 0,10 26-7120 16,8 18-1440-16</inkml:trace>
  <inkml:trace contextRef="#ctx0" brushRef="#br0" timeOffset="1194.61">3065 13795 11967 0,'-9'3'1072'0,"0"1"-864"15,4-3-208-15,3 5 0 0,1-5 848 0,1 1 128 16,-9 7 32-16,0-1 0 0,1 5-80 0,2-3-16 16,3 4 0-16,3-5 0 15,3-2-1216-15,3 1-240 0,2 1-48 0,-3 0-16 16,2 0-672-16,2 1-128 0,2 4-16 0,-6-2-16 16,2 6 608-16,-2-5 112 0,0 5 16 0,-1 5 16 0,-2 1 816 0,1 2 144 15,0 2 48-15,-3 3 0 0,4 8 960 0,-2 1 208 0,1 0 48 16,-3 5 0-16,0 4-560 0,0 1-96 0,-3 1-32 0,-3 1 0 15,-2 5-608-15,-1-1-240 0,0-2 176 0,-5-2-176 32,0 2-256-32,2-1-128 0,-2-5-48 0,2 0-7616 0</inkml:trace>
  <inkml:trace contextRef="#ctx0" brushRef="#br0" timeOffset="1838.61">3847 13930 14735 0,'-10'6'1312'0,"1"-1"-1056"0,6-2-256 0,-3-3 0 16,6 4 400-16,2-4 32 0,2 0 0 0,-1 0 0 16,2 0 592-16,4 0 128 0,3-4 32 0,4-1 0 15,1-4-976-15,4-3-208 0,-21 12 0 0,0 0 0 16,70-36 0-16,-70 36-192 0,54-32 192 0,-54 32-192 15,57-31 192-15,-57 31 0 0,54-26 0 0,-54 26 0 16,0 0 272-16,74-25 144 0,-74 25 32 0,0 0 0 16,0 0 768-16,0 0 144 0,94 13 48 0,-80 1 0 15,1 1-400-15,-6 10-80 0,2 8-16 0,-4 3 0 16,-2 8-656-16,-5 6-128 0,-4 6-128 0,3 10 192 0,-8 4-192 0,0 1 0 16,-7 4 0-16,2-5-176 0,1-4 176 0,-7-7 0 15,1-1 0-15,0-6 0 0,2-7 0 16,-6-1 0-16,6-2 0 0,-6-2 0 0,-2-4 0 0,6-1 0 15,-3-3 0-15,4-6-128 16,-3-5 128-16,7-7 0 0,2-6 0 0,3-4 0 0,4-4 0 0,0-4 0 16,0 1 0-16,5-6-128 0,0-1-16 0,0-6 0 15,5 2 0-15,0-3 0 0,4-3-96 0,0-4-16 16,3 1 0-16,2 1 0 0,5-4 256 0,2-1 0 16,-2 5 0-16,5 4 0 0,-1 1 0 0,-23 17 0 0,0 0 0 0,0 0 0 15,87-14 0-15,-87 14 0 0,0 0 0 0,0 0 0 16,80 45 0-16,-80-45 160 0,0 0-32 0,61 58 0 15,-61-58 512-15,0 0 80 0,67 64 32 0,-67-64 0 16,0 0-416-16,94 42-80 0,-94-42 0 0,87 0-9776 16,-87 0-1936-16</inkml:trace>
  <inkml:trace contextRef="#ctx0" brushRef="#br0" timeOffset="9628.7">20726 4138 13823 0,'-9'-5'1216'0,"6"3"-960"16,3 1-256-16,3 1 0 0,-1 0 416 0,1 0 32 15,1-5 16-15,-1 3 0 0,4-5-656 0,0 2-128 0,2-2-16 0,-7-4-16 32,1 6-64-32,-3-2-16 0,-3-2 0 0,-2-1 0 0,-8-2 432 0,3 3 144 15,-7-2 0-15,-1 3 0 0,-8 1 752 0,-4-2 128 16,-3 4 48-16,-7 3 0 0,-2 2-48 0,0 2-16 0,2 1 0 0,-1 3 0 15,-1-1-528-15,0 3-96 0,2 1-32 0,0 0 0 16,0 5-112-16,0-2-32 0,0 2 0 0,-2 7 0 16,0 0 192-16,2 3 48 0,-7 6 0 0,3-2 0 15,2 1-96-15,-1 3-16 0,4-1 0 0,3 4 0 16,5 0-176-16,-4 5-32 0,5 0-128 0,2 3 192 16,2 3-192-16,0-3 0 0,0 6 0 0,3 1 0 15,2 1 240-15,2 1 0 0,3 0 0 0,1 1 0 0,2-3 304 16,1 8 64-16,2 3 16 0,3 1 0 0,2 4-288 0,5 2-48 15,3 0-16-15,6 2 0 0,5 0-144 0,3-6-128 16,-17-64 144-16,58 119-144 0,-58-119 0 0,75 115 0 16,-75-115 0-16,101 101 0 0,-101-101-192 0,129 80-16 15,-56-51-16-15,-2-1 0 0,1-7 0 0,-72-21 0 16,136 37 0-16,-136-37 0 0,134 21 224 0,-64-13 0 16,3 1 0-16,2-4 0 0,7-1 0 0,-8-1 160 0,-4-1-160 0,0-2 128 15,-4-5-128-15,-7-4 0 0,1-2 0 0,-3-4 0 16,2-3-144-16,-1-1-16 0,-1-2 0 0,1 0 0 15,-2-1 160-15,-4-1 0 0,-3-3-144 0,-4 0 144 16,-1-2 0-16,-4-2 0 0,0-1 0 0,-2-4 0 16,-5 4 0-16,0-4 128 0,-5 0-128 0,-2-5 192 15,0 5 224-15,1-5 48 0,-1-3 16 0,2-4 0 16,1 0 160-16,-3-2 48 16,2-3 0-16,-5 3 0 0,-2 2-384 0,-9-2-80 0,-7 4-16 0,-10-4 0 15,-12 5-784-15,-8-4-144 0,-3 2-48 0,-12-1 0 16,-3-1-608-16,-6-1-128 0,-3 4-32 0,-2-4 0 0,-4 2 1536 0,1-5 416 15,-4 3 32-15,0 0 0 0,1 5 384 0,-6-1 64 16,-4-2 32-16,-5-2 0 0,-3 4-768 0,1 2-160 16,2-1 0-16,-3 7 0 15,0 6-1568-15,-15 10-272 0</inkml:trace>
  <inkml:trace contextRef="#ctx0" brushRef="#br0" timeOffset="11028.3">5717 14540 11055 0,'-3'4'976'0,"1"-4"-784"0,2 0-192 0,0 0 0 0,0 0 736 0,0 3 96 0,-4-1 32 0,-1 3 0 15,2 2-112-15,-6 3-32 0,-2 3 0 0,-1 1 0 16,-2 3-336-16,-1 4-64 0,-3 2 0 16,-1 4-16-16,2 3-16 0,-10 1 0 0,1 4 0 0,-5 3 0 15,0 4 96-15,-4 5 32 0,-5 2 0 0,5 5 0 16,-2 2 432-16,2-2 96 0,4-5 16 0,3-2 0 16,5-6-224-16,6-8-32 0,1-5-16 0,4-5-8176 15,3-7-1616-15</inkml:trace>
  <inkml:trace contextRef="#ctx0" brushRef="#br0" timeOffset="11496.22">6581 13619 15663 0,'-3'0'688'0,"1"3"144"0,2-3-656 0,0 0-176 16,2 0 0-16,1 0 0 0,-1 0 640 0,2 0 112 16,4 4 16-16,-2-3 0 0,2-1-320 0,-1 0-64 0,-2 4-16 0,1 1 0 15,-3-1-368-15,-3 4 0 0,2 1 0 0,-4 1 0 31,2 3 192-31,-5 1 112 0,-2 3 16 0,2 0 16 0,-4 1 384 0,4 3 80 0,-4-2 16 0,2-2 0 32,2 1-240-32,0-4-32 0,5 1-16 0,-4-4 0 0,8 3-352 0,-4-4-176 0,3-3 160 0,2 2-160 15,4 0 0-15,-4-1 0 0,4-1 0 0,0 0 0 16,-1 0 0-16,3-2 0 16,1 4 0-16,0-4-160 0,6 4 32 0,-18-9 0 0,0 0 0 0,0 0 0 0,76 26-48 15,-76-26 0 1,0 0 0-16,0 0 0 0,105 33 176 0,-105-33-160 0,0 0 160 0,89 28-160 0,-89-28 160 0,0 0 0 15,83 28 0-15,-83-28 0 0,0 0 272 0,88 9-16 16,-88-9 0-16,0 0 0 0,92-11-256 0,-92 11 0 16,0 0-128-16,89-31 128 15,-89 31-912-15,0 0-96 0,75-52-16 0,-53 31-9056 16</inkml:trace>
  <inkml:trace contextRef="#ctx0" brushRef="#br0" timeOffset="11720.89">7658 13225 21183 0,'-29'19'944'0,"11"-7"192"0,3 6-912 0,6-9-224 0,7-1 0 0,2-3 0 16,-2 4 1168-16,-1 9 192 0,-2 4 48 0,1 13 0 16,2 5-672-16,2 0-128 0,6-1-32 0,-3 1 0 15,-1 3-576-15,1 2-160 0,-1 8-16 0,0 4 0 31,-2 4-336-31,-2 5-64 0,-3 2 0 0,0 0-16 0,-1 0 368 0,-2 3 80 0,-1 3 16 16,0-3 0-16,-5 4 128 0,4-4 0 16,-1-1 0-16,3-9 0 0,4-7-512 15,4-2-80-15</inkml:trace>
  <inkml:trace contextRef="#ctx0" brushRef="#br0" timeOffset="13276.34">18534 7026 7359 0,'-28'-5'656'0,"10"2"-528"0,6-3-128 0,0 6 0 15,7 0 432-15,1-3 48 0,-1 3 16 0,-5-2 0 16,-6-1 144-16,-3-3 16 0,-2 1 16 0,-2-2 0 16,8 4-672-16,-1-4-176 0,4 0-16 0,1 2 0 15,3-4-320-15,-3 0-64 16,1 4 0-16,1-2-16 0,-5 2 448 0,0-1 144 0,-2 1 0 0,-1 2 0 0,-2-1 448 0,-4 3 208 15,2 2 48-15,-5-1 0 0,-2 7 160 0,-1 0 32 16,-1 2 16-16,-1 3 0 0,-4 2-112 0,-2 3-32 16,-6 1 0-16,2 5 0 0,1-1 16 0,0 3 0 15,5 1 0-15,1 2 0 0,-1 3-128 0,3 7-16 16,3-1-16-16,6 5 0 0,4-1-128 0,1-1-32 16,5 1 0-16,4-3 0 0,2 7-48 0,2-1-16 15,5-1 0-15,0-3 0 0,0 4-192 0,3-4-32 16,4 0-16-16,4 0 0 0,2 2-160 0,1-2 0 15,-14-40 0-15,32 85 0 0,-32-85-144 0,47 93 144 0,-47-93 0 0,63 101 0 16,-63-101 0-16,78 104 0 0,-78-104 0 0,89 103 0 16,-89-103 0-16,89 97 0 0,-89-97 0 0,87 89 0 15,-87-89-352-15,84 79 32 0,-84-79 16 0,97 66 0 16,-97-66 16-16,101 52 0 0,-101-52 0 0,119 37 0 16,-119-37 288-16,137 26 0 0,-137-26 0 15,133 14 0-15,-133-14 0 0,117-6 272 0,-117 6-48 16,118-17-16-16,-57 3-208 0,-3 0-160 0,4-7 32 0,3-1 0 15,1-5 256-15,-5-2 48 0,-4-3 16 0,1-2 0 16,-6-3 192-16,4-3 64 0,0 2 0 0,3-8 0 16,0 6-320-16,-1-7-128 0,1 6 128 0,2-7-128 15,0-4 0-15,-9 2 0 0,-3-6 0 0,-7-1 0 16,-7 4 0-16,-6 4 0 0,-3 9 128 0,-8-3-128 0,-1 8 0 0,-3-2 0 16,-2 6 128-16,-5-4-128 0,-3 4 0 0,-1 0 0 15,-6 1 0-15,-2-1 0 0,-8 4 0 0,0 5 0 16,-5-4 0-16,-3 0 128 0,-1-1 176 0,-6 1 16 15,-7 0 16-15,-5-5 0 0,-7 5 0 0,-7-6 0 16,-9 1 0-16,-2 0 0 0,3 1-176 0,-4-1-32 16,1-4-128-16,2 2 192 0,6 0 320 0,-1 1 48 15,3-2 16-15,1 0 0 0,-4 0 0 0,-5-5 0 16,-3 4 0-16,-4 1 0 0,-1 1-432 0,-2 6-144 16,1 6 0-16,-11 13 144 15,-4 8-1104-15,-16 8-240 0,-12 15-32 0,-9 12-8048 0,-5 9-1600 0</inkml:trace>
  <inkml:trace contextRef="#ctx0" brushRef="#br0" timeOffset="14125.9">8557 14406 16575 0,'-3'5'1472'0,"-2"-1"-1168"0,1-3-304 0,4-1 0 16,0 4 1104-16,0-2 176 0,-3 1 16 0,-2 9 16 15,-1-1-512-15,-1 6-96 0,0 1-32 0,-1-1 0 16,1 0-544-16,1 1-128 0,-2 1 0 0,-1-2 0 31,0 1-704-31,-1-1-112 0,-1 1-16 0,1 6-16 0,-4 0-192 0,-2 3-48 16,-1 11 0-16,-2 2 0 0,-6 9 656 0,1-1 128 0,-7 10 32 0,1-2 0 0,0 1 272 15,6-8-192-15,7-6 192 0,4-11-160 16,10-13-416-16,10-10-64 0</inkml:trace>
  <inkml:trace contextRef="#ctx0" brushRef="#br0" timeOffset="14429.02">10243 12992 19343 0,'-11'17'1728'0,"4"-5"-1392"0,5-3-336 0,2-4 0 16,2-1 1504-16,-4 4 224 0,1 12 64 0,-5 9 0 15,3 11-800-15,3 2-160 0,-4 2-16 0,4-3-16 32,0 1-1120-32,-1 2-240 0,-6 8-32 0,0 2-16 15,-2 10-288-15,-1 4-48 0,-1 16-16 0,-1 0 0 0,1-1 640 16,-1 6 112-16,0 3 16 0,2 6 16 0,1 1 176 0,0 0 128 15,0 1-128-15,1-6-9984 0</inkml:trace>
  <inkml:trace contextRef="#ctx0" brushRef="#br0" timeOffset="18211.55">20390 9574 15663 0,'-9'-8'1392'0,"5"-1"-1120"0,1 5-272 0,6 3 0 16,-3 1 720-16,2-4 96 15,-2-4 16-15,0-3 0 0,2-5-496 0,-2 2-80 0,-2 1-32 0,0 0 0 0,-3 8-432 0,-4 0-96 16,-3 1-16-16,-2 1 0 16,-7 6-400-16,1 1-96 0,-5 5-16 15,-1 1 0-15,-5 2 496 0,1 2 80 0,0 4 32 0,2 4 0 0,-1 1 224 16,1 3 0-16,0 5 192 0,2 4-192 0,0 9 192 0,0 3-192 16,-4 7 192-16,4 0-192 15,3 7 144-15,2 0-144 0,6 7 0 0,-3 1 144 0,10 6-144 0,-1-3 0 16,2 2 0-16,7-7 0 0,3-1-224 0,4-5-32 15,-7-61 0-15,33 110 0 16,-33-110-256-16,56 104-64 0,-56-104-16 0,77 99 0 0,-77-99 192 0,82 87 32 0,-82-87 16 0,82 49 0 16,-82-49 96-16,78 9 32 0,-43-18 0 0,0-8 0 15,0-9 1184-15,-7-6 224 0,-2-8 48 0,0-7 16 16,-4-10 800-16,-1-6 144 0,-3-3 48 0,-8-6 0 31,2-1-944-31,-3-2-176 0,-5 0-32 0,1-5-16 0,-9 0-672 0,3-3-128 0,-1 3-16 0,2 1-16 16,-2 4-240-16,4 6 0 0,0 1 0 0,3 3 0 15,0 8 0 1,-1 6 0-16,1 4 0 0,-2 12 0 0,-3 8 0 0,-8 6-208 0,-1 8 64 0,-5 6-11920 31</inkml:trace>
  <inkml:trace contextRef="#ctx0" brushRef="#br0" timeOffset="18812.71">22263 6554 18431 0,'-28'-10'816'0,"5"1"160"0,6 2-784 0,1 2-192 0,9 5 0 0,4 0 0 15,-6 5 992-15,-5-5 160 0,-7 9 16 0,-7 0 16 16,-1 8-528-16,3 0-96 0,3 6-32 0,0 1 0 16,6 1-656-16,-1-1-144 0,-2 4-32 0,2 2 0 15,2 1-336-15,-1 0-64 16,0 1 0-16,1 3-16 0,-2-4 336 0,3 4 64 0,3 0 0 0,-2-4 16 0,1 5 112 0,1-1 0 16,-2 0 16-16,2 5 0 0,3 0 176 0,2-1 0 15,0 4 0-15,6-3 0 0,1-40 0 0,5 77 0 16,-5-77 0-16,14 69 128 0,-14-69-128 0,0 0 144 15,47 84-144-15,-47-84 160 0,0 0-16 0,84 63 0 16,-84-63 0-16,83 29 0 0,-83-29-144 0,103 14 192 16,-51-10-192-16,-1-8 192 0,1-1-192 0,0-4 128 15,1-8-128-15,-5-4 128 0,-4-3-272 0,-13-11-64 16,-4-9-16-16,-10-4 0 16,-12-8-448-16,-10-7-96 0,-9-5 0 0,-3-5-16 0,-1-2 1296 0,-3-5 272 0,-1 2 48 0,-3-2 16 15,3 1 1088-15,-1-1 224 0,-3 3 32 0,3 8 16 16,-3 8-976-16,3 8-192 0,-6 10-32 0,-3 10-16 15,1 8-992-15,-6 12-240 0,-4 7-16 0,-10 15-13568 16</inkml:trace>
  <inkml:trace contextRef="#ctx0" brushRef="#br0" timeOffset="19388.32">17828 9689 3679 0,'-17'-1'320'0,"3"-1"-320"0,5 2 0 0,4 0 0 16,-2 2 976-16,-4-1 128 0,-10-1 32 0,-10 4 0 15,-9-2-272-15,-4 1-48 0,4 2-16 0,2-1 0 16,7 1-496-16,3-2-112 0,2 3 0 0,-1-3-16 16,1 2 208-16,-3-1 32 0,1 6 16 0,-7-1 0 15,4 3 656-15,-10 2 144 0,7 2 32 0,-6 6 0 16,-1 1-16-16,3 8 0 0,2 4 0 0,1 5 0 16,-4 4-272-16,8 5-48 0,3 5-16 0,2 1 0 15,3 12-80-15,2 4 0 0,0 7-16 0,6 6 0 0,3-4-336 0,6 4-64 16,6-4-16-16,7-7 0 0,9-7-400 0,10-7 0 15,-26-59 0-15,72 96-176 0,-72-96-16 0,106 58 0 16,-106-58 0-16,127 31 0 16,-61-33-192-16,-12-10-32 0,-7-9-16 0,-7-3 0 0,-5-6 608 0,-3-1 112 15,3-4 32-15,1-5 0 0,4-4 480 0,2-8 96 16,3-5 32-16,2-1 0 0,2 1-576 0,2-4-112 16,1-2-32-16,-3 0 0 15,-4-6-1440-15,-3-10-304 0</inkml:trace>
  <inkml:trace contextRef="#ctx0" brushRef="#br0" timeOffset="27846.78">11656 8066 2751 0,'-4'0'256'15,"4"0"-256"-15,0-3 0 0,4 1 0 16,-1-2 0-16,-3-1 176 0,2-2-176 0,-2-7 176 16,-2-3-176-16</inkml:trace>
  <inkml:trace contextRef="#ctx0" brushRef="#br0" timeOffset="28977.05">11440 7897 2127 0,'-13'-7'0'0,"5"5"0"0,-1-1 0 16,4-1 192-16,3 4-192 0,0-1 0 0,1 1 0 0,-5-2 0 0,-1 0 640 0,-3-1 112 15,1 6 16-15,-5 1 0 16,2 1 0-16,-2 4 16 0,2-1 0 0,0 3 0 0,1-3 624 0,-1 5 128 16,3-1 32-16,4-2 0 0,0 3-96 0,-2-3 0 15,5-1-16-15,-1-1 0 0,6 1-496 0,-1-4-80 16,5 2-32-16,0-1 0 0,5-1-32 0,4-4-16 0,3 1 0 16,7-2 0-16,0-2 32 0,9-1 16 0,5-4 0 0,5-2 0 15,8-5-224-15,8 0-48 16,1-3-16-16,1 0 0 0,3-1-368 0,-1-4-64 0,-4 1 0 0,3-7-128 15,6-2 0-15,9-1 0 0,1-4 0 0,7 2 0 16,2-5 0-16,-6 3 0 0,-3-5 0 0,-1-4 0 16,1 4 0-16,4-9 0 0,3-3 0 0,7-7 0 15,7 0 0-15,-7-4 0 0,-2 5 0 0,-1 1 0 16,-2-4 0-16,3 7 0 0,6 0-160 0,-4-2 160 31,5 4-416-31,-8-7-16 0,-4-2 0 0,0-2 0 16,-3 2 176-16,6 0 48 0,6 0 0 0,-3 2 0 15,-1 3 208-15,-7-6 0 0,2-5 0 0,-3 5 0 0,0 1 0 16,3-9 0-16,7 2 0 0,-9-2 0 0,1 4 0 0,-4-3 0 16,0 6 0-16,-6-2 0 0,3 3 0 0,-1 1 0 15,7-2 0-15,-4 0 0 0,1-6 144 0,-11 3-16 16,-1 3-128-16,-9-2 192 0,3 6 64 0,1-2 16 16,-3-1 0-16,5 1 0 0,-3 3 336 0,2 1 64 15,-1-4 16-15,-1 0 0 0,-3 1-160 0,2-4-16 16,3 5-16-16,0-6 0 0,6 4-496 0,1-1 0 15,4 1 0-15,-2 3 0 16,0-3-416-16,-6-3-128 0,-3-2-32 0,-3 1 0 0,-2 8 192 0,0-6 48 16,7-1 0-16,5 1 0 0,8 2 336 0,2 0 160 15,3 2-16-15,-1-2 0 0,0 0 192 0,-5-2 48 16,4 2 0-16,0 7 0 0,-1 0-384 0,1 4 0 0,0 1 0 0,-1 0 128 16,-6 0-128-16,1 1 0 0,-3 2-176 0,4-1 176 15,1 2-384-15,-2-2 0 0,4-2 16 0,0 0 0 16,-7-3 96-16,0 2 16 0,0-3 0 0,-4-2 0 15,3 4 256-15,-1-5 0 0,5 8 0 0,-8-1 0 16,-7 4 0-16,-2-2 0 0,-4-2 0 0,-3-3 0 16,-2-2 0-16,2 1 0 0,-1 1 0 0,-1-2 0 15,5 5 0-15,-2-3 0 0,6 7 0 0,-4-2 0 16,1 7-352-16,-3-4-16 0,-1 2 0 0,-1 1 0 16,-1 4-208-16,5-3-32 0,6-4-16 0,3 1 0 15,1-1 208-15,2 4 32 0,8 0 16 0,-4 5 0 0,-1 7 16 0,-6 2 0 16,-5 5 0-16,1-1 0 0,-1 4 352 0,2-1-144 15,3 4 144-15,1 4 0 0,2 4 0 0,6 0 0 16,0 0 0-16,-3-2 0 0,-3 8 384 0,8-6 48 16,5 7 0-16,3 0 0 0,8 0-240 0,-1 5-64 15,0-2 0-15,1-3 0 0,-1 0-128 0,0 4 0 16,3-1 0-16,-1 4 0 0,5 2 0 0,-1 0 0 16,-6 0 0-16,0 3 0 0,1-2 256 0,1 2 0 15,7 9 16-15,3-2 0 0,8 4 208 0,-2-2 32 16,-1 2 16-16,6 1 0 0,-3-1-400 0,10-4-128 15,10 7 0-15,-6-3 0 0,-4 1 0 0,-2 0-304 16,7 1 64-16,-3-3 16 16,0 1-160-16,-4-2-48 0,-5-4 0 0,-2 3 0 0,1 6 432 0,1-4 0 0,-4 4 0 0,-10-1 0 15,-7-1 384-15,-3 9 176 0,-2 0 16 0,-4 2 16 16,-1 4-400-16,-1-3-64 0,-1 4-128 0,-5 2 176 16,-4-2-176-16,-5 2 0 0,2 1 0 0,0 1 0 15,-3 1-176-15,3-1 176 0,-4-4-128 0,-66-40 128 16,115 78-144-16,-115-78 144 0,102 80-160 0,-102-80 160 15,78 80 0-15,-78-80 0 0,71 96 0 0,-71-96 0 16,54 112 256-16,-54-112 64 0,40 127 0 0,-40-127 0 16,27 130 416-16,-19-62 96 0,-1 2 0 0,-1 0 16 15,-3 1-656-15,-1 1-192 0,1-6 0 0,-3 3 128 16,0-6-384-16,-3-2-80 0,3-61-16 0,-2 101 0 0,2-101 96 0,-3 84 32 16,3-84 0-16,0 71 0 0,0-71 224 0,0 66 0 15,0-66 0-15,0 63 160 0,0-63 48 0,0 0 16 16,5 85 0-16,-5-85 0 0,0 0-224 0,12 68 0 15,-12-68 0-15,0 0 0 0,0 0-176 0,0 0-128 16,0 0-16-16,0 0-16 16,23 75-832-16,-23-68-176 0,3-2-16 0,-3 1-16 15,0-3-288-15,0-1-48 0,-3 1-16 0,3 1-7520 0</inkml:trace>
  <inkml:trace contextRef="#ctx0" brushRef="#br0" timeOffset="29353.64">27797 3353 34095 0,'-12'-19'1504'0,"7"7"320"0,3 8-1456 0,2 4-368 0,2 0 0 0,3 7 0 16,-5-7-368-16,0 0-144 0,0 0-16 0,40 71-16 15,-40-71-880-15,35 79-176 0,-35-79-48 0,26 82 0 16,-26-82 368-16,18 82 80 0,-18-82 16 0,14 85 0 16,-14-85 1536-16,17 99 304 0,-17-99 64 0,17 103 16 15,-17-103 224-15,18 97 64 0,-18-97 0 0,23 91 0 16,-23-91-512-16,26 73-80 0,-26-73-32 0,0 0 0 0,36 70 224 16,-36-70 32-16,0 0 16 0,0 0 0 15,70 40 224-15,-47-37 32 0,3-3 16 0,2-3 0 0,1-2-656 0,6-4-128 16,0-3-32-16,0-6 0 0,7-4-320 0,1-4-80 15,1-6-16-15,-1-3 0 16,-1 4-784-16,5-11-144 0,5-8-48 0,2-2 0 16,7-6-64-16,6 2-16 0,1-3 0 0,5 5 0 15,-3 0-96-15,3-2-32 0,2 8 0 0,-2 2-8416 0</inkml:trace>
  <inkml:trace contextRef="#ctx0" brushRef="#br0" timeOffset="31376.33">11152 14507 7359 0,'-7'9'656'0,"2"-2"-528"0,3-4-128 0,2 1 0 15,0-3 896-15,-2 6 160 0,1 4 32 0,-8 10 0 16,0 1 400-16,1 6 96 0,-1-2 16 0,4 0 0 15,-2 1-512-15,0-5-80 0,3-1-32 0,-4 2 0 16,1 1-464-16,-2 1-112 0,2 1-16 0,-5 3 0 16,-6 3-256-16,1 4-128 0,-6 6 0 0,-5 0 128 15,2 5-128-15,0-7 128 0,0 0-128 0,3-10 128 0,8-4-128 0,4-7 0 16,4 2 0-16,9-13-9936 16</inkml:trace>
  <inkml:trace contextRef="#ctx0" brushRef="#br0" timeOffset="31988.72">12698 13195 24879 0,'-37'7'2208'0,"15"-1"-1760"0,-1 2-448 0,11-2 0 16,7-3 448-16,3-1 0 0,0 1 0 0,-7 3 0 16,1 2 240-16,-1 3 48 0,0-3 16 0,4-1 0 15,5 0-752-15,-4-1-208 0,8-3-16 0,-4-1 0 32,5 1-224-32,-1 2-32 0,1-1-16 0,-2 1 0 0,3 0 240 0,-1-1 32 0,2 1 16 0,3-1 0 31,-10-4 208-31,0 0 0 0,0 0 0 0,0 0 0 0,91 26 0 0,-91-26 0 0,0 0 160 0,97 28-160 15,-97-28 256-15,0 0-16 0,107 33-16 0,-107-33 0 0,0 0-224 0,92 36 0 16,-92-36 0-16,0 0 0 0,72 49 0 0,-72-49 0 16,0 0 0-16,47 61 0 0,-37-40-192 0,-6 2 0 15,-4 3 16-15,-9-2 0 32,-5 6-528-32,-7-4-96 0,-2 5-32 0,-12-1 0 0,1-2-224 0,-5-2-48 0,-1 0-16 0,0 0 0 0,4 0 1120 0,2-3 0 31,10-2 0-31,1-6 192 0,11 1 1392 0,3-6 272 0,4 3 64 0,7-5 16 0,7-2-544 0,-9-6-112 15,0 0-32-15,0 0 0 0,0 0-784 0,92 34-144 16,-92-34-48-16,0 0 0 0,87 23-128 0,-87-23-16 16,0 0-128-16,93 31 192 15,-93-31-192-15,0 0 0 0,97 35 0 0,-97-35 0 0,0 0 0 0,70 40 0 0,-70-40 0 16,0 0 0-16,0 0-160 0,38 58 32 0,-34-43 0 0,-6-1 0 16,0 0 128-16,-3 0 0 0,0 2 0 0,-7 1 0 15,1-1 192-15,-6 5 32 0,-4 0 0 0,-2 1 0 16,-7 1 288-16,-3 3 64 0,-8-3 16 0,0 1 0 15,0-5-16-15,-3 4 0 0,0-6 0 0,-1 4 0 32,2-3-288-32,3-4-64 0,-1 0-16 0,7-6 0 15,2-2-1424-15,8-5-304 0,10-1-48 16,5-7-13616-16</inkml:trace>
  <inkml:trace contextRef="#ctx0" brushRef="#br0" timeOffset="32609.28">14421 13314 12895 0,'-43'9'1152'0,"11"-4"-928"0,6 2-224 0,9-5 0 16,12 1 2208-16,1-3 400 0,1 0 80 0,-6 5 0 15,-2-1-928-15,-1 1-192 0,7-2-32 0,5-3-16 16,5-3-1008-16,4-2-192 0,3-4-32 0,2 4-16 15,-2-4 240-15,2 4 32 0,-14 5 16 0,0 0 0 16,49-25 16-16,-49 25 0 0,0 0 0 0,66-27 0 16,-66 27-192-16,0 0-48 0,75-25 0 0,-75 25 0 15,0 0-336-15,0 0 0 0,66-14 0 0,-57 13 0 16,0-1 0-16,-9 4 0 0,0-1-192 0,-9 5 64 16,-3 2-288-16,-7 4-48 0,-6 2-16 0,-8 4 0 15,-2-1 16-15,-12 6 0 0,-3 3 0 0,-3 0 0 0,-1 5 144 0,4 3 48 16,5-3 0-16,-1-3 0 0,8-2 272 0,7 0 0 15,1-5 0-15,4-2 0 0,7-2 272 0,5-3 64 16,5-1 16-16,6 1 0 0,3-2-64 0,3-2-16 16,6 2 0-16,-1 2 0 0,-8-14 176 0,0 0 48 15,0 0 0-15,81 61 0 0,-81-61 80 0,0 0 32 16,92 58 0-16,-92-58 0 0,78 40-128 0,-78-40-32 16,89 40 0-16,-89-40 0 0,80 40-240 0,-80-40-48 15,77 38-16-15,-77-38 0 0,0 0-144 0,91 52 0 16,-91-52 0-16,0 0 0 0,48 49 0 0,-42-35-192 15,-3 0 64-15,-8 2 128 0,-4-1-192 0,-8 5 192 0,-6-1-160 16,-6 3 160-16,-10 5 0 0,-10 2 256 0,-5-1-16 0,-3 3-16 16,-4-1 128-16,2 0 32 0,-2-3 0 0,3 1 0 15,6-7 304-15,-2 5 64 0,2 0 16 0,3-3-19072 16</inkml:trace>
  <inkml:trace contextRef="#ctx0" brushRef="#br0" timeOffset="34510.32">15420 14235 21183 0,'-11'14'1888'0,"-1"2"-1504"16,7-6-384-16,1-3 0 0,-1 2 1408 0,-4 5 224 15,-6 14 32-15,-13 15 16 0,-9 15-576 0,-5 8-112 16,1-2-32-16,-8-4 0 16,0-3-1088-16,-1 1-240 0,-4-1-32 0,-2 1-16 15,5-3-880-15,-1-1-176 0,3 2-48 0,6-4 0 16,2-1 816-16,10-8 144 0,5-3 48 0,9-8 0 0,6-10 912 0,16-9 192 0,6-8 48 0,-11-5-7520 16,0 0-1504-16</inkml:trace>
  <inkml:trace contextRef="#ctx0" brushRef="#br0" timeOffset="35216.94">16310 13028 10127 0,'-8'4'896'0,"-1"-4"-704"0,7 3-192 0,2-3 0 16,2 0 880-16,1 2 144 0,-3 0 16 0,-3-1 16 15,6 6-480-15,3-1-112 0,6-5-16 0,2 3 0 0,-14-4-448 0,0 0-288 16,0 0 32-16,97 12 16 0,-97-12 416 0,0 0 80 15,96 5 0-15,-96-5 16 0,0 0 720 0,0 0 144 16,108 11 16-16,-108-11 16 16,0 0-80-16,0 0 0 0,0 0-16 0,85 38 0 0,-79-26-672 0,-5-1-128 15,-2 1-16-15,-8 2-16 0,0 3-240 0,-8 1 0 16,-4 3 0-16,-3 1 0 0,-3 1 0 0,-2 5 128 16,-3-4-128-16,-6 2 0 0,2 6 0 0,-8-1 144 15,4 0-144-15,-4 4 128 0,4 5 128 0,0-8 0 16,9 2 16-16,1-8 0 0,7 1-144 0,6-5-128 15,5-4 144-15,7-1-144 0,3-5 0 0,7-1 0 0,4-6 0 16,-9-5 0-16,0 0 0 0,0 0 0 0,99 19 0 0,-99-19-160 16,0 0 320-16,119 16 64 0,-119-16 16 0,87 12 0 15,-87-12-96-15,0 0-16 0,101 14 0 0,-101-14 0 16,0 0-128-16,0 0 0 0,0 0 0 0,0 0 0 16,85 31 0-16,-86-22-144 0,-3 0 144 0,-10 3-208 31,-3 9-624-31,-9-2-112 0,-6 7-16 0,-3 5-16 0,-10 1 64 15,-2 3 16-15,-2-1 0 0,0 5 0 0,6-6 704 0,6 0 192 0,2-5 0 0,6 1 0 16,10-4 560-16,-2-4 192 0,7-2 32 0,2-7 16 16,8 0-928-16,2-7-192 0</inkml:trace>
  <inkml:trace contextRef="#ctx0" brushRef="#br0" timeOffset="35648.14">17439 13204 26719 0,'-26'18'2368'0,"7"-3"-1888"16,10-6-480-16,8-4 0 0,-1 0 1280 0,-5 4 176 0,-9 17 16 0,-10 11 16 15,-9 13-1232-15,-1 8-256 0,1-1 0 0,2 3 0 32,0 0-2512-32,-1 3-400 0,3 2-80 0,0-3-16 15,5 3 624-15,3-3 112 0,2 1 32 0,5-5 0 0,6-1 2240 0,8-1 544 0,2-2 64 0,9-5 16 16,3-9 1808-16,11 1 352 0,5-4 80 0,-28-37 16 16,87 61-928-16,-87-61-176 0,115 40-48 0,-115-40 0 15,123 11-704-15,-123-11-128 0,129-23-48 0,-62 0 0 16,2-5-528-16,1-10-96 0,7-5-32 0,-4-6 0 15,0-4 64-15,-8-1 0 0,-4-6 0 0,-9 0 0 16,-3-6-48-16,-1-7 0 0,-7-7 0 0,-7-4 0 0,-1 1-208 16,-6-3 0-16,-5-1 0 15,-4 4 0-15,-6 4 0 0,-7 8 0 0,-1 1 0 0,-10 4 0 0,-6 8 0 0,-7 8 0 16,-2 6 0-16,-10 10 0 16,-4 4-576-1,-5 11-176-15,-4 7-16 0,-5 3-14992 0</inkml:trace>
  <inkml:trace contextRef="#ctx0" brushRef="#br0" timeOffset="37182.17">18600 14256 15663 0,'-26'14'1392'0,"8"-3"-1120"0,4 1-272 0,6 0 0 16,4-7 2992-16,4 0 528 0,-1 4 128 0,-6 12 0 16,-2 9-2432-16,-2 10-480 15,-6 8-96-15,-4 5-32 16,-7 2-2272-16,-7 3-464 0,-10 3-96 0,-4 3-16 15,-1 4-304-15,-4-2-64 0,1-1-16 0,3-6 0 16,3-1 800-16,0-10 160 0,10-6 16 0,6-14-2736 0</inkml:trace>
  <inkml:trace contextRef="#ctx0" brushRef="#br0" timeOffset="38141.93">3004 16484 9215 0,'-23'0'816'0,"8"0"-656"0,8-4-160 0,5 4 0 16,2-5 272-16,-5 2 32 0,-8-6 0 0,-6-7 0 16,-9-8-64-16,2-2-16 0,2-2 0 0,1-2 0 15,4 6-224-15,2 0 0 0,-1 6 0 0,1 1 0 16,-1 1 576-16,4 0 240 15,-1 6 32-15,4 1 16 0,2 0 896 0,2 2 176 0,6 2 48 0,4-3 0 16,4 4-608-16,9-3-112 0,3-3-32 0,-19 10 0 16,0 0-880-16,92-40-176 0,-92 40-48 0,88-35 0 31,-88 35-688-31,88-33-144 0,-88 33-16 0,88-30-16 0,-88 30-704 0,90-23-144 0,-90 23-16 0,86-12-16 16,-86 12 912-16,0 0 176 0,113 26 32 0,-113-26 16 0,56 40 928 0,-39-10 176 15,-5 5 32-15,-5 1 16 0,-3 8 608 16,-8 1 112-16,-1 2 16 0,-9 7 16 0,0 4-512 15,-7-1-96-15,-2-1-32 0,-3-2 0 0,0 3-368 0,-2-1-80 16,4-5-16-16,0-1 0 0,-1 1-320 0,2-1 0 16,-4 1 0-16,2-3 0 0,-1 5 0 0,-2-1 0 15,2 2 0-15,-4-5 0 0,3 3-128 0,0-5 128 16,-2-2-128-16,4-5 128 0,1-1-320 0,5-13 0 16,1-10 16-16,4-4 0 0,2-4 112 0,2-4 32 15,3-4 0-15,2-4 0 0,-1-4 32 0,5-1 0 16,1 0 0-16,0-3 0 0,3-2 0 0,4-3 0 0,2-1 0 15,5-1 0 1,0-2 368-16,5 2 80 0,2-2 0 0,1 0 16 0,8 2 64 0,-4 2 16 0,-26 17 0 0,59-28 0 16,-59 28-288-16,0 0-128 0,105-25 0 0,-105 25 128 15,85-5-128-15,-85 5 0 0,105-8 0 0,-105 8 0 32,124-20-768-32,-124 20-64 0,123-34-32 0,-123 34-10352 0</inkml:trace>
  <inkml:trace contextRef="#ctx0" brushRef="#br0" timeOffset="38613.32">4492 15925 23951 0,'-16'3'2128'0,"6"1"-1696"16,8-3-432-16,2-1 0 0,0 0 1008 0,-3 0 112 15,-3 4 32-15,-6 1 0 0,-2 4-688 0,0 5-128 16,-3 3-16-16,-1 1-16 16,-2 6-1824-16,-3 4-352 0,0 7-80 0,-3 1-16 31,-2 8 624-31,-1 5 112 0,-8 6 16 0,2-1 16 0,-3 7 1200 0,3-1 352 0,4-5 16 0,4-2 0 0,8-5 1296 0,5-2 272 16,6-3 48-16,4-3 16 0,9 0-528 0,8-5-96 15,1 0-32-15,-14-35 0 0,52 54-880 0,-52-54-176 0,68 42-32 0,-68-42-16 16,82 31-368-16,-82-31-80 0,0 0-16 0,116 44 0 31,-116-44-560-31,0 0-112 0,110 50-32 0,-110-50 0 16,65 44-256-16,-65-44-48 0,50 52-16 0,-50-52 0 15,42 57 416-15,-28-29 96 0,-2 7 16 0,-5-4 0 0,-3 3 528 0,-4-3 192 0,-2-3 0 0,-7 3-144 16,-1-5 336-16,-6-3 80 0,-1-2 16 0,-6-4 0 16,2 1 1040-16,-5-8 208 0,3-1 32 0,-1-6 16 15,1-3 144-15,4-2 16 0,2-6 16 0,-1-8 0 16,6-7-640-1,7-3-128-15,0-8-32 0,5-10 0 0,5-10-640 0,3-12-128 16,6 0-16-16,7-11-16 0,5-5-160 0,6-2 0 0,8-1 0 0,3 3 0 0,6 2-144 0,4 5 144 31,4 9 0-31,1 0 0 0,3 8-560 0,-2-3 0 0,-3 7 0 0,-8 6-10192 16,-2 8-2048-16</inkml:trace>
  <inkml:trace contextRef="#ctx0" brushRef="#br0" timeOffset="40647.51">5593 16938 2751 0,'-17'16'256'0,"3"-5"-256"15,2-3 0-15,3-3 0 0,4 2 1072 0,1-5 160 16,-1 5 48-16,-4 2 0 0,-5 7 128 0,-6 1 16 15,-1 4 16-15,1 0 0 0,0-2-544 0,0 2-128 16,3-2 0-16,0 2-16 0,-1-2-464 0,4 7-96 16,-2-1 0-16,3 2-16 0,0 5 128 0,3 3 16 15,-4 1 16-15,0-1 0 0,2 0 96 0,-2 5 16 16,2 2 0-16,-2 0 0 0,-4-2-448 0,1 3 128 16,-4-3-128-16,2 4 0 15,-4-4-384-15,2-2-144 0,0-1-48 0,2-6-7216 0</inkml:trace>
  <inkml:trace contextRef="#ctx0" brushRef="#br0" timeOffset="41099.25">7062 15778 9215 0,'-21'4'400'0,"7"-2"96"0,2 1-496 0,4 1 0 0,6-3 0 0,-3-1 0 16,3 4 1216-16,-7-1 160 15,-1 4 32-15,-8 2 0 0,4 3-112 0,-1 2-16 0,1 4 0 0,3-1 0 16,3 6-384-16,-1 1-96 0,-3 7-16 0,3 1 0 16,0 8 304-16,-1 3 64 0,-1 11 16 0,-3 4 0 15,-3 6-320-15,-1 4-64 0,-1 2-16 0,-2 1 0 16,2-3-400-16,-5-3-96 0,1-1-16 0,1-1 0 15,-1-1-256-15,-2-2 0 0,6-3 0 0,0-8 0 16,2-6 0-16,5-6 0 0,3-2 0 0,4-9 0 16,5-7-320-1,0-1-80-15,8-10-16 0,6-1-12304 0</inkml:trace>
  <inkml:trace contextRef="#ctx0" brushRef="#br0" timeOffset="41575.44">8125 16069 15663 0,'-8'0'1392'0,"1"0"-1120"15,1 0-272-15,5-3 0 0,2 3 3456 0,3 0 624 16,-1-2 128-16,3-1 16 0,2-6-2896 0,6 0-592 16,-3-5-112-16,-1-3-32 15,-3-4-1104-15,-7 4-208 0,-5-6-48 0,-6 5-16 16,-1-4-304-16,-2 4-48 0,-7 1-16 0,0 3 0 15,2 5 288-15,-7 1 48 0,4 4 16 0,-1 4 0 0,0 4 800 0,2 4 144 0,-1 1 48 0,-1 5 0 16,2 7 576-16,-5 2 112 16,3 6 16-16,-3 2 16 0,3 6 192 0,1 3 48 15,3 4 0-15,1-1 0 0,3 2-400 0,6-1-80 0,4 0-16 0,5-4 0 16,5-9-240-16,9-5-48 0,-2-3-16 0,-12-23 0 16,0 0-352-16,68 49 0 0,-68-49 0 0,0 0 0 15,0 0 0-15,110 17 0 0,-110-17-144 0,0 0 144 16,106-17 0-16,-106 17-176 0,78-25 176 0,-78 25-128 15,79-35 128-15,-79 35 0 0,82-38 160 0,-82 38-160 0,73-40 192 0,-40 23-64 16,-3-3-128-16,-4 3 192 0,-4 3-192 0,-1-2 0 16,-1 8 0-16,-5-1 0 15,-1 4 0-15,-5 5-128 0,-4 5-16 0,-1 4 0 16,-4 8-224-16,-7 7-32 0,0 10-16 0,-6 9 0 0,-4 13 416 0,-4 3 0 16,-2 12 0-16,-4 3 128 0,0 4 512 0,-7 11 96 15,-5 5 32-15,-1 10 0 0,-2 3 288 0,4-6 64 16,1-7 16-16,8-11 0 0,6-4-592 0,7-10-112 15,8-6-32-15,8-9 0 0,7-7-400 0,-7-47 0 16,52 63-224-16,-52-63-18208 0</inkml:trace>
  <inkml:trace contextRef="#ctx0" brushRef="#br0" timeOffset="43115.47">26774 5293 14735 0,'-40'-14'1312'0,"14"2"-1056"0,5 3-256 0,7 2 0 16,9 6 816-16,3 1 96 0,1-2 32 0,-5-2 0 15,-2-1-688-15,1-2-256 0,2 2 176 0,1-4-176 32,8 4-496-32,-1 0-192 0,2 1-32 0,-1 1-16 0,4 3 544 0,-1 0 192 0,4 0-144 0,3 3 144 15,5-3 432-15,2 4 160 0,-21-4 48 0,61 5 0 16,-26-5-416-16,5 2-80 0,2 0-16 0,5-2 0 15,1 1-128-15,5-1 0 0,4 6 0 0,4-5-176 16,4 5-80-16,8-3-32 0,5 2 0 0,8 0 0 16,-3 2 0-16,1 0 0 0,-4 0 0 0,-1 2 0 15,-4 0-544-15,-8-1-128 0,3 3 0 0,-5-2-5184 16</inkml:trace>
  <inkml:trace contextRef="#ctx0" brushRef="#br0" timeOffset="43525.27">25415 8026 18431 0,'-26'-3'1632'0,"10"3"-1312"0,6 0-320 0,5 0 0 0,6 0 512 0,5 0 48 15,1 3 0-15,3-3 0 0,-10 0-560 0,0 0-176 16,82 0 0-16,-82 0 0 16,80-7-880-16,-40 0-176 0,4 0-48 0,-1-2 0 15,1 1 640-15,1-1 128 0,1 7 32 16,2-5 0-16,3 6 656 0,3 1 128 0,3-4 16 0,-4 4 16 0,4 4 592 0,-57-4 112 16,101 10 32-16,-101-10 0 0,98 16-640 0,-98-16-128 15,89 19-32-15,-89-19-8784 0</inkml:trace>
  <inkml:trace contextRef="#ctx0" brushRef="#br0" timeOffset="44012.22">23842 10170 14735 0,'-9'0'1312'0,"4"4"-1056"15,5-4-256-15,0 1 0 0,0 1 144 0,1 0-16 16,-1-2-128-16,0 7 192 15,4-2-864-15,3 0-176 0,-7-5-48 0,0 0 0 16,0 0 368-16,73 14 64 0,-73-14 16 0,68 0 0 0,-68 0 1088 0,89 0 208 0,-89 0 48 0,99 4 16 16,-99-4 688-16,108 8 128 0,-108-8 16 0,110 13 16 15,-110-13-160-15,115 15-48 0,-115-15 0 0,138 26 0 16,-63-8-1264-16,-6-1-288 16,3-1 0-16,-72-16-11296 0</inkml:trace>
  <inkml:trace contextRef="#ctx0" brushRef="#br0" timeOffset="44540.76">21425 12608 23039 0,'-19'4'2048'0,"3"-2"-1648"16,11 1-400-16,5-3 0 0,3 4 1168 0,-3-1 160 16,0 4 16-16,0 2 16 0,2 7-1104 0,-2-16-256 15,0 0 0-15,0 0 0 16,108 45-368-16,-108-45-80 0,89 21-32 0,-89-21 0 16,110 24-400-16,-110-24-80 0,123 38 0 0,-123-38-16 15,134 63-192-15,-64-25-48 0,0 2 0 0,-7 4 0 0,-63-44 736 0,127 78 144 0,-127-78 16 0,124 65-7488 16</inkml:trace>
  <inkml:trace contextRef="#ctx0" brushRef="#br0" timeOffset="46778.15">23122 13291 10127 0,'-17'4'896'0,"3"-4"-704"0,5 1-192 0,0-1 0 15,6 0 1968-15,1 0 352 0,0 0 80 0,0 0 16 16,-6 0-1696-16,-1 0-336 0,0 4-64 0,1-8 0 16,-1 4-320-16,4-5 0 0,-2 0-208 0,5-4 80 31,-2 1-544-31,3-5-96 0,1 1-32 0,1-5 0 0,3 1 320 0,-4-5 64 0,3 4 16 0,3-6 0 16,-3 6 208-16,2-6 32 0,-3 0 16 0,2-1 0 15,1 0 352-15,2-2 80 0,-2-1 16 0,4-2 0 16,-1-3 144-16,3 5 48 0,-2-6 0 0,6 5 0 15,-1-2-496-15,0 2 0 0,7-1 0 0,-3 2 0 16,1 3-368-16,2 0-160 0,0 1-48 0,-2 0 0 16,3 2-768-16,-1 4-144 0,2 0-48 0,-4 1 0 15,0 0 640-15,4-1 112 0,-6 3 16 0,-1 2 16 0,3-2 752 0,0 0 0 16,2 0 128-16,-2-2-128 0,4 2 768 0,1-3 64 16,1 0 0-16,5-1 0 0,-4 1-496 0,3-1-80 15,4-4-32-15,-3 4 0 16,1 3-624-16,-4-1-128 0,-1-2-32 0,0 4 0 15,-2 2-736-15,1 2-160 0,-3-2-16 0,1 3-16 0,0 0 1168 0,1 1 320 16,0-1 0-16,1 0 0 0,-25 9-128 0,45-9 128 16,-45 9 0-16,0 0 0 0,0 0 0 0,78 9-128 15,-78-9 128-15,0 0 0 0,0 0 0 0,77 23 0 16,-77-23-128-16,0 0 128 0,0 0 0 0,79 29 0 0,-79-29 0 0,0 0 0 16,0 0-128-16,78 40 128 0,-78-40 0 0,0 0 0 15,0 0 688-15,75 40 240 0,-75-40 48 0,0 0 32 16,0 0 208-16,89 48 32 0,-89-48 16 0,0 0 16 15,0 0 80-15,83 52 32 0,-83-52 0 0,0 0 16 16,61 42-800-16,-61-42-160 0,0 0-48 0,0 0 16 16,75 52-416-16,-75-52-144 0,0 0 0 0,0 0 16 31,65 49-368-31,-65-49-64 0,0 0-16 0,0 0 32 0,64 47 96 0,-64-47 0 16,0 0 16-16,0 0 16 0,70 43 224 0,-70-43 32 0,0 0 16 0,0 0 16 31,66 42-432-31,-66-42-80 0</inkml:trace>
  <inkml:trace contextRef="#ctx0" brushRef="#br0" timeOffset="47154.8">25086 12246 17503 0,'-5'-9'1552'0,"5"4"-1232"15,0 2-320-15,1 3 0 0,3 0 1040 0,1 0 160 16,2-4 16-16,2-1 16 0,8-4-1232 0,1 4-368 0,4 2-16 0,-22 3 0 31,0 0-928-31,61 3-192 0,-61-3-32 0,0 0-16 16,0 0 480-16,67 37 112 0,-67-37 0 0,0 0 16 0,0 0 704 0,55 61 240 0,-55-61-144 0,0 0 144 15,0 0 976-15,42 75 288 0,-42-75 48 0,0 0 16 16,9 71-368-16,-9-71-80 0,-9 52-16 0,0-26 0 31,-3 0-1040-31,-2-3-208 0,-3 0-32 0,-1 1-16 0,-3-1-384 0,2-1-80 0,-3 1 0 0,-3 0-16 16,1 3 352-16,-1 0 80 0,-1 4 16 0,2-3 0 0,-2 5 704 0,-4 1 144 16,2 0 16-16,2 2 16 0,-3 0-128 0,2 0-32 15,3-4 0-15,3-5-4608 16,4 0-944-16</inkml:trace>
  <inkml:trace contextRef="#ctx0" brushRef="#br0" timeOffset="48416.64">8937 17207 12895 0,'-15'3'1152'0,"4"-1"-928"0,8-2-224 0,1 3 0 16,2-3 1008-16,-4 2 144 0,-4 2 48 0,-4-1 0 16,-2 2 32-16,0 4 16 0,-2-4 0 0,6 4 0 15,-3 0-528-15,3 3-96 0,1-2-32 0,0 2 0 16,1 6 48-16,-1-4 16 0,0 7 0 0,4-2 0 16,2 2-176-16,-3 1-32 0,3 3-16 0,-2-1 0 15,1 2-688-15,1 6-128 0,1-6-16 0,-5 5-7584 16,0-1-1504-16</inkml:trace>
  <inkml:trace contextRef="#ctx0" brushRef="#br0" timeOffset="49044.75">11011 15989 21183 0,'-17'2'1888'16,"4"-2"-1504"-16,12 0-384 0,1 0 0 0,1 0 1264 0,-1 0 176 15,-1 0 32-15,1 0 16 0,0 0-672 0,7-2-144 16,5-5-32-16,9-1 0 16,-21 8-912-16,0 0-192 0,83-37-48 0,-83 37 0 15,72-28-544 1,-72 28-112-16,70-24-32 0,-70 24 0 0,0 0 656 0,94-19 128 0,-94 19 32 0,0 0 0 0,0 0 384 0,95 19 0 15,-95-19 0-15,0 0-128 0,54 57 464 0,-54-57 112 16,30 52 0-16,-21-20 16 0,0-1 352 0,-8 7 64 16,3 6 16-16,-9 1 0 0,-2 8-272 0,-2 1-48 15,-2 6-16-15,-6-2 0 0,-4 3-400 0,2-7-160 16,-2-2 128-16,0-3-128 0,-2-2 0 0,-1-5-272 16,3-4 32-16,-2-1 16 15,-3 1-416-15,2-5-96 0,1-3-16 0,1-8 0 16,1-4 128-16,5-10 32 0,0 1 0 0,2-9 0 0,9 0 848 0,0-3 160 0,3-3 32 0,0-4 16 15,6 0 224-15,1-6 32 0,4-2 16 0,0 1 0 16,1 0-304-16,4-4-64 0,-2 2-16 0,4-2 0 16,3-2-224-16,-5 6-128 0,3 3 160 0,-1 1-160 15,-16 13 192-15,0 0-48 16,0 0-16-16,0 0 0 0,99 9 1168 0,-99-9 240 0,0 0 32 0,79 35 16 16,-79-35-1264-16,0 0-320 0,110 40 0 0,-110-40 0 15,92 14 288-15,-92-14-48 0,98 3-16 0,-98-3 0 16,92-3-2144-1,-92 3-416-15</inkml:trace>
  <inkml:trace contextRef="#ctx0" brushRef="#br0" timeOffset="49501.15">13271 16475 12895 0,'5'-3'576'0,"-3"-3"112"0,3 5-560 0,-3-6-128 16,0 5 0-16,0-5 0 0,1 4 1168 0,2-11 208 15,4-4 32-15,0-4 16 0,-1-8-496 0,-4-1-96 16,-4-1-32-16,-4-3 0 0,-1 4-640 0,-9-4-160 16,-3 4 0-16,-1-1 0 0,-6 6 0 0,-2 4-256 15,-2 1 64-15,-3 3 16 16,-4 4-336-16,3 1-80 0,-6 4-16 0,1 0 0 16,-3 6 96-16,2 3 32 0,1 0 0 0,3 7 0 0,2-2 480 0,1 5 0 0,5 2 0 0,-4 2 0 15,4 4 208-15,0 3 48 16,3 1 0-16,1 8 0 0,-1 1 96 0,5 1 32 0,-2 4 0 15,2-1 0-15,4 0 256 0,4-4 64 0,6 1 16 0,1-8 0 16,8-5-160-16,2 2-48 0,7-7 0 0,-14-14 0 16,0 0-512-16,0 0 0 0,101 26 0 0,-101-26 0 15,75-10 0-15,-75 10-144 0,94-33-16 0,-42 6 0 16,4-4-80-16,0 0-16 16,3-4 0-16,-5-2 0 0,-2-1 256 0,-3 1 0 15,-4 3 0-15,-1-1 0 0,1 0 176 0,-1 0 128 16,3 0 16-16,-2 4 16 0,2 0-336 0,-7 8 144 15,-40 23-144-15,77-35 0 16,-77 35-368-16,0 0-176 0,84 5-32 0,-84-5-16 16,0 0-416-16,35 75-80 0,-32-31 0 0,-10 8-16 0,0 11 960 0,-9 15 144 15,-3 16 128-15,-5 11-128 0,-4-1 1536 0,-3 8 224 0,-4 8 32 16,3 2 16-16,6-4-352 0,9-12-80 16,8-8-16-16,21-14-13296 0</inkml:trace>
  <inkml:trace contextRef="#ctx0" brushRef="#br0" timeOffset="51071.29">25774 10545 8287 0,'-10'-18'736'0,"1"4"-592"0,9 5-144 0,0 1 0 15,0 4 304-15,0-10 16 0,-7-5 16 0,2-16 0 16,-4-6-480-16,4-6-112 0,5 3 0 0,2 2-16 15,5 2 272-15,1 0 0 0,1 5-128 0,1 2 128 16</inkml:trace>
  <inkml:trace contextRef="#ctx0" brushRef="#br0" timeOffset="51322.56">26625 9719 3039 0,'0'0'0'0,"0"0"128"0,0 0-128 0,0 0 176 0,0 0-176 0,0 0 0 16,0 0 0-16,75 5 0 0,-75-5 544 0,50-9 80 16,-50 9 16-16,47-19 0 0,-33 7-640 0,-2-2 0 15,-3-1 0-15,-6-3 0 16,3 1-448-16,-5-6-144 0,3 0-48 0,-4-3 0 0,3-2 640 0,-3-1 0 15,0-6 0-15,0 4 0 0,0-4 0 0,0-2 0 0,0-1 0 0,0 1 0 16</inkml:trace>
  <inkml:trace contextRef="#ctx0" brushRef="#br0" timeOffset="51667.93">28275 7115 9215 0,'0'0'816'0,"70"44"-656"16,-70-44-160-16,62 40 0 0,-62-40 0 0,0 0 0 15,75 43 0-15,-17-11 0 16,29 23-528-16,28 13-192 0,5 2-48 0,-10-7 0 0,-9-11 368 0,-10-3 64 16,-10-6 16-16,-4-3 0 0,0-1 96 0,-1-8 32 0,3 0 0 0,-2-5 0 31,-3 2-480-31,-4-3-96 0,-4-3 0 0,4 4-16 0</inkml:trace>
  <inkml:trace contextRef="#ctx0" brushRef="#br0" timeOffset="52044.49">30420 8111 3679 0,'-40'-15'160'0,"8"2"32"0,3 5-192 16,6-1 0-16,6 6 0 0,3 3 0 0,-4-6 0 0,-20 3 0 16,-18-6 0-16,-12-1 0 0,-5-2 240 0,3 3-48 15,8 4-16-15,2-1 0 0,10-1 352 0,1 6 80 16,6-3 16-16,3 1 0 0,-1 3-80 0,0 0-16 15,4 3 0-15,2-3 0 0,4 4-720 0,5-4-160 16,3-4-32-16,2 1 0 0,7 1 512 0,5-2 112 16,1 1 16-16,2 3 0 0,6 0 336 0,-3-2 80 0,3 2 16 0,3 0 0 15,3 0-688-15,-3 0-320 16,6 0 16-16,0 2 16 0,1-2 288 0,4 0 0 0,3 3 0 0,-17-3 0 16,0 0 784-16,61 9 112 0,-61-9 32 0,61 11 0 15,-61-11-48-15,75 12-16 0,-75-12 0 0,84 14 0 16,-84-14-864-16,89 17-160 0,-89-17-32 0,89 21-6752 15</inkml:trace>
  <inkml:trace contextRef="#ctx0" brushRef="#br0" timeOffset="53025.76">14813 17168 911 0,'-7'7'0'0,"2"-1"0"31,2-3 0-31,1-1 0 0,2 1 384 0,0 1 0 0,-4-3 0 0,1 5 0 0,1 1 192 0,-7 3 16 31,3 2 16-31,-3 0 0 0,-2 2 464 0,3 0 80 0,-1 0 32 0,0-2 0 0,0 6 768 0,4-4 160 16,2 3 16-16,-1 1 16 0,4-1-256 0,0 1-48 16,4-1-16-16,-1 6 0 15,-1-1-368-15,1 11-80 0,1 0-16 0,-8 9 0 16,4 7-624-16,-12 5-128 0,-2 3-32 0,-5 4 0 31,-2 0-1072-31,-7-3-208 0,1-2-64 0,2-9-11792 0</inkml:trace>
  <inkml:trace contextRef="#ctx0" brushRef="#br0" timeOffset="53646.56">16430 15663 19343 0,'-15'13'848'0,"6"-6"192"0,6 0-832 0,-1-2-208 15,8-2 0-15,-3-1 0 0,3 2 320 0,-4-4 32 16,0 0 0-16,0 0 0 0,70 47-352 0,-70-47 0 0,0 0 0 0,83 33 0 16,-83-33 0-16,0 0 0 0,80 21-128 0,-80-21 128 15,0 0 0-15,0 0 0 16,0 0 0-16,87 34 0 0,-81-20 0 0,-3 0 144 0,-6 2 0 0,-6 3 0 16,0 4 640-16,-3 3 128 0,-5 3 32 0,-3-1 0 15,-6 5 0-15,0-5 0 0,-2 7 0 0,-1-4 0 16,1-1-320-16,-7-2-64 0,4 3-16 0,-3-6 0 15,3-1-288-15,3-1-64 0,2-4-16 0,3-3 0 16,6-4-176-16,-4-4 0 0,4 3 0 0,3-4 0 16,0-2 0-16,5-1 0 0,2-1 0 0,5-1 0 15,-1-2 144-15,3-2-144 0,3 0 160 0,6-3-160 16,0 0 176-16,8-2-176 0,-17 7 192 0,0 0-192 0,63-23 256 0,-63 23-48 16,0 0-16-16,85-22 0 0,-85 22 0 0,65-18-16 15,-65 18 0-15,0 0 0 0,89-8-176 0,-89 8 0 16,0 0 0-16,0 0 128 0,0 0-128 0,92 40 0 15,-83-23 0-15,-1 4 0 0,-4 5-304 0,-2 0 16 16,-2 2 0-16,-6 3 0 0,1 1 96 0,-3 3 0 16,-1-1 16-16,-7 6 0 0,0-5 576 0,1 0 112 15,-3 0 32-15,-1 0 0 0,-4 0 480 0,3-2 112 16,-3-2 16-16,-3-5 0 0,3 4-448 0,0-8-96 16,4-1-16-16,4-7 0 15,2-5-880-15,3-4-176 0,6-1-48 0,1-8-16224 0</inkml:trace>
  <inkml:trace contextRef="#ctx0" brushRef="#br0" timeOffset="54023.92">17509 16022 14735 0,'-43'30'1312'0,"13"-9"-1056"0,4-2-256 0,10-2 0 15,9-8 4608-15,4-4 848 0,-3 7 176 0,-4 9 48 16,-6 11-3824-16,-3 4-768 0,3 3-160 0,2-5-32 16,4-2-1472-16,1-4-288 0,2-2-64 0,2-5-16 15,2-2-448-15,-3-2-80 16,3 4-32-16,-2-3 0 0,-1 1 864 0,1-2 160 0,2 6 32 0,3-6 16 16,0 1 432-16,0 3 272 0,2-2-32 0,1-2-16 0,4 6 288 15,0-6 64-15,2-1 16 0,3-2 0 0,-3 3-368 0,3 1-80 16,-12-18-16-16,0 0 0 0,40 52-128 15,-31-29 128-15,-1-1-128 0,-6 4 128 0,1-3-128 0,-6 3 0 16,-2 5 0-16,-4-4 0 0,-5 2 208 0,0-1-32 16,-3 2-16-16,-4-4 0 0,0 2 352 0,-5-6 80 15,-2 3 16-15,-2-6 0 0,-1 3 80 0,-4-4 16 16,-2-1 0-16,1-3 0 0,6-2-80 0,-5-3-16 0,8-5 0 0,-3-4 0 16,7-4-736-16,1-5-160 0,6-5-32 0,5-6-11104 15,3-1-2224-15</inkml:trace>
  <inkml:trace contextRef="#ctx0" brushRef="#br0" timeOffset="54197.8">17399 16012 12895 0,'9'-9'1152'0,"2"4"-928"0,1 1-224 0,2 1 0 15,-14 3 3328-15,0 0 608 0,0 0 128 0,95 9 32 16,-95-9-496-16,143 26-80 0,-47-5-32 0,-9 1 0 15,-6 6-2624-15,-81-28-528 0,137 47-96 0,-137-47-32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4T20:10:44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4945 7697 7359 0,'-14'0'656'0,"5"-2"-528"15,1 2-128-15,4 0 0 0,1 2 704 0,-2-2 96 0,-8 0 32 0,-6 0 0 16,-4 0-320-16,-3 0-64 0,4 3-16 0,-1-3 0 15,7 6-432-15,2-6 0 0,0 3 0 0,-1 0 0 16,4-1 0-16,-3-2 288 0,2 7-48 0,0-5-16 16,2 3 464-16,-3-1 80 0,3-1 32 0,-1 2 0 15,1 1-16-15,1 1 0 16,1-2 0-16,2 0 0 0,3 2-192 0,-2-2-32 0,-2 4-16 0,5 1 0 0,-2-1-240 0,1 1-48 16,-2 1-16-16,-1 6 0 0,1-3-80 0,2 4-16 15,-6 3 0-15,2-2 0 0,0 2-16 0,0 0 0 16,2 1 0-16,1-3 0 0,3 4-128 0,1-2 0 15,0 2 144-15,5-3-144 0,0 0 0 0,2-3 0 16,-7-17 0-16,0 0-128 0,0 0 128 0,45 64 0 16,-45-64 0-16,0 0 0 0,0 0 256 0,70 54 64 15,-70-54 32-15,0 0 0 0,0 0 336 0,101 56 64 16,-101-56 16-16,0 0 0 0,93 51-432 0,-93-51-80 16,0 0 0-16,99 40-16 0,-99-40-240 0,0 0 0 15,104 29 0-15,-104-29 0 0,77 14 0 0,-77-14 0 0,82 9 128 0,-82-9-128 16,92 9 144-16,-92-9-16 0,107 3 0 0,-107-3 0 15,109 4 80-15,-109-4 16 0,108 1 0 0,-108-1 0 16,102 0 0-16,-102 0 0 0,101 0 0 0,-101 0 0 16,104 13-224-16,-104-13 0 0,112 19 0 0,-112-19 0 15,123 24 0-15,-123-24 0 0,128 23 0 0,-128-23 0 16,123 19 0-16,-123-19 0 0,124 9 0 0,-58-6 0 16,1-6 0-16,4 3 0 0,4-2 0 0,3-2 0 15,-1 1 176-15,-4-2 32 0,-5 0 16 0,2 1 0 16,3-1-32-16,2 1 0 0,0 1 0 0,-2 3 0 0,4 0-192 15,-4-2 0-15,0-1 0 0,-7 3 0 0,-6-2 0 0,6-5-128 16,2 5 128-16,3-5 0 0,-1 5 0 0,10-4 0 16,4-3 0-16,-9 0 0 0,0 0 0 15,-4-5 0-15,4 4 0 0,-4-6 0 0,1 2 0 0,-2 2 128 16,-1 3-128-16,1-1 0 16,-2-2 208-16,-4 0-48 0,-6-2-16 0,-6-4 0 15,-1 4 48-15,-4-3 0 0,-2 5 0 0,-1-4 0 16,-4 0-192-16,-9 6 0 0,0-2 0 0,-1 0 0 15,-11 1 0-15,-1-1 0 0,-6-2 0 0,-3 2-176 16,-4-2 176-16,-5 3 0 0,0-4 0 0,-5 1 128 16,-1 2 256-16,-2-4 64 0,-6 0 16 0,-2 2 0 15,-3 0-128-15,-6-1-16 0,-2-1-16 0,-5 0 0 16,-3 2-304-16,-5 6 128 0,-3 3-128 0,-6 1 0 0,-3 4 0 0,-6 4 0 16,-3 1 0-16,-2 3 0 0,-1 1-304 0,-2 2-64 15,-2-4-16-15,5-2 0 16,7 0-192-16,2-3-32 0,-2-2-16 0,2 0 0 15,-3 0-16-15,-1-2 0 0,-8 0 0 0,-3 2 0 16,-3 0 0-16,-3 0 0 0,2 4 0 0,0-2 0 0,3-2 464 0,-3 6 176 16,5-4-128-16,-7 3 128 0,0-1 0 0,0 1 0 15,-3 2 0-15,6-2 0 0,6 1 0 0,0 1 0 0,-4-1 0 16,7-2 0-16,-3 3 0 0,0-2 0 0,-4 0 0 0,-1-1 0 16,1 1 0-16,4-1 0 0,5-3 0 0,2-1 0 15,-2 0-320-15,3-1 0 0,-3-3 16 0,2 2 0 31,-6-5-576-31,-3 2-112 0,-1 0-32 0,-3-2 0 0,4 2 512 0,2 0 112 16,3-2 16-16,2 1 0 0,6-2 384 0,-1-1 0 0,-2 4 0 0,1-2 128 16,-6 0 0-16,2 0 16 0,-2 3 0 0,2-1 0 15,6 2 112-15,-3 1 0 0,1 2 16 0,-1 2 0 16,1 5 48-16,-6 1 0 0,-2 4 0 0,-3 4 0 16,-6 2-320-16,-7 4 128 0,5-1-128 0,-1 5-10128 15</inkml:trace>
  <inkml:trace contextRef="#ctx0" brushRef="#br0" timeOffset="4868.97">22929 4032 7359 0,'5'-2'656'0,"3"2"-528"0,1 0-128 0,-2 0 0 15,2 0-432 1,1 0-112-16,11-3-32 0,11-1 0 0,11 4 576 0,1-5 176 0,-1-3 0 0,-3 2 16 15,-6-6-192-15,-1 3 0 0,-2 1 0 0,-3-1 0 0,-2-5 0 0,0 2 0 16,-5 3 0-16,-4 4 0 0,1-4 0 0,1 4 0 31,0 0 128-31,0 1-128 0,1 1 1344 0,2 3 208 16,3 3 48-16,-1-1 0 0,6 2-112 0,-4-1-16 16,-26-3 0-16,66 5 0 0,-31-1-1184 0,0-3-288 15,7-1 0-15,5-1-5040 16,3-3-1040-16</inkml:trace>
  <inkml:trace contextRef="#ctx0" brushRef="#br0" timeOffset="6251.73">20060 6202 5519 0,'-12'2'496'0,"2"0"-496"16,3-2 0-16,5 0 0 0,-3 3 400 0,-4-1-16 0,-3 2 0 0,-16-4 0 15,-2 5-256-15,-5-3-128 0,4-1 0 0,5-1 128 16,3 0-128-16,1-1 160 0,4-1-160 0,2-3 160 16,6 3 368-16,-4-2 80 0,4 1 16 0,1 1 0 15,2 0 272-15,-2-3 48 0,6 5 16 0,-2-3 0 0,1 1-624 0,4-2-112 16,0 4-32-16,0 0 0 0,4 0-192 0,1-1-160 15,3-3 32-15,1 4 0 0,2 0-112 0,4 0-16 16,4 0 0-16,-19 0 0 0,0 0 256 0,74 4 0 16,-74-4 0-16,76-4 0 0,-76 4 608 0,96-3 16 15,-47-2 0-15,3-1 0 0,6-1 144 0,-1 2 16 16,1 0 16-16,-58 5 0 0,129-4-416 0,-56 4-64 16,4 0-32-16,-2 0 0 0,-4 4-288 0,-71-4-176 15</inkml:trace>
  <inkml:trace contextRef="#ctx0" brushRef="#br0" timeOffset="8845.02">18389 9036 4607 0,'-2'-3'400'0,"-1"-3"-400"16,3 6 0-16,0-3 0 0,3 3 160 0,-3-2-160 16,-3-5 192-16,3 2-192 0,-5-4 0 0,1 1 0 15,-1-1 0-15,0 4 0 0,1-1 0 0,-4 0 0 16,1 4 0-16,1-5 0 0,1 2-128 0,-4 1 128 15,1 2 0-15,2-1-128 0,-1 1 128 0,1-1-128 0,2-1 128 0,1 4 0 16,-1-2 0-16,2 2 0 0,2-1 176 0,-3-1-48 16,1 2-272-16,-1-4-48 0,-1 4-16 0,-1 0 0 15,0-1 208-15,-2-3 0 0,-2 1-160 0,0-1 160 16,-1-1 0-16,1 2-128 16,4 1 128-16,1-2 0 0,1 4 1456 0,6 0 352 0,-1 4 80 0,5-4 32 15,2 2-768-15,0-4-144 0,4 2-48 0,1-4 16 16,4 4-784-16,3-5-192 0,-21 5 0 0,0 0 0 15,66-9 336-15,-66 9 0 0,0 0 0 0,77-8 32 16,-77 8 352-16,0 0 80 0,95 5 16 0,-95-5 16 16,0 0-16-16,102 35 0 0,-102-35 0 0,0 0 16 15,109 49-496-15,-109-49-96 0,86 29-32 0,-86-29 32 16,106 14-560-16,-106-14-96 0</inkml:trace>
  <inkml:trace contextRef="#ctx0" brushRef="#br0" timeOffset="13196.63">19945 10581 11055 0,'2'-5'976'0,"5"5"-784"16,-2-2-192-16,2-1 0 0,0 3 0 0,2 0 0 15,3-4-192-15,11 4 192 0,15-5 0 0,11 0 0 16,10-2 0-16,0 2 0 15,1-1-352-15,-5-1 32 0,-2 2 16 0,-5 2 0 32,-48 3-144-32,89-2-48 0,-89 2 0 0,84-4 0 0,-84 4 496 0,89-8 0 0,-40 2 0 0,17-6-1600 31,-12-7-272-31,-7-5-48 0</inkml:trace>
  <inkml:trace contextRef="#ctx0" brushRef="#br0" timeOffset="15438.72">3032 13302 13823 0,'-2'1'1216'0,"-2"-1"-960"0,4 0-256 0,4 0 0 15,-4 0 1344-15,0 2 240 0,2-2 32 0,-1 4 16 16,5-3-240-16,-1 1-48 0,4 0-16 0,-4-2 0 15,4 0-400-15,-2 3-80 0,-2-1-16 0,3 0 0 16,-4 0-240-16,1 1-48 0,0-1-16 0,1 1 0 16,-3 1-320-16,2 1-64 0,-1 0-16 0,1 4 0 15,-1 0 0-15,1-1 0 0,-2 5 0 0,1-3 0 16,-2 2 48-16,1 2 0 0,-1 4 0 0,-1 2 0 16,-1 7 48-16,2 0 16 0,2 5 0 0,-4 10 0 0,1 3 16 15,1 4 16-15,0 8 0 0,1 9 0 16,-3-1 64-16,0 8 16 0,0 9 0 0,0 3 0 0,0 2 32 0,0 2 0 15,0 2 0-15,0-6 0 0,-3-5-224 0,3-2-32 16,-2 1-128-16,-1-4 192 0,-1-4-192 0,2-8 0 16,1 0 0-16,1-11-10624 15,0-3-2080-15</inkml:trace>
  <inkml:trace contextRef="#ctx0" brushRef="#br0" timeOffset="17276.57">18271 6551 23039 0,'-11'-5'2048'0,"6"5"-1648"16,5 0-400-16,5 3 0 0,0 0 768 0,1 3 64 15,1-1 0-15,-7-5 16 0,0 0-848 0,0 0-368 16,75 82 32-16,-75-82 0 15,43 62-624-15,-43-62-112 0,44 70-16 0,-44-70-16 16,54 68 496-16,-54-68 96 0,68 65 32 0,-68-65 0 0,75 62 1088 0,-75-62 224 16,90 61 32-16,-90-61 16 0,101 68 320 0,-101-68 64 15,115 80 16-15,-115-80 0 0,133 96-624 0,-62-38-112 16,1 8-32-16,-3 0 0 0,-2 9-256 0,-10-4-64 16,4-1-16-16,-10 3 0 0,1-2-176 0,-2 1 0 0,-1 3 0 0,0 0 0 31,-4-4-512-31,-1-5-48 0,-1 0 0 0,-3-6 0 15,1-6-672-15,-41-54-144 0,69 88-32 0,-69-88-5824 0,63 70-1184 0</inkml:trace>
  <inkml:trace contextRef="#ctx0" brushRef="#br0" timeOffset="17590.93">19626 6984 35935 0,'-55'16'1600'0,"18"-4"320"0,11 7-1536 0,8-6-384 16,10 1 0-16,1-2 0 0,0 10 0 0,-9 13-208 15,-7 28 16-15,-15 21 16 16,-4 17-1504-16,-13 0-304 0,-8-4-64 0,-3 2-16 16,-9-5-832-16,-6 2-176 0,-2 7-16 0,-4 7-16 15,-2 8 2080-15,-12 1 432 0,-9-4 80 0,-2-7 0 0,3 0 1056 0,2-2 208 0,10-3 32 0,6-6-5680 16,6-10-1136-16</inkml:trace>
  <inkml:trace contextRef="#ctx0" brushRef="#br0" timeOffset="22023.31">22143 6218 11967 0,'-9'2'1072'0,"-3"-2"-864"0,7 2-208 0,3-2 0 16,-2 1 320-16,-3 3 0 0,-7-2 16 0,-8 6 0 16,-10 4-336-16,-6 2 0 0,1 0 0 0,6 2 0 15,-4-2-384-15,4 0 0 0,-1 3 0 0,3 1 0 16,-3-1 384-16,1 4-128 0,0 2 128 0,1-1 0 16,4 1 0-16,-2 3 0 0,2 4 192 0,2 1-64 15,-3 0-128-15,3 6-256 0,0-2 64 0,-1 5 0 0,-1 2 48 0,2 1 0 16,-2 6 0-16,1-4 0 0,-1 2 144 15,0 2-128-15,3 0 128 0,6 1-128 0,-1 3 320 0,6 2 80 16,7 5 16-16,-4 6 0 0,9 7-144 0,0 3-16 16,4 5-128-16,-3-5 192 0,8-3-192 15,-9-73-128-15,23 136 128 0,-23-136-208 16,35 133-272-16,-35-133-48 16,52 123-16-16,-52-123 0 0,64 105 544 0,-64-105-128 0,81 62 128 0,-81-62 0 0,90 30 880 0,-43-28 224 15,0 1 48-15,7-11 16 0,-1-1 240 0,4-9 32 16,1-2 16-16,1-12 0 0,2-8-416 0,-5-9-80 15,-2-3 0-15,-2-5-16 0,-3-1-496 0,-4-8-80 0,2 0-32 16,-3 0 0-16,-4 3-336 0,-4-3 0 0,3 0 0 0,-6-9 0 16,2-4 0-16,-1-1 0 0,5 0-128 0,-8 2 128 31,4 3-448-31,-4 0-16 0,1 0 0 0,-4 0 0 0,1-2 80 0,-3 3 32 16,-3 0 0-16,0 5 0 0,-2 6 352 0,-2 6 0 0,0 4 0 0,-5 8 0 15,-4 1-304-15,-3 10 64 0,-7 1 16 0,-12 3-8592 16</inkml:trace>
  <inkml:trace contextRef="#ctx0" brushRef="#br0" timeOffset="23169.65">12255 6779 1839 0,'-3'0'160'0,"-1"3"-160"16,3-1 0-16,1-2 0 0,0 4 400 0,0-4 48 15,-6 5 16-15,-1 2 0 0,-3 2-208 0,-2-1-32 16,-1-1-16-16,0 0 0 0,-1-2 240 0,0 2 32 15,-2-5 16-15,2 5 0 0,2-5 128 0,-2 1 16 16,0-3 16-16,0 0 0 0,2 2-224 0,0 2-48 16,-2 1-16-16,0-2 0 0,-4 6 176 0,-1 0 32 15,2 1 16-15,-1 1 0 0,-4-1-32 0,1 2-16 16,-2 2 0-16,-1 0 0 0,1-2-544 0,0 0-176 0,-3-1 0 16,0 3 0-1,0-5-528-15,-2 4-128 0,-2 0 0 0,3-5-16 0,0 5 432 0,5-3 96 0,-3-1 0 0,6 3 16 16,2-7 304-16,3 4 272 0,5 0-48 0,0-1-16 15,2 1 320-15,6 0 64 0,-5-1 16 0,6 3 0 16,0-1-224-16,0 1-32 0,2 3-16 0,2-2 0 16,-3 2-336-16,1 3 128 0,3-3-128 0,-5 4 0 15,2-1 0-15,2 0 0 0,-4 6 0 0,0-2 0 16,3-4 160-16,-1 3 16 0,5-3 0 0,2-5 0 16,4 2 192-16,5-5 32 0,-18-9 16 0,0 0 0 0,70 17-128 0,-70-17-32 15,62 9 0-15,-62-9 0 0,67 5-256 0,-36-3 0 16,-31-2-176-16,0 0 176 15,80 19-768-15,-80-19-64 16,0 0 0-16,0 0 0 0,78 78-16 0,-78-78-16 0,0 0 0 16,0 0-2464-16,61 84-480 0</inkml:trace>
  <inkml:trace contextRef="#ctx0" brushRef="#br0" timeOffset="23562.06">11942 7200 13823 0,'-21'-8'608'0,"8"1"128"0,3 5-592 0,5 0-144 0,3 4 0 0,2-2 0 15,2 2 0-15,-2-2 192 0,0 3-192 0,2-1 192 32,1 1-1216-32,0-3-256 0,4 4-32 0,0-4-16 0,-1-4-224 15,1 3-48-15,3-6-16 0,-1-2 0 0,3 4 1616 0,2-7 384 0,-2 3 64 0,4 0 0 16,1 0 1280-16,-1 3 256 0,7-1 48 0,-6 1 16 0,6 3-272 16,-2 1-48-16,3 0-16 0,6 4 0 0,-3 0-640 15,7 1-128-15,-3 3-32 0,-31-6 0 0,75 13-656 16,-75-13-128-16,84 16-128 0,-84-16 192 0,92 14-192 0,-43-9 0 15,3-1 0-15,5-2 0 0,6-2 0 0,9 1 0 16,6-2 0-16,7 1 0 0,6-2-160 0,0-2 160 16,-6 4 0-16,0-3-9920 0</inkml:trace>
  <inkml:trace contextRef="#ctx0" brushRef="#br0" timeOffset="27197.81">4584 14098 4607 0,'-5'1'400'0,"2"-1"-400"16,1 0 0-16,-2 4 0 0,8-4 208 0,-4 0-32 15,0 3-16-15,0-1 0 0,-4 7 224 0,1 0 32 16,-2 3 16-16,-4 2 0 0,-1 3-176 0,-3-3-48 16,-4 7 0-16,-2-2 0 0,-2 2 560 0,-2 7 128 15,1 0 0-15,-3 0 16 0,2 1 944 0,1-1 176 16,1 2 32-16,2-2 16 0,-2 1-32 0,2-1 0 15,3 2 0-15,-1 3 0 0,-1 2-1184 0,-1 3-240 16,2-2-48-16,-6 3-16 0,2 1-560 0,-2 0-144 0,1 0-16 0,-1 0 0 31,-1-5-1200-31,4 0-240 0,0-4-64 0,2 0-8704 0</inkml:trace>
  <inkml:trace contextRef="#ctx0" brushRef="#br0" timeOffset="27671.48">5677 13133 16575 0,'-30'21'736'0,"11"-11"160"0,3 4-720 0,6-5-176 16,5-2 0-16,1-2 0 0,-1 0 672 0,-4 11 96 15,-3 6 32-15,-2 6 0 0,-3 2-384 0,1 0-80 16,2-3-16-16,4 1 0 0,-2-3-320 0,-2 1 0 16,1 0 0-16,1-2-192 0,2 2 320 0,1-1 48 15,-3-1 16-15,3-3 0 0,0 2 480 0,1-6 96 16,1 6 32-16,3-8 0 0,-1 1-64 0,3-7-16 15,1 3 0-15,2-3 0 0,3 1-224 0,-1-1-48 16,2-2-16-16,1-2 0 0,2 4-176 0,3-4-16 0,-1-1-16 0,4 1 0 16,-14-5-224-16,0 0 0 15,0 0 0-15,82 26 0 0,-82-26 0 0,0 0-208 0,82 9 32 0,-82-9 16 16,0 0-64-16,91 0-16 0,-91 0 0 0,0 0 0 16,97-4 240-16,-97 4 0 0,0 0 0 0,101-14 0 15,-101 14 256-15,79-22-64 0,-79 22-16 0,85-30 0 16,-45 7-496-1,4 1-112-15,-6-6-16 0,-1-2 0 0,-2 1-1488 0,-4-3-304 0,-5 6-64 0,-3-5-7216 16</inkml:trace>
  <inkml:trace contextRef="#ctx0" brushRef="#br0" timeOffset="27875.98">6538 12957 23951 0,'-28'29'1056'0,"10"-9"224"0,6 2-1024 0,4-4-256 16,2-6 0-16,6 2 0 0,0 3 1232 0,-3 16 192 16,-1 21 48-16,3 23 0 0,-3 10-240 0,4 14-32 15,-3 5-16-15,1 1 0 0,-5-1-800 0,0 2-144 16,-3-2-48-16,1-5 0 0,0-3-192 0,2-4 0 0,0-4 0 16,2-10 0-1,-4-8-576-15,4-10-16 0,2-4 0 0,1-11-13952 0</inkml:trace>
  <inkml:trace contextRef="#ctx0" brushRef="#br0" timeOffset="32005.09">22949 3767 9215 0,'11'-1'816'0,"1"-3"-656"0,0 4-160 0,2 0 0 16,-3 2 0-16,4-2 0 0,17 0 0 0,11-2 0 31,20 2-960-31,7 2-160 0,1-2-32 0,-5-2-16 0,-5-3 912 0,-7-2 256 0,2-3 0 0,-2-6 0 15,0 2-160-15,-1 0 160 0,1-3 0 0,-4 3-128 16,-5 0 128-16,-1 2 0 0,-4-1 0 0,-5 5 0 0,-9 2 752 0,-3 3 272 16,-11 3 48-16,-5 0 16 0,-7 5-800 0,-9-1-160 15,-7 4-128-15,-10 1 144 16,-5 5-848-16,-7-2-160 0,-2 0-32 0,-6 2-16 0,-3 0 704 0,-3 4 208 16,-4-1 0-16,-3-3 0 0,2 2-128 0,-4-6 128 15,0 4 0-15,-2-2 0 0,-3-3 0 0,5 3-128 16,-2-1 128-16,5 1 0 0,6-2 1088 0,3 2 256 15,1-3 64-15,-1 0 32 0,5-4-144 0,4 4-16 16,0-2-16-16,5 0 16 16,4 1-384-16,3-4-80 0,4 5-16 0,6-4 16 0,9 2 80 0,2-5 0 0,7 5 16 15,7-6 16-15,7 6-336 0,7-5-64 0,2 1-16 0,5-3 16 16,7-3-320-16,5 1-64 16,7 1-16-16,2-1 16 0,3-2-144 0,5 4 0 0,10 6 0 0,9-3 144 15,8 6 16-15,5 5 0 0,3 1 0 0,-5-1 16 16,-3 4-176-16</inkml:trace>
  <inkml:trace contextRef="#ctx0" brushRef="#br0" timeOffset="38388.71">27252 6241 14735 0,'-2'3'1312'0,"2"-1"-1056"0,2-2-256 0,1 0 0 15,-3 3 256-15,2-3 0 0,0 6 0 0,3-3 0 0,0 2-256 0,-1 2-176 16,-4-1 32-16,0-1 0 0,-4 0-112 0,-4-2-32 15,-1-3 0-15,0 6 0 0,-3-5 128 0,-2 1 32 16,-3 3 0-16,1-1 0 0,4-1 624 0,-2-1 128 16,3-2 16-16,1 4 16 0,-2-4 288 0,3 0 48 15,2 0 16-15,4 0 0 0,-3 0-528 0,3 0-96 16,3 0-32-16,0 0 0 0,2 0-352 0,1 0 144 16,2 0-144-16,4 0 0 0,3 3 0 0,2-3 0 15,-14 0 0-15,0 0 0 0,0 0 0 0,92 0 0 16,-92 0 160-16,0 0-160 0,107 0 464 0,-107 0 16 15,87-3 0-15,-87 3 0 0,92-4 192 0,-92 4 32 0,93-9 16 0,-93 9 0 16,89-8-416-16,-89 8-96 0,92-14-16 0,-92 14 0 16,92-12-192-16,-92 12 0 0,86-7 0 0,-86 7 0 15,80-2 0-15,-80 2 0 0,0 0-144 0,90-2 144 16,-90 2-192-16,0 0 48 0,0 0 16 0,0 0 0 16,0 0-64-16,0 0 0 0,0 0 0 0,0 0 0 15,0 0 192-15,0 0 0 0,0 0 0 0,0 0-7392 16,0 0-1408-1</inkml:trace>
  <inkml:trace contextRef="#ctx0" brushRef="#br0" timeOffset="40208.23">25553 8890 13823 0,'-4'0'1216'0,"4"0"-960"15,0 0-256-15,0 0 0 0,0-4 208 0,0 4 0 16,0 0 0-16,0-3 0 0,0 1-208 0,-1-5 0 15,-6 5 0-15,1-3 0 0,-2 2 0 0,-3-1 304 16,1 4-48-16,-4-1 0 0,0 2 960 0,-3-1 192 16,-6 4 48-16,-2-1 0 0,3 2-96 0,-4 1-16 15,-2 2 0-15,5 1 0 16,1 0-800-16,4-4-160 0,2 0-48 0,6-1 0 0,1-1-336 0,9 1 0 16,0-3 0-16,5-1 0 0,4 0 0 0,5 0 0 0,-14 0-192 0,0 0 64 15,75-3-64-15,-75 3 0 0,78-10 0 0,-78 10 0 16,89-18 192-16,-89 18 176 15,96-21-48-15,-96 21 0 0,101-19 0 0,-42 7 0 0,4 3 0 16,7-1 0-16,5 1-128 0,5-3 160 0,4 3-160 0,-6 4 160 16,-6-2-160-16,1 2-176 0,-2 3 48 0,-5 0 0 15,4 0-1136-15,-70 2-208 0</inkml:trace>
  <inkml:trace contextRef="#ctx0" brushRef="#br0" timeOffset="40891.04">23871 11678 9215 0,'-12'0'816'0,"7"-1"-656"16,-2 1-160-16,7-4 0 0,0 4 240 0,-2-3 16 0,-1 1 0 0,-3-5 0 16,-2-3-256-16,1-3 0 15,2-4 0-15,3 3-160 0,-2 0 160 0,1 2 144 0,1 1-16 16,-1 3-128-16,-1 1 928 0,2 2 80 0,-1 5 16 0,-2-4 0 15,1 8 384-15,2-4 64 0,2 5 32 0,0-2 0 32,6 1-256-32,2 1-48 0,3 0-16 0,-11-5 0 0,0 0-272 0,0 0-48 0,106 18-16 0,-106-18 0 15,92 5-160-15,-92-5-48 0,114 0 0 0,-114 0 0 16,120 0-384-16,-120 0-64 0,136-5-32 0,-136 5 0 16,162-4-160-16,-71-1 0 15,6-4 0-15,-4 0-176 0,-6 4-336 0,-4-7-64 0,-4 3 0 0,1-5-11904 16</inkml:trace>
  <inkml:trace contextRef="#ctx0" brushRef="#br0" timeOffset="42644.77">21543 13887 911 0,'-2'-2'0'0,"1"-1"0"0,1-1 0 0,0 4 0 15,1-2 192-15,1-1-32 16,2-2-16-16,-4-4 0 0,3-3-144 0,2 0 0 0,1 3-192 0,-1 0 192 15,2 1 144-15,2 1 160 0,-1 3 16 0,-1-1 16 0,4 3 368 0,-3 0 80 16,3-1 16-16,-2 6 0 0,-1-1 128 0,4 0 32 16,2 0 0-16,-14-2 0 0,0 0 192 0,0 0 32 15,0 0 16-15,101 24 0 0,-101-24-112 0,0 0 0 16,115 7-16-16,-115-7 0 16,102 0-160-16,-102 0-16 0,111-5-16 0,-111 5 0 0,115-9-160 0,-115 9-16 15,119-9-16-15,-119 9 0 0,120 6-512 0,-120-6-176 16,124 12 0-16,-124-12-6592 15,113 8-1408-15</inkml:trace>
  <inkml:trace contextRef="#ctx0" brushRef="#br0" timeOffset="43744.76">7592 14554 17503 0,'-12'3'1552'0,"7"4"-1232"15,1-5-320-15,4 2 0 0,0-1 1152 0,0-1 192 16,-2 7 16-16,2 3 16 0,0 2-176 0,2 0-48 16,5 3 0-16,0-3 0 0,0-2-896 0,2 2-256 15,-1-2 0-15,3-1 128 0,1-1-320 0,-3 1-80 16,3-3-16-16,-5 1 0 0,3-4-96 0,-1 4 0 15,0 0-16-15,-4-2 0 0,0 3 272 0,-5-1 128 16,-1 5-128-16,-3-2 128 0,-5 7 0 0,1-1 176 16,-4 2-16-16,-2 3 0 0,0 3 512 0,-4 6 96 15,-3 2 32-15,-1 5 0 0,1 1 112 0,-4 2 32 0,1 1 0 16,0 1 0-16,-3 3-176 0,1-2-16 0,2 4-16 0,1 0 0 16,4-9-432-16,2 0-96 0,1-5-16 0,5-9-10240 15,8-2-2048-15</inkml:trace>
  <inkml:trace contextRef="#ctx0" brushRef="#br0" timeOffset="44900.95">8747 13319 8287 0,'-8'0'736'0,"2"0"-592"0,3 2-144 0,3-2 0 0,0 2 816 0,0-2 128 15,0 3 16-15,0-1 16 0,0 1 560 0,0 6 128 16,0 3 0-16,2-1 16 0,1 1-896 0,1-2-176 15,1 2-32-15,-2-3-16 0,3 5-560 0,-3-2 0 16,2 2 0-16,-1 0 0 0,-2 4 384 0,1-1 32 16,-1 4 0-16,1 2 0 0,1-1 544 0,-4 10 96 15,0 1 32-15,-4 3 0 0,3 4-208 0,-3 4-48 16,1-1 0-16,-3 3 0 0,-2 6-336 0,-1 2-80 16,0 2-16-16,-3 1 0 0,2 6-240 0,-3 1-160 0,-1 4 192 0,0-2-192 15,1 1 0-15,2-6 0 0,1-7 0 0,1-7 0 16,4-4 0-16,1-6-224 0,-1-2 64 0,5-4-8608 15,0-7-1728-15</inkml:trace>
  <inkml:trace contextRef="#ctx0" brushRef="#br0" timeOffset="45483.88">10349 13349 29487 0,'-26'0'1296'0,"8"0"288"0,6 0-1264 0,3 0-320 16,8 0 0-16,-3-4 0 0,4 4 640 0,-5-5 64 15,-4-4 0-15,-5 1 16 16,-1-1-1104-16,-5-3-240 0,-4-4-32 0,-2 0-16 15,-2 2-2432-15,-3-3-480 0,-4 7-112 0,-4-3-16 16,3 1 1072-16,-4 3 208 0,0 4 32 0,-2 3 16 0,2 2 2672 0,3 0 544 16,6 2 96-16,-1 2 32 0,6-3 1984 0,0 6 416 15,4-1 80-15,1 2 16 0,7 3-1056 0,0-1-208 16,3 4-32-16,4 0-16 0,0 4-1344 0,6 4-272 0,-3-1-48 0,4 5-16 16,4 2-464-16,-3 3 0 0,8 4 0 0,3 0 0 15,-12-35 0-15,37 63 0 0,-37-63 0 0,0 0 0 16,78 69-128-16,-78-69 128 0,0 0 0 0,98 35 0 15,-98-35-400-15,0 0 16 0,96 9 16 0,-96-9 0 16,0 0 112-16,85-9 0 0,-59 1 16 0,4-5 0 16,-6-4 240-16,4-2 240 0,3-4-48 0,-3-3-16 15,4 2 96-15,-1-8 32 0,2 6 0 0,-7-5 0 16,0 5-304-16,-1 0 0 0,-2-2 0 0,-3 5 0 0,-4 7-224 16,-2 1-48-16,-3-1-16 0,-3 7 0 15,-1 2-672-15,-2 4-128 0,-3 3-16 0,-2 3-16 16,-2 8 304-16,-3 3 64 0,-2 10 16 0,-3 1 0 0,-2 15 1184 15,-6 3 224-15,4 9 48 0,-3 13 16 16,-4 6 784-16,2 4 144 0,1 5 48 0,-4 4 0 0,4-1-256 0,-3 3-48 16,4 6-16-16,-2 0 0 0,1 6-432 15,-4-6-64-15,1 1-32 0,-5-10 0 0,3-1-528 16,0-5-96-16,6 1-32 0,-1-7 0 0,10-8-368 0,-1 2-80 16,4-4-16-16,6 1-18192 0</inkml:trace>
  <inkml:trace contextRef="#ctx0" brushRef="#br0" timeOffset="49246.11">23453 12140 10127 0,'-5'0'896'0,"1"0"-704"0,3 0-192 0,1 0 0 16,0 0 528-16,-4 0 80 0,1-4 16 0,-3 4 0 16,-1 0 224-16,-1-1 48 0,1-1 16 0,0-3 0 15,2 5-336-15,1-4-80 0,-1-1-16 0,1 2 0 16,3-3-480-16,1-2-336 0,0-1 48 0,0 0 16 16,-4 1-272-1,4-1-48-15,0 0-16 0,0-1 0 0,4-3 384 0,1 3 80 0,4-2 16 0,-1-2-6080 16</inkml:trace>
  <inkml:trace contextRef="#ctx0" brushRef="#br0" timeOffset="49419.17">23863 11840 18431 0,'-18'9'816'0,"6"-4"160"0,3 1-784 0,4-3-192 16,2 1 0-16,1-3 0 0,2 1 288 0,0 0 16 15,-4 6 0-15,-1-2 0 16,5 2-1904-16,0-4-368 0,5 1-80 0,4-5 0 0,-5-2 1584 0</inkml:trace>
  <inkml:trace contextRef="#ctx0" brushRef="#br0" timeOffset="49852.33">24187 11696 27647 0,'-18'0'1216'0,"4"0"256"0,4 0-1168 0,1 3-304 0,9-3 0 0,0 0 0 0,0 0 256 0,0 0-16 16,0 2 0-16,2-4 0 16,5-1-1376-16,-2-1-272 0,4-1-48 0,-4 0-16 15,0 0-1728-15,-1-2-336 0,-1 1-80 0,-3-2-16 16,0 4 1024-16,0-1 208 0,-3 0 32 0,1 0 16 0,0 1 2736 0,1-1 528 15,-3 1 112-15,2 1 32 0,2-2 1216 0,0 5 240 0,0-4 48 0,0 4 16 16,2 0-1056-16,2 0-224 0,-3 0-32 0,6 0-16 16,-3 0-1248-16,1 0 0 0,0 0-208 0,2 0 16 31,0 0-896-31,0 4-192 0,-2-4-16 0,-1 0-16 0,1 0 352 0,-5 0 80 0,4 0 16 0,-3 0 0 0,3 0 864 0,-3 0 0 16,3-4 0-1,-1 4 128-15,1 0 560 0,1-2 96 0,-3-1 32 0,0 3 0 0,-1 0-80 0,3-3-16 16,-4 3 0-16,0 0 0 0,2 0-368 0,-2 0-80 15,0 0-16-15,0 0 0 0,0 3 64 0,0 0 0 16,-2-1 0-16,2 2 0 0,-5 1-320 0,3-2 128 16,0 1-128-16,-3-2 0 15,1 5-160-15,4-6-144 0,-5 6-16 0,2-5-16 16,3 3-1008-16,-4-1-208 0,3-4-48 0,-3 5-4624 0</inkml:trace>
  <inkml:trace contextRef="#ctx0" brushRef="#br0" timeOffset="50072.14">24220 11664 8287 0,'-7'0'368'0,"5"0"80"0,-3 4-448 0,3-4 0 0,4 0 0 0,-2 0 0 31,2 0 0-31,1 0 0 0,-1 2 0 0,1-2 0 16,1 0-256-16,1 0 64 0,-1-2 0 0,-4-2 16 15,0 4-320-15,0-3-64 0,0 3-16 0,0-5 0 16,0 3-320-16,0-1-64 0,0-1 0 0,0 1-16 16,0-3 848-16,0 6 128 0,1-3 0 0,-1 1 160 15,4-1-160-15,-4 3 0 0,0-2 0 0</inkml:trace>
  <inkml:trace contextRef="#ctx0" brushRef="#br0" timeOffset="53813.32">25664 13685 23951 0,'-27'3'2128'0,"9"3"-1696"0,6 1-432 0,10-6 0 16,2 3 1104-16,-9 1 144 0,-8 7 32 0,-9 2 0 15,-4 4-1280-15,-3 2 0 0,7-4-256 0,2-4 48 31,4 1-1696-31,-2-8-336 0,1 0-64 0,0 2 0 16,5-5 864-16,-5-2 176 0,-1-2 48 0,-1-2 0 0,-1 4 1344 0,1-3 256 0,2 1 64 0,2-1 16 16,2 1 1072-16,3 0 192 0,1-3 64 0,8 3 0 15,0-1-128-15,1-1-32 0,4 4 0 0,9-1 0 16,0 1-1024-16,-9 0-208 0,0 0-32 0,71-2-16 16,-71 2-352-16,89 0-208 0,-89 0 16 0,131-2 16 15,-65-1 176-15,9-1-208 0,3-1 80 0,8 0 128 0,6 1-144 0,6 4 144 16,12 0 0-16,-4-5 0 0,-5 1 0 0,0-1 0 15,0 0 0-15,2 2 0 0,3 3 336 0,0-4 32 16,4-1 0-16,-5-4 0 0,-6-3-368 0,-5-4 0 16,0 1-192-16,2-5-13376 15</inkml:trace>
  <inkml:trace contextRef="#ctx0" brushRef="#br0" timeOffset="54875.79">11269 14659 6447 0,'-7'13'576'0,"0"-4"-576"0,2-2 0 0,1 0 0 16,3-3 1216-16,-6 8 144 0,-4 7 32 0,-12 14 0 15,-3 12 320-15,-9 11 64 0,4 3 16 0,-7 7 0 16,-2 9-528-16,0-5-112 0,-7-4 0 0,5-3-16 16,-2 0-336-16,-3-8-64 0,2-6-16 0,8-5 0 15,11-13-400-15,5-8-64 0,7-11-32 0,9-9-11376 16</inkml:trace>
  <inkml:trace contextRef="#ctx0" brushRef="#br0" timeOffset="55441.97">12940 13063 23951 0,'-23'17'1056'0,"9"-4"224"0,6-3-1024 0,3-6-256 0,5 1 0 0,1-3 0 16,3-1 688-16,-1 5 80 0,8 1 0 0,-3-2 16 16,5 0-576-16,1-5-208 0,-1 0 144 0,1-5-144 31,2-4-768-31,-2-1-256 0,0-3-32 0,2-1-16 15,3-1 528-15,-2 1 96 0,6 0 32 0,3-3 0 0,4-4 800 0,3 3 144 0,5-4 48 0,-1 2 0 16,5-1 864-16,-42 21 176 16,88-29 48-16,-88 29 0 0,84-18-384 0,-84 18-64 0,85 0 0 0,-85 0-16 15,0 0-800-15,124 35-144 0,-124-35-48 0,65 53 0 16,-43-19-208-16,-9 6-240 0,-7-1 48 0,-7 3 16 16,-8 1-880-16,-14 9-176 0,-6 2-48 0,-11 7 0 15,-7 4-384-15,-7 1-96 0,0 5-16 0,-4-1 0 16,-3 3 928-16,0-3 176 0,-2 3 32 0,2-7 16 0,2-3 816 0,0-9 176 15,-4-2 16-15,6-7 16 0,-1-1 176 0,9-9 16 16,6-4 16-16,4-13 0 0,12-5-608 0,4-9 0 16,5-8-192-16,6-4 64 15,4-8-832 1,2-5-176-16,6-5-16 0,0-4-16 0,9-6 432 0,3-8 96 0,6-1 0 0,4-7 16 0,6-2 1280 0,7-4 256 16,9-3 48-16,1-5 16 0,11 2 96 0,-2 1 16 15,3 11 0-15,-5 7 0 0,-3 8-752 0,-5 13-144 0,-44 24-16 0,75-14-16 16,-75 14-160-16,0 0 0 0,89 31 0 0,-89-31 0 15,45 52-192-15,-24-20 192 0,0 4-160 0,-2 2 160 16,4 1 0-16,3-3 208 0,-26-36-16 0,69 75 0 31,-69-75-720-31,96 63-160 0,-96-63-16 0,115 49-10080 0</inkml:trace>
  <inkml:trace contextRef="#ctx0" brushRef="#br0" timeOffset="55960.61">15395 12727 33167 0,'-47'26'1472'0,"16"-9"304"0,0 1-1424 0,10-8-352 0,7-1 0 0,5-5 0 0,-8 4 832 0,-10 6 80 15,-16 7 32-15,-8 5 0 0,-1-1-944 0,3-5 0 16,7 1 0-16,6-5 0 15,1 0-1344-15,4-2-128 0,3 3-48 0,2 1 0 16,-1 1 48-16,1 2 0 0,0 1 0 0,4 4 0 0,-3 4 1136 0,6 1 336 16,-2 6-144-16,4-2 144 0,3 5 736 0,3 0 224 15,8 2 32-15,-1-6 16 0,8-1-352 0,4-4-64 16,5-1-16-16,2-6 0 0,6 1-368 0,-21-25-80 16,0 0 0-16,79 42-128 0,-79-42 0 0,0 0 0 0,97 3-192 0,-97-3 48 15,75-14-128-15,-75 14-32 0,89-35 0 0,-40 13 0 16,3-4 304-16,0-4-128 0,-3-1 128 0,-5-4 0 15,-2 2 0-15,-2-2 128 0,-2 0 0 0,-1-2 16 16,-3-1-144-16,1-5 0 0,0-3 144 0,-3 3-144 16,-1 3 0-16,-7 1 144 0,1 6-144 0,-4 5 0 15,-9 6 0-15,-2 8 0 16,-5 9 0-16,-5 1 0 0,-1 9 0 0,-8 4 0 0,2 7 0 0,-3 6 0 16,-4 6 752-16,-2 5 80 0,-1 4 32 0,-3 8 0 15,-1 6 64-15,-1 8 16 0,-4 7 0 0,-6 12 0 0,-3 11-176 16,-1 9-16-16,-2 8-16 0,-4-1 0 0,3-1-224 0,1-5-32 15,5-6-16-15,7-1 0 0,1-3-224 0,10-7-48 16,6-7-16-16,9-16 0 0,9-7-176 0,8-12-272 16,9-5 64-1,-26-35-18240-15</inkml:trace>
  <inkml:trace contextRef="#ctx0" brushRef="#br0" timeOffset="56902.96">15693 14556 17503 0,'-10'10'1552'0,"6"-1"-1232"0,8 0-320 0,1-9 0 16,4 5 0-16,0-2 160 0,-9-3-160 0,0 0 128 31,74 40-560-31,-74-40-112 0,84 23-32 0,-84-23 0 0,0 0-752 0,98 12-144 0,-98-12-48 0,0 0 0 16,0 0 528-16,0 0 96 0,36 56 32 0,-51-28 0 15,-6 12 1696-15,-11 7 352 0,-8 7 64 0,-3 9 16 16,-11 6 32-16,-2-6 16 0,2-2 0 0,5-12 0 31,7-1-1920-31,9-9-384 0</inkml:trace>
  <inkml:trace contextRef="#ctx0" brushRef="#br0" timeOffset="59237.72">24772 10318 17503 0,'-14'2'1552'0,"2"1"-1232"16,7-3-320-16,5 0 0 0,0 0 1040 0,-5-3 160 16,-2 3 16-16,-7 0 16 0,0-4-416 0,-4-4-96 15,-3-3-16-15,2-3 0 16,-2-3-1472-16,-1-4-320 0,-10 2-48 0,1-2-16 15,-4 2-416-15,-8 3-96 0,-5 7 0 0,3 8-16 0,-2-3 1456 0,-2 4 224 0,8 4 192 0,-7 1-48 16,3 0 416-16,-4 4 80 0,-1 5 0 0,-1 1 16 16,3-1-288-16,-3 5-64 15,2 2-16-15,4 2 0 0,1 7-288 0,4-3-304 16,4 8 64-16,-3 5 16 0,8 2 48 0,3 0 16 0,4 5 0 0,4-2 0 16,5 4 944-16,4 3 192 0,3 6 48 0,1-1 0 15,1 9 64-15,3-3 32 0,1 2 0 0,-1-3 0 16,1-1-656-16,4-3-128 0,1 3-16 0,6-4-16 15,1-3 0-15,8 4 0 0,6 3 0 0,-24-61 0 16,63 109 96-16,-63-109 32 0,92 89 0 0,-92-89 0 16,121 66-64-16,-121-66-16 0,156 35 0 0,-70-35 0 15,-3-12-192-15,-2-7-32 0,-3-11-128 0,-3-5 192 0,3-6 80 0,8-15 16 16,6-10 0-16,-3-1 0 0,-2-2 192 0,-10-3 32 16,-9 3 16-16,-9-3 0 0,-3 4-288 0,-7-1-64 15,-9-1-16-15,-4 0 0 0,-3-1-160 0,-1 1 0 16,-6 2 0-16,0-1 0 15,-3 3 0-15,-4-1 0 0,-4 1-144 0,-1 0 144 0,-10 0-208 0,-8-4 16 16,-8-1 0-16,-10 5 0 16,-8 3-560-16,-7 4-96 0,-6 1-32 0,-6 4 0 15,-5 11 320-15,-12 8 64 0,-9 3 16 0,-12 15 0 0,-2 8 736 0,-12 4 128 16,-9 5 48-16,4 0 0 0,8 9-144 16,0 5-32-16,11 1 0 0,-9 5-9056 15,-6 6-1824-15</inkml:trace>
  <inkml:trace contextRef="#ctx0" brushRef="#br0" timeOffset="61047.16">2594 16306 17503 0,'-1'2'1552'0,"1"-2"-1232"15,1 0-320-15,3 0 0 0,-1 0 1200 0,3 0 176 16,-1 0 32-16,7 0 16 0,5 3-256 0,-17-3-48 0,0 0-16 0,0 0 0 16,107 2-832-16,-107-2-272 0,0 0 160 0,0 0-160 15,106-7 0-15,-106 7 0 16,0 0-144-16,0 0 144 0,92 2-128 0,-92-2 128 0,0 0 0 0,0 0 0 15,0 0 0-15,103 14-128 0,-85-11 128 0,-1 3 0 16,-3 1 0-16,-2 1 0 0,0 3 176 0,-3 6-176 16,-4 6 400-16,-5 3-16 0,-3 9-16 0,-6 0 0 15,-1 5-112-15,-8 0-32 0,-3 7 0 0,-5 1 0 16,-2 5-224-16,-7 1 0 16,-1 3 0-16,-6 4-160 0,0 7-32 0,-14 7 0 0,-3 9 0 0,-2-4 0 15,-2-2-176-15,4-3-32 0,5 0-16 0,0-5 0 16,11-4-48-1,3-14-16-15,6-7 0 0,7-15 0 0,9-11 32 0,6-10 0 0,3-4 0 0,7-5 0 0,6-5 112 0,1-4 16 16,4-3 16-16,1-4 0 16,4-5-272-16,2 2-64 0,3-5-16 0,2 1 0 0,2-3 848 15,1-2 160-15,7-2 32 0,1 1 16 0,3-2 432 0,5-1 64 16,-40 32 32-16,89-59 0 0,-89 59-272 0,94-51-48 16,-94 51-16-16,92-41 0 0,-92 41-416 0,82-30-176 15,-82 30 128 1,0 0-128-16,103-26 0 0,-103 26 0 0,0 0 0 0,101-5 0 0,-101 5 0 0,0 0 0 15,118-7 0-15,-118 7 0 32,94-11-1104-32,-94 11-208 0</inkml:trace>
  <inkml:trace contextRef="#ctx0" brushRef="#br0" timeOffset="61541.32">4464 16339 26719 0,'-31'0'1184'0,"10"0"240"0,7-1-1136 0,5-3-288 0,4 1 0 0,5 1 0 15,-4-2 576-15,-1-4 48 0,-7-3 16 0,0-4 0 0,-6-3-640 0,3 4 0 16,-8 0 0-16,-1 2 0 16,1 10-1376-1,-8 2-240-15,-4 7-48 0,-5 5-16 0,-9 6-48 0,0 8-16 0,2 4 0 0,2 1 0 16,1 2 1040-16,6 0 224 0,5 0 32 0,7 2 16 0,0-2 1504 15,3-1 288-15,7 1 64 0,6-4 16 16,6 3-64-16,4-1-16 16,5-5 0-16,8 0 0 0,1 6-416 0,8-6-96 15,-22-26-16-15,60 55 0 0,-60-55-576 0,80 54-112 16,-80-54-16-16,94 49-128 0,-94-49 0 0,108 52 0 16,-108-52 0-16,103 54 0 0,-103-54 0 0,80 67 0 15,-42-33-144-15,-12-2 144 16,-3-1-496-16,-6-1-16 0,-8 1 0 0,-7 4 0 15,-2 0-64-15,-7 0-32 0,-2-2 0 0,-7-4 0 0,-3 1 480 0,-2-4 128 0,-5-2 0 0,-2 1 0 16,-1-3-256-16,-3-2 32 0,-6-5 0 0,1-4 0 16,-3-4 224-16,0-6 192 0,0-1-48 0,5-8 0 15,0-6 560-15,4-4 96 0,-4-8 32 0,7-9 0 16,4 1-16-16,5-12 0 0,3-6 0 0,6-5 0 16,1-3-416-16,5-9-80 0,10-6 0 0,2-4-16 15,8-1-304-15,0 2 0 0,8 1 0 0,2 2 0 16,7 6 0-16,6 8 0 0,-1 3 0 0,2 6 0 15,5 3 0-15,-1 0 0 0,0 4 0 0,-4 2 0 16,0 6-640-16,-2 4-64 0</inkml:trace>
  <inkml:trace contextRef="#ctx0" brushRef="#br0" timeOffset="61886.66">5121 17499 14735 0,'9'7'640'0,"0"-3"160"0,-4-3-640 0,3 3-160 0,-4-2 0 0,1-2 0 16,4 0 1088-16,0 0 176 0,-9 0 32 0,0 0 16 15,0 0-16-15,66 33 0 0,-63-18 0 0,-4 6 0 16,-8 5-464-16,-7 4-80 0,-10 7-32 0,-7 11 0 16,-9 10-144-16,-7 8-16 0,-8 4-16 0,-4 5 0 15,-4 1 64-15,-3 3 16 0,-7-4 0 0,11-4 0 16,6-5-800-16</inkml:trace>
  <inkml:trace contextRef="#ctx0" brushRef="#br0" timeOffset="65897.85">25893 8740 15663 0,'-14'9'1392'0,"2"-4"-1120"15,6 0-272-15,6-1 0 16,-3-4 256-16,-1 5-16 0,-4 4 0 0,-8 3 0 16,-1 2-976-16,-1 0-192 0,2-2-32 0,6-7-16 15,-2 4-112-15,1-6 0 0,3-1-16 0,1 0 0 0,-2-2 1104 0,2 0 320 16,0 0 0-16,2 0 16 0,-4-2 1104 0,-3 2 224 16,3 2 32-16,-1-2 16 0,-4 2-336 0,2 3-64 15,-1-2-16-15,3 1 0 0,-2-1-480 0,6-1-112 16,-1 3 0-16,6-1-16 0,4 1-80 0,2-5-16 15,4 7 0-15,5-2 0 0,0-1-256 0,-14-4-48 0,0 0-16 0,0 0 0 16,91 8 112-16,-91-8 0 0,0 0 16 0,89-8 0 16,-89 8-112-16,74-13-32 0,-74 13 0 15,86-17 0-15,-86 17-256 0,92-17 0 16,-92 17 0-16,84-18 0 0,-84 18 0 0,71-22 0 0,-71 22 0 0,0 0 0 16,82-20 160-16,-66 13-32 0,0 6 0 0,-6-3 0 15,-3 1 48-15,-7 3 0 0,2 0 0 0,-7 0 0 16,-1 0-48-16,-6 0 0 0,-2 0 0 0,0 3 0 15,-8-1 128-15,1 1 0 0,-6-3 16 0,0 6 0 0,-3-5-272 16,-8 1 0-16,-2 3 128 0,-6-1-128 0,1 1 0 0,-6-5 160 16,1 4-160-16,1-4 128 0,6 0-128 0,-1-4 0 15,-1 4 0-15,3 0 0 0,5 0 0 0,-1 0 0 16,3 0 144-16,4 0-144 0,3 4 288 0,2-4-16 16,0 5 0-16,3 2 0 0,0-2 80 0,6 0 16 15,-1 0 0-15,6-1 0 0,3 3-112 0,4-2-32 16,7 4 0-16,5-1 0 0,3 3-224 0,-10-11 0 15,0 0 0-15,0 0 0 16,91 52 0-16,-91-52-128 0,0 0 128 0,99 32 0 0,-99-32-304 0,0 0 48 16,117 8 16-16,-117-8 0 0,0 0-112 0,108-5-32 0,-108 5 0 15,79-12 0-15,-79 12 256 0,87-14 128 0,-87 14-160 0,85-14 160 16,-85 14 0-16,80-16-144 0,-80 16 144 0,70-19 0 31,-70 19-192-31,57-17 32 0,-32 11 16 0,-3 0 0 0,-4 0 816 0,-4 3 160 16,3-2 48-16,-8 3 0 0,1 2-720 0,-3-2-160 0,2 2 0 0,-4 0 0 15,-3 0 0-15,0 0 0 16,-2 0 0-16,-2 0 0 0,0 0 0 0,-6 0 0 0,-1 0 0 0,-3 2 0 16,-4 0 0-16,-1 5 0 0,-1-6 0 0,-3 6 0 15,-1-2 0-15,-1 1 128 0,-3 2-128 0,0 1 144 16,0 0-624 0,-4 1-128-16,2-1-32 0,-3 1 0 0,5-1 640 0,-4-2 0 0,4 2 0 0,1-6 0 15,3 6-528-15,1-4-192 0,3 0-48 0,-3-1 0 16,8 1-896-16,2-3-192 0,2 0-48 0,6-2-5920 15,3 0-1200-15</inkml:trace>
  <inkml:trace contextRef="#ctx0" brushRef="#br0" timeOffset="71095.33">7416 16148 20271 0,'-28'8'1792'0,"7"-2"-1424"0,2-3-368 0,9-1 0 0,8-2 592 0,-2 0 48 15,3-2 16-15,-3 0 0 0,1-3 272 0,-3-4 48 16,3 1 16-16,0-6 0 16,1 2-784-16,-3-2-208 0,1 1 0 0,-5 3 0 0,-5-2 0 0,-1 7 0 15,-3 1 0-15,-4-1 0 0,-1 8-224 0,0-3 80 16,-3 2 16-16,4 2 0 0,1 1 128 0,3-2 176 16,1 3-48-16,6-3 0 0,4-1 560 0,6 0 96 15,2-1 32-15,6-1 0 0,4 0-208 0,4 4-32 16,-15-4-16-16,0 0 0 0,0 0-560 0,108-4 0 15,-108 4 0-15,0 0 0 0,124 7 0 0,-124-7-144 16,91 11 144-16,-91-11-128 0,101 21 128 0,-101-21 0 16,106 26-144-16,-106-26 144 0,89 26 0 0,-89-26 0 15,0 0 0-15,101 47 0 0,-101-47 0 0,0 0 0 0,70 47 0 0,-70-47 0 16,0 0 0-16,0 0 0 0,40 57 0 0,-40-43 0 16,-7 7 0-16,-3 0 0 0,-8 3 0 0,-5 3 0 15,-3 4 208-15,-7-1 16 0,0 1 0 0,-5 0 0 16,-2 2 96-16,0-5 0 0,-7 4 16 0,5-6 0 15,0-4-48-15,4 1-16 0,3-2 0 0,5-7 0 16,7 1-48-16,6-6-16 0,8-2 0 0,4-3 0 16,5 3-208-16,2-7 0 0,5 1 0 0,-7-1-160 15,0 0-224-15,0 0-32 0,0 0-16 0,94-3 0 16,-94 3 224-16,0 0 32 0,96 0 16 0,-96 0 0 16,0 0 160-16,106 0 192 0,-106 0-32 0,0 0-16 0,103-5 64 0,-103 5 16 15,0 0 0-15,101-9 0 0,-101 9-48 0,0 0-16 16,82 0 0-16,-82 0 0 0,0 0-160 0,0 0 128 15,0 0-128-15,0 0 128 0,0 0 112 0,0 0 16 16,64 47 0-16,-74-33 0 0,-2 9 336 0,-6-1 80 16,-1 10 16-16,-5-3 0 0,-1 6-176 0,-6 3-16 15,1 2-16-15,-6 2 0 0,-3 2-480 0,-1-1 128 16,-5 3-128-16,-2-3 0 16,-2-3-928-16,-7 0-224 0</inkml:trace>
  <inkml:trace contextRef="#ctx0" brushRef="#br0" timeOffset="72910.57">9380 16400 13823 0,'-17'5'1216'0,"6"2"-960"0,2-5-256 0,9-2 0 16,-3-2 1040-16,-1 2 176 0,-6 0 16 0,-7 0 16 15,-6 0-320-15,2-3-64 0,4-6-16 0,3 1 0 16,0-5-432-16,0-1-96 0,2 0 0 0,-2 1-16 15,-4 0-64-15,2 5-16 0,-3 2 0 0,-3 3 0 0,-5 8 400 0,1 4 80 16,-5 7 0-16,-9 8 16 0,-2 6-96 0,-3 10-32 16,-4 3 0-16,0 1 0 0,6-1-464 0,3 3-128 15,-1 8 0-15,7-2 0 0,-1 5 0 16,5 4 128-16,6 9-128 0,3-2 128 0,7 5 192 0,5-5 32 16,9-2 16-16,4-10 0 0,10-6-16 0,3-6 0 15,-17-44 0-15,58 70 0 0,-58-70 512 0,83 48 96 16,-83-48 32-16,112 40 0 15,-112-40-1792-15,136 26-352 0,-136-26-80 0,136 13-16 0,-136-13 912 0,129-4 176 16,-129 4 160-16,134-28-208 0,-70 4 208 0,2-2 208 0,1-6-32 16,-5-2-16-16,3-6 368 0,-8-6 80 0,-4-6 16 15,-6 0 0-15,-4-6-32 0,-4 4 0 0,-5-3 0 0,-2-1 0 16,-4 3-192-16,-7-3-32 0,-4-3-16 0,-8-5 0 16,-1-2-96-16,-6-2 0 0,-4 2-16 0,-6-1 0 15,-5-1-240-15,-6 4 0 0,-3 5 128 0,-11 3-128 16,-4 10 0-16,-3 6 0 0,-7 9 0 0,-4 8 0 15,-1 6-1600-15,-9 5-192 0</inkml:trace>
  <inkml:trace contextRef="#ctx0" brushRef="#br0" timeOffset="73984.07">24842 6920 20271 0,'-16'3'1792'0,"8"-1"-1424"16,6-2-368-16,2 4 0 0,3-1 1120 0,-1-1 160 16,-2 5 16-16,0-2 16 15,5 7-1616-15,2-1-320 0,7 1-64 0,-14-12-16 16,0 0-1056-16,0 0-224 0,0 0-32 0,79 63-16 15,-65-46 656-15,-4 6 128 0,0 1 32 0,-1 0 0 0,-9-24 1392 0,16 68 272 16,-9-28 64-16,-2 6 16 0,0 9 1216 0,4 3 240 16,3 1 64-16,2 6 0 0,4-8-720 0,2 2-144 0,-20-59-32 0,63 127 0 15,-63-127-720-15,93 128-160 0,-36-67-16 0,6 1-16 16,6 1-432-16,3-6-96 16,-6 1-16-16,4-2 0 15,-70-56-1488-15,134 94-288 0,-134-94-64 0,131 83-6352 0</inkml:trace>
  <inkml:trace contextRef="#ctx0" brushRef="#br0" timeOffset="74376.38">26485 7098 21183 0,'-17'-16'944'0,"6"4"192"0,3 7-912 0,2 1-224 0,6 2 0 0,0 2 0 16,0 0 256-16,-3 0 16 15,-1 0 0-15,-1 2 0 0,2 7-528 0,-6 5-96 0,-1 3-32 0,-8 8 0 32,-3 8-800-32,-10 8-160 0,-6 13-48 0,-12 9 0 15,-8 15 160-15,-9 6 16 0,-9 1 16 0,-2 6 0 0,0 0 928 0,2 4 272 0,4 6-128 0,-2 6 128 16,5 4 0-16,-2-3 0 0,4-5 0 0,-5-6 0 16,-4-4-832-1,8 4-240-15,1 8-48 0,14-20-16 0</inkml:trace>
  <inkml:trace contextRef="#ctx0" brushRef="#br0" timeOffset="79295.03">10901 17445 1839 0,'-17'9'160'0,"3"-4"-160"0,-2-1 0 0,6 1 0 0,5 0 3072 0,1-1 576 15,-5-1 112-15,-3 6 16 0,-7 3-1728 0,-4 4-336 16,-3 1-80-16,2 4-16 0,5-4-464 0,-2-3-80 16,5 0-32-16,-1 0 0 0,4-2-688 0,-1 4-144 15,0 0-16-15,2 1-16 0,-3 4-176 0,-1 2 0 16,-2 8 0-16,-6 4 0 0,0 5 128 0,-8 7 32 15,3-2 16-15,-8 2 0 0,1-5 48 0,-3-2 16 16,1-5 0-16,0-9 0 16,6-5-960-16,9-11-192 0</inkml:trace>
  <inkml:trace contextRef="#ctx0" brushRef="#br0" timeOffset="79986.14">12480 15989 10127 0,'-17'11'896'0,"-1"-4"-704"0,4-2-192 0,6-2 0 0,-1-1 1040 0,5-2 176 15,-1 0 48-15,-4 0 0 0,-8 4 192 0,-6-4 32 16,2 0 16-16,4 0 0 0,3-4-992 0,2 2-192 16,7 1-32-16,-1-5-16 0,3 6-144 0,3 0-128 0,3 0 144 0,3 0-144 31,2 0 512-31,1 0 0 0,5 0 0 0,-14 0 0 0,0 0 192 0,0 0 32 0,89 7 16 0,-89-7 0 15,0 0-304-15,96 7-48 0,-96-7-16 0,0 0 0 16,109 12-256-16,-109-12-128 0,0 0 0 0,103 13 128 16,-103-13-128-16,0 0 0 15,0 0 0-15,87 22 0 0,-74-16-192 0,-8 2 48 0,-2 4 0 0,-6 1 0 0,-2 1 144 0,-8-1 0 32,-1 5 0-32,-6 1 0 0,-1 2 240 0,-6 2 128 15,-2 1 16-15,-1 0 16 0,-5 3-272 0,1-3-128 16,2 0 0-16,-3-1 128 0,0 1-128 0,2-5-144 15,0 6 144-15,2-8-208 0,0 1 208 0,1-4-192 0,4-4 192 16,7-1-192-16,1-2 192 0,9-2 0 0,4 0 0 0,5-1 0 16,4-1 0-16,1-1 0 0,4 3 0 0,1-1 160 15,-10-4 16-15,0 0 0 0,0 0 0 0,0 0 0 16,92 31 272-16,-92-31 64 0,0 0 16 0,0 0 0 16,81 44-144-16,-81-44-16 0,0 0-16 0,0 0 0 15,73 57-112-15,-73-57-32 0,0 0 0 0,0 0 0 16,66 57-208-16,-54-41 176 0,-1 0-176 0,-3 1 160 15,-2-1-160-15,-3-2 0 0,-6-2 144 0,-3-2-144 16,-4 4 128-16,-6-1-128 0,-3 1 160 0,-2-1-160 16,-5 0 480-16,-2 1 0 0,-1 3 0 0,-1-3 0 15,2-2-96-15,-3 0-32 0,-1-1 0 0,3-4 0 0,3 1-352 16,-1-2 0-16,8-1 0 0,2-5 128 16,3 0-1392-16,5 0-272 0,2-4-48 0,7-3-12912 15</inkml:trace>
  <inkml:trace contextRef="#ctx0" brushRef="#br0" timeOffset="80387.25">13850 15792 20271 0,'-11'-8'896'0,"3"6"192"0,-5-2-880 0,8 4-208 0,0 0 0 0,1 0 0 15,1 0 928-15,-6 4 144 0,-1 1 16 0,-8 4 16 16,1 5-272-16,-1 3-48 0,5 4-16 0,-5 3 0 16,1 4-768-16,-4 4-320 0,-2 4 0 0,0-1 16 31,-3 5-80-31,0 4-32 0,-2 1 0 0,2 2 0 0,0 2 416 0,0-6 128 0,7-3 0 0,3-3 0 16,2-2 800-16,9-4 160 0,-2-5 48 0,10 0 0 15,3-3-224-15,-6-23-32 0,0 0-16 0,50 61 0 16,-50-61-512-16,0 0-96 0,89 54-32 0,-89-54 0 15,0 0-400-15,106 42-80 0,-106-42 0 0,0 0-16 16,98 36-192 0,-98-36-48-16,0 0 0 0,66 47 0 0,-66-47 112 0,0 0 16 0,23 49 0 0,-23-30 0 0,-4 2 384 0,-3 2 0 15,-8 0 0-15,-5 3 0 0,-4 5 624 0,-9 0 48 16,-5 2 16-16,-4-1 0 0,-2 3 112 0,-6-4 32 16,1-3 0-16,0-2 0 0,4-3-496 0,-4-6-80 15,2 0-32-15,5-4 0 16,7-3-1056-16,0-8-192 0</inkml:trace>
  <inkml:trace contextRef="#ctx0" brushRef="#br0" timeOffset="80591.33">13958 15413 32255 0,'-9'5'1424'0,"2"-3"304"0,5-1-1392 0,4 3-336 0,5-2 0 0,3-2 0 16,6 0 896-16,-16 0 96 0,72-6 32 0,-72 6 0 16,137-12-1024-16,-46 2 0 0,8-2-192 0,1 3 32 31,-12 0-2816-31,-4 4-560 0,-4 1-112 0,-5 4-32 0</inkml:trace>
  <inkml:trace contextRef="#ctx0" brushRef="#br0" timeOffset="81613.37">28972 7413 3679 0,'-18'-4'320'0,"10"4"-320"16,-1-1 0-16,4 1 0 0,5 1 1456 0,2 3 208 15,1-2 64-15,0 6 0 0,3 1-1088 0,-6-9-192 16,0 0-64-16,0 0 0 0,66 58-384 0,-66-58 128 16,0 0-128-16,89 34 0 0,-89-34 800 0,73 26 80 15,-73-26 16-15,75 30 0 16,-75-30 512-16,80 45 96 0,-80-45 32 0,89 67 0 0,-89-67-288 0,106 80-48 15,-106-80-16-15,114 83 0 0,-114-83-480 0,118 91-80 16,-118-91-32-16,134 85 0 0,-59-45-400 0,5 0-64 0,7 4-128 0,-1-9 176 16,-3-4-176-16,-4-1-256 0,-4-8 64 0,-6 1 16 31,-69-23-928-31,124 44-192 0,-124-44-48 0,120 40 0 16,-120-40-256-16,115 31-64 0,-115-31-16 0,109 23-6176 0</inkml:trace>
  <inkml:trace contextRef="#ctx0" brushRef="#br0" timeOffset="81848.16">31244 7113 20271 0,'-49'-5'896'0,"15"2"192"0,2-1-880 0,8 4-208 16,10 5 0-16,3-1 0 0,-6 5 576 0,-14 8 64 15,-22 9 0-15,-16 18 16 0,-10 13-272 0,-1 11-64 16,0 9-16-16,0 5 0 16,0 8 128-16,-4 2 16 0,-3 8 16 0,-6 1 0 0,-1 5 176 0,-2-2 48 15,4 3 0-15,0-10 0 16,-2 1-256-16,3-11-48 0,2-7-16 0,0-7-8848 0,9-7-1760 0</inkml:trace>
  <inkml:trace contextRef="#ctx0" brushRef="#br0" timeOffset="84676.31">27247 4396 2751 0,'-30'-21'256'0,"7"4"-256"0,4 3 0 0,7 5 0 16,7 4 832-16,1 3 128 0,-4-3 32 0,-5-4 0 16,-6 1-320-16,-5-6-64 0,-4 2-16 0,2-2 0 15,3 8 0-15,1-1 0 0,1 2 0 0,3 2 0 16,4-3 48-16,0 5 16 0,0-3 0 0,6 4 0 15,1-3 192-15,1 3 48 0,6 0 0 0,0 0 0 16,4 0-80-16,5 3-16 0,5-3 0 0,8 0 0 16,1 5-640-16,7-1-160 0,1 1 0 0,4 4 0 15,-35-9 0-15,0 0 0 0,106 61 0 0,-106-61 0 16,75 71 0-16,-75-71-144 0,75 101 144 0,-75-101 0 0,77 138 0 0,-39-56-128 16,2 3 128-16,-2-3 0 0,2 0 0 0,0-4 0 15,1 6 0-15,2-1 0 0,6 6 240 0,3-5 0 0,-1-1 0 16,5-8 0-16,3 0 464 0,5-9 112 15,2-1 16-15,1-6 0 0,-1-5-432 0,-66-54-80 0,115 96 0 0,-115-96-16 32,94 71-608-32,-94-71-112 0,70 53-32 0,-70-53-9664 0</inkml:trace>
  <inkml:trace contextRef="#ctx0" brushRef="#br0" timeOffset="84945.2">28505 4147 31327 0,'-28'-14'2784'0,"11"6"-2224"0,4 2-560 0,8 6 0 16,5 2 368-16,0 5-48 0,0 2 0 0,0 8 0 16,-7 11-320-16,-3 12 0 0,-8 16 0 0,-11 6 0 31,-8 12-944-31,-15 6-208 0,-11 9-32 0,-19 5-16 15,-8 1 336-15,-12 1 64 0,-2 2 16 0,-6 3 0 0,2 2 2048 0,-10 6 400 0,-3 3 96 0,8-8 16 16,7-10 208-16,10-1 64 0,11-6 0 0,18-4 0 16,10-4-1472-16,13-4-304 0</inkml:trace>
  <inkml:trace contextRef="#ctx0" brushRef="#br0" timeOffset="86247.82">15707 17266 2751 0,'-5'0'256'0,"3"0"-256"0,2 0 0 0,0 0 0 0,0 0 384 0,0-2 16 16,-3 2 16-16,-1 0 0 0,-1 0-272 0,0 0-144 16,1 2 160-16,-4 1-160 0,2 1 208 0,-2 1-48 15,-1 0-16-15,-3 2 0 0,1-2 576 0,-1 4 112 16,-2 0 32-16,-1-4 0 0,1 7 736 0,0-3 128 15,1 1 48-15,0-1 0 0,-1 2 16 0,0-1 0 16,5-1 0-16,0 3 0 0,1-2-576 0,-1-1-128 16,0 5 0-16,-3-2-16 0,3 6-672 0,-3 1-128 15,2 2-16-15,-4 1-16 0,0 5-240 0,1-1 0 16,0 5 0-16,0 4 0 0,1 0 0 0,-2 5 192 16,0 5-16-16,-1 6-16 0,-1 3-16 0,-2 3 0 0,-2 7 0 0,-3-4-8000 15,0 2-1600-15</inkml:trace>
  <inkml:trace contextRef="#ctx0" brushRef="#br0" timeOffset="87568.93">16831 15716 19343 0,'-5'8'1728'0,"0"-1"-1392"16,7-3-336-16,1-4 0 0,2 0 736 0,0 3 80 0,4 3 16 0,-9-6 0 16,0 0-640-16,0 0-192 0,91 34 128 0,-91-34-128 31,0 0-512-31,90 18-144 0,-90-18-48 0,0 0 0 0,0 0 288 0,93 19 48 0,-93-19 16 0,0 0 0 15,0 0 512-15,0 0 96 16,35 57 32-16,-41-39 0 0,-2 3 800 0,-5 0 144 0,0-2 48 0,-1 4 0 16,-4-6-512-16,1 4-80 0,3-4-32 0,-4-3 0 15,4 0-528-15,2-2-128 0,-2 6 0 0,2-4 0 16,2-2 0-16,-1 2-192 0,1 0 32 0,1 0 16 16,0-4-416-16,1 1-80 15,2 2 0-15,-2 0-16 0,1 1 128 0,0 1 16 0,0 1 16 0,3-4 0 0,3 0 496 0,2-1 0 16,3-2 0-16,3-3 160 0,3 1 448 0,2-3 96 15,-12-4 0-15,0 0 16 16,0 0 128-16,89 17 32 0,-89-17 0 0,0 0 0 0,96 21-288 0,-96-21-48 16,0 0-16-16,103 33 0 0,-103-33-368 0,0 0-160 15,80 39 128-15,-80-39-128 0,0 0 0 0,0 0 0 16,56 54 0-16,-51-37 0 0,0-3 0 0,-5 3 0 16,0 1 128-16,-5 3-128 0,0 0 752 0,-9 5 64 15,-2 2 16-15,-3 3 0 0,-7 4 128 0,0-6 48 16,-6-1 0-16,1 0 0 0,1-3-352 0,-4-6-64 15,2-4-16-15,1-4 0 0,5-2-288 0,3-6-64 0,6-6-16 16,1-3 0 0,7-2-624-16,7-10-128 0,2-8-32 0,4-2-16528 0</inkml:trace>
  <inkml:trace contextRef="#ctx0" brushRef="#br0" timeOffset="88072.48">17983 15949 27647 0,'-19'2'2448'0,"5"-2"-1952"0,7 3-496 0,5-3 0 0,8 0 960 0,-5-3 112 15,6 3 16-15,4-4 0 0,6-1-768 0,-17 5-128 16,0 0-48-16,79-17 0 15,-79 17-1168-15,0 0-256 0,0 0-32 0,0 0-16 16,88 35-720-16,-84-15-160 0,-2 3-32 0,-4 3 0 16,-7 2 1024-16,0 2 208 0,-3 1 48 0,-2 0 0 0,0 1 2224 15,-1-3 448-15,-3 8 80 0,3-7 32 0,-3 1 720 0,1 0 144 16,-1-1 16-16,1-2 16 0,-2 3-1184 0,3-3-224 16,-1-4-48-16,-3 2-16 0,3-1-800 0,-4-6-144 15,4 2-48-15,-1-4 0 0,4 1-256 0,0-3-176 0,0-2 32 16,2-3 0-1,4 1-368-15,2-3-64 0,6-1 0 0,0 0-16 0,2-2 160 0,5 4 48 16,2-4 0-16,-1 4 0 0,-8-9 224 0,0 0 160 0,0 0-192 0,0 0 192 16,72 40-128-16,-72-40 128 15,0 0 0-15,0 0 0 16,0 0 0-16,66 51 0 0,-57-41 0 0,0 4 0 16,-1 2 0-16,1-1 176 0,-4 3-32 0,-1-1 0 15,-3 1 528-15,-1-1 96 0,0 0 32 0,-1 4 0 16,-3-3 0-16,-5-3 0 0,1 3 0 0,-4-2 0 15,-4 1-368-15,-2-1-80 0,-2-1-16 0,-1-3 0 0,1-1-336 0,-2-2 0 16,-4-1 0-16,3 1 0 0,-1 0 0 0,1-4-288 16,4 4 48-16,-6-4 16 15,1 2-1408-15,3-2-288 0,4 4-48 0,-3 0-13728 16</inkml:trace>
  <inkml:trace contextRef="#ctx0" brushRef="#br0" timeOffset="88299.6">18490 17376 12895 0,'-36'26'1152'0,"4"-9"-928"0,6 4-224 0,9-7 0 15,10-5 3808-15,5-1 720 0,-5 1 144 0,-3 9 16 16,-8 9-2256-16,-3 12-448 0,2 1-80 0,2 0-32 31,3-2-1872-31,-2-1-512 0,6-6-48 0,-6 4-9936 0,2-4-2000 0</inkml:trace>
  <inkml:trace contextRef="#ctx0" brushRef="#br0" timeOffset="88653.69">19870 16207 25791 0,'-31'26'1152'0,"10"-9"224"0,4-3-1104 0,8-1-272 16,7-8 0-16,2-2 0 0,0 6 672 0,0 5 80 0,-3 9 16 0,-3 6 0 15,3 3-512-15,-2 4-80 0,-2-1-32 0,-2 0 0 16,-1 5-144-16,-3 2 0 0,-1 6-160 0,-6 3 160 16,0 8 288-16,-2 0 160 0,1 11 16 0,-5 0 16 15,3-2 832-15,0-2 160 0,2 3 48 0,4-6 0 16,7-5-640-16,-3-10-128 0,5-1-32 0,2-10 0 15,6-4-720-15,0-5-256 0,6-5 0 0,2-6-16640 16</inkml:trace>
  <inkml:trace contextRef="#ctx0" brushRef="#br0" timeOffset="89063.58">20674 16745 40543 0,'-20'4'1792'0,"10"-4"384"0,5 0-1744 0,5 0-432 16,3 0 0-16,6 0 0 0,0 0 208 0,5-4-32 15,-14 4-16-15,0 0 0 0,92-24-352 0,-92 24-64 16,77-21 0-16,-77 21-16 16,0 0-1136-16,96-18-208 0,-96 18-48 0,0 0-16 15,0 0 224-15,69 49 48 0,-60-19 16 0,-7 5 0 0,-4 6 832 0,-2 8 176 16,-4 9 16-16,-6 3 16 0,0 5 1568 0,-4 0 320 15,-4 0 64-15,1-8 16 16,-2-6-1616-16,-6-3-368 0,1-1-48 0,-5-1-16 0,-2-1 624 0,-5-3 128 0,-2-3 32 0,-5-3 0 16,-2-7-128-16,0-8-32 0,0-6 0 0,4-9 0 15,3-4 192-15,6-4 16 16,-3-6 16-16,8-2 0 0,3-5-16 0,2-3 0 0,5-3 0 0,4-4 0 16,6-2 48-16,4-5 0 0,11-1 0 0,4-4 0 15,5-3-128-15,9-1-32 0,10 0 0 0,6-3 0 16,9 4-288-16,9-1 160 0,13 9-160 0,6 0 128 15,6 4-128-15,2-2 0 0,3-4 0 0,4-6 0 0,3 5 0 16,15-12 0-16,8-9 0 0,5-8-11792 16,-6-3-2368-16</inkml:trace>
  <inkml:trace contextRef="#ctx0" brushRef="#br0" timeOffset="89952.31">24047 1439 22111 0,'-38'14'1968'0,"10"-2"-1584"0,7-2-384 0,7 3 0 31,6-1-1280-31,4-2-320 0,-5 6-80 0,-8 12-16 0,-11 17-752 0,-12 16-160 0,-7 12-16 0,-11 0-16 31,-4 0 784-31,-3-5 144 0,2-7 48 0,-8-3 0 0,-2-8 3168 0,-4-3 640 0,2-3 128 0,2-2 32 16,10-2 944-16,1 2 192 0,-3 6 32 0,11-4 16 0,2-1-1248 0,12 4-256 31,3-5-64-31,13 0 0 0,13-11-1120 0,8-3-224 16,3-28-64-16,0 0 0 0,0 0-368 0,80 72-144 15,-80-72 0-15,89 15 144 0,-39-13-144 0,13-4-272 16,12-1 64-16,9-6 16 0,10 0 192 0,5-5-176 0,-5-6 176 0,4-3-160 16,-1 2 368-16,-1-7 80 0,5 6 16 0,-5-3 0 15,2 1-96-15,-13 1-16 0,-7 2 0 0,-10 0 0 16,-12 7-384-16,-11 4-96 0,-6 3-16 0,-20 3 0 15,-9 3-976 1,-11 4-192-16,-10-1-32 0,-13 7-16 0,-8 3 432 0,-9 5 96 16,-12 8 16-16,-8 4 0 0,-5 10 976 0,-14 2 0 0,-12 12 192 0,-1-6-32 15,8-6 160-15,0 3 16 0,3 3 16 0,7-2 0 16,2-1 256-16,6-4 48 0,13-5 16 0,5-4 0 0,9 0 64 0,9-1 16 16,15-4 0-16,13-3 0 0,3-23 32 0,0 0 16 15,75 61 0-15,-75-61 0 0,117 33-416 0,-43-21-96 16,15-3-16-16,7-4 0 0,11-5 48 0,13-2 0 15,9-5 0-15,-4 4 0 0,-5-4 160 0,-1 0 32 16,1 2 16-16,-10 1 0 0,-4 8 192 0,-22 4 48 16,-18 6 0-16,-66-14 0 0,80 44-256 0,-80-44-32 15,0 0-16-15,4 96-17680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4T20:12:57.0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23153 3797 3679 0,'4'0'320'0,"-1"0"-320"16,3 2 0-16,-5-2 0 0,6 0 624 0,-2 0 48 15,4-2 16-15,9 2 0 0,8-3-352 0,0 3-64 16,-2-4-16-16,-5 2 0 0,1-1-256 0,-10-1 0 16,-1 3 0-16,-6-3-144 0,-3 1 336 0,0-3 64 15,-1 5 0-15,-1-3 16 0,0-1 1104 0,2 3 224 16,-3 1 32-16,1 1 16 0,4 0-368 0,1 0-80 15,-3 1-16-15,4 1 0 0,1 0-800 0,0 1-176 16,2 1-16-16,2-3-16 0,1 5-176 0,4-5 0 16,4 1 0-16,2 2 0 0,3-3 0 0,3 1 240 15,4-2-16-15,3 0 0 0,0 0 352 0,4 0 80 16,-1 2 16-16,3-2 0 0,4 0-416 0,-3 3-96 0,4 3-16 0,1-3 0 16,0 2-336-16,2 1-64 0,1 0 0 0,-48-6-9360 15</inkml:trace>
  <inkml:trace contextRef="#ctx0" brushRef="#br0" timeOffset="6438.22">20496 6175 911 0,'9'3'0'0,"-1"-1"0"16,-2-2 0-16,-5 0 0 0,1 0 176 0,3 3-48 0,4 1-128 0,1 1 192 16,-10-5 32-16,0 0 0 0,0 0 0 0,0 0 0 15,0 0-224-15,0 0 0 0,0 0 0 0,0 0 0 16,0 0 0-16,7 12 0 0,-15-15 0 0,1-3 0 15,2-1 800-15,-1 2 128 0,-1 2 32 0,0 1 32 16,0-1-352-16,-3-1-80 0,1 4-16 0,-3-2 32 16,-2 2-368-16,-3-3-64 0,3 3-16 0,-2 0 32 15,2 0-160-15,-3 0 0 0,3 0 0 0,2 0 176 16,1 0 352-16,-1 0 80 0,3 0 16 0,-1 0 16 16,3 3 336-16,1-1 64 0,0-2 16 0,-1 4 32 15,-2 1-384-15,2-2-96 0,2 2-16 0,-4 4 32 16,4-4-496-16,-4-1-128 0,0 5 0 0,-3-2 0 15,0 0-336-15,1 1-112 0,-3 1-32 0,1 0 32 0,2-1 64 0,1-1 16 16,-3 0 0-16,5 0 32 0,-1-2 336 0,4 2 0 16,0-5 0-16,5 3 176 0,0-1 160 0,0 1 48 15,5-5 0-15,3 4 16 0,-2-1-48 0,6-1-16 16,-3-2 0-16,5 0 0 0,1 0-336 0,4 0 144 16,-1-2-144-16,4-1 0 0,1-1 224 0,0-1-64 15,1 1-16-15,2-1 0 0,-26 5-144 0,58-12 0 16,-58 12 0-16,63-14 0 0,-63 14 0 0,71-14 0 15,-71 14 128-15,75-17-128 0,-75 17 0 0,73-18 128 16,-41 10-128-16,-5-1 128 16,0-2-448-16,-5 3-112 0,-1-1-16 0,-3 2-6880 0</inkml:trace>
  <inkml:trace contextRef="#ctx0" brushRef="#br0" timeOffset="12061.58">3609 13896 11967 0,'-6'0'1072'0,"1"0"-864"16,5 0-208-16,0 0 0 0,0 0 960 0,0 0 128 31,-2 0 48-31,1 0 0 0,1 0-528 0,-4 0-96 15,4 0-32-15,0 0 0 0,0 3-288 0,0-1-48 0,4 1-16 0,-4-3 0 16,1 6 192-16,-1-3 48 0,4 2 0 0,-1 0 0 16,-3-1-64-16,0 5-16 0,0 3 0 0,0-2 0 15,-3 8 352-15,-1 3 64 0,3 0 0 0,-5 3 16 16,3 6 112-16,-4-3 0 0,2 8 16 0,-1 5 0 16,1 9-16-16,2 3-16 0,-1 6 0 0,4 3 0 15,-2 1 16-15,2 12 16 0,0 2 0 0,0 6 0 16,0 2-352-16,0 1-80 0,2 7-16 0,2-3 0 15,-4 2-272-15,-4-9-128 0,2-4 0 0,-1-3 128 16,0-4-128-16,-3-1 0 0,1 1 0 0,-2 3-176 16,-2 0-224-16,-1-6-48 0,1-3-16 0,1-11-14032 15</inkml:trace>
  <inkml:trace contextRef="#ctx0" brushRef="#br0" timeOffset="12999.24">18025 6920 15663 0,'5'0'1392'0,"0"3"-1120"16,-1-1-272-16,-2-2 0 16,5 0 592-16,-2 0 64 0,5 4 16 0,8-1 0 15,-18-3-160-15,0 0-48 0,0 0 0 0,90 35 0 16,-90-35-240-16,0 0-48 0,0 0-16 0,0 0 0 16,53 85 176-16,-48-64 48 0,0 4 0 0,2 3 0 15,-7-28 480-15,19 62 96 0,-19-62 32 0,30 66 0 0,-30-66 160 0,47 72 16 16,-47-72 16-16,59 75 0 0,-59-75-720 0,66 89-144 15,-66-89-16-15,63 92-16 0,-63-92-288 16,58 92 0-16,-58-92 0 0,52 101 0 0,-52-101 0 0,40 110-144 16,-40-110 144-16,37 118 0 0,-17-55 0 0,-2 0 0 15,4-2 0-15,-22-61 0 0,53 104 0 0,-53-104 0 16,66 82 0-16,-66-82 0 0,77 65 0 0,-77-65 0 16,82 48 0-16,-82-48 0 15,0 0-1344-15,101 35-176 0</inkml:trace>
  <inkml:trace contextRef="#ctx0" brushRef="#br0" timeOffset="13387.86">19212 7260 16575 0,'-4'3'1472'16,"1"1"-1168"-16,6-3-304 0,1 3 0 15,1-2-320-15,-3 1-112 0,5 6-16 0,-7-9-16 16,0 0-2128-16,0 0-416 0,0 0-96 0,31 71-16 0,-40-59 2480 0,-3 2 480 15,-2 2 160-15,-5-2 0 0,-2 0 160 0,-2 0 80 16,-3 3 16-16,0 1 0 0,-4-1 2432 0,3 0 480 16,-5 3 96-16,1-1 48 0,-2 3-400 0,-4 3-80 15,-1 1-16-15,-4 9 0 0,0 0-1488 0,-3 5-304 16,-4 7-64-16,-3 1-16 0,-2 3-304 0,-7 6-64 16,-5 4-16-16,-1 6 0 0,1 6 144 0,0-5 16 15,0 1 16-15,3-2 0 0,4-1-320 0,1-9-64 0,8-3-16 0,3-7-16064 16</inkml:trace>
  <inkml:trace contextRef="#ctx0" brushRef="#br0" timeOffset="18671.45">4591 15444 5519 0,'2'-9'496'0,"2"1"-496"0,-1-1 0 0,2 2 0 16,-3 0 1264-16,2 3 144 0,1-1 48 0,3-5 0 16,5-6-96-16,1-1-16 0,1-1 0 0,-1 3 0 15,-5 6-512-15,-6 2-128 0,-1 5 0 0,-4 2-16 16,-1 2 576-16,-6 7 112 0,-5-1 32 0,2 5 0 16,-5 0 304-16,-4 5 64 0,-4 10 16 0,-1 1 0 15,2 8-320-15,-1-2-64 0,-1 8-16 0,0 1 0 16,-4-1-640-16,4 1-128 0,2 1-32 0,0-1 0 0,4-4-432 0,-2 0-160 15,4-2 0-15,3-3 144 0,1-4-144 0,5-3-224 16,4-5 48-16,5-6 16 16,0 1-1120-16,8-4-240 0</inkml:trace>
  <inkml:trace contextRef="#ctx0" brushRef="#br0" timeOffset="19170.33">5766 13842 9215 0,'-26'19'816'0,"8"-2"-656"0,4 1-160 0,6-6 0 0,2-3 3776 0,6-4 736 15,-3 3 144-15,-2 6 16 0,-4 13-2560 0,0 7-512 16,1 1-96-16,1 0-32 0,-2-2-1472 0,2 0-192 16,-2-5-80-16,-5 3-32 15,2-1-1232-15,-5 1-240 0,-1 1-48 0,1-1-16 16,-6 2 432-16,0-1 64 0,3-5 32 0,-3 5 0 0,-2-6 1312 0,6 0 432 15,0-5 0-15,3-2 0 0,3-2 800 0,4 1 176 16,5-4 16-16,8-2 16 0,-1-3-368 0,8-1-80 16,4-2-16-16,-15-6 0 0,0 0-640 0,0 0-128 15,115-9-16-15,-115 9-16 0,86-23-176 0,-86 23 0 16,96-26 0-16,-96 26 0 0,97-28 0 0,-97 28-192 0,101-22 0 16,-101 22 16-16,107-19-112 0,-107 19-32 0,111-16 0 0,-111 16 0 31,110-21-384-31,-110 21-64 0,91-21-32 0,-55 5 0 15,-1-1 16-15,-2-4 0 0,0 4 0 0,-1-4 0 16,-5 2-336-16,3-8-64 0,0 1-16 0,1-5-7568 0</inkml:trace>
  <inkml:trace contextRef="#ctx0" brushRef="#br0" timeOffset="19363.46">6815 13626 23951 0,'-26'14'1056'0,"8"-4"224"0,1 2-1024 0,5 0-256 16,6-3 0-16,1 0 0 0,2 5 1728 0,-11 8 272 15,-2 22 64-15,-3 10 16 0,-2 10-544 0,5 3-96 16,6-5-32-16,1 8 0 0,4 1-640 0,5 9-128 16,0 4-16-16,3 8-16 0,6 1-320 0,-7 4-64 15,5 4-16-15,-4 4 0 0,-1-2-208 0,-2-2 0 16,-2 0 0-16,-1-6 0 16,-1-4-1216-16,1-4-192 0,1-2-48 0,2-6-14576 0</inkml:trace>
  <inkml:trace contextRef="#ctx0" brushRef="#br0" timeOffset="20149.04">19717 4758 8287 0,'-14'-5'736'0,"4"-2"-592"0,-1 6-144 0,6-1 0 16,5 2 3056-16,3 0 576 0,-3 0 112 0,4-5 32 0,1 3-2752 0,4-5-528 15,5-2-112-15,-2-5-32 16,-3 4-1072-16,1-6-224 0,-5 4-32 0,-1-2-16 16,-1 0 176-16,-3 5 48 0,-3 1 0 0,1 4 0 0,-1-1 1264 0,-1 5 256 15,2 5 48-15,1-1 16 16,-1 1 400-16,4 7 64 0,5 0 32 0,-4 2 0 0,-3-14-544 0,0 0-128 15,0 0 0-15,66 72-16 0,-66-72-336 0,0 0-64 16,103 64-16-16,-103-64 0 0,85 42 96 0,-85-42 16 16,88 43 0-16,-88-43 0 0,87 54-160 0,-87-54-32 15,94 56 0-15,-94-56 0 0,99 63-128 0,-99-63 160 0,112 69-160 16,-112-69 160-16,113 72-160 0,-113-72 0 0,112 73 144 0,-112-73-144 16,101 68 0-16,-101-68 0 0,94 56 0 0,-94-56 0 15,89 42 0-15,-89-42 0 0,74 26 0 0,-74-26-8688 16,0 0-1808-16</inkml:trace>
  <inkml:trace contextRef="#ctx0" brushRef="#br0" timeOffset="20431.98">21181 4659 33167 0,'-14'-14'1472'0,"5"6"304"0,2 2-1424 0,5 3-352 15,-1 3 0-15,3 0 0 0,0 3 128 0,0 1-128 0,-2 5 128 0,-1 1-128 16,-6 7-688-16,-3 6-208 0,-7 1-32 0,-4 4-16 16,-5 2-448-16,-5 1-80 0,-2 6-32 0,-12 3 0 0,-2 3 1008 0,-5 6 208 15,-3 3 32-15,-4 4 16 0,-2-2 1264 0,-8 7 256 16,1-2 64-16,-5 8 0 0,3 0 64 0,3 1 0 15,-4 2 16-15,5-2 0 16,1 0-912-16,1-4-176 0,0 3-32 0,0 0-15568 0</inkml:trace>
  <inkml:trace contextRef="#ctx0" brushRef="#br0" timeOffset="21407.46">21949 6457 14735 0,'-17'0'1312'0,"3"0"-1056"15,5 0-256-15,6 0 0 0,1 3 1472 0,-7-1 224 16,-6 1 48-16,-10 3 16 0,-10 6-864 0,0 0-160 16,-1 4-32-16,1 5-16 15,4 1-1184-15,-4 4-224 0,2 2-48 0,0 2-16 16,-2 1 272-16,3 1 64 0,-3 2 16 0,1-1 0 0,2 1 432 0,-3 0 0 16,-3 1 0-16,-2-3 0 0,-2 2 0 0,2 5 0 0,2-3 0 15,-2 3 0-15,5 1 560 0,3 1 80 16,3 7 32-16,6-3 0 0,4 4 400 0,7-1 80 0,3-1 0 0,4 2 16 15,5-2-496-15,0-47-96 0,16 85-32 0,-16-85 0 16,38 75-416-16,-38-75-128 0,57 75 0 0,-57-75 0 16,75 63-192-16,-75-63-112 0,96 59-16 0,-96-59 0 31,99 47-320-31,-99-47-80 0,102 35-16 0,-102-35 0 0,97 16 192 0,-97-16 32 16,96 1 16-16,-47-6 0 0,3 0 496 0,2-4 0 0,4-3 0 0,3 0 0 15,1-2 1024-15,3-3 80 0,-8-1 32 0,1 1 0 16,-1-6-304-16,1 0-64 0,-1 1-16 0,-4-4 0 0,1-2-752 15,-2 0-336-15,-3 0 16 0,-6 0 16 16,-3-1-784-16,-5-1-144 0,0-1-48 0,-9-4 0 0,-3-2 944 16,-4-6 176-16,-3 3 160 0,-6-4-208 0,-1 1 928 0,-6-3 192 15,-3-1 48-15,-3-2 0 0,-2-1 384 0,-4-6 96 16,-5-1 16-16,-3-2 0 0,-1-8-400 0,-6-6-80 16,-1-2-16-16,-1 4 0 0,-9 5-960 0,-3 5 0 15,-4 8-144-15,-8 8 0 16,-4 5-336-16,-4 11-64 0,-3 6-16 0,-2 14 0 15,1 14-1216-15,-8 4-240 0</inkml:trace>
  <inkml:trace contextRef="#ctx0" brushRef="#br0" timeOffset="27120.66">20639 3865 11967 0,'-11'0'1072'0,"3"3"-864"0,4 1-208 0,1-2 0 15,1 1 1248-15,-2 1 208 0,-4 1 32 0,-6 7 16 32,-2 2-688-32,0 0-144 0,-1 0-32 0,1-2 0 0,6 0-400 0,-6-5-96 15,6-3-16-15,-4 3 0 0,-4-6 576 0,-3-1 128 16,-5 0 0-16,-5 4 16 0,3 1 224 0,-10 4 32 16,-2 5 16-16,-4 3 0 0,-1 6-144 0,1-2-16 15,-5 8-16-15,1-1 0 0,-1 4-176 0,-3 2-48 16,-4 1 0-16,2 2 0 0,1-2-512 0,-1 6-208 15,2 5 176-15,0 3-176 0,1 3 0 0,-1 2 0 16,3 7 0-16,-3 1 0 0,0 5 0 0,-2 2 0 16,-4-3-128-16,-5-5 128 15,-1-3-512-15,-2 1-64 0,-2 6 0 0,-2 1 0 16,-5 5-848-16,-3 4-176 0,-1 3-48 0,-10-3 0 16,-5 0 880-16,-3-3 160 0,13-10 32 0,2 8 16 0,6 5 1296 0,1 5 256 0,5 4 48 0,0 4 16 15,2 5 384-15,-5-1 80 0,2 0 16 0,4 1 0 16,10-1-1104-16,3 6-224 0,2 4-32 0,-1-1-16 31,8-5-512-31,-4 0-96 0,2-6-32 0,2 3 0 16,1-4-320-16,-4 1-64 0,-5 4-16 0,1-1 0 0,1-3 624 0,3-5 256 0,-1 8-192 0,2-1 192 15,3 2 0-15,-1-2 128 0,1 4 32 0,4-10 0 16,-3-3 80-16,-3 1 16 0,3-2 0 0,-9 3 0 0,-2 4-256 16,-2-2-288-16,2 0 64 0,5-10 16 15,0-2-656-15,6-1-128 0,-1 0-32 0,4 0 0 0,-4 3 560 0,4 3 96 16,4-1 32-16,3 1 0 0,1 2 336 0,1-6 0 15,5-1 160-15,0-2-160 0,5 0 160 0,2-3-160 16,1 2 128-16,6-6-128 0,3 2 192 0,7-9-32 16,2-3-16-16,4-6 0 0,3-6-144 0,5-4 0 15,-12-40 0-15,44 71 128 0,-44-71 80 0,57 61 16 16,-57-61 0-16,0 0 0 0,101 80 384 0,-101-80 80 16,84 56 16-16,-84-56 0 0,89 49-192 0,-89-49-16 15,113 47-16-15,-113-47 0 0,146 42-480 0,-146-42 0 16,150 26 0-16,-150-26 0 15,143 12-384-15,-143-12-112 0,148-4-16 0,-68 1-16 16,4-6-336-16,5-10-64 0,7-2-16 0,-7-10 0 0,-6 3 464 0,-4-2 96 0,1 2 0 0,5-1 16 16,4 1 368-16,4 2 0 0,-1 5 0 0,-5 0 0 15,-9 5 0-15,-1 1 0 0,-2-3 144 0,3 1-144 16,6-2 0-16,0 1 128 0,5 1-128 0,-6-1 0 16,-11 1 0-16,-3 0 0 0,-6 3 0 0,-63 14 0 15,136-20 0-15,-136 20 0 0,146-8 0 0,-146 8-128 16,150 0 128-16,-150 0 0 0,136 7 0 0,-136-7 0 15,126 8 0-15,-126-8 0 0,132 16 0 0,-132-16 0 16,145 11 0-16,-145-11 0 0,144 7 0 0,-144-7-128 16,129-7-224-16,-129 7-32 0,119-6-16 0,-119 6 0 15,110-5 96-15,-110 5 32 0,108 0 0 0,-108 0 0 0,122 11 272 0,-122-11 0 16,120 12 0-16,-120-12 0 0,104 21 0 0,-104-21 0 16,98 24 0-16,-98-24 0 0,96 16-400 0,-96-16 16 15,94-4 16-15,-94 4 0 0,101-17 368 0,-101 17 0 16,110-32 0-16,-110 32 0 0,106-34 384 0,-54 13 112 15,-1-4 16-15,-2-4 0 0,1 3-128 0,4-6-32 16,7 3 0-16,0-11 0 0,5 0-192 0,6-4-32 16,3-5-128-16,-5 0 192 0,-6 1-192 0,-3 2 0 15,0-1 0-15,-2-5 0 0,6-2 0 0,1 0 144 16,4-7-144-16,3 0 128 0,4 0 32 0,-6-5 0 16,-8-2 0-16,-8 4 0 0,-9 4-160 0,-3 0 0 0,1-1-160 0,-9 3 160 15,-2 4-320-15,-2-2 48 0,-1-6 0 0,-1 1 0 16,3-2 272-16,-1-3 0 0,1 0 0 0,2-4 0 15,1 4 272-15,2-6 64 0,3 3 16 0,2-3 0 16,0-3-176-16,-2-8-48 0,3-3 0 16,1-1 0-16,-1 0-128 0,1-2 0 0,1 6 0 0,1-1 0 15,-5 4-320-15,-1 2 48 0,1-2 16 0,-7-1 0 16,1 3-720-16,-9 3-144 0,-1 4-32 16,-4 1 0-16,-4 7 848 0,1-3 176 0,-5-3 128 0,1-3-192 15,-1-3 832-15,-3 0 176 0,1 4 16 0,-5 1 16 16,1 8-80-16,-7 1-32 0,2 3 0 0,-4-3 0 15,-3 0-736-15,-3-1 0 0,-3-1 0 0,-5-3 0 0,1 1 0 0,-4 4 0 16,-2-1-160-16,-2 4 160 16,-3 6 0-16,-2-2-128 0,-2 0 128 0,-1 2 0 0,-4-1 0 0,-3 1 0 15,-2 2 0-15,-6-1 0 0,-1 1 288 0,-3 1 32 16,-2 2 16-16,-3 3 0 0,-5 1 96 0,-7-3 16 16,-4 3 0-16,1-1 0 0,-5-3-176 0,4-3-16 15,5 1-16-15,-4-2 0 0,5 1-80 0,-1 1-16 16,2-3 0-16,-4-2 0 0,0 2 224 0,-7 3 32 15,0 5 16-15,3 3 0 0,3 1-176 0,-3 1-48 16,-6 4 0-16,-6 4 0 0,-3 3-416 0,-10-1-96 16,-6 2 0-16,2 7-16 15,3-3-384-15,-1 5-80 0,-1 5-16 0,-9-1 0 16,-1 0 176-16,4-2 48 0,4 2 0 0,5 5 0 0,1 1 208 0,-2 2 32 0,-3 3 16 0,-1 1-10144 16</inkml:trace>
  <inkml:trace contextRef="#ctx0" brushRef="#br0" timeOffset="30065.58">9007 6986 8287 0,'-3'-5'736'0,"-4"1"-592"15,5 4-144-15,2 0 0 0,2 0 1056 0,-2 0 176 16,-2 4 48-16,2-8 0 0,-4 4-448 0,3 4-64 16,1-2-32-16,0 1 0 0,5 1-736 0,-5-1-288 15,2-1 16-15,-2-2 0 16,1 3-496-16,1-3-112 0,3 2-16 0,-5-4 0 0,2 2 544 0,-4-3 96 15,1-1 32-15,-6-1 0 0,1 3 1088 0,1 1 224 16,-7-1 32-16,1 2 16 0,-6 3 112 0,0 3 32 16,-8 2 0-16,1 3 0 0,-6 1-752 0,-1 7-144 15,-6 0-16-15,-1 0-16 0,1 9-352 0,-1-2 0 16,-2 1 0-16,2 2 0 0,1-3-128 0,0-1-112 0,8-4-16 16,-3-4 0-16,6 0 16 0,0 1 0 0,3-4 0 0,1-2 0 15,4-2 240-15,1-1 0 0,1 0 144 0,2 0-144 16,4-1 352-16,1-1-32 0,0-2 0 0,2-1 0 15,6 1-32-15,1-3-16 0,0 1 0 0,5-3 0 16,-2 6-272-16,3-6 0 0,2 3 0 0,3 2 0 16,1-5 0-16,0 4-192 0,2-1 48 0,0-1 16 15,2 7-80-15,-1-2-16 0,1 1 0 0,-2 1 0 16,4 2 16-16,-6-3 0 0,2 6 0 0,0 2 0 16,-2 0-352-1,2 1-64-15,-4 4-16 0,2 0 0 0,1 3-432 0,1-3-80 0,-2 5-32 0,2-5 0 16,3-2-256-16,-17-19-48 0,0 0-16 0,0 0 0 15,79 66 528-15,-79-66 96 0,0 0 32 0,0 0 0 0,111 54 592 0,-111-54 112 16,71 13 144-16,-27-10-208 0,0-3 208 0,-1-3 0 16,-3-3 0-16,-5-2 0 0,2-1 0 0,-20-7 0 15</inkml:trace>
  <inkml:trace contextRef="#ctx0" brushRef="#br0" timeOffset="30756.74">8767 7200 7359 0,'-6'-12'320'0,"6"4"80"0,0 1-400 0,0 1 0 0,4 3 0 0,1 1 0 15,0-1 416-15,7-3 0 0,6 1 0 0,8-7 0 16,7 3-416-16,5 4 0 0,3-2 0 0,2 0 0 16,1-2 0-16,4 1-144 0,1-5 0 0,0 1 0 15,9-2 144-15,-3 2 0 0,8-4-144 0,3 1 144 16,9 1 384-16,11 0 128 0,4-3 48 0,1-4 0 16,-1 3 544-16,-1-4 112 0,0 2 32 0,9 3 0 0,10 3-32 0,3-2-16 15,-1 6 0-15,-4-6 0 0,-4-1-560 0,4-1-96 16,5 1-32-16,8-6 0 0,5 1-384 0,-2 1-128 15,-7-2 0-15,8-1 0 0,6-1 0 0,4-1 0 16,-3 0 0-16,8-5-144 16,0-1-224-16,10-2-32 0,7-1-16 0,-5-7 0 0,-9-2 416 0,9 1 0 15,8 5 0-15,-8-11 176 0,-2-5 400 0,2-4 64 16,0 3 32-16,-2-3 0 0,-7 4 224 0,-3 0 32 16,1-2 16-16,4 4 0 0,2 2-432 0,-7-3-96 15,-6-4-16-15,4 5 0 0,5 1-400 0,-7-5 0 16,-1-5 0-16,-3-6 0 0,-1-3-192 0,4 4-80 0,6-1-16 15,-10 1 0 1,-5 4-384-16,-2-3-80 0,2 6-16 0,-1-6 0 16,6-1 272-16,-9-2 48 0,-3-5 16 0,-2-2 0 0,5 7 432 0,-1 0 0 0,-1 2 0 0,-6 2 0 15,-7 3 0-15,1-4 0 0,0 8 0 0,0-6 0 16,1 2 176-16,-6-1-48 0,-7-1 0 0,-2 7 0 16,-1 2 192-16,6-2 16 0,6 8 16 0,-2-5 0 15,-5 3-352-15,-10-2 0 0,-3 6 0 0,-3-1 0 16,4-1 0-16,3 2 0 0,0-2 0 0,-5 4 0 15,-3 2 128-15,-4 2-128 16,3 0 160-16,-1 0-160 0,6 0 336 0,4 5-16 0,6-1-16 0,-6 1 0 0,2-4-176 16,-7 5-128-16,0-3 192 0,-4 6-192 0,11 1 384 0,-4 4-16 15,6 0-16-15,-1-2 0 0,1 2 144 0,-9 5 16 16,0-2 16-16,3 4 0 0,6-2-336 0,6 2-192 16,-1-2 192-16,-2 4-192 15,-1-1-528-15,-1 1-224 0,0-1-32 0,-6 1-11056 16</inkml:trace>
  <inkml:trace contextRef="#ctx0" brushRef="#br0" timeOffset="32891.42">8064 15016 23951 0,'-5'12'2128'0,"2"-4"-1696"0,3-2-432 0,0-3 0 0,0-1 704 0,-4 7 48 16,2 5 16-16,-1 10 0 0,-8 4-768 0,-1 7-256 15,-2 3 0-15,-3-1 0 16,-1 3-832-16,-4 0-176 0,1 3-16 0,-5 2-16 16,-2 6 432-16,2-2 96 0,-4 3 0 0,2 4 16 0,2 1 1280 0,-4 2 256 15,3 1 48-15,-3-3 16 0,7-5-48 0,1-8-16 16,4-7 0-16,9-13-11120 0</inkml:trace>
  <inkml:trace contextRef="#ctx0" brushRef="#br0" timeOffset="33378.8">9619 13535 4607 0,'-6'-5'400'0,"5"1"-400"15,1-1 0-15,0 3 0 0,1-1 864 0,-1-4 96 16,4-3 0-16,-4-11 16 0,3 1 32 0,3-6 0 16,-5 0 0-16,3 5 0 0,-1 4-368 0,-3 3-64 15,-3 5 0-15,1 1-16 0,-1 6 512 0,-3 2 96 16,-1 2 32-16,-1 1 0 0,-3 6 432 0,3 3 96 15,-5 4 0-15,1 3 16 0,2 5-208 0,1 6-64 0,-3 1 0 0,3 7 0 16,4 4-576-16,-4 5-112 0,4 7-16 0,-4 4-16 16,1-1-544-16,1 9-208 0,-2 1 176 0,0 2-176 15,2 1 0-15,-5-2 0 0,0 1 0 0,1 1 0 16,-1-2 0-16,0-3 0 0,1-8 0 0,-1-3 0 16,2-2 0-16,3-6 0 0,0 1-128 0,3-11 128 15,4-1-384-15,0-4-32 16,6-5 0-16,6-3-13552 0</inkml:trace>
  <inkml:trace contextRef="#ctx0" brushRef="#br0" timeOffset="33901.9">10565 13490 30399 0,'-21'5'1344'0,"9"-5"288"0,5 4-1312 0,5-4-320 16,6 3 0-16,1-6 0 0,4 3 688 16,6 0 64-16,-15 0 16 0,0 0 0 0,101-18-448 0,-101 18-64 15,89-23-32-15,-89 23 0 16,75-29-608-16,-75 29-112 0,77-28-16 0,-77 28-16 0,75-38 144 0,-75 38 16 0,73-37 16 0,-40 16 0 16,2 4 352-16,-35 17 0 0,64-26 128 0,-64 26-128 15,0 0 576-15,84-20 48 0,-84 20 0 0,0 0 0 16,0 0-112-16,84 37-32 15,-84-37 0-15,31 52 0 0,-22-13-176 0,-4 6-48 0,-5 9 0 0,-5 3 0 16,-4 8-256-16,-7-2 0 16,1 1 0-16,-6 2 0 0,-7 0 0 0,-2 1 0 0,-5 0 0 0,-3 0-144 15,-4 2 144-15,-5-3 0 0,-2 1 160 0,-8-1-160 16,-2 0 0-16,-2-8 0 0,-2-3 0 0,4-6 0 16,8-7 0-16,2-2 0 0,2-2 0 0,4-6 0 15,3-6 0-15,5-4 0 0,7-6 0 0,3-6 0 0,6-6-352 0,5-8 32 16,0-1 16-16,7-3 0 0,4-5-16 0,3-6-16 15,7-7 0-15,2-4 0 16,5-1-48-16,5-9-16 0,7-7 0 0,3-7 0 16,6 2 224-16,9-2 176 0,-2-2-208 0,5 9 80 0,2 5-192 0,-1 9-48 15,5 7 0-15,-1 3 0 16,-52 23-896-16,111-29-176 0,-111 29-32 0,102-7-16 16,-102 7 176-16,0 0 32 0,106 33 16 0,-106-33 0 15,0 0 496-15,78 63 112 0,-78-63 16 0,49 54 0 16,-49-54-960-16,49 55-192 0</inkml:trace>
  <inkml:trace contextRef="#ctx0" brushRef="#br0" timeOffset="34084.05">11867 14659 7823 0,'0'5'160'0,"-4"2"32"0,-1-2 16 0,1 0 48 0,1 2-256 0,-2 0 0 31,-1 5 0-31,-11 9 0 0,-9 16 3088 0,-12 24 576 0,-13 15 112 0,-1 6 32 16,3-2-640-16,0-1-128 16,14-8-32-16,7-13 0 0,13-13-1856 0,20-16-368 15</inkml:trace>
  <inkml:trace contextRef="#ctx0" brushRef="#br0" timeOffset="38580.32">23582 1865 10127 0,'-17'-6'896'0,"6"4"-704"0,4 2-192 0,5 2 0 16,4-2 0-16,-4 3 0 0,-10 2 0 0,-2 4-176 16,-5 5 176-16,0 3 0 0,0 4 160 0,0 0-32 15,-2-2-128-15,3 2 0 0,-4-2 0 0,1-3 0 16,2-7 0-16,-2-4 0 0,1-5-144 0,3-4 144 15,1 3 0-15,6-6-160 0,-2 3 160 0,6-3 0 16,6 0 1344-16,0 2 352 0,9 2 80 0,2-3 16 16,6 3-160-16,6 1-32 0,-23 2 0 0,0 0 0 15,87 11-912-15,-87-11-192 0,0 0-48 0,75 55 48 16,-75-55-496-16,0 0 0 0,66 98-176 0,-66-98 176 0,37 77 0 16,-37-77 0-16,47 85 0 0,-47-85 0 0,62 99 0 0,-62-99 144 15,93 117-144-15,-36-54 160 0,13 3 80 0,7 2 16 16,8-2 0-16,4-5 0 0,-9 1-64 0,5-1 0 15,6 4 0-15,7 6 48 0,11 4-240 0,-2 5 0 16,2 4 0-16,-11-4 0 16,-9-2 0-16,-11-6 0 0,-11-3 144 0,-5 10-16 15,-1 6-608-15,-3 6-112 0,-6 1-32 0,-7-1-10128 0</inkml:trace>
  <inkml:trace contextRef="#ctx0" brushRef="#br0" timeOffset="39045.91">22266 2881 20271 0,'-14'5'1792'16,"7"2"-1424"-16,6-5-368 0,4 1 0 0,2 3 1344 0,-1 2 208 15,3 8 48-15,-7-16 0 0,0 0-704 0,78 68-128 16,-78-68-16-16,129 38-16 0,-38-33-208 0,12-8-32 16,10-8-16-16,12-18 0 0,8-8 144 0,15-10 16 0,9-10 16 15,0-6 0-15,-13-7-80 0,4 2-32 0,2-6 0 0,-2 0 0 16,-5 0-336-16,5-1-64 0,4 0-16 0,10 3 0 31,2-3-640-31,0 4-128 0,-6-2-16 0,18 1-14320 0</inkml:trace>
  <inkml:trace contextRef="#ctx0" brushRef="#br0" timeOffset="47988.73">21864 11651 13823 0,'-18'0'1216'0,"4"0"-960"0,6 0-256 0,4 0 0 0,1 0 0 0,3 0-192 16,0 1 48-16,-4-1 0 0,3 2 144 0,-3-2 176 15,2 2-48-15,2-2 0 16,0 0-720-16,0 0-160 0,-3 3-16 0,-2-1-16 16,-2 5 0-16,-4-2 0 0,-6 4 0 0,-1 0 0 0,-3 1 912 0,-1 2 176 15,-1 4 32-15,-3 0 16 0,-4 1 608 0,2 6 128 16,-3-2 32-16,1 1 0 0,3 4 48 0,-3 0 16 16,4 2 0-16,0-3 0 0,0-3-304 0,1 4-64 15,-1 2-16-15,-4 4 0 0,3-3-304 0,-3 3-64 0,4 2-16 0,3 5 0 16,0-3 160-16,3 3 48 0,4 2 0 0,0 0 0 15,6 0 64-15,1 3 16 0,2-2 0 0,2 6 0 16,1 1-160-16,3-2-32 0,1 2 0 0,0 3 0 16,0-1-512-16,0-4 0 0,1 5 0 0,3-7 0 15,-4-1 0-15,3-4 0 0,-3-2-192 0,0-1 192 16,2-6 0-16,2 8 160 0,-3 2 0 0,1 3 0 16,3-2 784-16,-1-1 144 0,1 8 48 0,4 3 0 15,-1 2-288-15,3-1-48 0,5 2-16 0,-3-1 0 16,8 4-416-16,4-4-96 0,4-2-16 0,-29-52 0 15,68 96-128-15,-68-96-128 0,79 80 192 0,-79-80-192 0,87 72 176 0,-87-72-176 16,94 69 160-16,-94-69-160 0,108 72 192 0,-108-72-48 16,122 64-16-16,-122-64 0 0,132 61-128 0,-132-61 0 15,128 59 0-15,-128-59 0 0,109 49 0 0,-109-49 0 16,102 26 0-16,-102-26-176 0,104 23-16 0,-104-23 0 16,113 12 0-16,-113-12 0 0,126 5 192 0,-126-5 0 15,115-10 0-15,-115 10 0 0,103-30 128 0,-55 7 0 16,-1-4 0-16,-3-1 0 0,-2-4-128 0,1 1 144 15,3 0-144-15,1-6 160 0,-4-1-160 0,1-1 0 16,-2-1 0-16,-2 0 0 0,-2 0 128 0,-3-3-128 16,-5 1 0-16,-2-5 128 0,-2-2 16 0,0 0 0 15,-4-3 0-15,1-5 0 0,0-1-144 0,-6-5 128 0,1 3-128 16,-4-5 128-16,-2 1-128 0,-4-1 0 0,-2-1 0 0,-3 0 0 16,-3-2 0-16,-3 0 0 0,-3 4 0 0,-4-1 0 15,0-1 128-15,-4 5-128 0,0 7 192 0,0 0-64 16,-4-2 96-16,-3 6 16 0,4-1 0 0,-2 1 0 15,-2-1-240-15,-5 1 0 0,-2-3 128 0,-7 1-128 16,-5-2 0-16,-7 2 0 0,-4 3 0 0,-4 2 0 16,-5 5 0-16,-6 4 0 0,2 3-128 0,-8 7 128 15,-1 2-384-15,-4 7-32 16,-5 0 0-16,-3 1 0 16,-7-1-736-16,3 5-160 0,9-1-32 0,1 1-14336 0</inkml:trace>
  <inkml:trace contextRef="#ctx0" brushRef="#br0" timeOffset="48882.44">13473 12770 8287 0,'-3'4'736'0,"1"-2"-592"0,2-2-144 0,0 3 0 0,2-3 960 0,-2 2 144 16,-2 1 48-16,2 3 0 0,-3 2-32 0,-3 1 0 15,3 5 0-15,-2-2 0 0,-2 6-176 0,0-1-48 16,-2 4 0-16,-1 5 0 15,-1 7 128-15,-1 7 0 0,1 4 16 0,-4 10 0 0,-3 10-256 0,-1 8-48 16,0 8-16-16,-2 5 0 0,4 6-208 0,-6 8-64 16,0 0 0-16,-1 0 0 0,1 1-176 0,-3-8-32 15,3-1-16-15,-3-6 0 0,4 7-224 0,-8-5 176 16,4-3-176-16,0-9 160 0,1-7 16 0,-1-2 0 16,0-9 0-16,5-6 0 0,6-6-32 0,2-8 0 15,5-11 0-15,8-3 0 16,1-11-1120-16,8-7-240 0</inkml:trace>
  <inkml:trace contextRef="#ctx0" brushRef="#br0" timeOffset="49495.18">14784 12978 23039 0,'-6'5'2048'0,"6"-2"-1648"0,6-1-400 0,-3-2 0 0,2 0 1408 0,-1 0 208 16,5-2 48-16,5-1 0 15,5-2-832-15,2-7-144 0,1-2-48 0,-6-7 0 16,-2-2-896-16,-9-3-192 0,-1 0-48 0,-8 1 0 16,-1-4-336-16,-11 1-80 0,-1 2-16 0,-2 1 0 0,-4 3 928 0,-3 3 0 15,-4-2 192-15,2 7-16 0,-3 2 768 0,0 3 144 16,1 7 48-16,-1 4 0 0,-2 5-432 0,-1 3-64 15,-4 8-32-15,1 4 0 0,-6 5-352 0,3 4-64 16,0 4 0 0,-4 8-16-16,8 1-176 0,2 1 0 0,7 4 0 0,2-2 0 0,6-2 0 0,5 2 0 15,2-2 0-15,3-4 0 0,4-1 0 0,1 0 0 0,3-2 0 16,2-1-176-16,3-3 0 0,-1 5 0 0,4-6 0 0,6 0 0 16,-1-5 176-16,-12-28 0 0,40 55-144 0,-40-55 144 15,0 0 0-15,80 58 0 0,-80-58 0 0,0 0 0 16,101 19 0-16,-101-19 160 15,75-9-160-15,-44 1 160 0,4-6-160 0,-3-7 0 0,-1-2-160 0,0-3 160 32,1-2-640-32,1-7-48 0,-5 6 0 0,1-8 0 0,3 2-80 15,-4 1-32-15,-1-1 0 0,1-7 0 0,2-2 320 0,-6 4 64 0,-1 0 16 0,-6 5 0 16,-1 6 400-16,-5 3 0 0,-3 8 0 0,-1 4 0 16,-5 9 464-16,-2 5 128 0,-2 5 32 0,-1 4 0 15,-2 3 432-15,-4 11 96 0,0 8 0 0,-7 9 16 0,3 7-336 16,-1 7-80-16,-4 7-16 0,-1 5 0 0,-2 9-224 0,0 9-64 15,2 5 0-15,-5 3 0 0,-1 0 128 0,-1 4 0 16,0-2 16-16,0 4 0 0,0-1-80 0,0 3 0 16,-1-6-16-16,1 1 0 0,2-1-336 0,1-6-160 15,2-8 160-15,7-5-160 0,-3-6 0 0,8-6-160 16,6 1 0-16,8-8-17888 16</inkml:trace>
  <inkml:trace contextRef="#ctx0" brushRef="#br0" timeOffset="50187.55">21676 11621 27647 0,'-49'-5'2448'0,"17"5"-1952"0,3-4-496 0,11 4 0 16,11 0 720-16,4 0 48 0,-2 0 16 0,-4 4 0 16,-7-4 368-16,-1 3 80 0,6-1 16 0,3 3 0 15,1-1-1056-15,5 4-192 0,-1-2 0 0,3 2-160 31,3 1-208-31,-3 3-32 0,0 2-16 0,0 4 0 0,2-1 176 0,1 0 48 0,4 1 0 0,2 4 0 16,-9-22 192-16,0 0 0 0,49 61 0 0,-49-61 0 16,0 0 480-16,83 81-16 0,-83-81 0 0,72 71 0 15,-72-71 80-15,83 96 16 0,-83-96 0 0,102 115 0 0,-48-51-144 0,0 4-32 16,3-2 0-16,-8 4 0 0,-2-2-256 0,-2 1-128 16,2 6 128-16,-3-1-128 0,-2-7 0 0,5 8 0 15,2 4 0-15,3-8 0 0,5 2 0 0,1-5 0 16,3-3 0-16,-7-6 0 0,0-2 0 0,-4 1 0 15,-4-1 0-15,-46-57 0 0,76 110-256 0,-76-110 64 16,60 96 0-16,-60-96 16 16,40 71-1856-16,-40-71-368 0,17 54-80 0,-17-33-11504 0</inkml:trace>
  <inkml:trace contextRef="#ctx0" brushRef="#br0" timeOffset="50533.87">21458 13291 30399 0,'-32'12'2704'0,"12"-1"-2160"0,7-2-544 0,13-6 0 16,4-1 768-16,-8 5 32 0,-6 3 16 0,-2 11 0 15,1 0-2752-15,8-2-560 0,11-7-96 0,-8-12-32 16,0 0-1200-16,0 0-240 0,75-7-48 0,-52-3-16 0,5-7 3296 0,2-4 640 16,1-5 192-16,4 1 0 0,5-8 3648 0,3-2 768 15,6-7 176-15,5-1 16 0,7-4-1008 0,5 2-208 16,6-2-32-16,-2 0-16 0,-4-1-2032 0,-3 5-416 16,1 3-64-16,-1 0-32 0,-1 3-592 0,3-1-208 15,5 3 144-15,1 0-144 0,1 4 0 0,-1 0 0 16,-3 3-224-16,-5-2 80 15,-2 0-816-15,1-1-176 0,5 3-16 0,-3 2-15616 0</inkml:trace>
  <inkml:trace contextRef="#ctx0" brushRef="#br0" timeOffset="52411.97">23847 11546 13823 0,'-7'7'1216'0,"0"-5"-960"16,3 1-256-16,3-1 0 0,1-2 976 0,0 2 160 0,-7-1 16 0,0 5 16 15,0-3-464-15,-2 4-80 0,7-2-32 0,-1-1 0 16,-2-2-144-16,5-2-48 0,0 3 0 0,1-3 0 15,3 0-144-15,-1 0-48 0,3 0 0 0,-3-3 0 16,2 6 128-16,4-6 32 0,-4 3 0 0,4 0 0 16,3 3 208-16,2-3 32 0,4-3 16 0,-18 3 0 15,0 0 48-15,69-4 16 0,-69 4 0 0,63-5 0 0,-63 5-304 0,66-2-48 16,-66 2-16-16,70 0 0 0,-70 0-320 0,0 0 0 16,92 2 0-16,-92-2 0 0,0 0 0 0,98 7 0 15,-98-7 0-15,0 0 0 0,92 0-160 0,-92 0 160 16,0 0-192-16,89-4 192 15,-89 4-496-15,0 0 16 0,75-3 0 0,-75 3 0 0,0 0 320 0,0 0 160 16,71 0-160-16,-57 0 160 16,-3 3 240-16,-4-1 144 0,0 0 16 0,-2 0 16 0,-5 1 64 0,0-1 16 15,0-2 0-15,-9 0 0 0,4 3-336 0,-11-3-160 16,-3 6 160-16,-3-3-160 16,-8 2-192-16,-1-1-128 0,-8 1-16 0,-3 4-16 31,-5-1-288-31,-5-1-64 0,-5 2-16 0,-1-2 0 0,-1 0 416 0,1-2 96 0,-3-1 16 0,0-4 0 15,-1 0 336-15,4-4 80 0,9 4 16 0,-3 0 0 16,8 0-48-16,4 0 0 0,9 5 0 0,0-1 0 16,6 1 48-16,6 0 0 0,2 2 0 0,4-1 0 0,8 0-240 0,5 0 0 15,5-3 128-15,8 2-128 16,-13-5-512-16,0 0-160 0,0 0-32 0,106 23 0 0,-106-23 320 0,101 17 48 16,-101-17 16-16,132 21 0 0,-51-10 320 0,1-2 0 15,-2-1 160-15,-4 1-7584 16,-2-4-1504-16</inkml:trace>
  <inkml:trace contextRef="#ctx0" brushRef="#br0" timeOffset="53197.58">15735 14648 3679 0,'-19'-2'320'0,"5"2"-320"15,4 0 0-15,1-1 0 0,5 1 3456 0,4 0 640 16,-5-4 112-16,0 4 16 0,-2 0-2112 0,-2-2-448 15,1 2-64-15,-1 0-32 0,5 0-1168 0,-3 0-224 16,4 2-48-16,-2 2-128 0,-2-1 128 0,0 2-128 16,0 1 0-16,-4 2 0 0,3 1 416 0,-3 3-32 15,1 4 0-15,-4 3 0 16,0 0 720-16,2 7 144 0,-4 2 32 0,0 7 0 0,-1 5 128 0,-1 4 48 16,1 3 0-16,-6-2 0 0,6 7-656 0,-6-7-128 0,6 4-32 0,-4-5 0 15,-2 3-464-15,6-2-176 0,-1-1 0 0,-1 1 144 31,4-2-448-31,-3 6-80 0,4 0-32 0,-3-2 0 16,3 2-720-16,-2-4-144 0,2 4-16 0,4-6-16 16,-2-3-608-16,1-5-112 0</inkml:trace>
  <inkml:trace contextRef="#ctx0" brushRef="#br0" timeOffset="54126.24">17246 13424 9215 0,'-14'-4'816'0,"0"2"-656"0,5-1-160 0,1 3 0 15,2-4 1456-15,3 4 256 0,-1-1 48 0,-4-3 16 16,-6-1 384-16,0-2 80 0,-4-2 0 0,6 1 16 31,4-1-1040-31,4-2-224 0,4 3-32 0,7-1-16 16,-3 0-496-16,6 1-112 0,2 2-16 0,2-1 0 15,4 0-160-15,-1 0-32 0,0 2-128 0,1 0 192 16,-1-2 144-16,1 5 32 0,1-1 0 0,-2-1 0 16,-3 4-16-16,0-1 0 0,2 2 0 0,-6 3 0 15,2 1-80-15,-3 4-16 0,0-1 0 0,0 5 0 16,-4 1 0-16,-2 0 0 0,-1 6 0 0,0 7 0 0,-4 4-32 15,-3 5-16-15,0 8 0 0,-4 5 0 16,-7 7-80-16,1 6-128 0,-10 4 176 0,-3 8-176 0,2-3 0 0,-10 0-144 16,1 1-16-16,0-4 0 0,-5 0-64 0,-4-7-16 15,4-4 0-15,0-3 0 0,2-3 240 0,-2-4-192 16,3-4 192-16,2 1-192 0,9-9 192 0,-5-1 0 16,1-2 0-16,4-6 0 0,7-3 0 0,1-6 0 15,4-7 0-15,6-6 0 0,4-1 0 0,6-3 0 16,5-3 0-16,3-6 0 15,9-5-224-15,4-8-160 0,9-8-16 0,2-1-16 16,1-1-16-16,5-4 0 0,6-6 0 0,2-2 0 16,8-4 0-16,2 2 0 0,1-1 0 0,-3 5 0 15,-2 8-224-15,-9 4-48 0,-3 11-16 0,-42 19 0 16,66-21-112-16,-66 21 0 0,0 0-16 0,0 0 0 0,98 14 416 0,-98-14 96 0,0 0 16 0,0 0 0 16,83 49 320-16,-83-49 0 0,0 0 128 0,72 47-128 15,-72-47-208-15,0 0-128 0,101 40-32 0,-101-40-8816 16</inkml:trace>
  <inkml:trace contextRef="#ctx0" brushRef="#br0" timeOffset="54597.64">18698 13180 29487 0,'-32'-18'1296'0,"6"6"288"0,5 0-1264 0,7 7-320 15,9 1 0-15,0-1 0 0,-4 3 1120 0,-5-5 160 16,-7-5 48-16,-5-2 0 0,-4 0-848 0,6 2-160 16,-2 2-48-16,1 3 0 15,1 5-1424-15,0 2-272 0,-4 3-64 0,2 4-16 16,-4 6 208-16,2 0 32 0,-1 5 16 0,1-1 0 0,5 6 1616 0,-3 1 320 16,0 8 64-16,8 1 16 0,-1 3 576 0,7 1 128 15,5 0 32-15,5 6 0 0,2 1-832 0,4 4-160 16,4 5-48-16,3 1 0 0,6 3-336 0,1-1-128 0,8 1 0 0,-3-3 0 15,3 4 0-15,0-1-336 0,-7 1 48 0,-3-1 16 32,-2 2-816-32,-9 4-176 0,-2 7-16 0,-6-2-16 15,-1 5-64-15,-6-7-16 0,-2-3 0 0,-2-4 0 0,-5-3 864 0,-2 1 160 0,0-3 32 0,-5-5 16 16,-1-2 304-16,0-7 0 0,-3-5 0 0,2-12 0 16,0-8-240-16,2-13 64 0,0-6 16 0,0-11 0 15,3-10 864-15,0-6 160 0,6-9 32 0,5-5 16 16,0-4 224-16,6-15 32 0,1-3 16 0,10-16 0 15,1-10-368-15,8-4-80 0,5-6-16 0,5 4 0 16,2 5-592-16,6 1-128 0,3 5 0 0,3 1 0 16,4 1-480-16,1 4-32 0,4 11-16 0,7 6 0 15,7 10-416-15,6 4-80 0,7 9 0 0,10-1-16 16,8-1-16 0,-3 1 0-16</inkml:trace>
  <inkml:trace contextRef="#ctx0" brushRef="#br0" timeOffset="56106.38">23641 9395 17503 0,'-10'10'1552'0,"3"-1"-1232"15,7-2-320-15,2-3 0 0,1 4 352 0,-3 1 16 16,-3 12 0-16,1 10 0 0,2 9-368 0,0 4 144 31,5-1-144-31,0-3 0 0,8 1 336 0,-5 0-32 0,-8-41-16 0,32 87 0 0,-32-87 912 0,45 105 176 16,-45-105 32-16,56 120 16 0,-20-54 0 0,4 0 0 15,4 6 0-15,5-2 0 0,6-1-400 0,-4-1-96 16,1 0-16-16,-3 0 0 0,-2 2-416 16,-2 1-96-16,2 11-16 0,-1-9 0 0,-8-3-224 0,2-1-160 0,2 3 192 0,0-2-192 15,-6-3 0-15,3 0 0 16,1-1 0-16,-40-66 0 16,75 108-720-16,-75-108-112 0,71 90 0 0,-71-90-13952 0</inkml:trace>
  <inkml:trace contextRef="#ctx0" brushRef="#br0" timeOffset="56404.87">25103 9912 27647 0,'-14'-7'2448'0,"7"6"-1952"16,7 1-496-16,4 1 0 0,-1-1 1408 0,1 4 192 16,1-1 48-16,-5-1 0 0,5 7-1280 0,-1 5-368 15,-2 7 144-15,-8 1-144 16,-8 10-1152-16,-8 2-320 0,-10 6-48 0,-11 13-16 16,-9 2-48-16,-15 5-16 0,-15 6 0 0,-8 4 0 0,-11-1 1760 0,3 3 352 15,-3 4 64-15,0 6 0 0,7 2 1472 0,-2 1 272 16,-2 7 64-16,-1 1 16 0,2-5-1520 0,8 5-304 15,3 4-64-15,11 4-15792 0</inkml:trace>
  <inkml:trace contextRef="#ctx0" brushRef="#br0" timeOffset="57085.08">25870 14126 2751 0,'5'-2'256'0,"-1"-2"-256"16,-3 4 0-16,3-3 0 0,-1 3 272 0,6-2 16 15,0-5 0-15,7-2 0 0,4 1 176 0,7-6 48 16,-5 3 0-16,1-1 0 0,1 3 288 0,1 1 64 15,-25 8 16-15,50-11 0 0,-50 11 128 0,54-10 16 16,-54 10 16-16,61-5 0 0,-61 5 112 0,72-6 0 16,-72 6 16-16,83-7 0 0,-83 7-720 0,93-5-128 15,-93 5-48-15,110-3-8000 0</inkml:trace>
  <inkml:trace contextRef="#ctx0" brushRef="#br0" timeOffset="58206.33">18957 14827 21183 0,'-9'7'1888'0,"1"-1"-1504"15,8-1-384-15,0-3 0 0,0-1 1600 0,-4 8 256 16,-1 3 64-16,-5 7 0 0,-3 8-416 0,-4 7-80 15,-6 6-16-15,2 4 0 0,-1 1-384 0,-4 2-96 16,-2 2-16-16,-2 0 0 0,2 5-592 0,0-7-128 16,4-4-32-16,0-3-16528 0</inkml:trace>
  <inkml:trace contextRef="#ctx0" brushRef="#br0" timeOffset="59257.9">4037 16806 18431 0,'-36'17'1632'0,"13"-3"-1312"0,2-5-320 0,7 0 0 0,11-6 624 0,1-1 48 16,0 0 16-16,0 0 0 0,-5 6 240 0,0 1 48 15,6 0 16-15,-1-1 0 16,2-2-1296-16,0 1-256 0,0 0-48 0,0 1-16 15,-5 1-96-15,1 0-32 0,-4-1 0 0,2 1 0 0,-2 0 592 0,2-6 160 0,5 2 0 0,4-1 0 16,6-4 144-16,3 0 112 0,2-4 0 16,-14 4 16-16,0 0 112 0,77-19 0 15,-77 19 16-15,75-26 0 0,-75 26 176 0,90-29 48 0,-90 29 0 16,80-20 0-16,-80 20-240 0,0 0-64 0,105-8 0 0,-105 8 0 16,0 0-320-16,89 22 0 0,-89-22 0 0,0 0 0 15,57 58 0-15,-45-32 0 0,-6 5 0 0,-6 4-128 16,-4 5 128-16,-8 9 144 0,-7 8-16 0,-7 8-128 15,-6 3 320-15,-6 5-64 0,-4 4 0 0,-7 10 0 16,-3 2 80-16,-9 6 16 0,-10 5 0 0,1-10 0 16,4-10-96-16,3-5 0 0,4-3-16 0,3-11 0 0,9-7-240 15,3-11 0-15,10-8 0 0,2-12 0 0,4-9 0 0,4-4-128 16,1-3 128-16,6-5 0 0,1-2-384 0,6-4 0 16,1-3-16-16,4-3 0 15,1-4-688-15,4-4-144 0,2-2-32 0,3-7 0 0,0 1 864 0,4-2 160 16,3-1 48-16,6 3 0 0,-4-2 640 0,7-2 144 15,7-1 32-15,-1 3 0 0,7 2 80 0,-3 1 32 16,-31 25 0-16,71-33 0 0,-71 33-368 0,0 0-80 16,105-12-16-16,-105 12 0 0,0 0-144 0,115 14-128 15,-115-14 144-15,0 0-144 0,129 25 0 0,-129-25 0 16,97 10 0-16,-97-10 0 0,100-2 0 0,-100 2 0 16,115-24 0-16,-49 1 0 15,2 2-656-15,9-7-240 0,8 1-32 0,0-7-10464 0</inkml:trace>
  <inkml:trace contextRef="#ctx0" brushRef="#br0" timeOffset="59730.31">6167 16670 32255 0,'-39'-5'1424'0,"17"3"304"0,-1 1-1392 0,11-1-336 15,7-2 0-15,1 4 0 0,-1 0 640 0,-4-3 64 0,-8-2 16 0,-4 3 0 0,-4-5-576 0,-1 5-144 16,0-1 0-16,-5 3 0 16,-2 5-2000-16,0 0-432 0,-6 6-96 0,3 2-16 15,-4 5-704-15,-1 1-144 0,3 5-16 0,-2 1-16 16,0 4 2080-16,5 1 400 0,0 3 96 0,4 0 16 0,5 0 2592 0,3 2 528 16,6 5 96-16,3-1 32 15,5 1-240-15,6-4-32 0,6-3-16 0,2-5 0 16,7-2-1360-16,4-5-256 0,-16-21-64 0,0 0-16 0,84 40-432 0,-84-40 0 15,0 0 0-15,115-12 0 16,-115 12-272-16,76-30-144 0,-34 8-32 0,2-4 0 0,-1 1 192 0,1-4 48 0,-2 1 0 0,1-5 0 16,1 1 208-16,-1 1 208 0,3 1-32 0,-3 3-16 15,-4-3-32-15,1 7 0 0,-9 2 0 0,1 2 0 16,-10 5-128-16,-1 2 0 0,-2 7 0 0,-3 1 0 16,-7 8 0-16,-2 1 0 0,0 7 0 0,-7 2 0 15,0 9 160-15,-7 6 96 0,-2 8 32 0,-5 7 0 16,0 8 720-16,-7 11 144 0,-3 10 16 0,-2 3 16 15,-9 8 368-15,-5 12 80 0,-9 6 16 0,-2 13 0 16,-4 7-624-16,-1-5-112 0,2-4-16 0,5-10-16 16,5-5-560-16,10-20-96 15,11-14-32-15,14-18-18704 0</inkml:trace>
  <inkml:trace contextRef="#ctx0" brushRef="#br0" timeOffset="60819.11">25530 12039 27647 0,'-26'-4'2448'0,"5"4"-1952"0,11 4-496 0,6-2 0 15,4-1 800-15,-8 1 64 0,-6 2 16 0,-9 1 0 16,-1 9-176-16,6 1-48 0,11 5 0 0,7-20 0 16,0 0-656-16,54 66-272 0,-54-66 16 0,87 52 0 15,-87-52 0-15,115 56 0 0,-115-56 0 0,133 50 0 16,-62-24 32-16,1 6 16 0,3 8 0 0,-4 0 0 16,2 3 208-16,-10 1 0 0,-63-44-160 0,106 98 160 15,-106-98 192-15,96 118 128 0,-96-118 0 0,84 132 16 16,-44-65 560-16,-40-67 96 0,78 130 32 0,-38-64 0 0,2 1-384 0,2-5-80 15,3 1-16-15,-47-63 0 0,97 117-288 0,-97-117-48 16,101 108-16-16,-101-108 0 0,101 95-192 0,-101-95 0 0,93 68 0 0,-93-68-160 31,85 49-1456-31,-85-49-304 0</inkml:trace>
  <inkml:trace contextRef="#ctx0" brushRef="#br0" timeOffset="61102.37">27079 12459 33167 0,'-31'-6'1472'0,"7"1"304"0,8 2-1424 0,4-1-352 0,8 4 0 0,3 4 0 0,-3-4 512 0,-5 5 48 15,-1 2 0-15,-8 7 0 0,-2 7-304 0,-7 3-64 16,-2 11-16-16,-4 5 0 0,-7 9 176 0,-4 7 32 15,-8 10 16-15,-6 9 0 16,-3 8 304-16,-7 3 48 0,-1 6 16 0,-10 0 0 16,2 1-304-16,-6 1-48 0,-8 1-16 0,1 3 0 0,-8-2-272 0,6-7-128 15,10-11 0-15,10-7 128 16,8-8-576-16,13-11-112 16,16-3-16-16,13-5-17344 0</inkml:trace>
  <inkml:trace contextRef="#ctx0" brushRef="#br0" timeOffset="63127.93">23969 9301 7359 0,'-21'-4'656'0,"7"3"-528"16,4 2-128-16,6 3 0 0,-3-1 0 0,-3 3 0 15,-13 2 0-15,-12 10 128 32,-17 4-960-32,-6 10-208 0,1 8-48 0,-4 2 0 0,0 3 256 0,2 0 32 0,-8 2 16 0,1-3 0 0,-3-2 544 0,2-8 240 15,5 6-192-15,1-5 192 0,3 0 640 0,2 3 240 16,-1 3 48-16,-1-1 16 0,4 0 176 0,-7 5 32 15,2 2 16-15,-5 2 0 0,1 6-160 0,0-1-48 16,4 0 0-16,0 2 0 0,6 3-624 16,-1-1-128-16,2-2-16 0,-2-2-16 15,3 3-896-15,-3-5-176 0,-1 6-48 0,-5-4 0 32,-1-2-256-32,2 0-48 0,3-6-16 0,-1-3 0 0,5-3 1056 0,-1 4 208 0,3-1 0 0,-2 1 0 15,-1 1 1088-15,1-1 128 0,1-1 48 0,-1 2 0 16,0 2 144-16,3-1 16 0,4 3 16 0,3 3 0 0,9-3-336 0,-2-1-64 15,4 1-16-15,5-5 0 0,1 3-544 0,2-2-112 16,1 4-32-16,-1-2 0 16,1 3-112-16,-1-1-32 0,2 3 0 0,0 4 0 0,2-2 320 0,-6 3 48 15,6 1 16-15,-3-2 0 0,1-6 64 0,-2-1 0 16,0 0 16-16,1-2 0 0,-3-4-272 0,3 3-64 0,1 2-16 0,2-1 0 16,-4 2 64-16,2 0 16 0,2 1 0 0,1 1 0 15,1-2-208-15,-6 5-48 0,4 1 0 0,-3-1 0 16,2 0-128-16,3 2 0 0,0-4 0 0,3-3 0 15,1 2 0-15,3-4 0 0,3-2 192 0,2-1-64 16,5-6-128-16,0-2 192 0,0 5-192 0,3-7 192 0,2 3-16 16,-5-37 0-16,11 66 0 0,-11-66 0 0,16 59-176 0,-16-59 0 15,0 0 0-15,34 86 128 0,-34-86-256 0,0 0-64 16,54 75-16-16,-54-75 0 16,0 0-496-16,84 66-112 0,-84-66-16 0,77 38 0 31,-77-38-16-31,92 40-16 0,-92-40 0 0,101 37 0 0,-101-37 128 0,114 31 32 0,-114-31 0 0,134 26 0 15,-56-17 224-15,11 0 48 0,16-1 16 0,-6-1 0 16,2 4-336-16,-5-3-64 0,-2 6-16 0,5-1 0 16,11 4 240-16,-2 2 32 0,0-1 16 0,-10 2 0 0,-8 3 544 0,10 0 272 15,2 3-16-15,12 0-16 0,1 0 464 0,3-3 80 16,-3-6 32-16,4 1 0 16,10-4-560-16,3-2-96 0,9-7-32 0,0 0 0 0,-3-7-128 0,8-1 0 0,13 3 0 15,-2-5 0 1,-16 1 320-16,5-1-32 0,6 10 0 0,-4-5 0 0,-15-1 352 0,-1 1 64 0,-3 1 0 0,3 3 16 15,4 4 48-15,-9-4 0 0,-12-2 0 0,0-2 0 16,0 0-448-16,4-2-64 0,-4-5-32 0,-3-2 0 16,-3-5-224-16,1 2 0 0,0-2-192 0,-4 4 192 15,0-6-432-15,-4 2 32 0,-15-5 0 0,-5 0 0 32,-1 0 400-32,-4-2 0 0,5 7 0 0,-7-7 0 0,2-2 0 0,-8-1 224 15,-8-2-32-15,-12-4 0 0,-5 1 0 0,-2-3-16 16,-8 1 0-16,-4-4 0 0,-6 4 32 0,-4-9 16 15,-6 5 0-15,-4-9 0 0,-1 1 160 0,-2-4 16 16,-7-4 16-16,-4-3 0 0,-1 2 480 0,-4-6 112 16,1 4 16-16,-5-10 0 0,-1-2-144 0,0-2-32 15,-3 3 0-15,-4-2 0 0,-2-3-400 0,-3 0-96 16,4 4-16-16,-10-2 0 0,6 2-192 0,-7-4-144 0,2-1 192 16,-4-2-192-16,2 1 128 0,-6 3-128 0,-1 2 0 0,0 1 0 15,0-2 0-15,-3-5 0 0,2 2-208 0,1-8 80 16,0-1-128-16,-2-3-32 0,2-1 0 0,4 4 0 15,-4 5 720-15,-2 0 144 0,4-3 16 0,-4-6 16 32,5-1-1696-32,-6 1-352 0,3 1-64 0,-6 8-16 15,3 5 624-15,-1 4 128 0,1 0 32 0,2 5 0 0,1-4 128 16,0 4 32-16,2-1 0 0,1 1 0 0,3 0 144 0,-1 3 48 0,3 4 0 0,-3-2 0 16,6 6-160-16,1-1-32 0,-3 1 0 0,-1-1 0 15,3 1 48-15,-6-2 0 0,-2 3 0 0,-5-3 0 0,-3 8 528 16,-4 2-128-16,2 4 128 0,-2 1 0 0,-1-1 288 15,1 3 112-15,-3 2 32 0,-4 3 0 0,0 1 480 0,0 3 112 16,-5 1 0-16,-1 1 16 16,-4 1-208-16,-4 1-32 0,4 1-16 0,-4 7 0 0,-2 2-624 0,1 3-160 15,-4 4 0-15,-5 3 0 16,-7 2-832-16,-2 2-208 0,-3-2-48 0,3 0 0 16,0 8-16-16,3 1-16 0,5 3 0 0,-3-1 0 15,0 4 224-15,2-6 64 0,6 0 0 0,1-4 0 16,5 0-144-16,11 1-32 0</inkml:trace>
  <inkml:trace contextRef="#ctx0" brushRef="#br0" timeOffset="64353.47">25466 8759 11967 0,'-2'0'1072'0,"2"0"-864"16,-3 0-208-16,3 0 0 0,0 4 288 0,0-4 16 0,-4 0 0 0,-1 3 0 15,0-1-496-15,-1 3-80 0,3-3-32 0,-1 0 0 16,4-2 96-16,4 3 16 0,-1-3 0 0,6 2 0 16,2-2 464-16,1 0 112 0,3-2 0 0,3 2 16 15,3-3 496-15,5 3 80 0,0 0 32 0,-26 0 0 16,59 0-208-16,-24 0-32 0,3 0-16 0,-1 0 0 15,1-4-544-15,-1-1-208 0,7 3 176 0,3-5-176 16,1 6 176-16,3-3-176 16,5 1 192-16,1-3-192 0,1 3 448 0,-6-2 0 0,-1-1-16 0,-3 1 0 15,1 2-432-15,-2-3 128 0,-7-1-128 0,-1 4-9424 16</inkml:trace>
  <inkml:trace contextRef="#ctx0" brushRef="#br0" timeOffset="64542.07">24851 9155 22111 0,'-35'8'976'0,"14"-2"208"0,7-1-944 0,10 2-240 16,8-6 0-16,1 3 0 0,7-1 640 0,8 3 64 15,-20-6 32-15,87 10 0 16,-12-8-96-16,12-9-32 0,19-2 0 0,13 0 0 15,6-8-1200-15,-3 3-240 0,-12-3-64 0,-11 3 0 0</inkml:trace>
  <inkml:trace contextRef="#ctx0" brushRef="#br0" timeOffset="66149.03">7446 18048 22111 0,'-21'23'1968'0,"7"-4"-1584"16,5-7-384-16,9-7 0 0,0 2 1760 0,-3 4 272 16,-6 11 48-16,-5 11 16 0,5 7-752 0,1-3-128 15,8-2-48-15,3-7 0 16,2-7-1824-16,4-4-368 0,0-5-80 0,-6-1-12832 0</inkml:trace>
  <inkml:trace contextRef="#ctx0" brushRef="#br0" timeOffset="66905.16">9286 16639 31327 0,'-12'17'2784'0,"6"-8"-2224"16,6 0-560-16,4-9 0 0,3 3 768 0,2-1 64 0,3 10 0 0,-12-12 0 15,0 0-592-15,78 61-112 0,-78-61-128 0,89 33 176 16,-89-33-176-16,106 16 128 0,-106-16-128 0,107 5 128 16,-107-5-128-16,96 0 160 0,-96 0-160 0,0 0 160 15,115 0-160-15,-115 0 0 0,0 0 144 0,83 0-144 16,-83 0 272-16,0 0-16 16,0 0 0-16,0 0 0 0,0 0 16 0,0 0 0 0,0 0 0 0,32 45 0 15,-46-27 112-15,-9 3 0 0,-3 7 16 0,-6 1 0 0,-1 2-208 16,-3 8-64-16,-4 1 0 0,-4 0 0 0,4 0-128 15,-11 7 0-15,1-2 0 0,-8 1 0 0,10-3 0 0,-1 1 0 16,5-1 0-16,4-3 0 0,7-3 0 0,5-4 0 16,7-5 0-16,6-4 0 0,4-5 0 0,9-5-144 15,2 2 144-15,2-6 0 16,5-1-528-16,4 0 0 0,1-2 0 0,-12-7 0 16,0 0-160-16,0 0-16 0,83 2-16 0,-83-2 0 0,0 0 720 0,102-18 0 15,-102 18 0 1,88-12 0-16,-88 12 384 0,94-7 0 0,-94 7 16 0,82-4 0 0,-82 4-240 0,0 0-160 15,86 2 192-15,-86-2-192 0,0 0 0 0,0 0 0 16,0 0-160-16,0 0 160 0,0 0-416 0,33 52 32 16,-49-34 16-16,-6-1 0 0,-5 9 208 0,-4 1 160 0,-4 4-208 0,-8-1 80 15,-3 1 128-15,-8-3 0 0,-5 1 160 0,-4-3-160 16,2-3 528-16,-1 3 16 0,1 0 0 0,-2-3 0 16,5 5-64-16,1-11-16 0,8 1 0 0,0-6 0 15,0-7-464-15,9-1-336 0,11-10 48 0,6-2 16 31,11-5-2480-31,15-4-480 0</inkml:trace>
  <inkml:trace contextRef="#ctx0" brushRef="#br0" timeOffset="67336.19">11109 16942 33167 0,'0'0'1472'16,"3"-4"304"-16,-1 4-1424 0,5-1-352 0,-2-3 0 0,-1-1 0 0,2-2 512 0,7-2 48 16,4-8 0-16,4-6 0 0,-4 1-560 0,-6-1-144 15,-6 2-16-15,-7 9 0 16,-10 7-1504-16,-5 3-288 0,-8 7-64 0,-8 7-16 31,-3 7-80-31,-13 13 0 0,-10 3-16 0,-1 12 0 16,-1 1 1360-16,2 6 256 0,3 4 64 0,8-2 16 0,1-1 2096 0,6 3 432 15,7-2 80-15,6 6 0 0,5 3-176 0,9-3-32 16,11 1-16-16,8-5 0 0,7-6-1184 0,11-3-256 0,-23-49-32 0,66 82-16 16,-66-82-272-16,101 50-48 0,-101-50-16 0,134 24 0 15,-47-22-128-15,2-11 0 0,2-10 0 0,-6-10 128 16,2-8 16-16,2-6 0 0,0-4 0 0,2-7 0 16,6-4 256-16,-6-3 48 0,-4-2 16 0,-5-1 0 0,-5 1 0 0,1-3 0 15,-3-2 0-15,-4-5 0 0,-1-2-464 0,-11 0 128 16,-6 0-128-16,-15 4 0 0,-12 1 0 0,-8 9 0 15,-12 6 0-15,-7-1-160 0,-8 2-32 0,-14 2-16 16,-6 6 0-16,-15 8 0 0,-5 3-96 0,-12 18-16 16,-5 8 0-16,-2 9 0 15,2 9-96-15,-4 12-32 0,-1 1 0 0,5 8 0 16,5-2-464-16,5-6-112 0,5 3 0 0,8-10-13696 0</inkml:trace>
  <inkml:trace contextRef="#ctx0" brushRef="#br0" timeOffset="68168.61">25671 6946 15663 0,'-17'-9'1392'0,"1"1"-1120"15,6 4-272-15,1 4 0 0,4-2 1296 0,-11-1 208 16,-10-6 32-16,-16-3 16 0,-10-4-208 0,-6 1-64 0,10 1 0 0,4 5 0 16,6 4-512-16,5 1-128 15,7 4 0-15,3 7-16 0,7 0-384 0,6 2-80 16,3 7-16-16,7-2 0 15,7 3-144-15,-7-17 0 0,0 0 0 0,0 0 0 0,92 85 0 0,-92-85 0 0,84 56 0 0,-84-56 0 16,103 63 0-16,-103-63 240 0,101 82-64 0,-101-82-16 16,97 108 80-16,-97-108 16 0,98 127 0 0,-49-56 0 15,1 2 256-15,1-1 48 0,4 3 16 0,-1 5 0 16,0 2-80-16,-1 0-16 0,1 1 0 0,-4 1 0 16,-4-1-336-16,-3-8-144 15,-3-2 128-15,0-5-128 0,-40-68 0 0,79 119 0 0,-79-119 0 0,66 109 0 0,-66-109 0 16,61 89 0-16,-61-89 0 0,45 70 0 15,-45-70-976-15,0 0-80 16,35 77-16-16,-35-56-12912 0</inkml:trace>
  <inkml:trace contextRef="#ctx0" brushRef="#br0" timeOffset="68498.42">24727 8270 30399 0,'-4'3'2704'0,"4"3"-2160"0,9 1-544 0,0-1 0 0,-9-6 752 0,0 0 32 0,0 0 16 0,103 35 0 46,-103-35-1504-46,148 21-320 0,-59-24-48 0,-2-8-16 16,7-10-672-16,-7-5-144 0,-2-5-16 0,-6-13-16 0,-11-4 1312 0,-2-10 272 0,0-3 48 0,-1-2 16 16,-8 2 3104-16,9 1 640 0,4 0 112 0,5 5 16 15,2 1-2400-15,1 1-480 0,-3 3-112 0,0 6-16 16,2 4-288-16,10 2-64 0,10 3-16 0,13 2 0 16,10 3-720-16,8 8-128 0,1 1-48 0,10 0-15136 15</inkml:trace>
  <inkml:trace contextRef="#ctx0" brushRef="#br0" timeOffset="71201.53">25884 6453 18431 0,'-5'-2'1632'0,"-2"2"-1312"0,5 0-320 0,4 2 0 15,1-2 608-15,1 4 48 0,4 1 16 0,1 4 0 16,5 5-432-16,-14-14-96 0,0 0-16 0,77 55 0 31,-77-55-768-31,0 0-176 0,90 61-16 0,-90-61-16 16,0 0-448-16,0 0-96 0,53 86-16 0,-60-60 0 0,-4 5 1216 0,-10-1 192 0,-8-2 144 0,-4 1-16 16,-6-1 1392-16,-1-4 272 0,-3 1 64 0,-1-1 16 15,2-1-272-15,-7 3-48 0,-3 5-16 0,-9 4 0 16,4 2-912-16,-6 1-192 0,-3 2-48 0,-4 0 0 15,-5 5-560-15,0-1-112 0,4 8-32 0,-4 4 0 16,5 3-768 0,-5-1-176-16,0 3-16 0,-5-4-16 15,-9 1 704-15,-3-3 144 0,-1-4 16 0,1 6 16 0,3 8 416 0,-3 1 176 0,3 2-16 0,-3 2 0 0,-8 1 448 0,10-5 96 16,11-5 0-16,1 5 16 0,6 0 272 0,6 6 48 16,9-2 16-16,-1 4 0 0,9 1-624 0,2 4-128 15,2 1-32-15,0-4 0 0,6-2-272 0,-1-5 0 16,5-1-208-16,-3 4 80 15,5 1-560-15,-2 2-96 0,0 5-32 0,-3 3 0 16,-2 4-32-16,-2-3-16 0,0 0 0 0,0-1 0 16,-1 3 304-16,-2 2 64 0,-2 3 16 0,-6-6 0 0,1-5 352 0,1-5 128 15,3-8 0-15,-1 2-144 0,5-3 400 0,1-1 96 16,3-1 16-16,0-3 0 0,1 0 384 0,3-7 80 0,-3 4 0 16,3-1 16-16,-4 2-288 0,-4-3-64 0,1-4-16 0,-6 4 0 15,-5 3-480-15,-2 2 0 0,2 2-128 0,2-2 128 31,-1 3-1200-31,1-1-128 0,-2 3-16 0,-3-3-16 16,1 3-352-16,-3-8-64 0,-2-1-16 0,-6 1 0 16,1-1 704-16,-2-1 128 0,7 1 16 0,4 1 16 15,4-1 176-15,-1 8 48 0,-3-1 0 0,-2 1 0 0,1 3-224 16,-5-1-32-16,-6 1-16 0,1-1 0 0,-2 2 688 0,4-1 144 16,8 2 144-16,1 0-208 0,8-8 656 0,0 4 128 15,-1 4 16-15,3-4 16 0,5-3 384 0,0 3 80 0,4 0 16 0,-2 1 0 0,3-3-320 16,2-7-48-16,9-3-16 0,2-7 0 0,4-3-544 0,6-4-160 15,2-7 0-15,7 2 0 0,0-4 0 0,5-1 0 16,5-4 0-16,-3-3-192 16,6-1-208-16,1-1-48 0,3-2-16 0,1-1 0 0,1-4 160 0,-4-2 48 15,6 4 0-15,-2-6 0 0,3 4 704 0,-17-14 160 16,0 0 32-16,0 0 0 0,71 56 384 0,-71-56 64 16,0 0 32-16,61 62 0 0,-61-62-448 0,46 58-96 15,-46-58 0-15,56 63-16 0,-56-63-384 0,59 55-176 16,-59-55 160-16,75 58-160 0,-75-58 0 0,90 54 0 15,-90-54 0-15,107 52 0 0,-107-52-384 0,123 56 48 16,-123-56 0-16,128 57 0 0,-128-57 80 0,115 54 32 16,-115-54 0-16,115 54 0 15,-115-54 224-15,123 44 0 0,-123-44-160 0,150 35 160 0,-150-35 0 16,176 26 160-16,-176-26-16 0,173 14 0 0,-79-14 640 0,10-5 128 0,11-4 32 0,4-5 0 16,1-2-256-16,-1-1-48 0,-1-1-16 0,6-4 0 15,3-3-496-15,-2 4-128 0,-10 4 0 0,-5 5 0 16,-5 3 0-16,1 4 0 0,9 0-160 0,-3 5 160 31,-4 3-640-31,-5 2 0 0,-2 1-16 0,5-1 0 0,5 2 496 0,8-2 160 0,8 4 0 0,-8-4 0 16,-8-2-128-16,16-3 128 15,9-8 0-15,-2-4 0 0,-10 1 0 0,0-1 0 0,-2 1 0 0,2 3 0 16,3 1 144-16,-12 7 96 0,-9 5 16 0,-10-2 0 0,-2 6 256 16,7-2 48-16,5 4 16 0,-1 3 0 0,-7 3-224 0,-6-1-32 15,-3 1-16-15,8-3 0 0,13-4-112 0,9-3 0 16,10-5-16-16,-11-4 0 0,-6-1-176 0,6-1 0 15,2-4 0-15,2-1 0 0,-3 4 0 0,-13 1 0 16,-12-1-176-16,-3 5 176 0,-2-2 0 0,-6 1-160 16,-2-1 160-16,-81 2 0 0,132 5 0 0,-132-5 0 15,98 9 0-15,-98-9 144 0,0 0 128 0,123 17 32 16,-123-17 0-16,87 0 0 0,-87 0-48 0,101-14 0 16,-101 14 0-16,112-24 0 15,-112 24-256-15,118-31 0 0,-118 31 0 0,105-34 0 0,-105 34 0 0,98-43 0 16,-55 17 0-16,-1-4 0 0,-7 4 0 0,-9-5-144 15,-7-1 144-15,-7 3-192 16,-6-3-544-16,-8-2-112 0,-7-3-32 0,-8 0 0 0,-4-1 432 0,-7-5 64 0,-7-3 32 0,-8-6 0 16,-3 3 1472-16,-3-3 288 0,-3 3 64 0,3-3 16 15,-3 8-64-15,0-4-16 16,-2-1 0-16,5-5 0 0,2 2-640 0,3-2-144 0,4-4-32 0,4-3 0 16,1 0-592-16,-2-5 0 0,2-9 0 0,-8-1 0 15,6 1-224-15,2-4-112 0,-5 4-32 0,2-5 0 16,-6-2-320-1,-1 2-64-15,-4 5-16 0,-1 4 0 0,8 5 544 0,-2 5 224 0,1 0-192 0,6 2 192 16,2 1 208-16,4-3 176 0,0 0 16 0,1-5 16 16,2 0 160-16,4 0 48 15,1-2 0-15,4-2 0 0,0 4-368 0,5 1-80 0,0-6-16 0,2-4 0 0,1-5-160 16,-4 0 0-16,4-7 0 0,-6 7 0 0,3 1-128 0,-4-1 128 16,3 5-160-16,-1-3 160 0,0 3 0 0,6-5 0 15,-2-4 0-15,3 1 0 0,4 4 0 0,5-6 0 16,1 1 0-16,3-3 0 0,1-2 176 0,2-3-176 15,-3 0 160-15,-4 3-160 16,1 12 144-16,-4-1-144 16,-2 8 128-16,-1 4-128 0,-6 0 0 0,-2 0 0 0,0 0 0 0,-3-1 0 0,1 8 0 0,0-5 0 15,4 1 0-15,-2 2 0 0,6 4 0 0,-1-4 0 16,9 3 0-16,0-3 0 0,5 2 0 0,4-4 0 16,3-1 0-16,5 1 0 0,3-1 0 0,1 4 0 15,5 3 0-15,-7-1 0 0,4 6-320 0,-3 0 48 0,3 0 16 16,-2 1 0-1,-4-5-80-15,1 4-16 0,-2-5 0 0,-4-1 0 16,2 6 352-16,-2-2 0 0,2 2-144 0,-2-2 144 16,-2 5 0-16,3-3 0 0,-1 3 0 0,-7-3 0 15,0 1 0-15,-1 1 0 0,-8-4 0 0,3 1 0 16,-3 3 0-16,1-1 0 0,1 3 0 0,-3-1 0 16,1-2 0-16,1-1 0 0,1 0 0 0,-2-2 0 15,-1-2 0-15,2-1-128 0,-6 3 128 0,-5 1-160 16,-3 1-352-16,-10 12-64 0,-7 9 0 15,-10 10-16-15,-10 10 0 0,-9 8 0 0,-6 12 0 0,-6 5 0 16,1 1 304-16,-6 8 64 0,-5 5 16 0,-7-2 0 0,3 4-48 16,-5-6-16-16,3-3 0 0,0-7-11120 15</inkml:trace>
  <inkml:trace contextRef="#ctx0" brushRef="#br0" timeOffset="71720.3">27036 6483 10127 0,'3'2'896'0,"-3"-1"-704"0,6 1-192 0,-1 2 0 0,2-3 416 0,-2 1 48 15,7 0 16-15,2-2 0 0,7 5 288 0,-21-5 48 16,0 0 16-16,112 12 0 0,-112-12-576 0,83 0-96 15,-83 0-32-15,89 0 0 0,-89 0-128 0,98-5 0 16,-98 5 0-16,95-5 0 0,-95 5 544 0,89-7 128 16,-42 5 32-16,-1-5 0 0,-46 7 32 0,89-3 16 15,-46-3 0-15,1 5 0 0,-44 1-608 0,76-7-144 16,-41 1 0-16,-3 3-9088 0</inkml:trace>
  <inkml:trace contextRef="#ctx0" brushRef="#br0" timeOffset="71955.83">27456 6462 7359 0,'-40'-9'320'0,"12"0"80"16,2 4-400-16,3 0 0 0,9 2 0 0,4 1 0 0,-4 0 1600 0,-9-3 256 16,-17 0 32-16,-9 1 16 0,2 2 480 0,5 4 112 15,16 2 0-15,5 1 16 16,11 0-896-16,6 4-176 0,10-1-32 0,6 1-16 0,7 3-992 15,-19-12-192-15,0 0-32 0,108 23-16 0,-108-23-368 0,122 14-80 16,-40-11-16-16,7 1 0 16,-2 1-208-16,2-1-64 0,-4-3 0 0,11 3 0 15,5-1-448-15,2-1-80 0,10 5-32 0,-10-2-9152 16</inkml:trace>
  <inkml:trace contextRef="#ctx0" brushRef="#br0" timeOffset="72814.62">13111 17442 21183 0,'-18'24'1888'0,"3"-5"-1504"0,8-6-384 0,3-8 0 0,4 0 1856 0,-5 7 288 15,-11 16 64-15,-8 16 16 0,-2 13-1056 0,-7 4-208 16,1 3-32-16,4-1-16 15,-3-2-1648-15,1-2-336 0,-4 2-64 0,2 2-16 16,-6 3-1584-16,1-5-320 0,-1 4-64 0,5-15-16 16,7-6 1728-16,5-16 352 0,16-16 64 0,8-18 16 0,13-14 640 0</inkml:trace>
  <inkml:trace contextRef="#ctx0" brushRef="#br0" timeOffset="73427.63">14669 16282 16575 0,'-9'12'736'0,"6"-7"160"0,3 4-720 0,3-4-176 15,-3-3 0-15,3 0 0 0,3-2 640 0,2 5 80 16,6 2 32-16,7-2 0 0,-21-5-192 0,0 0-48 16,0 0 0-16,93 23 0 0,-93-23-368 0,0 0-144 15,0 0 0-15,102 14 144 0,-102-14 656 0,0 0 128 16,93 8 32-16,-93-8 0 0,0 0-320 0,0 0-48 15,104 21-16-15,-88-16 0 0,-7 4-336 0,-6 0-80 16,-6 5-16-16,-8-2 0 0,-4 5-144 0,-8 4 0 0,-5 4 144 0,-7-1-144 16,-5 4 0-16,-3 2 0 0,-1 1 0 15,0 4 0-15,4-4 0 0,4-1 0 0,1-6-144 0,5 0 144 16,6-1 0-16,3-4-176 16,4-3 176-16,3-2-128 0,5-2 128 0,4-1 0 0,5-3 0 0,1 1 0 15,6-4 0-15,0 4 0 0,6 0 0 0,-1-2 0 16,2 1 0-16,3-1 0 0,1 0 0 0,4-2-128 15,-22-5 128-15,0 0 0 0,0 0 128 0,112 21-128 16,-112-21 240-16,0 0-32 0,123 2 0 0,-123-2 0 16,0 0 128-16,133-5 32 0,-133 5 0 0,0 0 0 0,101-2-368 0,-78 4 0 15,-6 1 0-15,-5 3 128 0,-5 2-128 0,-2 1 0 16,-5 5 0-16,-7 3 0 0,-1 6 0 0,-3 3 0 16,-6 5 0-16,-9 4 0 0,-2 4 144 0,-5 1 64 15,-7 3 16-15,-6 2 0 0,-6 4 256 0,0 0 48 16,0 3 16-16,6-6 0 0,8-12-128 0,7 1-32 15,3-3 0-15,10-8 0 0,6-10-384 0,12-9-272 16,9 0 32-16,8-12-14352 0</inkml:trace>
  <inkml:trace contextRef="#ctx0" brushRef="#br0" timeOffset="73900.02">15808 16493 13823 0,'-28'10'1216'0,"11"-7"-960"0,3 6-256 0,5-5 0 16,6-3 1888-16,1-1 336 0,2 2 64 0,-2 0 16 15,2 5-32-15,0-2 0 0,7 0 0 0,-1 1 0 16,8-3-1696-16,1-3-320 0,8-3-80 0,0 1-16 16,-23 2-160-16,0 0 0 0,0 0 0 0,109-23-176 15,-109 23 176-15,0 0 0 0,93-24 0 0,-93 24 0 16,0 0 0-16,89-23 0 0,-89 23 0 0,0 0 0 15,0 0 0-15,0 0 0 0,94-12 0 0,-87 14 0 0,-6-1 176 16,-2 3 64-16,-3 1 16 0,-6 4 0 16,-3 0-48-16,-4 4 0 0,-6 5 0 0,-1-1 0 0,0 1-352 0,-3 3-80 15,5-2-16-15,-4-2 0 32,3 1-736-32,2-4-160 0,4 0-16 0,5-6-16 0,1 1 496 0,2 0 96 0,1-1 32 0,1-4 0 0,5 5 368 0,2-6 176 15,3 2-160-15,4-1 160 0,2-3 0 0,2 6 0 16,4 0 0-16,6-3 160 0,-21-4 544 0,0 0 128 15,0 0 0-15,115 35 16 0,-115-35 112 0,0 0 0 16,110 38 16-16,-110-38 0 0,84 28-384 0,-84-28-80 16,76 30 0-16,-76-30-16 0,0 0-256 0,75 40-48 15,-63-26-16-15,-12-1 0 0,-5 5 16 0,-12 3 0 0,-8 3 0 0,-13 2 0 16,-6 9 64-16,-8 0 32 0,-9 5 0 0,-5 4 0 16,-4-1-288-16,-6 2 0 0,-8 2 0 0,-5-5 0 15,7-7 0-15,2-9 192 0,5-3-64 16,12-11-128-1,15-7-320-15,13-5-192 0,9-5-16 0,12-9-15088 0</inkml:trace>
  <inkml:trace contextRef="#ctx0" brushRef="#br0" timeOffset="74671.02">26917 4401 21183 0,'-10'6'1888'0,"3"2"-1504"15,9 1-384-15,5 0 0 16,0 0 1232-16,1 4 176 0,-8-13 48 0,0 0 0 16,72 115-896-16,-72-115-176 0,85 122-48 0,-85-122 0 15,94 120-336-15,-94-120 0 0,86 119-192 0,-86-119 64 16,75 132-16-16,-49-60 0 0,-4 1 0 0,-4 4 0 16,-4 4 736-16,-6-4 160 0,1 3 16 0,3-5 16 15,-3 0 800-15,0 0 144 0,5-2 48 0,0 2 0 0,1-4-672 0,3 4-128 16,1-3-16-16,2-6-16 0,-4-9-704 0,-17-57-240 15,37 96 144-15,-37-96-144 16,31 70-1152-16,-31-70-304 0,0 0-64 0,0 0-9280 16,0 0-1856-16</inkml:trace>
  <inkml:trace contextRef="#ctx0" brushRef="#br0" timeOffset="74954.85">27008 5415 23039 0,'-58'2'1024'0,"17"1"192"0,4 3-960 0,14-1-256 0,9-2 0 0,7 3 0 16,-1-3 880-16,-10 6 128 0,-4 5 16 0,-1 1 16 16,7 3-528-16,15-3-96 0,6-4-32 0,-5-11 0 15,0 0-384-15,0 0 0 0,106-9 0 0,-62-8 0 16,3-8 960-16,7-6 272 0,7-4 48 0,10-5 16 15,8-9 240-15,15-3 32 0,10 0 16 0,3-6 0 16,-1 1-752-16,7-1-160 0,4 1-32 0,7 3 0 16,8 7-432-16,-1 2-80 0,-8-1-128 0,-8 3 176 15,0 3-368-15,0 1-64 0,9 3 0 0,-5 3-17712 16</inkml:trace>
  <inkml:trace contextRef="#ctx0" brushRef="#br0" timeOffset="76885.33">16945 17466 4607 0,'-7'-3'400'0,"1"-1"-400"15,3 2 0-15,1-1 0 0,2 0 768 0,0 3 64 16,2-2 0-16,-4-5 16 0,2 2-848 0,-3 1 0 16,-3-3 0-16,-1 4-192 0,-1-1 192 0,-3 4 0 15,-3 4 0-15,2 1 128 0,-2 2 704 0,0 0 128 16,2 2 48-16,0-1 0 0,1 1 912 0,3 3 192 15,-1-3 48-15,0 1 0 0,2-1 160 0,6 0 48 16,-6 3 0-16,5-3 0 0,-5 3-624 0,2-2-112 16,-1 8-32-16,1-1 0 0,-7 0-576 0,0 6-112 15,-2 3-16-15,0 4-16 16,-9 3-608-16,1 7-112 0,1 4-32 0,-5 3 0 0,-2-4-128 0,1 2 0 16,1 4 0-16,4-5 0 0,3-1 0 0,3-6 0 0,7 3 0 0,6-7 0 31,6-2-1056-31,8-5-144 0,6-3-16 0,-17-23-13840 0</inkml:trace>
  <inkml:trace contextRef="#ctx0" brushRef="#br0" timeOffset="77493.31">18123 16580 9215 0,'-23'8'816'0,"7"-2"-656"0,4-1-160 0,5-5 0 0,4 0 1408 0,3 0 240 16,0 0 48-16,0 0 16 0,1 3-176 0,3-6-16 16,4 3-16-16,5-5 0 0,4-2-1248 0,2 0-256 15,-19 7 0-15,0 0 0 16,0 0-128-16,84-16 128 0,-84 16 0 0,0 0 0 0,0 0 0 0,0 0 0 15,89 17 0-15,-89-17 144 0,0 0 1152 0,0 0 240 16,99 32 32-16,-99-32 16 0,0 0-176 0,108 21-48 16,-108-21 0-16,0 0 0 0,108 19-672 0,-108-19-144 0,0 0-32 0,0 0 0 15,89 21-512-15,-80-16 0 0,-7-2 0 0,-4 6 0 32,-3 3 0-32,-6-1 0 0,-5 6 0 0,-10 1 0 15,-5 4-512-15,-7 3-16 16,-6 2 0-16,-7 0 0 0,1 2 32 0,-1-1 16 0,-1 3 0 0,3 1 0 0,2-1 480 0,5-1 0 15,2-1 0-15,6-3 0 0,4-1 640 0,7-2 64 16,6-3 0-16,3-2 16 0,7-4-32 0,5-2-16 16,2 0 0-16,5-1 0 0,4 1-384 0,0-2-80 15,5 2-16-15,1 2 0 0,-15-14 320 0,0 0 48 16,63 44 16-16,-63-44 0 0,0 0 32 0,80 45 16 0,-80-45 0 0,0 0 0 16,101 39-272-16,-101-39-48 0,0 0-16 0,101 31 0 15,-101-31-288-15,0 0 0 0,89 14 128 16,-89-14-128-16,0 0 0 0,0 0 0 0,0 0 0 0,0 0 0 15,35 49 0-15,-57-32 0 0,-10 4 0 0,-6 8 0 16,-11 5 0-16,-8 6 0 0,-1 1 0 0,-8 8 0 16,-6 3 0-16,-1 2 0 0,2-1 0 15,-1-8 0-15,6-5 320 0,7-7-64 16,5-8 0-16,14-10 0 0,8-6-256 0,15-7 0 0,10-8 0 0,14-11 0 31,16-9-1920-31,11-12-480 0</inkml:trace>
  <inkml:trace contextRef="#ctx0" brushRef="#br0" timeOffset="77903.83">19517 16634 17503 0,'8'5'768'0,"-2"-2"176"0,2 1-752 0,-4-2-192 16,1 1 0-16,-5 1 0 0,0-3 2320 0,3 8 432 0,3 3 96 0,-1 2 16 15,-5 5-384-15,0 0-80 16,-11 1-16-16,-1 2 0 0,-5 4-1184 0,-6-3-240 0,-3 8-64 0,-4-1 0 31,3 1-384-31,-7 2-64 0,3 0-32 0,3 1 0 16,-1-1-112-16,2-2-32 0,8-1 0 0,2-1 0 0,3-4-32 0,2-4-16 0,6-1 0 0,1 0 0 15,3-3-224-15,4 0 0 0,3 1 128 0,4-4-128 16,0 3 0-16,1-3 0 0,-10-14 0 0,0 0 0 16,0 0 0-16,91 52 0 0,-91-52 0 0,0 0 0 15,94 30 0-15,-94-30-160 16,0 0 160-16,96 24-128 0,-96-24 128 0,0 0 0 0,89 25-144 0,-89-25 144 0,0 0 0 0,83 31 0 15,-83-31 0-15,0 0 0 0,0 0 0 0,75 49 0 16,-66-35 0-16,-4-2 0 0,-8 2 0 0,-4 3 0 16,-5 1 0-16,-9 4 0 0,-7 5 0 0,-5-5 0 15,-6 10 0-15,-8-3 0 16,-7 3 0-16,-5 2 0 0,-5 6 0 0,-6-1 0 0,-3-4 0 0,-4-2 0 16,-5-2 0-16,9-5 0 0,7-5 0 0,-1-2 0 15,6-3 0-15,13-11 0 16,4 0-544-16,13-10-32 0,5-4-16 0,8-8-17712 0</inkml:trace>
  <inkml:trace contextRef="#ctx0" brushRef="#br0" timeOffset="78075.98">19689 16595 35007 0,'-3'13'3120'0,"6"0"-2496"0,6-4-496 0,0 0-128 16,-9-9 1280-16,0 0 256 0,0 0 32 0,106 73 16 15,-31-36-1056-15,19-6-208 0,19-8-32 0,21-23-18656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39:06.2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7287 4283 1839 0,'-17'9'160'0,"8"-4"-160"0,2-2 0 0,5-3 0 16,-3 0 0-16,-4 6 0 0,-8-1 0 0,-9 5 0 15,-9 1 0-15,4-3 0 16,4-1 0-16,5-5 0 15,6-2 320-15,2 0 96 0,4-3 16 0,1-3 0 0,0 3 400 0,1-2 96 0,1 0 16 0,-4-2 0 16,2 1-208-16,-5 3-32 0,2 1-16 0,-2-1 0 16,-1 6-384-16,-1 1-80 0,-3 3-16 0,0 3 0 15,-4 0-208-15,-1 4 0 0,1-1 0 0,0 4 0 16,2-3 0-16,2 3 144 0,2 4-16 0,3-2 0 16,2 2 96-16,1 2 16 0,4 3 0 0,-2 2 0 0,-1 7-240 0,1 0 176 31,1 5-176-31,-5 3 160 0,3 1-160 0,-1 1 0 0,1 2 144 0,1-2-144 0,-1 2 128 0,1-1-128 15,2 2 160-15,2 1-160 0,-2 0 0 0,5 0 0 16,2-2 0-16,2-4 0 0,5 3 0 0,2-6 0 16,-1 3-128-16,6-6 128 0,0-8 0 0,7 1 0 15,5-7 0-15,-26-23 0 0,0 0 0 0,108 45 0 16,-108-45 0-16,100 14 0 16,-100-14 128-16,111-11-128 0,-111 11 176 0,110-34-176 0,-110 34 128 0,103-46-128 15,-103 46 0-15,113-55 0 0,-59 23 224 0,4 1-64 0,1 0-16 16,-5-1 0-16,3-1 176 0,-4 0 16 0,-12-2 16 0,-2-3 0 15,-8 1 160-15,-1-3 48 0,-4 0 0 0,-3-2 0 16,-6-1-192-16,0-6-48 0,-3 4 0 0,-3-8 0 16,-4 3 112-16,-7-2 16 0,0-4 0 0,-9 4 0 15,0-2 32-15,-8 5 16 0,0 5 0 0,-11 1 0 16,1-2-496-16,-7 8 128 0,-6 4-128 0,-4 5 0 16,-5 4 208-16,-7 1 0 0,-3 9 0 0,-2 4 0 15,4 3 864-15,-1 10 160 0,4 8 48 0,2 4 0 16,-4 8-384-16,4 3-80 0,1 5-16 0,3 4 0 15,-3 2-1440 1,2 6-272-16,-1 3-64 16,6 1-10864-16</inkml:trace>
  <inkml:trace contextRef="#ctx0" brushRef="#br0" timeOffset="1022.64">9744 7268 5519 0,'-7'9'496'0,"2"-4"-496"0,5-1 0 0,0-4 0 0,0 0 144 0,0 3-144 15,-4 2 128-15,-1 4-128 0,0 2-240 0,-7 1-128 16,1 2-16-16,-1-2-16 0,0 5 400 0,-2-3 272 16,0 4-32-16,-2 3-16 0,-1 1 576 0,1 1 112 15,-1 7 32-15,-1-3 0 0,5 8-208 0,0-3-32 16,-1 2-16-16,2 6 0 0,0 1-176 0,2 0-48 16,1-1 0-16,0 6 0 0,2 1-240 0,2 1-48 15,3 3-16-15,-1 1 0 0,3-3 128 0,3-5 32 16,-1 1 0-16,5-7 0 0,7-7 16 0,3-1 16 0,9-7 0 0,-26-23 0 15,0 0-352-15,115 36 0 0,-115-36 0 0,0 0 0 16,135-5 0-16,-135 5 0 0,95-28 0 0,-95 28-192 16,103-42 192-16,-103 42 0 0,101-54 0 0,-101 54 0 15,105-66 272-15,-53 26 144 0,2-3 32 0,-9-3 0 16,-3-1 256-16,-2-1 48 0,-12 1 16 0,2-2 0 16,-8 3-448-16,1-6-64 0,-2-5-32 0,-4-1 0 15,-6 1 320-15,-4-1 64 0,-2 1 16 0,-8-4 0 16,-3 3-176-16,-2 1-48 0,-10 5 0 0,-3-2 0 15,-1 0-224-15,-6-2-48 0,-7-2-128 0,-3-2 192 16,-4-3 576-16,-9-3 128 0,1-1 0 0,1 6 16 16,5 13-400-16,-1 4-96 0,2 8-16 0,-1 8 0 0,0 9-400 0,-1 17-192 15</inkml:trace>
  <inkml:trace contextRef="#ctx0" brushRef="#br0" timeOffset="2211.71">8324 3952 3679 0,'0'-5'320'0,"-4"-2"-320"0,4 7 0 0,0 0 0 15,0 0 512-15,0-2 16 0,0-1 16 0,0-6 0 16,0 4-224-16,4-1-32 0,-4 0-16 0,0 2 0 15,0 2-96-15,2 2-32 0,-2 2 0 0,0 2 0 0,0 2 752 0,0 1 160 16,-2 2 32-16,2 0 0 0,0 3 32 0,-4 2 16 16,3 3 0-16,-1 6 0 0,0 3-624 0,-3 4-112 15,2 5-16-15,-6 1-16 0,4 8-368 0,-2 1 0 16,1-1 0-16,-6 4 0 0,3 5 0 16,-1 1-192-16,-2 7 192 0,-2 0-192 0,0 1-144 0,-2-1-48 15,1-3 0-15,-1-4-6336 16</inkml:trace>
  <inkml:trace contextRef="#ctx0" brushRef="#br0" timeOffset="2698.36">8845 4084 4607 0,'-9'27'192'0,"4"-10"64"0,-2 0-256 0,5-6 0 0,-1-2 0 0,3-2 0 15,0 1 0-15,-5 6 0 16,1 9 0-16,-1 5 0 0,-2 1 0 0,-2-3 0 0,1-3 0 0,1 0 0 16,3-6 192-16,-1 1 64 0,1-3 0 0,-1 3 0 15,2 1 208-15,-1 3 48 0,2 3 16 0,-1-1 0 16,-1 2-240-16,3 0-48 0,1 1-16 0,0-5 0 15,0 4-224-15,0 0 0 0,0-3 0 0,5 0 0 0,0 3-144 0,2-9 144 16,4 4 0-16,3-3-144 16,1-3 144-16,3-3 0 0,1 2 0 0,3-5 0 0,-22-9 0 0,0 0 0 15,0 0 0-15,117 21-128 0,-117-21 128 0,0 0 0 16,91-9 160-16,-91 9-160 0,0 0 960 0,90-36 112 16,-63 20 16-16,0-3 0 0,0-2-128 0,-1 0-32 15,-5-2 0-15,-2-1 0 0,-2 0-736 0,1-2-192 16,-6-6 0-16,-2 1 0 0,3 5 208 0,-8-2 16 15,0-2 0-15,-2 2 0 0,1-1 560 0,-4-1 112 16,-4 2 32-16,-1 2 0 0,-3 0-416 0,-5 0-96 0,-1 0-16 0,-1 0 0 16,-1 1-240-16,-7-1-160 0,2 0 192 0,-5 0-192 15,0-2 304-15,-2-2-48 0,-1 3-16 0,1-3 0 16,2 2-240-16,-6 7 0 0,4 9 0 0,-3 3 0 16,-4 15 0-16,-1 6 0 0,-5 14 0 0,1 14-6544 31,2 16-1280-31</inkml:trace>
  <inkml:trace contextRef="#ctx0" brushRef="#br0" timeOffset="3592.96">11258 6753 4607 0,'0'0'400'16,"4"0"-400"-16,-4 0 0 0,0 0 0 15,2 3 736-15,1-1 64 0,-3 0 16 0,2 5 0 16,1 1 288-16,1 5 64 0,-4 1 16 0,-4 3 0 16,4 0-112-16,-5 6-32 0,2-2 0 0,-3 2 0 0,3-1-240 0,1 4-48 15,-1 0-16-15,-2 1 0 0,5 0-560 0,-4 3-176 16,1 1 0-16,1 4 0 0,2 0 0 0,-4 2 0 16,3 3 0-16,-3 2 0 15,1 3-448-15,-3-2-64 0,1-3 0 0,-2 0 0 16,2 1-496-16,0-8-96 0,1-6-32 0,4-4-4976 0</inkml:trace>
  <inkml:trace contextRef="#ctx0" brushRef="#br0" timeOffset="4080.54">11814 6655 8287 0,'6'-3'736'0,"-1"1"-592"0,2-1-144 0,-5 1 0 16,1 0 0-16,2-3 128 0,7 1-128 0,2-4 128 15,7-3 384-15,-3-1 80 0,-1 7 16 0,-6-4 0 16,1 6 1024-16,-4 3 208 0,3 0 32 0,-2-2 16 16,1 4-272-16,1-2-48 0,1 3-16 0,-4 1 0 15,6-3-768-15,-5 8-144 0,2 0-48 0,-3 3 0 16,1 2-400-16,-2 3-192 0,2 4 160 0,-4 2-160 15,-2 3 0-15,-3 2 0 0,0 10 0 0,0-1 0 16,-3 6 272-16,-2-3 16 0,1-1 0 0,-8 2 0 0,2 1-288 16,-6 0 0-16,-3 7 0 0,-2-6 0 0,-4 1 0 0,1-1 0 15,0-3-144-15,-1-5 144 0,-1-3-240 0,3-3 48 16,1-4 0-16,4-8 0 16,1 0-512-16,5-8-112 0,1 0-16 0,3-6 0 0,2-6 432 0,5 1 80 15,-1-7 0-15,4-3 16 0,1-2 304 0,2-7 0 16,4 2 0-16,1-5 0 0,4-1 0 0,0-2 0 15,4-5 0-15,-1 4 0 0,2-1 0 0,2 3 0 16,-2 3 144-16,2 4-144 0,-21 19 128 0,0 0-128 0,0 0 128 0,0 0-128 16,101-16 352-16,-83 25-16 0,-1 7 0 0,1-1 0 15,-3 3 784-15,5 3 160 0,2-1 16 0,-3 0 16 16,6 2-432-16,3 3-96 0,0-1-16 0,-28-24 0 16,69 44-560-16,-69-44-208 0,82 34 144 0,-82-34-144 15,84 23 0-15,-84-23-320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4T20:15:21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19729 3142 6447 0,'0'-2'576'0,"0"-1"-576"0,2 3 0 0,0-2 0 16,-1-1 832-16,-1-1 64 0,4-1 16 0,-2-4 0 16,1-3-224-16,1 3-48 0,-4 2-16 0,-6 0 0 15,3 4 304-15,-6 1 64 0,0-1 16 0,-3 3 0 16,2 0 544-16,1 3 112 15,0-1 32-15,1 0 0 0,4-1-320 0,1-1-64 0,3 0-16 0,0 0 0 16,1 4-656-16,1-2-128 0,2-2-16 0,-4 3-16 16,0 1-480-16,-6 1 0 0,3 0 0 0,-4 2 0 15,-3 4 0-15,-4 2 0 0,-2 0 0 0,-2 4 0 16,-1 0 0-16,-3 6 0 0,-4 3 0 0,-4 0 0 0,2 1 0 16,-3 0 0-16,-2 3 0 0,5-4 0 0,-4 2 0 0,-1-5 0 15,5-2 0-15,0-4 0 16,2-3 0-16,2 2 0 0,1-3 0 0,4 0 0 0,2-3 0 0,1-1 0 15,0 5 0-15,4-6 0 0,3 5 0 0,1-1 0 16,-1-2 0-16,9 3 0 0,0 0 0 0,3 0 0 16,6 1 0-16,5-1 0 0,-2 1 0 0,7-1 0 15,2 1 0-15,-21-14 0 0,0 0 128 0,91 43 16 16,-91-43 16-16,0 0 0 0,101 45-32 0,-101-45-128 16,0 0 192-16,113 47-64 0,-113-47-128 0,0 0 0 15,121 40 0-15,-121-40 0 0,0 0-352 0,106 23 0 0,-106-23 0 0,0 0 0 31,90 12-1984-31,-63-12-400 0</inkml:trace>
  <inkml:trace contextRef="#ctx0" brushRef="#br0" timeOffset="252.82">19375 3433 17503 0,'-38'12'768'0,"19"-3"176"0,1-4-752 0,10 4-192 16,1-4 0-16,5-1 0 0,2 1 416 0,2 4 48 16,5 3 16-16,7 5 0 15,-14-17-1088-15,0 0-224 0,101 31-32 0,-101-31-16 16,97 13 192-16,-97-13 48 0,119 5 0 0,-119-5 0 0,146 12 640 0,-59-7 144 16,4 4 32-16,0-4 0 0,-6-1 1040 0,2-1 192 15,-1 2 64-15,4-1 0 0,2 3-944 0,-3-4-176 16,-2 4-32-16,-87-7-6336 15,156 6-1280-15</inkml:trace>
  <inkml:trace contextRef="#ctx0" brushRef="#br0" timeOffset="1383.12">17708 7164 7359 0,'2'0'656'0,"1"0"-528"0,-3 0-128 0,2 0 0 16,-1 0 736-16,5-2 112 0,-1 2 32 0,7-3 0 16,0 3-144-16,2-2-32 0,-3 2 0 0,-4-4 0 15,-2 8-192-15,-3-4-64 0,-2 2 0 0,-2 3 0 16,-3 2 432-16,-4-2 80 0,-3 4 0 0,-2 3 16 15,-4-2 112-15,1 3 0 0,0 1 16 0,-4 1 0 16,3 1-160-16,-1 1-48 0,-2 4 0 0,2-2 0 16,2 2-304-16,-1-3-64 0,4 3-16 0,0-2 0 0,2-2-320 0,-4 6-64 15,6-1 0-15,-4 3-128 0,0-1 0 16,2-3 0-16,-6 2 0 0,4 1 0 0,2-5-320 0,-5 4-64 16,3-2 0-16,-4 1-16 15,1-1-48-15,-2-1-16 0,-2 0 0 0,4-2 0 0,-6 1 112 0,5-3 32 16,-2-2 0-16,6 0 0 15,0-6 320-15,1 4 0 0,3-3-144 0,7-4 144 0,3 4 0 0,0 0 0 16,8-4 0-16,1 4 0 0,5-1 0 0,3-1-128 16,3 2 128-16,0 2 0 0,3-3-160 0,-2 6 160 15,5 2-128-15,-3 1 128 0,-1 6 0 0,5 3-128 16,-27-26 128-16,54 49 0 0,-54-49 0 0,61 49 0 0,-61-49 0 0,73 54 0 16,-73-54 0-16,85 43 0 15,-85-43 0-15,101 30 0 0,-101-30 0 0,101 7 0 0,-101-7 0 0,89-11-6784 31,-89 11-1280-31</inkml:trace>
  <inkml:trace contextRef="#ctx0" brushRef="#br0" timeOffset="1650.06">17392 7974 12895 0,'-1'3'1152'0,"4"-3"-928"16,4-3-224-16,5-1 0 15,0-1 496-15,2 2 48 16,13-8 16-16,-27 11 0 16,111-40-880-16,-31 10-192 0,11 4-16 0,-8 0-16 15,-2 0-736-15,-3-2-128 0,-78 28-48 0,148-43 0 0,-148 43 2448 0,157-32 480 16,-157 32 112-16,181-21 16 0,-83 13 832 0,3-6 192 15,-5 3 16-15,7-4 16 0,-1 1-1296 0,12-4-256 16,6 1-48-16,-7-9-12336 0</inkml:trace>
  <inkml:trace contextRef="#ctx0" brushRef="#br0" timeOffset="21436.67">25049 5227 9215 0,'-15'9'816'0,"4"-4"-656"0,4-2-160 0,5 3 0 0,2-5 288 0,0-1 32 16,0-1 0-16,0 1 0 0,2 0 80 0,-2-2 32 16,2-2 0-16,-2 3 0 0,-2-3-48 0,0 1 0 15,-6-1 0-15,-4 3 0 0,1 1 336 0,-6 0 64 16,-4 3 16-16,-2 2 0 0,0 0 48 0,-3 4 16 15,-3 0 0-15,1 3 0 0,-4 2 80 0,-2 0 16 16,2 3 0-16,-3 4 0 0,4-2-384 0,5 4-80 16,0 1-16-16,0-1 0 0,3 0-304 0,0 3-176 15,6 2 192-15,-4 1-192 0,3 6 224 0,5 2-64 0,-5 6-16 0,4 4 0 16,-2 4-144-16,6 1 0 0,-4 4 0 0,4-2 128 16,3 3-128-16,-2 1 0 0,5-1 144 0,1-1-144 15,6-6 0-15,3-1 0 0,6-2 0 0,5-7 0 16,4-5 128-16,-21-35-128 0,65 54 128 0,-65-54-128 15,0 0 144-15,148 40-144 0,-148-40 192 0,111 0-192 16,-111 0 0-16,110-14 0 0,-58-3 0 0,1-4 0 16,2-10 0-16,1-2 0 0,-3-8 0 0,4-2-144 15,-3-4 144-15,7-2 0 0,-3-3 0 0,-1-2 0 16,-3-2 0-16,-5-3 304 0,-7-2-48 0,-7 3-16 0,-4 1-112 0,-5 1 0 16,-3-1-128-16,-6-1 192 0,-3 1-192 0,-5 6 0 15,-4 1 0-15,-5 5 0 0,-5 4 160 0,-7 7-160 16,-2 2 160-16,-9 6-160 0,-1 7 336 0,-4 3-16 15,-9 2-16-15,-6 11 0 0,-6 3-304 0,-11 9 0 16,-6 5 0-16,-2 3 0 16,4 0-960-16,1 4-208 0,4 2-48 0,7-2 0 15,5-2-32-15,10-5-16 0,13-2 0 0,10-7-8208 0</inkml:trace>
  <inkml:trace contextRef="#ctx0" brushRef="#br0" timeOffset="21792.91">26302 5015 10127 0,'-15'8'448'0,"8"-4"96"0,0 1-544 0,1-2 0 0,6-3 0 0,0 2 0 15,-3-2 736-15,1 4 32 0,0 1 16 0,-3 0 0 16,0 4-80-16,0 0 0 0,-4 3-16 0,0 0 0 16,1 2 592-16,-5 0 112 0,1 7 16 0,-2-2 16 15,0 7-80-15,0 2-32 0,-7 8 0 0,2 4 0 0,-2 6-528 0,-5 8-96 16,4 5-32-16,-8 0 0 0,4 6-336 0,1 1-80 16,-1 2-16-16,0 1 0 15,0 8-32-15,5-2 0 0,2 0 0 0,1-2 0 0,5-2-192 0,4-6 0 16,4-6 0-16,5-7 0 0,5-3 0 0,4-9-208 15,4 0 64-15,10-7 16 16,-23-33-1600-16,0 0-304 0,110 60-64 0,-110-60-8512 0</inkml:trace>
  <inkml:trace contextRef="#ctx0" brushRef="#br0" timeOffset="22537.34">26921 5236 12895 0,'-14'3'1152'0,"2"-1"-928"0,6 0-224 0,1-2 0 16,5 1 688-16,2-1 80 0,-2 0 32 0,0 6 0 15,0-3-464-15,0 6-80 0,0 5-32 0,0 1 0 16,-2 5-400-16,2 2-80 15,0 4 0-15,0 9-16 0,0 4 448 0,0 2 80 0,0 6 32 0,0-1 0 0,-2 2 288 0,1 3 48 16,1-4 16-16,-7-3 0 0,2-1-416 0,-4-3-80 16,0 0-16-16,-1 4 0 0,-3-4-128 0,1-5 0 15,2-1 0-15,-2-4-176 16,3-2-560-16,4-7-112 0,-1-2-32 16,6-5 0-16,6-4 32 0,-3-3 0 0,2-3 0 0,4-4 0 15,2 0 240-15,-1 0 48 0,4-4 16 0,0-1 0 0,0 0 240 0,2-4 48 16,-1 0 16-16,1-3 0 0,1 4 240 0,-1-6-144 15,0-4 144-15,1 1-128 0,1-1 128 0,-1 1 128 16,-1-2-128-16,3-2 176 0,3 7 272 0,-4 0 48 0,-4 7 16 0,0 2 0 16,-2 5 192-16,-2 0 32 0,-1 9 16 0,-2-1 0 15,-2 6 16-15,-5 2 0 0,2 0 0 0,-4 1 0 16,2 4 64-16,-3-2 0 0,-1 2 16 0,3 2 0 16,-3-1-272-16,2-1-64 0,-1 0-16 0,-1-2 0 15,3 4-176-15,-3-2-16 0,4 1-16 0,-3 1 0 16,1-2-288-16,2 2 128 0,0-1-128 0,0-4 0 15,2-1 0-15,5-1 0 0,-2-6 0 0,4 2-144 16,-1-3-272-16,6-4-48 16,4-1-16-16,3-4 0 15,3-4 32-15,6-4 0 0,4-1 0 0,7-5 0 0,-3-3 64 0,4-1 0 0,1-3 16 0,1-3 0 0,-1-1 368 16,-8 1 0-16,2-6 0 0,-6 4 0 0,-5-2 0 0,1 2 0 16,-7 0 0-16,-2 0 0 0,1 3 0 0,-7 1 320 15,-1 1-48-15,-4 0 0 0,-2 5 624 0,-3-1 128 16,-4-1 32-16,-2 1 0 0,3 0 160 0,-6-1 48 15,1 3 0-15,1 1 0 0,-4 5-480 0,1 0-80 16,-1 7-32-16,0-1 0 0,-3 8-272 0,3 2-48 16,-1 2-16-16,-2 1 0 0,3 6 144 0,0 1 32 15,1-1 0-15,-1 5 0 0,4 2 128 0,-4-1 16 16,2 4 16-16,0 1 0 0,4 4-336 0,-3 0-64 16,3-1-16-16,3-4 0 0,0 0-256 0,5-3 0 15,4-1 128-15,3-4-128 31,2-4-336-31,7-6-128 0,-21-8-32 0,0 0 0 0,0 0-1424 0,124 18-272 0,-124-18-64 0,83-11-16 16,-83 11-352-16,89-22-64 0,-89 22 0 0,85-28-3664 0,-41 9-736 0</inkml:trace>
  <inkml:trace contextRef="#ctx0" brushRef="#br0" timeOffset="22725.73">28402 5814 6447 0,'-3'-17'128'0,"-3"6"48"0,3 2 0 0,-2 6 16 0,1 1-192 0,1 2 0 0,1 2 0 0,-7 3 0 16,-5 4 2080-16,-3 3 384 0,-1 11 80 0,1 3 16 15,0 5-512-15,-1 4-80 0,1 3-32 0,3-1 0 16,2 1-128-16,3-1-16 0,4 1-16 0,5-5 0 16,1-3-832-16,3-1-176 0,5-2-16 0,-1-5-16 15,4-3-1248-15,2-1-256 0,4-1-64 0,-1-3 0 16,2-2-1296-16,2-1-272 0,-21-11-48 0,0 0-7840 16</inkml:trace>
  <inkml:trace contextRef="#ctx0" brushRef="#br0" timeOffset="23620.12">28918 5898 7775 0,'7'-14'160'0,"0"5"32"0,-2 0 16 0,-5 1 32 0,3 8-240 0,-3 0 0 0,-3 0 0 0,3-2 0 0,0 2 2080 0,-5 2 368 16,-4 1 80-16,-3 7 16 0,-2 3-528 0,-7 4-96 0,-2 4-32 0,1 2 0 16,-4-1-368-16,-2 1-80 0,2 3-16 0,5-3 0 15,-2 3-608-15,6-4-128 0,-1 5-32 0,4-7 0 16,5 0-288-16,2-3-64 0,6-5-16 0,1 2 0 15,1-2-128-15,6-1-32 16,7-2 0-16,4-6 0 16,1 2-128-16,5-5 0 0,8-2 0 0,-4-4 0 15,5-3 0-15,0-5-144 0,-2-4 144 0,-1-1-160 16,-1-3-48-16,-1-3-16 0,-2-1 0 0,-3 0 0 16,-2-2 224-16,0 2-144 0,2-2 144 0,-8-1-128 15,4 2 128-15,-5 7 0 0,0 0 0 0,-5 3 0 0,0 8 752 16,-9 1 224-16,2 4 48 0,-4 2 16 15,-2 6-1488-15,-1 1-320 0,0 5-48 0,-7 6-16 16,-1 2 1232-16,3 8 240 0,-7 2 64 0,3 12 0 0,-4 3-320 0,-4 11-48 16,1 7-16-16,-2 11 0 0,-3 6-160 0,3 6-32 15,2 3-128-15,0-4 192 0,7-3 192 0,2-10 16 16,2-11 16-16,-4-10 0 0,0-5-192 0,-5-13-32 16,-4-7-16-16,-5-5 0 0,2-1-176 0,-4-9 0 0,3-4 0 0,4-5 0 15,-2-5 0-15,6-13 0 0,4-3 0 0,4-5 0 16,-3-10 0-16,6-1-224 0,1-7 32 0,5-3 0 31,-2 2-448-31,8-7-96 0,5 0-16 0,4-2 0 0,7 1 192 0,4 5 48 0,4 4 0 0,2 4 0 16,1 5 336-16,0 7 176 0,-1 6-160 0,-4 4 160 15,-2 3-144-15,1 8 144 0,-6 3-128 0,2 1 128 16,-4 1 0-16,1 2 0 0,-4 2 0 0,3-2 0 0,1 3 144 0,-1 1 64 16,6-4 16-16,-1 0 0 0,8-7-32 0,-2 3-16 15,1-5 0-15,-29 9 0 0,81-24-176 0,-81 24 0 16,95-38 0-16,-41 12 0 0,-1-6-128 0,-1 1-16 15,-1-7 0-15,-4-3 0 16,-7 1-880-16,-9 0-160 0,-1 0-32 0,-2-3-16 0,-2 3 768 0,0-4 144 0,0 1 48 16,0-6 0-16,5-2 272 15,-4-1 256-15,-3 3-64 0,0-6 0 0,1 2 112 0,-1-2 16 0,-1-5 0 0,-2 6 0 16,1 2-80-16,-8 10-16 0,-1 9 0 0,-5 11 0 16,-8 9 16-16,-7 8 0 0,-3 14 0 0,-4 5 0 15,-5 12 608-15,-4 5 128 0,-1 13 32 0,-1 5 0 16,3 3-304-16,-6 9-48 0,2 7-16 0,-1 0 0 15,3-2-480-15,0-2-160 0,6 2 0 0,-3-1 0 16,7-2 0-16,0-6 0 0,2 1 0 0,4-1 0 16,2 2 0-16,-1-5 0 0,2-5 0 0,3-4 0 15,2-3 0-15,0-9 0 0,2 2 0 0,-2-11 0 16,4-4-928-16,-4-12-96 0,1-2 0 0,1-6-16 16,3-6 16-16,1-6 0 0,-1-5 0 0,2-8 0 15,1-4 208-15,1-6 48 0,2-2 16 0,1-10 0 0,0-1 432 0,2-5 96 16,2 3 16-16,1-1 0 15,4 2 208-15,0 1 0 0,-2 4 192 16,2 4-192-16,-4 4 464 0,1 6-16 0,-8 6 0 0,-1 8 0 0,-2 5 144 0,-2 4 32 16,-5 7 0-16,2 4 0 0,-2 1 432 0,2 4 96 15,-2 7 0-15,1-1 16 0,3 6-464 0,-4 7-112 16,0 5-16-16,0 2 0 0,0 1-384 0,2 5-192 16,-1 2 160-16,5-3-160 0,-1-2 0 0,4-1 0 15,1-6-208-15,7-1 64 31,3-4-768-31,-20-26-160 0,0 0-16 0,94 59-14176 0</inkml:trace>
  <inkml:trace contextRef="#ctx0" brushRef="#br0" timeOffset="23835.88">31019 5225 13823 0,'13'-42'608'0,"-6"16"128"0,0 2-592 0,-7 15-144 0,1 6 0 0,-1-1 0 15,-1 4 1440-15,-6-5 256 0,-4 5 48 0,-3 5 16 16,-12 11 672-16,0 10 144 0,-5 11 32 0,-4 6 0 15,3 3-224-15,1 11-32 16,5 0-16-16,0 8 0 0,5 1-1376 0,7 2-288 0,0 2-48 0,5-4-16 16,2 5-608-16,2-1 0 0,1 3 0 0,3-5 0 15,-3 3 0-15,4-1-208 0,4-4 16 0,-1 0 16 0,2-1 176 16,-1-6-160-16,1 4 160 0,0-7-160 16,4-2-1056-16,-5-2-192 0</inkml:trace>
  <inkml:trace contextRef="#ctx0" brushRef="#br0" timeOffset="24071.55">30423 5924 23951 0,'-22'-11'2128'0,"10"4"-1696"0,1-1-432 0,8 6 0 0,4-2 2016 0,1 4 320 15,5-3 64-15,0 3 16 16,4-5-1296-16,6 1-256 0,7-3-48 0,-24 7-16 15,0 0-800-15,94-12 0 0,-94 12-144 0,0 0 16 16,136-3 128-16,-136 3-192 0,124 3 192 0,-124-3-192 16,134 3 192-16,-134-3 0 0,124-3 0 0,-124 3-128 31,105-12-1024-31,-105 12-192 0,83-18-32 0,-83 18-12624 0</inkml:trace>
  <inkml:trace contextRef="#ctx0" brushRef="#br0" timeOffset="24297.52">28453 5596 33167 0,'-14'0'2944'0,"8"-3"-2352"16,6 3-464-16,2 0-128 0,5-2 288 0,-2-1 32 15,4-1 16-15,1-5 0 16,6 1-3728-16,2-1-768 0,4-1-128 0,1 1-48 0,3 0 3440 0,4 0 672 16,-30 9 224-16,80-17 0 0</inkml:trace>
  <inkml:trace contextRef="#ctx0" brushRef="#br0" timeOffset="24748.58">31622 4825 20271 0,'-15'3'896'0,"9"-1"192"0,-1 3-880 0,6-1-208 15,1-1 0-15,0 2 0 0,1 1 848 0,6 9 128 0,2 4 32 0,2 13 0 16,4 3-96-16,3-1-16 0,4 1 0 0,1 0 0 15,-23-35-480-15,66 75-96 0,-66-75-32 0,93 89 0 16,-93-89 624-16,104 97 128 0,-41-39 32 0,-2 6 0 16,10 4 208-16,-10 7 64 15,-3 9 0-15,-13 3 0 0,-10 5-576 0,-9 9-96 0,-12 7-32 0,-17-3 0 16,-8-8-416-16,-19-8-96 0,-10-7 0 0,-14-6-128 16,-7-4 128-16,-5-2-128 0,-5-4 0 0,-2-4 0 15,5-1 0-15,10-12-192 0,6-5 16 0,8-8-17280 16</inkml:trace>
  <inkml:trace contextRef="#ctx0" brushRef="#br0" timeOffset="32916.86">25535 7970 16575 0,'0'4'1472'0,"0"-1"-1168"0,0-3-304 0,4-3 0 16,1 3 304-16,-1-4 0 0,1 3 0 0,0-5 0 15,4-1-16-15,0-1 0 0,-2-3 0 0,-2 2 0 16,-9 1 304-16,-1 1 64 15,-4-2 16-15,-3 4 0 0,-2 5 544 0,-3 0 128 0,-6 5 0 0,0 4 16 0,-3 3-400 0,-9 5-64 16,-3 6-32-16,-2 3 0 0,0 6-480 0,3-1-112 16,-3 7-16-16,7-1 0 0,5 5-256 0,2-4 0 15,0 0 0-15,5 2 0 0,5-1 0 0,1-3 0 16,4 4 0-16,3-1 0 0,8-3 0 0,1 2 0 16,6-3 0-16,7 2-144 15,4 3 144-15,4 0 0 16,8 3 0-16,-30-43 0 0,71 79-176 0,-71-79 176 15,96 70-208-15,-96-70 80 16,120 57-432-16,-120-57-80 0,121 28 0 0,-121-28-16 16,115-2 16-16,-115 2 0 0,108-29 0 0,-59 2 0 0,-1-2 496 0,1-11 144 0,-4-2 0 0,-3-10 0 15,-2-4 512-15,-8-2 160 0,-4-4 32 0,-8 1 16 16,-7 3 368-16,-6-1 64 0,-4-2 0 0,-6 4 16 16,-4 1-320-16,-9 4-64 0,-3 5-16 0,-7 5 0 15,-6 7-320-15,-6 7-64 0,-2 7 0 0,-7 7-16 16,0 6-368-16,-4 8-208 0,-1 5 16 0,-2 7 16 15,0 2-672 1,2 3-144-16,5 4-32 0,7-3 0 0,3 1-544 0,9-7-112 0,9 5-32 16,10-6-10448-16</inkml:trace>
  <inkml:trace contextRef="#ctx0" brushRef="#br0" timeOffset="33256.12">25875 8670 22111 0,'-29'30'976'0,"11"-11"208"0,8-1-944 0,1-6-240 15,9-7 0-15,4 0 0 0,-4 2-128 0,1 4-80 16,6 6-16-16,-2 4 0 16,4 2-1984-16,0-2-400 0,0-2-80 0,3-5 0 0,2 1 1952 0,3-4 400 0,1 1 80 0,6-3 0 15,-24-9 2960-15,0 0 592 0,0 0 112 0,125 28 32 16,-125-28-928-16,0 0-176 15,100 31-32-15,-100-31-16 0,0 0-1200 0,83 42-224 0,-83-42-48 0,0 0-16 16,79 62-560-16,-79-62-112 0,59 58-128 0,-59-58 176 16,61 57-176-16,-61-57 0 0,56 63-160 0,-25-28 160 0,1 5-384 0,2 0 0 15,-2-2 16-15,4 6 0 0,1-1 192 0,0 1 48 16,3-2 0-16,-5 1 0 0,-1-3 128 0,1 0 0 16,-3-1-144-16,-1-3 144 31,-1-1-656-31,-3 0-64 0,1-4-16 0,2 1 0 0,-30-32-480 0,54 61-112 0,-24-27-16 0,-4-2 0 15,-4-1-624-15,1-5-128 0</inkml:trace>
  <inkml:trace contextRef="#ctx0" brushRef="#br0" timeOffset="33728.71">27269 9531 9215 0,'-10'-2'400'0,"6"-1"96"0,4 3-496 0,0-4 0 16,4 2 0-16,1-1 0 0,0 3 672 0,4-4 32 16,8 3 16-16,3-3 0 0,4 4-128 0,0 4-16 15,1 1-16-15,1 4 0 16,-3 5 192-16,-4 3 32 0,5 6 16 0,-1 3 0 0,-4 0 256 0,2 5 48 15,0 4 16-15,-2 0 0 0,4 3 80 16,1 2 16-16,0 0 0 0,1 0 0 0,-2-3-272 0,-1 1-48 16,-1 2-16-16,2 0 0 0,-9-1-496 0,3 1-112 31,1 2-16-31,-5-1 0 0,1-4-128 0,2 1-128 0,-2-5 192 0,0-3-192 0,2 0 0 0,-2-6 0 16,3 0 0-16,-7-4 0 0,6 0 0 0,-7-6 0 0,-4-5 0 0,-1 0 0 31,-8-1 0-31,-1-4 0 0,-7 1 0 0,-2-3 0 15,-7 0 0-15,-2-2 0 0,2-2 128 0,-3-3-128 16,-2 3 240-16,-6-5-16 0,-3-2 0 0,-6 1 0 16,-1-3-48-16,-2-1-16 0,-3 0 0 0,-3-2 0 15,-6 0 0-15,-3 2 0 0,-2 3 0 0,0 2 0 16,0 4-32-16,1-1 0 0,5 8 0 0,4-1 0 16,1 2-128-16,10 0-192 0,5 1 32 0,10-3 16 15,8 1-736-15,5-4-144 0,10 0-16 0,7-4-11904 16</inkml:trace>
  <inkml:trace contextRef="#ctx0" brushRef="#br0" timeOffset="34231.54">28419 10409 2751 0,'-15'12'256'0,"4"-3"-256"0,3 1 0 0,4-6 0 15,1-4 1936-15,3 3 352 0,0-3 64 0,-2 2 16 16,-2 1-1152-16,-1-3-208 0,0 4-48 0,-2-8-16 16,2 4-800-16,-4-5-144 0,-3 2 0 0,1 1 0 15,-6 0 384-15,0 4 176 0,-6 0 16 0,-3 6 16 16,-4 1 864-16,-6 8 160 0,-5 1 48 0,-2 4 0 15,-1 8-384-15,-3 1-64 0,5 4 0 0,1 2-16 16,8 3-224-16,-1 0-32 0,10-2-16 0,7 2 0 16,1-5-656-16,7 2-128 0,4-2-16 0,8-1-128 0,-1-4 240 0,7-4-64 15,8-2-16-15,4-6 0 0,-21-18-160 0,0 0 0 16,93 52 0-16,-93-52 0 0,0 0-272 0,136 40 64 16,-136-40 16-16,106 18 0 15,-106-18-320-15,118 12-64 0,-118-12-16 16,121-5 0-16,-121 5-256 0,118-25-48 0,-118 25-16 0,138-40 0 0,-67 14 720 0,-1-9 192 15,-4-1 0-15,-12-8 0 0,-5-1 640 0,-7-2 192 16,-7-2 64-16,-8-3 0 0,-7 3 32 0,-8-5 16 16,-3 2 0-16,-6-2 0 0,-10-2 64 0,-7 5 16 15,-5-4 0-15,-11 6 0 0,-1 2-576 0,-14 9-96 16,-6 5-32-16,-8 10 0 0,-7 14-320 0,-4 9 0 16,-2 12-160-16,6 8 160 15,2 4-688-15,5 4-16 0,6 3-16 0,4 4 0 16,11 0-1600-16,5 0-320 0</inkml:trace>
  <inkml:trace contextRef="#ctx0" brushRef="#br0" timeOffset="34594.57">28125 11060 18431 0,'-17'11'816'0,"8"-4"160"16,4-2-784-16,1 0-192 0,2-3 0 0,1-1 0 0,1 3 992 0,-2 1 160 16,-7 7 16-16,-3 2 16 0,-2 7-1184 0,-7-2 0 15,2 4-144-15,-7 1-16 16,0 1-272-16,0 1-48 0,-2 9-16 0,2-4 0 0,-1 0 688 0,1 2 144 16,-5 4 32-16,-1-2 0 0,-1 1 608 0,0 3 128 15,-2 1 32-15,-5 3 0 0,2 1-240 16,-2-1-32-16,-7 3-16 0,-2-3 0 0,-1 1-544 0,-3-2-112 15,4-4-32-15,4-1 0 0,2-3-160 0,1 1-272 0,5-3 64 16,-1 2 16-16,1-2-64 0,2-3 0 0,4-1 0 0,1-2 0 16,6-3 256-16,-2 0 0 0,3 1 0 0,2-5 0 15,0 6-144-15,2-6 144 0,2-2-128 0,-4 4 128 32,2-4-1040-32,1 1-128 0,-4-2-32 0,4 1 0 15,3-3-1504-15,-3-2-304 0</inkml:trace>
  <inkml:trace contextRef="#ctx0" brushRef="#br0" timeOffset="34988.22">26827 11844 3791 0,'-18'9'160'0,"3"-1"48"0,-3 3-208 0,8-3 0 16,1 1 0-16,0 0 0 0,1 5 1024 0,-10 7 176 16,-4 14 16-16,-8 6 16 0,4 8 1568 0,7-2 304 15,5-3 64-15,5-3 16 0,5-2-1648 0,4 4-320 16,2 3-64-16,0-3 0 0,3 4-752 0,-3-5-144 16,5 7-16-16,-2-6-16 0,2 4-224 0,-2-7 0 15,1-3 0-15,-1-11 0 16,-2-3-560-16,2-11-144 0,-1-7-48 0,-1-5 0 0,-1 0 544 0,3-5 208 15,4 0-176-15,0-7 176 0,7 1 1472 0,1-5 400 0,-3 2 80 0,9-6 16 16,6-12-480-16,4-3-80 0,6 1-32 0,-3-3 0 16,3 0-1104-16,-5-1-272 0,3 3 0 15,1 4 0-15,-38 31 0 0,84-58 0 0,-84 58 0 0,92-52 0 16,-92 52-288-16,98-45 32 0,-98 45 16 16,97-38 0-16,-97 38-1056 0,89-32-224 0</inkml:trace>
  <inkml:trace contextRef="#ctx0" brushRef="#br0" timeOffset="35444.33">26598 12595 911 0,'-22'5'0'0,"8"0"0"16,3-3 0-16,6-2 0 15,3 0 3136-15,2-2 560 0,0-3 96 0,-1 3 32 0,-1-5-2304 0,-3 2-464 16,1-4-96-16,-3 4 0 16,0 0-1472-16,-1 3-304 0,-6 2-48 0,1 3-16 0,-4 6 880 0,-4 0 0 15,2 8 256-15,-7 4-64 0,-6 4 880 16,3 4 176-16,-3 3 32 0,3 8 16 0,-3 3-96 0,5 2-32 0,-3 6 0 16,4 3 0-16,0 3-80 0,1 6-32 15,4-2 0-15,2 2 0 0,2-4-384 0,6-3-80 0,10-6-16 0,1-1 0 16,5-4-576-16,7-1 0 0,5-4 0 0,6-9 0 15,5-1 0-15,5-8 0 0,-33-22 0 0,77 37 0 16,-77-37-176-16,0 0 176 0,136 19-208 0,-136-19 80 16,0 0 128-16,129-33 144 0,-129 33-16 0,97-52-128 15,-97 52 192-15,103-72-192 0,-52 32 192 0,-4-3-192 16,-2 1 416-16,-7-5-32 16,-1 7 0-16,-9-12 0 0,0-1-16 0,-6-4-16 15,-8-2 0-15,-5 1 0 0,-7 3-352 0,-8 1 0 0,-4 1 0 0,-11 5 128 0,2 7-128 0,-7 7 0 16,-7 2 0-16,-2 8 0 0,-2 5 0 0,-3 10 176 15,0 4-176-15,-4 5 192 0,4 2-384 0,0 6-64 16,5 1 0-16,-1 0-16 16,8-1-1312-16,4 1-256 15,3 0-48-15,7 0-10656 0</inkml:trace>
  <inkml:trace contextRef="#ctx0" brushRef="#br0" timeOffset="35853.76">26307 13539 11055 0,'-8'0'480'0,"2"-2"112"0,0 0-464 0,4 2-128 0,-2 0 0 0,3 0 0 16,-3 2 1664-16,-3 0 304 0,-3-2 64 0,-4 8 16 0,-2 1-976 0,-3 3-192 31,-2 6-48-31,-2 1 0 0,1 7-288 0,-5 5-64 0,1 4-16 0,-5 2 0 0,1-3 112 0,-1 5 0 31,0-3 16-31,-1-1 0 0,-1 4 288 16,5-5 48-16,-3-1 16 0,1 2 0 0,2-3-320 0,-1 2-64 15,1 1-16-15,-7 0 0 0,0 2-160 0,-1-2-16 16,1 5-16-16,-5 0 0 0,1 7-112 0,-1-2-32 16,0 4 0-16,-7-6 0 0,5 6-16 0,-6-2-16 15,-1-2 0-15,5-1 0 0,2-1-16 0,6-2 0 16,-4 2 0-16,5-1 0 0,-2 0-160 0,4-6 0 16,5-1 0-16,2 2 0 15,3-8-960-15,-1 1-128 0,7-6-32 0,1-3-8192 0,4-2-1632 0</inkml:trace>
  <inkml:trace contextRef="#ctx0" brushRef="#br0" timeOffset="36222.81">25063 14134 15663 0,'-5'7'688'0,"5"-2"144"0,-3 1-656 0,3-1-176 0,-4-2 0 0,2 3 0 0,2 1 1184 0,-7 3 208 15,-1 11 32-15,-6 7 16 0,-4 7-320 0,-4 5-64 16,-1 3-16-16,0 1 0 0,-1-1-48 0,-1 3-16 16,5 1 0-16,-3 3 0 0,0 1 112 0,2-1 0 15,4-1 16-15,-4 1 0 0,4 1-656 0,-3-2-144 16,0 3-32-16,0 2 0 0,-2-2-512 0,4 0-96 16,1 1-32-16,-4-3 0 15,9-3-400-15,3-3-96 0,7-2-16 0,4-8 0 0,5 1 592 0,10-10 112 16,3-6 32-16,9-10 0 0,-29-9 144 0,0 0 144 15,127-18-16-15,-127 18-128 0,100-45 0 0,-100 45 0 16,108-66 0-16,-108 66 0 16,120-84-384-16,-120 84-128 0,141-87-16 0,-141 87-16 15,147-80-336-15,-147 80-64 0,135-79-16 0,-135 79 0 0,121-62 768 0,-121 62 192 0,113-58 0 0,-113 58 0 16,101-55 384-16,-101 55 96 0,98-49 32 0,-98 49 0 16,0 0-720-16,101-52-144 0</inkml:trace>
  <inkml:trace contextRef="#ctx0" brushRef="#br0" timeOffset="36658.58">24574 15218 14735 0,'-23'5'640'0,"9"0"160"0,4-1-640 0,1 1-160 16,4-2 0-16,-1 1 0 0,1 3 512 0,-4 3 80 15,-8 8 16-15,-7 6 0 16,-1 6-816-16,-1 6-176 0,0 6-16 0,3 5-16 0,-3 5 416 0,5 0 0 16,7 6 0-16,0-2 0 0,6 3 1152 0,-1 2 272 15,9 0 48-15,0-2 16 0,3 2-576 0,4-5-112 16,6-6-32-16,4-6 0 0,4-4-592 0,7-14-176 15,-2-3 0-15,5-2 0 0,9-4 0 0,-40-17-288 0,100 10 48 0,-100-10 16 16,115-15 224-16,-115 15 128 0,106-51 0 0,-106 51-128 16,80-68 672-16,-45 30 32 0,-4-2 0 0,-4-5 0 15,-5-2 16-15,-1-2 16 0,-4 0 0 0,-6 0 0 16,-4 2-288-16,-9-2-64 0,-5 4-16 0,-5 0 0 16,-9 1 464-16,-3 3 80 0,-2 1 32 0,-6-1 0 15,-3 7-208-15,-3 2-32 0,-2 15-16 0,-4 8 0 16,-1 9-560-16,1 9-128 0,-1 8 0 0,2 6 0 15,3 7-976-15,1 1-240 0,8 7-32 0,-1 2-16 16,10 4-1632-16,6-4-336 0,6-4-64 0,6-1-7216 16</inkml:trace>
  <inkml:trace contextRef="#ctx0" brushRef="#br0" timeOffset="36957.11">25014 15806 12895 0,'0'4'1152'0,"2"-4"-928"0,0 0-224 0,0 0 0 15,1 0 2336-15,1 3 416 0,1 1 96 0,5 1 16 16,6 4-832-16,0 1-176 0,3 8-16 0,4-1-16 16,-1 7-864-16,4 4-192 0,6 2-16 0,-1 1-16 15,4 1-352-15,1-1-64 0,8 4 0 0,3 0-16 16,-2 1-48-16,2-1 0 16,-1 5 0-16,-1-2 0 0,2-1-128 0,-7 1-128 0,4-1 144 0,-1 3-144 15,1 2 176-15,1-1-176 0,4 3 192 0,-2-4-192 16,-2 4 352-16,-1-4-32 0,-1 5-16 0,-1-1 0 15,-2-3-160-15,-1 1-16 0,1 2-128 0,-4-4 192 16,6 0-192-16,-2-5 0 0,-5-4 0 0,7-1 0 31,5 1-512-31,2 0 0 0,3-1 0 0,-1-2 0 0,1 1-272 0,0-1-48 0,-3-2-16 0,-2-1 0 16,-2-1-96-16,-6-1-16 0,-3-2 0 0,-4 1-7792 16,2-1-1552-16</inkml:trace>
  <inkml:trace contextRef="#ctx0" brushRef="#br0" timeOffset="37664.96">26930 16695 23951 0,'-9'14'2128'0,"4"-4"-1696"16,1-7-432-16,4 1 0 0,0-2 1648 0,-2 1 240 16,-1 6 48-16,-4 8 16 0,0 4-1008 0,0 2-208 15,3-4-32-15,3 2-16 0,2 2-688 0,3-3 0 16,3 3 0-16,2 0 0 0,1 3 0 0,4 3 0 0,0-1 0 0,3 4 0 16,4 3 224-16,2-1 160 0,3 3 48 0,4-4 0 15,-2-2 80-15,1-3 0 0,6 5 16 0,5-5 0 16,0 4-528-16,4-3 0 0,-2-6 0 0,-4-1 0 15,-3-4 0-15,-9-4 0 0,-7-2 0 0,-5 0-144 32,-3-3-192-32,-6-2-48 0,-5 0 0 0,-5 2 0 0,-4-1 384 0,-3-3-176 0,-6 4 176 0,-4-4-128 15,-5 4 128-15,-2 0 0 0,-4 0 0 0,-2-1 0 16,-5 4 0-16,-4 2 0 0,-8 9 0 0,-4-2 0 16,-3 2 0-16,-2-1 0 0,0 3 0 0,2-1 0 0,-2 2 320 15,3 0 0-15,6-3 0 0,7-1 0 0,6-1-48 0,11-3-16 16,6-4 0-16,6-6 0 15,7-1-256-15,8-1-256 0,6-5 64 0,4-2 0 16,8-3-2112-16,4 2-432 16,7-1-80-1,7-1-10448-15</inkml:trace>
  <inkml:trace contextRef="#ctx0" brushRef="#br0" timeOffset="38040.94">27860 17226 6447 0,'-9'3'272'0,"1"1"80"0,2-2-352 0,3-2 0 0,-1 3 0 0,3-3 0 0,1 3 1744 0,-7-1 288 0,2 7 48 0,-9 0 16 32,-2 8-320-32,-3 4-64 0,-2 2-16 0,2 6 0 15,-6 3-752-15,6 2-160 0,-4 3-16 0,1 8-16 16,1-1-64-16,3 5-16 0,4 3 0 0,1 2 0 15,4-4 144-15,5-1 16 0,8 0 16 0,1-9 0 16,4-5-256-16,8-9-48 0,2-7-16 0,6-5 0 16,1-5-528-16,5-8 0 0,-31-1 0 0,0 0 0 15,124-33 0-15,-124 33 0 0,91-48 0 0,-91 48 0 16,95-70 0-16,-95 70 0 0,93-91 0 0,-93 91-144 0,75-90 336 0,-47 44 64 16,-4-1 0-16,-10 2 16 0,-2 2 496 0,-10-1 112 15,-2-5 16-15,-5-1 0 0,-8 1 16 0,-4-1 16 16,-6 1 0-16,-4 3 0 0,-8-1-256 0,0 13-48 15,-4 2-16-15,3 10 0 0,1 4-448 0,-2 8-160 16,3 3 0-16,2 2 144 16,6 1-1040-16,0-1-224 0</inkml:trace>
  <inkml:trace contextRef="#ctx0" brushRef="#br0" timeOffset="39329.03">29995 7490 12895 0,'-12'3'1152'0,"-2"2"-928"16,8 2-224-16,5-5 0 0,1-2 1024 0,-2 5 176 15,-7 4 16-15,-5 3 16 0,2 2-336 0,-2 2-80 16,5-6-16-16,6 4 0 16,3-5-800-16,0-2 0 0,5-2-144 0,4 4 16 0,5-4 304 0,5-2 64 15,4 3 16-15,-1-3 0 0,-22-3 1120 0,0 0 224 0,94 21 64 0,-94-21 0 32,0 0-736-32,114 19-144 0,-114-19-16 0,0 0-16 15,109 18-496-15,-109-18-112 0,0 0-16 0,117 5 0 16,-117-5-128-16,91-7 0 0,-91 7 0 0,92-12 0 15,-92 12 0-15,106-16 0 0,-106 16 0 0,107-19 0 0,-107 19 0 0,97-21 0 16,-57 7 0-16,-6 4 0 0,-7-3 0 0,-6 1 0 16,-2 3-144-16,-6 4 144 0,-5 0-224 0,-2 1 16 15,-3 3 0-15,-1-1 0 16,1 0-464-16,1-1-96 0,1 3 0 0,-3 0-16 16,1-2-688-16,1 2-128 0,-1-2-16 0,2 2-16 15,-5 2-64-15,0-2-16 0,-3 2 0 0,-2-2 0 16,0 5 112-16,-4-2 32 0,0 3 0 0,0-3 0 15,-5 6-224-15,2 0-64 0,-2-4 0 0,2 4 0 0,-2-1 1328 0,-2 1 256 16,3-4 48-16,-1 2 16 0,0-2 1152 0,-4 4 224 16,1 0 48-16,-1 0 16 0,1 1 96 0,-4 0 16 0,2 4 0 0,-2-3 0 15,2 6-720-15,-4-1-144 0,4 1-32 0,3-1 0 16,-1 8-80-16,1-4-32 0,2 6 0 0,4 0 0 16,1 0 944-16,6 2 176 0,3 1 32 0,0 3 16 15,3 3-768-15,2 1-160 0,-1 8-16 0,1 4-16 16,0 5-336-16,0 4-64 0,-1-1-16 15,1 7 0-15,-1 3 0 0,1 2 0 0,2 1 0 0,-2 6 0 16,4 0 688-16,0 4 128 0,1 1 16 0,0 0 16 16,4-2-192-16,-5-3-32 0,5 5-16 0,-5 0 0 15,-1 2-208-15,1 4-32 0,0 1-16 0,-7 1 0 16,1 3-192-16,1-2-32 0,-4-4-16 0,-4 4 0 0,1-2-240 16,-3 5 0-16,-2 6 0 0,-3-1 0 0,-1 1 0 0,-2-4 0 15,-2-3 0-15,-1 4 0 0,3-2 160 16,0 1-160-16,2 5 160 0,1-5-160 0,4 4 816 0,6-3 64 15,-3 3 16-15,8-2 0 0,-3-2-144 0,6-5-32 16,-1-2 0-16,1 0 0 16,3-2-464-16,-1-1-80 0,0-1-32 0,-1 1 0 0,1 1-144 0,0-1 0 15,-8-2 0-15,-1 3 0 0,-1-3 0 0,-6 2 0 16,-2 1 0-16,-1 2 0 0,-4-2 0 0,-4 4 0 16,1-2 0-16,-4-3 0 0,2 0 0 0,1 1 0 15,-3 2 0-15,7-3 128 0,0-1 64 0,0-4 16 16,4 2 0-16,0 1 0 0,1 4-208 0,2 1 176 0,2 2-176 15,-1-2 160-15,3-2-160 0,1-3 0 0,-1-6 0 0,3-2 0 16,0-3 0-16,0 0 0 0,3-1 0 0,-1 2 128 16,1-3-128-16,1 1 0 0,-4-2 0 0,-4-2 0 15,-1 0 0-15,-4 0 0 0,1-5 0 0,-6 2 0 16,2 1 0-16,-2-1 0 0,-2 3 0 0,2-5 0 16,2-3 144-16,1-1-144 0,-1 6 160 0,2-4-160 15,-2 0 0-15,-1-1 128 0,6-1-128 0,-1 1 0 16,1-2 0-16,1-2 0 0,1 3 0 0,2-5 0 15,3 2 0-15,2-1-240 0,1-1 48 0,4-3 16 16,0-1-928-16,2-4-192 0,-1-1-48 0,5-1 0 16,-1-2-416-16,-2-1-96 0,4-3 0 0,-2-1-16 15,1-4-16-15,-5-3 0 0,1 0 0 0,-7 0 0 16,1-4-496-16,-6-1-112 0</inkml:trace>
  <inkml:trace contextRef="#ctx0" brushRef="#br0" timeOffset="39658.51">29643 17128 11055 0,'-30'16'480'0,"11"-7"112"0,3-4-464 0,6-2-128 16,6-3 0-16,4-1 0 0,0 1 1136 0,-1-6 208 0,1 5 32 0,5-6 16 15,5 1-64-15,8-6-16 0,6 4 0 0,-24 8 0 16,0 0-224-16,106-34-32 0,-106 34-16 0,101-15 0 16,-101 15-448-16,115-12-80 0,-115 12-32 0,138-6 0 15,-138 6-32-15,157 7-16 0,-157-7 0 0,155 11 0 16,-155-11 48-16,150 15 16 0,-150-15 0 0,157 7 0 15,-157-7-368-15,176-5-128 0,-176 5 0 0,171-14-8704 16,-171 14-1840-16</inkml:trace>
  <inkml:trace contextRef="#ctx0" brushRef="#br0" timeOffset="40327.49">31699 10867 14735 0,'-3'0'1312'0,"1"-2"-1056"16,4 0-256-16,-2-3 0 16,1 5 832-16,-1-2 128 0,5-1 0 0,-5 3 16 0,0-4-80 0,-3 4 0 15,0 4-16-15,1 5 0 0,-5 1-128 0,0 6-32 16,-2 3 0-16,-3 5 0 0,3 1 32 0,-5 1 0 16,-1 7 0-16,-3 0 0 0,2 2-256 0,-4 5-48 15,-1-2-16-15,-2 2 0 0,4 4-48 0,-6 1 0 16,3 9 0-16,-1 2 0 0,4-2-208 0,2-2-48 15,4 0-128-15,5-6 192 0,2-3-192 0,3-5 0 0,6-3 0 0,3-7 0 16,4 0 0 0,6-7 0-16,1-4 0 0,6 1 0 0,3-6 0 0,2-7-160 0,-28-5 160 0,0 0-128 15,96-12 128-15,-68-6 0 0,1-4 0 0,-3-4-128 16,0-6 128-16,-3-2 176 0,-2-1-48 0,2-9 0 16,-6-1 272-16,-1-4 48 0,-1 0 16 0,3-6 0 15,-8-5 192-15,3-1 48 0,-1-5 0 0,-5 0 0 16,0-4-48-16,-7 4 0 0,-4 7 0 0,-4 7 0 15,-6 6-320-15,-4 8-64 0,-3 15-16 0,-3 3 0 16,-6 9-256-16,1 4 0 0,-3 7 0 0,1 5-144 16,3 6-448-16,2 3-96 0,3 0-16 0,7 3 0 15,8-3-864-15,6 2-176 0,7 1-48 0,7-3-11872 16</inkml:trace>
  <inkml:trace contextRef="#ctx0" brushRef="#br0" timeOffset="40602.07">32549 10311 3679 0,'0'4'320'0,"-3"-3"-320"16,3 3 0-16,-4-1 0 0,3-1 1904 0,1 2 304 0,-4 3 64 0,-6 3 16 16,-2 7 768-16,-9 10 144 0,-2 4 48 0,-8 7 0 15,-1 4-1760-15,-3 2-336 0,1 3-80 16,-5 1-16-16,3 3-448 0,1 6-96 0,3 3 0 0,1-1-16 15,5 2 96-15,3-4 32 0,2 4 0 0,4-3 0 32,3-4-432-32,5 1-64 0,4-1-128 0,2-1 176 0,6-5-176 0,2-2 0 0,4-3 0 0,3-3 0 31,7 0-864-31,2 0-160 0,2-5-16 0,5 0-16 0,5-4-720 16,-2-1-144-16,-31-30-16 0,0 0-8528 0</inkml:trace>
  <inkml:trace contextRef="#ctx0" brushRef="#br0" timeOffset="40979.76">32598 11239 11055 0,'-9'7'976'0,"2"-3"-784"16,6 1-192-16,-3-5 0 0,3 4 1472 0,-3 1 256 15,-1 4 64-15,-7 8 0 0,-2 4-720 0,0 2-144 16,2 3-32-16,-1-4 0 0,8 4-672 0,-2-3-224 16,5 0 128-16,-1 1-128 0,3-5 0 0,0 4 0 15,3-6 0-15,-3 1 0 0,0-3 0 0,0-4 0 16,2-2 0-16,-2-4 0 0,2-2 0 0,0-6 0 0,1-2-128 16,-1-4 128-16,1-2 0 0,4-4 0 0,0-3 0 15,2-1 0-15,3-5 0 0,0-8 0 0,-3 5 0 0,2-3 0 16,-3 4 208-16,4-2 48 0,-3-3 0 0,5-1 0 15,-2-1 224-15,2 2 48 0,-2 3 16 0,4 2 0 16,0 3 0-16,-1 7 0 0,1 11 0 0,-4 5 0 16,-1 5-112-16,-2 4-32 0,-1 7 0 0,1 1 0 15,-6 6 272-15,3 0 48 0,-3 3 16 0,-1 2 0 16,1 3 80-16,-3 2 16 0,2 2 0 0,0-2 0 16,0 0-576-16,3-5-96 0,2 2-32 0,2-8 0 15,-1-3-880-15,1-1-176 0,0-1-32 0,-1-3-12800 16</inkml:trace>
  <inkml:trace contextRef="#ctx0" brushRef="#br0" timeOffset="41247.71">33269 10426 22111 0,'-26'4'976'0,"14"-4"208"0,1 5-944 0,4-2-240 0,6-1 0 15,1 2 0-15,1-1 2176 0,3 6 384 0,3 5 64 0,3 3 32 16,8 9-1408-16,1 0-288 0,0 6-48 0,4 4-16 16,-1 8-752-16,-3 5-144 0,2 6 0 0,-1 6 0 15,-1 7 0-15,0 7 272 0,2 3-32 0,-7 6-16 16,-4 1 304-16,-6 6 64 0,-8 0 16 0,-6-4 0 16,-8 0-176-16,-10-5-48 0,-1-6 0 0,-3-8 0 15,-2-3-384-15,-5-8 0 0,-3-3 0 0,4-9 0 16,1-6-384-16,8-10-144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4T20:16:45.9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21989 13349 2751 0,'-5'0'256'0,"0"0"-256"15,5 0 0-15,-4 0 0 0,4 0 0 0,-1 0 176 16,-3 0-176-16,-5-4 160 0,1 4-160 0,-1 0 0 16,-3-1 0-16,3-3 0 0,0 4 0 0,1 0 0 15,1 0 0-15</inkml:trace>
  <inkml:trace contextRef="#ctx0" brushRef="#br0" timeOffset="204.74">21878 13354 3679 0,'0'0'320'0,"0"0"-320"15,0 0 0-15,2 0 0 0,-2 0 512 0,1 0 16 16,4-2 16-16,-3-1 0 0,2-1-544 0,-1 4 0 15,1-1 0-15,-3-3 0 0,3 4 160 0,-4-3-160 16,2 3 128-16,-1 0-128 0,5 0 1216 0,-5 0 144 0,6 0 48 0,2 0 0 16,-9 0 288-16,0 0 64 0,0 0 16 0,0 0 0 15,66-2-432-15,-66 2-96 0,0 0-16 0,0 0 0 16,72 5-352-16,-72-5-80 0,0 0-16 0,0 0 0 16,85 17-272-16,-85-17-64 0,0 0-16 0,85 13 0 15,-85-13-144-15,75 8-32 0,-75-8 0 0,82 2 0 16,-82-2-256-16,100 0 0 0,-100 0 0 0,97-9-11968 15</inkml:trace>
  <inkml:trace contextRef="#ctx0" brushRef="#br0" timeOffset="1054.73">23242 13361 7279 0,'-8'-4'144'0,"1"4"48"0,3-3 0 0,4 3 32 0,-3 0-224 0,1-2 0 0,-5-1 0 0,-4-1 0 16,-1-1 0-16,-2 2 0 0,2-3 0 0,2 5 0 16,-1-1 0-16,2 0 0 0,1 2 0 0,1 0 0 15,3 0 128-15,-1 0-128 0,2 2 176 0,-1-2-176 16,2 0 1568-16,2 0 208 0,0-2 32 0,0 2 48 16,-3 0-80-16,1-3-16 0,0 1 0 0,1-5 0 0,-3 5-1088 0,-1-1-224 15,0-1-32-15,-2 1-16 16,-2-3-1184-16,0 5-240 0,-1-3-64 0,1 1 0 0,0-2 688 0,1 1 128 15,2 2 16-15,3-1 16 0,-1 3 960 0,4-4 192 16,4 4 48-16,-1 0 0 0,4-1 352 0,2 1 80 16,3 0 16-16,2 0 0 0,-14 0-560 0,0 0-96 15,0 0-32-15,87 0 0 16,-87 0-272-16,67 1-64 0,-67-1-16 0,78 4 0 16,-78-4-368-16,91 3-288 0,-91-3 48 0,87 2 16 15,-87-2-992-15,85 4-208 0,-85-4-48 0,91-4-9872 0</inkml:trace>
  <inkml:trace contextRef="#ctx0" brushRef="#br0" timeOffset="1808.58">24070 13403 19343 0,'-14'7'1728'0,"5"-6"-1392"16,6 3-336-16,3-4 0 0,2 0 784 0,-4 0 96 16,-2 5 16-16,-1-5 0 15,-4 4-1248-15,4-1-240 0,5-3-48 0,0-3-16 16,0 3-336-16,5-4-64 0,-1 2-16 0,1-1 0 0,0 3 1840 0,4 0 384 15,3 0 64-15,-12 0 0 0,0 0 704 0,0 0 128 16,0 0 16 0,84 12 16-16,-84-12-560 0,0 0-112 0,77 11-32 0,-77-11 0 0,0 0-848 0,108 17-160 15,-108-17-48-15,85 9 0 0,-85-9-320 0,96 12 0 0,-96-12 0 0,115 10 0 16,-49-3 0-16,-66-7 128 0,117 9-128 0,-117-9 0 16,104 5 0-1,-104-5 0-15,93-3 0 0,-93 3-15296 0</inkml:trace>
  <inkml:trace contextRef="#ctx0" brushRef="#br0" timeOffset="2688.5">26956 13490 17503 0,'-14'-4'1552'0,"5"-1"-1232"0,2 5-320 0,7-3 0 15,0 3 944-15,-2-2 128 0,-6-3 16 0,-10-2 16 32,1-2-1984-32,-4-1-400 0,2 3-64 0,-4 1-32 15,7 3-1056-15,-1 3-224 0,-1 3-32 0,1 1-16 0,1 1 3136 0,4 0 624 0,-2 4 128 0,2-2 32 16,2 2 1184-16,3-2 240 0,3 1 48 0,4-1 16 16,2-1-992-16,5 2-208 0,-7-8-32 0,0 0-16 15,0 0-736-15,73 18-144 0,-73-18-16 0,63 1-16 16,-63-1-160-16,73-1-16 0,-73 1-16 0,85-4 0 15,-85 4-32-15,96-2-16 0,-96 2 0 0,108-7 0 0,-47 2 128 16,4 0 16-16,6-2 16 0,1 2 0 0,6 5-80 16,-3-4 0-16,0 3-16 0,2-3 0 0,-3 1-144 0,1 3-32 15,4-2 0-15,1 2 0 0,7 0-192 0,-8 0 0 16,-3 2 0-16,-6-2 0 0,-4 0 0 0,-5 0 0 16,2-2 0-16,-6-2 0 15,1-1-512-15,-1 0-112 0,4-2-16 0,-7 3 0 16,-1-1-1232-16,-5-3-256 0,-48 8-48 0,93-11-5936 15,-51 4-1168-15</inkml:trace>
  <inkml:trace contextRef="#ctx0" brushRef="#br0" timeOffset="3049.22">29381 13556 38703 0,'-12'3'3440'0,"3"-1"-2752"16,13-2-560-16,1 0-128 0,4 0 512 0,1-2 80 15,6-1 16-15,7-6 0 16,12-1-1584-16,8-6-320 0,6-1-64 0,0 3-16 0,3 2 1104 0,2 6 272 16,-2 5 0-16,-52 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4T20:17:11.1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18948 14066 12895 0,'9'-3'1152'0,"-4"-2"-928"0,2 1-224 0,-1 1 0 16,-5 1-576-16,6-5-176 0,4-2-16 0,6 1-16 0,4-6 784 0,-3 1 0 0,-4 3 0 0,-6 5 0 15,-3-2 0-15,-5 7 0 0,-1 0 0 0,-6 0 0 16,0 3 0-16,-2-3-160 0,0 5 160 0,-3-5 0 16,3 4 1376-16,-5-2 368 0,2 1 80 0,0 1 48 15,-2-1-384-15,0-1-80 16,0 1 0-16,-3-1 0 0,1-2-1152 0,0 2-256 0,1-2 0 0,-3 0 0 16,-1 2-880-16,2 1-192 0,-4 1-32 0,2 1 16 15,-2-2 208 1,3-1 48-16,1 3 16 0,1-1 48 0,4-1 768 0,3-3 256 0,1 2 0 0,4-4 32 0,2-1 1136 0,2 3 240 15,2-4 32-15,2-1 32 0,-1 3-352 0,2-5-80 16,4 6-16-16,-5-3 48 0,4 1-528 0,-1-1-96 31,2 2-32-31,0-1 32 0,3 1 224 0,-3 0 48 16,1 1 16-16,2 1 32 0,0-4-416 0,2 4-96 16,-14 0 0-16,0 0 0 0,0 0-288 0,0 0-64 15,84 4-16-15,-84-4 48 0,0 0-64 0,0 0-128 16,85-4 192-16,-85 4-32 0,0 0 128 0,100-14 32 15,-100 14 0-15,80-12 0 0,-80 12 64 0,87-14 32 16,-87 14 0-16,84-19 0 0,-84 19-192 0,76-21-32 0,-76 21-16 0,79-17 0 16,-79 17-176-16,83-20 0 0,-83 20 144 0,86-15-144 15,-86 15 0-15,89-11 0 0,-89 11 0 0,95-7 0 16,-95 7 0-16,103-5 0 0,-103 5 0 0,100-12 0 16,-100 12 0-16,97-14 0 0,-97 14 0 0,93-10 0 15,-93 10 0-15,87-9 0 0,-87 9-176 0,80 0 176 16,-80 0-544-1,80 5-16-15,-80-5 0 0,70 11 0 0,-70-11-96 0,0 0-32 16,89 8 0-16,-89-8-14864 0</inkml:trace>
  <inkml:trace contextRef="#ctx0" brushRef="#br0" timeOffset="801.54">21043 13772 23039 0,'-3'0'2048'0,"-1"0"-1648"0,4 0-400 0,4 0 0 16,-1-4 304-16,-1 4-32 0,1 0 0 0,3 0 0 15,1 0-272-15,1 0-144 0,1 4 16 0,1-1 0 16,-10-3-448 0,0 0-64-16,0 0-32 0,0 0 0 0,0 0 672 0,0 0 224 0,75 44 0 0,-75-44 0 0,0 0 848 0,0 0 160 15,79 19 48-15,-79-19 0 16,0 0 0-16,80 14 16 0,-80-14 0 0,0 0 0 15,89 4-528-15,-89-4-96 0,0 0-32 0,101 3 0 16,-101-3-240-16,0 0-48 0,103 9-16 0,-103-9 0 0,0 0-208 0,113 15-128 16,-113-15 160-16,80 13-160 0,-80-13 0 0,92 14 0 15,-92-14 0-15,107 12-160 16,-107-12-720-16,108 1-144 0,-108-1-16 0,111-13-13344 0</inkml:trace>
  <inkml:trace contextRef="#ctx0" brushRef="#br0" timeOffset="1621.34">24753 13810 12895 0,'2'2'1152'0,"1"2"-928"0,-3-4-224 0,0 0 0 16,0 0 208-16,0 0 0 0,0 0 0 0,0 0 0 15,0 0-1968-15,0 0-400 0,70 5-80 16,-70-5 0-16,0 0 1760 0,0 0 480 0,0 0-144 0,0 0 144 15,0 0 224-15,0 0 96 0,0 0 0 0,0 0 32 16,0 0 2400-16,0 0 464 0,0 0 112 0,0 0 32 16,0 0-800-16,0 0-144 0,0 0-48 0,0 0 0 0,85 5-1232 0,-85-5-256 15,0 0-48-15,72-10-16 16,-72 10-544-16,64-7-96 0,-64 7-32 0,67-6 0 0,-67 6-144 0,80 0 0 16,-80 0 0-16,92 4 0 0,-92-4 192 0,103 3 16 15,-103-3 0-15,110 2 0 0,-110-2 48 0,106 0 0 16,-106 0 0-16,110-2 0 0,-110 2-256 0,113-1 0 15,-113 1 0-15,129 1 0 0,-63 1 0 0,4-2 0 16,-4 0 0-16,-3 0 0 0,-63 0 0 0,122-2 0 16,-122 2 0-16,115 2 0 0,-115-2 0 0,111 9 0 15,-111-9 0-15,112 12 0 0,-112-12 0 0,117 10 0 16,-117-10 176-16,102 14-176 0,-102-14 144 0,89 13-144 16,-89-13 0-16,75 13 144 0,-75-13-144 0,0 0 0 15,101 25 0-15,-101-25 128 0,0 0 112 0,87 26 16 0,-87-26 0 0,0 0 0 16,72 24-256-16,-72-24 0 0,0 0 0 0,0 0-15040 15</inkml:trace>
  <inkml:trace contextRef="#ctx0" brushRef="#br0" timeOffset="2026.83">28212 13983 11055 0,'-21'-4'976'0,"4"4"-784"0,8-3-192 0,6 3 0 15,3-2 368-15,-2-1 16 0,-12-6 16 0,-4 0 0 32,1-1-896-32,0-6-176 0,8 2-32 0,9 2-16 15,3-2-1072-15,11 2-192 0,-14 12-64 0,35-19 0 0,-35 19 2048 0,49-13 464 0,-49 13 64 0,63-10 16 16,-63 10 1312-16,75-7 256 0,-75 7 48 0,87-5 16 15,-87 5 528-15,103 5 112 0,-37 2 32 0,9 2 0 16,8 1-464-16,6 6-80 0,2-1-32 0,-2 1 0 16,0-2-1360-16,-2 7-272 0,-4-2-48 0,3 4-14832 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4T20:18:39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2866 5023 3679 0,'-21'-3'320'0,"11"3"-320"0,-1 0 0 15,3-2 0-15,2 2 320 0,1-2-16 0,2 1 0 0,-8-3 0 16,-10 2 80-16,-1-5 32 0,-4 6 0 0,-1-3 0 15,5 4-160-15,-1 0-16 16,-1 0-16-16,1 4 0 0,4-3 528 0,-4 3 96 0,-1 1 32 0,1 0 0 16,1 2 464-16,-3-2 112 0,1 4 16 0,-2 0 0 15,-1 0-32-15,-4 3 0 0,1-2 0 0,3 4 0 16,0-3-800-16,1 3-144 0,-3-1-48 0,1 5 0 16,-4-4-144-16,3 3-48 0,1 1 0 0,2 1 0 15,0 0 64-15,5 0 0 0,3-1 0 0,8 1 0 16,-2-2-192-16,6 1-128 0,-1 2 144 0,6 3-144 15,-3 1 0-15,2 1 0 0,1 4 0 0,-1-1 0 0,-3 2 0 0,1-2-128 16,-1 3 128-16,-2-1 0 0,0 1 0 0,0 4-160 16,2-4 160-16,1 1-128 0,3-6 128 0,6 3 0 15,5-6 0-15,8 0 128 0,-18-23-128 0,0 0 0 32,96 52 0-32,-96-52-128 0,0 0 128 0,127 35 224 15,-127-35-48-15,0 0-16 0,138 31-16 0,-138-31 0 0,101 26 0 0,-101-26 0 16,111 40-144-16,-111-40 0 0,133 61 0 0,-133-61 0 15,144 79 0-15,-144-79 0 0,129 76 0 0,-129-76 0 16,122 73 0-16,-122-73 0 0,115 68 0 0,-115-68 0 16,141 75-432-16,-141-75 48 0,161 61 0 0,-161-61 0 15,162 32 0-15,-162-32 16 0,176 5 0 0,-79-16 0 16,8-1 640-16,1-7 128 0,0-2 32 0,-5 0 0 0,-3-1 416 0,0 4 96 16,-6 1 16-16,-5 3 0 0,2 9-48 0,-89 5 0 15,146-4 0-15,-146 4 0 0,105 0-528 0,-105 0-128 16,91-5 0-16,-91 5-16 0,90-7-240 0,-90 7 0 15,98-7 0-15,-98 7 0 16,111-9 0-16,-111 9 0 0,127-15 0 0,-127 15 0 0,121-18-176 0,-121 18 176 16,116-23-160-16,-116 23 160 0,117-27 0 0,-117 27-144 15,122-40 144-15,-54 15 0 0,5-1 0 0,-6-7-160 0,-6-2 160 0,-6-3 0 32,-4-2-448-32,-6 1 0 0,-5-6 16 0,-5 0 0 15,-9-2-896-15,0 2-176 0,-8 1-32 0,-1-3-16 16,-1 0 656-16,-4-4 128 0,0 3 16 0,-6-3 16 0,-10 1 352 0,-1-4 80 0,-6 1 16 0,-1 5 0 15,-5-1 288-15,-1 0 0 0,-4 4 0 0,-4 3 0 16,-1 2 416-16,-1 5 96 0,2 2 0 0,-7 0 16 16,0 2 80-16,-2-1 16 0,-5 6 0 0,-3 0 0 15,-6 3-128-15,-9 2-32 0,-6-1 0 0,1 4 0 16,2-1 368-16,4 2 80 0,3 1 16 0,-4-3 0 16,-6 2-320-16,-3-4-64 0,-1 1-16 0,-5 3 0 15,-7 0-400-15,-5-1-128 0,1 1 0 0,-3 3 0 0,-2-4 0 0,-3 1 0 16,-6 0 0-16,-8 3 0 0,-11 1 0 0,0 3 0 15,2-2 0-15,0 1 0 0,-3 3-192 0,-4-4-64 16,-2 3 0-16,-12-3-13312 16</inkml:trace>
  <inkml:trace contextRef="#ctx0" brushRef="#br0" timeOffset="16612.03">2511 6929 3679 0,'-2'5'320'0,"-2"-2"-320"15,4 1 0-15,0-2 0 0,0-2 0 0,0 0-192 16,0 3 32-16,0 2 0 0,0 1 160 0,0-3 0 16,0 1 0-16,0-3 128 0,0-2-128 0,-8 1-240 15,-1-4 64-15,-1 4 16 16,-3 0 1520-16,-4 4 304 0,0-1 64 0,3-1 16 0,-4 3-144 0,1-3-16 15,3 3-16-15,2-2 0 0,1-1-480 0,1 3-80 16,-1-1-32-16,3 1 0 0,-5-1-512 0,3 1-96 16,-6 2-32-16,2-2 0 0,2 0 224 0,-2 0 32 15,0 2 16-15,-5-1 0 16,3 2 80-16,-3 1 16 0,2 5 0 0,-6-2 0 16,2 0-368-16,-5 2-64 0,3 0-16 0,-3 4 0 0,-3-4-256 0,1 3 0 0,2 0 0 0,-6 4 0 15,6-3 320-15,0-1 16 16,7 1 0-16,0 1 0 0,3-2 352 0,-2 1 64 0,5 1 16 0,0-2 0 15,1 6-128-15,2-2-32 0,1 1 0 0,0 3 0 16,1-6-256-16,-1 4-48 0,4 1-16 0,1-5 0 16,4 4-288-16,0-2 0 0,2-2 0 0,5 0 0 15,2-3 160-15,-1 1-160 0,6-1 128 0,0-1-128 16,4-2 256-16,2 4-48 0,0-3 0 0,2 2 0 0,-22-16 48 16,0 0 16-16,73 50 0 0,-73-50 0 0,58 40-64 0,-58-40-16 15,66 35 0-15,-66-35 0 0,72 38-64 0,-34-24-128 16,2 5 176-16,-40-19-176 0,80 39 208 0,-80-39-64 15,80 47-16-15,-80-47 0 0,82 50-128 0,-82-50 0 16,80 56 0-16,-80-56 0 0,88 51 0 0,-88-51 0 16,101 47-128-16,-47-34 128 0,5 1-176 0,0-5 48 15,-1-2 0-15,4-5 0 0,-1-2-64 0,2 0 0 16,-2 0 0-16,0 0 0 0,4 3 192 0,1 3 0 16,2-1 160-16,-2-2-160 0,-2-3 304 0,1 0-48 15,-4-1 0-15,-2-1 0 0,2-3-256 0,0 3 160 16,0-2-160-16,4 4 128 0,4-3-128 0,3-2 0 0,4-4 0 0,1-5 0 15,2-3 0-15,-5-4 0 0,7 1 0 0,-6 0 0 16,1 2 0-16,3-4 0 0,-1 1 0 0,-1-2 0 16,-4 9 0-16,-5-3 0 0,-4 4 0 0,-4 0 0 15,-1 4 0-15,4-2 0 0,-6 3 0 0,4 1 0 16,-3 1 0-16,-6 1 0 0,2 2 0 0,-5-1 0 16,-4-1-352-16,-1 3 48 0,-1-5 16 0,-5 4 0 15,3-2-224 1,-8-4-64-16,5 4 0 0,-3-4 0 0,-4 0 576 0,4 1 0 0,0-1 0 0,-4 0 0 15,1 0 304-15,-3 1 64 0,3-3 16 0,-10 3 0 16,-3-5-112-16,-6 5-16 0,-5-3 0 0,-2 1 0 16,-6-4 0-16,-6 0-16 0,-2-4 0 0,-6-1 0 0,-4-5 64 15,-3 1 16 1,-5-3 0-16,-2 0 0 0,-3 0-64 0,-7-2-16 0,-2-2 0 0,-1 3 0 0,1 0-112 0,-7-2-128 16,2-3 176-16,-7 1-176 0,-1-4 0 15,-2 0 0-15,-5 1 0 0,-2-3 0 0,-4 2-304 0,-4 4 48 16,-2-4 0-16,-4 4 0 0,-3 1-16 0,-8 2 0 15,-2 7 0-15,-8 2 0 0,-10 2-80 0,-2-4-16 16,2 7 0-16,-8 2 0 31,2 5-48-31,-2 0-16 0,-5 2 0 0,5-8 0 0,5 3-224 0,2 1-48 0,5 2-16 0,0-3 0 16,4-2-16-16,1-2 0 0,1-7 0 0,1 5 0 0,2 0 544 0,-4-1 192 16,-3 3-144-16,-12 2 144 0,-6 3 0 0,-2 0 0 0,-1 8 0 0,-11 6 0 15,-3 7 0-15,-7 2-128 0,2 5 128 0,-4 6 0 47,1 2-512-47,-6 8-32 0</inkml:trace>
  <inkml:trace contextRef="#ctx0" brushRef="#br0" timeOffset="48432.75">2439 9031 5327 0,'-19'16'464'15,"7"-8"-464"1,3-4 0-16,9-4 0 0,-3 3 0 0,-3 1 0 16,-7 6 224-16,-14 4 0 0,1 7 0 0,-3-3 32 15,6-5-256-15,2 1-288 0,5-5 64 0,1-2 32 16,4-2 192-16,-4 0 0 0,4-1 0 0,-1-2 0 16,3-2 512-16,0-6 128 0,1 5 32 0,1-6 32 0,0 2-384 0,2-8-80 15,5 5-16-15,-4-6 32 0,2 0-256 0,2-4 0 16,0 4-192-16,0-3 192 0,2 0-192 0,-2-1 64 15,0 4 0-15,-2 2 128 0,2 0 256 0,-3 1 192 16,-1 3 16-16,3-1 48 0,-3 6 832 0,4 3 160 16,0-2 32-16,4 4 48 0,-4-2-352 0,-2 0-64 15,0 3-16-15,-3 2 32 0,-4 4-672 0,0 0-128 16,-3-1-16-16,2 1 0 0,-2 3 416 0,3-3 96 16,0-4 16-16,1 4 16 0,2-4-256 0,-1 4-48 0,6 0-16 15,-5 4 16-15,5-4-320 0,1 7-64 0,-2 0-16 0,2 3 0 16,0 0-80-16,2 3 0 0,-2 3-128 0,0 3 192 15,0 3 0-15,0 4-16 0,0 5 0 0,-2 0 0 16,-2 7 112-16,-1-2 32 0,-2 4 0 0,0 3 0 16,-3-3 0-16,3 0 16 0,-5 3 0 0,1-3 0 15,2-2-32-15,1-5-16 0,4 1 0 0,-3-3 0 16,5 4-288-16,-3-6 160 0,5-1-160 0,2-6 128 16,1-1-128-16,3-8 0 0,2 1 0 0,1-6 0 15,3 1 0-15,2-6 0 0,-2-3 0 0,4-2 0 16,2-5-144-16,-3-1 144 0,4-2 0 0,2-3 0 15,-1 1 0-15,0-3-128 0,0-2 128 0,-1-1 0 0,0 4 0 16,-2-4 0-16,-3 2-128 0,0 0 128 0,2 0 0 0,-2 4 0 16,0-3 0-16,0 6 0 0,1 0 0 0,3 4 0 15,-1 1 0-15,1 0 0 0,1 2 0 0,-19-7 0 16,0 0 0-16,0 0 0 0,110 19 0 0,-110-19 0 16,0 0 0-16,127-14 0 0,-127 14 0 0,103-26 144 15,-103 26-16-15,118-26 0 0,-118 26 0 0,106-26 0 16,-106 26 0-16,102-23 0 0,-102 23-128 0,101-19 0 15,-101 19 0-15,101-24 0 0,-101 24 0 0,106-24 0 16,-106 24 0-16,117-25 0 0,-117 25 0 0,113-24 0 16,-113 24 0-16,106-30 0 0,-106 30 0 0,105-26 208 15,-105 26-48-15,106-19-16 0,-106 19 192 0,106-16 48 16,-106 16 0-16,112-5 0 0,-112 5-128 0,106-4-32 16,-106 4 0-16,93 4 0 0,-93-4-224 0,90 5 0 0,-90-5 0 0,93 5 0 15,-93-5 0-15,101 9 0 0,-101-9 0 0,125 11 0 16,-125-11 0-16,136 1 0 0,-136-1 0 0,119-1 0 15,-119 1 0-15,115-2 0 0,-115 2 0 0,115-2 0 16,-115 2 0-16,106-5 0 0,-106 5 0 0,118-7 0 16,-118 7 0-16,121-5 0 0,-121 5 0 0,109-18 0 15,-109 18 0-15,96-19 0 0,-96 19 0 0,112-24 0 16,-112 24 0-16,111-26 0 0,-111 26 0 0,122-20 0 16,-122 20 192-16,126-15-16 0,-126 15 0 0,122-14 0 15,-122 14-48-15,110-14-128 0,-110 14 192 0,106-9-64 16,-106 9-128-16,103 0 0 0,-103 0 0 0,118-3 0 15,-118 3 0-15,127 3 0 0,-127-3 0 0,114 5 0 0,-114-5 0 0,102 7 0 16,-102-7 0-16,105 14 0 0,-105-14 0 0,106 28 192 16,-106-28-64-16,112 35 0 0,-112-35-128 0,110 35 160 15,-110-35-160-15,106 45 160 0,-106-45-160 0,89 44 0 16,-89-44 0-16,73 43 0 0,-73-43 0 0,0 0 0 16,94 49 0-16,-94-49 0 0,0 0 0 0,92 35 128 15,-92-35-128-15,0 0 0 0,103 28 208 0,-103-28-32 16,0 0-16-16,108 3 0 0,-108-3-160 0,0 0 0 15,98-9 0-15,-98 9 0 0,0 0 0 0,0 0 0 16,85-27 0-16,-69 14 0 0,-2 3 0 0,0-6 0 16,-2 2 0-16,0-3 0 0,2 0 0 0,-3-4 160 0,1-2-160 15,-4 6 160-15,3-1-160 0,-2-5 128 0,-1 4-128 0,1-2 128 16,-2-1-128-16,2-4 0 0,-4 3 0 0,4-7 0 16,-4 4 0-16,4-5 0 0,-1 3 0 0,5-5 0 15,0-4 0-15,1-3 0 0,7-3-176 0,-3-2 176 16,4-3 0-16,-4 7 0 0,-1-1 0 0,1 2 0 15,-4 0 0-15,-6 5 0 0,-4 7 0 0,-8-2 0 16,-1 8 0-16,-4-1 0 0,-5 2 0 0,-1 2 0 16,1 3 0-16,0-1 0 0,2 0 0 0,3-1 0 15,0 4 0-15,1-3 0 0,-1 6 0 0,0-1 0 16,4 3 192-16,0-1-16 0,1 3-16 0,1-2 0 16,1 1-160-16,-2-1 160 0,-1 4-160 0,2-4 160 15,-1 4-160-15,3-2 0 0,-5-2 0 0,3 2 0 16,-4 0 0-16,-2-2 0 0,0 8 0 0,-5-3 128 0,1 1-128 0,-7 3 192 15,-1 3-192-15,-5 1 192 0,-5 1-192 0,-4 5 0 16,-1 3 0-16,-8-5 128 0,-5 4-128 0,-3-3-192 16,-6 0 32-16,1 0 16 0,-4-2-208 0,-2 0-32 15,2-2-16-15,-2 3 0 0,-1-2 80 0,-2 1 32 16,0-2 0-16,-9 0 0 0,-2-1 288 0,-7 1 0 16,2-2 128-16,-3 3-128 0,1-3 0 0,1 2 0 15,-1 4 0-15,-5-4 0 16,-10-3-752-16,8-2-80 0,-1-2-32 0,5-3 0 15,1 1-160-15,3-1-16 0,-1 0-16 0,-7-4 0 16,1-3 304-16,-1-2 64 0,6 2 16 0,1-4 0 16,1 1 160-16,2 1 16 0,1-4 16 0,-5 4 0 0,-1-3 160 0,-2 5 48 0,9 3 0 0,-4-1 0 15,2 1 272-15,1 0 0 0,4 0 0 0,-6 1 0 16,-2 3 0-16,2-2 176 0,2 1 0 0,2 1 0 16,3 0 272-16,1-2 64 0,1 2 16 0,2-2 0 15,-4 1-32-15,-5 3-16 0,-2 1 0 0,5-1 0 16,11 3 160-16,-9-2 48 0,-5-1 0 0,1-1 0 15,-1 2 0-15,-3 2 0 0,-6 2 0 0,2-2 0 16,6 5-128-16,-2-1-32 0,-4 1 0 0,3-3 0 16,4-1-16-16,-4-1-16 0,-5 6 0 0,2-3 0 15,9 2-16-15,1-1 0 0,-5 5 0 0,0-4 0 0,4 2-176 16,-11 3-48-16,-3 2 0 0,-9 6 0 0,3 1-464 0,-7 5-112 16,-1 4 0-16,-5 2-16944 15</inkml:trace>
  <inkml:trace contextRef="#ctx0" brushRef="#br0" timeOffset="62263.11">2647 12077 11055 0,'-4'5'976'0,"2"-3"-784"0,2 2-192 0,0-4 0 16,0 0 992-16,-3 3 160 0,3-1 16 0,-5 5 16 15,-2 2 64-15,0-1 16 0,0 1 0 0,2-4 0 0,-2 0-432 0,0-1-64 16,3-1-32-16,1-3 0 0,1 2-528 0,-2-2-208 15,4 0 176-15,0-2-176 16,4 1 496-16,-2-1 0 0,3-2 0 0,2 3 0 16,3-3 352-16,2 1 80 0,6-2 16 0,-18 5 0 0,0 0-304 0,71-27-48 15,-71 27-16-15,67-17 0 16,-67 17-400-16,69-23-176 0,-69 23 128 0,63-21-128 0,-63 21 0 0,61-19 0 16,-61 19 0-16,0 0 0 0,87-21 0 0,-87 21 0 15,0 0 0-15,84-17 0 0,-84 17 0 0,0 0 0 16,103-17-144-16,-103 17 144 0,87-14 0 0,-87 14 0 15,97-20 0-15,-97 20 0 0,93-24 0 0,-93 24 0 16,89-26 0-16,-89 26 0 0,92-24 0 0,-92 24 192 16,87-21 0-16,-87 21 0 0,89-18 416 0,-89 18 80 0,84-12 16 0,-84 12 0 15,85-5-416-15,-85 5-80 0,84-2-16 0,-84 2 0 16,0 0-192-16,113 2 0 0,-113-2 0 0,0 0 0 16,106 0 0-16,-106 0 0 0,0 0-160 0,115 5 160 15,-115-5 0-15,84 4 0 0,-84-4 0 0,89 3-128 16,-89-3 128-16,97 2 0 0,-97-2 0 15,91 0 0-15,-91 0 0 0,0 0 0 16,111 0 0-16,-111 0 0 0,0 0 128 0,96-2-128 0,-96 2 128 0,0 0-128 16,94-3 240-16,-94 3-32 0,0 0 0 0,98 0 0 15,-98 0-208-15,0 0 0 0,110 3 0 0,-110-3 0 16,0 0 0-16,120 2 0 0,-120-2 0 0,87-5 0 16,-87 5 0-16,92-9 0 0,-92 9 0 0,94-11 0 0,-94 11 0 0,102-10 0 15,-102 10 0-15,118-5 0 0,-118 5 0 0,136 0 0 16,-136 0 0-16,141 7 0 0,-141-7 0 0,124 8 0 15,-124-8 0-15,96 7 0 0,-96-7 0 0,85 9-128 16,-85-9 128-16,0 0-160 16,106 12-1120-16,-106-12-240 0,0 0-32 0,105 9-12112 15</inkml:trace>
  <inkml:trace contextRef="#ctx0" brushRef="#br0" timeOffset="95009.94">3621 11880 9215 0,'-9'0'816'0,"6"0"-656"15,-3 0-160-15,6 0 0 0,0 0 768 0,0 4 128 16,-7-2 32-16,-1 1 0 0,-3-3-80 0,-1 5-16 16,1 2 0-16,-1 0 0 0,2 0-464 0,-2-1-112 15,-1 2 0-15,0 1-16 0,4-4 48 0,-5 4 16 16,5-2 0-16,-5-2 0 0,2 5 464 0,-2-1 112 16,2-2 16-16,-2-2 0 0,-4 4 416 0,5 0 96 15,-3 0 0-15,2-1 16 0,2 4-400 0,1-3-64 16,-1 0-32-16,3-2 0 0,1 3-624 0,2-3-128 15,1 5-32-15,2-3 0 0,-1 3-144 0,4-1 0 16,0 1 0-16,4-2 0 0,-4 6-128 0,3-5 128 16,-1 4 0-16,5-1 0 0,-2 0 0 0,0 3 0 0,1 3 0 0,-6-20 0 15,0 0 0-15,0 0 128 16,33 69 0-16,-33-69 0 0,0 0 128 0,0 0 0 0,36 75 16 0,-36-75 0 16,0 0 0-16,0 0 0 0,53 72 0 0,-53-72 0 15,0 0 128-15,0 0 32 0,62 57 0 0,-62-57 0 16,0 0-64-16,0 0-16 0,84 30 0 0,-84-30 0 15,0 0-128-15,0 0-32 0,89 14 0 0,-65-11 0 16,-24-3-64-16,0 0 0 0,75 0-128 0,-75 0 192 16,0 0-192-16,0 0 0 0,91 18 128 0,-91-18-128 15,0 0 0-15,0 0 0 0,92 31 0 0,-92-31 0 16,0 0 208-16,0 0-48 0,101 35-16 0,-101-35 0 0,0 0 48 0,93 22 16 16,-93-22 0-16,0 0 0 0,95 18-64 0,-95-18-16 15,0 0 0-15,93 17 0 0,-93-17 0 0,0 0 0 16,97 9 0-16,-97-9 0 0,72 5-128 0,-72-5 160 15,82 4-160-15,-82-4 160 16,90 0-160-16,-90 0 0 0,100-4 0 0,-100 4 0 0,106 0 0 16,-106 0 0-16,98 4 0 0,-98-4 0 0,83 8 0 0,-83-8 0 15,84 14 0-15,-84-14 0 0,76 21 0 0,-76-21 0 16,82 19 0-16,-82-19 0 0,82 16 0 0,-82-16 0 16,93 16 0-16,-93-16 0 0,95 12 0 0,-95-12 0 0,93 9 0 0,-93-9 0 15,92 8 0-15,-92-8 0 16,94 6 128-16,-94-6-128 0,105 0 0 0,-105 0 128 0,117 0-128 0,-53-6 0 15,-3 6 0-15,2-5 0 0,-6-2 0 0,1 5 0 16,-4-3 0-16,-2-2-256 0,0 2 64 0,1-2 16 0,-5 0 176 16,5 0-208-16,-3 2 80 0,1 0 128 0,-51 5 0 15,103-7 0 1,-103 7 0-16,95-6 0 0,-95 6 0 0,95-5 0 16,-95 5 0-16,95-12 128 0,-46 7-128 0,2-4 0 15,1-3 0-15,0-2 0 0,1 2-240 0,-5-2 80 16,1 2 16-16,-4-2 0 0,-1 0-80 0,-4 2-16 0,0-2 0 15,-1-4 0-15,1 6 240 0,-2-7 0 0,2 1 0 0,0-1 0 16,0 0 288-16,-3 0-48 0,1 0-16 0,-8 0 0 16,1-1-48-16,-5 0-16 0,-1 0 0 15,-8 0 0-15,-1 0-16 0,-2-1 0 0,-9 2 0 0,-2-5 0 16,-6 5 80-16,-2-6 16 0,-4 1 0 0,-3-2 0 16,-2 1-16-16,-5-2 0 0,-1 0 0 0,1 1 0 15,-2 0-224-15,-1 2 0 0,-1-6 128 0,-3 2-128 16,3 0 0-16,1-3 0 0,-3 0 128 0,-1 3-128 15,2-2 144-15,-8 2-16 0,3 2 0 0,-8 2 0 16,2 1-128-16,-8 1 160 0,-6 2-160 0,-3 1 160 16,-6 4-160-16,-5-1 0 0,2 6 0 0,-1-3 0 0,6 5-256 0,-7 4 80 15,-1-1 16-15,-3 0 0 0,1 5 160 0,-2-4 0 16,-7 4-144-16,0-5 144 0,2 5 0 0,0-3 0 16,0 3 0-16,1 0 0 15,-2 0 0-15,-1-2 0 0,0 2 0 0,-7-4 0 0,-4 4 0 0,3-3 0 16,-3 3 0-16,1 0 0 0,0 3 0 0,-4 1 0 15,0 1 0-15,-7-2 0 0,2-1 0 0,-2 5-144 16,4 0 144-16,-2 0-160 16,3 5-368-16,6-1-80 0,-6 3-16 0,2-2-10832 15,0 0-2176-15</inkml:trace>
  <inkml:trace contextRef="#ctx0" brushRef="#br0" timeOffset="113364.96">3136 14895 14735 0,'-12'-7'1312'0,"3"6"-1056"16,8-3-256-16,-3 4 0 15,2-3 496-15,-1 1 32 0,-6-5 16 0,-6-2 0 0,-1-5-224 0,-7 2-64 16,2-4 0-16,4 1 0 0,-1 1-256 0,-2 0 0 16,0 0 0-16,3-2 0 0,-4 8 512 0,2-1 32 15,1 2 16-15,-4 3 0 0,-10 6 272 0,-1 2 48 16,-3 8 16-16,-4 2 0 0,-9 3-624 0,2 4-112 16,1 4-32-16,-2-1 0 0,1 4-128 0,1-2 0 15,3 4-160-15,3-6 160 0,0 2 0 0,-2 0-144 16,5 4 144-16,-3-2 0 0,5 3 0 0,-3-1-160 15,-2 1 160-15,-2-1 0 0,2-3 0 0,2 5 0 0,-3 3 0 16,7-1 0-16,-6 5 0 0,5 1 0 0,0 5 0 0,3-5 0 16,5 4 240-16,6-4-48 0,3 0-16 0,4-5 0 15,6-1 16-15,2-4 0 0,5-2 0 0,1-28 0 16,0 0 208-16,15 75 48 16,-15-75 16-16,0 0 0 0,0 0 0 0,58 83 0 0,-58-83 0 0,0 0 0 15,71 58 32-15,-71-58 0 0,0 0 0 0,105 54 0 16,-105-54-288-16,89 42-48 0,-89-42-16 0,103 42 0 15,-103-42-144-15,108 43 0 0,-108-43 144 0,111 44-144 16,-111-44 0-16,120 36 144 0,-53-18-144 0,6-1 0 16,-2-3 128-16,9-4-128 0,7 1 0 0,-3-6 0 15,-4 4 176-15,2-2-176 0,4-5 160 0,1-2-160 0,2 3 240 16,-1-3-48-16,10 0-16 0,-7 2 0 0,-6-1 16 0,-5 1 16 16,2-2 0-16,-2 0 0 0,4-2 192 0,1 1 48 15,6-1 0-15,-7-1 0 0,-4 3-224 0,-4-2-32 16,6-2-16-1,-3-1 0-15,3-7-176 0,5 3 0 0,2-3 0 0,-6 2 0 0,-4-3 0 0,-4 5 0 32,-4-3 0-32,-5-5 0 0,0 6 0 0,-1-4 0 15,-1-2 0-15,1-1 0 0,-6 1 0 0,-3-1 0 16,-7 0 0-16,-4-1 0 0,2-3 192 0,-3 4-64 16,-3-9 0-16,1 3 0 0,-2-3-128 0,-8 0 0 15,-3 1 0-15,-4-3 128 0,-4-3-272 0,-4 0-64 16,-8-6-16-16,-4-5 0 15,-2-5-224-15,-6-3-32 0,-2 1-16 0,-7 6 0 0,-1 1 496 0,-6-5 0 0,-3 1 0 0,-10-1 0 16,-1-1 640-16,-7 4 0 0,-2-5 16 0,-5 8 0 16,-2-6-208-16,-8 3-32 0,-6-5-16 0,-7-1 0 15,-3-6-240-15,-2 2-160 0,-1-2 192 0,-5 6-192 16,0-3 0-16,-5 1 0 0,-4 3 0 0,-10-3 0 31,-6 3-640-31,-7 1-48 0,-6 1 0 0,-10 7 0 0,-7 8-176 0,-15 10-32 16,-15 9-16-16,-8 17 0 0,-11 17 80 0,-14 12 32 0,-8 7 0 0,-9 12 0 15,-7 13 352-15,9 1 80 0,6 0 16 0,-3 9-11680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47:49.3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21454 11161 6447 0,'-5'-3'576'0,"-2"3"-576"0,5-2 0 0,2 2 0 15,0 0 464-15,0 0-16 0,-8-2 0 0,-1 0 0 16,-5 2-144-16,-2 0-48 0,2 2 0 0,0 2 0 15,-1-1 384-15,1 1 64 0,0-3 0 0,0-1 16 16,5 0 560-16,-3 0 96 0,2-1 32 0,3-3 0 16,1-5 272-16,1-3 64 0,2 2 16 0,-1-6 0 0,2 2-464 0,2 2-80 15,-3-4-32-15,-1-1 0 0,-1 1-784 0,0-3-144 16,2 3-48-16,-6 1 0 31,4-3-512-31,-8 1-96 0,1-1-32 0,-3 4 0 16,-1-1-160-16,-2 4-48 0,-1 3 0 0,-2 2 0 0,-1-1 0 0,-1 7-16 0,-3 0 0 0,-5 7 0 15,-4 4 160-15,-5 6 48 0,-4 4 0 0,-5 5 0 0,0 6 192 0,-8 3 64 16,-4 1 0-16,-2 4 0 0,2 0-32 0,-2 0 0 16,6 2 0-16,-2 0 0 15,3 7-352-15,0 1-80 0,-1 4-16 0,-1 4 0 0,2-1 336 0,1 6 64 0,-3 1 16 0,-3-1 0 16,0 3 448-16,0 4 80 0,2 1 32 0,-2 4 0 16,3 9 608-16,6 3 128 15,3-2 32-15,1-1 0 0,2-1 0 0,4-3 0 0,6-5 0 0,1-1 0 16,7-7 144-16,9 0 48 0,3-1 0 0,13-2 0 15,6-1 48-15,-3-63 16 0,28 115 0 0,-28-115 0 16,52 92-96-16,-52-92-16 0,70 84 0 0,-70-84 0 16,82 75-560-16,-82-75-112 0,105 75-32 0,-50-39 0 15,8-1-352-15,3-5-160 0,4-8 128 0,5 1-128 16,5-7 160-16,-3-6-160 0,5 2 192 0,-2-7-192 16,-3-1 144-16,8-8-144 0,9 4 0 0,-2-8 144 0,4-1-144 0,-2-3 160 15,-1-2-160-15,-1-3 160 0,2-6-160 0,7-3 160 16,5-6-160-16,-1-2 160 0,-7-1-160 0,-6 0 0 15,0-3 0-15,1-4 128 0,1-2-128 0,-2-5 0 16,-3 4 0-16,-7-7 0 0,-14 3 0 0,-7-3 0 16,-9-2 0-16,-7 2 0 15,-6 3 128-15,-8-3-128 0,-5 1 128 0,-8-5-128 0,-3-1 192 0,-6-2-64 16,-2-6 0-16,-7-1 0 0,0-4-128 0,-7-6 0 16,-3-4 144-16,-4-6-144 0,-2-3 0 0,-3 1 0 15,-6 2 0-15,-2-4 0 0,0 1 0 0,-4-12 0 16,-4-2 0-16,-1-5 0 0,-4 0 0 0,-4 4 128 15,-5 3-128-15,-7 3 0 0,-6 2 0 0,-13 6 144 16,-9 3-144-16,-10 12 0 0,-11 12-128 0,-10 14-144 0,-12 11-32 0,-2 12 0 31,-3 8-832-31,-1 17-160 0,10 9-48 0,-3 15-10064 0,3 8-2032 0</inkml:trace>
  <inkml:trace contextRef="#ctx0" brushRef="#br0" timeOffset="927.02">30547 11198 31327 0,'-12'-6'2784'0,"3"3"-2224"16,9 3-560-16,0 0 0 0,0 0 256 0,0 0-64 16,-19 7-16-16,-2-11 0 15,-7 10-800-15,-7-3-144 0,-5 2-48 0,-8-1 0 16,-3-1-144-16,0-3-16 0,-1-3-16 0,-2-9 0 0,5 1 992 0,1-4 0 15,4-5 224-15,-3-1-32 16,3-1 1168-16,1 4 240 0,1 1 64 0,4 3 0 0,1 2-320 0,2 1-48 16,-1 3-16-16,1 1 0 0,-5 2-512 0,-2 1-96 15,0 4-32-15,0 4 0 0,0 3-464 0,-1 8-176 0,-6 6 0 0,-3 7 144 16,3 10-144-16,-7 8 0 0,6 6 0 0,-6 11-176 16,2 10 176-16,-4 10 0 15,-3 11 0-15,4-1-128 0,3-3 128 0,2-1 0 0,-4 0 0 0,5 3 0 16,4 2 0-16,2 7 0 0,-4 0 0 0,6-3 0 15,3 1 0-15,5-1 0 0,3-1 0 0,10-3 0 16,4-1 0-16,11-1 144 0,9-3-16 0,8-11-128 16,11-7 496-16,11 3-16 0,8-6 0 0,7-4 0 31,9-5-160-31,17-8-48 0,16-6 0 0,12-14 0 0,10-5-48 0,11-5-16 0,2-10 0 0,10-4 0 0,6-5-64 0,2-6-16 16,10-6 0-16,0-3 0 0,1-4-128 0,-3-7 0 15,-4-6 0-15,-17-1 0 0,-10 1 0 0,-23-1 128 16,-15-4-128-16,-13 3 0 0,-10-2 0 0,-9-6 0 15,-13-9 0-15,-10-9-176 0,-6-4-112 0,-10-13-32 16,-5-7 0-16,-10-9 0 0,2-4 80 0,-6-1 16 31,-3 2 0-31,1-2 0 0,-4-2 224 0,-3-6-192 16,2-8 192-16,-4-3-192 0,-3 4 0 0,-3-2 0 16,-2-2 0-16,0 5 0 0,0 7-64 0,-3 7 0 15,-4 9 0-15,-5 14 0 16,-4 9-304-16,-5 15-64 0,-6 12-16 0,-10 17-16096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42:53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21728 16926 10127 0,'-9'4'896'0,"4"-1"-704"15,5-1-192-15,0-2 0 0,2 0 816 0,1 0 128 0,-3 3 16 0,4-3 16 0,-3 6-256 0,-1-6-48 16,0 0-16-16,0 0 0 0,0 0-656 0,0 0 0 15,75-9-176-15,-75 9 48 0,0 0-96 0,56-16-16 16,-56 16 0-16,0 0 0 0,58-15 480 0,-58 15 80 16,0 0 32-16,69-6 0 15,-69 6 352-15,0 0 64 0,82 0 0 0,-82 0 16 0,0 0 80 0,87 0 16 16,-87 0 0-16,67 6 0 0,-67-6-432 0,76 3-64 16,-76-3-32-16,82 5 0 0,-82-5-352 0,93 0 0 15,-93 0 0-15,101-1 128 16,-101 1-464-16,111-7-96 0,-111 7-16 0,110-9-9440 0</inkml:trace>
  <inkml:trace contextRef="#ctx0" brushRef="#br0" timeOffset="331.09">21895 17092 10127 0,'-17'5'896'15,"5"-2"-704"-15,10-1-192 0,2-2 0 0,2 0 1184 0,-2 4 208 16,-2-1 32-16,2 2 16 0,0-5-672 0,0 0-128 15,0 0-16-15,0 0-16 0,66 32-96 0,-66-32-32 16,0 0 0-16,98 5 0 0,-98-5 320 0,83 0 64 16,-83 0 16-16,89 0 0 0,-89 0-192 0,103 0-48 15,-103 0 0-15,125 9 0 0,-53-6-304 0,5 2-64 16,6 2-16-16,3-5-11488 0</inkml:trace>
  <inkml:trace contextRef="#ctx0" brushRef="#br0" timeOffset="7958.89">20064 14937 13823 0,'0'4'1216'0,"0"-4"-960"0,0 0-256 0,1 0 0 16,3 0 816-16,-4 0 112 0,3 0 32 0,3 3 0 15,2-1-176-15,1 1-16 0,-4 3-16 0,1-3 0 16,1 1-624-16,-6 1-128 0,3 0 0 0,-4 4 0 16,3-1 0-16,-3 10 0 0,-3 3 0 0,3 1 0 0,0 6 384 0,0-2 144 15,-4 7 32-15,3-1 0 0,1-1 608 0,-4 1 128 16,4-1 32-16,4-2 0 0,1-1-624 0,-2-2-112 31,6-3-16-31,0 0-16 0,5-8-560 0,-14-15 0 0,0 0 0 0,0 0 0 0,0 0 0 0,78 6 0 16,-62-19 0-16,1-6 0 0,4-7 368 0,-2-9 64 15,6-5 16-15,-3-8 0 0,8-1 544 0,3-12 112 16,5-5 32-16,6-9 0 16,6-4-208-16,3-6-32 0,2 1-16 0,3-3 0 0,1 2-496 0,4-7-112 15,5-1-16-15,0-8 0 0,10 0-256 0,1 7-192 16,4 7 16-16,-1 12 16 16,-3 7-1264-16,-8 11-256 0</inkml:trace>
  <inkml:trace contextRef="#ctx0" brushRef="#br0" timeOffset="8775.48">29665 16193 6447 0,'-22'9'576'0,"4"-1"-576"16,1 3 0-16,6-8 0 0,8 4 1056 0,-4-5 96 15,2 5 32-15,-6 3 0 0,-10 4 272 0,-1 7 48 0,-1-2 16 16,-1 1 0-16,5-5-464 0,1 1-96 0,4-6 0 0,-2 3-16 16,6-1-208-16,1-2-32 0,1-1-16 0,4 0 0 15,8 1-48-15,-3-1 0 0,-1-9 0 0,0 0 0 16,0 0 192-16,0 0 48 0,86 29 0 0,-86-29 0 16,0 0-128-16,103 6-32 0,-103-6 0 0,76-7 0 15,-76 7-272-15,93-18-64 0,-93 18-16 16,106-29 0-16,-106 29 496 0,127-32 96 0,-54 11 32 0,2 2 0 31,7-3-2336-31,-4 1-448 0,1 0-112 0,-8 3-16 0,1 3-352 0,-4-1-80 0</inkml:trace>
  <inkml:trace contextRef="#ctx0" brushRef="#br0" timeOffset="9069.54">29528 16729 21183 0,'3'0'1888'0,"-3"0"-1504"0,0 0-384 0,0 0 0 15,0 0 2048-15,86-15 352 16,-86 15 64-16,132-26 16 0,-12 3-688 0,28-8-128 0,20-6-16 0,-8-5-16 16,-7 0-1408-16,-1-5-224 15,1-5-160-15,-38 2 32 0</inkml:trace>
  <inkml:trace contextRef="#ctx0" brushRef="#br0" timeOffset="19714.45">30120 12514 2751 0,'-2'-3'256'0,"2"-1"-256"0,0 4 0 0,0-1 0 16,0-3 0-16,0 4 0 0,0-5 0 0,0-2 0 15,-3-2 0-15,-2 1 176 0,-4-1-176 0,-3-2 160 16,0 8-160-16,1-2 0 0,-3 0 0 0,-3 1 0 16,-4 1 0-16,-2 3 0 0,-6 0 0 0,1 0 0 15,5 3 192-15,-1 1 16 0,5-3 16 0,-2 3 32 16,3 4 1216-16,3-2 256 0,4 1 64 0,1-2 0 0,3 0-256 0,1 4-64 16,5-4 0-16,-3-1 0 0,8 4-720 0,-4 1-160 15,5-4-16-15,0 4-16 0,4-4-240 0,-2 2-32 16,-7-7-16-16,0 0 0 0,0 0-32 0,0 0-16 15,82 28 0-15,-82-28 0 0,0 0-224 0,90 0 0 16,-90 0 128-16,80-5-128 0,-80 5 0 0,96-12-288 16,-96 12 64-16,107-14 16 0,-107 14 208 0,97-14 0 15,-97 14 0-15,89-13 0 0,-89 13 272 0,92-8-48 16,-92 8-16-16,96-11 0 0,-96 11-208 0,107-3 144 16,-107 3-144-16,115 0-8752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47:32.9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1946 13251 8287 0,'-17'5'736'0,"6"1"-592"15,2-3-144-15,4-3 0 0,4 4 1632 0,-5-4 288 0,-8 1 64 0,-8 6 16 16,-3-1-800-16,1-1-176 0,0-2-16 0,4-3-16 15,-2 0-784-15,-1 4-208 0,2-3 0 0,-5 3 0 32,3 1-432-32,-6 4-160 0,1 3-48 0,2-1 0 0,-4 4 400 0,2 3 80 0,-7 1 16 0,0 3 0 15,-1 3 464-15,-2-1 112 0,1 1 16 0,2-1 0 16,4-3-96-16,5 2-16 0,-1-6 0 0,5 0 0 16,1 1-336-16,2-4 0 0,1 1 0 0,6-1 0 15,0 0 0-15,1 0 0 0,3 4-128 0,-4-1 128 16,3 0 0-16,0 6 0 0,-1 7 0 0,1 1-128 15,-3 4 128-15,1 5 0 0,-1 3 160 0,-2 3-160 0,2 4 0 16,-2 1 0 0,2 6 0-16,1 1 0 0,1 3 192 0,3 1-16 0,-2 8 0 0,2-4 0 0,2 0 288 0,0-1 64 15,1-2 16-15,3-2 0 0,2-2 160 0,3-4 48 32,1 3 0-32,0-4 0 0,2-2 96 0,2-3 32 15,5 0 0-15,-4-4 0 0,3-7-208 0,0-1-32 0,-13-37-16 0,35 57 0 16,-35-57-144-16,0 0-32 0,79 58 0 0,-79-58 0 15,0 0 16-15,115 12 0 0,-115-12 0 0,104-23 0 16,-104 23 16-16,117-38 0 0,-56 10 0 0,-7 0 0 16,2-5-256-16,-6 2-48 0,6 1-16 0,-2-3 0 15,2 2-160-15,-4-4-144 0,6 0 144 0,1-3-208 16,4 3-224-16,-4-5-32 16,-5 3-16-16,0-1 0 0,-4-2 80 0,1 3 16 0,1-1 0 0,1-4 0 0,1-1 384 0,3-1-128 15,4-3 128-15,5-2 0 0,1 1 0 0,-1-6 0 16,-5-7 0-16,-7 3 0 0,-5 4 0 0,-2-3 0 15,-11 1 0-15,-1 6 0 0,-7 3 0 0,-4 3 0 16,-1 0 0-16,-9 4 128 0,-2 4 224 0,-7 1 48 16,-1 0 16-16,-4 0 0 0,-4-1 224 0,-1-4 32 15,-4-4 16-15,-5-8 0 0,-1 7-416 0,-4-11-80 16,-13-2 0-16,-3 6-16 0,-8-2-176 0,-9 11 0 16,-8 1 0-16,-8 3 0 0,-8 5 128 0,-11 6 0 0,-2 3 0 15,0 3 0-15,-4 4-128 0,-4 4 0 0,-1 6 0 0,-3-1 0 16,-3 5 0-16,6 3 0 0,6 2 0 0,6 6 0 15,10 4 0-15,8 6 0 0,7 8 0 0,7 6 0 16,1 6 0-16,8 11 0 0,10 8 0 0,6 10-16480 16</inkml:trace>
  <inkml:trace contextRef="#ctx0" brushRef="#br0" timeOffset="1545.82">9018 4530 13823 0,'-4'4'1216'0,"2"-1"-960"0,2-1-256 0,0 3 0 16,0-1 512-16,0 1 64 0,-5 7 16 0,2 6 0 31,-6 8-928-31,-5 2-192 0,2 6-48 0,-9-2 0 16,2 1-1024-16,-6-5-192 0,1-6-64 0,-1-1 0 0,1-7 1280 0,-2 0 240 0,3-2 48 0,2-3 16 15,-5 1 1648-15,4-1 336 0,-1 0 64 0,-3 1 16 32,3 1 32-32,-1 1 16 0,-2 2 0 0,-1 0 0 0,3 2-864 0,-2-1-160 0,1 3-48 0,1 3 0 15,-6-1-768-15,3 0-272 0,0 2 0 0,-2-4 0 16,3 4-880-16,0-4-192 15,1-1-16-15,-1-5-16 0,0-1 304 0,0-3 64 0,3 1 16 0,-3 0 0 0,3 0 992 0,-3 6 0 32,0-1 256-32,0 0-48 0,0 7 96 0,0-4 16 0,3-1 0 0,-3 2 0 0,0 2-144 0,0 3-32 15,-1 3 0-15,3 0 0 0,-2 6 176 0,1 3 16 16,6 3 16-16,-3 2 0 0,-1 0 224 0,6 2 64 16,-1 0 0-16,1-2 0 0,1 0 192 0,6 0 64 15,4 0 0-15,3 3 0 0,3-43 0 0,5 79 0 16,-5-79 0-16,21 75 0 0,-21-75-160 15,35 76-32-15,-35-76 0 16,42 70 0-16,-42-70-224 0,50 66-48 0,-50-66-16 0,54 63 0 0,-54-63-224 0,58 64-32 0,-58-64-16 16,61 63 0-16,-61-63 64 0,62 66 16 0,-62-66 0 15,75 61 0-15,-75-61 176 0,81 61 48 0,-81-61 0 0,90 54 0 32,-90-54-112-32,86 45-16 0,-86-45 0 0,81 30 0 15,-81-30-160-15,82 12-32 0,-82-12-128 0,87-16 192 16,-41-3 128-16,3-10 0 0,6-6 16 0,-1-10 0 15,4-8 176-15,-2-1 16 0,1-1 16 0,-8 2 0 16,-2-1-160-16,-5 2-48 0,-4-5 0 0,-5-1 0 16,0-1-80-16,-8-5 0 0,-1 1-16 0,-6-2 0 15,-4 3-96-15,-4-5-16 0,0 7 0 0,-3-3 0 16,0 2-128-16,-5 0 192 0,0 2-192 0,0-2 192 16,-4 1-192-16,4-4 0 0,-4 1 144 0,0-1-144 0,0-2 128 0,-3 6-128 15,2 0 128-15,-10 4-128 0,3 7 0 0,-2 0 0 16,-6 9 0-16,-1-3 0 0,-2 3 0 0,-5 3 0 15,0-3 0-15,-2 2 128 0,-3 6-128 0,-2 3 0 16,-2-3 0-16,-5 10 0 0,-2 4 0 0,-9 8 0 16,-4 1 0-16,-10 7 0 0,-5 6-224 0,-6 10-64 15,-8 15-16-15,-8 11 0 16,3 13-464-16,-17 15-80 0,-8 8-32 0,3 4 0 16,1 1 112-16,4 2 0 0,5 6 16 0,8 2-9376 15,10-1-1888-15</inkml:trace>
  <inkml:trace contextRef="#ctx0" brushRef="#br0" timeOffset="7434.83">20262 4896 14735 0,'-17'-2'1312'0,"1"2"-1056"16,8 0-256-16,2 0 0 15,6 0 752-15,-10 2 80 0,-11-2 32 0,-10 5 0 0,-8-1-112 0,-3 1-32 16,1 4 0-16,1-1 0 0,3 1-528 0,-1 0-192 15,3 0 144-15,3-1-144 0,5 1 368 0,-5-4-16 16,-3 4 0-16,0 0 0 0,4-1 368 0,-4 5 80 16,4 0 16-16,-2 0 0 0,1-3-80 0,-1 6-16 15,4-6 0-15,-8 6 0 0,2 0-208 0,-7 1-64 16,2 0 0-16,-5 1 0 0,1 4-208 0,-1-1-48 0,-2 7-16 16,-2 2 0-16,1 6-176 0,-1 3 0 0,0 4 144 0,0 3-144 15,-3 1 0-15,3 1 128 0,0 3-128 0,4-4 0 16,1 7 0-1,1-4 0-15,-1 1 0 0,1 1-192 0,6 2 192 0,-3 2 0 0,7 1-144 0,2 1 144 16,3-1-192-16,2 1 48 0,3-6 0 0,2-1 0 16,2 1 144-16,1 0 0 15,1 2 0-15,1 2 128 0,2 3 320 0,2 2 64 0,2 3 0 16,-4 3 16 0,2 1 112-16,1 1 0 0,2 1 16 0,6-2 0 0,-4 1-464 0,5 3-192 0,6 1 128 0,4-7-128 0,-8-66 0 15,37 115-224-15,-37-115 32 0,61 89 0 16,-61-89-16-16,98 56 0 0,-32-37 0 0,5-5 0 15,11-2 400-15,3-10 96 0,-1-7 16 0,3-4 0 16,7-5 48-16,7 5 16 16,2 4 0-16,2-7 0 0,-2 8-368 0,-4-10 0 15,-7 4 0-15,-3-6 0 0,-5 2-144 0,-1 2-112 16,-6-2 0-16,-7-3-16 0,-4-1 96 0,-12 3 32 16,-5-4 0-16,-7-1 0 0,-6-1 384 0,-1-3 80 15,0-6 0-15,-4 1 16 0,-1 1 480 0,1-7 80 16,-3-3 32-16,4-2 0 0,-3 0-432 0,1-4-96 15,1-3-16-15,-5-3 0 0,2 1-384 0,0-9 0 16,-2-4 128-16,0-5-128 0,-3-2 0 0,1 1 0 16,-1-5 0-16,-2 5 0 0,2 0 0 0,-1-7 128 0,-4-5-128 0,-10-4 128 15,-2-1-128-15,-10-6 0 0,-6 1-192 0,-11 3 192 32,-7 3-864-32,-10 6-48 0,-8 3-16 0,-9-5 0 15,-5 5 64-15,-9 0 16 0,-1 5 0 0,-2 4 0 16,3 3-128-16,6 11-32 0,5 3 0 0,11 1-8064 0,7-3-1616 0</inkml:trace>
  <inkml:trace contextRef="#ctx0" brushRef="#br0" timeOffset="8627.76">26388 13795 21183 0,'0'0'1888'0,"-2"-18"-1504"0,2 18-384 0,0 0 0 0,0 0 1152 0,0 0 144 15,0-10 48-15,0 10 0 0,0 0 256 0,-9-9 48 16,9 9 16-16,-21-3 0 0,2 6-832 0,-7 2-176 16,-5 0-16-16,-4 8-16 0,-9-1-624 0,-5 4-192 15,-6-1 0-15,-5 3 0 0,-4 1-112 0,-6-2-16 16,2 6-16-16,-2 1 0 0,-1 4 336 0,-4 3 0 15,0 3-144-15,0 2 144 0,-3 2 0 0,1 4 0 16,2 2-128-16,2 5 128 0,5-2 0 0,4 1 0 16,4 5 0-16,-1 1 0 0,-1 5 0 0,4-3 0 15,1 5 0-15,1-2 0 0,7-2 0 0,0 8-128 0,4 6 128 16,3 7 0-16,6 3-192 0,4 2 64 0,3 1 128 0,2 3-208 31,5-2-240-31,8 4-32 0,2 0-16 0,8-4 0 0,8 1 160 0,8-6 16 0,5-5 16 0,6-1 0 16,5-4 304-16,7 2 0 0,8-3 0 0,9-6 0 15,6-6 432-15,8-6 80 0,6-9 32 0,6-11 0 16,0-14 560-16,8-8 112 0,6-14 32 0,6-12 0 16,6-1 416-16,3-13 64 0,4-4 32 0,2-5 0 15,-5-4-1008-15,6-4-208 0,1-5-32 0,3-4-16 16,-3-1-320-16,-3-8-176 0,-6-2 192 0,-7-7-192 16,-10 0 0-16,-2-12 0 0,-6-5 0 0,-12 0 0 15,-6-1-176-15,-5 1 16 0,-10-2 0 0,-4-2 0 0,-8 7 160 16,-6-3-208-16,-9 0 80 0,-5 3 128 0,-4 9-304 0,-9 1 64 15,-6 8 16-15,-6 5 0 16,-10 5-592-16,-2 7-112 0,-5 2-32 0,-12 6 0 16,-9 3-1280-16,-6 5-272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7-11T19:44:38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11069 15824 9215 0,'-13'1'816'0,"5"-1"-656"15,6 0-160-15,2 0 0 16,0 0 736-16,0 0 112 0,0 0 32 0,0-6 0 31,0 2-1072-31,0 4-224 0,0 0-32 0,14-24-16 16,-14 24-1184-16,0 0-224 0,19-30-48 0,-12 21-16 0,-4-1 1488 0,3-1 288 0,-5 1 160 0,3 1-160 15,1 1 1632-15,-1-1 320 0,-4 9 64 0,0 0 0 16,17-21 336-16,-17 21 64 0,0 0 16 0,0 0 0 0,40-28-352 0,-40 28-64 16,0 0 0-16,49-19-16 0,-49 19-688 0,0 0-144 15,70-24-32-15,-70 24 0 0,57-23-736 0,-57 23-240 16,59-18 128-16,-59 18-128 0,65-17 0 0,-65 17 0 16,66-10-208-16,-66 10 80 0,0 0 128 0,77 0-208 15,-77 0 80-15,0 0 128 0,0 0 0 0,0 0 192 16,68 45 0-16,-68-45 0 0,0 0 768 0,24 54 144 15,-24-54 48-15,16 52 0 0,-16-52-96 0,19 61-16 16,-19-61 0-16,23 63 0 0,-23-63-480 0,19 61-112 16,-19-61 0-16,7 71-16 0,-9-36-432 0,-3 5 0 0,-4 0 128 15,-7 7-128-15,-3-2 224 0,-7 4 16 16,-5 7 0-16,-11-2 0 0,0 3 80 0,-2 1 32 0,-1-6 0 0,2-3 0 16,3-6-144-16,1-2-16 0,1-1-16 0,1-6 0 15,6-2-176-15,0-3 160 0,-1-6-160 0,6-4 160 16,3-3-160-16,2-2 0 0,4-6 0 0,-4 1 0 15,5-9 0-15,4 0 0 0,-2-3 0 0,6-3 0 16,1-2 0-16,1-6-192 0,6-4 64 0,4-2 128 16,1-3-256-16,4-3 80 0,5-2 16 0,3-5 0 15,4 1-48-15,2-2-16 0,5-3 0 0,6-1 0 16,5 1 16-16,-3 8 0 0,8-3 0 0,0 10 0 0,-44 22 208 16,80-27 0-16,-80 27 0 0,78 0 0 0,-78 0-192 0,0 0 192 15,99 30-208-15,-99-30 80 0,65 37-112 0,-65-37-16 16,61 48 0-16,-61-48 0 0,57 51 256 0,-57-51 0 15,44 50 0-15,-44-50 0 0,40 44 0 0,-40-44 0 16,0 0 0-16,54 63 0 16,-54-63-496-16,0 0-96 0,0 0-32 0,75 43-15296 15</inkml:trace>
  <inkml:trace contextRef="#ctx0" brushRef="#br0" timeOffset="644.89">12612 15827 22111 0,'-5'0'1968'0,"5"0"-1584"0,0 0-384 0,0 0 0 15,0 0 944-15,0 0 96 0,0 0 32 0,63-8 0 32,-63 8-1728-32,54-13-352 0,-54 13-64 0,0 0-16 0,56-22-1632 15,-51 11-336-15,-5 3-64 0,-5-5-16 0,-2 3 2976 0,-7-2 592 0,0-2 112 0,-4-2 32 16,-2 2 2208-16,0-3 448 0,-4 3 96 0,0 0 0 16,-3 2-960-16,-4-1-192 0,0 3-32 0,-6 1-16 0,4 6-1008 0,-7 1-208 15,2 2-32-15,-2 2-16 0,-1 1-352 0,1 3-80 16,0 2-16-16,5 1 0 0,4 0-208 0,5-1-32 15,2 6-16-15,4 2 0 16,3 0-160-16,0-1 0 0,4 4 0 0,3-1 128 0,1 6 80 0,4-1 16 16,1 0 0-16,4-23 0 0,4 48 96 0,-4-48 32 15,14 56 0-15,-14-56 0 0,0 0-160 0,43 68-48 16,-43-68 0-16,0 0 0 0,63 57-144 0,-63-57 0 16,0 0 0-16,93 27 0 0,-93-27 0 0,69 3 0 0,-69-3 0 15,80-9 0-15,-80 9 0 0,77-17 0 0,-77 17 128 0,82-30-128 16,-82 30 144-16,80-36-144 0,-36 15 160 0,-4-2-160 15,-2 2 0-15,2-1 0 0,2-1 0 0,0 0 0 16,-2 3-144-16,-4-3-80 0,3 2-16 0,-6-2 0 16,-33 23-240-16,56-35-48 0,-56 35-16 0,35-22 0 0,-35 22 256 0,0 0 48 15,0 0 16-15,0 0 0 0,0 0 224 0,0 49 160 16,-13-25-32-16,-1 4 0 0,2 8 544 0,-2 4 96 16,0 8 32-16,2 6 0 0,0-2-304 0,1 10-64 15,-1 5-16-15,2 2 0 16,1 6-80-16,0 0-16 0,1 3 0 0,-1-6 0 0,0-6-64 0,2 0-32 15,2 0 0-15,0 4 0 0,5 2-224 0,0-3 144 16,3-6-144-16,8-6 128 0,10-4-272 0,-21-53-64 16,57 75-16-16,-57-75-19216 0</inkml:trace>
  <inkml:trace contextRef="#ctx0" brushRef="#br0" timeOffset="46398.1">11996 15360 12895 0,'-32'7'1152'0,"3"-1"-928"16,2 4-224-16,8-3 0 0,11-2 2272 0,-5-1 416 15,-1 1 64-15,-13 7 32 0,-17 7-1392 0,-8 2-288 16,-1 0-48-16,8-2-16 0,5-5-880 0,5 0-160 15,9-3 0-15,3-4 0 16,6-4-704-16,1 4 0 0,2-2-16 0,4 0 0 16,1-1 208-16,4 1 32 0,1 0 16 0,4-1 0 0,2 1 464 0,5 4 160 15,-7-9 0-15,0 0 0 0,0 0 608 0,66 35 128 16,-66-35 32-16,0 0 0 0,115 40 32 0,-115-40 16 0,115 35 0 0,-115-35 0 16,128 36-400-16,-128-36-64 0,137 33-32 0,-137-33 0 15,145 28-304-15,-68-14-176 0,6 3 192 0,-8-1-192 16,-3 2 128-16,-72-18-128 0,125 33 0 0,-125-33 0 15,106 34 0-15,-106-34 0 0,93 35 0 0,-93-35 0 16,80 35-160-16,-80-35-32 0,77 30-16 0,-77-30 0 16,0 0-48-16,94 28 0 0,-94-28 0 0,0 0 0 15,73 8-48-15,-73-8-16 0,0 0 0 0,0 0 0 16,0 0 320-16,0 0-128 0,0 0 128 0,-16-21 0 16,-19 16-224-16,-15 0 64 0,-6 1 16 0,-10 3 0 15,-4-1-944 1,-14 2-176-16,-3 2-32 0,-7-1-16 0,2 5 512 0,-6-3 96 0,-1 6 32 0,5 3 0 0,2 2 1120 0,4 5 208 15,8 6 48-15,4-3 16 0,6 6 320 0,0-2 64 0,4 4 16 0,7-8 0 0,8 5-640 0,9-8-128 16,11-2-32-16,10-5 0 0,5 1-320 16,11-8 0-16,9 3 0 0,-4-8 0 0,0 0 320 0,0 0 64 15,75 14 0-15,-75-14 0 0,80 6 304 0,-80-6 64 16,113 3 16-16,-113-3 0 0,129 9-128 0,-129-9 0 16,136 12-16-16,-136-12 0 0,141 10-384 0,-66-3-80 15,5-1-16-15,0-1 0 0,7 2-144 0,-3-5 0 16,-4 5 0-16,-8-6 0 0,-72-1 0 0,132 4 0 15,-132-4 0-15,117 2 0 0,-117-2-224 0,99 1 32 16,-99-1 0-16,73 2 0 16,-73-2-544-16,0 0-96 0,0 0-32 0,0 0 0 15,0 9-352-15,-35-9-80 16,-8 0-16-16,-11 3 0 16,-12 1-240-16,-8 3-48 0,-2 1-16 0,-11 5 0 15,1 4 768-15,-6 0 144 0,-9 3 48 0,2-3 0 0,4-1 1168 0,12-1 224 0,8 3 48 0,0-1 16 16,3 6 672-16,10-2 144 0,6 0 32 0,11-2 0 15,6-2-304-15,17 1-64 0,9-6-16 0,17 2 0 16,-4-14-256-16,0 0-48 0,70 31-16 0,-70-31 0 16,97 5-624-16,-97-5-112 0,129-8-16 0,-50-6-16 15,4 0-864 1,10-4-160-16,4 4-48 0,4-7-9296 0,6 4-1872 0</inkml:trace>
  <inkml:trace contextRef="#ctx0" brushRef="#br0" timeOffset="47230.57">12189 14000 18431 0,'3'0'1632'0,"4"-2"-1312"16,-7 2-320-16,0 0 0 0,0 0 368 0,0 0 0 15,67-10 0-15,-67 10 0 0,90-17-192 0,-30 8-48 16,-60 9 0-16,109-18 0 0,-109 18-128 0,93-8-256 16,-93 8 64-16,78 0 16 0,-78 0 176 0,0 0 0 15,84 17 0-15,-84-17 0 0,0 0 0 0,0 0 192 16,54 58-64-16,-51-41 0 0,-6 0 320 0,-9 1 80 15,-2 1 16-15,-6 2 0 0,-4 0 160 0,-4 1 16 16,-7 5 16-16,-8-5 0 0,1 1 32 0,-2 3 16 0,-3 0 0 16,-5-3 0-16,-2 8-144 0,-3-5-48 0,-1 6 0 0,1-6 0 15,8-4-256-15,2-4-48 0,5-1-16 0,9-3 0 16,8-2-80-16,6 0 0 0,5-3-16 0,9-4 0 16,0 4-176-16,7-4 0 0,4-1 144 0,-6-4-144 15,0 0 0-15,0 0 0 0,75 9 0 0,-75-9-192 16,0 0 192-16,98 5 0 0,-98-5 0 0,77 7-128 15,-77-7 128-15,90 10 0 0,-90-10 0 0,89 14 0 16,-89-14 0-16,84 12 0 0,-84-12 0 0,80 14-128 16,-80-14-48-16,73 18 0 0,-73-18 0 0,0 0 0 0,103 35 16 15,-103-35 0-15,0 0 0 0,84 36 0 0,-84-36 160 16,0 0 0-16,0 0 0 0,57 61 0 0,-57-47 0 0,-5 2 144 16,-7 1-144-16,-7 2 160 15,-8 2 288-15,-6 2 48 0,-2-1 16 0,-5 3 0 0,-5-1 192 0,-4 2 64 16,0 0 0-16,-3-3 0 0,0 1-112 0,3-4-16 15,4-5 0-15,1-8 0 0,4 2-816 0,5-9-160 16,7 0-48-16,8-5-10320 16,6-4-2080-16</inkml:trace>
  <inkml:trace contextRef="#ctx0" brushRef="#br0" timeOffset="47512.39">13860 13544 39615 0,'-21'12'3520'0,"4"2"-2816"0,12-5-560 0,5-2-144 16,0-7 448-16,0 0 64 0,-7 45 16 0,-7-7 0 15,1 9-528-15,-2 5 0 0,-1 6 0 0,-3-1-192 16,-7 4-1376-1,0 11-272-15,-6 6-48 0,1 6-16 0,0 8 816 16,1 0 144-16,-1-3 48 0,4-2 0 0,5-5 1232 0,-3-5 256 0,6-6 48 0,-3-5 16 0,1 1-352 0,0-10-80 16,2 1-16-16,1-11-10256 15,4-11-2048-15</inkml:trace>
  <inkml:trace contextRef="#ctx0" brushRef="#br0" timeOffset="48817.25">9934 6906 16575 0,'-21'0'1472'0,"7"0"-1168"15,2 2-304-15,2-2 0 0,6 0 528 0,-1 0 48 16,1 3 16-16,-10-3 0 0,-3 6-208 0,-9-5-64 16,-9 1 0-16,0 3 0 15,-1-1-1136-15,-4-4-224 0,-4 5-48 0,-3-5-16 16,5 3 208-16,-1-3 32 0,-1 4 16 0,4-2 0 15,0-2 976-15,0 0 208 0,0 3 48 0,1-3 0 0,3 5 752 0,1 1 144 0,0-3 48 0,4 2 0 16,-2-1-256-16,1 3-48 0,4 0-16 16,-1-4 0-1,1 6-544-15,-2 0-96 0,2 3-32 0,-3-2 0 0,1 4-336 0,1 2 144 0,-3 1-144 0,4 2 0 16,-3-1 144-16,1 8-144 0,-1 0 0 0,0 2 144 16,-2 2-16-16,-1 1-128 0,3 4 192 0,1 1-64 15,-1-1 240-15,-2 0 32 0,2 5 16 0,-1 2 0 16,1 0 176-16,0 1 48 0,-1 1 0 0,-1-4 0 15,5 0-128-15,6 0 0 0,-5 3-16 0,10-2 0 16,0-1-128-16,8 0-32 0,4-2 0 0,5 2 0 0,8 0-144 0,-8-40-48 16,25 75 0-16,-25-75 0 0,50 71-144 0,-50-71 0 15,66 68 0-15,-66-68 128 0,81 65-128 0,-81-65 0 16,87 56-160-16,-87-56 160 16,94 57 688-16,-94-57 224 0,101 57 48 0,-101-57 16 15,104 54-1648-15,-104-54-336 0,121 49-64 16,-121-49-16-16,123 39 832 0,-123-39 256 0,115 26-160 0,-115-26 160 0,102 19 0 0,-102-19 0 15,115 9 0-15,-53-11 0 0,4-3 224 0,8-4 32 16,6-3 0-16,-2-6 0 0,-5 1-256 0,-3-4 144 16,-4-3-144-16,-1-3 128 0,-8-2-128 0,1-3 0 15,-1-2 0-15,-3-3-176 0,-1-1 48 0,-8-2 0 16,-2-4 0-16,-4-5 0 0,-4-1 128 0,-7-6 0 16,-2-1 0-16,-4-4-128 0,-1 1 320 0,-3-1 80 15,-4 1 16-15,-6-1 0 0,1-2-32 0,-9 2 0 0,0 2 0 0,-7-6 0 16,-2-1-256-16,-6-2-144 0,-3 2 16 0,-4 2 0 15,-3 3-224-15,-3 5-32 0,-7 0-16 0,-3 7 0 32,-4 1 400-32,-6 1-160 0,-5-2 160 0,1 7 0 15,-6 4 0-15,-4 3 0 0,-8 0 0 0,-5 11 144 0,0-1 32 0,-8 8 0 0,-10 8 0 0,1 2 0 16,-1 4-304-16,1 3-64 0,1 5-16 0,8 4 0 16,-1-1-384-1,2 4-80-15,6 2-16 0,1 6-8272 0,8 0-1648 0</inkml:trace>
  <inkml:trace contextRef="#ctx0" brushRef="#br0" timeOffset="58195.34">19781 10809 19343 0,'-8'18'1728'15,"4"-1"-1392"-15,1 4-336 0,3-5 0 0,0-16 0 0,0 0 0 16,0 0 0-16,21 59 0 31,-21-59-416-31,26 89-48 0,-9-35-16 0,1 3 0 0,-1-5-832 0,-1 2-160 0,-16-54-48 0,38 105 0 0,-38-105 1792 0,44 106 368 16,-18-48 64-16,-4 6 0 15,5 1 912-15,-1-4 176 0,-4 1 48 0,5-1 0 0,-1 0-336 0,-4 2-64 32,4-2-16-32,-3 5 0 0,3 0-656 0,-3-1-144 0,-2-6-32 0,-4-2 0 0,2 1-592 0,-19-58-288 0,35 97 32 0,-35-97 0 46,35 82-784-46,-35-82-160 0,33 63-16 0,-33-63-6224 0,0 0-1248 0</inkml:trace>
  <inkml:trace contextRef="#ctx0" brushRef="#br0" timeOffset="58565.8">21210 10933 25791 0,'-12'0'2304'16,"5"5"-1856"-16,5-1-448 0,4-4 0 15,0 5 560-15,-4-2 16 0,0 3 0 0,-6 2 0 16,-1 4-2912-16,-5 6-576 0,-7 1-112 0,-1 0-32 0,-5 0 2528 0,-4 4 528 15,-4 1 0-15,-3 4 144 0,-2 0-144 0,-6 2 0 16,1 5 0-16,-2 1-144 0,-2 6 144 0,-8 5-192 16,-1 5 192-16,-6 6-160 0,-2 10 1760 0,-2 0 368 15,-2 6 64-15,-2 7 16 0,1 7-752 0,-6 3-144 16,2 3-48-16,-5 4 32 0,-5 1-1136 0,1-5 0 16,2-10 0-16,9-10-224 0,12-4-16 0,4-9 0 15,4-7 0-15,6 0 16 16,9-7-576-16,8-7-112 0</inkml:trace>
  <inkml:trace contextRef="#ctx0" brushRef="#br0" timeOffset="58943.58">21500 11347 18431 0,'-20'-1'816'0,"5"-1"160"31,8 0-784-31,0-1-192 0,5 3 0 0,2 0 0 0,2 0 0 0,-2 0 176 0,3 0-176 0,1 0 160 0,1 3-160 0,-5-3-192 16,0 0 32-16,0 0 16 0,0 0 336 0,0 0 64 16,98 21 0-16,-98-21 16 0,0 0 944 0,95 2 192 15,-95-2 48-15,86 0 0 16,-86 0-144-16,110-5-32 0,-110 5 0 0,127-13 0 16,-59 10-768-16,-2-4-176 0,-66 7-16 0,124-16-16 0,-63 6-528 0,0-2-96 15,0 0-32-15,1-2-12688 0</inkml:trace>
  <inkml:trace contextRef="#ctx0" brushRef="#br0" timeOffset="59210.82">21575 11823 26719 0,'-28'10'2368'0,"7"-3"-1888"0,12-1-480 0,9-6 0 15,4 0 1600-15,-8 5 208 16,-5-2 48-16,-6 10 16 16,2 0-1616-16,8-4-256 0,7 0-176 0,-2-9 32 15,0 0-1712-15,0 0-352 0,84 0-64 16,-84 0-16-16,75-12 560 0,-75 12 96 0,92-18 32 0,-92 18 0 16,111-14 1600-16,-44 9 0 0,1 0 320 0,3-2-32 0,-3-2 1120 15,-3 0 208-15,-65 9 48 0,123-19 16 0,-123 19-1008 0,124-14-208 16,-124 14-32-16,110-12-8368 15,-110 12-1680-15</inkml:trace>
  <inkml:trace contextRef="#ctx0" brushRef="#br0" timeOffset="59755.73">23599 11024 16575 0,'-1'-7'1472'0,"1"5"-1168"0,5-2-304 0,-2 1 0 0,3 1 1664 0,2-5 256 15,3-2 64-15,5-1 16 0,6-7-1424 0,4-4-272 16,-3 3-64-16,0-1-16 0,-1 3-432 0,3 1-96 15,-3-1-16-15,-22 16 0 0,61-28 0 0,-61 28 0 16,68-24 0-16,-68 24 0 0,87-16 1248 0,-87 16 240 16,88-7 48-16,-88 7 16 0,80 9 512 0,-80-9 112 15,0 0 0-15,92 43 16 0,-92-43-912 0,40 54-176 16,-40-54-32-16,19 79-16 0,-15-30-560 0,-9 8-176 0,-9 9 0 0,-7 9 0 16,-5 12 0-16,-6 7-304 0,-3 7 48 0,-8 0 0 31,-1-3-384-31,-1-2-80 0,-4-8-16 0,-7-4 0 0,1-4 144 0,-1 2 16 0,-5-5 16 15,3-2 0 1,4-6 112-16,-3-8 0 0,8-3 16 0,0-10 0 0,-1-4 432 0,4-11 0 0,6-7 0 0,2-12 0 0,7-5 528 0,8-9 96 16,2-2 16-16,11-3 0 0,1-4 96 0,9-7 32 15,3-6 0-15,11-4 0 0,4-11-576 0,4-5-192 16,10-3 144-16,6-9-144 0,2-2 0 0,2-1-224 16,8-2 32-16,-1 8 0 0,0 9 0 0,2 9 16 15,-1 11 0-15,-50 22 0 0,98-23-80 0,-98 23 0 16,96 0-16-16,-96 0 0 0,97 19 272 0,-97-19 0 15,98 35 0-15,-98-35 0 0,92 52-128 0,-92-52 128 0,92 58 0 16,-92-58 0 0,93 57-352-16,-93-57 32 0,111 58 16 0,-111-58 0 15,129 52-1424-15,-56-29-272 0</inkml:trace>
  <inkml:trace contextRef="#ctx0" brushRef="#br0" timeOffset="60321.3">26025 11135 32255 0,'-26'-9'2864'0,"12"6"-2288"0,5-2-576 0,2-1 0 0,7 3 1232 0,0-1 144 15,2-1 32-15,-2-4 0 16,0-4-2016-16,-3-8-400 0,-6-4-80 0,-3-3 0 15,-7 4-2480-15,-4 0-480 0,-3 1-112 0,-6 4 0 32,3-2 2352-32,-8 7 464 0,2 0 112 0,-5 2 16 0,5 3 2176 0,-3-3 432 15,3 7 80-15,0 1 32 0,2-1 688 0,0 5 144 16,0 0 32-16,0 9 0 0,2-1-1024 0,3 6-192 16,-4 7-32-16,6 2-16 0,2 3-752 0,1 4-160 15,0 3-16-15,3 5-16 0,0-1-160 0,3 10 0 16,-2 5 0-16,7 2 0 0,-2 0-128 0,10-2 128 15,1 4 0-15,8-6 0 0,7 3 0 0,-12-53 0 0,47 92 0 0,-47-92 0 16,72 66-144-16,-72-66 144 0,88 28 0 0,-88-28 0 16,98-5-240-16,-98 5 64 0,92-35 16 0,-45 7 0 15,-3-3 624-15,1-4 128 0,1-3 32 0,1 1 0 16,-4-7-48-16,3-1-16 0,-1 2 0 0,-3-4 0 16,0 7-560-16,-4-1-320 0,0 3 32 0,-6 2 16 31,-6-1-576-31,-4 4-112 0,-2 2-32 0,-5 3 0 0,-1-2 160 15,-5 7 16-15,-4 6 16 0,-1 5 0 0,-8 7 496 0,1 5 112 0,-6 8 0 0,-2 6 16 16,-4 11 624-16,-1 2 112 0,-7 5 16 0,2 3 16 16,-1 5 560-16,-4 7 96 0,3-2 32 0,2 9 0 0,-5 5-64 0,0 6-16 15,-2 8 0-15,2 3 0 0,3 3-384 0,-3 4-80 16,0 1-16-16,-5 12 0 0,4 3-208 0,-2 7-32 16,1 4-16-16,2-4 0 0,0-5-144 0,3 0-16 15,-3 6-16-15,5-10 0 0,5-6-288 0,4-11 0 16,0-5-128-16,10-13-19376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DD2C916-7D65-4368-91F6-C0F741FC367F}" type="datetimeFigureOut">
              <a:rPr lang="en-AU" smtClean="0"/>
              <a:t>14/07/2023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F1DB368-97E3-4A84-80C3-EE17D51E4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58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FAB5-7670-3858-EC37-CC2135C03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21C50-23A1-3A20-C616-3C220F14F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9AA56-B3FC-BB0F-0687-03431744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2D5-B9FC-4136-A256-E78A92A3DEF7}" type="datetime1">
              <a:rPr lang="en-AU" smtClean="0"/>
              <a:t>14/07/2023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1FD3-B1B3-58BD-1C24-4F6905A8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41EF2-57C0-D18C-B9D6-81999364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9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32D3-AB87-D03D-CE01-563A0788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57FD4-BFD3-3544-F436-5524C3A18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4BFA5-6E36-993E-F934-66070408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9C11-3E0D-43CF-B58A-653B0F4E9FEA}" type="datetime1">
              <a:rPr lang="en-AU" smtClean="0"/>
              <a:t>14/07/2023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AE57F-4707-42A4-30B3-7BC65EBB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B6AC-EBE7-BCEB-EF0D-3C77B4C3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92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CBF2C-4A4C-BAB7-D483-D1AD9B945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011C8-40C2-7621-E9D0-41ED201D3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ABAC8-B732-C15F-31A4-B7E18FED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DC00-8DDB-487C-BA28-97C0BC37CF02}" type="datetime1">
              <a:rPr lang="en-AU" smtClean="0"/>
              <a:t>14/07/2023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79F87-6F81-6688-5EBB-0213702A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9FA3-0FAA-E1AC-F6E6-FC6DE5ED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72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DF4F-9A82-D261-F6D7-FB1B02AB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72476-2598-5A10-DC73-FE05D2512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8611-06C0-2D20-84D9-F751AF08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6AB-CEBD-4E3B-B00E-380B0A2B3AAF}" type="datetime1">
              <a:rPr lang="en-AU" smtClean="0"/>
              <a:t>14/07/2023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64C53-8A4E-8C7D-0A59-0FFAD2C4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62378-4D34-34EE-EA86-37DC1CB3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76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90-7EEC-C5F4-EE2F-8B92299F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F5D36-36CE-5C73-684E-CFDDE731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D838-3FE5-E57E-4C92-15E2727D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207E-AACE-4C5F-90BD-835824465168}" type="datetime1">
              <a:rPr lang="en-AU" smtClean="0"/>
              <a:t>14/07/2023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54CB-4430-EEA9-3FF5-E0B7FD6E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6EF3-6980-BE40-0FCE-A2877F76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744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D687-7B25-E049-E1AB-CA038129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3C0D-A4AA-1F53-CB74-EAEB4E06A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EFB3E-8E84-C799-AB39-8D4AA738C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9D5C4-EAE9-CADB-BC89-96398BD3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2CDB-E6F5-4268-98EA-1A76AF1E46B1}" type="datetime1">
              <a:rPr lang="en-AU" smtClean="0"/>
              <a:t>14/07/2023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FBB1E-68AB-54DE-8412-65C32699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C5770-FC96-9464-CF81-5BE55E16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82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09FD-79CB-D4E6-E9DC-2263C6F9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34EB-ECCE-520B-E0DE-D8C111E8C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D59B7-E702-1A80-7C62-CC6775853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AAC3B-4CE6-D92D-F8D9-D8EC3A68D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72462-B9F7-FF44-842C-A813CBD1B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EF58D-4584-993D-5DB2-6DD32DDC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699E-CFE5-4E58-9292-267CD75A6458}" type="datetime1">
              <a:rPr lang="en-AU" smtClean="0"/>
              <a:t>14/07/2023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5C776-F45F-E63B-BB9D-0F11215F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07DDA-1CDD-AE3F-539A-584C33C4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53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34D7-6D07-B806-3847-2DD244E0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E9D9C-852E-F3E6-6EFA-579DA857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5CAE-C75B-49C1-ACD4-590992A3C93C}" type="datetime1">
              <a:rPr lang="en-AU" smtClean="0"/>
              <a:t>14/07/2023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443DF-A5AD-E9CD-7C2F-BFD1E2E7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145F7-030B-3BD8-B41E-81C1DBD8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48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26377-5175-237E-407C-6171F7E8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BA6-A484-4AA0-9288-8CBAED5E7AF4}" type="datetime1">
              <a:rPr lang="en-AU" smtClean="0"/>
              <a:t>14/07/2023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0D995-AC67-0AED-A847-CAF2BB5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8B64A-F436-0A04-3944-AB4C0583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26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5F94-8B84-F446-B027-733E0412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912E8-6EE9-3E4E-A415-814AA2A2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DA54B-0E43-AD2A-BB0D-F95E9313B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F993B-9446-8CAF-5408-9413C6E5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26E3-C9B0-4E58-BB8B-BF69A0DCED76}" type="datetime1">
              <a:rPr lang="en-AU" smtClean="0"/>
              <a:t>14/07/2023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BA55C-D9A8-4F74-088D-471CFAEA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84277-BA08-A1AC-82AA-AD3D95AB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68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DEAC-AEFD-95CB-8D84-87B3C168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BBF1B-9D9B-BF8C-7DB2-00F57BBCD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5281B-6ECD-4EF2-6548-864CB572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77081-DC66-EFE6-45E2-8F4A6B71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71B-351C-417B-B9AA-536352591D70}" type="datetime1">
              <a:rPr lang="en-AU" smtClean="0"/>
              <a:t>14/07/2023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B3950-3496-1CFE-CF3B-5834DCE5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3DFEE-907B-25DB-ADF6-F6A54AAD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6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F44CD-B885-DCB5-A230-67AC0E40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62EB6-E656-37A3-6BD3-B337CB032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C951E-81F8-D6A6-35C5-972C0777D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D1319-980F-41FA-9099-BF1ACEDC7402}" type="datetime1">
              <a:rPr lang="en-AU" smtClean="0"/>
              <a:t>14/07/2023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45BA-9480-CA3A-26E0-3C818FB4C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05C03-3E9F-2EF4-2CDE-205CEC4FC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10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customXml" Target="../ink/ink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customXml" Target="../ink/ink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customXml" Target="../ink/ink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ustomXml" Target="../ink/ink2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customXml" Target="../ink/ink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ustomXml" Target="../ink/ink3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3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customXml" Target="../ink/ink3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customXml" Target="../ink/ink4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www.cs.usfca.edu/~galles/visualization/AVLtre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customXml" Target="../ink/ink4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customXml" Target="../ink/ink4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customXml" Target="../ink/ink4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customXml" Target="../ink/ink4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customXml" Target="../ink/ink50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customXml" Target="../ink/ink5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customXml" Target="../ink/ink52.xml"/><Relationship Id="rId4" Type="http://schemas.openxmlformats.org/officeDocument/2006/relationships/image" Target="../media/image57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3.xml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70BE-8335-8CC5-A18B-872BA86F3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Binary Search Trees</a:t>
            </a:r>
            <a:br>
              <a:rPr lang="en-CA" dirty="0"/>
            </a:br>
            <a:r>
              <a:rPr lang="en-CA" dirty="0"/>
              <a:t>10.1 – 10.2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57544-8C3B-0EDF-7039-B7B07A485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027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148549" y="136525"/>
            <a:ext cx="232866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keys, other than 12 and 10,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10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4</a:t>
            </a:r>
            <a:endParaRPr lang="en-AU" b="1" dirty="0"/>
          </a:p>
        </p:txBody>
      </p:sp>
      <p:pic>
        <p:nvPicPr>
          <p:cNvPr id="31" name="Graphic 30" descr="Question Mark with solid fill">
            <a:extLst>
              <a:ext uri="{FF2B5EF4-FFF2-40B4-BE49-F238E27FC236}">
                <a16:creationId xmlns:a16="http://schemas.microsoft.com/office/drawing/2014/main" id="{EFBB8D12-3E56-EC20-21AB-3970BDA6C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2858" y="17891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1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148549" y="136525"/>
            <a:ext cx="232866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keys, other than 12 and 10,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11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4</a:t>
            </a:r>
            <a:endParaRPr lang="en-AU" b="1" dirty="0"/>
          </a:p>
        </p:txBody>
      </p: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4358BF92-7B66-FD24-AB82-8246BC913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5485" y="2094162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A75473-9568-5CA5-DEA5-A180382D9058}"/>
              </a:ext>
            </a:extLst>
          </p:cNvPr>
          <p:cNvSpPr txBox="1"/>
          <p:nvPr/>
        </p:nvSpPr>
        <p:spPr>
          <a:xfrm>
            <a:off x="8058355" y="3484313"/>
            <a:ext cx="232866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No! </a:t>
            </a:r>
            <a:r>
              <a:rPr lang="en-CA" sz="2400" dirty="0"/>
              <a:t>No other keys can be swapped to make this a BST.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893772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569354" y="176507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728811" y="276851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874078" y="381281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2181657" y="2248233"/>
            <a:ext cx="631174" cy="52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1326924" y="3251675"/>
            <a:ext cx="645364" cy="5611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binary search tree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1066" y="4793784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9044226" y="1766043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824064" y="279293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10508232" y="3818466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706440" y="224920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486278" y="327609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200215" y="250244"/>
            <a:ext cx="202647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 these two trees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A8228FF0-1FDA-31FB-1AE3-CFA49C12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025DD-1505-4111-B0B6-42A2CBE3DDE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81DC1F5-1F7A-5451-6797-BF5DBEB7E769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5</a:t>
            </a: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EC46FC-0B2C-8F0E-BE50-FDBD34186898}"/>
              </a:ext>
            </a:extLst>
          </p:cNvPr>
          <p:cNvGrpSpPr/>
          <p:nvPr/>
        </p:nvGrpSpPr>
        <p:grpSpPr>
          <a:xfrm>
            <a:off x="107723" y="4829856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B8C567-D270-816C-858E-D0CBA03E3B9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CB913AD-BEE2-2E3D-3B80-27FCD8877CB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BE4385-99CE-D2C0-1C72-E5EDDCD13241}"/>
              </a:ext>
            </a:extLst>
          </p:cNvPr>
          <p:cNvCxnSpPr>
            <a:cxnSpLocks/>
            <a:stCxn id="18" idx="3"/>
            <a:endCxn id="31" idx="0"/>
          </p:cNvCxnSpPr>
          <p:nvPr/>
        </p:nvCxnSpPr>
        <p:spPr>
          <a:xfrm flipH="1">
            <a:off x="560569" y="4295972"/>
            <a:ext cx="556986" cy="53388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F0D3FE-E63D-F21A-9CAB-D1F738B3FD63}"/>
              </a:ext>
            </a:extLst>
          </p:cNvPr>
          <p:cNvGrpSpPr/>
          <p:nvPr/>
        </p:nvGrpSpPr>
        <p:grpSpPr>
          <a:xfrm>
            <a:off x="11242904" y="4930787"/>
            <a:ext cx="923109" cy="566057"/>
            <a:chOff x="4084320" y="836023"/>
            <a:chExt cx="923109" cy="56605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1A2C0C-8122-B1EE-0A16-932ADBD74D3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F9BA68-9649-396C-0A51-35589B1A1C8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7A4781-A639-3F0F-7532-BE56FB468F52}"/>
              </a:ext>
            </a:extLst>
          </p:cNvPr>
          <p:cNvCxnSpPr>
            <a:cxnSpLocks/>
            <a:stCxn id="141" idx="5"/>
            <a:endCxn id="36" idx="0"/>
          </p:cNvCxnSpPr>
          <p:nvPr/>
        </p:nvCxnSpPr>
        <p:spPr>
          <a:xfrm>
            <a:off x="11170446" y="430162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92FD67-E55E-85E4-74A4-3E6D2C88C94E}"/>
              </a:ext>
            </a:extLst>
          </p:cNvPr>
          <p:cNvGrpSpPr/>
          <p:nvPr/>
        </p:nvGrpSpPr>
        <p:grpSpPr>
          <a:xfrm>
            <a:off x="6579789" y="2004963"/>
            <a:ext cx="923109" cy="566057"/>
            <a:chOff x="4084320" y="836023"/>
            <a:chExt cx="923109" cy="5660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93C062-B139-AD42-D05F-7A2477BD82F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AA0C3D-CBDE-564D-C5CE-D6B8A62365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543D32-A4F4-298F-6227-B5E820732DAF}"/>
              </a:ext>
            </a:extLst>
          </p:cNvPr>
          <p:cNvGrpSpPr/>
          <p:nvPr/>
        </p:nvGrpSpPr>
        <p:grpSpPr>
          <a:xfrm>
            <a:off x="7359627" y="3031852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CAB4C7-8690-FFA7-960B-C4DBC792072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67F881-B9AC-1E8E-7B66-94F856C3202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4AD7B2-E131-AFD0-11BF-7EFEDDBC13A8}"/>
              </a:ext>
            </a:extLst>
          </p:cNvPr>
          <p:cNvGrpSpPr/>
          <p:nvPr/>
        </p:nvGrpSpPr>
        <p:grpSpPr>
          <a:xfrm>
            <a:off x="8043795" y="4057386"/>
            <a:ext cx="923109" cy="566057"/>
            <a:chOff x="4084320" y="836023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FFA48E-A211-8A6F-D4F2-BB4EBD4A97B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5E4F8E8-5DCA-7F23-3DEB-C74E302DF11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0763B1-03B2-F2FF-A070-DF05CB3B301D}"/>
              </a:ext>
            </a:extLst>
          </p:cNvPr>
          <p:cNvCxnSpPr>
            <a:stCxn id="13" idx="5"/>
            <a:endCxn id="19" idx="0"/>
          </p:cNvCxnSpPr>
          <p:nvPr/>
        </p:nvCxnSpPr>
        <p:spPr>
          <a:xfrm>
            <a:off x="7242003" y="248812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8ACCF1-E213-CE9C-D189-863D87221477}"/>
              </a:ext>
            </a:extLst>
          </p:cNvPr>
          <p:cNvCxnSpPr>
            <a:cxnSpLocks/>
            <a:stCxn id="19" idx="5"/>
            <a:endCxn id="22" idx="0"/>
          </p:cNvCxnSpPr>
          <p:nvPr/>
        </p:nvCxnSpPr>
        <p:spPr>
          <a:xfrm>
            <a:off x="8021841" y="351501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6EEC7D-B174-47B6-B2F1-BC60036DC480}"/>
              </a:ext>
            </a:extLst>
          </p:cNvPr>
          <p:cNvGrpSpPr/>
          <p:nvPr/>
        </p:nvGrpSpPr>
        <p:grpSpPr>
          <a:xfrm>
            <a:off x="8778467" y="5169707"/>
            <a:ext cx="923109" cy="566057"/>
            <a:chOff x="4084320" y="836023"/>
            <a:chExt cx="923109" cy="56605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F67167-445B-75E9-0E56-7268779349C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BA06CD3-E5DF-FE1E-E07B-A16B277DBEA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464D5E-81DF-8511-2454-D6A5799B4F92}"/>
              </a:ext>
            </a:extLst>
          </p:cNvPr>
          <p:cNvCxnSpPr>
            <a:cxnSpLocks/>
            <a:stCxn id="22" idx="5"/>
            <a:endCxn id="29" idx="0"/>
          </p:cNvCxnSpPr>
          <p:nvPr/>
        </p:nvCxnSpPr>
        <p:spPr>
          <a:xfrm>
            <a:off x="8706009" y="454054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Question Mark with solid fill">
            <a:extLst>
              <a:ext uri="{FF2B5EF4-FFF2-40B4-BE49-F238E27FC236}">
                <a16:creationId xmlns:a16="http://schemas.microsoft.com/office/drawing/2014/main" id="{4C95F331-4567-5265-B34C-8BBEB6EC5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0348" y="5140594"/>
            <a:ext cx="914400" cy="914400"/>
          </a:xfrm>
          <a:prstGeom prst="rect">
            <a:avLst/>
          </a:prstGeom>
        </p:spPr>
      </p:pic>
      <p:pic>
        <p:nvPicPr>
          <p:cNvPr id="38" name="Graphic 37" descr="Question Mark with solid fill">
            <a:extLst>
              <a:ext uri="{FF2B5EF4-FFF2-40B4-BE49-F238E27FC236}">
                <a16:creationId xmlns:a16="http://schemas.microsoft.com/office/drawing/2014/main" id="{234E58BB-F19A-B9B7-948F-E9C31CDAC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6881" y="493871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020A40C-2C3E-7F1B-94D4-BEECCDF4A80C}"/>
                  </a:ext>
                </a:extLst>
              </p14:cNvPr>
              <p14:cNvContentPartPr/>
              <p14:nvPr/>
            </p14:nvContentPartPr>
            <p14:xfrm>
              <a:off x="7223040" y="4475880"/>
              <a:ext cx="3907800" cy="1708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020A40C-2C3E-7F1B-94D4-BEECCDF4A8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13680" y="4466520"/>
                <a:ext cx="3926520" cy="172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4029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569354" y="176507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728811" y="276851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874078" y="381281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2181657" y="2248233"/>
            <a:ext cx="631174" cy="52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1326924" y="3251675"/>
            <a:ext cx="645364" cy="5611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binary search tree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1066" y="4793784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9044226" y="1766043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824064" y="279293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10508232" y="3818466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706440" y="224920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486278" y="327609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200215" y="250244"/>
            <a:ext cx="202647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 these two trees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A8228FF0-1FDA-31FB-1AE3-CFA49C12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025DD-1505-4111-B0B6-42A2CBE3DDE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81DC1F5-1F7A-5451-6797-BF5DBEB7E769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5</a:t>
            </a: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EC46FC-0B2C-8F0E-BE50-FDBD34186898}"/>
              </a:ext>
            </a:extLst>
          </p:cNvPr>
          <p:cNvGrpSpPr/>
          <p:nvPr/>
        </p:nvGrpSpPr>
        <p:grpSpPr>
          <a:xfrm>
            <a:off x="107723" y="4829856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B8C567-D270-816C-858E-D0CBA03E3B9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CB913AD-BEE2-2E3D-3B80-27FCD8877CB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BE4385-99CE-D2C0-1C72-E5EDDCD13241}"/>
              </a:ext>
            </a:extLst>
          </p:cNvPr>
          <p:cNvCxnSpPr>
            <a:cxnSpLocks/>
            <a:stCxn id="18" idx="3"/>
            <a:endCxn id="31" idx="0"/>
          </p:cNvCxnSpPr>
          <p:nvPr/>
        </p:nvCxnSpPr>
        <p:spPr>
          <a:xfrm flipH="1">
            <a:off x="560569" y="4295972"/>
            <a:ext cx="556986" cy="53388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F0D3FE-E63D-F21A-9CAB-D1F738B3FD63}"/>
              </a:ext>
            </a:extLst>
          </p:cNvPr>
          <p:cNvGrpSpPr/>
          <p:nvPr/>
        </p:nvGrpSpPr>
        <p:grpSpPr>
          <a:xfrm>
            <a:off x="11242904" y="4930787"/>
            <a:ext cx="923109" cy="566057"/>
            <a:chOff x="4084320" y="836023"/>
            <a:chExt cx="923109" cy="56605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1A2C0C-8122-B1EE-0A16-932ADBD74D3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F9BA68-9649-396C-0A51-35589B1A1C8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7A4781-A639-3F0F-7532-BE56FB468F52}"/>
              </a:ext>
            </a:extLst>
          </p:cNvPr>
          <p:cNvCxnSpPr>
            <a:cxnSpLocks/>
            <a:stCxn id="141" idx="5"/>
            <a:endCxn id="36" idx="0"/>
          </p:cNvCxnSpPr>
          <p:nvPr/>
        </p:nvCxnSpPr>
        <p:spPr>
          <a:xfrm>
            <a:off x="11170446" y="430162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92FD67-E55E-85E4-74A4-3E6D2C88C94E}"/>
              </a:ext>
            </a:extLst>
          </p:cNvPr>
          <p:cNvGrpSpPr/>
          <p:nvPr/>
        </p:nvGrpSpPr>
        <p:grpSpPr>
          <a:xfrm>
            <a:off x="6579789" y="2004963"/>
            <a:ext cx="923109" cy="566057"/>
            <a:chOff x="4084320" y="836023"/>
            <a:chExt cx="923109" cy="5660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93C062-B139-AD42-D05F-7A2477BD82F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AA0C3D-CBDE-564D-C5CE-D6B8A62365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543D32-A4F4-298F-6227-B5E820732DAF}"/>
              </a:ext>
            </a:extLst>
          </p:cNvPr>
          <p:cNvGrpSpPr/>
          <p:nvPr/>
        </p:nvGrpSpPr>
        <p:grpSpPr>
          <a:xfrm>
            <a:off x="7359627" y="3031852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CAB4C7-8690-FFA7-960B-C4DBC792072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67F881-B9AC-1E8E-7B66-94F856C3202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4AD7B2-E131-AFD0-11BF-7EFEDDBC13A8}"/>
              </a:ext>
            </a:extLst>
          </p:cNvPr>
          <p:cNvGrpSpPr/>
          <p:nvPr/>
        </p:nvGrpSpPr>
        <p:grpSpPr>
          <a:xfrm>
            <a:off x="8043795" y="4057386"/>
            <a:ext cx="923109" cy="566057"/>
            <a:chOff x="4084320" y="836023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FFA48E-A211-8A6F-D4F2-BB4EBD4A97B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5E4F8E8-5DCA-7F23-3DEB-C74E302DF11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0763B1-03B2-F2FF-A070-DF05CB3B301D}"/>
              </a:ext>
            </a:extLst>
          </p:cNvPr>
          <p:cNvCxnSpPr>
            <a:stCxn id="13" idx="5"/>
            <a:endCxn id="19" idx="0"/>
          </p:cNvCxnSpPr>
          <p:nvPr/>
        </p:nvCxnSpPr>
        <p:spPr>
          <a:xfrm>
            <a:off x="7242003" y="248812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8ACCF1-E213-CE9C-D189-863D87221477}"/>
              </a:ext>
            </a:extLst>
          </p:cNvPr>
          <p:cNvCxnSpPr>
            <a:cxnSpLocks/>
            <a:stCxn id="19" idx="5"/>
            <a:endCxn id="22" idx="0"/>
          </p:cNvCxnSpPr>
          <p:nvPr/>
        </p:nvCxnSpPr>
        <p:spPr>
          <a:xfrm>
            <a:off x="8021841" y="351501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6EEC7D-B174-47B6-B2F1-BC60036DC480}"/>
              </a:ext>
            </a:extLst>
          </p:cNvPr>
          <p:cNvGrpSpPr/>
          <p:nvPr/>
        </p:nvGrpSpPr>
        <p:grpSpPr>
          <a:xfrm>
            <a:off x="8778467" y="5169707"/>
            <a:ext cx="923109" cy="566057"/>
            <a:chOff x="4084320" y="836023"/>
            <a:chExt cx="923109" cy="56605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F67167-445B-75E9-0E56-7268779349C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BA06CD3-E5DF-FE1E-E07B-A16B277DBEA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464D5E-81DF-8511-2454-D6A5799B4F92}"/>
              </a:ext>
            </a:extLst>
          </p:cNvPr>
          <p:cNvCxnSpPr>
            <a:cxnSpLocks/>
            <a:stCxn id="22" idx="5"/>
            <a:endCxn id="29" idx="0"/>
          </p:cNvCxnSpPr>
          <p:nvPr/>
        </p:nvCxnSpPr>
        <p:spPr>
          <a:xfrm>
            <a:off x="8706009" y="454054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6FBF6E97-42CD-39D5-FBA3-72EB75BB3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8308" y="5110316"/>
            <a:ext cx="914400" cy="914400"/>
          </a:xfrm>
          <a:prstGeom prst="rect">
            <a:avLst/>
          </a:prstGeom>
        </p:spPr>
      </p:pic>
      <p:pic>
        <p:nvPicPr>
          <p:cNvPr id="39" name="Graphic 38" descr="Close with solid fill">
            <a:extLst>
              <a:ext uri="{FF2B5EF4-FFF2-40B4-BE49-F238E27FC236}">
                <a16:creationId xmlns:a16="http://schemas.microsoft.com/office/drawing/2014/main" id="{43F517C1-383E-D99B-C382-364EC69C7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3001" y="5294982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9E59870-C567-D890-DA33-9922E1222CFF}"/>
                  </a:ext>
                </a:extLst>
              </p14:cNvPr>
              <p14:cNvContentPartPr/>
              <p14:nvPr/>
            </p14:nvContentPartPr>
            <p14:xfrm>
              <a:off x="321840" y="1608840"/>
              <a:ext cx="9448920" cy="4300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9E59870-C567-D890-DA33-9922E1222C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2480" y="1599480"/>
                <a:ext cx="9467640" cy="431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31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255538" y="269322"/>
            <a:ext cx="2450032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Assuming unique integer keys, what are </a:t>
            </a:r>
            <a:r>
              <a:rPr lang="en-CA" sz="2400" b="1" dirty="0"/>
              <a:t>all</a:t>
            </a:r>
            <a:r>
              <a:rPr lang="en-CA" sz="2400" dirty="0"/>
              <a:t> possible values for </a:t>
            </a:r>
            <a:r>
              <a:rPr lang="en-CA" sz="2400" b="1" dirty="0"/>
              <a:t>X </a:t>
            </a:r>
            <a:r>
              <a:rPr lang="en-CA" sz="2400" dirty="0"/>
              <a:t>that make this a BST??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14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6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28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19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60756" y="5539060"/>
            <a:ext cx="923109" cy="591445"/>
            <a:chOff x="4075610" y="836023"/>
            <a:chExt cx="923109" cy="59144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75610" y="842693"/>
              <a:ext cx="9231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rgbClr val="FFC000"/>
                  </a:solidFill>
                </a:rPr>
                <a:t>X</a:t>
              </a:r>
              <a:endParaRPr lang="en-AU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1FB1F59D-7999-9231-720E-F330848ED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3354" y="233016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6735844-8736-83D8-5E02-C50BB45F0907}"/>
                  </a:ext>
                </a:extLst>
              </p14:cNvPr>
              <p14:cNvContentPartPr/>
              <p14:nvPr/>
            </p14:nvContentPartPr>
            <p14:xfrm>
              <a:off x="2922120" y="2387880"/>
              <a:ext cx="6517080" cy="3797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6735844-8736-83D8-5E02-C50BB45F09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2760" y="2378520"/>
                <a:ext cx="6535800" cy="381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625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15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6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28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19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60756" y="5539060"/>
            <a:ext cx="923109" cy="591445"/>
            <a:chOff x="4075610" y="836023"/>
            <a:chExt cx="923109" cy="59144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75610" y="842693"/>
              <a:ext cx="9231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rgbClr val="FFC000"/>
                  </a:solidFill>
                </a:rPr>
                <a:t>X</a:t>
              </a:r>
              <a:endParaRPr lang="en-AU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028295-0CAC-B195-C4D0-2BCE660B3951}"/>
              </a:ext>
            </a:extLst>
          </p:cNvPr>
          <p:cNvSpPr txBox="1"/>
          <p:nvPr/>
        </p:nvSpPr>
        <p:spPr>
          <a:xfrm>
            <a:off x="8623589" y="2676057"/>
            <a:ext cx="1713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C000"/>
                </a:solidFill>
              </a:rPr>
              <a:t>X</a:t>
            </a:r>
            <a:r>
              <a:rPr lang="en-CA" sz="4800" dirty="0"/>
              <a:t> = 29</a:t>
            </a:r>
            <a:endParaRPr lang="en-AU" sz="4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9F1C4A-6884-EF48-1BD8-57AE7A0314CD}"/>
              </a:ext>
            </a:extLst>
          </p:cNvPr>
          <p:cNvSpPr txBox="1"/>
          <p:nvPr/>
        </p:nvSpPr>
        <p:spPr>
          <a:xfrm>
            <a:off x="8501760" y="4185878"/>
            <a:ext cx="195758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Only value that works!</a:t>
            </a:r>
            <a:endParaRPr lang="en-AU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D655B-7D60-8CBC-651E-67A6BA06BE19}"/>
              </a:ext>
            </a:extLst>
          </p:cNvPr>
          <p:cNvSpPr txBox="1"/>
          <p:nvPr/>
        </p:nvSpPr>
        <p:spPr>
          <a:xfrm>
            <a:off x="8255538" y="269322"/>
            <a:ext cx="2450032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Assuming unique integer keys, what are </a:t>
            </a:r>
            <a:r>
              <a:rPr lang="en-CA" sz="2400" b="1" dirty="0"/>
              <a:t>all</a:t>
            </a:r>
            <a:r>
              <a:rPr lang="en-CA" sz="2400" dirty="0"/>
              <a:t> possible values for </a:t>
            </a:r>
            <a:r>
              <a:rPr lang="en-CA" sz="2400" b="1" dirty="0"/>
              <a:t>X </a:t>
            </a:r>
            <a:r>
              <a:rPr lang="en-CA" sz="2400" dirty="0"/>
              <a:t>that make this a BST??</a:t>
            </a:r>
            <a:endParaRPr lang="en-AU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226A211-B582-8326-D539-1E445CD0D1D8}"/>
                  </a:ext>
                </a:extLst>
              </p14:cNvPr>
              <p14:cNvContentPartPr/>
              <p14:nvPr/>
            </p14:nvContentPartPr>
            <p14:xfrm>
              <a:off x="583200" y="3129480"/>
              <a:ext cx="4666680" cy="1221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226A211-B582-8326-D539-1E445CD0D1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840" y="3120120"/>
                <a:ext cx="4685400" cy="123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3571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Which node contains the </a:t>
            </a:r>
            <a:r>
              <a:rPr lang="en-CA" sz="2400" b="1" dirty="0"/>
              <a:t>smallest</a:t>
            </a:r>
            <a:r>
              <a:rPr lang="en-CA" sz="2400" dirty="0"/>
              <a:t> key? Which contains the </a:t>
            </a:r>
            <a:r>
              <a:rPr lang="en-CA" sz="2400" b="1" dirty="0"/>
              <a:t>biggest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16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7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45257" y="5539060"/>
            <a:ext cx="923109" cy="566057"/>
            <a:chOff x="4060111" y="836023"/>
            <a:chExt cx="923109" cy="5660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60111" y="90876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/>
                <a:t>i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1FB1F59D-7999-9231-720E-F330848ED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665032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FAA7B7-2232-7B00-6EE1-35965F3D58A8}"/>
                  </a:ext>
                </a:extLst>
              </p14:cNvPr>
              <p14:cNvContentPartPr/>
              <p14:nvPr/>
            </p14:nvContentPartPr>
            <p14:xfrm>
              <a:off x="255960" y="4046760"/>
              <a:ext cx="5514480" cy="900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FAA7B7-2232-7B00-6EE1-35965F3D58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6600" y="4037400"/>
                <a:ext cx="5533200" cy="9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4616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Which node contains the </a:t>
            </a:r>
            <a:r>
              <a:rPr lang="en-CA" sz="2400" b="1" dirty="0"/>
              <a:t>smallest</a:t>
            </a:r>
            <a:r>
              <a:rPr lang="en-CA" sz="2400" dirty="0"/>
              <a:t> key? Which contains the </a:t>
            </a:r>
            <a:r>
              <a:rPr lang="en-CA" sz="2400" b="1" dirty="0"/>
              <a:t>biggest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17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7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45257" y="5539060"/>
            <a:ext cx="923109" cy="566057"/>
            <a:chOff x="4060111" y="836023"/>
            <a:chExt cx="923109" cy="5660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60111" y="90876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/>
                <a:t>i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219C7D-E279-2D41-E2D1-4A48A7D13746}"/>
              </a:ext>
            </a:extLst>
          </p:cNvPr>
          <p:cNvSpPr/>
          <p:nvPr/>
        </p:nvSpPr>
        <p:spPr>
          <a:xfrm>
            <a:off x="660884" y="3429000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F0062C-E6AD-AC25-C989-C2F2B02E6DD4}"/>
              </a:ext>
            </a:extLst>
          </p:cNvPr>
          <p:cNvSpPr/>
          <p:nvPr/>
        </p:nvSpPr>
        <p:spPr>
          <a:xfrm>
            <a:off x="4061013" y="3421647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F4CB42-1EDE-9A91-BBF0-E0C38EAA9938}"/>
              </a:ext>
            </a:extLst>
          </p:cNvPr>
          <p:cNvSpPr txBox="1"/>
          <p:nvPr/>
        </p:nvSpPr>
        <p:spPr>
          <a:xfrm>
            <a:off x="580589" y="4192896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CDD69A-61D1-683C-BEDE-55155441C16D}"/>
              </a:ext>
            </a:extLst>
          </p:cNvPr>
          <p:cNvSpPr txBox="1"/>
          <p:nvPr/>
        </p:nvSpPr>
        <p:spPr>
          <a:xfrm>
            <a:off x="3997837" y="4181111"/>
            <a:ext cx="8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biggest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D2D77-DF60-D0A9-95C4-975ACAF26B21}"/>
              </a:ext>
            </a:extLst>
          </p:cNvPr>
          <p:cNvSpPr txBox="1"/>
          <p:nvPr/>
        </p:nvSpPr>
        <p:spPr>
          <a:xfrm>
            <a:off x="6337032" y="3137722"/>
            <a:ext cx="206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d</a:t>
            </a:r>
            <a:r>
              <a:rPr lang="en-CA" dirty="0"/>
              <a:t> is the smallest key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5AFD6-DA93-C5E5-0843-5E53B29C94BD}"/>
              </a:ext>
            </a:extLst>
          </p:cNvPr>
          <p:cNvSpPr txBox="1"/>
          <p:nvPr/>
        </p:nvSpPr>
        <p:spPr>
          <a:xfrm>
            <a:off x="5996195" y="3590079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smallest key in a BST?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BED7B7-F3C4-2502-358E-63AA82021836}"/>
              </a:ext>
            </a:extLst>
          </p:cNvPr>
          <p:cNvSpPr txBox="1"/>
          <p:nvPr/>
        </p:nvSpPr>
        <p:spPr>
          <a:xfrm>
            <a:off x="9227759" y="3602848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smallest key in a BST?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79A706-DF67-295B-4458-9D1523ECA79F}"/>
              </a:ext>
            </a:extLst>
          </p:cNvPr>
          <p:cNvSpPr txBox="1"/>
          <p:nvPr/>
        </p:nvSpPr>
        <p:spPr>
          <a:xfrm>
            <a:off x="9642238" y="3137722"/>
            <a:ext cx="191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</a:t>
            </a:r>
            <a:r>
              <a:rPr lang="en-CA" dirty="0"/>
              <a:t> is the biggest key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0430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Which node contains the </a:t>
            </a:r>
            <a:r>
              <a:rPr lang="en-CA" sz="2400" b="1" dirty="0"/>
              <a:t>smallest</a:t>
            </a:r>
            <a:r>
              <a:rPr lang="en-CA" sz="2400" dirty="0"/>
              <a:t> key? Which contains the </a:t>
            </a:r>
            <a:r>
              <a:rPr lang="en-CA" sz="2400" b="1" dirty="0"/>
              <a:t>biggest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18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7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45257" y="5539060"/>
            <a:ext cx="923109" cy="566057"/>
            <a:chOff x="4060111" y="836023"/>
            <a:chExt cx="923109" cy="5660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60111" y="90876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/>
                <a:t>i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219C7D-E279-2D41-E2D1-4A48A7D13746}"/>
              </a:ext>
            </a:extLst>
          </p:cNvPr>
          <p:cNvSpPr/>
          <p:nvPr/>
        </p:nvSpPr>
        <p:spPr>
          <a:xfrm>
            <a:off x="660884" y="3429000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F0062C-E6AD-AC25-C989-C2F2B02E6DD4}"/>
              </a:ext>
            </a:extLst>
          </p:cNvPr>
          <p:cNvSpPr/>
          <p:nvPr/>
        </p:nvSpPr>
        <p:spPr>
          <a:xfrm>
            <a:off x="4061013" y="3421647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CDD69A-61D1-683C-BEDE-55155441C16D}"/>
              </a:ext>
            </a:extLst>
          </p:cNvPr>
          <p:cNvSpPr txBox="1"/>
          <p:nvPr/>
        </p:nvSpPr>
        <p:spPr>
          <a:xfrm>
            <a:off x="3997837" y="4181111"/>
            <a:ext cx="8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biggest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5AFD6-DA93-C5E5-0843-5E53B29C94BD}"/>
              </a:ext>
            </a:extLst>
          </p:cNvPr>
          <p:cNvSpPr txBox="1"/>
          <p:nvPr/>
        </p:nvSpPr>
        <p:spPr>
          <a:xfrm>
            <a:off x="5996195" y="3590079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</a:t>
            </a:r>
            <a:r>
              <a:rPr lang="en-CA" b="1" dirty="0"/>
              <a:t>smallest</a:t>
            </a:r>
            <a:r>
              <a:rPr lang="en-CA" dirty="0"/>
              <a:t> key in a BST?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BED7B7-F3C4-2502-358E-63AA82021836}"/>
              </a:ext>
            </a:extLst>
          </p:cNvPr>
          <p:cNvSpPr txBox="1"/>
          <p:nvPr/>
        </p:nvSpPr>
        <p:spPr>
          <a:xfrm>
            <a:off x="9227759" y="3602848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</a:t>
            </a:r>
            <a:r>
              <a:rPr lang="en-CA" b="1" dirty="0"/>
              <a:t>biggest</a:t>
            </a:r>
            <a:r>
              <a:rPr lang="en-CA" dirty="0"/>
              <a:t> key in a BST?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A4A922-22C9-57CE-6D4C-8A14E53DF971}"/>
              </a:ext>
            </a:extLst>
          </p:cNvPr>
          <p:cNvSpPr txBox="1"/>
          <p:nvPr/>
        </p:nvSpPr>
        <p:spPr>
          <a:xfrm>
            <a:off x="5996195" y="4486334"/>
            <a:ext cx="2397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 = root</a:t>
            </a:r>
            <a:br>
              <a:rPr lang="en-CA" dirty="0"/>
            </a:br>
            <a:r>
              <a:rPr lang="en-CA" dirty="0"/>
              <a:t>while p-&gt;</a:t>
            </a:r>
            <a:r>
              <a:rPr lang="en-CA" b="1" dirty="0">
                <a:solidFill>
                  <a:srgbClr val="FF0000"/>
                </a:solidFill>
              </a:rPr>
              <a:t>left</a:t>
            </a:r>
            <a:r>
              <a:rPr lang="en-CA" dirty="0"/>
              <a:t> != </a:t>
            </a:r>
            <a:r>
              <a:rPr lang="en-CA" dirty="0" err="1"/>
              <a:t>nullptr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 p = p-&gt;</a:t>
            </a:r>
            <a:r>
              <a:rPr lang="en-CA" b="1" dirty="0">
                <a:solidFill>
                  <a:srgbClr val="FF0000"/>
                </a:solidFill>
              </a:rPr>
              <a:t>left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DDB798-4A16-4E40-C3FD-70D3A984DDBE}"/>
              </a:ext>
            </a:extLst>
          </p:cNvPr>
          <p:cNvSpPr txBox="1"/>
          <p:nvPr/>
        </p:nvSpPr>
        <p:spPr>
          <a:xfrm>
            <a:off x="9263529" y="4477337"/>
            <a:ext cx="2478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 = root</a:t>
            </a:r>
            <a:br>
              <a:rPr lang="en-CA" dirty="0"/>
            </a:br>
            <a:r>
              <a:rPr lang="en-CA" dirty="0"/>
              <a:t>while p-&gt;</a:t>
            </a:r>
            <a:r>
              <a:rPr lang="en-CA" b="1" dirty="0">
                <a:solidFill>
                  <a:srgbClr val="FF0000"/>
                </a:solidFill>
              </a:rPr>
              <a:t>right</a:t>
            </a:r>
            <a:r>
              <a:rPr lang="en-CA" dirty="0"/>
              <a:t> != </a:t>
            </a:r>
            <a:r>
              <a:rPr lang="en-CA" dirty="0" err="1"/>
              <a:t>nullptr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 p = p-&gt;</a:t>
            </a:r>
            <a:r>
              <a:rPr lang="en-CA" b="1" dirty="0">
                <a:solidFill>
                  <a:srgbClr val="FF0000"/>
                </a:solidFill>
              </a:rPr>
              <a:t>right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1B08B-658B-CED1-C7E4-6A53AA24A91A}"/>
              </a:ext>
            </a:extLst>
          </p:cNvPr>
          <p:cNvSpPr txBox="1"/>
          <p:nvPr/>
        </p:nvSpPr>
        <p:spPr>
          <a:xfrm>
            <a:off x="580589" y="4192896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DDCBFF-98C2-0BF1-AB18-AD4466DA18E0}"/>
              </a:ext>
            </a:extLst>
          </p:cNvPr>
          <p:cNvSpPr txBox="1"/>
          <p:nvPr/>
        </p:nvSpPr>
        <p:spPr>
          <a:xfrm>
            <a:off x="6337032" y="3137722"/>
            <a:ext cx="206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d</a:t>
            </a:r>
            <a:r>
              <a:rPr lang="en-CA" dirty="0"/>
              <a:t> is the smallest key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6B950C-8F74-CE68-11B8-1BDF743CDD2F}"/>
              </a:ext>
            </a:extLst>
          </p:cNvPr>
          <p:cNvSpPr txBox="1"/>
          <p:nvPr/>
        </p:nvSpPr>
        <p:spPr>
          <a:xfrm>
            <a:off x="9642238" y="3137722"/>
            <a:ext cx="191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</a:t>
            </a:r>
            <a:r>
              <a:rPr lang="en-CA" dirty="0"/>
              <a:t> is the biggest key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672DF58-AF39-AE15-49C2-B9A26016F9BD}"/>
                  </a:ext>
                </a:extLst>
              </p14:cNvPr>
              <p14:cNvContentPartPr/>
              <p14:nvPr/>
            </p14:nvContentPartPr>
            <p14:xfrm>
              <a:off x="3759480" y="2035440"/>
              <a:ext cx="8189640" cy="4310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672DF58-AF39-AE15-49C2-B9A26016F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0120" y="2026080"/>
                <a:ext cx="8208360" cy="432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0315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19</a:t>
            </a:fld>
            <a:endParaRPr lang="en-AU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851236" y="3429000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3083423" y="3429001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2209175" y="183941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1634304" y="2322570"/>
            <a:ext cx="818348" cy="53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26" idx="0"/>
          </p:cNvCxnSpPr>
          <p:nvPr/>
        </p:nvCxnSpPr>
        <p:spPr>
          <a:xfrm>
            <a:off x="2871389" y="2322570"/>
            <a:ext cx="960671" cy="5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921455" y="5097256"/>
            <a:ext cx="137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rooted at </a:t>
            </a:r>
            <a:r>
              <a:rPr lang="en-CA" b="1" dirty="0"/>
              <a:t>a</a:t>
            </a:r>
            <a:r>
              <a:rPr lang="en-CA" dirty="0"/>
              <a:t> is a BST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4908552" y="1658205"/>
            <a:ext cx="1890117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Suppose a, k, and b are keys and: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 &lt; k &lt; b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left sub-tree is a 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right sub-tree is a BST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B4D613-C8EE-D1CA-AEFD-66018726FF03}"/>
              </a:ext>
            </a:extLst>
          </p:cNvPr>
          <p:cNvGrpSpPr/>
          <p:nvPr/>
        </p:nvGrpSpPr>
        <p:grpSpPr>
          <a:xfrm>
            <a:off x="1181458" y="2859764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7642CF-C138-34E7-2E3A-B9403C65128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CE26A0-D123-F556-0802-3BF154EEE21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CD1CDA-8226-B99A-76EB-D80574E7956E}"/>
              </a:ext>
            </a:extLst>
          </p:cNvPr>
          <p:cNvGrpSpPr/>
          <p:nvPr/>
        </p:nvGrpSpPr>
        <p:grpSpPr>
          <a:xfrm>
            <a:off x="3379214" y="2861974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20BEB8-4436-DA40-E5F4-1C9B9F11836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8B888F-B0C9-9C3F-C393-D3A95BA60B8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21666C9-E8C9-1F23-B0D3-FF81E1C78D51}"/>
              </a:ext>
            </a:extLst>
          </p:cNvPr>
          <p:cNvSpPr txBox="1"/>
          <p:nvPr/>
        </p:nvSpPr>
        <p:spPr>
          <a:xfrm>
            <a:off x="3105467" y="5097256"/>
            <a:ext cx="145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 rooted at </a:t>
            </a:r>
            <a:r>
              <a:rPr lang="en-CA" b="1" dirty="0"/>
              <a:t>b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A91AC5-49D5-9969-2039-D7F1C399B087}"/>
              </a:ext>
            </a:extLst>
          </p:cNvPr>
          <p:cNvSpPr txBox="1"/>
          <p:nvPr/>
        </p:nvSpPr>
        <p:spPr>
          <a:xfrm>
            <a:off x="7974573" y="605117"/>
            <a:ext cx="16270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Is the entire tree a BST?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91D14F8-49B4-A14D-5A38-949BFBD29998}"/>
              </a:ext>
            </a:extLst>
          </p:cNvPr>
          <p:cNvSpPr/>
          <p:nvPr/>
        </p:nvSpPr>
        <p:spPr>
          <a:xfrm rot="20074806">
            <a:off x="6936187" y="1237428"/>
            <a:ext cx="873948" cy="474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2F9614-E64B-7679-6201-55372B75FBDA}"/>
              </a:ext>
            </a:extLst>
          </p:cNvPr>
          <p:cNvSpPr txBox="1"/>
          <p:nvPr/>
        </p:nvSpPr>
        <p:spPr>
          <a:xfrm>
            <a:off x="2385940" y="1506022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931B8D-C54D-E2E7-0EA8-006228648583}"/>
                  </a:ext>
                </a:extLst>
              </p14:cNvPr>
              <p14:cNvContentPartPr/>
              <p14:nvPr/>
            </p14:nvContentPartPr>
            <p14:xfrm>
              <a:off x="526680" y="2730600"/>
              <a:ext cx="4192200" cy="3259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931B8D-C54D-E2E7-0EA8-0062286485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320" y="2721240"/>
                <a:ext cx="4210920" cy="327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400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131A-19D9-5B1E-3639-BAA5A02D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616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 </a:t>
            </a:r>
            <a:r>
              <a:rPr lang="en-CA" b="1" dirty="0"/>
              <a:t>binary search tree</a:t>
            </a:r>
            <a:r>
              <a:rPr lang="en-CA" dirty="0"/>
              <a:t>, or </a:t>
            </a:r>
            <a:r>
              <a:rPr lang="en-CA" b="1" dirty="0"/>
              <a:t>BST</a:t>
            </a:r>
            <a:r>
              <a:rPr lang="en-CA" dirty="0"/>
              <a:t> for short, is a binary tree that is either: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The empty tree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Or a binary tree with the property that for </a:t>
            </a:r>
            <a:r>
              <a:rPr lang="en-CA" b="1" dirty="0"/>
              <a:t>every node p</a:t>
            </a:r>
            <a:r>
              <a:rPr lang="en-CA" dirty="0"/>
              <a:t> in it, </a:t>
            </a:r>
            <a:r>
              <a:rPr lang="en-CA" b="1" dirty="0"/>
              <a:t>all</a:t>
            </a:r>
            <a:r>
              <a:rPr lang="en-CA" dirty="0"/>
              <a:t> the keys in p’s left sub-tree are less than p’s key, and </a:t>
            </a:r>
            <a:r>
              <a:rPr lang="en-CA" b="1" dirty="0"/>
              <a:t>all</a:t>
            </a:r>
            <a:r>
              <a:rPr lang="en-CA" dirty="0"/>
              <a:t> the keys in p’s right sub-tree are bigger than p’s key</a:t>
            </a:r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</a:t>
            </a:fld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0C0BD2-6F03-E573-660B-9A77B4B66EB2}"/>
              </a:ext>
            </a:extLst>
          </p:cNvPr>
          <p:cNvSpPr txBox="1"/>
          <p:nvPr/>
        </p:nvSpPr>
        <p:spPr>
          <a:xfrm>
            <a:off x="4401908" y="5569545"/>
            <a:ext cx="220829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assume all keys are unique, i.e. </a:t>
            </a:r>
            <a:r>
              <a:rPr lang="en-CA" b="1" dirty="0"/>
              <a:t>no duplicate keys</a:t>
            </a:r>
            <a:r>
              <a:rPr lang="en-CA" dirty="0"/>
              <a:t>.</a:t>
            </a:r>
            <a:endParaRPr lang="en-AU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70D9BE-94B8-FC3E-4852-795D7B193B1C}"/>
              </a:ext>
            </a:extLst>
          </p:cNvPr>
          <p:cNvSpPr txBox="1"/>
          <p:nvPr/>
        </p:nvSpPr>
        <p:spPr>
          <a:xfrm>
            <a:off x="8819182" y="440599"/>
            <a:ext cx="190233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Draw a diagram showing the structure of a BST.</a:t>
            </a:r>
            <a:endParaRPr lang="en-AU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86F4DFC-8121-FF44-483D-A80342620D01}"/>
                  </a:ext>
                </a:extLst>
              </p14:cNvPr>
              <p14:cNvContentPartPr/>
              <p14:nvPr/>
            </p14:nvContentPartPr>
            <p14:xfrm>
              <a:off x="2577600" y="2048400"/>
              <a:ext cx="9217080" cy="3746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86F4DFC-8121-FF44-483D-A80342620D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8240" y="2039040"/>
                <a:ext cx="9235800" cy="37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4450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20</a:t>
            </a:fld>
            <a:endParaRPr lang="en-AU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851236" y="3429000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3083423" y="3429001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2209175" y="183941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1634304" y="2322570"/>
            <a:ext cx="818348" cy="53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26" idx="0"/>
          </p:cNvCxnSpPr>
          <p:nvPr/>
        </p:nvCxnSpPr>
        <p:spPr>
          <a:xfrm>
            <a:off x="2871389" y="2322570"/>
            <a:ext cx="960671" cy="5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921455" y="5097256"/>
            <a:ext cx="137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rooted at </a:t>
            </a:r>
            <a:r>
              <a:rPr lang="en-CA" b="1" dirty="0"/>
              <a:t>a</a:t>
            </a:r>
            <a:r>
              <a:rPr lang="en-CA" dirty="0"/>
              <a:t> is a BST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4908552" y="1658205"/>
            <a:ext cx="1890117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a, k, and b are keys and: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 &lt; k &lt; b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left sub-tree is a 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right sub-tree is a BST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B4D613-C8EE-D1CA-AEFD-66018726FF03}"/>
              </a:ext>
            </a:extLst>
          </p:cNvPr>
          <p:cNvGrpSpPr/>
          <p:nvPr/>
        </p:nvGrpSpPr>
        <p:grpSpPr>
          <a:xfrm>
            <a:off x="1181458" y="2859764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7642CF-C138-34E7-2E3A-B9403C65128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CE26A0-D123-F556-0802-3BF154EEE21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CD1CDA-8226-B99A-76EB-D80574E7956E}"/>
              </a:ext>
            </a:extLst>
          </p:cNvPr>
          <p:cNvGrpSpPr/>
          <p:nvPr/>
        </p:nvGrpSpPr>
        <p:grpSpPr>
          <a:xfrm>
            <a:off x="3379214" y="2861974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20BEB8-4436-DA40-E5F4-1C9B9F11836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8B888F-B0C9-9C3F-C393-D3A95BA60B8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21666C9-E8C9-1F23-B0D3-FF81E1C78D51}"/>
              </a:ext>
            </a:extLst>
          </p:cNvPr>
          <p:cNvSpPr txBox="1"/>
          <p:nvPr/>
        </p:nvSpPr>
        <p:spPr>
          <a:xfrm>
            <a:off x="3105467" y="5097256"/>
            <a:ext cx="145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 rooted at </a:t>
            </a:r>
            <a:r>
              <a:rPr lang="en-CA" b="1" dirty="0"/>
              <a:t>b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A91AC5-49D5-9969-2039-D7F1C399B087}"/>
              </a:ext>
            </a:extLst>
          </p:cNvPr>
          <p:cNvSpPr txBox="1"/>
          <p:nvPr/>
        </p:nvSpPr>
        <p:spPr>
          <a:xfrm>
            <a:off x="7974573" y="605117"/>
            <a:ext cx="16270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Is the entire tree a BST?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91D14F8-49B4-A14D-5A38-949BFBD29998}"/>
              </a:ext>
            </a:extLst>
          </p:cNvPr>
          <p:cNvSpPr/>
          <p:nvPr/>
        </p:nvSpPr>
        <p:spPr>
          <a:xfrm rot="20074806">
            <a:off x="6936187" y="1237428"/>
            <a:ext cx="873948" cy="474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8B5795-0F1E-088C-4F36-897E81AC8CBF}"/>
              </a:ext>
            </a:extLst>
          </p:cNvPr>
          <p:cNvSpPr txBox="1"/>
          <p:nvPr/>
        </p:nvSpPr>
        <p:spPr>
          <a:xfrm>
            <a:off x="9539753" y="1283515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0000"/>
                </a:solidFill>
              </a:rPr>
              <a:t>No!</a:t>
            </a:r>
            <a:endParaRPr lang="en-AU" sz="48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9EB43-9967-A02F-BDAF-0745BD22D0B1}"/>
              </a:ext>
            </a:extLst>
          </p:cNvPr>
          <p:cNvSpPr txBox="1"/>
          <p:nvPr/>
        </p:nvSpPr>
        <p:spPr>
          <a:xfrm>
            <a:off x="2385940" y="1506022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F7B31F8-055C-FBA8-F2C4-ED19C9C66807}"/>
                  </a:ext>
                </a:extLst>
              </p14:cNvPr>
              <p14:cNvContentPartPr/>
              <p14:nvPr/>
            </p14:nvContentPartPr>
            <p14:xfrm>
              <a:off x="2907720" y="4727880"/>
              <a:ext cx="797400" cy="608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F7B31F8-055C-FBA8-F2C4-ED19C9C668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8360" y="4718520"/>
                <a:ext cx="816120" cy="62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331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21</a:t>
            </a:fld>
            <a:endParaRPr lang="en-AU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851236" y="3429000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3083423" y="3429001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2209175" y="183941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1634304" y="2322570"/>
            <a:ext cx="818348" cy="53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26" idx="0"/>
          </p:cNvCxnSpPr>
          <p:nvPr/>
        </p:nvCxnSpPr>
        <p:spPr>
          <a:xfrm>
            <a:off x="2871389" y="2322570"/>
            <a:ext cx="960671" cy="5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921455" y="5097256"/>
            <a:ext cx="137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rooted at </a:t>
            </a:r>
            <a:r>
              <a:rPr lang="en-CA" b="1" dirty="0"/>
              <a:t>a</a:t>
            </a:r>
            <a:r>
              <a:rPr lang="en-CA" dirty="0"/>
              <a:t> is a BST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4908552" y="1658205"/>
            <a:ext cx="1890117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a, k, and b are keys and: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 &lt; k &lt; b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left sub-tree is a 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right sub-tree is a BST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B4D613-C8EE-D1CA-AEFD-66018726FF03}"/>
              </a:ext>
            </a:extLst>
          </p:cNvPr>
          <p:cNvGrpSpPr/>
          <p:nvPr/>
        </p:nvGrpSpPr>
        <p:grpSpPr>
          <a:xfrm>
            <a:off x="1181458" y="2859764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7642CF-C138-34E7-2E3A-B9403C65128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CE26A0-D123-F556-0802-3BF154EEE21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CD1CDA-8226-B99A-76EB-D80574E7956E}"/>
              </a:ext>
            </a:extLst>
          </p:cNvPr>
          <p:cNvGrpSpPr/>
          <p:nvPr/>
        </p:nvGrpSpPr>
        <p:grpSpPr>
          <a:xfrm>
            <a:off x="3379214" y="2861974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20BEB8-4436-DA40-E5F4-1C9B9F11836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8B888F-B0C9-9C3F-C393-D3A95BA60B8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21666C9-E8C9-1F23-B0D3-FF81E1C78D51}"/>
              </a:ext>
            </a:extLst>
          </p:cNvPr>
          <p:cNvSpPr txBox="1"/>
          <p:nvPr/>
        </p:nvSpPr>
        <p:spPr>
          <a:xfrm>
            <a:off x="3105467" y="5097256"/>
            <a:ext cx="145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 rooted at </a:t>
            </a:r>
            <a:r>
              <a:rPr lang="en-CA" b="1" dirty="0"/>
              <a:t>b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A91AC5-49D5-9969-2039-D7F1C399B087}"/>
              </a:ext>
            </a:extLst>
          </p:cNvPr>
          <p:cNvSpPr txBox="1"/>
          <p:nvPr/>
        </p:nvSpPr>
        <p:spPr>
          <a:xfrm>
            <a:off x="7974573" y="605117"/>
            <a:ext cx="16270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Is the entire tree a BST?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91D14F8-49B4-A14D-5A38-949BFBD29998}"/>
              </a:ext>
            </a:extLst>
          </p:cNvPr>
          <p:cNvSpPr/>
          <p:nvPr/>
        </p:nvSpPr>
        <p:spPr>
          <a:xfrm rot="20074806">
            <a:off x="6936187" y="1237428"/>
            <a:ext cx="873948" cy="474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0211FCE-DFD0-CAE7-E9AC-A88F3E09FE98}"/>
              </a:ext>
            </a:extLst>
          </p:cNvPr>
          <p:cNvGrpSpPr/>
          <p:nvPr/>
        </p:nvGrpSpPr>
        <p:grpSpPr>
          <a:xfrm>
            <a:off x="9059716" y="2293707"/>
            <a:ext cx="923109" cy="566057"/>
            <a:chOff x="4084320" y="836023"/>
            <a:chExt cx="923109" cy="56605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A867F5-699D-7C98-F686-68CFDA902A5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55409FF-A1CF-FE96-C87E-D6DE5678767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A79B13-95F9-D03A-AA2F-93C0C37D7D46}"/>
              </a:ext>
            </a:extLst>
          </p:cNvPr>
          <p:cNvCxnSpPr>
            <a:cxnSpLocks/>
            <a:stCxn id="39" idx="3"/>
            <a:endCxn id="44" idx="0"/>
          </p:cNvCxnSpPr>
          <p:nvPr/>
        </p:nvCxnSpPr>
        <p:spPr>
          <a:xfrm flipH="1">
            <a:off x="8484845" y="2776867"/>
            <a:ext cx="818348" cy="53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182FB6-AD5E-430E-6874-C94530A92A27}"/>
              </a:ext>
            </a:extLst>
          </p:cNvPr>
          <p:cNvCxnSpPr>
            <a:cxnSpLocks/>
            <a:stCxn id="39" idx="5"/>
            <a:endCxn id="47" idx="0"/>
          </p:cNvCxnSpPr>
          <p:nvPr/>
        </p:nvCxnSpPr>
        <p:spPr>
          <a:xfrm>
            <a:off x="9721930" y="2776867"/>
            <a:ext cx="960671" cy="53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5ACC7A2-0AD4-8FFA-8CB1-62676766C775}"/>
              </a:ext>
            </a:extLst>
          </p:cNvPr>
          <p:cNvGrpSpPr/>
          <p:nvPr/>
        </p:nvGrpSpPr>
        <p:grpSpPr>
          <a:xfrm>
            <a:off x="8031999" y="3315166"/>
            <a:ext cx="923109" cy="566057"/>
            <a:chOff x="4084320" y="836023"/>
            <a:chExt cx="923109" cy="56605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0D991B6-73DD-9E1F-FC9C-BAC5A13B947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5245055-2265-C2BF-1BA1-7CA6E6C10A4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19ADD76-A059-5DAF-5214-7FBDE9E916D5}"/>
              </a:ext>
            </a:extLst>
          </p:cNvPr>
          <p:cNvGrpSpPr/>
          <p:nvPr/>
        </p:nvGrpSpPr>
        <p:grpSpPr>
          <a:xfrm>
            <a:off x="10229755" y="3315166"/>
            <a:ext cx="923109" cy="566057"/>
            <a:chOff x="4084320" y="836023"/>
            <a:chExt cx="923109" cy="56605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D75AFD-419D-1F0D-C54D-54684654017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20</a:t>
              </a:r>
              <a:endParaRPr lang="en-AU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FBD4C98-B837-A2B8-3B15-5520E8CF51B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91C575E-A84A-5C8C-B608-31951315AFEE}"/>
              </a:ext>
            </a:extLst>
          </p:cNvPr>
          <p:cNvGrpSpPr/>
          <p:nvPr/>
        </p:nvGrpSpPr>
        <p:grpSpPr>
          <a:xfrm>
            <a:off x="7383161" y="4371494"/>
            <a:ext cx="923109" cy="566057"/>
            <a:chOff x="4084320" y="836023"/>
            <a:chExt cx="923109" cy="56605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B68BD86-21EB-C713-961F-98C594723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504192D-3C40-E8B9-CECF-3E28D15F225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31E9E21-91C1-6665-386D-92DE2E4A1035}"/>
              </a:ext>
            </a:extLst>
          </p:cNvPr>
          <p:cNvCxnSpPr>
            <a:cxnSpLocks/>
            <a:stCxn id="44" idx="5"/>
            <a:endCxn id="58" idx="0"/>
          </p:cNvCxnSpPr>
          <p:nvPr/>
        </p:nvCxnSpPr>
        <p:spPr>
          <a:xfrm>
            <a:off x="8694213" y="3798326"/>
            <a:ext cx="242089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731D11A-C2A0-6910-8F2E-265BFBF9BC18}"/>
              </a:ext>
            </a:extLst>
          </p:cNvPr>
          <p:cNvGrpSpPr/>
          <p:nvPr/>
        </p:nvGrpSpPr>
        <p:grpSpPr>
          <a:xfrm>
            <a:off x="8483456" y="4371494"/>
            <a:ext cx="923109" cy="566057"/>
            <a:chOff x="4084320" y="836023"/>
            <a:chExt cx="923109" cy="56605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9169467-15AF-B457-6107-B4FE129C047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5955BD3-A676-B5A6-7863-5804246A572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26FAB81-F0DD-DA0B-C2AD-B4C84B588639}"/>
              </a:ext>
            </a:extLst>
          </p:cNvPr>
          <p:cNvGrpSpPr/>
          <p:nvPr/>
        </p:nvGrpSpPr>
        <p:grpSpPr>
          <a:xfrm>
            <a:off x="10684046" y="4371494"/>
            <a:ext cx="923109" cy="566057"/>
            <a:chOff x="4084320" y="836023"/>
            <a:chExt cx="923109" cy="56605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28577C0-2210-7FDE-AB4A-D9D70A830CA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23</a:t>
              </a:r>
              <a:endParaRPr lang="en-AU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C663698-DE6E-DDF9-4DA6-70153593D7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B564685-6CAF-872D-3EE8-DA232E79C24B}"/>
              </a:ext>
            </a:extLst>
          </p:cNvPr>
          <p:cNvCxnSpPr>
            <a:cxnSpLocks/>
            <a:stCxn id="47" idx="3"/>
            <a:endCxn id="66" idx="0"/>
          </p:cNvCxnSpPr>
          <p:nvPr/>
        </p:nvCxnSpPr>
        <p:spPr>
          <a:xfrm flipH="1">
            <a:off x="10036597" y="3798326"/>
            <a:ext cx="436635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0BC70D8-67A8-8B67-C32E-919E108239AC}"/>
              </a:ext>
            </a:extLst>
          </p:cNvPr>
          <p:cNvGrpSpPr/>
          <p:nvPr/>
        </p:nvGrpSpPr>
        <p:grpSpPr>
          <a:xfrm>
            <a:off x="9583751" y="4371494"/>
            <a:ext cx="923109" cy="566057"/>
            <a:chOff x="4084320" y="836023"/>
            <a:chExt cx="923109" cy="56605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E0F8DDE-801B-5AF8-D172-8F8AE1F565A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1A17E56-C590-D7E0-E5C7-36D47F07047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EF1F0D-0179-1CD8-728C-F2E832025AB2}"/>
              </a:ext>
            </a:extLst>
          </p:cNvPr>
          <p:cNvCxnSpPr>
            <a:cxnSpLocks/>
            <a:stCxn id="44" idx="3"/>
            <a:endCxn id="50" idx="0"/>
          </p:cNvCxnSpPr>
          <p:nvPr/>
        </p:nvCxnSpPr>
        <p:spPr>
          <a:xfrm flipH="1">
            <a:off x="7836007" y="3798326"/>
            <a:ext cx="439469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21D42E3-CA9C-223B-7908-47861EFBD4DD}"/>
              </a:ext>
            </a:extLst>
          </p:cNvPr>
          <p:cNvCxnSpPr>
            <a:cxnSpLocks/>
            <a:stCxn id="47" idx="5"/>
            <a:endCxn id="61" idx="0"/>
          </p:cNvCxnSpPr>
          <p:nvPr/>
        </p:nvCxnSpPr>
        <p:spPr>
          <a:xfrm>
            <a:off x="10891969" y="3798326"/>
            <a:ext cx="244923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88B5795-0F1E-088C-4F36-897E81AC8CBF}"/>
              </a:ext>
            </a:extLst>
          </p:cNvPr>
          <p:cNvSpPr txBox="1"/>
          <p:nvPr/>
        </p:nvSpPr>
        <p:spPr>
          <a:xfrm>
            <a:off x="9539753" y="1283515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0000"/>
                </a:solidFill>
              </a:rPr>
              <a:t>No!</a:t>
            </a:r>
            <a:endParaRPr lang="en-AU" sz="4800" dirty="0">
              <a:solidFill>
                <a:srgbClr val="FF0000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C65181F-1A13-A56C-A9D1-54306B70356E}"/>
              </a:ext>
            </a:extLst>
          </p:cNvPr>
          <p:cNvSpPr/>
          <p:nvPr/>
        </p:nvSpPr>
        <p:spPr>
          <a:xfrm>
            <a:off x="7510578" y="3210870"/>
            <a:ext cx="1777082" cy="188638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54A9E38-459C-437D-86C5-A6ED684E1C59}"/>
              </a:ext>
            </a:extLst>
          </p:cNvPr>
          <p:cNvSpPr/>
          <p:nvPr/>
        </p:nvSpPr>
        <p:spPr>
          <a:xfrm>
            <a:off x="9691590" y="3232401"/>
            <a:ext cx="1777082" cy="188638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8A7E29E-CAED-2BE3-3AAC-D61F50B0B804}"/>
              </a:ext>
            </a:extLst>
          </p:cNvPr>
          <p:cNvSpPr txBox="1"/>
          <p:nvPr/>
        </p:nvSpPr>
        <p:spPr>
          <a:xfrm>
            <a:off x="7711992" y="5097256"/>
            <a:ext cx="137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is a BST</a:t>
            </a:r>
            <a:endParaRPr lang="en-AU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FA9246-1FE8-FFC4-0A77-DAA5E498163B}"/>
              </a:ext>
            </a:extLst>
          </p:cNvPr>
          <p:cNvSpPr txBox="1"/>
          <p:nvPr/>
        </p:nvSpPr>
        <p:spPr>
          <a:xfrm>
            <a:off x="9921157" y="5116110"/>
            <a:ext cx="145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8A98E35-1F14-BE10-90C2-075DCF5BE324}"/>
              </a:ext>
            </a:extLst>
          </p:cNvPr>
          <p:cNvSpPr txBox="1"/>
          <p:nvPr/>
        </p:nvSpPr>
        <p:spPr>
          <a:xfrm>
            <a:off x="7783299" y="2467875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10 &lt; 15 &lt; 20</a:t>
            </a:r>
            <a:endParaRPr lang="en-AU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9EB43-9967-A02F-BDAF-0745BD22D0B1}"/>
              </a:ext>
            </a:extLst>
          </p:cNvPr>
          <p:cNvSpPr txBox="1"/>
          <p:nvPr/>
        </p:nvSpPr>
        <p:spPr>
          <a:xfrm>
            <a:off x="2385940" y="1506022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BA0C4E-8B61-52E6-A93B-C0D44C714BAA}"/>
              </a:ext>
            </a:extLst>
          </p:cNvPr>
          <p:cNvSpPr txBox="1"/>
          <p:nvPr/>
        </p:nvSpPr>
        <p:spPr>
          <a:xfrm>
            <a:off x="8509309" y="5825755"/>
            <a:ext cx="200650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Not</a:t>
            </a:r>
            <a:r>
              <a:rPr lang="en-CA" dirty="0"/>
              <a:t> a BST: 14 is in the wrong sub-tree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5FBE48-1CAC-60C5-5BD8-167353A2966C}"/>
                  </a:ext>
                </a:extLst>
              </p14:cNvPr>
              <p14:cNvContentPartPr/>
              <p14:nvPr/>
            </p14:nvContentPartPr>
            <p14:xfrm>
              <a:off x="2018160" y="2416680"/>
              <a:ext cx="9644760" cy="3115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5FBE48-1CAC-60C5-5BD8-167353A296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8800" y="2407320"/>
                <a:ext cx="9663480" cy="313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4391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22</a:t>
            </a:fld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178337" y="196223"/>
            <a:ext cx="3612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are </a:t>
            </a:r>
            <a:r>
              <a:rPr lang="en-CA" sz="2400" b="1" dirty="0"/>
              <a:t>all</a:t>
            </a:r>
            <a:r>
              <a:rPr lang="en-CA" sz="2400" dirty="0"/>
              <a:t> the places in the tree that we could add a new leaf node?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8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742" y="1866086"/>
            <a:ext cx="914400" cy="914400"/>
          </a:xfrm>
          <a:prstGeom prst="rect">
            <a:avLst/>
          </a:prstGeom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47D2D1F2-4E5F-FC5D-041F-5FF1DE05D327}"/>
              </a:ext>
            </a:extLst>
          </p:cNvPr>
          <p:cNvSpPr txBox="1"/>
          <p:nvPr/>
        </p:nvSpPr>
        <p:spPr>
          <a:xfrm>
            <a:off x="2256201" y="140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65D528E-5338-2314-76A2-8A8C48BE2C48}"/>
              </a:ext>
            </a:extLst>
          </p:cNvPr>
          <p:cNvSpPr/>
          <p:nvPr/>
        </p:nvSpPr>
        <p:spPr>
          <a:xfrm>
            <a:off x="2412955" y="131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AAFC37F-79DB-31B5-FE7E-98CE4B163B28}"/>
              </a:ext>
            </a:extLst>
          </p:cNvPr>
          <p:cNvSpPr txBox="1"/>
          <p:nvPr/>
        </p:nvSpPr>
        <p:spPr>
          <a:xfrm>
            <a:off x="1132927" y="232328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17061693-9B7E-1774-7E32-E9346DF842CB}"/>
              </a:ext>
            </a:extLst>
          </p:cNvPr>
          <p:cNvSpPr/>
          <p:nvPr/>
        </p:nvSpPr>
        <p:spPr>
          <a:xfrm>
            <a:off x="1289681" y="222749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8859D1C-40CF-B948-6D57-B996E0E9C131}"/>
              </a:ext>
            </a:extLst>
          </p:cNvPr>
          <p:cNvSpPr txBox="1"/>
          <p:nvPr/>
        </p:nvSpPr>
        <p:spPr>
          <a:xfrm>
            <a:off x="3690321" y="23248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09EB6DFD-DAA7-6AE9-98E2-36E60AB02184}"/>
              </a:ext>
            </a:extLst>
          </p:cNvPr>
          <p:cNvSpPr/>
          <p:nvPr/>
        </p:nvSpPr>
        <p:spPr>
          <a:xfrm>
            <a:off x="3847075" y="22290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FB10C04-12D8-319B-7FB5-0A7260869672}"/>
              </a:ext>
            </a:extLst>
          </p:cNvPr>
          <p:cNvSpPr txBox="1"/>
          <p:nvPr/>
        </p:nvSpPr>
        <p:spPr>
          <a:xfrm>
            <a:off x="3066313" y="32504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4145F314-DE81-8E50-DB47-E0FBC0F051FE}"/>
              </a:ext>
            </a:extLst>
          </p:cNvPr>
          <p:cNvSpPr/>
          <p:nvPr/>
        </p:nvSpPr>
        <p:spPr>
          <a:xfrm>
            <a:off x="3223067" y="31546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A5C562B-4897-8B36-0EB3-8095EC1426CD}"/>
              </a:ext>
            </a:extLst>
          </p:cNvPr>
          <p:cNvSpPr txBox="1"/>
          <p:nvPr/>
        </p:nvSpPr>
        <p:spPr>
          <a:xfrm>
            <a:off x="566747" y="324888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014397BF-C121-3039-4521-3C50588E0119}"/>
              </a:ext>
            </a:extLst>
          </p:cNvPr>
          <p:cNvSpPr/>
          <p:nvPr/>
        </p:nvSpPr>
        <p:spPr>
          <a:xfrm>
            <a:off x="723501" y="315309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1701135-3ECB-3F86-4E82-B23AAC1163BC}"/>
              </a:ext>
            </a:extLst>
          </p:cNvPr>
          <p:cNvSpPr txBox="1"/>
          <p:nvPr/>
        </p:nvSpPr>
        <p:spPr>
          <a:xfrm>
            <a:off x="4529353" y="331653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50</a:t>
            </a:r>
            <a:endParaRPr lang="en-AU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29B1331E-8148-BEE1-6D73-C3D7C1CA8A8E}"/>
              </a:ext>
            </a:extLst>
          </p:cNvPr>
          <p:cNvSpPr/>
          <p:nvPr/>
        </p:nvSpPr>
        <p:spPr>
          <a:xfrm>
            <a:off x="4686107" y="322073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F78E3CEF-8C22-205B-7948-86165C1054A9}"/>
              </a:ext>
            </a:extLst>
          </p:cNvPr>
          <p:cNvCxnSpPr>
            <a:stCxn id="190" idx="3"/>
            <a:endCxn id="192" idx="0"/>
          </p:cNvCxnSpPr>
          <p:nvPr/>
        </p:nvCxnSpPr>
        <p:spPr>
          <a:xfrm flipH="1">
            <a:off x="1585773" y="179503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6546DECA-F8A7-8A6D-DC5F-4053388C4C74}"/>
              </a:ext>
            </a:extLst>
          </p:cNvPr>
          <p:cNvCxnSpPr>
            <a:cxnSpLocks/>
            <a:stCxn id="190" idx="5"/>
            <a:endCxn id="194" idx="0"/>
          </p:cNvCxnSpPr>
          <p:nvPr/>
        </p:nvCxnSpPr>
        <p:spPr>
          <a:xfrm>
            <a:off x="2918415" y="179503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09F26D3-4E81-C12E-F817-23266C9D093F}"/>
              </a:ext>
            </a:extLst>
          </p:cNvPr>
          <p:cNvCxnSpPr>
            <a:cxnSpLocks/>
            <a:stCxn id="192" idx="3"/>
            <a:endCxn id="198" idx="0"/>
          </p:cNvCxnSpPr>
          <p:nvPr/>
        </p:nvCxnSpPr>
        <p:spPr>
          <a:xfrm flipH="1">
            <a:off x="1019593" y="271065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3B0A1AC1-C234-3865-4F6D-F6FCDB9D9B6F}"/>
              </a:ext>
            </a:extLst>
          </p:cNvPr>
          <p:cNvCxnSpPr>
            <a:cxnSpLocks/>
            <a:stCxn id="194" idx="3"/>
            <a:endCxn id="196" idx="0"/>
          </p:cNvCxnSpPr>
          <p:nvPr/>
        </p:nvCxnSpPr>
        <p:spPr>
          <a:xfrm flipH="1">
            <a:off x="3519159" y="271220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B4557DD-44B1-F32B-6596-BD889FA97C4D}"/>
              </a:ext>
            </a:extLst>
          </p:cNvPr>
          <p:cNvCxnSpPr>
            <a:cxnSpLocks/>
            <a:stCxn id="194" idx="5"/>
            <a:endCxn id="200" idx="0"/>
          </p:cNvCxnSpPr>
          <p:nvPr/>
        </p:nvCxnSpPr>
        <p:spPr>
          <a:xfrm>
            <a:off x="4352535" y="271220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76D922BC-18A1-BAAE-E29B-A6D55E7D87F6}"/>
              </a:ext>
            </a:extLst>
          </p:cNvPr>
          <p:cNvSpPr txBox="1"/>
          <p:nvPr/>
        </p:nvSpPr>
        <p:spPr>
          <a:xfrm>
            <a:off x="2478558" y="425806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6CCA49BC-3A3F-A9A2-3A2C-FF1DECB57562}"/>
              </a:ext>
            </a:extLst>
          </p:cNvPr>
          <p:cNvSpPr/>
          <p:nvPr/>
        </p:nvSpPr>
        <p:spPr>
          <a:xfrm>
            <a:off x="2635312" y="416227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F1F3CA9-0BF2-3AE1-3976-2EF36D79D35E}"/>
              </a:ext>
            </a:extLst>
          </p:cNvPr>
          <p:cNvSpPr txBox="1"/>
          <p:nvPr/>
        </p:nvSpPr>
        <p:spPr>
          <a:xfrm>
            <a:off x="1687937" y="50643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928AEC35-6950-FF21-72B7-131BCB02964C}"/>
              </a:ext>
            </a:extLst>
          </p:cNvPr>
          <p:cNvSpPr/>
          <p:nvPr/>
        </p:nvSpPr>
        <p:spPr>
          <a:xfrm>
            <a:off x="1844691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BEFE4AF-6E4C-71E1-2E7C-CC0CEA449003}"/>
              </a:ext>
            </a:extLst>
          </p:cNvPr>
          <p:cNvSpPr txBox="1"/>
          <p:nvPr/>
        </p:nvSpPr>
        <p:spPr>
          <a:xfrm>
            <a:off x="3163149" y="505141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185A8FCC-E866-8D86-AC99-661F557A7A1B}"/>
              </a:ext>
            </a:extLst>
          </p:cNvPr>
          <p:cNvSpPr/>
          <p:nvPr/>
        </p:nvSpPr>
        <p:spPr>
          <a:xfrm>
            <a:off x="3328613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04AB544B-55BE-1922-1D16-2879045E52A9}"/>
              </a:ext>
            </a:extLst>
          </p:cNvPr>
          <p:cNvCxnSpPr>
            <a:cxnSpLocks/>
            <a:stCxn id="207" idx="3"/>
            <a:endCxn id="209" idx="0"/>
          </p:cNvCxnSpPr>
          <p:nvPr/>
        </p:nvCxnSpPr>
        <p:spPr>
          <a:xfrm flipH="1">
            <a:off x="2140783" y="464543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4A2096B-735A-41F3-D52E-1B5378CB021F}"/>
              </a:ext>
            </a:extLst>
          </p:cNvPr>
          <p:cNvCxnSpPr>
            <a:cxnSpLocks/>
            <a:stCxn id="207" idx="5"/>
            <a:endCxn id="211" idx="0"/>
          </p:cNvCxnSpPr>
          <p:nvPr/>
        </p:nvCxnSpPr>
        <p:spPr>
          <a:xfrm>
            <a:off x="3140772" y="464543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91EF944E-172F-F1F4-FC21-255D6577E07A}"/>
              </a:ext>
            </a:extLst>
          </p:cNvPr>
          <p:cNvCxnSpPr>
            <a:cxnSpLocks/>
            <a:stCxn id="196" idx="3"/>
            <a:endCxn id="207" idx="0"/>
          </p:cNvCxnSpPr>
          <p:nvPr/>
        </p:nvCxnSpPr>
        <p:spPr>
          <a:xfrm flipH="1">
            <a:off x="2931404" y="363781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422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23</a:t>
            </a:fld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178337" y="196223"/>
            <a:ext cx="3612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are </a:t>
            </a:r>
            <a:r>
              <a:rPr lang="en-CA" sz="2400" b="1" dirty="0"/>
              <a:t>all</a:t>
            </a:r>
            <a:r>
              <a:rPr lang="en-CA" sz="2400" dirty="0"/>
              <a:t> the places in the tree that we could add a new leaf node?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8</a:t>
            </a:r>
            <a:endParaRPr lang="en-AU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EDA288-BF28-5F3C-C1B7-5BD9ECE68346}"/>
              </a:ext>
            </a:extLst>
          </p:cNvPr>
          <p:cNvSpPr txBox="1"/>
          <p:nvPr/>
        </p:nvSpPr>
        <p:spPr>
          <a:xfrm>
            <a:off x="8498955" y="17347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0F46BA-B270-6D94-713F-5C791CAE17B9}"/>
              </a:ext>
            </a:extLst>
          </p:cNvPr>
          <p:cNvSpPr/>
          <p:nvPr/>
        </p:nvSpPr>
        <p:spPr>
          <a:xfrm>
            <a:off x="8655709" y="16389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37D49E-16B0-54B5-449D-FDFEC0166AE6}"/>
              </a:ext>
            </a:extLst>
          </p:cNvPr>
          <p:cNvSpPr txBox="1"/>
          <p:nvPr/>
        </p:nvSpPr>
        <p:spPr>
          <a:xfrm>
            <a:off x="7375681" y="265035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B7BFF02-D381-497F-01A5-424E0AADE871}"/>
              </a:ext>
            </a:extLst>
          </p:cNvPr>
          <p:cNvSpPr/>
          <p:nvPr/>
        </p:nvSpPr>
        <p:spPr>
          <a:xfrm>
            <a:off x="7532435" y="255456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C9ED4F-F44C-917F-66C3-21278B31846A}"/>
              </a:ext>
            </a:extLst>
          </p:cNvPr>
          <p:cNvSpPr txBox="1"/>
          <p:nvPr/>
        </p:nvSpPr>
        <p:spPr>
          <a:xfrm>
            <a:off x="9933075" y="265191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B5B13F-B71E-C8DF-1508-72E026D84043}"/>
              </a:ext>
            </a:extLst>
          </p:cNvPr>
          <p:cNvSpPr/>
          <p:nvPr/>
        </p:nvSpPr>
        <p:spPr>
          <a:xfrm>
            <a:off x="10089829" y="255612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F45B2-F027-DE27-FA4B-57D5542962A7}"/>
              </a:ext>
            </a:extLst>
          </p:cNvPr>
          <p:cNvSpPr txBox="1"/>
          <p:nvPr/>
        </p:nvSpPr>
        <p:spPr>
          <a:xfrm>
            <a:off x="9309067" y="357751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CAD264-9A73-1CD2-A29B-4F93F6E3B26F}"/>
              </a:ext>
            </a:extLst>
          </p:cNvPr>
          <p:cNvSpPr/>
          <p:nvPr/>
        </p:nvSpPr>
        <p:spPr>
          <a:xfrm>
            <a:off x="9465821" y="348172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6EBDFB-9A85-000E-1E38-C75E79CB6D40}"/>
              </a:ext>
            </a:extLst>
          </p:cNvPr>
          <p:cNvSpPr txBox="1"/>
          <p:nvPr/>
        </p:nvSpPr>
        <p:spPr>
          <a:xfrm>
            <a:off x="6809501" y="357595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043B6F-48F1-1223-B2F7-1BB756A20095}"/>
              </a:ext>
            </a:extLst>
          </p:cNvPr>
          <p:cNvSpPr/>
          <p:nvPr/>
        </p:nvSpPr>
        <p:spPr>
          <a:xfrm>
            <a:off x="6966255" y="3480164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594101-CDF3-F5F1-5ECD-1E9C4691211D}"/>
              </a:ext>
            </a:extLst>
          </p:cNvPr>
          <p:cNvSpPr txBox="1"/>
          <p:nvPr/>
        </p:nvSpPr>
        <p:spPr>
          <a:xfrm>
            <a:off x="10772107" y="364360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50</a:t>
            </a:r>
            <a:endParaRPr lang="en-A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EB4D45-304A-D2FE-F8C2-CF1947619B3D}"/>
              </a:ext>
            </a:extLst>
          </p:cNvPr>
          <p:cNvSpPr/>
          <p:nvPr/>
        </p:nvSpPr>
        <p:spPr>
          <a:xfrm>
            <a:off x="10928861" y="354780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D3F6600-C853-5856-5D73-27BD39B40E54}"/>
              </a:ext>
            </a:extLst>
          </p:cNvPr>
          <p:cNvCxnSpPr>
            <a:stCxn id="16" idx="3"/>
            <a:endCxn id="22" idx="0"/>
          </p:cNvCxnSpPr>
          <p:nvPr/>
        </p:nvCxnSpPr>
        <p:spPr>
          <a:xfrm flipH="1">
            <a:off x="7828527" y="2122109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01366D-911C-579E-A786-3050D91AC739}"/>
              </a:ext>
            </a:extLst>
          </p:cNvPr>
          <p:cNvCxnSpPr>
            <a:cxnSpLocks/>
            <a:stCxn id="16" idx="5"/>
            <a:endCxn id="25" idx="0"/>
          </p:cNvCxnSpPr>
          <p:nvPr/>
        </p:nvCxnSpPr>
        <p:spPr>
          <a:xfrm>
            <a:off x="9161169" y="2122109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0763CE-A4E9-8688-A763-E650D88E897E}"/>
              </a:ext>
            </a:extLst>
          </p:cNvPr>
          <p:cNvCxnSpPr>
            <a:cxnSpLocks/>
            <a:stCxn id="22" idx="3"/>
            <a:endCxn id="31" idx="0"/>
          </p:cNvCxnSpPr>
          <p:nvPr/>
        </p:nvCxnSpPr>
        <p:spPr>
          <a:xfrm flipH="1">
            <a:off x="7262347" y="3037723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CE3329-565B-085E-EA6E-FEDA67C4FD2B}"/>
              </a:ext>
            </a:extLst>
          </p:cNvPr>
          <p:cNvCxnSpPr>
            <a:cxnSpLocks/>
            <a:stCxn id="25" idx="3"/>
            <a:endCxn id="28" idx="0"/>
          </p:cNvCxnSpPr>
          <p:nvPr/>
        </p:nvCxnSpPr>
        <p:spPr>
          <a:xfrm flipH="1">
            <a:off x="9761913" y="3039280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4F4B35-E498-0C39-BE64-19227B067153}"/>
              </a:ext>
            </a:extLst>
          </p:cNvPr>
          <p:cNvCxnSpPr>
            <a:cxnSpLocks/>
            <a:stCxn id="25" idx="5"/>
            <a:endCxn id="35" idx="0"/>
          </p:cNvCxnSpPr>
          <p:nvPr/>
        </p:nvCxnSpPr>
        <p:spPr>
          <a:xfrm>
            <a:off x="10595289" y="3039280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FCADE23-1F78-28C7-A57E-BBF1EA48BEF7}"/>
              </a:ext>
            </a:extLst>
          </p:cNvPr>
          <p:cNvSpPr txBox="1"/>
          <p:nvPr/>
        </p:nvSpPr>
        <p:spPr>
          <a:xfrm>
            <a:off x="8721312" y="45851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8955270-E141-61DD-83BB-6D47F76230A7}"/>
              </a:ext>
            </a:extLst>
          </p:cNvPr>
          <p:cNvSpPr/>
          <p:nvPr/>
        </p:nvSpPr>
        <p:spPr>
          <a:xfrm>
            <a:off x="8878066" y="448934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CB5383-062A-198C-770F-2ED0DFEA9AB1}"/>
              </a:ext>
            </a:extLst>
          </p:cNvPr>
          <p:cNvSpPr txBox="1"/>
          <p:nvPr/>
        </p:nvSpPr>
        <p:spPr>
          <a:xfrm>
            <a:off x="7930691" y="53913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2D592E-394D-86AD-4797-9AE3FB1AEA9A}"/>
              </a:ext>
            </a:extLst>
          </p:cNvPr>
          <p:cNvSpPr/>
          <p:nvPr/>
        </p:nvSpPr>
        <p:spPr>
          <a:xfrm>
            <a:off x="8087445" y="52955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799474-EAC0-583B-BE5C-9234FCFE907B}"/>
              </a:ext>
            </a:extLst>
          </p:cNvPr>
          <p:cNvSpPr txBox="1"/>
          <p:nvPr/>
        </p:nvSpPr>
        <p:spPr>
          <a:xfrm>
            <a:off x="9405903" y="537848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289EDA8-BF94-0E74-635A-A77E41E9501B}"/>
              </a:ext>
            </a:extLst>
          </p:cNvPr>
          <p:cNvSpPr/>
          <p:nvPr/>
        </p:nvSpPr>
        <p:spPr>
          <a:xfrm>
            <a:off x="9571367" y="52955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7FEAC7F-A528-920F-B540-B92A7166A3BA}"/>
              </a:ext>
            </a:extLst>
          </p:cNvPr>
          <p:cNvCxnSpPr>
            <a:cxnSpLocks/>
            <a:stCxn id="43" idx="3"/>
            <a:endCxn id="46" idx="0"/>
          </p:cNvCxnSpPr>
          <p:nvPr/>
        </p:nvCxnSpPr>
        <p:spPr>
          <a:xfrm flipH="1">
            <a:off x="8383537" y="4972501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FA78C4-B627-6D6D-01E2-E0ABB4847A76}"/>
              </a:ext>
            </a:extLst>
          </p:cNvPr>
          <p:cNvCxnSpPr>
            <a:cxnSpLocks/>
            <a:stCxn id="43" idx="5"/>
            <a:endCxn id="49" idx="0"/>
          </p:cNvCxnSpPr>
          <p:nvPr/>
        </p:nvCxnSpPr>
        <p:spPr>
          <a:xfrm>
            <a:off x="9383526" y="4972501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DE7D623-129E-6EDA-F836-224C9789BC84}"/>
              </a:ext>
            </a:extLst>
          </p:cNvPr>
          <p:cNvCxnSpPr>
            <a:cxnSpLocks/>
            <a:stCxn id="28" idx="3"/>
            <a:endCxn id="43" idx="0"/>
          </p:cNvCxnSpPr>
          <p:nvPr/>
        </p:nvCxnSpPr>
        <p:spPr>
          <a:xfrm flipH="1">
            <a:off x="9174158" y="3964881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C7994A-AA77-D236-AB21-EFE82E0C26C6}"/>
              </a:ext>
            </a:extLst>
          </p:cNvPr>
          <p:cNvCxnSpPr>
            <a:cxnSpLocks/>
            <a:stCxn id="22" idx="5"/>
            <a:endCxn id="56" idx="0"/>
          </p:cNvCxnSpPr>
          <p:nvPr/>
        </p:nvCxnSpPr>
        <p:spPr>
          <a:xfrm>
            <a:off x="8037895" y="3037723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7ED5EB4-1971-C20F-6E35-1FCB90814704}"/>
              </a:ext>
            </a:extLst>
          </p:cNvPr>
          <p:cNvSpPr/>
          <p:nvPr/>
        </p:nvSpPr>
        <p:spPr>
          <a:xfrm>
            <a:off x="8247531" y="349623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CF3EE37-EB6C-B172-157D-1222B1786BC4}"/>
              </a:ext>
            </a:extLst>
          </p:cNvPr>
          <p:cNvCxnSpPr>
            <a:cxnSpLocks/>
            <a:stCxn id="28" idx="5"/>
            <a:endCxn id="62" idx="0"/>
          </p:cNvCxnSpPr>
          <p:nvPr/>
        </p:nvCxnSpPr>
        <p:spPr>
          <a:xfrm>
            <a:off x="9971281" y="3964881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2289354-B672-1AA2-6739-AECCBE45A762}"/>
              </a:ext>
            </a:extLst>
          </p:cNvPr>
          <p:cNvSpPr/>
          <p:nvPr/>
        </p:nvSpPr>
        <p:spPr>
          <a:xfrm>
            <a:off x="10147750" y="452919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4BAA42D-BDB0-389C-50A0-916AC6E299FE}"/>
              </a:ext>
            </a:extLst>
          </p:cNvPr>
          <p:cNvCxnSpPr>
            <a:cxnSpLocks/>
            <a:stCxn id="46" idx="5"/>
            <a:endCxn id="66" idx="0"/>
          </p:cNvCxnSpPr>
          <p:nvPr/>
        </p:nvCxnSpPr>
        <p:spPr>
          <a:xfrm>
            <a:off x="8592905" y="5778749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39288E7-889C-F3FC-8F37-6FBF1F1CDABC}"/>
              </a:ext>
            </a:extLst>
          </p:cNvPr>
          <p:cNvSpPr/>
          <p:nvPr/>
        </p:nvSpPr>
        <p:spPr>
          <a:xfrm>
            <a:off x="8762812" y="62374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78B325A-858A-8FA4-FE07-3565EE8F02F9}"/>
              </a:ext>
            </a:extLst>
          </p:cNvPr>
          <p:cNvCxnSpPr>
            <a:cxnSpLocks/>
            <a:stCxn id="46" idx="3"/>
            <a:endCxn id="70" idx="0"/>
          </p:cNvCxnSpPr>
          <p:nvPr/>
        </p:nvCxnSpPr>
        <p:spPr>
          <a:xfrm flipH="1">
            <a:off x="7873538" y="5778749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C8594EA-377B-D4C7-6C31-85CFD983F53E}"/>
              </a:ext>
            </a:extLst>
          </p:cNvPr>
          <p:cNvSpPr/>
          <p:nvPr/>
        </p:nvSpPr>
        <p:spPr>
          <a:xfrm>
            <a:off x="7799329" y="62725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E7827A6-BECC-9455-4192-1D975B95B5CF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11436155" y="4028701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61118C34-4567-28C3-A3F6-B15099BB7537}"/>
              </a:ext>
            </a:extLst>
          </p:cNvPr>
          <p:cNvSpPr/>
          <p:nvPr/>
        </p:nvSpPr>
        <p:spPr>
          <a:xfrm>
            <a:off x="11710241" y="452401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68735E-A493-184A-17D0-75036A2F9288}"/>
              </a:ext>
            </a:extLst>
          </p:cNvPr>
          <p:cNvCxnSpPr>
            <a:cxnSpLocks/>
            <a:endCxn id="79" idx="0"/>
          </p:cNvCxnSpPr>
          <p:nvPr/>
        </p:nvCxnSpPr>
        <p:spPr>
          <a:xfrm flipH="1">
            <a:off x="10716788" y="4028701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BD3A182-57AE-7054-43AC-60584A90EFC1}"/>
              </a:ext>
            </a:extLst>
          </p:cNvPr>
          <p:cNvSpPr/>
          <p:nvPr/>
        </p:nvSpPr>
        <p:spPr>
          <a:xfrm>
            <a:off x="10642579" y="452401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9B533C6-705F-200A-BF49-7072B365EE78}"/>
              </a:ext>
            </a:extLst>
          </p:cNvPr>
          <p:cNvCxnSpPr>
            <a:cxnSpLocks/>
            <a:stCxn id="31" idx="3"/>
            <a:endCxn id="85" idx="0"/>
          </p:cNvCxnSpPr>
          <p:nvPr/>
        </p:nvCxnSpPr>
        <p:spPr>
          <a:xfrm flipH="1">
            <a:off x="6750221" y="3963324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26C26462-D30A-F409-ECF2-65DB540BA5C8}"/>
              </a:ext>
            </a:extLst>
          </p:cNvPr>
          <p:cNvSpPr/>
          <p:nvPr/>
        </p:nvSpPr>
        <p:spPr>
          <a:xfrm>
            <a:off x="6676012" y="450229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442A40A-8078-9DCE-7E6C-EE651304AB7A}"/>
              </a:ext>
            </a:extLst>
          </p:cNvPr>
          <p:cNvCxnSpPr>
            <a:cxnSpLocks/>
            <a:stCxn id="31" idx="5"/>
            <a:endCxn id="91" idx="0"/>
          </p:cNvCxnSpPr>
          <p:nvPr/>
        </p:nvCxnSpPr>
        <p:spPr>
          <a:xfrm>
            <a:off x="7471715" y="3963324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0636992-6B3B-8561-BF5F-6417E95DD48B}"/>
              </a:ext>
            </a:extLst>
          </p:cNvPr>
          <p:cNvSpPr/>
          <p:nvPr/>
        </p:nvSpPr>
        <p:spPr>
          <a:xfrm>
            <a:off x="7702988" y="451222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DC3E8E8-8C8D-6E13-1BBC-98326DA37C41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10063158" y="5766056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0990962B-424F-F956-A5A6-67BC4F27E08B}"/>
              </a:ext>
            </a:extLst>
          </p:cNvPr>
          <p:cNvSpPr/>
          <p:nvPr/>
        </p:nvSpPr>
        <p:spPr>
          <a:xfrm>
            <a:off x="10233065" y="622478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2E9144D-3C13-DE42-94D5-E47A7590D52C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9343791" y="5766056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EAC899E-665D-ADCC-E667-8957C044DE47}"/>
              </a:ext>
            </a:extLst>
          </p:cNvPr>
          <p:cNvSpPr/>
          <p:nvPr/>
        </p:nvSpPr>
        <p:spPr>
          <a:xfrm>
            <a:off x="9269582" y="62598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572B1DA-BF4D-00C2-4FE2-06B3A41E86FF}"/>
                  </a:ext>
                </a:extLst>
              </p14:cNvPr>
              <p14:cNvContentPartPr/>
              <p14:nvPr/>
            </p14:nvContentPartPr>
            <p14:xfrm>
              <a:off x="6033600" y="3875760"/>
              <a:ext cx="4301280" cy="2866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572B1DA-BF4D-00C2-4FE2-06B3A41E86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4240" y="3866400"/>
                <a:ext cx="4320000" cy="288504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048E5A4C-7E04-C9A2-DAC3-29EC59A84DF7}"/>
              </a:ext>
            </a:extLst>
          </p:cNvPr>
          <p:cNvSpPr txBox="1"/>
          <p:nvPr/>
        </p:nvSpPr>
        <p:spPr>
          <a:xfrm>
            <a:off x="2256201" y="140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5F163C-0AD2-2393-1AAD-F3276BD8BC11}"/>
              </a:ext>
            </a:extLst>
          </p:cNvPr>
          <p:cNvSpPr/>
          <p:nvPr/>
        </p:nvSpPr>
        <p:spPr>
          <a:xfrm>
            <a:off x="2412955" y="131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B9ED9A-9BFD-F841-8C72-76F409B26985}"/>
              </a:ext>
            </a:extLst>
          </p:cNvPr>
          <p:cNvSpPr txBox="1"/>
          <p:nvPr/>
        </p:nvSpPr>
        <p:spPr>
          <a:xfrm>
            <a:off x="1132927" y="232328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8F7234F-7099-C2ED-9969-72FCE86F1D58}"/>
              </a:ext>
            </a:extLst>
          </p:cNvPr>
          <p:cNvSpPr/>
          <p:nvPr/>
        </p:nvSpPr>
        <p:spPr>
          <a:xfrm>
            <a:off x="1289681" y="222749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CBF1AC9-E3D4-218D-104A-FF3696CCD6B0}"/>
              </a:ext>
            </a:extLst>
          </p:cNvPr>
          <p:cNvSpPr txBox="1"/>
          <p:nvPr/>
        </p:nvSpPr>
        <p:spPr>
          <a:xfrm>
            <a:off x="3690321" y="23248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85463E7-124B-DAE8-311F-9376523764AC}"/>
              </a:ext>
            </a:extLst>
          </p:cNvPr>
          <p:cNvSpPr/>
          <p:nvPr/>
        </p:nvSpPr>
        <p:spPr>
          <a:xfrm>
            <a:off x="3847075" y="22290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F56111-9D98-DB7F-2817-E17552EBD83E}"/>
              </a:ext>
            </a:extLst>
          </p:cNvPr>
          <p:cNvSpPr txBox="1"/>
          <p:nvPr/>
        </p:nvSpPr>
        <p:spPr>
          <a:xfrm>
            <a:off x="3066313" y="32504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A78B486-BAB2-7273-88AB-83F2171B7ED5}"/>
              </a:ext>
            </a:extLst>
          </p:cNvPr>
          <p:cNvSpPr/>
          <p:nvPr/>
        </p:nvSpPr>
        <p:spPr>
          <a:xfrm>
            <a:off x="3223067" y="31546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B1B4BDE-0F51-1D5A-FEF2-3ED7FAF94A89}"/>
              </a:ext>
            </a:extLst>
          </p:cNvPr>
          <p:cNvSpPr txBox="1"/>
          <p:nvPr/>
        </p:nvSpPr>
        <p:spPr>
          <a:xfrm>
            <a:off x="566747" y="324888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F448E41-E43D-1F28-D269-FF0D001AF896}"/>
              </a:ext>
            </a:extLst>
          </p:cNvPr>
          <p:cNvSpPr/>
          <p:nvPr/>
        </p:nvSpPr>
        <p:spPr>
          <a:xfrm>
            <a:off x="723501" y="315309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BA49891-60BE-F825-AF3A-B3BAE992D1F9}"/>
              </a:ext>
            </a:extLst>
          </p:cNvPr>
          <p:cNvSpPr txBox="1"/>
          <p:nvPr/>
        </p:nvSpPr>
        <p:spPr>
          <a:xfrm>
            <a:off x="4529353" y="331653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50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09E6D7C-F3BD-923E-00E1-DB3168AAF036}"/>
              </a:ext>
            </a:extLst>
          </p:cNvPr>
          <p:cNvSpPr/>
          <p:nvPr/>
        </p:nvSpPr>
        <p:spPr>
          <a:xfrm>
            <a:off x="4686107" y="322073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C6062FD-8263-8B75-0EA9-0A0808878385}"/>
              </a:ext>
            </a:extLst>
          </p:cNvPr>
          <p:cNvCxnSpPr>
            <a:stCxn id="63" idx="3"/>
            <a:endCxn id="67" idx="0"/>
          </p:cNvCxnSpPr>
          <p:nvPr/>
        </p:nvCxnSpPr>
        <p:spPr>
          <a:xfrm flipH="1">
            <a:off x="1585773" y="179503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40CA42-BC1F-C934-8619-2299C61FE55D}"/>
              </a:ext>
            </a:extLst>
          </p:cNvPr>
          <p:cNvCxnSpPr>
            <a:cxnSpLocks/>
            <a:stCxn id="63" idx="5"/>
            <a:endCxn id="71" idx="0"/>
          </p:cNvCxnSpPr>
          <p:nvPr/>
        </p:nvCxnSpPr>
        <p:spPr>
          <a:xfrm>
            <a:off x="2918415" y="179503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20037A-41AC-D1A1-0331-660F8A28FEB8}"/>
              </a:ext>
            </a:extLst>
          </p:cNvPr>
          <p:cNvCxnSpPr>
            <a:cxnSpLocks/>
            <a:stCxn id="67" idx="3"/>
            <a:endCxn id="77" idx="0"/>
          </p:cNvCxnSpPr>
          <p:nvPr/>
        </p:nvCxnSpPr>
        <p:spPr>
          <a:xfrm flipH="1">
            <a:off x="1019593" y="271065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46BBAC3-AB0C-232B-99B9-89034950A086}"/>
              </a:ext>
            </a:extLst>
          </p:cNvPr>
          <p:cNvCxnSpPr>
            <a:cxnSpLocks/>
            <a:stCxn id="71" idx="3"/>
            <a:endCxn id="73" idx="0"/>
          </p:cNvCxnSpPr>
          <p:nvPr/>
        </p:nvCxnSpPr>
        <p:spPr>
          <a:xfrm flipH="1">
            <a:off x="3519159" y="271220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6202354-B2AB-FE85-A941-2042E42C5114}"/>
              </a:ext>
            </a:extLst>
          </p:cNvPr>
          <p:cNvCxnSpPr>
            <a:cxnSpLocks/>
            <a:stCxn id="71" idx="5"/>
            <a:endCxn id="81" idx="0"/>
          </p:cNvCxnSpPr>
          <p:nvPr/>
        </p:nvCxnSpPr>
        <p:spPr>
          <a:xfrm>
            <a:off x="4352535" y="271220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FE7F319-D03D-EA34-A8EC-EE17FD3469E7}"/>
              </a:ext>
            </a:extLst>
          </p:cNvPr>
          <p:cNvSpPr txBox="1"/>
          <p:nvPr/>
        </p:nvSpPr>
        <p:spPr>
          <a:xfrm>
            <a:off x="2478558" y="425806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AE18352-5188-F80F-B6D0-F5120906C03B}"/>
              </a:ext>
            </a:extLst>
          </p:cNvPr>
          <p:cNvSpPr/>
          <p:nvPr/>
        </p:nvSpPr>
        <p:spPr>
          <a:xfrm>
            <a:off x="2635312" y="416227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1E26641-0EAF-3134-0CB9-38AEAE79EFE1}"/>
              </a:ext>
            </a:extLst>
          </p:cNvPr>
          <p:cNvSpPr txBox="1"/>
          <p:nvPr/>
        </p:nvSpPr>
        <p:spPr>
          <a:xfrm>
            <a:off x="1687937" y="50643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70BBAF4-6E26-E33F-7213-DA681CA566FD}"/>
              </a:ext>
            </a:extLst>
          </p:cNvPr>
          <p:cNvSpPr/>
          <p:nvPr/>
        </p:nvSpPr>
        <p:spPr>
          <a:xfrm>
            <a:off x="1844691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1A2DBBF-FFCD-3C54-842B-9481E6F389E1}"/>
              </a:ext>
            </a:extLst>
          </p:cNvPr>
          <p:cNvSpPr txBox="1"/>
          <p:nvPr/>
        </p:nvSpPr>
        <p:spPr>
          <a:xfrm>
            <a:off x="3163149" y="505141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7108F1D-EDB5-C463-5394-7EC11667A02F}"/>
              </a:ext>
            </a:extLst>
          </p:cNvPr>
          <p:cNvSpPr/>
          <p:nvPr/>
        </p:nvSpPr>
        <p:spPr>
          <a:xfrm>
            <a:off x="3328613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E524B70-959B-07AF-F438-3459692D5485}"/>
              </a:ext>
            </a:extLst>
          </p:cNvPr>
          <p:cNvCxnSpPr>
            <a:cxnSpLocks/>
            <a:stCxn id="92" idx="3"/>
            <a:endCxn id="94" idx="0"/>
          </p:cNvCxnSpPr>
          <p:nvPr/>
        </p:nvCxnSpPr>
        <p:spPr>
          <a:xfrm flipH="1">
            <a:off x="2140783" y="464543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9CF1242-8D92-B6CA-434B-5E11504C1FC1}"/>
              </a:ext>
            </a:extLst>
          </p:cNvPr>
          <p:cNvCxnSpPr>
            <a:cxnSpLocks/>
            <a:stCxn id="92" idx="5"/>
            <a:endCxn id="100" idx="0"/>
          </p:cNvCxnSpPr>
          <p:nvPr/>
        </p:nvCxnSpPr>
        <p:spPr>
          <a:xfrm>
            <a:off x="3140772" y="464543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CBA723A-2252-B2BF-89FE-33E12A816C38}"/>
              </a:ext>
            </a:extLst>
          </p:cNvPr>
          <p:cNvCxnSpPr>
            <a:cxnSpLocks/>
            <a:stCxn id="73" idx="3"/>
            <a:endCxn id="92" idx="0"/>
          </p:cNvCxnSpPr>
          <p:nvPr/>
        </p:nvCxnSpPr>
        <p:spPr>
          <a:xfrm flipH="1">
            <a:off x="2931404" y="363781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475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24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If you add key </a:t>
            </a:r>
            <a:r>
              <a:rPr lang="en-CA" sz="2400" b="1" dirty="0"/>
              <a:t>31</a:t>
            </a:r>
            <a:r>
              <a:rPr lang="en-CA" sz="2400" dirty="0"/>
              <a:t> as a leaf, where are the places it could go so that the resulting tree is a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3353" y="2309214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E22475E-219B-FB38-9493-178DDE711409}"/>
                  </a:ext>
                </a:extLst>
              </p14:cNvPr>
              <p14:cNvContentPartPr/>
              <p14:nvPr/>
            </p14:nvContentPartPr>
            <p14:xfrm>
              <a:off x="2939400" y="1018440"/>
              <a:ext cx="5039280" cy="3890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E22475E-219B-FB38-9493-178DDE7114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0040" y="1009080"/>
                <a:ext cx="5058000" cy="390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9145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25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5056433" y="33879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5213187" y="32921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720481" y="37730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94567" y="42684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D7523B-7FE6-A1B1-66E1-B9872FCDE3A7}"/>
              </a:ext>
            </a:extLst>
          </p:cNvPr>
          <p:cNvGrpSpPr/>
          <p:nvPr/>
        </p:nvGrpSpPr>
        <p:grpSpPr>
          <a:xfrm>
            <a:off x="3870542" y="4213925"/>
            <a:ext cx="923109" cy="566057"/>
            <a:chOff x="4033313" y="4282268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1C65249-3884-41A1-236F-FEC41EB09B05}"/>
              </a:ext>
            </a:extLst>
          </p:cNvPr>
          <p:cNvSpPr txBox="1"/>
          <p:nvPr/>
        </p:nvSpPr>
        <p:spPr>
          <a:xfrm>
            <a:off x="6818961" y="4441873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This is the only leaf node that 31 can go in</a:t>
            </a:r>
            <a:r>
              <a:rPr lang="en-CA" sz="2400" dirty="0"/>
              <a:t>. In any other leaf node the BST rule is broken.</a:t>
            </a:r>
            <a:endParaRPr lang="en-AU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D6C6B7-53BF-874A-5CE6-61353EAB7025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678749" y="4621957"/>
            <a:ext cx="2140212" cy="6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E37224-2E1E-76C6-1B56-1E4E6704B89C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1091425" cy="49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F2C98A-DAAA-C064-F8DC-2C3CF16917C6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3793846" y="3726867"/>
            <a:ext cx="529542" cy="487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71CAC4-D3A1-166F-DE3D-0B5D9733C5DE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9A1351-BD5B-7396-A8F0-7E6B804868AC}"/>
              </a:ext>
            </a:extLst>
          </p:cNvPr>
          <p:cNvCxnSpPr>
            <a:cxnSpLocks/>
            <a:stCxn id="74" idx="3"/>
            <a:endCxn id="24" idx="0"/>
          </p:cNvCxnSpPr>
          <p:nvPr/>
        </p:nvCxnSpPr>
        <p:spPr>
          <a:xfrm flipH="1">
            <a:off x="5164693" y="3775355"/>
            <a:ext cx="135217" cy="50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CC4AB94-06B0-9122-DE2A-4D29CB17BE33}"/>
              </a:ext>
            </a:extLst>
          </p:cNvPr>
          <p:cNvSpPr/>
          <p:nvPr/>
        </p:nvSpPr>
        <p:spPr>
          <a:xfrm>
            <a:off x="5090484" y="427983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19AD3-622A-6004-5F36-BE6A55F674AA}"/>
              </a:ext>
            </a:extLst>
          </p:cNvPr>
          <p:cNvSpPr txBox="1"/>
          <p:nvPr/>
        </p:nvSpPr>
        <p:spPr>
          <a:xfrm>
            <a:off x="7867147" y="273396"/>
            <a:ext cx="3226813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If you add key </a:t>
            </a:r>
            <a:r>
              <a:rPr lang="en-CA" sz="2400" b="1" dirty="0"/>
              <a:t>31</a:t>
            </a:r>
            <a:r>
              <a:rPr lang="en-CA" sz="2400" dirty="0"/>
              <a:t> as a leaf, where are the places it could go so that the resulting tree is a BST?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292315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5, 4, 3, 2, 1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26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528745F5-B5AC-54F1-7C99-0A51B5333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9671" y="1946601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1C7320-DD20-1022-8370-FF89DEE554D6}"/>
                  </a:ext>
                </a:extLst>
              </p14:cNvPr>
              <p14:cNvContentPartPr/>
              <p14:nvPr/>
            </p14:nvContentPartPr>
            <p14:xfrm>
              <a:off x="1177920" y="2422800"/>
              <a:ext cx="10111680" cy="4483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1C7320-DD20-1022-8370-FF89DEE554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8560" y="2413440"/>
                <a:ext cx="10130400" cy="450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1425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27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60C248D-ECC5-4C98-FBAC-D0D3487D0C03}"/>
              </a:ext>
            </a:extLst>
          </p:cNvPr>
          <p:cNvGrpSpPr/>
          <p:nvPr/>
        </p:nvGrpSpPr>
        <p:grpSpPr>
          <a:xfrm>
            <a:off x="8696767" y="1554845"/>
            <a:ext cx="3277185" cy="4309863"/>
            <a:chOff x="8076615" y="1314649"/>
            <a:chExt cx="3277185" cy="430986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1B7881E-52F7-AFEA-BC98-9828B626F466}"/>
                </a:ext>
              </a:extLst>
            </p:cNvPr>
            <p:cNvGrpSpPr/>
            <p:nvPr/>
          </p:nvGrpSpPr>
          <p:grpSpPr>
            <a:xfrm>
              <a:off x="10430691" y="1314649"/>
              <a:ext cx="923109" cy="566057"/>
              <a:chOff x="8276281" y="1440292"/>
              <a:chExt cx="923109" cy="566057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AC678D-F58E-6EE1-E32D-10203228D345}"/>
                  </a:ext>
                </a:extLst>
              </p:cNvPr>
              <p:cNvSpPr txBox="1"/>
              <p:nvPr/>
            </p:nvSpPr>
            <p:spPr>
              <a:xfrm>
                <a:off x="8276281" y="1536086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B2A7BA4-903E-D328-7293-1413681ACEE9}"/>
                  </a:ext>
                </a:extLst>
              </p:cNvPr>
              <p:cNvSpPr/>
              <p:nvPr/>
            </p:nvSpPr>
            <p:spPr>
              <a:xfrm>
                <a:off x="8433035" y="1440292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ED803E9-8803-4AC4-BDE0-18FC5D7CDE44}"/>
                </a:ext>
              </a:extLst>
            </p:cNvPr>
            <p:cNvGrpSpPr/>
            <p:nvPr/>
          </p:nvGrpSpPr>
          <p:grpSpPr>
            <a:xfrm>
              <a:off x="9842172" y="2250601"/>
              <a:ext cx="923109" cy="566057"/>
              <a:chOff x="7652273" y="2365893"/>
              <a:chExt cx="923109" cy="56605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F3EE7E-2B21-9E82-0926-54821283746D}"/>
                  </a:ext>
                </a:extLst>
              </p:cNvPr>
              <p:cNvSpPr txBox="1"/>
              <p:nvPr/>
            </p:nvSpPr>
            <p:spPr>
              <a:xfrm>
                <a:off x="7652273" y="246168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F684C2-D9ED-6111-C4F9-DCDCE39D647D}"/>
                  </a:ext>
                </a:extLst>
              </p:cNvPr>
              <p:cNvSpPr/>
              <p:nvPr/>
            </p:nvSpPr>
            <p:spPr>
              <a:xfrm>
                <a:off x="7809027" y="236589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36DA12-87C3-C4CE-4802-7E6199B03A4A}"/>
                </a:ext>
              </a:extLst>
            </p:cNvPr>
            <p:cNvCxnSpPr>
              <a:cxnSpLocks/>
              <a:stCxn id="3" idx="3"/>
              <a:endCxn id="10" idx="0"/>
            </p:cNvCxnSpPr>
            <p:nvPr/>
          </p:nvCxnSpPr>
          <p:spPr>
            <a:xfrm flipH="1">
              <a:off x="10295018" y="1797809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9C4769F-786F-C960-0FDD-3CC0812DF785}"/>
                </a:ext>
              </a:extLst>
            </p:cNvPr>
            <p:cNvGrpSpPr/>
            <p:nvPr/>
          </p:nvGrpSpPr>
          <p:grpSpPr>
            <a:xfrm>
              <a:off x="9253653" y="3186552"/>
              <a:ext cx="923109" cy="566057"/>
              <a:chOff x="2478558" y="4162270"/>
              <a:chExt cx="923109" cy="56605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F8CFCF-70C3-9147-BB1E-46116AA3649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3D7EB47-6AC6-3267-174B-0747A72F4580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6C60285-FE5A-D576-CE11-B8000EC16D06}"/>
                </a:ext>
              </a:extLst>
            </p:cNvPr>
            <p:cNvCxnSpPr>
              <a:cxnSpLocks/>
              <a:stCxn id="21" idx="3"/>
              <a:endCxn id="35" idx="0"/>
            </p:cNvCxnSpPr>
            <p:nvPr/>
          </p:nvCxnSpPr>
          <p:spPr>
            <a:xfrm flipH="1">
              <a:off x="9117980" y="3669712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4B202B-1F59-6A12-6333-EC2AD0DC58AA}"/>
                </a:ext>
              </a:extLst>
            </p:cNvPr>
            <p:cNvCxnSpPr>
              <a:cxnSpLocks/>
              <a:stCxn id="10" idx="3"/>
              <a:endCxn id="21" idx="0"/>
            </p:cNvCxnSpPr>
            <p:nvPr/>
          </p:nvCxnSpPr>
          <p:spPr>
            <a:xfrm flipH="1">
              <a:off x="9706499" y="2733761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22D4265-CECD-A42C-8FCE-847A6C3757C3}"/>
                </a:ext>
              </a:extLst>
            </p:cNvPr>
            <p:cNvGrpSpPr/>
            <p:nvPr/>
          </p:nvGrpSpPr>
          <p:grpSpPr>
            <a:xfrm>
              <a:off x="8665134" y="4122503"/>
              <a:ext cx="923109" cy="566057"/>
              <a:chOff x="2478558" y="4162270"/>
              <a:chExt cx="923109" cy="56605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B606AB-101D-7D91-A40A-F0B564F6963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88ED787-62A3-C628-6A3F-FD386DE3B3AB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4C4AE8B-9BC7-E26F-BA18-92CE3813FE5D}"/>
                </a:ext>
              </a:extLst>
            </p:cNvPr>
            <p:cNvGrpSpPr/>
            <p:nvPr/>
          </p:nvGrpSpPr>
          <p:grpSpPr>
            <a:xfrm>
              <a:off x="8076615" y="5058455"/>
              <a:ext cx="923109" cy="566057"/>
              <a:chOff x="2478558" y="4162270"/>
              <a:chExt cx="923109" cy="56605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B12957-0765-4956-7BF3-643EDA7F5BFF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082445-408B-3DB3-6A17-1ED0BC8C87E6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25B96B9-A98A-DD76-FD7B-3A2D46C08410}"/>
                </a:ext>
              </a:extLst>
            </p:cNvPr>
            <p:cNvCxnSpPr>
              <a:cxnSpLocks/>
              <a:stCxn id="35" idx="3"/>
              <a:endCxn id="39" idx="0"/>
            </p:cNvCxnSpPr>
            <p:nvPr/>
          </p:nvCxnSpPr>
          <p:spPr>
            <a:xfrm flipH="1">
              <a:off x="8529461" y="4605663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C175735-44EE-B4BB-3B2C-8AC058622E76}"/>
              </a:ext>
            </a:extLst>
          </p:cNvPr>
          <p:cNvGrpSpPr/>
          <p:nvPr/>
        </p:nvGrpSpPr>
        <p:grpSpPr>
          <a:xfrm>
            <a:off x="5691032" y="2022821"/>
            <a:ext cx="2688666" cy="3373911"/>
            <a:chOff x="5362085" y="1780338"/>
            <a:chExt cx="2688666" cy="337391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7350767-A8F3-8DDF-3FDD-C604C3F811ED}"/>
                </a:ext>
              </a:extLst>
            </p:cNvPr>
            <p:cNvGrpSpPr/>
            <p:nvPr/>
          </p:nvGrpSpPr>
          <p:grpSpPr>
            <a:xfrm>
              <a:off x="7127642" y="1780338"/>
              <a:ext cx="923109" cy="566057"/>
              <a:chOff x="7652273" y="2365893"/>
              <a:chExt cx="923109" cy="56605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7CC4BD2-1636-E29E-294B-1C5563274913}"/>
                  </a:ext>
                </a:extLst>
              </p:cNvPr>
              <p:cNvSpPr txBox="1"/>
              <p:nvPr/>
            </p:nvSpPr>
            <p:spPr>
              <a:xfrm>
                <a:off x="7652273" y="246168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97C03AA-7C25-F640-8F5A-D9D7B7E5562C}"/>
                  </a:ext>
                </a:extLst>
              </p:cNvPr>
              <p:cNvSpPr/>
              <p:nvPr/>
            </p:nvSpPr>
            <p:spPr>
              <a:xfrm>
                <a:off x="7809027" y="236589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7566A7E-EF1A-39CB-B780-AA608AEE8910}"/>
                </a:ext>
              </a:extLst>
            </p:cNvPr>
            <p:cNvGrpSpPr/>
            <p:nvPr/>
          </p:nvGrpSpPr>
          <p:grpSpPr>
            <a:xfrm>
              <a:off x="6539123" y="2716289"/>
              <a:ext cx="923109" cy="566057"/>
              <a:chOff x="2478558" y="4162270"/>
              <a:chExt cx="923109" cy="566057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C1A1CBD-860D-75DA-14D5-C6BA506F5729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F2FC1E1-1217-D711-6AE6-C552BB075836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DB7569D-C596-FA82-7726-3412FD9AC8B9}"/>
                </a:ext>
              </a:extLst>
            </p:cNvPr>
            <p:cNvCxnSpPr>
              <a:cxnSpLocks/>
              <a:stCxn id="51" idx="3"/>
              <a:endCxn id="56" idx="0"/>
            </p:cNvCxnSpPr>
            <p:nvPr/>
          </p:nvCxnSpPr>
          <p:spPr>
            <a:xfrm flipH="1">
              <a:off x="6403450" y="3199449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9124754-6339-1238-BB65-BEA7332EFE2C}"/>
                </a:ext>
              </a:extLst>
            </p:cNvPr>
            <p:cNvCxnSpPr>
              <a:cxnSpLocks/>
              <a:stCxn id="47" idx="3"/>
              <a:endCxn id="51" idx="0"/>
            </p:cNvCxnSpPr>
            <p:nvPr/>
          </p:nvCxnSpPr>
          <p:spPr>
            <a:xfrm flipH="1">
              <a:off x="6991969" y="2263498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8D5CE9B-606E-DF8B-C802-E08584D2AAE9}"/>
                </a:ext>
              </a:extLst>
            </p:cNvPr>
            <p:cNvGrpSpPr/>
            <p:nvPr/>
          </p:nvGrpSpPr>
          <p:grpSpPr>
            <a:xfrm>
              <a:off x="5950604" y="3652240"/>
              <a:ext cx="923109" cy="566057"/>
              <a:chOff x="2478558" y="4162270"/>
              <a:chExt cx="923109" cy="566057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668D74D-53DE-4607-2DE6-70B43230FBD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7A36F46-E240-D16D-3535-7DD8C922D153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BAFFB55-D760-5824-002F-0A7026AE2E53}"/>
                </a:ext>
              </a:extLst>
            </p:cNvPr>
            <p:cNvGrpSpPr/>
            <p:nvPr/>
          </p:nvGrpSpPr>
          <p:grpSpPr>
            <a:xfrm>
              <a:off x="5362085" y="4588192"/>
              <a:ext cx="923109" cy="566057"/>
              <a:chOff x="2478558" y="4162270"/>
              <a:chExt cx="923109" cy="566057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D751ED-924E-BD65-0D2E-18B43C3A1EF6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19D6657-5F88-244E-8AB5-F7D58876D02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DBB0203-50D5-400A-C54D-15C9A7F77C23}"/>
                </a:ext>
              </a:extLst>
            </p:cNvPr>
            <p:cNvCxnSpPr>
              <a:cxnSpLocks/>
              <a:stCxn id="56" idx="3"/>
              <a:endCxn id="59" idx="0"/>
            </p:cNvCxnSpPr>
            <p:nvPr/>
          </p:nvCxnSpPr>
          <p:spPr>
            <a:xfrm flipH="1">
              <a:off x="5814931" y="4135400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5DB4E8D-1270-2B61-3E94-7CFA490F28EE}"/>
              </a:ext>
            </a:extLst>
          </p:cNvPr>
          <p:cNvGrpSpPr/>
          <p:nvPr/>
        </p:nvGrpSpPr>
        <p:grpSpPr>
          <a:xfrm>
            <a:off x="3273818" y="2490796"/>
            <a:ext cx="2100147" cy="2437960"/>
            <a:chOff x="3244379" y="2715727"/>
            <a:chExt cx="2100147" cy="243796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B499F6D-07E6-A1DB-E3B1-70B216811415}"/>
                </a:ext>
              </a:extLst>
            </p:cNvPr>
            <p:cNvGrpSpPr/>
            <p:nvPr/>
          </p:nvGrpSpPr>
          <p:grpSpPr>
            <a:xfrm>
              <a:off x="4421417" y="2715727"/>
              <a:ext cx="923109" cy="566057"/>
              <a:chOff x="2478558" y="4162270"/>
              <a:chExt cx="923109" cy="566057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B3DD6D7-EC4A-2CC4-72B2-824E36C33FC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E7E25B9-7392-C034-BBD6-95C64A8EDFF8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3D62508-6A08-BB09-566E-D8FDEFC8C305}"/>
                </a:ext>
              </a:extLst>
            </p:cNvPr>
            <p:cNvCxnSpPr>
              <a:cxnSpLocks/>
              <a:stCxn id="78" idx="3"/>
              <a:endCxn id="99" idx="0"/>
            </p:cNvCxnSpPr>
            <p:nvPr/>
          </p:nvCxnSpPr>
          <p:spPr>
            <a:xfrm flipH="1">
              <a:off x="4285744" y="3198887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B2D82DB-1A74-738A-6C18-6E8F4B22A7B1}"/>
                </a:ext>
              </a:extLst>
            </p:cNvPr>
            <p:cNvGrpSpPr/>
            <p:nvPr/>
          </p:nvGrpSpPr>
          <p:grpSpPr>
            <a:xfrm>
              <a:off x="3832898" y="3651678"/>
              <a:ext cx="923109" cy="566057"/>
              <a:chOff x="2478558" y="4162270"/>
              <a:chExt cx="923109" cy="566057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45F5845-4D65-2027-6738-EA62E9E8493D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F3EF58A5-69A2-AFD7-D237-4B6B20B498A8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F5CC5A4-47E4-676F-4A69-67D995E54FD6}"/>
                </a:ext>
              </a:extLst>
            </p:cNvPr>
            <p:cNvGrpSpPr/>
            <p:nvPr/>
          </p:nvGrpSpPr>
          <p:grpSpPr>
            <a:xfrm>
              <a:off x="3244379" y="4587630"/>
              <a:ext cx="923109" cy="566057"/>
              <a:chOff x="2478558" y="4162270"/>
              <a:chExt cx="923109" cy="566057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D15A6D6-A62F-4924-4980-D36F451A7110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C39EFC9-CB3F-DA30-1106-87ABD4704A8A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8451425-5986-5F3B-2B0D-BCF1747DB67E}"/>
                </a:ext>
              </a:extLst>
            </p:cNvPr>
            <p:cNvCxnSpPr>
              <a:cxnSpLocks/>
              <a:stCxn id="99" idx="3"/>
              <a:endCxn id="110" idx="0"/>
            </p:cNvCxnSpPr>
            <p:nvPr/>
          </p:nvCxnSpPr>
          <p:spPr>
            <a:xfrm flipH="1">
              <a:off x="3697225" y="4134838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EFD0F80-68C2-7DED-CA82-623CC4285CC9}"/>
              </a:ext>
            </a:extLst>
          </p:cNvPr>
          <p:cNvGrpSpPr/>
          <p:nvPr/>
        </p:nvGrpSpPr>
        <p:grpSpPr>
          <a:xfrm>
            <a:off x="1445123" y="2958772"/>
            <a:ext cx="1511628" cy="1502009"/>
            <a:chOff x="1948633" y="2948276"/>
            <a:chExt cx="1511628" cy="1502009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80C340F-0CE6-7C19-5891-8E6C6144337B}"/>
                </a:ext>
              </a:extLst>
            </p:cNvPr>
            <p:cNvGrpSpPr/>
            <p:nvPr/>
          </p:nvGrpSpPr>
          <p:grpSpPr>
            <a:xfrm>
              <a:off x="2537152" y="2948276"/>
              <a:ext cx="923109" cy="566057"/>
              <a:chOff x="2478558" y="4162270"/>
              <a:chExt cx="923109" cy="566057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908753-740A-EED7-D467-B56319E8433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6BEA418-2241-B83E-3E52-4CC16F6EBC4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D68EC3D-068D-9742-1B4F-E7F317A7DA79}"/>
                </a:ext>
              </a:extLst>
            </p:cNvPr>
            <p:cNvGrpSpPr/>
            <p:nvPr/>
          </p:nvGrpSpPr>
          <p:grpSpPr>
            <a:xfrm>
              <a:off x="1948633" y="3884228"/>
              <a:ext cx="923109" cy="566057"/>
              <a:chOff x="2478558" y="4162270"/>
              <a:chExt cx="923109" cy="566057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B1E8A50-F221-EB09-09C6-A53EB928D587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3A283294-EF4A-1869-F106-AEB9D4B47545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1E660CC-F352-6977-13B4-76A8CAA8B415}"/>
                </a:ext>
              </a:extLst>
            </p:cNvPr>
            <p:cNvCxnSpPr>
              <a:cxnSpLocks/>
              <a:stCxn id="114" idx="3"/>
              <a:endCxn id="117" idx="0"/>
            </p:cNvCxnSpPr>
            <p:nvPr/>
          </p:nvCxnSpPr>
          <p:spPr>
            <a:xfrm flipH="1">
              <a:off x="2401479" y="3431436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704D39D-AF02-B830-39A4-04681D0C9D5B}"/>
              </a:ext>
            </a:extLst>
          </p:cNvPr>
          <p:cNvGrpSpPr/>
          <p:nvPr/>
        </p:nvGrpSpPr>
        <p:grpSpPr>
          <a:xfrm>
            <a:off x="204947" y="3407502"/>
            <a:ext cx="923109" cy="566057"/>
            <a:chOff x="2478558" y="4162270"/>
            <a:chExt cx="923109" cy="56605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2661307-EE70-E062-0B19-53519BA8FE6B}"/>
                </a:ext>
              </a:extLst>
            </p:cNvPr>
            <p:cNvSpPr txBox="1"/>
            <p:nvPr/>
          </p:nvSpPr>
          <p:spPr>
            <a:xfrm>
              <a:off x="2478558" y="425806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089CBBD-A39E-7E03-44EF-BAC5F46D52AB}"/>
                </a:ext>
              </a:extLst>
            </p:cNvPr>
            <p:cNvSpPr/>
            <p:nvPr/>
          </p:nvSpPr>
          <p:spPr>
            <a:xfrm>
              <a:off x="2635312" y="416227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82D0379B-2E85-F24A-D8F0-441E38C8893B}"/>
              </a:ext>
            </a:extLst>
          </p:cNvPr>
          <p:cNvSpPr/>
          <p:nvPr/>
        </p:nvSpPr>
        <p:spPr>
          <a:xfrm>
            <a:off x="1081248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6F7C7287-0B80-8C1B-0227-592BC6ACEAD9}"/>
              </a:ext>
            </a:extLst>
          </p:cNvPr>
          <p:cNvSpPr/>
          <p:nvPr/>
        </p:nvSpPr>
        <p:spPr>
          <a:xfrm>
            <a:off x="2909943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3DE72EE6-68AF-B7D0-F3EB-BD7936D8E3B0}"/>
              </a:ext>
            </a:extLst>
          </p:cNvPr>
          <p:cNvSpPr/>
          <p:nvPr/>
        </p:nvSpPr>
        <p:spPr>
          <a:xfrm>
            <a:off x="5327157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22EF95E8-7BD6-E580-02E4-5756296DF94D}"/>
              </a:ext>
            </a:extLst>
          </p:cNvPr>
          <p:cNvSpPr/>
          <p:nvPr/>
        </p:nvSpPr>
        <p:spPr>
          <a:xfrm>
            <a:off x="8332890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704D99E-6F10-18F6-96C2-764A7FCCD498}"/>
              </a:ext>
            </a:extLst>
          </p:cNvPr>
          <p:cNvSpPr txBox="1"/>
          <p:nvPr/>
        </p:nvSpPr>
        <p:spPr>
          <a:xfrm>
            <a:off x="1098011" y="3318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A5D131F-AB98-79D7-7FDC-988AE7FB2FB4}"/>
              </a:ext>
            </a:extLst>
          </p:cNvPr>
          <p:cNvSpPr txBox="1"/>
          <p:nvPr/>
        </p:nvSpPr>
        <p:spPr>
          <a:xfrm>
            <a:off x="2884466" y="3318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</a:t>
            </a:r>
            <a:endParaRPr lang="en-AU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4DE8791-565E-0739-8374-7EE9898ADE37}"/>
              </a:ext>
            </a:extLst>
          </p:cNvPr>
          <p:cNvSpPr txBox="1"/>
          <p:nvPr/>
        </p:nvSpPr>
        <p:spPr>
          <a:xfrm>
            <a:off x="5301796" y="33378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  <a:endParaRPr lang="en-AU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8C8170A-6C93-0B54-5417-AA6157C69F64}"/>
              </a:ext>
            </a:extLst>
          </p:cNvPr>
          <p:cNvSpPr txBox="1"/>
          <p:nvPr/>
        </p:nvSpPr>
        <p:spPr>
          <a:xfrm>
            <a:off x="8332890" y="33600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A1338-2AB0-0626-FCA7-7AA575154A1D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5, 4, 3, 2, 1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2171026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28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5FF728-70F5-C896-AA15-43991675C4EC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3</a:t>
            </a:r>
            <a:r>
              <a:rPr lang="en-CA" sz="2400" dirty="0"/>
              <a:t>, </a:t>
            </a:r>
            <a:r>
              <a:rPr lang="en-CA" sz="2400" b="1" dirty="0"/>
              <a:t>2</a:t>
            </a:r>
            <a:r>
              <a:rPr lang="en-CA" sz="2400" dirty="0"/>
              <a:t>, </a:t>
            </a:r>
            <a:r>
              <a:rPr lang="en-CA" sz="2400" b="1" dirty="0"/>
              <a:t>4</a:t>
            </a:r>
            <a:r>
              <a:rPr lang="en-CA" sz="2400" dirty="0"/>
              <a:t>, </a:t>
            </a:r>
            <a:r>
              <a:rPr lang="en-CA" sz="2400" b="1" dirty="0"/>
              <a:t>1</a:t>
            </a:r>
            <a:r>
              <a:rPr lang="en-CA" sz="2400" dirty="0"/>
              <a:t>, </a:t>
            </a:r>
            <a:r>
              <a:rPr lang="en-CA" sz="2400" b="1" dirty="0"/>
              <a:t>5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  <p:pic>
        <p:nvPicPr>
          <p:cNvPr id="3" name="Graphic 2" descr="Question Mark with solid fill">
            <a:extLst>
              <a:ext uri="{FF2B5EF4-FFF2-40B4-BE49-F238E27FC236}">
                <a16:creationId xmlns:a16="http://schemas.microsoft.com/office/drawing/2014/main" id="{8625A48F-367F-A3A7-6746-49E54DA66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9671" y="1946601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194C52-9765-71C9-163A-9FD785C58D33}"/>
                  </a:ext>
                </a:extLst>
              </p14:cNvPr>
              <p14:cNvContentPartPr/>
              <p14:nvPr/>
            </p14:nvContentPartPr>
            <p14:xfrm>
              <a:off x="1097640" y="1386360"/>
              <a:ext cx="7612560" cy="5034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194C52-9765-71C9-163A-9FD785C58D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8280" y="1377000"/>
                <a:ext cx="7631280" cy="505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8781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29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EFD0F80-68C2-7DED-CA82-623CC4285CC9}"/>
              </a:ext>
            </a:extLst>
          </p:cNvPr>
          <p:cNvGrpSpPr/>
          <p:nvPr/>
        </p:nvGrpSpPr>
        <p:grpSpPr>
          <a:xfrm>
            <a:off x="1612047" y="3027961"/>
            <a:ext cx="1511628" cy="1502009"/>
            <a:chOff x="1948633" y="2948276"/>
            <a:chExt cx="1511628" cy="1502009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80C340F-0CE6-7C19-5891-8E6C6144337B}"/>
                </a:ext>
              </a:extLst>
            </p:cNvPr>
            <p:cNvGrpSpPr/>
            <p:nvPr/>
          </p:nvGrpSpPr>
          <p:grpSpPr>
            <a:xfrm>
              <a:off x="2537152" y="2948276"/>
              <a:ext cx="923109" cy="566057"/>
              <a:chOff x="2478558" y="4162270"/>
              <a:chExt cx="923109" cy="566057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908753-740A-EED7-D467-B56319E8433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6BEA418-2241-B83E-3E52-4CC16F6EBC4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D68EC3D-068D-9742-1B4F-E7F317A7DA79}"/>
                </a:ext>
              </a:extLst>
            </p:cNvPr>
            <p:cNvGrpSpPr/>
            <p:nvPr/>
          </p:nvGrpSpPr>
          <p:grpSpPr>
            <a:xfrm>
              <a:off x="1948633" y="3884228"/>
              <a:ext cx="923109" cy="566057"/>
              <a:chOff x="2478558" y="4162270"/>
              <a:chExt cx="923109" cy="566057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B1E8A50-F221-EB09-09C6-A53EB928D587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3A283294-EF4A-1869-F106-AEB9D4B47545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1E660CC-F352-6977-13B4-76A8CAA8B415}"/>
                </a:ext>
              </a:extLst>
            </p:cNvPr>
            <p:cNvCxnSpPr>
              <a:cxnSpLocks/>
              <a:stCxn id="114" idx="3"/>
              <a:endCxn id="117" idx="0"/>
            </p:cNvCxnSpPr>
            <p:nvPr/>
          </p:nvCxnSpPr>
          <p:spPr>
            <a:xfrm flipH="1">
              <a:off x="2401479" y="3431436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704D39D-AF02-B830-39A4-04681D0C9D5B}"/>
              </a:ext>
            </a:extLst>
          </p:cNvPr>
          <p:cNvGrpSpPr/>
          <p:nvPr/>
        </p:nvGrpSpPr>
        <p:grpSpPr>
          <a:xfrm>
            <a:off x="204947" y="3495937"/>
            <a:ext cx="923109" cy="566057"/>
            <a:chOff x="2478558" y="4162270"/>
            <a:chExt cx="923109" cy="56605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2661307-EE70-E062-0B19-53519BA8FE6B}"/>
                </a:ext>
              </a:extLst>
            </p:cNvPr>
            <p:cNvSpPr txBox="1"/>
            <p:nvPr/>
          </p:nvSpPr>
          <p:spPr>
            <a:xfrm>
              <a:off x="2478558" y="425806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089CBBD-A39E-7E03-44EF-BAC5F46D52AB}"/>
                </a:ext>
              </a:extLst>
            </p:cNvPr>
            <p:cNvSpPr/>
            <p:nvPr/>
          </p:nvSpPr>
          <p:spPr>
            <a:xfrm>
              <a:off x="2635312" y="416227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E3E08A4-5EC3-7A31-35B6-1685E92AEE0C}"/>
              </a:ext>
            </a:extLst>
          </p:cNvPr>
          <p:cNvGrpSpPr/>
          <p:nvPr/>
        </p:nvGrpSpPr>
        <p:grpSpPr>
          <a:xfrm>
            <a:off x="1164710" y="3495224"/>
            <a:ext cx="410683" cy="567483"/>
            <a:chOff x="1081248" y="3318630"/>
            <a:chExt cx="410683" cy="567483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82D0379B-2E85-F24A-D8F0-441E38C8893B}"/>
                </a:ext>
              </a:extLst>
            </p:cNvPr>
            <p:cNvSpPr/>
            <p:nvPr/>
          </p:nvSpPr>
          <p:spPr>
            <a:xfrm>
              <a:off x="1081248" y="3614861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704D99E-6F10-18F6-96C2-764A7FCCD498}"/>
                </a:ext>
              </a:extLst>
            </p:cNvPr>
            <p:cNvSpPr txBox="1"/>
            <p:nvPr/>
          </p:nvSpPr>
          <p:spPr>
            <a:xfrm>
              <a:off x="1098011" y="33186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C8FDAB3-4124-351D-E74E-F9A7F01E0395}"/>
              </a:ext>
            </a:extLst>
          </p:cNvPr>
          <p:cNvGrpSpPr/>
          <p:nvPr/>
        </p:nvGrpSpPr>
        <p:grpSpPr>
          <a:xfrm>
            <a:off x="3160329" y="3495224"/>
            <a:ext cx="436160" cy="567483"/>
            <a:chOff x="2884466" y="3318630"/>
            <a:chExt cx="436160" cy="567483"/>
          </a:xfrm>
        </p:grpSpPr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6F7C7287-0B80-8C1B-0227-592BC6ACEAD9}"/>
                </a:ext>
              </a:extLst>
            </p:cNvPr>
            <p:cNvSpPr/>
            <p:nvPr/>
          </p:nvSpPr>
          <p:spPr>
            <a:xfrm>
              <a:off x="2909943" y="3614861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A5D131F-AB98-79D7-7FDC-988AE7FB2FB4}"/>
                </a:ext>
              </a:extLst>
            </p:cNvPr>
            <p:cNvSpPr txBox="1"/>
            <p:nvPr/>
          </p:nvSpPr>
          <p:spPr>
            <a:xfrm>
              <a:off x="2884466" y="33186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ED6188A9-D028-8C48-2043-A5B4BC18986D}"/>
              </a:ext>
            </a:extLst>
          </p:cNvPr>
          <p:cNvSpPr txBox="1"/>
          <p:nvPr/>
        </p:nvSpPr>
        <p:spPr>
          <a:xfrm>
            <a:off x="617269" y="5218112"/>
            <a:ext cx="34885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Fact:</a:t>
            </a:r>
            <a:r>
              <a:rPr lang="en-CA" sz="2400" dirty="0"/>
              <a:t> The order in which you insert keys into a BST affects its shape.</a:t>
            </a:r>
            <a:endParaRPr lang="en-AU" sz="2400" b="1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8B7DF50-CE3C-3598-96EA-A88EBB3AA249}"/>
              </a:ext>
            </a:extLst>
          </p:cNvPr>
          <p:cNvGrpSpPr/>
          <p:nvPr/>
        </p:nvGrpSpPr>
        <p:grpSpPr>
          <a:xfrm>
            <a:off x="3633143" y="3027961"/>
            <a:ext cx="1970243" cy="1502009"/>
            <a:chOff x="3587123" y="2958772"/>
            <a:chExt cx="1970243" cy="15020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7DBB940-2646-7FB9-73A7-634A39F833B0}"/>
                </a:ext>
              </a:extLst>
            </p:cNvPr>
            <p:cNvGrpSpPr/>
            <p:nvPr/>
          </p:nvGrpSpPr>
          <p:grpSpPr>
            <a:xfrm>
              <a:off x="4163993" y="2958772"/>
              <a:ext cx="923109" cy="566057"/>
              <a:chOff x="2478558" y="4162270"/>
              <a:chExt cx="923109" cy="56605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4E2200-E9D2-8969-6441-2AED0DA1E8B0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D2902FB-DA26-B00E-DE0F-F4D5EDE4473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17A373-E017-83D8-076C-10A8889F293A}"/>
                </a:ext>
              </a:extLst>
            </p:cNvPr>
            <p:cNvGrpSpPr/>
            <p:nvPr/>
          </p:nvGrpSpPr>
          <p:grpSpPr>
            <a:xfrm>
              <a:off x="3587123" y="3894724"/>
              <a:ext cx="923109" cy="566057"/>
              <a:chOff x="2478558" y="4162270"/>
              <a:chExt cx="923109" cy="56605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D0656D-A7C1-6F62-55B6-E93B392813FD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597184C-CAAF-491C-452D-1B0593551AFB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FEE26D6-C0AA-432F-43B0-9BB2E8162677}"/>
                </a:ext>
              </a:extLst>
            </p:cNvPr>
            <p:cNvCxnSpPr>
              <a:cxnSpLocks/>
              <a:stCxn id="13" idx="3"/>
              <a:endCxn id="11" idx="0"/>
            </p:cNvCxnSpPr>
            <p:nvPr/>
          </p:nvCxnSpPr>
          <p:spPr>
            <a:xfrm flipH="1">
              <a:off x="4039969" y="3441932"/>
              <a:ext cx="367501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6EFF84-4AD4-CEB5-E584-DE0AEED9E3D0}"/>
                </a:ext>
              </a:extLst>
            </p:cNvPr>
            <p:cNvGrpSpPr/>
            <p:nvPr/>
          </p:nvGrpSpPr>
          <p:grpSpPr>
            <a:xfrm>
              <a:off x="4634257" y="3892155"/>
              <a:ext cx="923109" cy="566057"/>
              <a:chOff x="2478558" y="4162270"/>
              <a:chExt cx="923109" cy="566057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7A59AF-B749-7820-ED87-72DDEC4489E0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BC25A49-B118-4E12-6558-8DBA95656D2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3143E17-32A6-D390-B0F4-C42E798E1FD2}"/>
                </a:ext>
              </a:extLst>
            </p:cNvPr>
            <p:cNvCxnSpPr>
              <a:cxnSpLocks/>
              <a:stCxn id="13" idx="5"/>
              <a:endCxn id="17" idx="0"/>
            </p:cNvCxnSpPr>
            <p:nvPr/>
          </p:nvCxnSpPr>
          <p:spPr>
            <a:xfrm>
              <a:off x="4826207" y="3441932"/>
              <a:ext cx="260896" cy="45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5848F49-9A9E-519F-4BFC-534EDB48F9D1}"/>
              </a:ext>
            </a:extLst>
          </p:cNvPr>
          <p:cNvGrpSpPr/>
          <p:nvPr/>
        </p:nvGrpSpPr>
        <p:grpSpPr>
          <a:xfrm>
            <a:off x="5640040" y="3495224"/>
            <a:ext cx="436160" cy="567483"/>
            <a:chOff x="5628783" y="3401537"/>
            <a:chExt cx="436160" cy="567483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36D15025-E0D9-E756-C2DC-8A26D80C3817}"/>
                </a:ext>
              </a:extLst>
            </p:cNvPr>
            <p:cNvSpPr/>
            <p:nvPr/>
          </p:nvSpPr>
          <p:spPr>
            <a:xfrm>
              <a:off x="5654260" y="3697768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E5C1CA-B791-33BA-51F1-B0DF94C87F82}"/>
                </a:ext>
              </a:extLst>
            </p:cNvPr>
            <p:cNvSpPr txBox="1"/>
            <p:nvPr/>
          </p:nvSpPr>
          <p:spPr>
            <a:xfrm>
              <a:off x="5628783" y="34015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AU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F5155D9-8D58-BE15-E543-C64AC7A6F65D}"/>
              </a:ext>
            </a:extLst>
          </p:cNvPr>
          <p:cNvGrpSpPr/>
          <p:nvPr/>
        </p:nvGrpSpPr>
        <p:grpSpPr>
          <a:xfrm>
            <a:off x="6112854" y="2586696"/>
            <a:ext cx="2557366" cy="2384539"/>
            <a:chOff x="5940907" y="2538799"/>
            <a:chExt cx="2557366" cy="238453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1E8811A-FEAD-CA8A-D210-C601F676A45F}"/>
                </a:ext>
              </a:extLst>
            </p:cNvPr>
            <p:cNvGrpSpPr/>
            <p:nvPr/>
          </p:nvGrpSpPr>
          <p:grpSpPr>
            <a:xfrm>
              <a:off x="7104900" y="2538799"/>
              <a:ext cx="923109" cy="566057"/>
              <a:chOff x="2478558" y="4162270"/>
              <a:chExt cx="923109" cy="566057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36617D-A7CE-9D13-0E0D-2D194CFE54A9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3CD9571-AD7B-F053-FF89-BC00DA60227B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6B664C6-9FE7-3CD5-D2FB-A77B6B3F2F15}"/>
                </a:ext>
              </a:extLst>
            </p:cNvPr>
            <p:cNvGrpSpPr/>
            <p:nvPr/>
          </p:nvGrpSpPr>
          <p:grpSpPr>
            <a:xfrm>
              <a:off x="6528030" y="3474751"/>
              <a:ext cx="923109" cy="566057"/>
              <a:chOff x="2478558" y="4162270"/>
              <a:chExt cx="923109" cy="566057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2F4273-AA2A-73F2-9D14-A64A89AE5272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3FA525D-7CF5-0063-0C4A-5DEE9937AFFE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043ADE7-EC29-11C2-30A0-B1A8E7A2D143}"/>
                </a:ext>
              </a:extLst>
            </p:cNvPr>
            <p:cNvCxnSpPr>
              <a:cxnSpLocks/>
              <a:stCxn id="28" idx="3"/>
              <a:endCxn id="41" idx="0"/>
            </p:cNvCxnSpPr>
            <p:nvPr/>
          </p:nvCxnSpPr>
          <p:spPr>
            <a:xfrm flipH="1">
              <a:off x="6980876" y="3021959"/>
              <a:ext cx="367501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911970D-F71A-A1B6-8048-4119A19EF596}"/>
                </a:ext>
              </a:extLst>
            </p:cNvPr>
            <p:cNvGrpSpPr/>
            <p:nvPr/>
          </p:nvGrpSpPr>
          <p:grpSpPr>
            <a:xfrm>
              <a:off x="7575164" y="3472182"/>
              <a:ext cx="923109" cy="566057"/>
              <a:chOff x="2478558" y="4162270"/>
              <a:chExt cx="923109" cy="56605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69E7FB-D033-B3AF-822A-428EB0439DB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73BCAE5-B074-9DF1-7866-8F0531DED343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BCCF08D-F0B5-6E8F-B917-430C37B2E617}"/>
                </a:ext>
              </a:extLst>
            </p:cNvPr>
            <p:cNvCxnSpPr>
              <a:cxnSpLocks/>
              <a:stCxn id="28" idx="5"/>
              <a:endCxn id="64" idx="0"/>
            </p:cNvCxnSpPr>
            <p:nvPr/>
          </p:nvCxnSpPr>
          <p:spPr>
            <a:xfrm>
              <a:off x="7767114" y="3021959"/>
              <a:ext cx="260896" cy="45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3412837-366A-A944-4AEA-5B52139D4FFD}"/>
                </a:ext>
              </a:extLst>
            </p:cNvPr>
            <p:cNvGrpSpPr/>
            <p:nvPr/>
          </p:nvGrpSpPr>
          <p:grpSpPr>
            <a:xfrm>
              <a:off x="5940907" y="4357281"/>
              <a:ext cx="923109" cy="566057"/>
              <a:chOff x="2478558" y="4162270"/>
              <a:chExt cx="923109" cy="566057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2DFA4C8-DF8D-87B1-10A8-857664480D92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414BB4F-AA60-04C2-582C-34D90DE2110F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DFD5AC8-B30B-9704-6D28-4C18802DA031}"/>
                </a:ext>
              </a:extLst>
            </p:cNvPr>
            <p:cNvCxnSpPr>
              <a:cxnSpLocks/>
              <a:stCxn id="41" idx="3"/>
              <a:endCxn id="68" idx="0"/>
            </p:cNvCxnSpPr>
            <p:nvPr/>
          </p:nvCxnSpPr>
          <p:spPr>
            <a:xfrm flipH="1">
              <a:off x="6393753" y="3957911"/>
              <a:ext cx="377754" cy="399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0A53A5D-7510-047F-6DB1-D19E8D71139F}"/>
              </a:ext>
            </a:extLst>
          </p:cNvPr>
          <p:cNvGrpSpPr/>
          <p:nvPr/>
        </p:nvGrpSpPr>
        <p:grpSpPr>
          <a:xfrm>
            <a:off x="8706874" y="3495224"/>
            <a:ext cx="436160" cy="567483"/>
            <a:chOff x="9011332" y="3391731"/>
            <a:chExt cx="436160" cy="567483"/>
          </a:xfrm>
        </p:grpSpPr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6C48799E-25B5-81EB-FDFC-353A40BC75CA}"/>
                </a:ext>
              </a:extLst>
            </p:cNvPr>
            <p:cNvSpPr/>
            <p:nvPr/>
          </p:nvSpPr>
          <p:spPr>
            <a:xfrm>
              <a:off x="9036809" y="3687962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F3B4939-2F29-D3E6-57B7-8218231624E2}"/>
                </a:ext>
              </a:extLst>
            </p:cNvPr>
            <p:cNvSpPr txBox="1"/>
            <p:nvPr/>
          </p:nvSpPr>
          <p:spPr>
            <a:xfrm>
              <a:off x="9011332" y="33917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87C63B9-801F-6F59-83F1-A2BD3C0551FD}"/>
              </a:ext>
            </a:extLst>
          </p:cNvPr>
          <p:cNvGrpSpPr/>
          <p:nvPr/>
        </p:nvGrpSpPr>
        <p:grpSpPr>
          <a:xfrm>
            <a:off x="11268891" y="4415589"/>
            <a:ext cx="923109" cy="566057"/>
            <a:chOff x="2478558" y="4162270"/>
            <a:chExt cx="923109" cy="56605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3FBDE5E-F0CB-2218-C2A3-091343754680}"/>
                </a:ext>
              </a:extLst>
            </p:cNvPr>
            <p:cNvSpPr txBox="1"/>
            <p:nvPr/>
          </p:nvSpPr>
          <p:spPr>
            <a:xfrm>
              <a:off x="2478558" y="425806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DA92E-658B-938F-DF24-F80D153D37C0}"/>
                </a:ext>
              </a:extLst>
            </p:cNvPr>
            <p:cNvSpPr/>
            <p:nvPr/>
          </p:nvSpPr>
          <p:spPr>
            <a:xfrm>
              <a:off x="2635312" y="416227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52032F3-0576-91A7-CEED-C1EC321F2120}"/>
              </a:ext>
            </a:extLst>
          </p:cNvPr>
          <p:cNvGrpSpPr/>
          <p:nvPr/>
        </p:nvGrpSpPr>
        <p:grpSpPr>
          <a:xfrm>
            <a:off x="9179689" y="2586696"/>
            <a:ext cx="2557366" cy="2384539"/>
            <a:chOff x="9179689" y="2634593"/>
            <a:chExt cx="2557366" cy="2384539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688C79E-BE0D-3B52-A2F6-7A7D19292F12}"/>
                </a:ext>
              </a:extLst>
            </p:cNvPr>
            <p:cNvGrpSpPr/>
            <p:nvPr/>
          </p:nvGrpSpPr>
          <p:grpSpPr>
            <a:xfrm>
              <a:off x="10343682" y="2634593"/>
              <a:ext cx="923109" cy="566057"/>
              <a:chOff x="2478558" y="4162270"/>
              <a:chExt cx="923109" cy="566057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F81D068-00D8-1BC6-3C88-49EFA7F41768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5CB7E53-E454-5E45-F73B-F75C6DBBFA8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7B14394-8997-4D34-5846-8417B4FC17AE}"/>
                </a:ext>
              </a:extLst>
            </p:cNvPr>
            <p:cNvGrpSpPr/>
            <p:nvPr/>
          </p:nvGrpSpPr>
          <p:grpSpPr>
            <a:xfrm>
              <a:off x="9766812" y="3570545"/>
              <a:ext cx="923109" cy="566057"/>
              <a:chOff x="2478558" y="4162270"/>
              <a:chExt cx="923109" cy="566057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757F570-3C2C-7EFC-B5B5-5ED6E34A9D2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84C26C8-AD53-EC8A-468B-658BD0D4B4E7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D30CD2D-A545-3E36-AE49-3B0CA195478D}"/>
                </a:ext>
              </a:extLst>
            </p:cNvPr>
            <p:cNvCxnSpPr>
              <a:cxnSpLocks/>
              <a:stCxn id="76" idx="3"/>
              <a:endCxn id="81" idx="0"/>
            </p:cNvCxnSpPr>
            <p:nvPr/>
          </p:nvCxnSpPr>
          <p:spPr>
            <a:xfrm flipH="1">
              <a:off x="10219658" y="3117753"/>
              <a:ext cx="367501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698A5A1-A9A3-B3CE-5674-92F7701B017B}"/>
                </a:ext>
              </a:extLst>
            </p:cNvPr>
            <p:cNvGrpSpPr/>
            <p:nvPr/>
          </p:nvGrpSpPr>
          <p:grpSpPr>
            <a:xfrm>
              <a:off x="10813946" y="3567976"/>
              <a:ext cx="923109" cy="566057"/>
              <a:chOff x="2478558" y="4162270"/>
              <a:chExt cx="923109" cy="566057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2B26695-F8DB-6D69-D890-F5F753C4396D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745EA4E-8BF1-1102-1B7C-9C7A2D5F4DF1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558D128-D225-B20A-B449-A8DFEF6C9271}"/>
                </a:ext>
              </a:extLst>
            </p:cNvPr>
            <p:cNvCxnSpPr>
              <a:cxnSpLocks/>
              <a:stCxn id="76" idx="5"/>
              <a:endCxn id="85" idx="0"/>
            </p:cNvCxnSpPr>
            <p:nvPr/>
          </p:nvCxnSpPr>
          <p:spPr>
            <a:xfrm>
              <a:off x="11005896" y="3117753"/>
              <a:ext cx="260896" cy="45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102E58D-1FD4-F022-B952-4C31B3FA8B6D}"/>
                </a:ext>
              </a:extLst>
            </p:cNvPr>
            <p:cNvGrpSpPr/>
            <p:nvPr/>
          </p:nvGrpSpPr>
          <p:grpSpPr>
            <a:xfrm>
              <a:off x="9179689" y="4453075"/>
              <a:ext cx="923109" cy="566057"/>
              <a:chOff x="2478558" y="4162270"/>
              <a:chExt cx="923109" cy="566057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64799BA-5576-6806-8315-DDD8C2FA3F0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DD4B5A0-C919-C405-E149-07F00B541091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A502650-161C-98A1-9B3C-3DD5B8010FCA}"/>
                </a:ext>
              </a:extLst>
            </p:cNvPr>
            <p:cNvCxnSpPr>
              <a:cxnSpLocks/>
              <a:stCxn id="81" idx="3"/>
              <a:endCxn id="89" idx="0"/>
            </p:cNvCxnSpPr>
            <p:nvPr/>
          </p:nvCxnSpPr>
          <p:spPr>
            <a:xfrm flipH="1">
              <a:off x="9632535" y="4053705"/>
              <a:ext cx="377754" cy="399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48C701E-F2F0-A40A-BE3D-4B2678781668}"/>
                </a:ext>
              </a:extLst>
            </p:cNvPr>
            <p:cNvCxnSpPr>
              <a:cxnSpLocks/>
              <a:stCxn id="85" idx="5"/>
              <a:endCxn id="101" idx="0"/>
            </p:cNvCxnSpPr>
            <p:nvPr/>
          </p:nvCxnSpPr>
          <p:spPr>
            <a:xfrm>
              <a:off x="11476160" y="4051136"/>
              <a:ext cx="245577" cy="364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6B73DE-C1DC-651E-8F09-D16DD869CC32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3</a:t>
            </a:r>
            <a:r>
              <a:rPr lang="en-CA" sz="2400" dirty="0"/>
              <a:t>, </a:t>
            </a:r>
            <a:r>
              <a:rPr lang="en-CA" sz="2400" b="1" dirty="0"/>
              <a:t>2</a:t>
            </a:r>
            <a:r>
              <a:rPr lang="en-CA" sz="2400" dirty="0"/>
              <a:t>, </a:t>
            </a:r>
            <a:r>
              <a:rPr lang="en-CA" sz="2400" b="1" dirty="0"/>
              <a:t>4</a:t>
            </a:r>
            <a:r>
              <a:rPr lang="en-CA" sz="2400" dirty="0"/>
              <a:t>, </a:t>
            </a:r>
            <a:r>
              <a:rPr lang="en-CA" sz="2400" b="1" dirty="0"/>
              <a:t>1</a:t>
            </a:r>
            <a:r>
              <a:rPr lang="en-CA" sz="2400" dirty="0"/>
              <a:t>, </a:t>
            </a:r>
            <a:r>
              <a:rPr lang="en-CA" sz="2400" b="1" dirty="0"/>
              <a:t>5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405639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131A-19D9-5B1E-3639-BAA5A02D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616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 </a:t>
            </a:r>
            <a:r>
              <a:rPr lang="en-CA" b="1" dirty="0"/>
              <a:t>binary search tree</a:t>
            </a:r>
            <a:r>
              <a:rPr lang="en-CA" dirty="0"/>
              <a:t>, or </a:t>
            </a:r>
            <a:r>
              <a:rPr lang="en-CA" b="1" dirty="0"/>
              <a:t>BST</a:t>
            </a:r>
            <a:r>
              <a:rPr lang="en-CA" dirty="0"/>
              <a:t> for short, is a binary tree that is either: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The empty tree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Or a binary tree with the property that for </a:t>
            </a:r>
            <a:r>
              <a:rPr lang="en-CA" b="1" dirty="0"/>
              <a:t>every node p</a:t>
            </a:r>
            <a:r>
              <a:rPr lang="en-CA" dirty="0"/>
              <a:t> in it, </a:t>
            </a:r>
            <a:r>
              <a:rPr lang="en-CA" b="1" dirty="0"/>
              <a:t>all</a:t>
            </a:r>
            <a:r>
              <a:rPr lang="en-CA" dirty="0"/>
              <a:t> the keys in p’s left sub-tree are less than p’s key, and </a:t>
            </a:r>
            <a:r>
              <a:rPr lang="en-CA" b="1" dirty="0"/>
              <a:t>all</a:t>
            </a:r>
            <a:r>
              <a:rPr lang="en-CA" dirty="0"/>
              <a:t> the keys in p’s right sub-tree are bigger than p’s key</a:t>
            </a:r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</a:t>
            </a:fld>
            <a:endParaRPr lang="en-AU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7678168" y="3167166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9854503" y="3167166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9105566" y="211954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 flipH="1">
            <a:off x="8435515" y="2602700"/>
            <a:ext cx="913528" cy="56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6" idx="0"/>
          </p:cNvCxnSpPr>
          <p:nvPr/>
        </p:nvCxnSpPr>
        <p:spPr>
          <a:xfrm>
            <a:off x="9767780" y="2602700"/>
            <a:ext cx="844070" cy="56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E99B0E-EDE0-8918-ABA4-1F4D3FCF567A}"/>
              </a:ext>
            </a:extLst>
          </p:cNvPr>
          <p:cNvSpPr txBox="1"/>
          <p:nvPr/>
        </p:nvSpPr>
        <p:spPr>
          <a:xfrm>
            <a:off x="7833329" y="4207760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keys &lt; 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95873E-746F-4F54-9B5E-98B70C9C2EBD}"/>
              </a:ext>
            </a:extLst>
          </p:cNvPr>
          <p:cNvSpPr txBox="1"/>
          <p:nvPr/>
        </p:nvSpPr>
        <p:spPr>
          <a:xfrm>
            <a:off x="10028675" y="4234341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keys &gt; k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0C0BD2-6F03-E573-660B-9A77B4B66EB2}"/>
              </a:ext>
            </a:extLst>
          </p:cNvPr>
          <p:cNvSpPr txBox="1"/>
          <p:nvPr/>
        </p:nvSpPr>
        <p:spPr>
          <a:xfrm>
            <a:off x="4401908" y="5569545"/>
            <a:ext cx="220829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assume all keys are unique, i.e. </a:t>
            </a:r>
            <a:r>
              <a:rPr lang="en-CA" b="1" dirty="0"/>
              <a:t>no duplicate keys</a:t>
            </a:r>
            <a:r>
              <a:rPr lang="en-CA" dirty="0"/>
              <a:t>.</a:t>
            </a:r>
            <a:endParaRPr lang="en-AU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7742983" y="4923214"/>
            <a:ext cx="1385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left sub-tree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111E3C-B945-D075-9AAC-AA04031857FF}"/>
              </a:ext>
            </a:extLst>
          </p:cNvPr>
          <p:cNvSpPr txBox="1"/>
          <p:nvPr/>
        </p:nvSpPr>
        <p:spPr>
          <a:xfrm>
            <a:off x="9928698" y="4923213"/>
            <a:ext cx="1465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right sub-tree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B481E7-9DE4-0395-9543-FB7FE40529DC}"/>
              </a:ext>
            </a:extLst>
          </p:cNvPr>
          <p:cNvSpPr txBox="1"/>
          <p:nvPr/>
        </p:nvSpPr>
        <p:spPr>
          <a:xfrm>
            <a:off x="8974795" y="19708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10028675" y="1212359"/>
            <a:ext cx="189011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Holds for every node p in the BST.</a:t>
            </a:r>
            <a:endParaRPr lang="en-AU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4B32119-DB63-8099-A107-2597E477C977}"/>
                  </a:ext>
                </a:extLst>
              </p14:cNvPr>
              <p14:cNvContentPartPr/>
              <p14:nvPr/>
            </p14:nvContentPartPr>
            <p14:xfrm>
              <a:off x="2534400" y="3630960"/>
              <a:ext cx="2066760" cy="423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4B32119-DB63-8099-A107-2597E477C9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5040" y="3621600"/>
                <a:ext cx="2085480" cy="4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964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30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FE8531-A29C-B23F-07FA-002DF148F9FF}"/>
              </a:ext>
            </a:extLst>
          </p:cNvPr>
          <p:cNvGrpSpPr/>
          <p:nvPr/>
        </p:nvGrpSpPr>
        <p:grpSpPr>
          <a:xfrm>
            <a:off x="4213110" y="2310394"/>
            <a:ext cx="923109" cy="566057"/>
            <a:chOff x="3755640" y="2318106"/>
            <a:chExt cx="923109" cy="56605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33B5925-3367-68A5-A371-FAF7767A544E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4049694-6314-4CEE-3DDD-732772A149A2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A777B0-1D70-D958-711B-CB490E3FF878}"/>
              </a:ext>
            </a:extLst>
          </p:cNvPr>
          <p:cNvGrpSpPr/>
          <p:nvPr/>
        </p:nvGrpSpPr>
        <p:grpSpPr>
          <a:xfrm>
            <a:off x="5176398" y="3258221"/>
            <a:ext cx="923109" cy="566057"/>
            <a:chOff x="4594672" y="3309795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682222" cy="42629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793554"/>
            <a:ext cx="872109" cy="45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875324" y="2793554"/>
            <a:ext cx="753920" cy="464667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38612" y="3741381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71517" y="420091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3793846" y="3726867"/>
            <a:ext cx="808519" cy="46145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9CDB15-0A3A-2F5A-085A-D8F965CAC626}"/>
              </a:ext>
            </a:extLst>
          </p:cNvPr>
          <p:cNvGrpSpPr/>
          <p:nvPr/>
        </p:nvGrpSpPr>
        <p:grpSpPr>
          <a:xfrm>
            <a:off x="4149519" y="4188317"/>
            <a:ext cx="923109" cy="566057"/>
            <a:chOff x="4033313" y="4282268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789305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9603B6F-4106-95B2-F2A2-7EB6618F5861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4811733" y="4671477"/>
            <a:ext cx="220679" cy="49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06F8C17-0CFC-4812-DF96-7036B4B59AE8}"/>
              </a:ext>
            </a:extLst>
          </p:cNvPr>
          <p:cNvSpPr/>
          <p:nvPr/>
        </p:nvSpPr>
        <p:spPr>
          <a:xfrm>
            <a:off x="4958203" y="51676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6F8CEF-CBE4-B63B-9D9D-14394ED15CA2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 flipH="1">
            <a:off x="4276646" y="4671477"/>
            <a:ext cx="116350" cy="52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709FE9-718D-2CB0-EC26-137BD3B8E01C}"/>
              </a:ext>
            </a:extLst>
          </p:cNvPr>
          <p:cNvSpPr/>
          <p:nvPr/>
        </p:nvSpPr>
        <p:spPr>
          <a:xfrm>
            <a:off x="4202437" y="519569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95DAAA-41B6-B0B7-7EFA-C2D445ED79BA}"/>
              </a:ext>
            </a:extLst>
          </p:cNvPr>
          <p:cNvCxnSpPr>
            <a:cxnSpLocks/>
            <a:stCxn id="74" idx="3"/>
            <a:endCxn id="28" idx="0"/>
          </p:cNvCxnSpPr>
          <p:nvPr/>
        </p:nvCxnSpPr>
        <p:spPr>
          <a:xfrm flipH="1">
            <a:off x="5333152" y="3741381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343DFBF-0FEC-31FD-DDB5-33906472EEBF}"/>
              </a:ext>
            </a:extLst>
          </p:cNvPr>
          <p:cNvSpPr/>
          <p:nvPr/>
        </p:nvSpPr>
        <p:spPr>
          <a:xfrm>
            <a:off x="5258943" y="420091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575022-49FC-DE50-7856-09367F5D8377}"/>
                  </a:ext>
                </a:extLst>
              </p14:cNvPr>
              <p14:cNvContentPartPr/>
              <p14:nvPr/>
            </p14:nvContentPartPr>
            <p14:xfrm>
              <a:off x="2309040" y="1413360"/>
              <a:ext cx="768960" cy="797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575022-49FC-DE50-7856-09367F5D83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9680" y="1404000"/>
                <a:ext cx="787680" cy="81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5029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3584477" y="715247"/>
            <a:ext cx="252421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After deleting the root there are two separate BSTs.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31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8973282-F82F-D1D9-9875-FFD800B62635}"/>
              </a:ext>
            </a:extLst>
          </p:cNvPr>
          <p:cNvCxnSpPr>
            <a:cxnSpLocks/>
          </p:cNvCxnSpPr>
          <p:nvPr/>
        </p:nvCxnSpPr>
        <p:spPr>
          <a:xfrm flipH="1">
            <a:off x="6191395" y="991182"/>
            <a:ext cx="1549594" cy="23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2904010-725B-6B58-AE5C-0152E66CAD7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  <p:pic>
        <p:nvPicPr>
          <p:cNvPr id="7" name="Graphic 6" descr="Question Mark with solid fill">
            <a:extLst>
              <a:ext uri="{FF2B5EF4-FFF2-40B4-BE49-F238E27FC236}">
                <a16:creationId xmlns:a16="http://schemas.microsoft.com/office/drawing/2014/main" id="{7929DB8E-C592-541C-1C95-AEA48E03B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6063" y="3599524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35838C-52C3-31C5-0E3A-27F670BE6581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2A3214-6F0E-C09F-BEAB-EF566BA27230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D47E6-8839-BBB5-845F-FA42872B739A}"/>
              </a:ext>
            </a:extLst>
          </p:cNvPr>
          <p:cNvGrpSpPr/>
          <p:nvPr/>
        </p:nvGrpSpPr>
        <p:grpSpPr>
          <a:xfrm>
            <a:off x="4213110" y="2310394"/>
            <a:ext cx="923109" cy="566057"/>
            <a:chOff x="3755640" y="2318106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5E42CE-BA65-368C-D5AB-077003D1D896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D78346-1C56-62F5-EEA3-E409AF5F04E7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BB462DE-928A-F75D-7037-94BE6BA886FD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BAF4D4-3A79-AAA2-D090-5EDE7CFB69C7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3292CC-3FFD-FE7F-F6FF-5A45C4BB68B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459734-34EF-8B0C-7B33-2DD53F094385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F36DE5-8B74-471A-599B-7640326C940B}"/>
              </a:ext>
            </a:extLst>
          </p:cNvPr>
          <p:cNvGrpSpPr/>
          <p:nvPr/>
        </p:nvGrpSpPr>
        <p:grpSpPr>
          <a:xfrm>
            <a:off x="5176398" y="3258221"/>
            <a:ext cx="923109" cy="566057"/>
            <a:chOff x="4594672" y="3309795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FA0A3-CAE9-137F-CFE0-325C5F817A78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19AC8D-2207-D34C-6A5C-27098D69FD19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9D7D14-FC39-8D99-E55D-27EBB2C5FFBE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2FA4C1-A94E-F990-E892-87781328A7BA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3584478" y="2793554"/>
            <a:ext cx="872109" cy="45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6CD287-4828-61CC-94B2-A04D668AB2F0}"/>
              </a:ext>
            </a:extLst>
          </p:cNvPr>
          <p:cNvCxnSpPr>
            <a:cxnSpLocks/>
            <a:stCxn id="20" idx="5"/>
            <a:endCxn id="27" idx="0"/>
          </p:cNvCxnSpPr>
          <p:nvPr/>
        </p:nvCxnSpPr>
        <p:spPr>
          <a:xfrm>
            <a:off x="4875324" y="2793554"/>
            <a:ext cx="753920" cy="464667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8607959-B102-7205-B6AA-4DAC74248447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18</a:t>
            </a:r>
            <a:endParaRPr lang="en-A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784A0E0-238E-4A3A-DFC2-57921C22BC4D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842CA0-2D15-6AA3-797B-B34170C1CE73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CF652A-9421-C03B-41B7-BC6BCBE11DD7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3D9D1-92BE-8E81-C61C-2E9FB778F9DD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95389C-CEC8-9A24-F9B7-2E1938259790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A48ED-C2A8-E9E6-04F2-7686B0DFD5B8}"/>
              </a:ext>
            </a:extLst>
          </p:cNvPr>
          <p:cNvCxnSpPr>
            <a:cxnSpLocks/>
            <a:stCxn id="35" idx="3"/>
            <a:endCxn id="37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6F3FB9-0BCC-267D-F91D-D316CB56C87E}"/>
              </a:ext>
            </a:extLst>
          </p:cNvPr>
          <p:cNvCxnSpPr>
            <a:cxnSpLocks/>
            <a:stCxn id="35" idx="5"/>
            <a:endCxn id="39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F413A8-4014-8F44-81C2-6FBAD5BDCD33}"/>
              </a:ext>
            </a:extLst>
          </p:cNvPr>
          <p:cNvCxnSpPr>
            <a:cxnSpLocks/>
            <a:stCxn id="22" idx="3"/>
            <a:endCxn id="35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400BC0-B15E-B909-BC68-57F9C988843D}"/>
              </a:ext>
            </a:extLst>
          </p:cNvPr>
          <p:cNvCxnSpPr>
            <a:cxnSpLocks/>
            <a:stCxn id="15" idx="5"/>
            <a:endCxn id="44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8BB5413-0333-F4C8-882C-FD2D18DFC887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9EC877-A1B2-FDC5-D38A-4C97DF3A301A}"/>
              </a:ext>
            </a:extLst>
          </p:cNvPr>
          <p:cNvCxnSpPr>
            <a:cxnSpLocks/>
            <a:stCxn id="37" idx="5"/>
            <a:endCxn id="46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80A4F-92B7-43A1-A098-03A09C4A1380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B6C117-CDCB-75FF-D4B2-F57A686BE516}"/>
              </a:ext>
            </a:extLst>
          </p:cNvPr>
          <p:cNvCxnSpPr>
            <a:cxnSpLocks/>
            <a:stCxn id="37" idx="3"/>
            <a:endCxn id="48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358A864-9D51-3C23-2762-EAFA299219EA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94422-B4D0-C7C7-71F9-3662F352121A}"/>
              </a:ext>
            </a:extLst>
          </p:cNvPr>
          <p:cNvCxnSpPr>
            <a:cxnSpLocks/>
            <a:stCxn id="27" idx="5"/>
            <a:endCxn id="50" idx="0"/>
          </p:cNvCxnSpPr>
          <p:nvPr/>
        </p:nvCxnSpPr>
        <p:spPr>
          <a:xfrm>
            <a:off x="5838612" y="3741381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FEE43-2C1D-F04A-014C-DBF22576E22F}"/>
              </a:ext>
            </a:extLst>
          </p:cNvPr>
          <p:cNvSpPr/>
          <p:nvPr/>
        </p:nvSpPr>
        <p:spPr>
          <a:xfrm>
            <a:off x="5971517" y="420091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95820D-5E48-B631-45D9-FAF5A20506C2}"/>
              </a:ext>
            </a:extLst>
          </p:cNvPr>
          <p:cNvCxnSpPr>
            <a:cxnSpLocks/>
            <a:stCxn id="22" idx="5"/>
            <a:endCxn id="62" idx="0"/>
          </p:cNvCxnSpPr>
          <p:nvPr/>
        </p:nvCxnSpPr>
        <p:spPr>
          <a:xfrm>
            <a:off x="3793846" y="3726867"/>
            <a:ext cx="808519" cy="46145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53A03-BE30-97E0-7D1A-6D1747DFE9AC}"/>
              </a:ext>
            </a:extLst>
          </p:cNvPr>
          <p:cNvCxnSpPr>
            <a:cxnSpLocks/>
            <a:stCxn id="24" idx="3"/>
            <a:endCxn id="53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CE01D-97CE-DA8B-8BC3-980D265DAB60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E4E7A7-E840-A738-E153-C3E259D3B5B8}"/>
              </a:ext>
            </a:extLst>
          </p:cNvPr>
          <p:cNvCxnSpPr>
            <a:cxnSpLocks/>
            <a:stCxn id="24" idx="5"/>
            <a:endCxn id="55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6F206C-DD9C-E7BE-D8A5-A975C762541D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52E8F9-71D0-6415-463D-7DFC7C94495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E6AF9B7-D9C4-65F9-E1F8-CA204158DF9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3EB5CE-4DFD-BD8C-C32B-9271877D9E0A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B01C290-5A6D-D538-3D8D-D083D5D4B93B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786955-6112-BA1A-FE3D-138800C0C305}"/>
              </a:ext>
            </a:extLst>
          </p:cNvPr>
          <p:cNvGrpSpPr/>
          <p:nvPr/>
        </p:nvGrpSpPr>
        <p:grpSpPr>
          <a:xfrm>
            <a:off x="4149519" y="4188317"/>
            <a:ext cx="923109" cy="566057"/>
            <a:chOff x="4033313" y="4282268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77FEFC-2383-9F4D-261B-14D295EB1478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6C48BA1-7FBA-953F-E1FD-C46E08963A0A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AA3AAA-2C20-4D60-4613-709771B4C839}"/>
              </a:ext>
            </a:extLst>
          </p:cNvPr>
          <p:cNvCxnSpPr>
            <a:cxnSpLocks/>
            <a:stCxn id="62" idx="5"/>
            <a:endCxn id="109" idx="0"/>
          </p:cNvCxnSpPr>
          <p:nvPr/>
        </p:nvCxnSpPr>
        <p:spPr>
          <a:xfrm>
            <a:off x="4811733" y="4671477"/>
            <a:ext cx="220679" cy="49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98A085-5635-4215-45C1-EA0C0BD10F0D}"/>
              </a:ext>
            </a:extLst>
          </p:cNvPr>
          <p:cNvSpPr/>
          <p:nvPr/>
        </p:nvSpPr>
        <p:spPr>
          <a:xfrm>
            <a:off x="4958203" y="51676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A58331-22B4-2B4C-AAA2-CC484413DE7C}"/>
              </a:ext>
            </a:extLst>
          </p:cNvPr>
          <p:cNvCxnSpPr>
            <a:cxnSpLocks/>
            <a:stCxn id="62" idx="3"/>
            <a:endCxn id="111" idx="0"/>
          </p:cNvCxnSpPr>
          <p:nvPr/>
        </p:nvCxnSpPr>
        <p:spPr>
          <a:xfrm flipH="1">
            <a:off x="4276646" y="4671477"/>
            <a:ext cx="116350" cy="52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730679-3DF7-ECE6-6876-55D434DDEEFF}"/>
              </a:ext>
            </a:extLst>
          </p:cNvPr>
          <p:cNvSpPr/>
          <p:nvPr/>
        </p:nvSpPr>
        <p:spPr>
          <a:xfrm>
            <a:off x="4202437" y="519569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7654418-CD8F-C151-3709-7336D2E4FF52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5333152" y="3741381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90D93C-7124-D957-B984-E354B4B2D3A9}"/>
              </a:ext>
            </a:extLst>
          </p:cNvPr>
          <p:cNvSpPr/>
          <p:nvPr/>
        </p:nvSpPr>
        <p:spPr>
          <a:xfrm>
            <a:off x="5258943" y="420091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EEA427-4721-598A-8E42-0F0080A29659}"/>
                  </a:ext>
                </a:extLst>
              </p14:cNvPr>
              <p14:cNvContentPartPr/>
              <p14:nvPr/>
            </p14:nvContentPartPr>
            <p14:xfrm>
              <a:off x="1867320" y="2104920"/>
              <a:ext cx="5256360" cy="3890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EEA427-4721-598A-8E42-0F0080A296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7960" y="2095560"/>
                <a:ext cx="5275080" cy="390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3077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32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04010-725B-6B58-AE5C-0152E66CAD7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5838C-52C3-31C5-0E3A-27F670BE6581}"/>
              </a:ext>
            </a:extLst>
          </p:cNvPr>
          <p:cNvSpPr txBox="1"/>
          <p:nvPr/>
        </p:nvSpPr>
        <p:spPr>
          <a:xfrm>
            <a:off x="1748744" y="4379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2A3214-6F0E-C09F-BEAB-EF566BA27230}"/>
              </a:ext>
            </a:extLst>
          </p:cNvPr>
          <p:cNvSpPr/>
          <p:nvPr/>
        </p:nvSpPr>
        <p:spPr>
          <a:xfrm>
            <a:off x="1905498" y="4283744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D47E6-8839-BBB5-845F-FA42872B739A}"/>
              </a:ext>
            </a:extLst>
          </p:cNvPr>
          <p:cNvGrpSpPr/>
          <p:nvPr/>
        </p:nvGrpSpPr>
        <p:grpSpPr>
          <a:xfrm>
            <a:off x="4660700" y="688852"/>
            <a:ext cx="923109" cy="566057"/>
            <a:chOff x="3755640" y="2318106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5E42CE-BA65-368C-D5AB-077003D1D896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D78346-1C56-62F5-EEA3-E409AF5F04E7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C53373-FBDC-DCD4-EDF0-8CA6D83C1AC2}"/>
              </a:ext>
            </a:extLst>
          </p:cNvPr>
          <p:cNvGrpSpPr/>
          <p:nvPr/>
        </p:nvGrpSpPr>
        <p:grpSpPr>
          <a:xfrm>
            <a:off x="3849006" y="1512119"/>
            <a:ext cx="923109" cy="566057"/>
            <a:chOff x="3683029" y="1505649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B462DE-928A-F75D-7037-94BE6BA886FD}"/>
                </a:ext>
              </a:extLst>
            </p:cNvPr>
            <p:cNvSpPr txBox="1"/>
            <p:nvPr/>
          </p:nvSpPr>
          <p:spPr>
            <a:xfrm>
              <a:off x="3683029" y="160144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4BAF4D4-3A79-AAA2-D090-5EDE7CFB69C7}"/>
                </a:ext>
              </a:extLst>
            </p:cNvPr>
            <p:cNvSpPr/>
            <p:nvPr/>
          </p:nvSpPr>
          <p:spPr>
            <a:xfrm>
              <a:off x="3839783" y="150564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53292CC-3FFD-FE7F-F6FF-5A45C4BB68B4}"/>
              </a:ext>
            </a:extLst>
          </p:cNvPr>
          <p:cNvSpPr txBox="1"/>
          <p:nvPr/>
        </p:nvSpPr>
        <p:spPr>
          <a:xfrm>
            <a:off x="1182564" y="530513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459734-34EF-8B0C-7B33-2DD53F094385}"/>
              </a:ext>
            </a:extLst>
          </p:cNvPr>
          <p:cNvSpPr/>
          <p:nvPr/>
        </p:nvSpPr>
        <p:spPr>
          <a:xfrm>
            <a:off x="1339318" y="520934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F36DE5-8B74-471A-599B-7640326C940B}"/>
              </a:ext>
            </a:extLst>
          </p:cNvPr>
          <p:cNvGrpSpPr/>
          <p:nvPr/>
        </p:nvGrpSpPr>
        <p:grpSpPr>
          <a:xfrm>
            <a:off x="5727795" y="1520163"/>
            <a:ext cx="923109" cy="566057"/>
            <a:chOff x="4594672" y="3309795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FA0A3-CAE9-137F-CFE0-325C5F817A78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19AC8D-2207-D34C-6A5C-27098D69FD19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9D7D14-FC39-8D99-E55D-27EBB2C5FFBE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flipH="1">
            <a:off x="1635410" y="4766904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2FA4C1-A94E-F990-E892-87781328A7BA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4301852" y="1172012"/>
            <a:ext cx="602325" cy="34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6CD287-4828-61CC-94B2-A04D668AB2F0}"/>
              </a:ext>
            </a:extLst>
          </p:cNvPr>
          <p:cNvCxnSpPr>
            <a:cxnSpLocks/>
            <a:stCxn id="20" idx="5"/>
            <a:endCxn id="27" idx="0"/>
          </p:cNvCxnSpPr>
          <p:nvPr/>
        </p:nvCxnSpPr>
        <p:spPr>
          <a:xfrm>
            <a:off x="5322914" y="1172012"/>
            <a:ext cx="857727" cy="34815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0C0D6B2-60D1-F7BB-F40B-95BFECE12FBD}"/>
              </a:ext>
            </a:extLst>
          </p:cNvPr>
          <p:cNvGrpSpPr/>
          <p:nvPr/>
        </p:nvGrpSpPr>
        <p:grpSpPr>
          <a:xfrm>
            <a:off x="3095274" y="2481764"/>
            <a:ext cx="923109" cy="566057"/>
            <a:chOff x="3095274" y="2513269"/>
            <a:chExt cx="923109" cy="56605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607959-B102-7205-B6AA-4DAC74248447}"/>
                </a:ext>
              </a:extLst>
            </p:cNvPr>
            <p:cNvSpPr txBox="1"/>
            <p:nvPr/>
          </p:nvSpPr>
          <p:spPr>
            <a:xfrm>
              <a:off x="3095274" y="260906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18</a:t>
              </a:r>
              <a:endParaRPr lang="en-AU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784A0E0-238E-4A3A-DFC2-57921C22BC4D}"/>
                </a:ext>
              </a:extLst>
            </p:cNvPr>
            <p:cNvSpPr/>
            <p:nvPr/>
          </p:nvSpPr>
          <p:spPr>
            <a:xfrm>
              <a:off x="3252028" y="251326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6842CA0-2D15-6AA3-797B-B34170C1CE73}"/>
              </a:ext>
            </a:extLst>
          </p:cNvPr>
          <p:cNvSpPr txBox="1"/>
          <p:nvPr/>
        </p:nvSpPr>
        <p:spPr>
          <a:xfrm>
            <a:off x="2304653" y="34153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CF652A-9421-C03B-41B7-BC6BCBE11DD7}"/>
              </a:ext>
            </a:extLst>
          </p:cNvPr>
          <p:cNvSpPr/>
          <p:nvPr/>
        </p:nvSpPr>
        <p:spPr>
          <a:xfrm>
            <a:off x="2461407" y="33195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3D9D1-92BE-8E81-C61C-2E9FB778F9DD}"/>
              </a:ext>
            </a:extLst>
          </p:cNvPr>
          <p:cNvSpPr txBox="1"/>
          <p:nvPr/>
        </p:nvSpPr>
        <p:spPr>
          <a:xfrm>
            <a:off x="3779865" y="340241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95389C-CEC8-9A24-F9B7-2E1938259790}"/>
              </a:ext>
            </a:extLst>
          </p:cNvPr>
          <p:cNvSpPr/>
          <p:nvPr/>
        </p:nvSpPr>
        <p:spPr>
          <a:xfrm>
            <a:off x="3945329" y="33195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A48ED-C2A8-E9E6-04F2-7686B0DFD5B8}"/>
              </a:ext>
            </a:extLst>
          </p:cNvPr>
          <p:cNvCxnSpPr>
            <a:cxnSpLocks/>
            <a:stCxn id="35" idx="3"/>
            <a:endCxn id="37" idx="0"/>
          </p:cNvCxnSpPr>
          <p:nvPr/>
        </p:nvCxnSpPr>
        <p:spPr>
          <a:xfrm flipH="1">
            <a:off x="2757499" y="2964924"/>
            <a:ext cx="581252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6F3FB9-0BCC-267D-F91D-D316CB56C87E}"/>
              </a:ext>
            </a:extLst>
          </p:cNvPr>
          <p:cNvCxnSpPr>
            <a:cxnSpLocks/>
            <a:stCxn id="35" idx="5"/>
            <a:endCxn id="39" idx="0"/>
          </p:cNvCxnSpPr>
          <p:nvPr/>
        </p:nvCxnSpPr>
        <p:spPr>
          <a:xfrm>
            <a:off x="3757488" y="2964924"/>
            <a:ext cx="483933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F413A8-4014-8F44-81C2-6FBAD5BDCD33}"/>
              </a:ext>
            </a:extLst>
          </p:cNvPr>
          <p:cNvCxnSpPr>
            <a:cxnSpLocks/>
            <a:stCxn id="22" idx="3"/>
            <a:endCxn id="35" idx="0"/>
          </p:cNvCxnSpPr>
          <p:nvPr/>
        </p:nvCxnSpPr>
        <p:spPr>
          <a:xfrm flipH="1">
            <a:off x="3548120" y="1995279"/>
            <a:ext cx="544363" cy="48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400BC0-B15E-B909-BC68-57F9C988843D}"/>
              </a:ext>
            </a:extLst>
          </p:cNvPr>
          <p:cNvCxnSpPr>
            <a:cxnSpLocks/>
            <a:stCxn id="15" idx="5"/>
            <a:endCxn id="44" idx="0"/>
          </p:cNvCxnSpPr>
          <p:nvPr/>
        </p:nvCxnSpPr>
        <p:spPr>
          <a:xfrm>
            <a:off x="2410958" y="4766904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8BB5413-0333-F4C8-882C-FD2D18DFC887}"/>
              </a:ext>
            </a:extLst>
          </p:cNvPr>
          <p:cNvSpPr/>
          <p:nvPr/>
        </p:nvSpPr>
        <p:spPr>
          <a:xfrm>
            <a:off x="2620594" y="52254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9EC877-A1B2-FDC5-D38A-4C97DF3A301A}"/>
              </a:ext>
            </a:extLst>
          </p:cNvPr>
          <p:cNvCxnSpPr>
            <a:cxnSpLocks/>
            <a:stCxn id="37" idx="5"/>
            <a:endCxn id="46" idx="0"/>
          </p:cNvCxnSpPr>
          <p:nvPr/>
        </p:nvCxnSpPr>
        <p:spPr>
          <a:xfrm>
            <a:off x="2966867" y="3802677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80A4F-92B7-43A1-A098-03A09C4A1380}"/>
              </a:ext>
            </a:extLst>
          </p:cNvPr>
          <p:cNvSpPr/>
          <p:nvPr/>
        </p:nvSpPr>
        <p:spPr>
          <a:xfrm>
            <a:off x="3136774" y="426140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B6C117-CDCB-75FF-D4B2-F57A686BE516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2247500" y="3802677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94422-B4D0-C7C7-71F9-3662F352121A}"/>
              </a:ext>
            </a:extLst>
          </p:cNvPr>
          <p:cNvCxnSpPr>
            <a:cxnSpLocks/>
            <a:stCxn id="27" idx="5"/>
            <a:endCxn id="50" idx="0"/>
          </p:cNvCxnSpPr>
          <p:nvPr/>
        </p:nvCxnSpPr>
        <p:spPr>
          <a:xfrm>
            <a:off x="6390009" y="2003323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FEE43-2C1D-F04A-014C-DBF22576E22F}"/>
              </a:ext>
            </a:extLst>
          </p:cNvPr>
          <p:cNvSpPr/>
          <p:nvPr/>
        </p:nvSpPr>
        <p:spPr>
          <a:xfrm>
            <a:off x="6522914" y="246285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95820D-5E48-B631-45D9-FAF5A20506C2}"/>
              </a:ext>
            </a:extLst>
          </p:cNvPr>
          <p:cNvCxnSpPr>
            <a:cxnSpLocks/>
            <a:stCxn id="22" idx="5"/>
            <a:endCxn id="62" idx="0"/>
          </p:cNvCxnSpPr>
          <p:nvPr/>
        </p:nvCxnSpPr>
        <p:spPr>
          <a:xfrm>
            <a:off x="4511220" y="1995279"/>
            <a:ext cx="642542" cy="48648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53A03-BE30-97E0-7D1A-6D1747DFE9AC}"/>
              </a:ext>
            </a:extLst>
          </p:cNvPr>
          <p:cNvCxnSpPr>
            <a:cxnSpLocks/>
            <a:stCxn id="24" idx="3"/>
            <a:endCxn id="53" idx="0"/>
          </p:cNvCxnSpPr>
          <p:nvPr/>
        </p:nvCxnSpPr>
        <p:spPr>
          <a:xfrm flipH="1">
            <a:off x="1123284" y="5692505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CE01D-97CE-DA8B-8BC3-980D265DAB60}"/>
              </a:ext>
            </a:extLst>
          </p:cNvPr>
          <p:cNvSpPr/>
          <p:nvPr/>
        </p:nvSpPr>
        <p:spPr>
          <a:xfrm>
            <a:off x="1049075" y="62314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E4E7A7-E840-A738-E153-C3E259D3B5B8}"/>
              </a:ext>
            </a:extLst>
          </p:cNvPr>
          <p:cNvCxnSpPr>
            <a:cxnSpLocks/>
            <a:stCxn id="24" idx="5"/>
            <a:endCxn id="55" idx="0"/>
          </p:cNvCxnSpPr>
          <p:nvPr/>
        </p:nvCxnSpPr>
        <p:spPr>
          <a:xfrm>
            <a:off x="1844778" y="5692505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6F206C-DD9C-E7BE-D8A5-A975C762541D}"/>
              </a:ext>
            </a:extLst>
          </p:cNvPr>
          <p:cNvSpPr/>
          <p:nvPr/>
        </p:nvSpPr>
        <p:spPr>
          <a:xfrm>
            <a:off x="2076051" y="624141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52E8F9-71D0-6415-463D-7DFC7C94495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437120" y="3789984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E6AF9B7-D9C4-65F9-E1F8-CA204158DF9A}"/>
              </a:ext>
            </a:extLst>
          </p:cNvPr>
          <p:cNvSpPr/>
          <p:nvPr/>
        </p:nvSpPr>
        <p:spPr>
          <a:xfrm>
            <a:off x="4607027" y="42487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3EB5CE-4DFD-BD8C-C32B-9271877D9E0A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3717753" y="3789984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B01C290-5A6D-D538-3D8D-D083D5D4B93B}"/>
              </a:ext>
            </a:extLst>
          </p:cNvPr>
          <p:cNvSpPr/>
          <p:nvPr/>
        </p:nvSpPr>
        <p:spPr>
          <a:xfrm>
            <a:off x="3643544" y="428374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786955-6112-BA1A-FE3D-138800C0C305}"/>
              </a:ext>
            </a:extLst>
          </p:cNvPr>
          <p:cNvGrpSpPr/>
          <p:nvPr/>
        </p:nvGrpSpPr>
        <p:grpSpPr>
          <a:xfrm>
            <a:off x="4700916" y="2481764"/>
            <a:ext cx="923109" cy="566057"/>
            <a:chOff x="4033313" y="4282268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77FEFC-2383-9F4D-261B-14D295EB1478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6C48BA1-7FBA-953F-E1FD-C46E08963A0A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AA3AAA-2C20-4D60-4613-709771B4C839}"/>
              </a:ext>
            </a:extLst>
          </p:cNvPr>
          <p:cNvCxnSpPr>
            <a:cxnSpLocks/>
            <a:stCxn id="62" idx="5"/>
            <a:endCxn id="109" idx="0"/>
          </p:cNvCxnSpPr>
          <p:nvPr/>
        </p:nvCxnSpPr>
        <p:spPr>
          <a:xfrm>
            <a:off x="5363130" y="2964924"/>
            <a:ext cx="220679" cy="46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98A085-5635-4215-45C1-EA0C0BD10F0D}"/>
              </a:ext>
            </a:extLst>
          </p:cNvPr>
          <p:cNvSpPr/>
          <p:nvPr/>
        </p:nvSpPr>
        <p:spPr>
          <a:xfrm>
            <a:off x="5509600" y="34296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A58331-22B4-2B4C-AAA2-CC484413DE7C}"/>
              </a:ext>
            </a:extLst>
          </p:cNvPr>
          <p:cNvCxnSpPr>
            <a:cxnSpLocks/>
            <a:stCxn id="62" idx="3"/>
            <a:endCxn id="111" idx="0"/>
          </p:cNvCxnSpPr>
          <p:nvPr/>
        </p:nvCxnSpPr>
        <p:spPr>
          <a:xfrm flipH="1">
            <a:off x="4828043" y="2964924"/>
            <a:ext cx="116350" cy="49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730679-3DF7-ECE6-6876-55D434DDEEFF}"/>
              </a:ext>
            </a:extLst>
          </p:cNvPr>
          <p:cNvSpPr/>
          <p:nvPr/>
        </p:nvSpPr>
        <p:spPr>
          <a:xfrm>
            <a:off x="4753834" y="345764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7654418-CD8F-C151-3709-7336D2E4FF52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5884549" y="2003323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90D93C-7124-D957-B984-E354B4B2D3A9}"/>
              </a:ext>
            </a:extLst>
          </p:cNvPr>
          <p:cNvSpPr/>
          <p:nvPr/>
        </p:nvSpPr>
        <p:spPr>
          <a:xfrm>
            <a:off x="5810340" y="246285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5CB35B-CF4F-C4CC-D92E-51C547F3B133}"/>
              </a:ext>
            </a:extLst>
          </p:cNvPr>
          <p:cNvSpPr/>
          <p:nvPr/>
        </p:nvSpPr>
        <p:spPr>
          <a:xfrm>
            <a:off x="892662" y="4252351"/>
            <a:ext cx="1924566" cy="229591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8E7408-5B98-3CD4-0E15-EC6C171B994C}"/>
              </a:ext>
            </a:extLst>
          </p:cNvPr>
          <p:cNvSpPr txBox="1"/>
          <p:nvPr/>
        </p:nvSpPr>
        <p:spPr>
          <a:xfrm>
            <a:off x="5958758" y="3885906"/>
            <a:ext cx="22025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one way of re-combining the trees. </a:t>
            </a:r>
            <a:r>
              <a:rPr lang="en-CA" sz="2000" b="1" dirty="0"/>
              <a:t>Can you find another way?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2537613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33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04010-725B-6B58-AE5C-0152E66CAD7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B73423-9464-011A-B8D5-69EC399D8EB8}"/>
              </a:ext>
            </a:extLst>
          </p:cNvPr>
          <p:cNvGrpSpPr/>
          <p:nvPr/>
        </p:nvGrpSpPr>
        <p:grpSpPr>
          <a:xfrm>
            <a:off x="2194903" y="399352"/>
            <a:ext cx="923109" cy="566057"/>
            <a:chOff x="1763901" y="403600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35838C-52C3-31C5-0E3A-27F670BE6581}"/>
                </a:ext>
              </a:extLst>
            </p:cNvPr>
            <p:cNvSpPr txBox="1"/>
            <p:nvPr/>
          </p:nvSpPr>
          <p:spPr>
            <a:xfrm>
              <a:off x="1763901" y="4993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2A3214-6F0E-C09F-BEAB-EF566BA27230}"/>
                </a:ext>
              </a:extLst>
            </p:cNvPr>
            <p:cNvSpPr/>
            <p:nvPr/>
          </p:nvSpPr>
          <p:spPr>
            <a:xfrm>
              <a:off x="1920655" y="4036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D47E6-8839-BBB5-845F-FA42872B739A}"/>
              </a:ext>
            </a:extLst>
          </p:cNvPr>
          <p:cNvGrpSpPr/>
          <p:nvPr/>
        </p:nvGrpSpPr>
        <p:grpSpPr>
          <a:xfrm>
            <a:off x="3760364" y="1389983"/>
            <a:ext cx="923109" cy="566057"/>
            <a:chOff x="3755640" y="2318106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5E42CE-BA65-368C-D5AB-077003D1D896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D78346-1C56-62F5-EEA3-E409AF5F04E7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C53373-FBDC-DCD4-EDF0-8CA6D83C1AC2}"/>
              </a:ext>
            </a:extLst>
          </p:cNvPr>
          <p:cNvGrpSpPr/>
          <p:nvPr/>
        </p:nvGrpSpPr>
        <p:grpSpPr>
          <a:xfrm>
            <a:off x="2948670" y="2213250"/>
            <a:ext cx="923109" cy="566057"/>
            <a:chOff x="3683029" y="1505649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B462DE-928A-F75D-7037-94BE6BA886FD}"/>
                </a:ext>
              </a:extLst>
            </p:cNvPr>
            <p:cNvSpPr txBox="1"/>
            <p:nvPr/>
          </p:nvSpPr>
          <p:spPr>
            <a:xfrm>
              <a:off x="3683029" y="160144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4BAF4D4-3A79-AAA2-D090-5EDE7CFB69C7}"/>
                </a:ext>
              </a:extLst>
            </p:cNvPr>
            <p:cNvSpPr/>
            <p:nvPr/>
          </p:nvSpPr>
          <p:spPr>
            <a:xfrm>
              <a:off x="3839783" y="150564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53292CC-3FFD-FE7F-F6FF-5A45C4BB68B4}"/>
              </a:ext>
            </a:extLst>
          </p:cNvPr>
          <p:cNvSpPr txBox="1"/>
          <p:nvPr/>
        </p:nvSpPr>
        <p:spPr>
          <a:xfrm>
            <a:off x="478542" y="15308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459734-34EF-8B0C-7B33-2DD53F094385}"/>
              </a:ext>
            </a:extLst>
          </p:cNvPr>
          <p:cNvSpPr/>
          <p:nvPr/>
        </p:nvSpPr>
        <p:spPr>
          <a:xfrm>
            <a:off x="635296" y="14350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F36DE5-8B74-471A-599B-7640326C940B}"/>
              </a:ext>
            </a:extLst>
          </p:cNvPr>
          <p:cNvGrpSpPr/>
          <p:nvPr/>
        </p:nvGrpSpPr>
        <p:grpSpPr>
          <a:xfrm>
            <a:off x="4827459" y="2221294"/>
            <a:ext cx="923109" cy="566057"/>
            <a:chOff x="4594672" y="3309795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FA0A3-CAE9-137F-CFE0-325C5F817A78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19AC8D-2207-D34C-6A5C-27098D69FD19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9D7D14-FC39-8D99-E55D-27EBB2C5FFBE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flipH="1">
            <a:off x="931388" y="882512"/>
            <a:ext cx="1506992" cy="55253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2FA4C1-A94E-F990-E892-87781328A7BA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3401516" y="1873143"/>
            <a:ext cx="602325" cy="34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6CD287-4828-61CC-94B2-A04D668AB2F0}"/>
              </a:ext>
            </a:extLst>
          </p:cNvPr>
          <p:cNvCxnSpPr>
            <a:cxnSpLocks/>
            <a:stCxn id="20" idx="5"/>
            <a:endCxn id="27" idx="0"/>
          </p:cNvCxnSpPr>
          <p:nvPr/>
        </p:nvCxnSpPr>
        <p:spPr>
          <a:xfrm>
            <a:off x="4422578" y="1873143"/>
            <a:ext cx="857727" cy="34815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0C0D6B2-60D1-F7BB-F40B-95BFECE12FBD}"/>
              </a:ext>
            </a:extLst>
          </p:cNvPr>
          <p:cNvGrpSpPr/>
          <p:nvPr/>
        </p:nvGrpSpPr>
        <p:grpSpPr>
          <a:xfrm>
            <a:off x="2194938" y="3182895"/>
            <a:ext cx="923109" cy="566057"/>
            <a:chOff x="3095274" y="2513269"/>
            <a:chExt cx="923109" cy="56605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607959-B102-7205-B6AA-4DAC74248447}"/>
                </a:ext>
              </a:extLst>
            </p:cNvPr>
            <p:cNvSpPr txBox="1"/>
            <p:nvPr/>
          </p:nvSpPr>
          <p:spPr>
            <a:xfrm>
              <a:off x="3095274" y="260906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18</a:t>
              </a:r>
              <a:endParaRPr lang="en-AU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784A0E0-238E-4A3A-DFC2-57921C22BC4D}"/>
                </a:ext>
              </a:extLst>
            </p:cNvPr>
            <p:cNvSpPr/>
            <p:nvPr/>
          </p:nvSpPr>
          <p:spPr>
            <a:xfrm>
              <a:off x="3252028" y="251326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6842CA0-2D15-6AA3-797B-B34170C1CE73}"/>
              </a:ext>
            </a:extLst>
          </p:cNvPr>
          <p:cNvSpPr txBox="1"/>
          <p:nvPr/>
        </p:nvSpPr>
        <p:spPr>
          <a:xfrm>
            <a:off x="1404317" y="411644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CF652A-9421-C03B-41B7-BC6BCBE11DD7}"/>
              </a:ext>
            </a:extLst>
          </p:cNvPr>
          <p:cNvSpPr/>
          <p:nvPr/>
        </p:nvSpPr>
        <p:spPr>
          <a:xfrm>
            <a:off x="1561071" y="402064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3D9D1-92BE-8E81-C61C-2E9FB778F9DD}"/>
              </a:ext>
            </a:extLst>
          </p:cNvPr>
          <p:cNvSpPr txBox="1"/>
          <p:nvPr/>
        </p:nvSpPr>
        <p:spPr>
          <a:xfrm>
            <a:off x="2879529" y="410354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95389C-CEC8-9A24-F9B7-2E1938259790}"/>
              </a:ext>
            </a:extLst>
          </p:cNvPr>
          <p:cNvSpPr/>
          <p:nvPr/>
        </p:nvSpPr>
        <p:spPr>
          <a:xfrm>
            <a:off x="3044993" y="402064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A48ED-C2A8-E9E6-04F2-7686B0DFD5B8}"/>
              </a:ext>
            </a:extLst>
          </p:cNvPr>
          <p:cNvCxnSpPr>
            <a:cxnSpLocks/>
            <a:stCxn id="35" idx="3"/>
            <a:endCxn id="37" idx="0"/>
          </p:cNvCxnSpPr>
          <p:nvPr/>
        </p:nvCxnSpPr>
        <p:spPr>
          <a:xfrm flipH="1">
            <a:off x="1857163" y="3666055"/>
            <a:ext cx="581252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6F3FB9-0BCC-267D-F91D-D316CB56C87E}"/>
              </a:ext>
            </a:extLst>
          </p:cNvPr>
          <p:cNvCxnSpPr>
            <a:cxnSpLocks/>
            <a:stCxn id="35" idx="5"/>
            <a:endCxn id="39" idx="0"/>
          </p:cNvCxnSpPr>
          <p:nvPr/>
        </p:nvCxnSpPr>
        <p:spPr>
          <a:xfrm>
            <a:off x="2857152" y="3666055"/>
            <a:ext cx="483933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F413A8-4014-8F44-81C2-6FBAD5BDCD33}"/>
              </a:ext>
            </a:extLst>
          </p:cNvPr>
          <p:cNvCxnSpPr>
            <a:cxnSpLocks/>
            <a:stCxn id="22" idx="3"/>
            <a:endCxn id="35" idx="0"/>
          </p:cNvCxnSpPr>
          <p:nvPr/>
        </p:nvCxnSpPr>
        <p:spPr>
          <a:xfrm flipH="1">
            <a:off x="2647784" y="2696410"/>
            <a:ext cx="544363" cy="48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400BC0-B15E-B909-BC68-57F9C988843D}"/>
              </a:ext>
            </a:extLst>
          </p:cNvPr>
          <p:cNvCxnSpPr>
            <a:cxnSpLocks/>
            <a:stCxn id="15" idx="5"/>
            <a:endCxn id="20" idx="0"/>
          </p:cNvCxnSpPr>
          <p:nvPr/>
        </p:nvCxnSpPr>
        <p:spPr>
          <a:xfrm>
            <a:off x="2857117" y="882512"/>
            <a:ext cx="1356093" cy="50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9EC877-A1B2-FDC5-D38A-4C97DF3A301A}"/>
              </a:ext>
            </a:extLst>
          </p:cNvPr>
          <p:cNvCxnSpPr>
            <a:cxnSpLocks/>
            <a:stCxn id="37" idx="5"/>
            <a:endCxn id="46" idx="0"/>
          </p:cNvCxnSpPr>
          <p:nvPr/>
        </p:nvCxnSpPr>
        <p:spPr>
          <a:xfrm>
            <a:off x="2066531" y="450380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80A4F-92B7-43A1-A098-03A09C4A1380}"/>
              </a:ext>
            </a:extLst>
          </p:cNvPr>
          <p:cNvSpPr/>
          <p:nvPr/>
        </p:nvSpPr>
        <p:spPr>
          <a:xfrm>
            <a:off x="2236438" y="496253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B6C117-CDCB-75FF-D4B2-F57A686BE516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1347164" y="450380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94422-B4D0-C7C7-71F9-3662F352121A}"/>
              </a:ext>
            </a:extLst>
          </p:cNvPr>
          <p:cNvCxnSpPr>
            <a:cxnSpLocks/>
            <a:stCxn id="27" idx="5"/>
            <a:endCxn id="50" idx="0"/>
          </p:cNvCxnSpPr>
          <p:nvPr/>
        </p:nvCxnSpPr>
        <p:spPr>
          <a:xfrm>
            <a:off x="5489673" y="2704454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FEE43-2C1D-F04A-014C-DBF22576E22F}"/>
              </a:ext>
            </a:extLst>
          </p:cNvPr>
          <p:cNvSpPr/>
          <p:nvPr/>
        </p:nvSpPr>
        <p:spPr>
          <a:xfrm>
            <a:off x="5622578" y="316398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95820D-5E48-B631-45D9-FAF5A20506C2}"/>
              </a:ext>
            </a:extLst>
          </p:cNvPr>
          <p:cNvCxnSpPr>
            <a:cxnSpLocks/>
            <a:stCxn id="22" idx="5"/>
            <a:endCxn id="62" idx="0"/>
          </p:cNvCxnSpPr>
          <p:nvPr/>
        </p:nvCxnSpPr>
        <p:spPr>
          <a:xfrm>
            <a:off x="3610884" y="2696410"/>
            <a:ext cx="642542" cy="48648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53A03-BE30-97E0-7D1A-6D1747DFE9AC}"/>
              </a:ext>
            </a:extLst>
          </p:cNvPr>
          <p:cNvCxnSpPr>
            <a:cxnSpLocks/>
            <a:stCxn id="24" idx="3"/>
            <a:endCxn id="53" idx="0"/>
          </p:cNvCxnSpPr>
          <p:nvPr/>
        </p:nvCxnSpPr>
        <p:spPr>
          <a:xfrm flipH="1">
            <a:off x="419262" y="19182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CE01D-97CE-DA8B-8BC3-980D265DAB60}"/>
              </a:ext>
            </a:extLst>
          </p:cNvPr>
          <p:cNvSpPr/>
          <p:nvPr/>
        </p:nvSpPr>
        <p:spPr>
          <a:xfrm>
            <a:off x="345053" y="24571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E4E7A7-E840-A738-E153-C3E259D3B5B8}"/>
              </a:ext>
            </a:extLst>
          </p:cNvPr>
          <p:cNvCxnSpPr>
            <a:cxnSpLocks/>
            <a:stCxn id="24" idx="5"/>
            <a:endCxn id="55" idx="0"/>
          </p:cNvCxnSpPr>
          <p:nvPr/>
        </p:nvCxnSpPr>
        <p:spPr>
          <a:xfrm>
            <a:off x="1140756" y="19182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6F206C-DD9C-E7BE-D8A5-A975C762541D}"/>
              </a:ext>
            </a:extLst>
          </p:cNvPr>
          <p:cNvSpPr/>
          <p:nvPr/>
        </p:nvSpPr>
        <p:spPr>
          <a:xfrm>
            <a:off x="1372029" y="24671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52E8F9-71D0-6415-463D-7DFC7C94495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536784" y="449111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E6AF9B7-D9C4-65F9-E1F8-CA204158DF9A}"/>
              </a:ext>
            </a:extLst>
          </p:cNvPr>
          <p:cNvSpPr/>
          <p:nvPr/>
        </p:nvSpPr>
        <p:spPr>
          <a:xfrm>
            <a:off x="3706691" y="494983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3EB5CE-4DFD-BD8C-C32B-9271877D9E0A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2817417" y="449111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B01C290-5A6D-D538-3D8D-D083D5D4B93B}"/>
              </a:ext>
            </a:extLst>
          </p:cNvPr>
          <p:cNvSpPr/>
          <p:nvPr/>
        </p:nvSpPr>
        <p:spPr>
          <a:xfrm>
            <a:off x="2743208" y="498487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786955-6112-BA1A-FE3D-138800C0C305}"/>
              </a:ext>
            </a:extLst>
          </p:cNvPr>
          <p:cNvGrpSpPr/>
          <p:nvPr/>
        </p:nvGrpSpPr>
        <p:grpSpPr>
          <a:xfrm>
            <a:off x="3800580" y="3182895"/>
            <a:ext cx="923109" cy="566057"/>
            <a:chOff x="4033313" y="4282268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77FEFC-2383-9F4D-261B-14D295EB1478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6C48BA1-7FBA-953F-E1FD-C46E08963A0A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AA3AAA-2C20-4D60-4613-709771B4C839}"/>
              </a:ext>
            </a:extLst>
          </p:cNvPr>
          <p:cNvCxnSpPr>
            <a:cxnSpLocks/>
            <a:stCxn id="62" idx="5"/>
            <a:endCxn id="109" idx="0"/>
          </p:cNvCxnSpPr>
          <p:nvPr/>
        </p:nvCxnSpPr>
        <p:spPr>
          <a:xfrm>
            <a:off x="4462794" y="3666055"/>
            <a:ext cx="220679" cy="46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98A085-5635-4215-45C1-EA0C0BD10F0D}"/>
              </a:ext>
            </a:extLst>
          </p:cNvPr>
          <p:cNvSpPr/>
          <p:nvPr/>
        </p:nvSpPr>
        <p:spPr>
          <a:xfrm>
            <a:off x="4609264" y="413074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A58331-22B4-2B4C-AAA2-CC484413DE7C}"/>
              </a:ext>
            </a:extLst>
          </p:cNvPr>
          <p:cNvCxnSpPr>
            <a:cxnSpLocks/>
            <a:stCxn id="62" idx="3"/>
            <a:endCxn id="111" idx="0"/>
          </p:cNvCxnSpPr>
          <p:nvPr/>
        </p:nvCxnSpPr>
        <p:spPr>
          <a:xfrm flipH="1">
            <a:off x="3927707" y="3666055"/>
            <a:ext cx="116350" cy="49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730679-3DF7-ECE6-6876-55D434DDEEFF}"/>
              </a:ext>
            </a:extLst>
          </p:cNvPr>
          <p:cNvSpPr/>
          <p:nvPr/>
        </p:nvSpPr>
        <p:spPr>
          <a:xfrm>
            <a:off x="3853498" y="41587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7654418-CD8F-C151-3709-7336D2E4FF52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4984213" y="2704454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90D93C-7124-D957-B984-E354B4B2D3A9}"/>
              </a:ext>
            </a:extLst>
          </p:cNvPr>
          <p:cNvSpPr/>
          <p:nvPr/>
        </p:nvSpPr>
        <p:spPr>
          <a:xfrm>
            <a:off x="4910004" y="316398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5CB35B-CF4F-C4CC-D92E-51C547F3B133}"/>
              </a:ext>
            </a:extLst>
          </p:cNvPr>
          <p:cNvSpPr/>
          <p:nvPr/>
        </p:nvSpPr>
        <p:spPr>
          <a:xfrm>
            <a:off x="156875" y="321087"/>
            <a:ext cx="2874340" cy="242881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8E7408-5B98-3CD4-0E15-EC6C171B994C}"/>
              </a:ext>
            </a:extLst>
          </p:cNvPr>
          <p:cNvSpPr txBox="1"/>
          <p:nvPr/>
        </p:nvSpPr>
        <p:spPr>
          <a:xfrm>
            <a:off x="5489673" y="4078873"/>
            <a:ext cx="2133499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another way to re-combine the trees.</a:t>
            </a:r>
            <a:endParaRPr lang="en-AU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D7CB52-2205-EE31-7F85-B58ACE22A213}"/>
              </a:ext>
            </a:extLst>
          </p:cNvPr>
          <p:cNvSpPr/>
          <p:nvPr/>
        </p:nvSpPr>
        <p:spPr>
          <a:xfrm>
            <a:off x="1277295" y="49848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9313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34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414982" y="333003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571736" y="323423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307414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867828" y="2798885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4185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2013367" y="5048107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511818" y="51310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677282" y="50481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489452" y="4725019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489441" y="4725019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280073" y="3717399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077196" y="3717399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698820" y="5531267"/>
            <a:ext cx="160932" cy="48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785543" y="60123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2064504" y="5531267"/>
            <a:ext cx="215579" cy="46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990295" y="599692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90574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25310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4182742" y="5531267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228706" y="602012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3515195" y="5531267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440986" y="60201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7280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789305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64835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47995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47995"/>
            <a:ext cx="207476" cy="53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968956" y="4762260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5138863" y="522098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57306" y="4762056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4383097" y="52490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90574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3378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35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414982" y="333003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571736" y="323423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307414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867828" y="2798885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4185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2013367" y="5048107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511818" y="51310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677282" y="50481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489452" y="4725019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489441" y="4725019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280073" y="3717399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077196" y="3717399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698820" y="5531267"/>
            <a:ext cx="160932" cy="48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785543" y="60123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2064504" y="5531267"/>
            <a:ext cx="215579" cy="46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990295" y="599692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90574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25310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4182742" y="5531267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228706" y="602012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3515195" y="5531267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440986" y="60201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7280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7573" y="3514699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64835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47995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47995"/>
            <a:ext cx="207476" cy="53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968956" y="4762260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5138863" y="522098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57306" y="4762056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4383097" y="52490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90574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964214-E2FD-5425-CB14-7CE275F9A76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924970D-06FC-3123-6311-3BAFBE61ADD7}"/>
                  </a:ext>
                </a:extLst>
              </p14:cNvPr>
              <p14:cNvContentPartPr/>
              <p14:nvPr/>
            </p14:nvContentPartPr>
            <p14:xfrm>
              <a:off x="365040" y="1970280"/>
              <a:ext cx="4313880" cy="4561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924970D-06FC-3123-6311-3BAFBE61AD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5680" y="1960920"/>
                <a:ext cx="4332600" cy="457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5333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36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2179462" y="450581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2336216" y="441001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5057739" y="80140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5214493" y="70561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4123507" y="171992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4280261" y="162412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1613282" y="54314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1770036" y="53356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896771" y="1697304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2066128" y="4893176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4576353" y="1188775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719953" y="1188775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3535752" y="27275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3692506" y="26317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2721892" y="3437997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4220343" y="352089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4385807" y="343799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3197977" y="3114909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4197966" y="3114909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988598" y="2107289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785721" y="2107289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3407345" y="3921157"/>
            <a:ext cx="198819" cy="32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3531955" y="424739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66" idx="0"/>
          </p:cNvCxnSpPr>
          <p:nvPr/>
        </p:nvCxnSpPr>
        <p:spPr>
          <a:xfrm flipH="1">
            <a:off x="2632308" y="3921157"/>
            <a:ext cx="356300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6558985" y="2180464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6657550" y="266410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1633274" y="5818777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1559065" y="6319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2275496" y="5818777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2431525" y="63602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4891267" y="3921157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937231" y="44100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4223720" y="3921157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4149511" y="441001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5025188" y="266269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2890317" y="5358302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2841676" y="4893176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2957646" y="5841462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2883437" y="636239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3552531" y="5841462"/>
            <a:ext cx="207476" cy="53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3685798" y="637169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677481" y="3152150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5847388" y="36108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165831" y="3151946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5091622" y="363889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6093263" y="2180464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6019054" y="2685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7F38D-823E-C8CD-5BE2-C4923A39BA0E}"/>
              </a:ext>
            </a:extLst>
          </p:cNvPr>
          <p:cNvSpPr txBox="1"/>
          <p:nvPr/>
        </p:nvSpPr>
        <p:spPr>
          <a:xfrm>
            <a:off x="7880275" y="2202879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You get two different BSTs. How can they be re-combined?</a:t>
            </a:r>
            <a:endParaRPr lang="en-AU" sz="2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55AC86-CE34-C3A8-378B-FCF642DE5DB8}"/>
              </a:ext>
            </a:extLst>
          </p:cNvPr>
          <p:cNvSpPr/>
          <p:nvPr/>
        </p:nvSpPr>
        <p:spPr>
          <a:xfrm>
            <a:off x="1459796" y="4402224"/>
            <a:ext cx="2515113" cy="229591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B273B2-BF54-51FF-2F1F-9B6F96843CC4}"/>
              </a:ext>
            </a:extLst>
          </p:cNvPr>
          <p:cNvSpPr txBox="1"/>
          <p:nvPr/>
        </p:nvSpPr>
        <p:spPr>
          <a:xfrm>
            <a:off x="5325426" y="4733152"/>
            <a:ext cx="22025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one way of re-combining the trees. </a:t>
            </a:r>
            <a:r>
              <a:rPr lang="en-CA" sz="2000" b="1" dirty="0"/>
              <a:t>Can you find another way?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2660809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433199" y="223154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37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4116441" y="80051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4273195" y="70471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5624044" y="26049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5780798" y="25091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4689812" y="352342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4846566" y="342763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3550261" y="17261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3707015" y="16303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6463076" y="3500806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4003107" y="1187876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5142658" y="2992277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6286258" y="2992277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4102057" y="453104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4258811" y="443525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3288197" y="5241499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4786648" y="532439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4952112" y="524149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3764282" y="4918411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4764271" y="4918411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4554903" y="3910791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5352026" y="3910791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3973650" y="5724659"/>
            <a:ext cx="198819" cy="32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4098260" y="60508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</p:cNvCxnSpPr>
          <p:nvPr/>
        </p:nvCxnSpPr>
        <p:spPr>
          <a:xfrm flipH="1">
            <a:off x="3317257" y="5724659"/>
            <a:ext cx="237656" cy="34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7125290" y="3983966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7223855" y="446760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3570253" y="2113477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3496044" y="26139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4212475" y="2113477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4368504" y="26549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5457572" y="5724659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5503536" y="621351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4790025" y="5724659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4715816" y="621351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5591493" y="4466192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4827296" y="1653002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4778655" y="1187876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4894625" y="2136162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4820416" y="265709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68" idx="1"/>
          </p:cNvCxnSpPr>
          <p:nvPr/>
        </p:nvCxnSpPr>
        <p:spPr>
          <a:xfrm>
            <a:off x="5489510" y="2136162"/>
            <a:ext cx="378011" cy="455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243786" y="495565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6413693" y="541437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32136" y="4955448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5657927" y="544240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6659568" y="3983966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6585359" y="448908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7F38D-823E-C8CD-5BE2-C4923A39BA0E}"/>
              </a:ext>
            </a:extLst>
          </p:cNvPr>
          <p:cNvSpPr txBox="1"/>
          <p:nvPr/>
        </p:nvSpPr>
        <p:spPr>
          <a:xfrm>
            <a:off x="7880275" y="2202879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You get two different BSTs. How can they be re-combined?</a:t>
            </a:r>
            <a:endParaRPr lang="en-AU" sz="2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55AC86-CE34-C3A8-378B-FCF642DE5DB8}"/>
              </a:ext>
            </a:extLst>
          </p:cNvPr>
          <p:cNvSpPr/>
          <p:nvPr/>
        </p:nvSpPr>
        <p:spPr>
          <a:xfrm>
            <a:off x="3396775" y="696925"/>
            <a:ext cx="2209851" cy="2193350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B273B2-BF54-51FF-2F1F-9B6F96843CC4}"/>
              </a:ext>
            </a:extLst>
          </p:cNvPr>
          <p:cNvSpPr txBox="1"/>
          <p:nvPr/>
        </p:nvSpPr>
        <p:spPr>
          <a:xfrm>
            <a:off x="1818931" y="3325027"/>
            <a:ext cx="2202572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another way of re-combining the trees.</a:t>
            </a:r>
            <a:endParaRPr lang="en-AU" sz="2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4027B8-25C2-110C-9945-F855564B0AC6}"/>
              </a:ext>
            </a:extLst>
          </p:cNvPr>
          <p:cNvSpPr/>
          <p:nvPr/>
        </p:nvSpPr>
        <p:spPr>
          <a:xfrm>
            <a:off x="3249598" y="606851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030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38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414982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30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571736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867828" y="2798885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5733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2757093" y="4740490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3489441" y="4740490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280073" y="3753987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077196" y="3753987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2682884" y="521874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564026" y="52490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5733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789305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978877" y="4740490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1796" y="4762056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878950" y="5243411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541164" y="5726571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662350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3942036" y="5726571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867827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985734" y="5243411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647948" y="5726571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751965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031651" y="5726571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957442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F50287C-B413-0770-AE77-56F4D79AE3AB}"/>
                  </a:ext>
                </a:extLst>
              </p14:cNvPr>
              <p14:cNvContentPartPr/>
              <p14:nvPr/>
            </p14:nvContentPartPr>
            <p14:xfrm>
              <a:off x="3422520" y="2962080"/>
              <a:ext cx="837360" cy="1300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F50287C-B413-0770-AE77-56F4D79AE3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3160" y="2952720"/>
                <a:ext cx="856080" cy="131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8484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39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5733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2757093" y="4740490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3489441" y="4740490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2682884" y="521874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564026" y="52490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5733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978877" y="4740490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1796" y="4762056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878950" y="5243411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541164" y="5726571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662350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3942036" y="5726571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867827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985734" y="5243411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647948" y="5726571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751965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031651" y="5726571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957442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3CAF7E-A0EA-35EB-8E51-C8F4F019A3B4}"/>
              </a:ext>
            </a:extLst>
          </p:cNvPr>
          <p:cNvSpPr txBox="1"/>
          <p:nvPr/>
        </p:nvSpPr>
        <p:spPr>
          <a:xfrm>
            <a:off x="5585510" y="1404118"/>
            <a:ext cx="259123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Three trees!</a:t>
            </a:r>
            <a:br>
              <a:rPr lang="en-CA" sz="2400" dirty="0"/>
            </a:br>
            <a:r>
              <a:rPr lang="en-CA" sz="2400" dirty="0"/>
              <a:t>One rooted a 12</a:t>
            </a:r>
            <a:br>
              <a:rPr lang="en-CA" sz="2400" dirty="0"/>
            </a:br>
            <a:r>
              <a:rPr lang="en-CA" sz="2400" dirty="0"/>
              <a:t>One rooted at 28</a:t>
            </a:r>
            <a:br>
              <a:rPr lang="en-CA" sz="2400" dirty="0"/>
            </a:br>
            <a:r>
              <a:rPr lang="en-CA" sz="2400" dirty="0"/>
              <a:t>One rooted at 35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EBAC3-7D45-B96C-1773-C77D750B61D4}"/>
              </a:ext>
            </a:extLst>
          </p:cNvPr>
          <p:cNvSpPr txBox="1"/>
          <p:nvPr/>
        </p:nvSpPr>
        <p:spPr>
          <a:xfrm>
            <a:off x="6733055" y="4172917"/>
            <a:ext cx="31010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could you re-combine them into one binary search tree?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1827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961621" y="331201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151" name="Graphic 150" descr="Question Mark with solid fill">
            <a:extLst>
              <a:ext uri="{FF2B5EF4-FFF2-40B4-BE49-F238E27FC236}">
                <a16:creationId xmlns:a16="http://schemas.microsoft.com/office/drawing/2014/main" id="{F38EAB0E-3D57-2263-7431-F1182F795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1965" y="4511726"/>
            <a:ext cx="914400" cy="914400"/>
          </a:xfrm>
          <a:prstGeom prst="rect">
            <a:avLst/>
          </a:prstGeom>
        </p:spPr>
      </p:pic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A8228FF0-1FDA-31FB-1AE3-CFA49C12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</a:t>
            </a:fld>
            <a:endParaRPr lang="en-AU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81DC1F5-1F7A-5451-6797-BF5DBEB7E769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</a:t>
            </a:r>
            <a:endParaRPr lang="en-AU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F4FE87-69A8-64B7-6499-25D16B906931}"/>
                  </a:ext>
                </a:extLst>
              </p14:cNvPr>
              <p14:cNvContentPartPr/>
              <p14:nvPr/>
            </p14:nvContentPartPr>
            <p14:xfrm>
              <a:off x="1148040" y="1440360"/>
              <a:ext cx="10035000" cy="2762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F4FE87-69A8-64B7-6499-25D16B90693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8680" y="1431000"/>
                <a:ext cx="10053720" cy="278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5126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40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1822378" y="539169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1979132" y="531137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1752244" y="5794532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2484592" y="5794532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78035" y="627279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2559177" y="630305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3508027" y="3304145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170241" y="3787305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523160" y="3808871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070314" y="4290226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3732528" y="4773386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3853714" y="51947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177098" y="4290226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4839312" y="4773386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4943329" y="51947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4223015" y="4773386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148806" y="51947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DCFB6BC-EAA7-1922-E4A2-C5C2DDBF9DF1}"/>
              </a:ext>
            </a:extLst>
          </p:cNvPr>
          <p:cNvSpPr/>
          <p:nvPr/>
        </p:nvSpPr>
        <p:spPr>
          <a:xfrm>
            <a:off x="2951565" y="3270828"/>
            <a:ext cx="2234035" cy="218681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F7E1D3-5653-75E1-EBFA-8387122087CE}"/>
              </a:ext>
            </a:extLst>
          </p:cNvPr>
          <p:cNvCxnSpPr>
            <a:cxnSpLocks/>
            <a:stCxn id="31" idx="3"/>
            <a:endCxn id="81" idx="0"/>
          </p:cNvCxnSpPr>
          <p:nvPr/>
        </p:nvCxnSpPr>
        <p:spPr>
          <a:xfrm flipH="1">
            <a:off x="2275224" y="4773386"/>
            <a:ext cx="1038567" cy="537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C57A1C-5BAB-3814-12BA-08A1EEF4E6FA}"/>
              </a:ext>
            </a:extLst>
          </p:cNvPr>
          <p:cNvCxnSpPr>
            <a:cxnSpLocks/>
            <a:stCxn id="68" idx="3"/>
            <a:endCxn id="5" idx="0"/>
          </p:cNvCxnSpPr>
          <p:nvPr/>
        </p:nvCxnSpPr>
        <p:spPr>
          <a:xfrm flipH="1">
            <a:off x="3960873" y="2798885"/>
            <a:ext cx="631818" cy="50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1C1BA96-C3E1-32BC-972B-99B5C0D31E6B}"/>
              </a:ext>
            </a:extLst>
          </p:cNvPr>
          <p:cNvSpPr/>
          <p:nvPr/>
        </p:nvSpPr>
        <p:spPr>
          <a:xfrm>
            <a:off x="1626087" y="5243741"/>
            <a:ext cx="1163258" cy="127448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AA1868-5940-6818-C9AF-CA12BD1AB4A4}"/>
              </a:ext>
            </a:extLst>
          </p:cNvPr>
          <p:cNvSpPr txBox="1"/>
          <p:nvPr/>
        </p:nvSpPr>
        <p:spPr>
          <a:xfrm>
            <a:off x="5691060" y="2540031"/>
            <a:ext cx="235581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One way to do it.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19641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41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5733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2757093" y="4740490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3489441" y="4740490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2682884" y="521874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564026" y="52490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5733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978877" y="4740490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1796" y="4762056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878950" y="5243411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541164" y="5726571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662350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3942036" y="5726571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867827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985734" y="5243411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647948" y="5726571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751965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031651" y="5726571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957442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1DCF-8B15-28C7-1B36-0176945140DB}"/>
              </a:ext>
            </a:extLst>
          </p:cNvPr>
          <p:cNvSpPr txBox="1"/>
          <p:nvPr/>
        </p:nvSpPr>
        <p:spPr>
          <a:xfrm>
            <a:off x="7113334" y="3320454"/>
            <a:ext cx="336996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find a different way to re-combine them?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314400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42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3524286" y="337741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3681040" y="329709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3454152" y="3780251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5" idx="0"/>
          </p:cNvCxnSpPr>
          <p:nvPr/>
        </p:nvCxnSpPr>
        <p:spPr>
          <a:xfrm>
            <a:off x="4186500" y="3780251"/>
            <a:ext cx="653766" cy="74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3379943" y="42585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87420" y="4529448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5049634" y="5012608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402553" y="5034174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949707" y="5515529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611921" y="5998689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733107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4012793" y="5998689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938584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5056491" y="5515529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718705" y="5998689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822722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102408" y="5998689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5028199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1DCF-8B15-28C7-1B36-0176945140DB}"/>
              </a:ext>
            </a:extLst>
          </p:cNvPr>
          <p:cNvSpPr txBox="1"/>
          <p:nvPr/>
        </p:nvSpPr>
        <p:spPr>
          <a:xfrm>
            <a:off x="5850460" y="2111109"/>
            <a:ext cx="286193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different way to re-combine the trees.</a:t>
            </a:r>
            <a:endParaRPr lang="en-AU" sz="2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3AFDFC-76C6-DC72-B5FE-D5D58A38BBCB}"/>
              </a:ext>
            </a:extLst>
          </p:cNvPr>
          <p:cNvSpPr/>
          <p:nvPr/>
        </p:nvSpPr>
        <p:spPr>
          <a:xfrm>
            <a:off x="3311981" y="3238564"/>
            <a:ext cx="1163258" cy="120293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CE2116-6AAC-1447-8CAC-A8FC9BDA80FE}"/>
              </a:ext>
            </a:extLst>
          </p:cNvPr>
          <p:cNvCxnSpPr>
            <a:cxnSpLocks/>
            <a:stCxn id="68" idx="3"/>
            <a:endCxn id="81" idx="0"/>
          </p:cNvCxnSpPr>
          <p:nvPr/>
        </p:nvCxnSpPr>
        <p:spPr>
          <a:xfrm flipH="1">
            <a:off x="3977132" y="2798885"/>
            <a:ext cx="615559" cy="49820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280FDAD-B256-36A4-0B09-8AAE0685210A}"/>
              </a:ext>
            </a:extLst>
          </p:cNvPr>
          <p:cNvSpPr/>
          <p:nvPr/>
        </p:nvSpPr>
        <p:spPr>
          <a:xfrm>
            <a:off x="3827496" y="4483530"/>
            <a:ext cx="2268503" cy="2237945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3526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43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check if key 28 is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6080" y="1590613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EBEF8A-7395-9031-77FB-1BA213CC085D}"/>
                  </a:ext>
                </a:extLst>
              </p14:cNvPr>
              <p14:cNvContentPartPr/>
              <p14:nvPr/>
            </p14:nvContentPartPr>
            <p14:xfrm>
              <a:off x="2292120" y="1253520"/>
              <a:ext cx="4318200" cy="324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EBEF8A-7395-9031-77FB-1BA213CC08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2760" y="1244160"/>
                <a:ext cx="4336920" cy="326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9288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44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check if key 28 is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33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28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6BD4D-7033-201E-B9F0-B1A59B363E04}"/>
              </a:ext>
            </a:extLst>
          </p:cNvPr>
          <p:cNvSpPr txBox="1"/>
          <p:nvPr/>
        </p:nvSpPr>
        <p:spPr>
          <a:xfrm>
            <a:off x="4958938" y="2089514"/>
            <a:ext cx="253115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4 comparisons </a:t>
            </a:r>
            <a:r>
              <a:rPr lang="en-CA" sz="2400" dirty="0"/>
              <a:t>are needed to find 28</a:t>
            </a:r>
            <a:endParaRPr lang="en-AU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B632A31-C0CB-5822-0AA1-12C57CB05B3C}"/>
                  </a:ext>
                </a:extLst>
              </p14:cNvPr>
              <p14:cNvContentPartPr/>
              <p14:nvPr/>
            </p14:nvContentPartPr>
            <p14:xfrm>
              <a:off x="2807640" y="1968840"/>
              <a:ext cx="958320" cy="2297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B632A31-C0CB-5822-0AA1-12C57CB05B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8280" y="1959480"/>
                <a:ext cx="977040" cy="231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7416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45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prove 31 is </a:t>
            </a:r>
            <a:r>
              <a:rPr lang="en-CA" sz="2400" b="1" dirty="0"/>
              <a:t>not</a:t>
            </a:r>
            <a:r>
              <a:rPr lang="en-CA" sz="2400" dirty="0"/>
              <a:t>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6080" y="1590613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B7419E-10DB-FAC3-8868-46B6B559C115}"/>
                  </a:ext>
                </a:extLst>
              </p14:cNvPr>
              <p14:cNvContentPartPr/>
              <p14:nvPr/>
            </p14:nvContentPartPr>
            <p14:xfrm>
              <a:off x="2783880" y="1306800"/>
              <a:ext cx="4803840" cy="3396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B7419E-10DB-FAC3-8868-46B6B559C1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4520" y="1297440"/>
                <a:ext cx="4822560" cy="34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4005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46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prove 31 is </a:t>
            </a:r>
            <a:r>
              <a:rPr lang="en-CA" sz="2400" b="1" dirty="0"/>
              <a:t>not</a:t>
            </a:r>
            <a:r>
              <a:rPr lang="en-CA" sz="2400" dirty="0"/>
              <a:t>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33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1D728-F3F8-A0DC-3FD8-5C9E981EB069}"/>
              </a:ext>
            </a:extLst>
          </p:cNvPr>
          <p:cNvSpPr txBox="1"/>
          <p:nvPr/>
        </p:nvSpPr>
        <p:spPr>
          <a:xfrm>
            <a:off x="5324605" y="2111197"/>
            <a:ext cx="253115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3 comparisons </a:t>
            </a:r>
            <a:r>
              <a:rPr lang="en-CA" sz="2400" dirty="0"/>
              <a:t>are need to show 31 is not in the BST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4219779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47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441358" y="364138"/>
            <a:ext cx="368500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What’s an algorithm for checking if a key is in a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13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9326" y="1433502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F98ECA-F6C8-3287-0790-A44260CF116D}"/>
                  </a:ext>
                </a:extLst>
              </p14:cNvPr>
              <p14:cNvContentPartPr/>
              <p14:nvPr/>
            </p14:nvContentPartPr>
            <p14:xfrm>
              <a:off x="290160" y="1136880"/>
              <a:ext cx="11640600" cy="5472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F98ECA-F6C8-3287-0790-A44260CF11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800" y="1127520"/>
                <a:ext cx="11659320" cy="54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23662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48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441358" y="364138"/>
            <a:ext cx="368500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What’s an algorithm for checking if a key is in a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13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3B0025-E335-D527-F0A4-03BD38F599F9}"/>
              </a:ext>
            </a:extLst>
          </p:cNvPr>
          <p:cNvSpPr txBox="1"/>
          <p:nvPr/>
        </p:nvSpPr>
        <p:spPr>
          <a:xfrm>
            <a:off x="7664208" y="2212708"/>
            <a:ext cx="22740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bool contains(k)</a:t>
            </a:r>
            <a:br>
              <a:rPr lang="en-CA" dirty="0"/>
            </a:br>
            <a:r>
              <a:rPr lang="en-CA" dirty="0"/>
              <a:t>   p = root</a:t>
            </a:r>
            <a:br>
              <a:rPr lang="en-CA" dirty="0"/>
            </a:br>
            <a:r>
              <a:rPr lang="en-CA" dirty="0"/>
              <a:t>   while p != </a:t>
            </a:r>
            <a:r>
              <a:rPr lang="en-CA" dirty="0" err="1"/>
              <a:t>nullptr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     if k == p-&gt;key:</a:t>
            </a:r>
            <a:br>
              <a:rPr lang="en-CA" dirty="0"/>
            </a:br>
            <a:r>
              <a:rPr lang="en-CA" dirty="0"/>
              <a:t>               return true</a:t>
            </a:r>
          </a:p>
          <a:p>
            <a:r>
              <a:rPr lang="en-CA" dirty="0"/>
              <a:t>         else if k &lt; p-&gt;key:</a:t>
            </a:r>
            <a:br>
              <a:rPr lang="en-CA" dirty="0"/>
            </a:br>
            <a:r>
              <a:rPr lang="en-CA" dirty="0"/>
              <a:t>               p = p-&gt;left</a:t>
            </a:r>
            <a:br>
              <a:rPr lang="en-CA" dirty="0"/>
            </a:br>
            <a:r>
              <a:rPr lang="en-CA" dirty="0"/>
              <a:t>         else if k &gt; p-&gt;key:</a:t>
            </a:r>
            <a:br>
              <a:rPr lang="en-CA" dirty="0"/>
            </a:br>
            <a:r>
              <a:rPr lang="en-CA" dirty="0"/>
              <a:t>               p = p-&gt;right</a:t>
            </a:r>
          </a:p>
          <a:p>
            <a:r>
              <a:rPr lang="en-CA" dirty="0"/>
              <a:t>   return false</a:t>
            </a:r>
            <a:br>
              <a:rPr lang="en-CA" dirty="0"/>
            </a:br>
            <a:r>
              <a:rPr lang="en-CA" dirty="0"/>
              <a:t>   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653CE65-6F56-31AB-46C0-A44D10E9A1DE}"/>
                  </a:ext>
                </a:extLst>
              </p14:cNvPr>
              <p14:cNvContentPartPr/>
              <p14:nvPr/>
            </p14:nvContentPartPr>
            <p14:xfrm>
              <a:off x="7517160" y="2429640"/>
              <a:ext cx="2408040" cy="226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653CE65-6F56-31AB-46C0-A44D10E9A1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7800" y="2420280"/>
                <a:ext cx="2426760" cy="228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81199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49</a:t>
            </a:fld>
            <a:endParaRPr lang="en-AU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E56B5CF-944E-92A9-6C9E-9CAAD878E29A}"/>
              </a:ext>
            </a:extLst>
          </p:cNvPr>
          <p:cNvSpPr/>
          <p:nvPr/>
        </p:nvSpPr>
        <p:spPr>
          <a:xfrm>
            <a:off x="5067591" y="844599"/>
            <a:ext cx="4236952" cy="326671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32C2CB-4BE5-6E2E-1687-55297450E473}"/>
              </a:ext>
            </a:extLst>
          </p:cNvPr>
          <p:cNvSpPr txBox="1"/>
          <p:nvPr/>
        </p:nvSpPr>
        <p:spPr>
          <a:xfrm>
            <a:off x="248960" y="291684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</a:t>
            </a:r>
            <a:r>
              <a:rPr lang="en-CA" sz="2400" b="1" dirty="0"/>
              <a:t>worst case</a:t>
            </a:r>
            <a:r>
              <a:rPr lang="en-CA" sz="2400" dirty="0"/>
              <a:t>, how many comparisons might you need to do to find if a key is in a BST?</a:t>
            </a:r>
            <a:endParaRPr lang="en-AU" sz="2400" dirty="0"/>
          </a:p>
        </p:txBody>
      </p:sp>
      <p:pic>
        <p:nvPicPr>
          <p:cNvPr id="29" name="Graphic 28" descr="Question Mark with solid fill">
            <a:extLst>
              <a:ext uri="{FF2B5EF4-FFF2-40B4-BE49-F238E27FC236}">
                <a16:creationId xmlns:a16="http://schemas.microsoft.com/office/drawing/2014/main" id="{C300BB9B-BD54-1808-EA0D-E38C967F4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2051" y="2105097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5A7B2BE-08C3-AA5A-4310-60BF4F41C644}"/>
              </a:ext>
            </a:extLst>
          </p:cNvPr>
          <p:cNvSpPr txBox="1"/>
          <p:nvPr/>
        </p:nvSpPr>
        <p:spPr>
          <a:xfrm>
            <a:off x="6244366" y="318645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Binary search tree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A6B895-2E23-DC57-789F-89F94B9D366D}"/>
                  </a:ext>
                </a:extLst>
              </p14:cNvPr>
              <p14:cNvContentPartPr/>
              <p14:nvPr/>
            </p14:nvContentPartPr>
            <p14:xfrm>
              <a:off x="1350000" y="851400"/>
              <a:ext cx="10376280" cy="5618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A6B895-2E23-DC57-789F-89F94B9D36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0640" y="842040"/>
                <a:ext cx="10395000" cy="56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121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961621" y="331201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2" name="Graphic 1" descr="Checkmark with solid fill">
            <a:extLst>
              <a:ext uri="{FF2B5EF4-FFF2-40B4-BE49-F238E27FC236}">
                <a16:creationId xmlns:a16="http://schemas.microsoft.com/office/drawing/2014/main" id="{93FE4F5E-9BB7-A57B-A08F-E67D1F854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2863" y="4707998"/>
            <a:ext cx="914400" cy="914400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EB73545D-7EB6-BE3F-DB43-AF37705D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</a:t>
            </a:fld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9247AF-D543-AE89-A934-85F368CBE0ED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1221491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50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248960" y="291684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</a:t>
            </a:r>
            <a:r>
              <a:rPr lang="en-CA" sz="2400" b="1" dirty="0"/>
              <a:t>worst case</a:t>
            </a:r>
            <a:r>
              <a:rPr lang="en-CA" sz="2400" dirty="0"/>
              <a:t>, how many comparisons might you need to do to find if a key is in a BST?</a:t>
            </a:r>
            <a:endParaRPr lang="en-AU" sz="2400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E56B5CF-944E-92A9-6C9E-9CAAD878E29A}"/>
              </a:ext>
            </a:extLst>
          </p:cNvPr>
          <p:cNvSpPr/>
          <p:nvPr/>
        </p:nvSpPr>
        <p:spPr>
          <a:xfrm>
            <a:off x="5067591" y="844599"/>
            <a:ext cx="4236952" cy="326671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88FBC6-6017-91BE-5C7D-48D1AFECB5E4}"/>
              </a:ext>
            </a:extLst>
          </p:cNvPr>
          <p:cNvCxnSpPr>
            <a:cxnSpLocks/>
            <a:stCxn id="3" idx="0"/>
          </p:cNvCxnSpPr>
          <p:nvPr/>
        </p:nvCxnSpPr>
        <p:spPr>
          <a:xfrm flipH="1">
            <a:off x="6846366" y="844599"/>
            <a:ext cx="339701" cy="844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3C3C7F-9D80-E5BC-E6D1-F22749820AA7}"/>
              </a:ext>
            </a:extLst>
          </p:cNvPr>
          <p:cNvCxnSpPr>
            <a:cxnSpLocks/>
          </p:cNvCxnSpPr>
          <p:nvPr/>
        </p:nvCxnSpPr>
        <p:spPr>
          <a:xfrm>
            <a:off x="6846366" y="1689196"/>
            <a:ext cx="510715" cy="390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463F6-5E88-9521-433A-7AB7219B12B9}"/>
              </a:ext>
            </a:extLst>
          </p:cNvPr>
          <p:cNvCxnSpPr>
            <a:cxnSpLocks/>
          </p:cNvCxnSpPr>
          <p:nvPr/>
        </p:nvCxnSpPr>
        <p:spPr>
          <a:xfrm flipH="1">
            <a:off x="7273319" y="2080085"/>
            <a:ext cx="83762" cy="481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006015-8186-2817-87A9-47F5F73F5CA7}"/>
              </a:ext>
            </a:extLst>
          </p:cNvPr>
          <p:cNvCxnSpPr>
            <a:cxnSpLocks/>
          </p:cNvCxnSpPr>
          <p:nvPr/>
        </p:nvCxnSpPr>
        <p:spPr>
          <a:xfrm flipH="1">
            <a:off x="6846366" y="2561716"/>
            <a:ext cx="426953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A044A3-E838-237D-B3C1-ADA530B61FBD}"/>
              </a:ext>
            </a:extLst>
          </p:cNvPr>
          <p:cNvCxnSpPr>
            <a:cxnSpLocks/>
          </p:cNvCxnSpPr>
          <p:nvPr/>
        </p:nvCxnSpPr>
        <p:spPr>
          <a:xfrm>
            <a:off x="6846366" y="3019497"/>
            <a:ext cx="255357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D2714E-B5FA-4A1F-2946-09D72BEF60EF}"/>
              </a:ext>
            </a:extLst>
          </p:cNvPr>
          <p:cNvCxnSpPr>
            <a:cxnSpLocks/>
          </p:cNvCxnSpPr>
          <p:nvPr/>
        </p:nvCxnSpPr>
        <p:spPr>
          <a:xfrm flipH="1">
            <a:off x="6846366" y="3336513"/>
            <a:ext cx="255357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356F9A-ACEE-CD2F-761A-AA20FA1DA1D6}"/>
              </a:ext>
            </a:extLst>
          </p:cNvPr>
          <p:cNvCxnSpPr>
            <a:cxnSpLocks/>
          </p:cNvCxnSpPr>
          <p:nvPr/>
        </p:nvCxnSpPr>
        <p:spPr>
          <a:xfrm>
            <a:off x="6846366" y="3794294"/>
            <a:ext cx="169850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BD78F4F5-F6BB-8A82-E01A-BA338F4E1EAD}"/>
              </a:ext>
            </a:extLst>
          </p:cNvPr>
          <p:cNvSpPr/>
          <p:nvPr/>
        </p:nvSpPr>
        <p:spPr>
          <a:xfrm>
            <a:off x="9339444" y="844599"/>
            <a:ext cx="293168" cy="3272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87446-AB4E-C7E7-AE0B-D3D92E3AC545}"/>
              </a:ext>
            </a:extLst>
          </p:cNvPr>
          <p:cNvSpPr txBox="1"/>
          <p:nvPr/>
        </p:nvSpPr>
        <p:spPr>
          <a:xfrm>
            <a:off x="9731496" y="2080085"/>
            <a:ext cx="16508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Height h of the tree ranges from </a:t>
            </a:r>
            <a:r>
              <a:rPr lang="en-CA" b="1" dirty="0"/>
              <a:t>n</a:t>
            </a:r>
            <a:r>
              <a:rPr lang="en-CA" dirty="0"/>
              <a:t> to </a:t>
            </a:r>
            <a:r>
              <a:rPr lang="en-CA" b="1" dirty="0"/>
              <a:t>log n</a:t>
            </a:r>
            <a:endParaRPr lang="en-AU" b="1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22159C0-AAD8-3610-BC87-5F01F5AF2707}"/>
              </a:ext>
            </a:extLst>
          </p:cNvPr>
          <p:cNvSpPr/>
          <p:nvPr/>
        </p:nvSpPr>
        <p:spPr>
          <a:xfrm rot="10800000">
            <a:off x="4675539" y="838480"/>
            <a:ext cx="293168" cy="3272830"/>
          </a:xfrm>
          <a:prstGeom prst="rightBrace">
            <a:avLst>
              <a:gd name="adj1" fmla="val 8333"/>
              <a:gd name="adj2" fmla="val 254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DFCC1-8C01-B205-A705-803FD943C8B4}"/>
              </a:ext>
            </a:extLst>
          </p:cNvPr>
          <p:cNvSpPr txBox="1"/>
          <p:nvPr/>
        </p:nvSpPr>
        <p:spPr>
          <a:xfrm>
            <a:off x="2472718" y="2699702"/>
            <a:ext cx="203122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the </a:t>
            </a:r>
            <a:r>
              <a:rPr lang="en-CA" b="1" dirty="0"/>
              <a:t>worst case</a:t>
            </a:r>
            <a:r>
              <a:rPr lang="en-CA" dirty="0"/>
              <a:t>, you need to search from the root to the deepest leaf.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0A89F-D18A-3D24-A043-49881C38D32E}"/>
              </a:ext>
            </a:extLst>
          </p:cNvPr>
          <p:cNvSpPr txBox="1"/>
          <p:nvPr/>
        </p:nvSpPr>
        <p:spPr>
          <a:xfrm>
            <a:off x="6391492" y="4569091"/>
            <a:ext cx="227785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the </a:t>
            </a:r>
            <a:r>
              <a:rPr lang="en-CA" b="1" dirty="0"/>
              <a:t>worst case</a:t>
            </a:r>
            <a:r>
              <a:rPr lang="en-CA" dirty="0"/>
              <a:t>, </a:t>
            </a:r>
            <a:r>
              <a:rPr lang="en-CA" b="1" dirty="0"/>
              <a:t>O(h)</a:t>
            </a:r>
            <a:r>
              <a:rPr lang="en-CA" dirty="0"/>
              <a:t> comparisons needed, where </a:t>
            </a:r>
            <a:r>
              <a:rPr lang="en-CA" b="1" dirty="0"/>
              <a:t>h</a:t>
            </a:r>
            <a:r>
              <a:rPr lang="en-CA" dirty="0"/>
              <a:t> is the height of the tree.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41D314-5F6D-0E21-DE3D-DF75EB10E2CC}"/>
              </a:ext>
            </a:extLst>
          </p:cNvPr>
          <p:cNvCxnSpPr>
            <a:cxnSpLocks/>
          </p:cNvCxnSpPr>
          <p:nvPr/>
        </p:nvCxnSpPr>
        <p:spPr>
          <a:xfrm>
            <a:off x="4222994" y="3999627"/>
            <a:ext cx="2082991" cy="106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1EB7E6-24C9-BCFC-B505-1EF7072D7E63}"/>
              </a:ext>
            </a:extLst>
          </p:cNvPr>
          <p:cNvCxnSpPr>
            <a:cxnSpLocks/>
          </p:cNvCxnSpPr>
          <p:nvPr/>
        </p:nvCxnSpPr>
        <p:spPr>
          <a:xfrm flipV="1">
            <a:off x="8754856" y="3182950"/>
            <a:ext cx="1722353" cy="198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3EBF09-B6A9-9BFA-E445-5F929ED19C3A}"/>
              </a:ext>
            </a:extLst>
          </p:cNvPr>
          <p:cNvSpPr txBox="1"/>
          <p:nvPr/>
        </p:nvSpPr>
        <p:spPr>
          <a:xfrm>
            <a:off x="6244366" y="318645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Binary search tree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7652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51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248960" y="291684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</a:t>
            </a:r>
            <a:r>
              <a:rPr lang="en-CA" sz="2400" b="1" dirty="0"/>
              <a:t>worst case</a:t>
            </a:r>
            <a:r>
              <a:rPr lang="en-CA" sz="2400" dirty="0"/>
              <a:t>, how many comparisons might you need to do to find if a key is in a BST?</a:t>
            </a:r>
            <a:endParaRPr lang="en-AU" sz="2400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E56B5CF-944E-92A9-6C9E-9CAAD878E29A}"/>
              </a:ext>
            </a:extLst>
          </p:cNvPr>
          <p:cNvSpPr/>
          <p:nvPr/>
        </p:nvSpPr>
        <p:spPr>
          <a:xfrm>
            <a:off x="5067591" y="844599"/>
            <a:ext cx="4236952" cy="326671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88FBC6-6017-91BE-5C7D-48D1AFECB5E4}"/>
              </a:ext>
            </a:extLst>
          </p:cNvPr>
          <p:cNvCxnSpPr>
            <a:cxnSpLocks/>
            <a:stCxn id="3" idx="0"/>
          </p:cNvCxnSpPr>
          <p:nvPr/>
        </p:nvCxnSpPr>
        <p:spPr>
          <a:xfrm flipH="1">
            <a:off x="6846366" y="844599"/>
            <a:ext cx="339701" cy="844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3C3C7F-9D80-E5BC-E6D1-F22749820AA7}"/>
              </a:ext>
            </a:extLst>
          </p:cNvPr>
          <p:cNvCxnSpPr>
            <a:cxnSpLocks/>
          </p:cNvCxnSpPr>
          <p:nvPr/>
        </p:nvCxnSpPr>
        <p:spPr>
          <a:xfrm>
            <a:off x="6846366" y="1689196"/>
            <a:ext cx="510715" cy="390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463F6-5E88-9521-433A-7AB7219B12B9}"/>
              </a:ext>
            </a:extLst>
          </p:cNvPr>
          <p:cNvCxnSpPr>
            <a:cxnSpLocks/>
          </p:cNvCxnSpPr>
          <p:nvPr/>
        </p:nvCxnSpPr>
        <p:spPr>
          <a:xfrm flipH="1">
            <a:off x="7273319" y="2080085"/>
            <a:ext cx="83762" cy="481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006015-8186-2817-87A9-47F5F73F5CA7}"/>
              </a:ext>
            </a:extLst>
          </p:cNvPr>
          <p:cNvCxnSpPr>
            <a:cxnSpLocks/>
          </p:cNvCxnSpPr>
          <p:nvPr/>
        </p:nvCxnSpPr>
        <p:spPr>
          <a:xfrm flipH="1">
            <a:off x="6846366" y="2561716"/>
            <a:ext cx="426953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A044A3-E838-237D-B3C1-ADA530B61FBD}"/>
              </a:ext>
            </a:extLst>
          </p:cNvPr>
          <p:cNvCxnSpPr>
            <a:cxnSpLocks/>
          </p:cNvCxnSpPr>
          <p:nvPr/>
        </p:nvCxnSpPr>
        <p:spPr>
          <a:xfrm>
            <a:off x="6846366" y="3019497"/>
            <a:ext cx="255357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D2714E-B5FA-4A1F-2946-09D72BEF60EF}"/>
              </a:ext>
            </a:extLst>
          </p:cNvPr>
          <p:cNvCxnSpPr>
            <a:cxnSpLocks/>
          </p:cNvCxnSpPr>
          <p:nvPr/>
        </p:nvCxnSpPr>
        <p:spPr>
          <a:xfrm flipH="1">
            <a:off x="6846366" y="3336513"/>
            <a:ext cx="255357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356F9A-ACEE-CD2F-761A-AA20FA1DA1D6}"/>
              </a:ext>
            </a:extLst>
          </p:cNvPr>
          <p:cNvCxnSpPr>
            <a:cxnSpLocks/>
          </p:cNvCxnSpPr>
          <p:nvPr/>
        </p:nvCxnSpPr>
        <p:spPr>
          <a:xfrm>
            <a:off x="6846366" y="3794294"/>
            <a:ext cx="169850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BD78F4F5-F6BB-8A82-E01A-BA338F4E1EAD}"/>
              </a:ext>
            </a:extLst>
          </p:cNvPr>
          <p:cNvSpPr/>
          <p:nvPr/>
        </p:nvSpPr>
        <p:spPr>
          <a:xfrm>
            <a:off x="9339444" y="844599"/>
            <a:ext cx="293168" cy="3272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87446-AB4E-C7E7-AE0B-D3D92E3AC545}"/>
              </a:ext>
            </a:extLst>
          </p:cNvPr>
          <p:cNvSpPr txBox="1"/>
          <p:nvPr/>
        </p:nvSpPr>
        <p:spPr>
          <a:xfrm>
            <a:off x="9731496" y="2080085"/>
            <a:ext cx="16508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Height h of the tree ranges from </a:t>
            </a:r>
            <a:r>
              <a:rPr lang="en-CA" b="1" dirty="0"/>
              <a:t>n</a:t>
            </a:r>
            <a:r>
              <a:rPr lang="en-CA" dirty="0"/>
              <a:t> to </a:t>
            </a:r>
            <a:r>
              <a:rPr lang="en-CA" b="1" dirty="0"/>
              <a:t>log n</a:t>
            </a:r>
            <a:endParaRPr lang="en-AU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3EBF09-B6A9-9BFA-E445-5F929ED19C3A}"/>
              </a:ext>
            </a:extLst>
          </p:cNvPr>
          <p:cNvSpPr txBox="1"/>
          <p:nvPr/>
        </p:nvSpPr>
        <p:spPr>
          <a:xfrm>
            <a:off x="6244366" y="318645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Binary search tree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47B946-D849-BF13-E7DF-D8BD9423280B}"/>
              </a:ext>
            </a:extLst>
          </p:cNvPr>
          <p:cNvSpPr txBox="1"/>
          <p:nvPr/>
        </p:nvSpPr>
        <p:spPr>
          <a:xfrm>
            <a:off x="1675673" y="2477954"/>
            <a:ext cx="288891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worst-case</a:t>
            </a:r>
            <a:r>
              <a:rPr lang="en-CA" dirty="0"/>
              <a:t> performance of </a:t>
            </a:r>
            <a:r>
              <a:rPr lang="en-CA" b="1" dirty="0"/>
              <a:t>contains(k)</a:t>
            </a:r>
            <a:r>
              <a:rPr lang="en-CA" dirty="0"/>
              <a:t> is </a:t>
            </a:r>
            <a:r>
              <a:rPr lang="en-CA" b="1" dirty="0"/>
              <a:t>O(h)</a:t>
            </a:r>
            <a:r>
              <a:rPr lang="en-CA" dirty="0"/>
              <a:t>, where </a:t>
            </a:r>
            <a:r>
              <a:rPr lang="en-CA" b="1" dirty="0"/>
              <a:t>h</a:t>
            </a:r>
            <a:r>
              <a:rPr lang="en-CA" dirty="0"/>
              <a:t> is the height of the tree.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0E3226-CF22-7FB2-C1CA-462785265F49}"/>
              </a:ext>
            </a:extLst>
          </p:cNvPr>
          <p:cNvSpPr txBox="1"/>
          <p:nvPr/>
        </p:nvSpPr>
        <p:spPr>
          <a:xfrm>
            <a:off x="2149932" y="3426995"/>
            <a:ext cx="22740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bool contains(k)</a:t>
            </a:r>
            <a:br>
              <a:rPr lang="en-CA" dirty="0"/>
            </a:br>
            <a:r>
              <a:rPr lang="en-CA" dirty="0"/>
              <a:t>   p = root</a:t>
            </a:r>
            <a:br>
              <a:rPr lang="en-CA" dirty="0"/>
            </a:br>
            <a:r>
              <a:rPr lang="en-CA" dirty="0"/>
              <a:t>   while p != </a:t>
            </a:r>
            <a:r>
              <a:rPr lang="en-CA" dirty="0" err="1"/>
              <a:t>nullptr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     if k == p-&gt;key:</a:t>
            </a:r>
            <a:br>
              <a:rPr lang="en-CA" dirty="0"/>
            </a:br>
            <a:r>
              <a:rPr lang="en-CA" dirty="0"/>
              <a:t>               return true</a:t>
            </a:r>
          </a:p>
          <a:p>
            <a:r>
              <a:rPr lang="en-CA" dirty="0"/>
              <a:t>         else if k &lt; p-&gt;key:</a:t>
            </a:r>
            <a:br>
              <a:rPr lang="en-CA" dirty="0"/>
            </a:br>
            <a:r>
              <a:rPr lang="en-CA" dirty="0"/>
              <a:t>               p = p-&gt;left</a:t>
            </a:r>
            <a:br>
              <a:rPr lang="en-CA" dirty="0"/>
            </a:br>
            <a:r>
              <a:rPr lang="en-CA" dirty="0"/>
              <a:t>         else if k &gt; p-&gt;key:</a:t>
            </a:r>
            <a:br>
              <a:rPr lang="en-CA" dirty="0"/>
            </a:br>
            <a:r>
              <a:rPr lang="en-CA" dirty="0"/>
              <a:t>               p = p-&gt;right</a:t>
            </a:r>
          </a:p>
          <a:p>
            <a:r>
              <a:rPr lang="en-CA" dirty="0"/>
              <a:t>   return false</a:t>
            </a:r>
            <a:br>
              <a:rPr lang="en-CA" dirty="0"/>
            </a:br>
            <a:r>
              <a:rPr lang="en-CA" dirty="0"/>
              <a:t> 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58180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4159-B77F-D6E5-F12C-357039C1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Binary Search Trees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A48B4-F5F7-F130-6FE0-792A8A9BA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These 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  <a:p>
            <a:r>
              <a:rPr lang="en-CA" b="1" dirty="0"/>
              <a:t>Adding</a:t>
            </a:r>
            <a:r>
              <a:rPr lang="en-CA" dirty="0"/>
              <a:t> and </a:t>
            </a:r>
            <a:r>
              <a:rPr lang="en-CA" b="1" dirty="0"/>
              <a:t>deleting</a:t>
            </a:r>
            <a:r>
              <a:rPr lang="en-CA" dirty="0"/>
              <a:t> keys can change the shape of the BST</a:t>
            </a:r>
          </a:p>
          <a:p>
            <a:pPr lvl="1"/>
            <a:r>
              <a:rPr lang="en-CA" dirty="0"/>
              <a:t>They could </a:t>
            </a:r>
            <a:r>
              <a:rPr lang="en-CA" b="1" dirty="0"/>
              <a:t>increase the height</a:t>
            </a:r>
            <a:r>
              <a:rPr lang="en-CA" dirty="0"/>
              <a:t>, slowing down height-based tree operations</a:t>
            </a:r>
          </a:p>
          <a:p>
            <a:r>
              <a:rPr lang="en-CA" dirty="0"/>
              <a:t>In practice, </a:t>
            </a:r>
            <a:r>
              <a:rPr lang="en-CA" b="1" dirty="0"/>
              <a:t>plain</a:t>
            </a:r>
            <a:r>
              <a:rPr lang="en-CA" dirty="0"/>
              <a:t> BSTs can become quite tall, making them perform very poorly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DE9F1-F821-FCBA-EE95-D970B4B0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52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47947E0-B03D-2D91-600F-8402E247D534}"/>
                  </a:ext>
                </a:extLst>
              </p14:cNvPr>
              <p14:cNvContentPartPr/>
              <p14:nvPr/>
            </p14:nvContentPartPr>
            <p14:xfrm>
              <a:off x="1100160" y="2218320"/>
              <a:ext cx="9506520" cy="1860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47947E0-B03D-2D91-600F-8402E247D5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0800" y="2208960"/>
                <a:ext cx="9525240" cy="18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523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4760-CEC6-914F-AF64-E3CA8D56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87221" cy="1325563"/>
          </a:xfrm>
        </p:spPr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C790D-A0C0-3CDE-8E32-3D5357E10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87221" cy="2821945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AVL trees </a:t>
            </a:r>
            <a:r>
              <a:rPr lang="en-CA" dirty="0"/>
              <a:t>are binary search trees</a:t>
            </a:r>
            <a:r>
              <a:rPr lang="en-AU" dirty="0"/>
              <a:t> whose height is guaranteed to be O(log n)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AVL trees </a:t>
            </a:r>
            <a:r>
              <a:rPr lang="en-AU" dirty="0"/>
              <a:t>satisfy the height-balance property: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53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DCC5B6-F390-4401-A17F-F3609E2CE8FF}"/>
              </a:ext>
            </a:extLst>
          </p:cNvPr>
          <p:cNvGrpSpPr/>
          <p:nvPr/>
        </p:nvGrpSpPr>
        <p:grpSpPr>
          <a:xfrm>
            <a:off x="9020175" y="2936927"/>
            <a:ext cx="2095500" cy="3305594"/>
            <a:chOff x="6044753" y="163579"/>
            <a:chExt cx="2095500" cy="330559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E648BB5-AFD7-AAAC-0D27-C4DF65A1A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4753" y="163579"/>
              <a:ext cx="2095500" cy="293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0C20C2-C182-8533-2DE3-53E5D179E268}"/>
                </a:ext>
              </a:extLst>
            </p:cNvPr>
            <p:cNvSpPr txBox="1"/>
            <p:nvPr/>
          </p:nvSpPr>
          <p:spPr>
            <a:xfrm>
              <a:off x="6347363" y="3099841"/>
              <a:ext cx="1490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Evgenii Landis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CE409C-172B-07C2-0775-9328E983A673}"/>
              </a:ext>
            </a:extLst>
          </p:cNvPr>
          <p:cNvGrpSpPr/>
          <p:nvPr/>
        </p:nvGrpSpPr>
        <p:grpSpPr>
          <a:xfrm>
            <a:off x="8782050" y="365125"/>
            <a:ext cx="2571750" cy="2169557"/>
            <a:chOff x="8157887" y="4146092"/>
            <a:chExt cx="2571750" cy="2169557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325A1CE-DFF7-A5E8-1E51-BCDE163A09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887" y="4146092"/>
              <a:ext cx="2571750" cy="180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FEED09-3B05-EE8B-3210-9DF50B6C3A2B}"/>
                </a:ext>
              </a:extLst>
            </p:cNvPr>
            <p:cNvSpPr txBox="1"/>
            <p:nvPr/>
          </p:nvSpPr>
          <p:spPr>
            <a:xfrm>
              <a:off x="8281521" y="5946317"/>
              <a:ext cx="2324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Georgy Adelson-Velsky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8E5A540-E702-1A38-546C-F57E078B18E2}"/>
              </a:ext>
            </a:extLst>
          </p:cNvPr>
          <p:cNvSpPr txBox="1"/>
          <p:nvPr/>
        </p:nvSpPr>
        <p:spPr>
          <a:xfrm>
            <a:off x="6638607" y="2135273"/>
            <a:ext cx="190233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Here are the two inventors of the AVL tree. Can you guess why they’re called </a:t>
            </a:r>
            <a:r>
              <a:rPr lang="en-CA" b="1" dirty="0"/>
              <a:t>AVL</a:t>
            </a:r>
            <a:r>
              <a:rPr lang="en-CA" dirty="0"/>
              <a:t> trees?</a:t>
            </a:r>
            <a:endParaRPr lang="en-A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FF1789-F43F-8554-AB89-037D59B45104}"/>
              </a:ext>
            </a:extLst>
          </p:cNvPr>
          <p:cNvSpPr txBox="1"/>
          <p:nvPr/>
        </p:nvSpPr>
        <p:spPr>
          <a:xfrm>
            <a:off x="1251689" y="4620608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7A44BA6-5F51-B72B-1ECE-3630A59A60C5}"/>
                  </a:ext>
                </a:extLst>
              </p14:cNvPr>
              <p14:cNvContentPartPr/>
              <p14:nvPr/>
            </p14:nvContentPartPr>
            <p14:xfrm>
              <a:off x="3346560" y="2433960"/>
              <a:ext cx="7442640" cy="4189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7A44BA6-5F51-B72B-1ECE-3630A59A60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7200" y="2424600"/>
                <a:ext cx="7461360" cy="42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66801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54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14060" y="608892"/>
            <a:ext cx="155016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are the </a:t>
            </a:r>
            <a:r>
              <a:rPr lang="en-CA" b="1" dirty="0"/>
              <a:t>heights</a:t>
            </a:r>
            <a:r>
              <a:rPr lang="en-CA" dirty="0"/>
              <a:t> of each node?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7342" y="613357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AAA44F-B8B4-25DF-BC86-0B9157B98F84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867C02A-B1F7-65A3-99EB-190760AC90DD}"/>
                  </a:ext>
                </a:extLst>
              </p14:cNvPr>
              <p14:cNvContentPartPr/>
              <p14:nvPr/>
            </p14:nvContentPartPr>
            <p14:xfrm>
              <a:off x="4257720" y="1087920"/>
              <a:ext cx="7516080" cy="4145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867C02A-B1F7-65A3-99EB-190760AC90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8360" y="1078560"/>
                <a:ext cx="7534800" cy="416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47191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55</a:t>
            </a:fld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36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3156780-25E4-87BD-9288-7821277C2EB4}"/>
              </a:ext>
            </a:extLst>
          </p:cNvPr>
          <p:cNvSpPr txBox="1"/>
          <p:nvPr/>
        </p:nvSpPr>
        <p:spPr>
          <a:xfrm>
            <a:off x="4170585" y="4947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4A2E51-6A83-9CE0-30CF-FEF9C60B407D}"/>
              </a:ext>
            </a:extLst>
          </p:cNvPr>
          <p:cNvSpPr txBox="1"/>
          <p:nvPr/>
        </p:nvSpPr>
        <p:spPr>
          <a:xfrm>
            <a:off x="499667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D1F9DBB-AC20-1152-6CA9-69A9791510DF}"/>
              </a:ext>
            </a:extLst>
          </p:cNvPr>
          <p:cNvSpPr txBox="1"/>
          <p:nvPr/>
        </p:nvSpPr>
        <p:spPr>
          <a:xfrm>
            <a:off x="5876525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271A9B0-A32E-B6A1-1C1C-C6B88A88B751}"/>
              </a:ext>
            </a:extLst>
          </p:cNvPr>
          <p:cNvSpPr txBox="1"/>
          <p:nvPr/>
        </p:nvSpPr>
        <p:spPr>
          <a:xfrm>
            <a:off x="3464040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0822140-247B-105A-6D1A-454D5743D173}"/>
              </a:ext>
            </a:extLst>
          </p:cNvPr>
          <p:cNvSpPr txBox="1"/>
          <p:nvPr/>
        </p:nvSpPr>
        <p:spPr>
          <a:xfrm>
            <a:off x="4075843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E3A8B8-A6A9-3A84-A0DB-1F5E63588FA7}"/>
              </a:ext>
            </a:extLst>
          </p:cNvPr>
          <p:cNvSpPr txBox="1"/>
          <p:nvPr/>
        </p:nvSpPr>
        <p:spPr>
          <a:xfrm>
            <a:off x="4988687" y="2188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96AEE-88D5-5299-8E72-3D525C9B7ABA}"/>
              </a:ext>
            </a:extLst>
          </p:cNvPr>
          <p:cNvSpPr txBox="1"/>
          <p:nvPr/>
        </p:nvSpPr>
        <p:spPr>
          <a:xfrm>
            <a:off x="4814060" y="608892"/>
            <a:ext cx="155016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are the </a:t>
            </a:r>
            <a:r>
              <a:rPr lang="en-CA" b="1" dirty="0"/>
              <a:t>heights</a:t>
            </a:r>
            <a:r>
              <a:rPr lang="en-CA" dirty="0"/>
              <a:t> of each node?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513500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56</a:t>
            </a:fld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36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3156780-25E4-87BD-9288-7821277C2EB4}"/>
              </a:ext>
            </a:extLst>
          </p:cNvPr>
          <p:cNvSpPr txBox="1"/>
          <p:nvPr/>
        </p:nvSpPr>
        <p:spPr>
          <a:xfrm>
            <a:off x="4170585" y="4947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4A2E51-6A83-9CE0-30CF-FEF9C60B407D}"/>
              </a:ext>
            </a:extLst>
          </p:cNvPr>
          <p:cNvSpPr txBox="1"/>
          <p:nvPr/>
        </p:nvSpPr>
        <p:spPr>
          <a:xfrm>
            <a:off x="499667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D1F9DBB-AC20-1152-6CA9-69A9791510DF}"/>
              </a:ext>
            </a:extLst>
          </p:cNvPr>
          <p:cNvSpPr txBox="1"/>
          <p:nvPr/>
        </p:nvSpPr>
        <p:spPr>
          <a:xfrm>
            <a:off x="5876525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271A9B0-A32E-B6A1-1C1C-C6B88A88B751}"/>
              </a:ext>
            </a:extLst>
          </p:cNvPr>
          <p:cNvSpPr txBox="1"/>
          <p:nvPr/>
        </p:nvSpPr>
        <p:spPr>
          <a:xfrm>
            <a:off x="3464040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0822140-247B-105A-6D1A-454D5743D173}"/>
              </a:ext>
            </a:extLst>
          </p:cNvPr>
          <p:cNvSpPr txBox="1"/>
          <p:nvPr/>
        </p:nvSpPr>
        <p:spPr>
          <a:xfrm>
            <a:off x="4075843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E3A8B8-A6A9-3A84-A0DB-1F5E63588FA7}"/>
              </a:ext>
            </a:extLst>
          </p:cNvPr>
          <p:cNvSpPr txBox="1"/>
          <p:nvPr/>
        </p:nvSpPr>
        <p:spPr>
          <a:xfrm>
            <a:off x="4988687" y="2188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96AEE-88D5-5299-8E72-3D525C9B7ABA}"/>
              </a:ext>
            </a:extLst>
          </p:cNvPr>
          <p:cNvSpPr txBox="1"/>
          <p:nvPr/>
        </p:nvSpPr>
        <p:spPr>
          <a:xfrm>
            <a:off x="4474280" y="625916"/>
            <a:ext cx="232732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Does this tree satisfy the Height-balance Property?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A0279-A369-9350-32D3-3B12F5A1B95B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3463B-8F52-155E-DDFA-DF46CFE34B16}"/>
              </a:ext>
            </a:extLst>
          </p:cNvPr>
          <p:cNvSpPr txBox="1"/>
          <p:nvPr/>
        </p:nvSpPr>
        <p:spPr>
          <a:xfrm>
            <a:off x="502338" y="2441647"/>
            <a:ext cx="232732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trees, we count the blue boxes as external nodes, and the circles with keys as internal nodes.</a:t>
            </a:r>
            <a:endParaRPr lang="en-AU" b="1" dirty="0"/>
          </a:p>
        </p:txBody>
      </p:sp>
      <p:pic>
        <p:nvPicPr>
          <p:cNvPr id="10" name="Graphic 9" descr="Question Mark with solid fill">
            <a:extLst>
              <a:ext uri="{FF2B5EF4-FFF2-40B4-BE49-F238E27FC236}">
                <a16:creationId xmlns:a16="http://schemas.microsoft.com/office/drawing/2014/main" id="{A9AFF1B6-35BD-7839-4368-E4A1C2B47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7342" y="613357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81F819-62A3-B288-0371-AF4F38D06B5D}"/>
              </a:ext>
            </a:extLst>
          </p:cNvPr>
          <p:cNvSpPr txBox="1"/>
          <p:nvPr/>
        </p:nvSpPr>
        <p:spPr>
          <a:xfrm>
            <a:off x="5429590" y="2374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C13B0-43D0-CABE-6DC2-AC123BED9541}"/>
              </a:ext>
            </a:extLst>
          </p:cNvPr>
          <p:cNvSpPr txBox="1"/>
          <p:nvPr/>
        </p:nvSpPr>
        <p:spPr>
          <a:xfrm>
            <a:off x="4495128" y="3318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EB9D2-8429-723B-0D05-D88D3C40C516}"/>
              </a:ext>
            </a:extLst>
          </p:cNvPr>
          <p:cNvSpPr txBox="1"/>
          <p:nvPr/>
        </p:nvSpPr>
        <p:spPr>
          <a:xfrm>
            <a:off x="6280955" y="3326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893C3-FF04-E70D-68A2-7B067BDED469}"/>
              </a:ext>
            </a:extLst>
          </p:cNvPr>
          <p:cNvSpPr txBox="1"/>
          <p:nvPr/>
        </p:nvSpPr>
        <p:spPr>
          <a:xfrm>
            <a:off x="3908695" y="4306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9DD8F7-471F-837A-FA01-E063B5A17D81}"/>
              </a:ext>
            </a:extLst>
          </p:cNvPr>
          <p:cNvSpPr txBox="1"/>
          <p:nvPr/>
        </p:nvSpPr>
        <p:spPr>
          <a:xfrm>
            <a:off x="5405748" y="4318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4AFB8E-B815-6B5E-3AB3-4A4FA164F3B2}"/>
              </a:ext>
            </a:extLst>
          </p:cNvPr>
          <p:cNvSpPr txBox="1"/>
          <p:nvPr/>
        </p:nvSpPr>
        <p:spPr>
          <a:xfrm>
            <a:off x="4606499" y="5089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BE6017C-9450-35BC-B70B-EE0DCAF213F1}"/>
                  </a:ext>
                </a:extLst>
              </p14:cNvPr>
              <p14:cNvContentPartPr/>
              <p14:nvPr/>
            </p14:nvContentPartPr>
            <p14:xfrm>
              <a:off x="2484000" y="1245240"/>
              <a:ext cx="4074480" cy="4258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BE6017C-9450-35BC-B70B-EE0DCAF213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4640" y="1235880"/>
                <a:ext cx="4093200" cy="427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55378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57</a:t>
            </a:fld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36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3156780-25E4-87BD-9288-7821277C2EB4}"/>
              </a:ext>
            </a:extLst>
          </p:cNvPr>
          <p:cNvSpPr txBox="1"/>
          <p:nvPr/>
        </p:nvSpPr>
        <p:spPr>
          <a:xfrm>
            <a:off x="4170585" y="4947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4A2E51-6A83-9CE0-30CF-FEF9C60B407D}"/>
              </a:ext>
            </a:extLst>
          </p:cNvPr>
          <p:cNvSpPr txBox="1"/>
          <p:nvPr/>
        </p:nvSpPr>
        <p:spPr>
          <a:xfrm>
            <a:off x="499667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D1F9DBB-AC20-1152-6CA9-69A9791510DF}"/>
              </a:ext>
            </a:extLst>
          </p:cNvPr>
          <p:cNvSpPr txBox="1"/>
          <p:nvPr/>
        </p:nvSpPr>
        <p:spPr>
          <a:xfrm>
            <a:off x="5876525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271A9B0-A32E-B6A1-1C1C-C6B88A88B751}"/>
              </a:ext>
            </a:extLst>
          </p:cNvPr>
          <p:cNvSpPr txBox="1"/>
          <p:nvPr/>
        </p:nvSpPr>
        <p:spPr>
          <a:xfrm>
            <a:off x="3464040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0822140-247B-105A-6D1A-454D5743D173}"/>
              </a:ext>
            </a:extLst>
          </p:cNvPr>
          <p:cNvSpPr txBox="1"/>
          <p:nvPr/>
        </p:nvSpPr>
        <p:spPr>
          <a:xfrm>
            <a:off x="4075843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E3A8B8-A6A9-3A84-A0DB-1F5E63588FA7}"/>
              </a:ext>
            </a:extLst>
          </p:cNvPr>
          <p:cNvSpPr txBox="1"/>
          <p:nvPr/>
        </p:nvSpPr>
        <p:spPr>
          <a:xfrm>
            <a:off x="4988687" y="2188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96AEE-88D5-5299-8E72-3D525C9B7ABA}"/>
              </a:ext>
            </a:extLst>
          </p:cNvPr>
          <p:cNvSpPr txBox="1"/>
          <p:nvPr/>
        </p:nvSpPr>
        <p:spPr>
          <a:xfrm>
            <a:off x="4474280" y="625916"/>
            <a:ext cx="232732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Does this tree satisfy the Height-balance Property?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A0279-A369-9350-32D3-3B12F5A1B95B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3463B-8F52-155E-DDFA-DF46CFE34B16}"/>
              </a:ext>
            </a:extLst>
          </p:cNvPr>
          <p:cNvSpPr txBox="1"/>
          <p:nvPr/>
        </p:nvSpPr>
        <p:spPr>
          <a:xfrm>
            <a:off x="502338" y="2441647"/>
            <a:ext cx="232732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trees, we count the blue boxes as external nodes, and the circles with keys as internal nodes.</a:t>
            </a:r>
            <a:endParaRPr lang="en-A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81F819-62A3-B288-0371-AF4F38D06B5D}"/>
              </a:ext>
            </a:extLst>
          </p:cNvPr>
          <p:cNvSpPr txBox="1"/>
          <p:nvPr/>
        </p:nvSpPr>
        <p:spPr>
          <a:xfrm>
            <a:off x="5429590" y="2374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C13B0-43D0-CABE-6DC2-AC123BED9541}"/>
              </a:ext>
            </a:extLst>
          </p:cNvPr>
          <p:cNvSpPr txBox="1"/>
          <p:nvPr/>
        </p:nvSpPr>
        <p:spPr>
          <a:xfrm>
            <a:off x="4495128" y="3318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EB9D2-8429-723B-0D05-D88D3C40C516}"/>
              </a:ext>
            </a:extLst>
          </p:cNvPr>
          <p:cNvSpPr txBox="1"/>
          <p:nvPr/>
        </p:nvSpPr>
        <p:spPr>
          <a:xfrm>
            <a:off x="6280955" y="3326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893C3-FF04-E70D-68A2-7B067BDED469}"/>
              </a:ext>
            </a:extLst>
          </p:cNvPr>
          <p:cNvSpPr txBox="1"/>
          <p:nvPr/>
        </p:nvSpPr>
        <p:spPr>
          <a:xfrm>
            <a:off x="3908695" y="4306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9DD8F7-471F-837A-FA01-E063B5A17D81}"/>
              </a:ext>
            </a:extLst>
          </p:cNvPr>
          <p:cNvSpPr txBox="1"/>
          <p:nvPr/>
        </p:nvSpPr>
        <p:spPr>
          <a:xfrm>
            <a:off x="5405748" y="4318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4AFB8E-B815-6B5E-3AB3-4A4FA164F3B2}"/>
              </a:ext>
            </a:extLst>
          </p:cNvPr>
          <p:cNvSpPr txBox="1"/>
          <p:nvPr/>
        </p:nvSpPr>
        <p:spPr>
          <a:xfrm>
            <a:off x="4606499" y="5089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22391-1701-8FF7-1176-DC954110A49C}"/>
              </a:ext>
            </a:extLst>
          </p:cNvPr>
          <p:cNvSpPr txBox="1"/>
          <p:nvPr/>
        </p:nvSpPr>
        <p:spPr>
          <a:xfrm>
            <a:off x="8298650" y="2280849"/>
            <a:ext cx="2613694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No!</a:t>
            </a:r>
            <a:br>
              <a:rPr lang="en-CA" dirty="0"/>
            </a:br>
            <a:r>
              <a:rPr lang="en-CA" dirty="0"/>
              <a:t>To be height-balanced, every key node’s children must differ by at most 1.</a:t>
            </a:r>
          </a:p>
          <a:p>
            <a:pPr algn="ctr"/>
            <a:br>
              <a:rPr lang="en-CA" b="1" dirty="0"/>
            </a:br>
            <a:r>
              <a:rPr lang="en-CA" dirty="0"/>
              <a:t>But the root node has children whose height differs by 2, so it is not height-balanced.</a:t>
            </a:r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0CDD07-24A8-6E6D-829C-B54F18B1538C}"/>
              </a:ext>
            </a:extLst>
          </p:cNvPr>
          <p:cNvCxnSpPr/>
          <p:nvPr/>
        </p:nvCxnSpPr>
        <p:spPr>
          <a:xfrm>
            <a:off x="6960486" y="1549246"/>
            <a:ext cx="2327097" cy="89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C75A6C-8D36-47C3-050C-D5B998507A64}"/>
              </a:ext>
            </a:extLst>
          </p:cNvPr>
          <p:cNvCxnSpPr/>
          <p:nvPr/>
        </p:nvCxnSpPr>
        <p:spPr>
          <a:xfrm flipH="1" flipV="1">
            <a:off x="5917237" y="2558118"/>
            <a:ext cx="3453474" cy="113724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CFF942-1701-DB0B-EA5E-3E15E8B7E62B}"/>
              </a:ext>
            </a:extLst>
          </p:cNvPr>
          <p:cNvSpPr txBox="1"/>
          <p:nvPr/>
        </p:nvSpPr>
        <p:spPr>
          <a:xfrm>
            <a:off x="6335943" y="5510143"/>
            <a:ext cx="217632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Not</a:t>
            </a:r>
            <a:r>
              <a:rPr lang="en-CA" dirty="0"/>
              <a:t> height-balanced,</a:t>
            </a:r>
          </a:p>
          <a:p>
            <a:pPr algn="ctr"/>
            <a:r>
              <a:rPr lang="en-CA" b="1" dirty="0"/>
              <a:t>so not an AVL tree.</a:t>
            </a:r>
            <a:endParaRPr lang="en-AU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DEE340-83CD-6544-C8FF-14CBD8F021C8}"/>
                  </a:ext>
                </a:extLst>
              </p14:cNvPr>
              <p14:cNvContentPartPr/>
              <p14:nvPr/>
            </p14:nvContentPartPr>
            <p14:xfrm>
              <a:off x="5475960" y="2791080"/>
              <a:ext cx="1047240" cy="738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DEE340-83CD-6544-C8FF-14CBD8F021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6600" y="2781720"/>
                <a:ext cx="1065960" cy="75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8506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58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5001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59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null pointers)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77242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961621" y="331201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151" name="Graphic 150" descr="Question Mark with solid fill">
            <a:extLst>
              <a:ext uri="{FF2B5EF4-FFF2-40B4-BE49-F238E27FC236}">
                <a16:creationId xmlns:a16="http://schemas.microsoft.com/office/drawing/2014/main" id="{F38EAB0E-3D57-2263-7431-F1182F795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1965" y="4511726"/>
            <a:ext cx="914400" cy="914400"/>
          </a:xfrm>
          <a:prstGeom prst="rect">
            <a:avLst/>
          </a:prstGeom>
        </p:spPr>
      </p:pic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026A9E33-17B6-0086-B6F9-B9C2CAC6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</a:t>
            </a:fld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6972F0-F153-1E4B-B42A-032192AB939C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2</a:t>
            </a:r>
            <a:endParaRPr lang="en-AU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B6DFCCA-7E92-A469-1EE4-4942B498531D}"/>
                  </a:ext>
                </a:extLst>
              </p14:cNvPr>
              <p14:cNvContentPartPr/>
              <p14:nvPr/>
            </p14:nvContentPartPr>
            <p14:xfrm>
              <a:off x="8643240" y="1055880"/>
              <a:ext cx="1804680" cy="3296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B6DFCCA-7E92-A469-1EE4-4942B49853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33880" y="1046520"/>
                <a:ext cx="1823400" cy="331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32312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60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917032A7-DE20-FAE3-0796-16DFBEBAE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5905" y="275847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913E2-2F1C-1730-B090-DDD0FED2B212}"/>
              </a:ext>
            </a:extLst>
          </p:cNvPr>
          <p:cNvSpPr txBox="1"/>
          <p:nvPr/>
        </p:nvSpPr>
        <p:spPr>
          <a:xfrm>
            <a:off x="8234689" y="4450033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height-balanced?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6ADBF4-1A76-7711-0D3F-87FF80F81D9F}"/>
              </a:ext>
            </a:extLst>
          </p:cNvPr>
          <p:cNvSpPr txBox="1"/>
          <p:nvPr/>
        </p:nvSpPr>
        <p:spPr>
          <a:xfrm>
            <a:off x="8234689" y="5289031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heights of all the nodes?</a:t>
            </a:r>
            <a:endParaRPr lang="en-AU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C6E1CE-D009-A888-DF09-1CA40537C78B}"/>
              </a:ext>
            </a:extLst>
          </p:cNvPr>
          <p:cNvSpPr txBox="1"/>
          <p:nvPr/>
        </p:nvSpPr>
        <p:spPr>
          <a:xfrm>
            <a:off x="8258457" y="5967775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height-balance differences?</a:t>
            </a:r>
            <a:endParaRPr lang="en-AU" sz="1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3958608-D63A-79DC-5D1A-4A7FDD1A6349}"/>
                  </a:ext>
                </a:extLst>
              </p14:cNvPr>
              <p14:cNvContentPartPr/>
              <p14:nvPr/>
            </p14:nvContentPartPr>
            <p14:xfrm>
              <a:off x="2573280" y="1690560"/>
              <a:ext cx="8102880" cy="4834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3958608-D63A-79DC-5D1A-4A7FDD1A63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63920" y="1681200"/>
                <a:ext cx="8121600" cy="485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27137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61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917032A7-DE20-FAE3-0796-16DFBEBAE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5905" y="275847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913E2-2F1C-1730-B090-DDD0FED2B212}"/>
              </a:ext>
            </a:extLst>
          </p:cNvPr>
          <p:cNvSpPr txBox="1"/>
          <p:nvPr/>
        </p:nvSpPr>
        <p:spPr>
          <a:xfrm>
            <a:off x="8234689" y="4450033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height-balanced?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A9EB9-7DEF-B940-8BB9-EC40CFBB67A1}"/>
              </a:ext>
            </a:extLst>
          </p:cNvPr>
          <p:cNvSpPr txBox="1"/>
          <p:nvPr/>
        </p:nvSpPr>
        <p:spPr>
          <a:xfrm>
            <a:off x="3488159" y="4111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C9229-4DCC-83D1-74F5-215DDD42D798}"/>
              </a:ext>
            </a:extLst>
          </p:cNvPr>
          <p:cNvSpPr txBox="1"/>
          <p:nvPr/>
        </p:nvSpPr>
        <p:spPr>
          <a:xfrm>
            <a:off x="498868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D4A8E-7D94-254C-8F2B-268FFB37162B}"/>
              </a:ext>
            </a:extLst>
          </p:cNvPr>
          <p:cNvSpPr txBox="1"/>
          <p:nvPr/>
        </p:nvSpPr>
        <p:spPr>
          <a:xfrm>
            <a:off x="5867021" y="3192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EB1AF-930C-7888-96ED-521DFAADB545}"/>
              </a:ext>
            </a:extLst>
          </p:cNvPr>
          <p:cNvSpPr txBox="1"/>
          <p:nvPr/>
        </p:nvSpPr>
        <p:spPr>
          <a:xfrm>
            <a:off x="4032481" y="3147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8762D7-0BAB-2346-6A24-4D70F6A980D9}"/>
              </a:ext>
            </a:extLst>
          </p:cNvPr>
          <p:cNvSpPr txBox="1"/>
          <p:nvPr/>
        </p:nvSpPr>
        <p:spPr>
          <a:xfrm>
            <a:off x="4998716" y="21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ACD64-3915-676F-E8BF-1EFFA401BD97}"/>
              </a:ext>
            </a:extLst>
          </p:cNvPr>
          <p:cNvSpPr txBox="1"/>
          <p:nvPr/>
        </p:nvSpPr>
        <p:spPr>
          <a:xfrm>
            <a:off x="8234689" y="5289031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heights of all the nodes?</a:t>
            </a:r>
            <a:endParaRPr lang="en-AU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B4915-46AD-2FE3-FA4D-E8266DAE3680}"/>
              </a:ext>
            </a:extLst>
          </p:cNvPr>
          <p:cNvSpPr txBox="1"/>
          <p:nvPr/>
        </p:nvSpPr>
        <p:spPr>
          <a:xfrm>
            <a:off x="8258457" y="5967775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height-balance differences?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11978143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62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917032A7-DE20-FAE3-0796-16DFBEBAE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5905" y="275847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913E2-2F1C-1730-B090-DDD0FED2B212}"/>
              </a:ext>
            </a:extLst>
          </p:cNvPr>
          <p:cNvSpPr txBox="1"/>
          <p:nvPr/>
        </p:nvSpPr>
        <p:spPr>
          <a:xfrm>
            <a:off x="8234689" y="4450033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height-balanced?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A9EB9-7DEF-B940-8BB9-EC40CFBB67A1}"/>
              </a:ext>
            </a:extLst>
          </p:cNvPr>
          <p:cNvSpPr txBox="1"/>
          <p:nvPr/>
        </p:nvSpPr>
        <p:spPr>
          <a:xfrm>
            <a:off x="3488159" y="4111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C9229-4DCC-83D1-74F5-215DDD42D798}"/>
              </a:ext>
            </a:extLst>
          </p:cNvPr>
          <p:cNvSpPr txBox="1"/>
          <p:nvPr/>
        </p:nvSpPr>
        <p:spPr>
          <a:xfrm>
            <a:off x="498868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D4A8E-7D94-254C-8F2B-268FFB37162B}"/>
              </a:ext>
            </a:extLst>
          </p:cNvPr>
          <p:cNvSpPr txBox="1"/>
          <p:nvPr/>
        </p:nvSpPr>
        <p:spPr>
          <a:xfrm>
            <a:off x="5867021" y="3192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EB1AF-930C-7888-96ED-521DFAADB545}"/>
              </a:ext>
            </a:extLst>
          </p:cNvPr>
          <p:cNvSpPr txBox="1"/>
          <p:nvPr/>
        </p:nvSpPr>
        <p:spPr>
          <a:xfrm>
            <a:off x="4032481" y="3147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8762D7-0BAB-2346-6A24-4D70F6A980D9}"/>
              </a:ext>
            </a:extLst>
          </p:cNvPr>
          <p:cNvSpPr txBox="1"/>
          <p:nvPr/>
        </p:nvSpPr>
        <p:spPr>
          <a:xfrm>
            <a:off x="4998716" y="21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A8FACC-2EC1-F35D-DAFE-80BAFE7D857E}"/>
              </a:ext>
            </a:extLst>
          </p:cNvPr>
          <p:cNvSpPr txBox="1"/>
          <p:nvPr/>
        </p:nvSpPr>
        <p:spPr>
          <a:xfrm>
            <a:off x="3896193" y="4302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33CEC2-E448-AEBF-93E0-4432237CCB89}"/>
              </a:ext>
            </a:extLst>
          </p:cNvPr>
          <p:cNvSpPr txBox="1"/>
          <p:nvPr/>
        </p:nvSpPr>
        <p:spPr>
          <a:xfrm>
            <a:off x="5386523" y="4302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FD8522-CDFA-4092-CEF2-B739DFAEF7CB}"/>
              </a:ext>
            </a:extLst>
          </p:cNvPr>
          <p:cNvSpPr txBox="1"/>
          <p:nvPr/>
        </p:nvSpPr>
        <p:spPr>
          <a:xfrm>
            <a:off x="6284908" y="3325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232A31-8823-D4D1-D479-88321EE9B905}"/>
              </a:ext>
            </a:extLst>
          </p:cNvPr>
          <p:cNvSpPr txBox="1"/>
          <p:nvPr/>
        </p:nvSpPr>
        <p:spPr>
          <a:xfrm>
            <a:off x="4494845" y="3335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42A345-83A3-B9D7-C596-FE2FAC880541}"/>
              </a:ext>
            </a:extLst>
          </p:cNvPr>
          <p:cNvSpPr txBox="1"/>
          <p:nvPr/>
        </p:nvSpPr>
        <p:spPr>
          <a:xfrm>
            <a:off x="5434381" y="2371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83D7CC-59C9-1D66-9B45-7415DF933A61}"/>
              </a:ext>
            </a:extLst>
          </p:cNvPr>
          <p:cNvSpPr txBox="1"/>
          <p:nvPr/>
        </p:nvSpPr>
        <p:spPr>
          <a:xfrm>
            <a:off x="8234689" y="5289031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heights of all the nodes?</a:t>
            </a:r>
            <a:endParaRPr lang="en-AU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0CAE5A-4EF4-C6D5-BD8F-E3A1C376F213}"/>
              </a:ext>
            </a:extLst>
          </p:cNvPr>
          <p:cNvSpPr txBox="1"/>
          <p:nvPr/>
        </p:nvSpPr>
        <p:spPr>
          <a:xfrm>
            <a:off x="8258457" y="5967775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height-balance differences?</a:t>
            </a:r>
            <a:endParaRPr lang="en-AU" sz="1400" b="1" dirty="0"/>
          </a:p>
        </p:txBody>
      </p:sp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293A0F7B-A41A-652A-D95C-AFC61C929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5905" y="4282513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0E59872-997B-D353-0AF2-4F2C5B7EF9F4}"/>
              </a:ext>
            </a:extLst>
          </p:cNvPr>
          <p:cNvSpPr txBox="1"/>
          <p:nvPr/>
        </p:nvSpPr>
        <p:spPr>
          <a:xfrm>
            <a:off x="6335943" y="5967775"/>
            <a:ext cx="1493864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All the differences are at most 1.</a:t>
            </a:r>
            <a:endParaRPr lang="en-AU" sz="1400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A0957E-0505-CC8E-FF28-5D26F70031CE}"/>
              </a:ext>
            </a:extLst>
          </p:cNvPr>
          <p:cNvCxnSpPr>
            <a:stCxn id="25" idx="0"/>
            <a:endCxn id="8" idx="1"/>
          </p:cNvCxnSpPr>
          <p:nvPr/>
        </p:nvCxnSpPr>
        <p:spPr>
          <a:xfrm flipV="1">
            <a:off x="7082875" y="4773199"/>
            <a:ext cx="1151814" cy="119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0008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63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7938461" y="2271703"/>
            <a:ext cx="25755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If the entire tree is an AVL tree, must the left and right sub-trees of the root also be AVL trees?</a:t>
            </a:r>
            <a:endParaRPr lang="en-AU" dirty="0"/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9753" y="2621541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2F9AE3-6617-5A63-040E-7A945C875B7D}"/>
              </a:ext>
            </a:extLst>
          </p:cNvPr>
          <p:cNvSpPr/>
          <p:nvPr/>
        </p:nvSpPr>
        <p:spPr>
          <a:xfrm>
            <a:off x="4993429" y="14768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1C1436-EEA1-A517-B260-EAD3DC20DBFB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4223600" y="1960055"/>
            <a:ext cx="856552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8B8955-D376-F96E-1DC9-9F3D20B6EFFC}"/>
              </a:ext>
            </a:extLst>
          </p:cNvPr>
          <p:cNvCxnSpPr>
            <a:cxnSpLocks/>
            <a:stCxn id="26" idx="5"/>
            <a:endCxn id="32" idx="0"/>
          </p:cNvCxnSpPr>
          <p:nvPr/>
        </p:nvCxnSpPr>
        <p:spPr>
          <a:xfrm>
            <a:off x="5498889" y="1960055"/>
            <a:ext cx="820592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92F496D-5038-EED2-01AE-3A03CCDB61E3}"/>
              </a:ext>
            </a:extLst>
          </p:cNvPr>
          <p:cNvSpPr/>
          <p:nvPr/>
        </p:nvSpPr>
        <p:spPr>
          <a:xfrm>
            <a:off x="3313800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209A662-3D65-D5C5-48FA-ED8D702E76AD}"/>
              </a:ext>
            </a:extLst>
          </p:cNvPr>
          <p:cNvSpPr/>
          <p:nvPr/>
        </p:nvSpPr>
        <p:spPr>
          <a:xfrm>
            <a:off x="5397465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FFE45C-AB02-674F-7E9C-A59DFD8D84C6}"/>
              </a:ext>
            </a:extLst>
          </p:cNvPr>
          <p:cNvSpPr txBox="1"/>
          <p:nvPr/>
        </p:nvSpPr>
        <p:spPr>
          <a:xfrm>
            <a:off x="4998671" y="157525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E2C8EF-0736-686C-DA85-B5C6A5BD351F}"/>
              </a:ext>
            </a:extLst>
          </p:cNvPr>
          <p:cNvSpPr txBox="1"/>
          <p:nvPr/>
        </p:nvSpPr>
        <p:spPr>
          <a:xfrm>
            <a:off x="3986613" y="4287249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D3122-76CA-50F1-EDE9-1133936B270E}"/>
              </a:ext>
            </a:extLst>
          </p:cNvPr>
          <p:cNvSpPr txBox="1"/>
          <p:nvPr/>
        </p:nvSpPr>
        <p:spPr>
          <a:xfrm>
            <a:off x="6007793" y="4287249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1B95CEEE-225E-4110-5305-F77A0613D2B3}"/>
              </a:ext>
            </a:extLst>
          </p:cNvPr>
          <p:cNvSpPr/>
          <p:nvPr/>
        </p:nvSpPr>
        <p:spPr>
          <a:xfrm>
            <a:off x="7344533" y="1398049"/>
            <a:ext cx="237071" cy="3022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69680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64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7938461" y="2271703"/>
            <a:ext cx="25755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If the entire tree is an AVL tree, must the left and right sub-trees of the root also be AVL trees?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2F9AE3-6617-5A63-040E-7A945C875B7D}"/>
              </a:ext>
            </a:extLst>
          </p:cNvPr>
          <p:cNvSpPr/>
          <p:nvPr/>
        </p:nvSpPr>
        <p:spPr>
          <a:xfrm>
            <a:off x="4993429" y="14768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1C1436-EEA1-A517-B260-EAD3DC20DBFB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4223600" y="1960055"/>
            <a:ext cx="856552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8B8955-D376-F96E-1DC9-9F3D20B6EFFC}"/>
              </a:ext>
            </a:extLst>
          </p:cNvPr>
          <p:cNvCxnSpPr>
            <a:cxnSpLocks/>
            <a:stCxn id="26" idx="5"/>
            <a:endCxn id="32" idx="0"/>
          </p:cNvCxnSpPr>
          <p:nvPr/>
        </p:nvCxnSpPr>
        <p:spPr>
          <a:xfrm>
            <a:off x="5498889" y="1960055"/>
            <a:ext cx="820592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92F496D-5038-EED2-01AE-3A03CCDB61E3}"/>
              </a:ext>
            </a:extLst>
          </p:cNvPr>
          <p:cNvSpPr/>
          <p:nvPr/>
        </p:nvSpPr>
        <p:spPr>
          <a:xfrm>
            <a:off x="3313800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209A662-3D65-D5C5-48FA-ED8D702E76AD}"/>
              </a:ext>
            </a:extLst>
          </p:cNvPr>
          <p:cNvSpPr/>
          <p:nvPr/>
        </p:nvSpPr>
        <p:spPr>
          <a:xfrm>
            <a:off x="5397465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FFE45C-AB02-674F-7E9C-A59DFD8D84C6}"/>
              </a:ext>
            </a:extLst>
          </p:cNvPr>
          <p:cNvSpPr txBox="1"/>
          <p:nvPr/>
        </p:nvSpPr>
        <p:spPr>
          <a:xfrm>
            <a:off x="4998671" y="157525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E2C8EF-0736-686C-DA85-B5C6A5BD351F}"/>
              </a:ext>
            </a:extLst>
          </p:cNvPr>
          <p:cNvSpPr txBox="1"/>
          <p:nvPr/>
        </p:nvSpPr>
        <p:spPr>
          <a:xfrm>
            <a:off x="3986613" y="4287249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D3122-76CA-50F1-EDE9-1133936B270E}"/>
              </a:ext>
            </a:extLst>
          </p:cNvPr>
          <p:cNvSpPr txBox="1"/>
          <p:nvPr/>
        </p:nvSpPr>
        <p:spPr>
          <a:xfrm>
            <a:off x="6007793" y="4287249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1B95CEEE-225E-4110-5305-F77A0613D2B3}"/>
              </a:ext>
            </a:extLst>
          </p:cNvPr>
          <p:cNvSpPr/>
          <p:nvPr/>
        </p:nvSpPr>
        <p:spPr>
          <a:xfrm>
            <a:off x="7344533" y="1398049"/>
            <a:ext cx="237071" cy="3022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FD1AD0-10E9-4DEC-CD5F-5D0BCB8CEBAD}"/>
              </a:ext>
            </a:extLst>
          </p:cNvPr>
          <p:cNvSpPr txBox="1"/>
          <p:nvPr/>
        </p:nvSpPr>
        <p:spPr>
          <a:xfrm>
            <a:off x="8141871" y="4267536"/>
            <a:ext cx="23721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Yes!</a:t>
            </a:r>
          </a:p>
          <a:p>
            <a:pPr algn="ctr"/>
            <a:r>
              <a:rPr lang="en-CA" dirty="0"/>
              <a:t>left and right are both AVL trees. In fact, all sub-trees of an AVL tree are also AVL trees.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0481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454-95E3-2F5C-D6ED-09B970D8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09AA-358A-412E-53F5-C4EE72C3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00B050"/>
                </a:solidFill>
              </a:rPr>
              <a:t>Key fact!</a:t>
            </a:r>
            <a:r>
              <a:rPr lang="en-CA" sz="3200" b="1" dirty="0"/>
              <a:t> </a:t>
            </a:r>
            <a:r>
              <a:rPr lang="en-CA" sz="3200" dirty="0"/>
              <a:t>The </a:t>
            </a:r>
            <a:r>
              <a:rPr lang="en-CA" sz="3200" b="1" dirty="0"/>
              <a:t>height</a:t>
            </a:r>
            <a:r>
              <a:rPr lang="en-CA" sz="3200" dirty="0"/>
              <a:t> of an AVL tree with n keys is </a:t>
            </a:r>
            <a:r>
              <a:rPr lang="en-CA" sz="3200" b="1" dirty="0"/>
              <a:t>O(log n)</a:t>
            </a:r>
            <a:br>
              <a:rPr lang="en-CA" b="1" dirty="0"/>
            </a:br>
            <a:r>
              <a:rPr lang="en-CA" sz="2400" dirty="0"/>
              <a:t>(see </a:t>
            </a:r>
            <a:r>
              <a:rPr lang="en-CA" sz="2400" b="1" dirty="0"/>
              <a:t>Proposition 10.2 </a:t>
            </a:r>
            <a:r>
              <a:rPr lang="en-CA" sz="2400" dirty="0"/>
              <a:t>in the textbook for a proof of this fact)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3200" dirty="0"/>
              <a:t>Since AVL trees are binary search trees, these operations run in </a:t>
            </a:r>
            <a:r>
              <a:rPr lang="en-CA" sz="3200" b="1" dirty="0"/>
              <a:t>worst-case</a:t>
            </a:r>
            <a:r>
              <a:rPr lang="en-CA" sz="3200" dirty="0"/>
              <a:t> O(log n) time for an AVL tree!</a:t>
            </a:r>
            <a:endParaRPr lang="en-AU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65</a:t>
            </a:fld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F91486-5C7B-23CE-C778-37CB8FE9E00B}"/>
              </a:ext>
            </a:extLst>
          </p:cNvPr>
          <p:cNvSpPr txBox="1">
            <a:spLocks/>
          </p:cNvSpPr>
          <p:nvPr/>
        </p:nvSpPr>
        <p:spPr>
          <a:xfrm>
            <a:off x="6735198" y="2005012"/>
            <a:ext cx="5257800" cy="21060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F75551-8EA5-5A18-E209-A32C5CD6A63E}"/>
              </a:ext>
            </a:extLst>
          </p:cNvPr>
          <p:cNvCxnSpPr/>
          <p:nvPr/>
        </p:nvCxnSpPr>
        <p:spPr>
          <a:xfrm flipV="1">
            <a:off x="5539299" y="3429000"/>
            <a:ext cx="1586975" cy="106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C49D0E3-7BDA-D5DC-9F0A-2B96405ED7DB}"/>
                  </a:ext>
                </a:extLst>
              </p14:cNvPr>
              <p14:cNvContentPartPr/>
              <p14:nvPr/>
            </p14:nvContentPartPr>
            <p14:xfrm>
              <a:off x="3780000" y="2803320"/>
              <a:ext cx="6409440" cy="2721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C49D0E3-7BDA-D5DC-9F0A-2B96405ED7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0640" y="2793960"/>
                <a:ext cx="6428160" cy="27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05313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09AA-358A-412E-53F5-C4EE72C3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42" y="427575"/>
            <a:ext cx="5257800" cy="3298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00B050"/>
                </a:solidFill>
              </a:rPr>
              <a:t>Sketch of the proof </a:t>
            </a:r>
            <a:r>
              <a:rPr lang="en-CA" sz="3200" dirty="0"/>
              <a:t>that an AVL tree with n keys has height </a:t>
            </a:r>
            <a:r>
              <a:rPr lang="en-CA" sz="3200" b="1" dirty="0"/>
              <a:t>O(log n)</a:t>
            </a:r>
            <a:br>
              <a:rPr lang="en-CA" b="1" dirty="0"/>
            </a:br>
            <a:r>
              <a:rPr lang="en-CA" sz="2400" dirty="0"/>
              <a:t>(</a:t>
            </a:r>
            <a:r>
              <a:rPr lang="en-CA" sz="2400" b="1" dirty="0"/>
              <a:t>Proposition 10.2 </a:t>
            </a:r>
            <a:r>
              <a:rPr lang="en-CA" sz="2400" dirty="0"/>
              <a:t>in the textbook)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66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340F9B6-A7EF-7715-0B1B-7132DA9221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01430" y="211597"/>
                <a:ext cx="5379972" cy="61447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)= </m:t>
                    </m:r>
                  </m:oMath>
                </a14:m>
                <a:r>
                  <a:rPr lang="en-CA" dirty="0"/>
                  <a:t>min # keys in an AVL tree </a:t>
                </a:r>
                <a:br>
                  <a:rPr lang="en-CA" dirty="0"/>
                </a:br>
                <a:r>
                  <a:rPr lang="en-CA" dirty="0"/>
                  <a:t>              with height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CA" dirty="0"/>
              </a:p>
              <a:p>
                <a:r>
                  <a:rPr lang="en-CA" dirty="0"/>
                  <a:t>By inspection</a:t>
                </a:r>
                <a:br>
                  <a:rPr lang="en-CA" dirty="0"/>
                </a:b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(1)=1 </m:t>
                    </m:r>
                  </m:oMath>
                </a14:m>
                <a:r>
                  <a:rPr lang="en-CA" dirty="0"/>
                  <a:t>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endParaRPr lang="en-CA" dirty="0"/>
              </a:p>
              <a:p>
                <a:r>
                  <a:rPr lang="en-CA" dirty="0"/>
                  <a:t>Since sub-trees are AVL, we get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CA" dirty="0"/>
              </a:p>
              <a:p>
                <a:r>
                  <a:rPr lang="en-CA" dirty="0"/>
                  <a:t>Solving the recurrence, we get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r>
                  <a:rPr lang="en-CA" dirty="0"/>
                  <a:t>We know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CA" dirty="0"/>
                  <a:t>, so we set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CA" dirty="0"/>
              </a:p>
              <a:p>
                <a:r>
                  <a:rPr lang="en-CA" dirty="0"/>
                  <a:t>Substituting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CA" dirty="0"/>
                  <a:t> into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i="1" dirty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CA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gives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CA" dirty="0"/>
              </a:p>
              <a:p>
                <a:r>
                  <a:rPr lang="en-CA" dirty="0"/>
                  <a:t>Taking logs of both sides gives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func>
                  </m:oMath>
                </a14:m>
                <a:endParaRPr lang="en-CA" dirty="0"/>
              </a:p>
              <a:p>
                <a:r>
                  <a:rPr lang="en-CA" dirty="0"/>
                  <a:t>Re-arrange to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&lt;2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340F9B6-A7EF-7715-0B1B-7132DA92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430" y="211597"/>
                <a:ext cx="5379972" cy="6144753"/>
              </a:xfrm>
              <a:prstGeom prst="rect">
                <a:avLst/>
              </a:prstGeom>
              <a:blipFill>
                <a:blip r:embed="rId2"/>
                <a:stretch>
                  <a:fillRect l="-1699" t="-25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E33153-B0BC-A711-0C63-8E942B465739}"/>
              </a:ext>
            </a:extLst>
          </p:cNvPr>
          <p:cNvSpPr/>
          <p:nvPr/>
        </p:nvSpPr>
        <p:spPr>
          <a:xfrm>
            <a:off x="8610599" y="5335259"/>
            <a:ext cx="2619139" cy="56677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FA37E-99E9-D2FB-792D-0E452B240C96}"/>
              </a:ext>
            </a:extLst>
          </p:cNvPr>
          <p:cNvSpPr txBox="1"/>
          <p:nvPr/>
        </p:nvSpPr>
        <p:spPr>
          <a:xfrm>
            <a:off x="2425806" y="4953097"/>
            <a:ext cx="23349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says the height of an AVL tree is less than two plus two times the log of the number of keys in the tree.</a:t>
            </a:r>
            <a:endParaRPr lang="en-AU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40C497B-A59C-4294-096D-9FCF5C987A4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760760" y="5691761"/>
            <a:ext cx="3695551" cy="210275"/>
          </a:xfrm>
          <a:prstGeom prst="bentConnector3">
            <a:avLst>
              <a:gd name="adj1" fmla="val 401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A835F6-57E7-7AE2-AB43-371991AEFC4A}"/>
                  </a:ext>
                </a:extLst>
              </p14:cNvPr>
              <p14:cNvContentPartPr/>
              <p14:nvPr/>
            </p14:nvContentPartPr>
            <p14:xfrm>
              <a:off x="6528960" y="1657800"/>
              <a:ext cx="5006520" cy="628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A835F6-57E7-7AE2-AB43-371991AEFC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19600" y="1648440"/>
                <a:ext cx="5025240" cy="64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93090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454-95E3-2F5C-D6ED-09B970D8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09AA-358A-412E-53F5-C4EE72C3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00B050"/>
                </a:solidFill>
              </a:rPr>
              <a:t>Key fact!</a:t>
            </a:r>
            <a:r>
              <a:rPr lang="en-CA" sz="3200" b="1" dirty="0"/>
              <a:t> </a:t>
            </a:r>
            <a:r>
              <a:rPr lang="en-CA" sz="3200" dirty="0"/>
              <a:t>The </a:t>
            </a:r>
            <a:r>
              <a:rPr lang="en-CA" sz="3200" b="1" dirty="0"/>
              <a:t>height</a:t>
            </a:r>
            <a:r>
              <a:rPr lang="en-CA" sz="3200" dirty="0"/>
              <a:t> of an AVL tree with n keys is </a:t>
            </a:r>
            <a:r>
              <a:rPr lang="en-CA" sz="3200" b="1" dirty="0"/>
              <a:t>O(log n)</a:t>
            </a:r>
            <a:br>
              <a:rPr lang="en-CA" b="1" dirty="0"/>
            </a:br>
            <a:r>
              <a:rPr lang="en-CA" sz="2400" dirty="0"/>
              <a:t>(see </a:t>
            </a:r>
            <a:r>
              <a:rPr lang="en-CA" sz="2400" b="1" dirty="0"/>
              <a:t>Proposition 10.2 </a:t>
            </a:r>
            <a:r>
              <a:rPr lang="en-CA" sz="2400" dirty="0"/>
              <a:t>in the textbook for a proof of this fact)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3200" dirty="0"/>
              <a:t>Since AVL trees are binary search trees, these operations run in </a:t>
            </a:r>
            <a:r>
              <a:rPr lang="en-CA" sz="3200" b="1" dirty="0"/>
              <a:t>worst-case</a:t>
            </a:r>
            <a:r>
              <a:rPr lang="en-CA" sz="3200" dirty="0"/>
              <a:t> O(log n) time for an AVL tree!</a:t>
            </a:r>
            <a:endParaRPr lang="en-AU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67</a:t>
            </a:fld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F91486-5C7B-23CE-C778-37CB8FE9E00B}"/>
              </a:ext>
            </a:extLst>
          </p:cNvPr>
          <p:cNvSpPr txBox="1">
            <a:spLocks/>
          </p:cNvSpPr>
          <p:nvPr/>
        </p:nvSpPr>
        <p:spPr>
          <a:xfrm>
            <a:off x="6735198" y="2005012"/>
            <a:ext cx="5257800" cy="21060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F75551-8EA5-5A18-E209-A32C5CD6A63E}"/>
              </a:ext>
            </a:extLst>
          </p:cNvPr>
          <p:cNvCxnSpPr/>
          <p:nvPr/>
        </p:nvCxnSpPr>
        <p:spPr>
          <a:xfrm flipV="1">
            <a:off x="5539299" y="3429000"/>
            <a:ext cx="1586975" cy="106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8E2D31-E06F-2EFB-9521-7C112D80C0F5}"/>
              </a:ext>
            </a:extLst>
          </p:cNvPr>
          <p:cNvSpPr txBox="1"/>
          <p:nvPr/>
        </p:nvSpPr>
        <p:spPr>
          <a:xfrm>
            <a:off x="6544383" y="4392045"/>
            <a:ext cx="248089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But there’s a problem ...</a:t>
            </a:r>
            <a:br>
              <a:rPr lang="en-CA" b="1" dirty="0"/>
            </a:br>
            <a:r>
              <a:rPr lang="en-CA" dirty="0"/>
              <a:t>Adding/removing can change the shape of a BST, and so could ruin the height-balance property!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7323B20-2DF5-6ED3-3F71-F8FCD6843EFA}"/>
                  </a:ext>
                </a:extLst>
              </p14:cNvPr>
              <p14:cNvContentPartPr/>
              <p14:nvPr/>
            </p14:nvContentPartPr>
            <p14:xfrm>
              <a:off x="7439400" y="3131280"/>
              <a:ext cx="1406160" cy="991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7323B20-2DF5-6ED3-3F71-F8FCD6843E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30040" y="3121920"/>
                <a:ext cx="1424880" cy="101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43483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454-95E3-2F5C-D6ED-09B970D8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09AA-358A-412E-53F5-C4EE72C3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00B050"/>
                </a:solidFill>
              </a:rPr>
              <a:t>Key fact!</a:t>
            </a:r>
            <a:r>
              <a:rPr lang="en-CA" sz="3200" b="1" dirty="0"/>
              <a:t> </a:t>
            </a:r>
            <a:r>
              <a:rPr lang="en-CA" sz="3200" dirty="0"/>
              <a:t>The </a:t>
            </a:r>
            <a:r>
              <a:rPr lang="en-CA" sz="3200" b="1" dirty="0"/>
              <a:t>height</a:t>
            </a:r>
            <a:r>
              <a:rPr lang="en-CA" sz="3200" dirty="0"/>
              <a:t> of an AVL tree with n keys is </a:t>
            </a:r>
            <a:r>
              <a:rPr lang="en-CA" sz="3200" b="1" dirty="0"/>
              <a:t>O(log n)</a:t>
            </a:r>
            <a:br>
              <a:rPr lang="en-CA" b="1" dirty="0"/>
            </a:br>
            <a:r>
              <a:rPr lang="en-CA" sz="2400" dirty="0"/>
              <a:t>(see </a:t>
            </a:r>
            <a:r>
              <a:rPr lang="en-CA" sz="2400" b="1" dirty="0"/>
              <a:t>Proposition 10.2 </a:t>
            </a:r>
            <a:r>
              <a:rPr lang="en-CA" sz="2400" dirty="0"/>
              <a:t>in the textbook for a proof of this fact)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3200" dirty="0"/>
              <a:t>Since AVL trees are binary search trees, these operations run in </a:t>
            </a:r>
            <a:r>
              <a:rPr lang="en-CA" sz="3200" b="1" dirty="0"/>
              <a:t>worst-case</a:t>
            </a:r>
            <a:r>
              <a:rPr lang="en-CA" sz="3200" dirty="0"/>
              <a:t> O(log n) time for an AVL tree!</a:t>
            </a:r>
            <a:endParaRPr lang="en-AU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68</a:t>
            </a:fld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F91486-5C7B-23CE-C778-37CB8FE9E00B}"/>
              </a:ext>
            </a:extLst>
          </p:cNvPr>
          <p:cNvSpPr txBox="1">
            <a:spLocks/>
          </p:cNvSpPr>
          <p:nvPr/>
        </p:nvSpPr>
        <p:spPr>
          <a:xfrm>
            <a:off x="6735198" y="2005012"/>
            <a:ext cx="5257800" cy="21060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F75551-8EA5-5A18-E209-A32C5CD6A63E}"/>
              </a:ext>
            </a:extLst>
          </p:cNvPr>
          <p:cNvCxnSpPr/>
          <p:nvPr/>
        </p:nvCxnSpPr>
        <p:spPr>
          <a:xfrm flipV="1">
            <a:off x="5539299" y="3429000"/>
            <a:ext cx="1586975" cy="106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A8524E3-B973-EB2C-3907-271F753EE1A5}"/>
              </a:ext>
            </a:extLst>
          </p:cNvPr>
          <p:cNvSpPr txBox="1"/>
          <p:nvPr/>
        </p:nvSpPr>
        <p:spPr>
          <a:xfrm>
            <a:off x="6544383" y="4392045"/>
            <a:ext cx="248089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But there’s a problem ...</a:t>
            </a:r>
            <a:br>
              <a:rPr lang="en-CA" b="1" dirty="0"/>
            </a:br>
            <a:br>
              <a:rPr lang="en-CA" b="1" dirty="0"/>
            </a:br>
            <a:r>
              <a:rPr lang="en-CA" dirty="0"/>
              <a:t>Regular BST add/delete can change the shape of a BST in a way that ruins the height-balance property!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C8842-8B09-8939-57C4-E561F49D08FB}"/>
              </a:ext>
            </a:extLst>
          </p:cNvPr>
          <p:cNvSpPr txBox="1"/>
          <p:nvPr/>
        </p:nvSpPr>
        <p:spPr>
          <a:xfrm>
            <a:off x="9707163" y="4392045"/>
            <a:ext cx="21798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need add/delete operations that preserve the height-balance property!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71174B4-EC08-127F-F6CB-682FB0043C60}"/>
              </a:ext>
            </a:extLst>
          </p:cNvPr>
          <p:cNvSpPr/>
          <p:nvPr/>
        </p:nvSpPr>
        <p:spPr>
          <a:xfrm>
            <a:off x="9170285" y="4874997"/>
            <a:ext cx="453422" cy="2967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17249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ABB4-389B-B6CE-5A87-8B02395D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 Insertion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53D96-6878-FD78-BD90-082FBE25D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need a way to insert a new key into AVL tree that preserves the AVL property</a:t>
            </a:r>
          </a:p>
          <a:p>
            <a:r>
              <a:rPr lang="en-AU" dirty="0"/>
              <a:t>Strategy</a:t>
            </a:r>
          </a:p>
          <a:p>
            <a:pPr lvl="1"/>
            <a:r>
              <a:rPr lang="en-AU" dirty="0"/>
              <a:t>Insert the key using regular BST leaf insertion</a:t>
            </a:r>
          </a:p>
          <a:p>
            <a:pPr lvl="1"/>
            <a:r>
              <a:rPr lang="en-AU" dirty="0"/>
              <a:t>If necessary, </a:t>
            </a:r>
            <a:r>
              <a:rPr lang="en-AU" b="1" dirty="0"/>
              <a:t>re-organize</a:t>
            </a:r>
            <a:r>
              <a:rPr lang="en-AU" dirty="0"/>
              <a:t> the tree back to an AVL tree using </a:t>
            </a:r>
            <a:r>
              <a:rPr lang="en-AU" b="1" dirty="0"/>
              <a:t>rotations</a:t>
            </a:r>
            <a:r>
              <a:rPr lang="en-AU" dirty="0"/>
              <a:t>, aka </a:t>
            </a:r>
            <a:r>
              <a:rPr lang="en-AU" b="1" dirty="0" err="1"/>
              <a:t>trinode</a:t>
            </a:r>
            <a:r>
              <a:rPr lang="en-AU" b="1" dirty="0"/>
              <a:t> restructuring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F5FA5-6563-EB21-C4A9-00D12D6B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69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B3B0E23-7DBA-4498-B410-BDDEB79C8475}"/>
                  </a:ext>
                </a:extLst>
              </p14:cNvPr>
              <p14:cNvContentPartPr/>
              <p14:nvPr/>
            </p14:nvContentPartPr>
            <p14:xfrm>
              <a:off x="1379880" y="3094560"/>
              <a:ext cx="8744040" cy="1405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B3B0E23-7DBA-4498-B410-BDDEB79C84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0520" y="3085200"/>
                <a:ext cx="8762760" cy="142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542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085728" y="349884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8686" y="4541392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2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2840622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F5FA5-6563-EB21-C4A9-00D12D6B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70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3570B6-8D65-50A0-E4B2-AC852E783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24"/>
            <a:ext cx="12192000" cy="669675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91A298-BAC1-0389-1B18-AD5BD5145338}"/>
              </a:ext>
            </a:extLst>
          </p:cNvPr>
          <p:cNvSpPr/>
          <p:nvPr/>
        </p:nvSpPr>
        <p:spPr>
          <a:xfrm>
            <a:off x="8222043" y="4549329"/>
            <a:ext cx="445864" cy="42319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FA0FA1-7351-939F-9694-3026E4CC04FC}"/>
              </a:ext>
            </a:extLst>
          </p:cNvPr>
          <p:cNvSpPr/>
          <p:nvPr/>
        </p:nvSpPr>
        <p:spPr>
          <a:xfrm>
            <a:off x="3828263" y="4549328"/>
            <a:ext cx="1265171" cy="42319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F2D7D72-25B0-1394-E30C-A82F3D1CA7EB}"/>
                  </a:ext>
                </a:extLst>
              </p14:cNvPr>
              <p14:cNvContentPartPr/>
              <p14:nvPr/>
            </p14:nvContentPartPr>
            <p14:xfrm>
              <a:off x="2046960" y="474120"/>
              <a:ext cx="10221480" cy="3150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F2D7D72-25B0-1394-E30C-A82F3D1CA7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7600" y="464760"/>
                <a:ext cx="10240200" cy="316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56735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10FB-C770-34AE-86F3-A2E05AAA5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 Insertion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D77B1-216D-AC8E-14FA-84BFF099B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</a:t>
            </a:r>
            <a:r>
              <a:rPr lang="en-CA" b="1" dirty="0"/>
              <a:t>insertion</a:t>
            </a:r>
            <a:r>
              <a:rPr lang="en-CA" dirty="0"/>
              <a:t>, do a regular BST leaf insertion</a:t>
            </a:r>
          </a:p>
          <a:p>
            <a:r>
              <a:rPr lang="en-CA" dirty="0"/>
              <a:t>Then walk back up the tree towards the root checking the balance of each node as you go</a:t>
            </a:r>
          </a:p>
          <a:p>
            <a:r>
              <a:rPr lang="en-CA" dirty="0"/>
              <a:t>Call the first unbalanced node you find </a:t>
            </a:r>
            <a:r>
              <a:rPr lang="en-CA" b="1" dirty="0"/>
              <a:t>z</a:t>
            </a:r>
          </a:p>
          <a:p>
            <a:pPr lvl="1"/>
            <a:r>
              <a:rPr lang="en-CA" dirty="0"/>
              <a:t>If there are no unbalanced nodes, you’re done!</a:t>
            </a:r>
          </a:p>
          <a:p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</a:p>
          <a:p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CA" dirty="0"/>
          </a:p>
          <a:p>
            <a:r>
              <a:rPr lang="en-CA" dirty="0"/>
              <a:t>There are 4 ways </a:t>
            </a:r>
            <a:r>
              <a:rPr lang="en-CA" b="1" dirty="0"/>
              <a:t>x</a:t>
            </a:r>
            <a:r>
              <a:rPr lang="en-CA" dirty="0"/>
              <a:t>, </a:t>
            </a:r>
            <a:r>
              <a:rPr lang="en-CA" b="1" dirty="0"/>
              <a:t>y</a:t>
            </a:r>
            <a:r>
              <a:rPr lang="en-CA" dirty="0"/>
              <a:t>, and </a:t>
            </a:r>
            <a:r>
              <a:rPr lang="en-CA" b="1" dirty="0"/>
              <a:t>z</a:t>
            </a:r>
            <a:r>
              <a:rPr lang="en-CA" dirty="0"/>
              <a:t> could appear, and for each way we can re-structure the tree to preserve the AVL property …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48444-4217-BDA8-1329-4312DFBA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8E802-A695-C8B3-ACF3-BFE5FBC5C120}"/>
              </a:ext>
            </a:extLst>
          </p:cNvPr>
          <p:cNvSpPr txBox="1"/>
          <p:nvPr/>
        </p:nvSpPr>
        <p:spPr>
          <a:xfrm>
            <a:off x="8985302" y="3077964"/>
            <a:ext cx="27432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node is </a:t>
            </a:r>
            <a:r>
              <a:rPr lang="en-CA" b="1" dirty="0"/>
              <a:t>unbalanced</a:t>
            </a:r>
            <a:r>
              <a:rPr lang="en-CA" dirty="0"/>
              <a:t> if the difference in the height of its children is bigger than 2. Otherwise it is </a:t>
            </a:r>
            <a:r>
              <a:rPr lang="en-CA" b="1" dirty="0"/>
              <a:t>balanced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521618-BA4D-C7BE-6471-574E7130619B}"/>
              </a:ext>
            </a:extLst>
          </p:cNvPr>
          <p:cNvCxnSpPr/>
          <p:nvPr/>
        </p:nvCxnSpPr>
        <p:spPr>
          <a:xfrm flipH="1">
            <a:off x="7118717" y="3302420"/>
            <a:ext cx="1783458" cy="12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E6348A5-92C5-E852-6967-FE4911F2709C}"/>
                  </a:ext>
                </a:extLst>
              </p14:cNvPr>
              <p14:cNvContentPartPr/>
              <p14:nvPr/>
            </p14:nvContentPartPr>
            <p14:xfrm>
              <a:off x="1054440" y="72000"/>
              <a:ext cx="9726480" cy="5135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E6348A5-92C5-E852-6967-FE4911F270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5080" y="62640"/>
                <a:ext cx="9745200" cy="515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4F5B1F5-9EC1-9F52-F88D-59EFCEF7E3A1}"/>
                  </a:ext>
                </a:extLst>
              </p14:cNvPr>
              <p14:cNvContentPartPr/>
              <p14:nvPr/>
            </p14:nvContentPartPr>
            <p14:xfrm>
              <a:off x="733680" y="241560"/>
              <a:ext cx="9704160" cy="4975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4F5B1F5-9EC1-9F52-F88D-59EFCEF7E3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4320" y="232200"/>
                <a:ext cx="9722880" cy="499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1058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642D4-6F38-08E0-2CAC-38D6E107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72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276966-9B63-CEEE-0AAA-045CC7E70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7" y="1790471"/>
            <a:ext cx="11869806" cy="3277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941FCD-2A02-63BC-09E2-DF27A20E36AF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5C9A5A2-B549-95AF-D75E-0E420711A40F}"/>
                  </a:ext>
                </a:extLst>
              </p14:cNvPr>
              <p14:cNvContentPartPr/>
              <p14:nvPr/>
            </p14:nvContentPartPr>
            <p14:xfrm>
              <a:off x="1107000" y="2181960"/>
              <a:ext cx="11160720" cy="3034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5C9A5A2-B549-95AF-D75E-0E420711A4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7640" y="2172600"/>
                <a:ext cx="11179440" cy="305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47607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47798-82C5-5168-2AC7-91D72EAC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73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3D4F4-E79B-3421-3518-E44B74DFA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8" t="9880" b="2585"/>
          <a:stretch/>
        </p:blipFill>
        <p:spPr>
          <a:xfrm>
            <a:off x="421689" y="2101366"/>
            <a:ext cx="11348621" cy="2929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6DA041-0DF0-8C5B-0567-ACC7E436783A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BCA6FF5-14D3-E816-6250-2E3FDBC11B8D}"/>
                  </a:ext>
                </a:extLst>
              </p14:cNvPr>
              <p14:cNvContentPartPr/>
              <p14:nvPr/>
            </p14:nvContentPartPr>
            <p14:xfrm>
              <a:off x="3683520" y="2276640"/>
              <a:ext cx="1027800" cy="791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BCA6FF5-14D3-E816-6250-2E3FDBC11B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4160" y="2267280"/>
                <a:ext cx="1046520" cy="8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84870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12837D-C324-4D3C-FAB3-13ADD296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74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B88EF-A71D-2A3A-7912-EB8E4A8F4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5" y="1871445"/>
            <a:ext cx="11603069" cy="3115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1ED06C-1F0B-4DBE-645C-919C827AA0A3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AE23742-18C1-8F36-4BE9-A87BAE5DCBFA}"/>
                  </a:ext>
                </a:extLst>
              </p14:cNvPr>
              <p14:cNvContentPartPr/>
              <p14:nvPr/>
            </p14:nvContentPartPr>
            <p14:xfrm>
              <a:off x="389520" y="2089800"/>
              <a:ext cx="4906080" cy="1849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AE23742-18C1-8F36-4BE9-A87BAE5DCB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160" y="2080440"/>
                <a:ext cx="4924800" cy="186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48445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C15780-EAD7-0545-409C-73872264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75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757FE-EE4A-A549-233C-021D35D21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49" y="1838103"/>
            <a:ext cx="11650701" cy="3181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C48C75-C5D9-257B-6C50-64AC1F1EFFD3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0110774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D5E57-1003-6AC2-EF6D-872C76F2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76</a:t>
            </a:fld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96F70-499D-7339-2371-AFADD1E92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71" y="1484843"/>
            <a:ext cx="5606898" cy="1547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0EC87E-4167-4B51-257F-986F54922AD7}"/>
              </a:ext>
            </a:extLst>
          </p:cNvPr>
          <p:cNvSpPr txBox="1"/>
          <p:nvPr/>
        </p:nvSpPr>
        <p:spPr>
          <a:xfrm>
            <a:off x="695246" y="193114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C69BB-BCA6-4A22-EC62-30F9D13A9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18" t="9880" b="2585"/>
          <a:stretch/>
        </p:blipFill>
        <p:spPr>
          <a:xfrm>
            <a:off x="1" y="3980054"/>
            <a:ext cx="5996438" cy="1547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F7043D-5A39-DC4B-D4E6-3025B8E3D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011" y="1484843"/>
            <a:ext cx="5765838" cy="1547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D3708D-D256-960E-7341-3DD04F638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562" y="3946113"/>
            <a:ext cx="5916736" cy="1615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65C0DD-4819-CA44-8F7E-ADD27660C644}"/>
              </a:ext>
            </a:extLst>
          </p:cNvPr>
          <p:cNvSpPr txBox="1"/>
          <p:nvPr/>
        </p:nvSpPr>
        <p:spPr>
          <a:xfrm>
            <a:off x="5478843" y="193114"/>
            <a:ext cx="6483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AVL Tree Insertion Rotation Reference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0128961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E9DAFD-91F5-066F-58B8-55963EE4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98818" cy="1325563"/>
          </a:xfrm>
        </p:spPr>
        <p:txBody>
          <a:bodyPr/>
          <a:lstStyle/>
          <a:p>
            <a:r>
              <a:rPr lang="en-CA" dirty="0"/>
              <a:t>AVL Tree Insertion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0EF1C-C412-084B-FB57-9CD5619A5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5919" cy="1733792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Insert these values into an empty AVL tree in this order:</a:t>
            </a:r>
          </a:p>
          <a:p>
            <a:pPr marL="0" indent="0">
              <a:buNone/>
            </a:pPr>
            <a:r>
              <a:rPr lang="en-CA" dirty="0"/>
              <a:t>1, 2, 3 ,4, 5, 6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F6B7D9-30F0-B578-1C11-0ED6A745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77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8DA5C-7925-B6EF-4725-FD564D3368DD}"/>
              </a:ext>
            </a:extLst>
          </p:cNvPr>
          <p:cNvSpPr txBox="1"/>
          <p:nvPr/>
        </p:nvSpPr>
        <p:spPr>
          <a:xfrm>
            <a:off x="9219571" y="136525"/>
            <a:ext cx="250893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Here is a nice </a:t>
            </a:r>
            <a:r>
              <a:rPr lang="en-CA" dirty="0">
                <a:hlinkClick r:id="rId2"/>
              </a:rPr>
              <a:t>animation of an AVL tree</a:t>
            </a:r>
            <a:r>
              <a:rPr lang="en-CA" dirty="0"/>
              <a:t> you can use to help understand insertion (and deletion).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A2612C-FABB-C563-4431-135FC9898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509" y="1378872"/>
            <a:ext cx="2191056" cy="1733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1D58C-498E-8419-62A4-50FBCE784280}"/>
              </a:ext>
            </a:extLst>
          </p:cNvPr>
          <p:cNvSpPr txBox="1"/>
          <p:nvPr/>
        </p:nvSpPr>
        <p:spPr>
          <a:xfrm>
            <a:off x="726735" y="4061362"/>
            <a:ext cx="3505199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Do regular BST leaf insertion.</a:t>
            </a:r>
          </a:p>
          <a:p>
            <a:pPr marL="342900" indent="-342900">
              <a:buAutoNum type="arabicPeriod"/>
            </a:pPr>
            <a:r>
              <a:rPr lang="en-CA" dirty="0"/>
              <a:t>Walk back up to the root, to find first unbalanced node </a:t>
            </a:r>
            <a:r>
              <a:rPr lang="en-CA" b="1" dirty="0"/>
              <a:t>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Apply the appropriate rotation to make it an AVL tree.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E79A36C-2E71-4E76-8951-CDD1B36F162B}"/>
                  </a:ext>
                </a:extLst>
              </p14:cNvPr>
              <p14:cNvContentPartPr/>
              <p14:nvPr/>
            </p14:nvContentPartPr>
            <p14:xfrm>
              <a:off x="9318240" y="1366920"/>
              <a:ext cx="2481480" cy="1842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E79A36C-2E71-4E76-8951-CDD1B36F16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08880" y="1357560"/>
                <a:ext cx="2500200" cy="18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8000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19476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Pre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78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892971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 err="1"/>
              <a:t>print_preorder</a:t>
            </a:r>
            <a:r>
              <a:rPr lang="en-AU" b="1" dirty="0"/>
              <a:t>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 p-&gt;key </a:t>
            </a:r>
            <a:br>
              <a:rPr lang="en-AU" dirty="0"/>
            </a:br>
            <a:r>
              <a:rPr lang="en-AU" dirty="0"/>
              <a:t>        </a:t>
            </a:r>
            <a:r>
              <a:rPr lang="en-AU" dirty="0" err="1"/>
              <a:t>print_preorder</a:t>
            </a:r>
            <a:r>
              <a:rPr lang="en-AU" dirty="0"/>
              <a:t>(p-&gt;left)</a:t>
            </a:r>
          </a:p>
          <a:p>
            <a:r>
              <a:rPr lang="en-AU" dirty="0"/>
              <a:t>        </a:t>
            </a:r>
            <a:r>
              <a:rPr lang="en-AU" dirty="0" err="1"/>
              <a:t>print_preorder</a:t>
            </a:r>
            <a:r>
              <a:rPr lang="en-AU" dirty="0"/>
              <a:t>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6" y="3457339"/>
            <a:ext cx="200250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print_preorder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pic>
        <p:nvPicPr>
          <p:cNvPr id="111" name="Graphic 110" descr="Question Mark with solid fill">
            <a:extLst>
              <a:ext uri="{FF2B5EF4-FFF2-40B4-BE49-F238E27FC236}">
                <a16:creationId xmlns:a16="http://schemas.microsoft.com/office/drawing/2014/main" id="{D053DD4B-330B-B2C4-345A-BAD6909A3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1188" y="3457339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719CFC-B7B9-0283-D478-6AFAC9BD859C}"/>
                  </a:ext>
                </a:extLst>
              </p14:cNvPr>
              <p14:cNvContentPartPr/>
              <p14:nvPr/>
            </p14:nvContentPartPr>
            <p14:xfrm>
              <a:off x="962280" y="326160"/>
              <a:ext cx="9989280" cy="6157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719CFC-B7B9-0283-D478-6AFAC9BD85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2920" y="316800"/>
                <a:ext cx="10008000" cy="617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90501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19476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Pre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79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892971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 err="1"/>
              <a:t>print_preorder</a:t>
            </a:r>
            <a:r>
              <a:rPr lang="en-AU" b="1" dirty="0"/>
              <a:t>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 p-&gt;key </a:t>
            </a:r>
            <a:br>
              <a:rPr lang="en-AU" dirty="0"/>
            </a:br>
            <a:r>
              <a:rPr lang="en-AU" dirty="0"/>
              <a:t>        </a:t>
            </a:r>
            <a:r>
              <a:rPr lang="en-AU" dirty="0" err="1"/>
              <a:t>print_preorder</a:t>
            </a:r>
            <a:r>
              <a:rPr lang="en-AU" dirty="0"/>
              <a:t>(p-&gt;left)</a:t>
            </a:r>
          </a:p>
          <a:p>
            <a:r>
              <a:rPr lang="en-AU" dirty="0"/>
              <a:t>        </a:t>
            </a:r>
            <a:r>
              <a:rPr lang="en-AU" dirty="0" err="1"/>
              <a:t>print_preorder</a:t>
            </a:r>
            <a:r>
              <a:rPr lang="en-AU" dirty="0"/>
              <a:t>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6" y="3457339"/>
            <a:ext cx="200250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print_preorder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0979B-D502-D418-5131-A35892FD6429}"/>
              </a:ext>
            </a:extLst>
          </p:cNvPr>
          <p:cNvSpPr txBox="1"/>
          <p:nvPr/>
        </p:nvSpPr>
        <p:spPr>
          <a:xfrm>
            <a:off x="664507" y="4564553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12, 4, 1, 33, 30, 28, 19, 29, 35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07529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085728" y="349884"/>
            <a:ext cx="2328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3</a:t>
            </a:r>
            <a:endParaRPr lang="en-AU" b="1" dirty="0"/>
          </a:p>
        </p:txBody>
      </p:sp>
      <p:pic>
        <p:nvPicPr>
          <p:cNvPr id="31" name="Graphic 30" descr="Question Mark with solid fill">
            <a:extLst>
              <a:ext uri="{FF2B5EF4-FFF2-40B4-BE49-F238E27FC236}">
                <a16:creationId xmlns:a16="http://schemas.microsoft.com/office/drawing/2014/main" id="{EFBB8D12-3E56-EC20-21AB-3970BDA6C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2858" y="178918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54D464-FE23-CE2A-5425-16ED0A528873}"/>
                  </a:ext>
                </a:extLst>
              </p14:cNvPr>
              <p14:cNvContentPartPr/>
              <p14:nvPr/>
            </p14:nvContentPartPr>
            <p14:xfrm>
              <a:off x="2359800" y="1405080"/>
              <a:ext cx="2131560" cy="1593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54D464-FE23-CE2A-5425-16ED0A5288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50440" y="1395720"/>
                <a:ext cx="2150280" cy="161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78118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832915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Post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80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864567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 err="1"/>
              <a:t>print_postorder</a:t>
            </a:r>
            <a:r>
              <a:rPr lang="en-AU" b="1" dirty="0"/>
              <a:t>(p)</a:t>
            </a:r>
          </a:p>
          <a:p>
            <a:r>
              <a:rPr lang="en-AU" dirty="0"/>
              <a:t>        if p == nullptr: return</a:t>
            </a:r>
            <a:br>
              <a:rPr lang="en-AU" dirty="0"/>
            </a:br>
            <a:r>
              <a:rPr lang="en-AU" dirty="0"/>
              <a:t>        </a:t>
            </a:r>
            <a:r>
              <a:rPr lang="en-AU" dirty="0" err="1"/>
              <a:t>print_postorder</a:t>
            </a:r>
            <a:r>
              <a:rPr lang="en-AU" dirty="0"/>
              <a:t>(p-&gt;left)</a:t>
            </a:r>
          </a:p>
          <a:p>
            <a:r>
              <a:rPr lang="en-AU" dirty="0"/>
              <a:t>        </a:t>
            </a:r>
            <a:r>
              <a:rPr lang="en-AU" dirty="0" err="1"/>
              <a:t>print_postrder</a:t>
            </a:r>
            <a:r>
              <a:rPr lang="en-AU" dirty="0"/>
              <a:t>(p-&gt;right)</a:t>
            </a:r>
            <a:br>
              <a:rPr lang="en-AU" dirty="0"/>
            </a:br>
            <a:r>
              <a:rPr lang="en-AU" dirty="0"/>
              <a:t>        print p-&gt;key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6" y="3457339"/>
            <a:ext cx="21016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print_postorder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pic>
        <p:nvPicPr>
          <p:cNvPr id="111" name="Graphic 110" descr="Question Mark with solid fill">
            <a:extLst>
              <a:ext uri="{FF2B5EF4-FFF2-40B4-BE49-F238E27FC236}">
                <a16:creationId xmlns:a16="http://schemas.microsoft.com/office/drawing/2014/main" id="{D053DD4B-330B-B2C4-345A-BAD6909A3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1188" y="3457339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330CD8-74A5-F9B6-BFDE-3FD3CA047677}"/>
                  </a:ext>
                </a:extLst>
              </p14:cNvPr>
              <p14:cNvContentPartPr/>
              <p14:nvPr/>
            </p14:nvContentPartPr>
            <p14:xfrm>
              <a:off x="819000" y="518040"/>
              <a:ext cx="10429200" cy="6093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330CD8-74A5-F9B6-BFDE-3FD3CA0476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9640" y="508680"/>
                <a:ext cx="10447920" cy="611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37926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832915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Post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81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864567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 err="1"/>
              <a:t>print_postorder</a:t>
            </a:r>
            <a:r>
              <a:rPr lang="en-AU" b="1" dirty="0"/>
              <a:t>(p)</a:t>
            </a:r>
          </a:p>
          <a:p>
            <a:r>
              <a:rPr lang="en-AU" dirty="0"/>
              <a:t>        if p == nullptr: return</a:t>
            </a:r>
            <a:br>
              <a:rPr lang="en-AU" dirty="0"/>
            </a:br>
            <a:r>
              <a:rPr lang="en-AU" dirty="0"/>
              <a:t>        </a:t>
            </a:r>
            <a:r>
              <a:rPr lang="en-AU" dirty="0" err="1"/>
              <a:t>print_postorder</a:t>
            </a:r>
            <a:r>
              <a:rPr lang="en-AU" dirty="0"/>
              <a:t>(p-&gt;left)</a:t>
            </a:r>
          </a:p>
          <a:p>
            <a:r>
              <a:rPr lang="en-AU" dirty="0"/>
              <a:t>        </a:t>
            </a:r>
            <a:r>
              <a:rPr lang="en-AU" dirty="0" err="1"/>
              <a:t>print_postrder</a:t>
            </a:r>
            <a:r>
              <a:rPr lang="en-AU" dirty="0"/>
              <a:t>(p-&gt;right)</a:t>
            </a:r>
            <a:br>
              <a:rPr lang="en-AU" dirty="0"/>
            </a:br>
            <a:r>
              <a:rPr lang="en-AU" dirty="0"/>
              <a:t>        print p-&gt;key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6" y="3457339"/>
            <a:ext cx="21016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print_postorder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9F3B71-D05A-C7B6-C7F2-5964694F71FE}"/>
              </a:ext>
            </a:extLst>
          </p:cNvPr>
          <p:cNvSpPr txBox="1"/>
          <p:nvPr/>
        </p:nvSpPr>
        <p:spPr>
          <a:xfrm>
            <a:off x="664507" y="4564553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1, 4, 19, 29, 28, 30, 35, 33, 12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69823278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78759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82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75331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print_inorder(p)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print_inorder(p-&gt;left)</a:t>
            </a:r>
          </a:p>
          <a:p>
            <a:r>
              <a:rPr lang="en-AU" dirty="0"/>
              <a:t>        print p-&gt;key</a:t>
            </a:r>
          </a:p>
          <a:p>
            <a:r>
              <a:rPr lang="en-AU" dirty="0"/>
              <a:t>        print_inorder(p-&gt;right)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7" y="3457339"/>
            <a:ext cx="182976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print_inorder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pic>
        <p:nvPicPr>
          <p:cNvPr id="111" name="Graphic 110" descr="Question Mark with solid fill">
            <a:extLst>
              <a:ext uri="{FF2B5EF4-FFF2-40B4-BE49-F238E27FC236}">
                <a16:creationId xmlns:a16="http://schemas.microsoft.com/office/drawing/2014/main" id="{D053DD4B-330B-B2C4-345A-BAD6909A3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1188" y="3457339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EF685F1-3538-9254-B9E8-4398E6D160EA}"/>
                  </a:ext>
                </a:extLst>
              </p14:cNvPr>
              <p14:cNvContentPartPr/>
              <p14:nvPr/>
            </p14:nvContentPartPr>
            <p14:xfrm>
              <a:off x="1257840" y="668520"/>
              <a:ext cx="9277920" cy="5960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EF685F1-3538-9254-B9E8-4398E6D160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8480" y="659160"/>
                <a:ext cx="9296640" cy="597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34688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78759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83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75331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print_inorder(p)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print_inorder(p-&gt;left)</a:t>
            </a:r>
          </a:p>
          <a:p>
            <a:r>
              <a:rPr lang="en-AU" dirty="0"/>
              <a:t>        print p-&gt;key</a:t>
            </a:r>
          </a:p>
          <a:p>
            <a:r>
              <a:rPr lang="en-AU" dirty="0"/>
              <a:t>        print_inorder(p-&gt;right)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0BB3F7A-9C3A-215E-F634-1E501C1D7591}"/>
              </a:ext>
            </a:extLst>
          </p:cNvPr>
          <p:cNvSpPr txBox="1"/>
          <p:nvPr/>
        </p:nvSpPr>
        <p:spPr>
          <a:xfrm>
            <a:off x="664507" y="4564553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1, 4, 12, 19, 28, 29, 30, 33, 35</a:t>
            </a:r>
            <a:endParaRPr lang="en-AU" sz="3200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D3D5B509-2995-BC5E-8187-C7FF0154CB8A}"/>
              </a:ext>
            </a:extLst>
          </p:cNvPr>
          <p:cNvSpPr/>
          <p:nvPr/>
        </p:nvSpPr>
        <p:spPr>
          <a:xfrm rot="16200000">
            <a:off x="3073181" y="2820157"/>
            <a:ext cx="189893" cy="48370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702C3-225F-8285-FD00-26889B191F4B}"/>
              </a:ext>
            </a:extLst>
          </p:cNvPr>
          <p:cNvSpPr txBox="1"/>
          <p:nvPr/>
        </p:nvSpPr>
        <p:spPr>
          <a:xfrm>
            <a:off x="2408897" y="5411779"/>
            <a:ext cx="14737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Ascending sorted order!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C894B-8BFD-722F-5641-5D08921CE899}"/>
              </a:ext>
            </a:extLst>
          </p:cNvPr>
          <p:cNvSpPr txBox="1"/>
          <p:nvPr/>
        </p:nvSpPr>
        <p:spPr>
          <a:xfrm>
            <a:off x="664507" y="3457339"/>
            <a:ext cx="182976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print_inorder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</p:spTree>
    <p:extLst>
      <p:ext uri="{BB962C8B-B14F-4D97-AF65-F5344CB8AC3E}">
        <p14:creationId xmlns:p14="http://schemas.microsoft.com/office/powerpoint/2010/main" val="38461269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78759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84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75331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print_inorder(p)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print_inorder(p-&gt;left)</a:t>
            </a:r>
          </a:p>
          <a:p>
            <a:r>
              <a:rPr lang="en-AU" dirty="0"/>
              <a:t>        print p-&gt;key</a:t>
            </a:r>
          </a:p>
          <a:p>
            <a:r>
              <a:rPr lang="en-AU" dirty="0"/>
              <a:t>        print_inorder(p-&gt;right)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0BB3F7A-9C3A-215E-F634-1E501C1D7591}"/>
              </a:ext>
            </a:extLst>
          </p:cNvPr>
          <p:cNvSpPr txBox="1"/>
          <p:nvPr/>
        </p:nvSpPr>
        <p:spPr>
          <a:xfrm>
            <a:off x="664507" y="4564553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1, 4, 12, 19, 28, 29, 30, 33, 35</a:t>
            </a:r>
            <a:endParaRPr lang="en-AU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702C3-225F-8285-FD00-26889B191F4B}"/>
              </a:ext>
            </a:extLst>
          </p:cNvPr>
          <p:cNvSpPr txBox="1"/>
          <p:nvPr/>
        </p:nvSpPr>
        <p:spPr>
          <a:xfrm>
            <a:off x="3550393" y="5225491"/>
            <a:ext cx="287102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Key Fact</a:t>
            </a:r>
            <a:br>
              <a:rPr lang="en-CA" dirty="0"/>
            </a:br>
            <a:r>
              <a:rPr lang="en-CA" dirty="0"/>
              <a:t>An in-order traversal of a </a:t>
            </a:r>
            <a:r>
              <a:rPr lang="en-CA" b="1" dirty="0"/>
              <a:t>binary search tree </a:t>
            </a:r>
            <a:r>
              <a:rPr lang="en-CA" dirty="0"/>
              <a:t>always visits the nodes in </a:t>
            </a:r>
            <a:r>
              <a:rPr lang="en-CA" b="1" dirty="0"/>
              <a:t>ascending sorted order</a:t>
            </a:r>
            <a:r>
              <a:rPr lang="en-CA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C894B-8BFD-722F-5641-5D08921CE899}"/>
              </a:ext>
            </a:extLst>
          </p:cNvPr>
          <p:cNvSpPr txBox="1"/>
          <p:nvPr/>
        </p:nvSpPr>
        <p:spPr>
          <a:xfrm>
            <a:off x="664507" y="3457339"/>
            <a:ext cx="182976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print_inorder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</p:spTree>
    <p:extLst>
      <p:ext uri="{BB962C8B-B14F-4D97-AF65-F5344CB8AC3E}">
        <p14:creationId xmlns:p14="http://schemas.microsoft.com/office/powerpoint/2010/main" val="40159348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598-788D-2BB1-835E-1B5821BC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86" y="365124"/>
            <a:ext cx="3514595" cy="1325563"/>
          </a:xfrm>
        </p:spPr>
        <p:txBody>
          <a:bodyPr/>
          <a:lstStyle/>
          <a:p>
            <a:r>
              <a:rPr lang="en-CA" dirty="0"/>
              <a:t>Tree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AC78-97DB-7999-6C77-30767ECD6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28" y="1676950"/>
            <a:ext cx="408452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You can </a:t>
            </a:r>
            <a:r>
              <a:rPr lang="en-CA" b="1" dirty="0"/>
              <a:t>use a binary search tree to sort</a:t>
            </a:r>
            <a:r>
              <a:rPr lang="en-CA" dirty="0"/>
              <a:t> an array of data: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Insert each array item into the BST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Do an </a:t>
            </a:r>
            <a:r>
              <a:rPr lang="en-CA" b="1" dirty="0"/>
              <a:t>in-order traversal </a:t>
            </a:r>
            <a:r>
              <a:rPr lang="en-CA" dirty="0"/>
              <a:t>of the tree: the keys are visited in sorted order!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3E08-695A-50A6-B5D1-6EE7526B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75F12-A064-A4E1-F808-C85E8034E45D}"/>
              </a:ext>
            </a:extLst>
          </p:cNvPr>
          <p:cNvSpPr txBox="1"/>
          <p:nvPr/>
        </p:nvSpPr>
        <p:spPr>
          <a:xfrm>
            <a:off x="8974081" y="352476"/>
            <a:ext cx="23797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 plain (not balanced) BST?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4BD8B-B342-2CF9-8064-183000446B99}"/>
              </a:ext>
            </a:extLst>
          </p:cNvPr>
          <p:cNvSpPr txBox="1"/>
          <p:nvPr/>
        </p:nvSpPr>
        <p:spPr>
          <a:xfrm>
            <a:off x="4535831" y="1035612"/>
            <a:ext cx="2221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Unsorted array </a:t>
            </a:r>
            <a:endParaRPr lang="en-AU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684CAE8-CDF4-7F19-D231-6D764A5FA169}"/>
              </a:ext>
            </a:extLst>
          </p:cNvPr>
          <p:cNvSpPr/>
          <p:nvPr/>
        </p:nvSpPr>
        <p:spPr>
          <a:xfrm>
            <a:off x="5506909" y="1626121"/>
            <a:ext cx="279610" cy="5138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00CA89-C434-1570-F0F7-6E232B214722}"/>
              </a:ext>
            </a:extLst>
          </p:cNvPr>
          <p:cNvSpPr txBox="1"/>
          <p:nvPr/>
        </p:nvSpPr>
        <p:spPr>
          <a:xfrm>
            <a:off x="5833506" y="1477984"/>
            <a:ext cx="926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Add all elements to a BST</a:t>
            </a:r>
            <a:endParaRPr lang="en-AU" sz="1400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C51C8DB-B8E7-B30E-4561-38C54F49A186}"/>
              </a:ext>
            </a:extLst>
          </p:cNvPr>
          <p:cNvSpPr/>
          <p:nvPr/>
        </p:nvSpPr>
        <p:spPr>
          <a:xfrm>
            <a:off x="5506909" y="3750324"/>
            <a:ext cx="279610" cy="5138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C5117A-DF7E-F1EC-A844-241EE4DC96B3}"/>
              </a:ext>
            </a:extLst>
          </p:cNvPr>
          <p:cNvSpPr txBox="1"/>
          <p:nvPr/>
        </p:nvSpPr>
        <p:spPr>
          <a:xfrm>
            <a:off x="4535831" y="4518589"/>
            <a:ext cx="2221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Sorted array 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63BE9-75EB-1680-D718-4AC7C30E77F2}"/>
              </a:ext>
            </a:extLst>
          </p:cNvPr>
          <p:cNvSpPr txBox="1"/>
          <p:nvPr/>
        </p:nvSpPr>
        <p:spPr>
          <a:xfrm>
            <a:off x="5833505" y="3607501"/>
            <a:ext cx="1402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back into array using </a:t>
            </a:r>
            <a:r>
              <a:rPr lang="en-US" sz="1400" b="1" dirty="0"/>
              <a:t>in-order traversal</a:t>
            </a:r>
            <a:endParaRPr lang="en-AU" sz="1400" b="1" dirty="0"/>
          </a:p>
        </p:txBody>
      </p:sp>
      <p:pic>
        <p:nvPicPr>
          <p:cNvPr id="20" name="Graphic 19" descr="Question Mark with solid fill">
            <a:extLst>
              <a:ext uri="{FF2B5EF4-FFF2-40B4-BE49-F238E27FC236}">
                <a16:creationId xmlns:a16="http://schemas.microsoft.com/office/drawing/2014/main" id="{1DC1767D-1EBF-46BA-4BF9-CA9D57F32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7408" y="490544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07AA1CC-19F1-19B6-014D-5D63251F6248}"/>
              </a:ext>
            </a:extLst>
          </p:cNvPr>
          <p:cNvGrpSpPr/>
          <p:nvPr/>
        </p:nvGrpSpPr>
        <p:grpSpPr>
          <a:xfrm>
            <a:off x="4883044" y="2289688"/>
            <a:ext cx="1531885" cy="1271307"/>
            <a:chOff x="4883044" y="2289688"/>
            <a:chExt cx="1531885" cy="1271307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A939C3C9-5DB0-086C-E614-BA03AECC8667}"/>
                </a:ext>
              </a:extLst>
            </p:cNvPr>
            <p:cNvSpPr/>
            <p:nvPr/>
          </p:nvSpPr>
          <p:spPr>
            <a:xfrm>
              <a:off x="4883044" y="2289688"/>
              <a:ext cx="1531885" cy="127130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1E47D7-2597-7C32-BC38-3AB20F714376}"/>
                </a:ext>
              </a:extLst>
            </p:cNvPr>
            <p:cNvSpPr txBox="1"/>
            <p:nvPr/>
          </p:nvSpPr>
          <p:spPr>
            <a:xfrm>
              <a:off x="5383661" y="2926309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BST</a:t>
              </a:r>
              <a:endParaRPr lang="en-AU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AB4DFF2-33C4-A2F8-86E2-2B8B3B19F544}"/>
                  </a:ext>
                </a:extLst>
              </p14:cNvPr>
              <p14:cNvContentPartPr/>
              <p14:nvPr/>
            </p14:nvContentPartPr>
            <p14:xfrm>
              <a:off x="6183000" y="1105560"/>
              <a:ext cx="5870880" cy="5371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AB4DFF2-33C4-A2F8-86E2-2B8B3B19F5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73640" y="1096200"/>
                <a:ext cx="5889600" cy="538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68664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598-788D-2BB1-835E-1B5821BC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86" y="365124"/>
            <a:ext cx="3514595" cy="1325563"/>
          </a:xfrm>
        </p:spPr>
        <p:txBody>
          <a:bodyPr/>
          <a:lstStyle/>
          <a:p>
            <a:r>
              <a:rPr lang="en-CA" dirty="0"/>
              <a:t>Tree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AC78-97DB-7999-6C77-30767ECD6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28" y="1676950"/>
            <a:ext cx="408452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You can </a:t>
            </a:r>
            <a:r>
              <a:rPr lang="en-CA" b="1" dirty="0"/>
              <a:t>use a binary search tree to sort</a:t>
            </a:r>
            <a:r>
              <a:rPr lang="en-CA" dirty="0"/>
              <a:t> an array of data: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Insert each array item into the BST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Do an </a:t>
            </a:r>
            <a:r>
              <a:rPr lang="en-CA" b="1" dirty="0"/>
              <a:t>in-order traversal </a:t>
            </a:r>
            <a:r>
              <a:rPr lang="en-CA" dirty="0"/>
              <a:t>of the tree: the keys are visited in sorted order!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3E08-695A-50A6-B5D1-6EE7526B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75F12-A064-A4E1-F808-C85E8034E45D}"/>
              </a:ext>
            </a:extLst>
          </p:cNvPr>
          <p:cNvSpPr txBox="1"/>
          <p:nvPr/>
        </p:nvSpPr>
        <p:spPr>
          <a:xfrm>
            <a:off x="8974081" y="352476"/>
            <a:ext cx="23797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 plain (not balanced) BST?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/>
              <p:nvPr/>
            </p:nvSpPr>
            <p:spPr>
              <a:xfrm>
                <a:off x="8974080" y="2064366"/>
                <a:ext cx="2379719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since the tree could degenerate to a linked list, where insertion is linear time.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080" y="2064366"/>
                <a:ext cx="2379719" cy="1200329"/>
              </a:xfrm>
              <a:prstGeom prst="rect">
                <a:avLst/>
              </a:prstGeom>
              <a:blipFill>
                <a:blip r:embed="rId2"/>
                <a:stretch>
                  <a:fillRect l="-1026" t="-2538" r="-1282" b="-76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04EACD9F-43C2-F283-1EBD-781A1D801F03}"/>
              </a:ext>
            </a:extLst>
          </p:cNvPr>
          <p:cNvSpPr/>
          <p:nvPr/>
        </p:nvSpPr>
        <p:spPr>
          <a:xfrm>
            <a:off x="10014669" y="1674688"/>
            <a:ext cx="298539" cy="250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CA7FA5-451F-B8EA-C163-5CA5C3B57401}"/>
                  </a:ext>
                </a:extLst>
              </p:cNvPr>
              <p:cNvSpPr txBox="1"/>
              <p:nvPr/>
            </p:nvSpPr>
            <p:spPr>
              <a:xfrm>
                <a:off x="7507990" y="4204804"/>
                <a:ext cx="4289508" cy="19677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Must do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insertions, each of cost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 =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1+2+3+…+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=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= </m:t>
                      </m:r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b="0" dirty="0"/>
              </a:p>
              <a:p>
                <a:r>
                  <a:rPr lang="en-CA" b="0" dirty="0"/>
                  <a:t>  is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CA7FA5-451F-B8EA-C163-5CA5C3B57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90" y="4204804"/>
                <a:ext cx="4289508" cy="1967718"/>
              </a:xfrm>
              <a:prstGeom prst="rect">
                <a:avLst/>
              </a:prstGeom>
              <a:blipFill>
                <a:blip r:embed="rId3"/>
                <a:stretch>
                  <a:fillRect l="-1135" t="-2154" b="-3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68EF3F-9C6D-6F37-D4BA-6E8856FDBAB9}"/>
              </a:ext>
            </a:extLst>
          </p:cNvPr>
          <p:cNvCxnSpPr>
            <a:cxnSpLocks/>
          </p:cNvCxnSpPr>
          <p:nvPr/>
        </p:nvCxnSpPr>
        <p:spPr>
          <a:xfrm flipV="1">
            <a:off x="8038713" y="2344144"/>
            <a:ext cx="1115268" cy="180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264BD8B-B342-2CF9-8064-183000446B99}"/>
              </a:ext>
            </a:extLst>
          </p:cNvPr>
          <p:cNvSpPr txBox="1"/>
          <p:nvPr/>
        </p:nvSpPr>
        <p:spPr>
          <a:xfrm>
            <a:off x="4535831" y="1035612"/>
            <a:ext cx="2221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Unsorted array </a:t>
            </a:r>
            <a:endParaRPr lang="en-AU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684CAE8-CDF4-7F19-D231-6D764A5FA169}"/>
              </a:ext>
            </a:extLst>
          </p:cNvPr>
          <p:cNvSpPr/>
          <p:nvPr/>
        </p:nvSpPr>
        <p:spPr>
          <a:xfrm>
            <a:off x="5506909" y="1626121"/>
            <a:ext cx="279610" cy="5138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00CA89-C434-1570-F0F7-6E232B214722}"/>
              </a:ext>
            </a:extLst>
          </p:cNvPr>
          <p:cNvSpPr txBox="1"/>
          <p:nvPr/>
        </p:nvSpPr>
        <p:spPr>
          <a:xfrm>
            <a:off x="5833506" y="1477984"/>
            <a:ext cx="926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Add all elements to a BST</a:t>
            </a:r>
            <a:endParaRPr lang="en-AU" sz="1400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C51C8DB-B8E7-B30E-4561-38C54F49A186}"/>
              </a:ext>
            </a:extLst>
          </p:cNvPr>
          <p:cNvSpPr/>
          <p:nvPr/>
        </p:nvSpPr>
        <p:spPr>
          <a:xfrm>
            <a:off x="5506909" y="3750324"/>
            <a:ext cx="279610" cy="5138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C5117A-DF7E-F1EC-A844-241EE4DC96B3}"/>
              </a:ext>
            </a:extLst>
          </p:cNvPr>
          <p:cNvSpPr txBox="1"/>
          <p:nvPr/>
        </p:nvSpPr>
        <p:spPr>
          <a:xfrm>
            <a:off x="4535831" y="4518589"/>
            <a:ext cx="2221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Sorted array 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63BE9-75EB-1680-D718-4AC7C30E77F2}"/>
              </a:ext>
            </a:extLst>
          </p:cNvPr>
          <p:cNvSpPr txBox="1"/>
          <p:nvPr/>
        </p:nvSpPr>
        <p:spPr>
          <a:xfrm>
            <a:off x="5833505" y="3607501"/>
            <a:ext cx="1402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back into array using </a:t>
            </a:r>
            <a:r>
              <a:rPr lang="en-US" sz="1400" b="1" dirty="0"/>
              <a:t>in-order traversal</a:t>
            </a:r>
            <a:endParaRPr lang="en-AU" sz="14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999C0D8-0624-EA26-8B3C-63EA7F6482E0}"/>
              </a:ext>
            </a:extLst>
          </p:cNvPr>
          <p:cNvGrpSpPr/>
          <p:nvPr/>
        </p:nvGrpSpPr>
        <p:grpSpPr>
          <a:xfrm>
            <a:off x="4883044" y="2289688"/>
            <a:ext cx="1531885" cy="1271307"/>
            <a:chOff x="4883044" y="2289688"/>
            <a:chExt cx="1531885" cy="1271307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AF49D68-767B-9737-FAF2-70D403905732}"/>
                </a:ext>
              </a:extLst>
            </p:cNvPr>
            <p:cNvSpPr/>
            <p:nvPr/>
          </p:nvSpPr>
          <p:spPr>
            <a:xfrm>
              <a:off x="4883044" y="2289688"/>
              <a:ext cx="1531885" cy="127130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30C900-7233-054C-0C6B-3C0B59DF46CF}"/>
                </a:ext>
              </a:extLst>
            </p:cNvPr>
            <p:cNvSpPr txBox="1"/>
            <p:nvPr/>
          </p:nvSpPr>
          <p:spPr>
            <a:xfrm>
              <a:off x="5383661" y="2926309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BST</a:t>
              </a:r>
              <a:endParaRPr lang="en-AU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6974006-D513-A5E8-9AB8-099D4B97F2E4}"/>
                  </a:ext>
                </a:extLst>
              </p14:cNvPr>
              <p14:cNvContentPartPr/>
              <p14:nvPr/>
            </p14:nvContentPartPr>
            <p14:xfrm>
              <a:off x="7876080" y="4776840"/>
              <a:ext cx="2838240" cy="105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6974006-D513-A5E8-9AB8-099D4B97F2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6720" y="4767480"/>
                <a:ext cx="2856960" cy="12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012919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598-788D-2BB1-835E-1B5821BC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4595" cy="1325563"/>
          </a:xfrm>
        </p:spPr>
        <p:txBody>
          <a:bodyPr/>
          <a:lstStyle/>
          <a:p>
            <a:r>
              <a:rPr lang="en-CA" dirty="0"/>
              <a:t>Tree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3E08-695A-50A6-B5D1-6EE7526B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75F12-A064-A4E1-F808-C85E8034E45D}"/>
              </a:ext>
            </a:extLst>
          </p:cNvPr>
          <p:cNvSpPr txBox="1"/>
          <p:nvPr/>
        </p:nvSpPr>
        <p:spPr>
          <a:xfrm>
            <a:off x="4538282" y="902672"/>
            <a:ext cx="23797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 plain (not balanced) BST?</a:t>
            </a: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01CFDFDE-20B7-1CF7-A720-B2F800035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7338" y="88287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/>
              <p:nvPr/>
            </p:nvSpPr>
            <p:spPr>
              <a:xfrm>
                <a:off x="4538281" y="2614562"/>
                <a:ext cx="2379719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since the tree could degenerate to a linked list, where insertion is linear time.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281" y="2614562"/>
                <a:ext cx="2379719" cy="1200329"/>
              </a:xfrm>
              <a:prstGeom prst="rect">
                <a:avLst/>
              </a:prstGeom>
              <a:blipFill>
                <a:blip r:embed="rId4"/>
                <a:stretch>
                  <a:fillRect l="-1023" t="-2538" r="-1023" b="-76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04EACD9F-43C2-F283-1EBD-781A1D801F03}"/>
              </a:ext>
            </a:extLst>
          </p:cNvPr>
          <p:cNvSpPr/>
          <p:nvPr/>
        </p:nvSpPr>
        <p:spPr>
          <a:xfrm>
            <a:off x="5578870" y="2224884"/>
            <a:ext cx="298539" cy="250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9122A-1578-9E16-55AA-92C393BCB7EE}"/>
              </a:ext>
            </a:extLst>
          </p:cNvPr>
          <p:cNvSpPr txBox="1"/>
          <p:nvPr/>
        </p:nvSpPr>
        <p:spPr>
          <a:xfrm>
            <a:off x="9061738" y="898735"/>
            <a:ext cx="23797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an AVL tree?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A3707A-0D27-D4AF-A6B4-AC06347DDBF9}"/>
              </a:ext>
            </a:extLst>
          </p:cNvPr>
          <p:cNvGrpSpPr/>
          <p:nvPr/>
        </p:nvGrpSpPr>
        <p:grpSpPr>
          <a:xfrm>
            <a:off x="1036928" y="1641336"/>
            <a:ext cx="2700132" cy="3852309"/>
            <a:chOff x="1036928" y="1641336"/>
            <a:chExt cx="2700132" cy="385230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4CA892-9E7A-D8B6-6667-4ED335706923}"/>
                </a:ext>
              </a:extLst>
            </p:cNvPr>
            <p:cNvSpPr txBox="1"/>
            <p:nvPr/>
          </p:nvSpPr>
          <p:spPr>
            <a:xfrm>
              <a:off x="1036928" y="1641336"/>
              <a:ext cx="2221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Unsorted array </a:t>
              </a:r>
              <a:endParaRPr lang="en-AU" dirty="0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E6726CE1-2E35-4087-7E37-7EB09E9E7DA3}"/>
                </a:ext>
              </a:extLst>
            </p:cNvPr>
            <p:cNvSpPr/>
            <p:nvPr/>
          </p:nvSpPr>
          <p:spPr>
            <a:xfrm>
              <a:off x="2008006" y="2231845"/>
              <a:ext cx="279610" cy="51387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531E8F-6323-7D1D-1176-ABB0FD963A44}"/>
                </a:ext>
              </a:extLst>
            </p:cNvPr>
            <p:cNvSpPr txBox="1"/>
            <p:nvPr/>
          </p:nvSpPr>
          <p:spPr>
            <a:xfrm>
              <a:off x="2334603" y="2083708"/>
              <a:ext cx="9263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Add all elements to a BST</a:t>
              </a:r>
              <a:endParaRPr lang="en-AU" sz="1400" dirty="0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F350141A-01E4-2B34-2498-692CDFA1B22B}"/>
                </a:ext>
              </a:extLst>
            </p:cNvPr>
            <p:cNvSpPr/>
            <p:nvPr/>
          </p:nvSpPr>
          <p:spPr>
            <a:xfrm>
              <a:off x="2008006" y="4356048"/>
              <a:ext cx="279610" cy="51387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D5A97A-3704-4E8F-E6A3-B2F12AC9A750}"/>
                </a:ext>
              </a:extLst>
            </p:cNvPr>
            <p:cNvSpPr txBox="1"/>
            <p:nvPr/>
          </p:nvSpPr>
          <p:spPr>
            <a:xfrm>
              <a:off x="1036928" y="5124313"/>
              <a:ext cx="2221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Sorted array 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715D24-EF4C-8F77-3253-8FEEF6A46973}"/>
                </a:ext>
              </a:extLst>
            </p:cNvPr>
            <p:cNvSpPr txBox="1"/>
            <p:nvPr/>
          </p:nvSpPr>
          <p:spPr>
            <a:xfrm>
              <a:off x="2334602" y="4213225"/>
              <a:ext cx="14024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Read back into array using </a:t>
              </a:r>
              <a:r>
                <a:rPr lang="en-US" sz="1400" b="1" dirty="0"/>
                <a:t>in-order traversal</a:t>
              </a:r>
              <a:endParaRPr lang="en-AU" sz="1400" b="1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79D0133-59C0-603E-827D-066ED5FC2F79}"/>
                </a:ext>
              </a:extLst>
            </p:cNvPr>
            <p:cNvGrpSpPr/>
            <p:nvPr/>
          </p:nvGrpSpPr>
          <p:grpSpPr>
            <a:xfrm>
              <a:off x="1406989" y="2882145"/>
              <a:ext cx="1531885" cy="1271307"/>
              <a:chOff x="4883044" y="2289688"/>
              <a:chExt cx="1531885" cy="1271307"/>
            </a:xfrm>
          </p:grpSpPr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CBC88AC2-AC47-DA09-C833-358E15A48A57}"/>
                  </a:ext>
                </a:extLst>
              </p:cNvPr>
              <p:cNvSpPr/>
              <p:nvPr/>
            </p:nvSpPr>
            <p:spPr>
              <a:xfrm>
                <a:off x="4883044" y="2289688"/>
                <a:ext cx="1531885" cy="127130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9BAF0-0EAA-0E62-2C9D-D71FD6C6F14D}"/>
                  </a:ext>
                </a:extLst>
              </p:cNvPr>
              <p:cNvSpPr txBox="1"/>
              <p:nvPr/>
            </p:nvSpPr>
            <p:spPr>
              <a:xfrm>
                <a:off x="5383661" y="2926309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BST</a:t>
                </a:r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022877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598-788D-2BB1-835E-1B5821BC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4595" cy="1325563"/>
          </a:xfrm>
        </p:spPr>
        <p:txBody>
          <a:bodyPr/>
          <a:lstStyle/>
          <a:p>
            <a:r>
              <a:rPr lang="en-CA" dirty="0"/>
              <a:t>Tree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3E08-695A-50A6-B5D1-6EE7526B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75F12-A064-A4E1-F808-C85E8034E45D}"/>
              </a:ext>
            </a:extLst>
          </p:cNvPr>
          <p:cNvSpPr txBox="1"/>
          <p:nvPr/>
        </p:nvSpPr>
        <p:spPr>
          <a:xfrm>
            <a:off x="4538282" y="902672"/>
            <a:ext cx="23797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 plain (not balanced) BST?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/>
              <p:nvPr/>
            </p:nvSpPr>
            <p:spPr>
              <a:xfrm>
                <a:off x="4538281" y="2614562"/>
                <a:ext cx="2379719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since the tree could degenerate to a linked list, where insertion is linear time.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281" y="2614562"/>
                <a:ext cx="2379719" cy="1200329"/>
              </a:xfrm>
              <a:prstGeom prst="rect">
                <a:avLst/>
              </a:prstGeom>
              <a:blipFill>
                <a:blip r:embed="rId2"/>
                <a:stretch>
                  <a:fillRect l="-1023" t="-2538" r="-1023" b="-76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04EACD9F-43C2-F283-1EBD-781A1D801F03}"/>
              </a:ext>
            </a:extLst>
          </p:cNvPr>
          <p:cNvSpPr/>
          <p:nvPr/>
        </p:nvSpPr>
        <p:spPr>
          <a:xfrm>
            <a:off x="5578870" y="2224884"/>
            <a:ext cx="298539" cy="250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9122A-1578-9E16-55AA-92C393BCB7EE}"/>
              </a:ext>
            </a:extLst>
          </p:cNvPr>
          <p:cNvSpPr txBox="1"/>
          <p:nvPr/>
        </p:nvSpPr>
        <p:spPr>
          <a:xfrm>
            <a:off x="9061738" y="898735"/>
            <a:ext cx="23797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an AVL tree?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ABC5DA-0F37-47D1-B9D3-228677B3E61F}"/>
                  </a:ext>
                </a:extLst>
              </p:cNvPr>
              <p:cNvSpPr txBox="1"/>
              <p:nvPr/>
            </p:nvSpPr>
            <p:spPr>
              <a:xfrm>
                <a:off x="9076222" y="2400346"/>
                <a:ext cx="2379719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since each insertion does work proportional to the height of the tree.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ABC5DA-0F37-47D1-B9D3-228677B3E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222" y="2400346"/>
                <a:ext cx="2379719" cy="1200329"/>
              </a:xfrm>
              <a:prstGeom prst="rect">
                <a:avLst/>
              </a:prstGeom>
              <a:blipFill>
                <a:blip r:embed="rId3"/>
                <a:stretch>
                  <a:fillRect t="-3046" r="-1538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Down 21">
            <a:extLst>
              <a:ext uri="{FF2B5EF4-FFF2-40B4-BE49-F238E27FC236}">
                <a16:creationId xmlns:a16="http://schemas.microsoft.com/office/drawing/2014/main" id="{D1295DF8-EA1F-06A3-0746-078C917AAA58}"/>
              </a:ext>
            </a:extLst>
          </p:cNvPr>
          <p:cNvSpPr/>
          <p:nvPr/>
        </p:nvSpPr>
        <p:spPr>
          <a:xfrm>
            <a:off x="10116811" y="2010668"/>
            <a:ext cx="298539" cy="250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8F239A-9023-4BC7-75BB-198ADD47FCFD}"/>
                  </a:ext>
                </a:extLst>
              </p:cNvPr>
              <p:cNvSpPr txBox="1"/>
              <p:nvPr/>
            </p:nvSpPr>
            <p:spPr>
              <a:xfrm>
                <a:off x="6378940" y="4377345"/>
                <a:ext cx="4486421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Must do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 insertions, each of cost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func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:</a:t>
                </a:r>
                <a:br>
                  <a:rPr lang="en-CA" dirty="0">
                    <a:latin typeface="Cambria Math" panose="02040503050406030204" pitchFamily="18" charset="0"/>
                  </a:rPr>
                </a:br>
                <a:r>
                  <a:rPr lang="en-CA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AU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+…+</m:t>
                    </m:r>
                    <m:func>
                      <m:func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endParaRPr lang="en-A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=</m:t>
                      </m:r>
                      <m:func>
                        <m:func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1⋅2⋅⋯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= </m:t>
                      </m:r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n-CA" b="0" dirty="0"/>
              </a:p>
              <a:p>
                <a:r>
                  <a:rPr lang="en-CA" b="0" dirty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b="0" dirty="0"/>
                  <a:t>    (Stirling’s approximation of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CA" b="0" dirty="0"/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8F239A-9023-4BC7-75BB-198ADD47F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940" y="4377345"/>
                <a:ext cx="4486421" cy="1477328"/>
              </a:xfrm>
              <a:prstGeom prst="rect">
                <a:avLst/>
              </a:prstGeom>
              <a:blipFill>
                <a:blip r:embed="rId4"/>
                <a:stretch>
                  <a:fillRect l="-949" t="-2459" r="-407" b="-53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92F005-D612-413C-8855-080830DB67F4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8622151" y="2717910"/>
            <a:ext cx="596789" cy="1659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BA8F85-446A-D4BC-81A3-2CD49C6D891D}"/>
              </a:ext>
            </a:extLst>
          </p:cNvPr>
          <p:cNvGrpSpPr/>
          <p:nvPr/>
        </p:nvGrpSpPr>
        <p:grpSpPr>
          <a:xfrm>
            <a:off x="1036928" y="1641336"/>
            <a:ext cx="2700132" cy="3852309"/>
            <a:chOff x="1036928" y="1641336"/>
            <a:chExt cx="2700132" cy="385230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4CA892-9E7A-D8B6-6667-4ED335706923}"/>
                </a:ext>
              </a:extLst>
            </p:cNvPr>
            <p:cNvSpPr txBox="1"/>
            <p:nvPr/>
          </p:nvSpPr>
          <p:spPr>
            <a:xfrm>
              <a:off x="1036928" y="1641336"/>
              <a:ext cx="2221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Unsorted array </a:t>
              </a:r>
              <a:endParaRPr lang="en-AU" dirty="0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E6726CE1-2E35-4087-7E37-7EB09E9E7DA3}"/>
                </a:ext>
              </a:extLst>
            </p:cNvPr>
            <p:cNvSpPr/>
            <p:nvPr/>
          </p:nvSpPr>
          <p:spPr>
            <a:xfrm>
              <a:off x="2008006" y="2231845"/>
              <a:ext cx="279610" cy="51387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531E8F-6323-7D1D-1176-ABB0FD963A44}"/>
                </a:ext>
              </a:extLst>
            </p:cNvPr>
            <p:cNvSpPr txBox="1"/>
            <p:nvPr/>
          </p:nvSpPr>
          <p:spPr>
            <a:xfrm>
              <a:off x="2334603" y="2083708"/>
              <a:ext cx="9263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Add all elements to a BST</a:t>
              </a:r>
              <a:endParaRPr lang="en-AU" sz="1400" dirty="0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F350141A-01E4-2B34-2498-692CDFA1B22B}"/>
                </a:ext>
              </a:extLst>
            </p:cNvPr>
            <p:cNvSpPr/>
            <p:nvPr/>
          </p:nvSpPr>
          <p:spPr>
            <a:xfrm>
              <a:off x="2008006" y="4356048"/>
              <a:ext cx="279610" cy="51387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D5A97A-3704-4E8F-E6A3-B2F12AC9A750}"/>
                </a:ext>
              </a:extLst>
            </p:cNvPr>
            <p:cNvSpPr txBox="1"/>
            <p:nvPr/>
          </p:nvSpPr>
          <p:spPr>
            <a:xfrm>
              <a:off x="1036928" y="5124313"/>
              <a:ext cx="2221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Sorted array 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715D24-EF4C-8F77-3253-8FEEF6A46973}"/>
                </a:ext>
              </a:extLst>
            </p:cNvPr>
            <p:cNvSpPr txBox="1"/>
            <p:nvPr/>
          </p:nvSpPr>
          <p:spPr>
            <a:xfrm>
              <a:off x="2334602" y="4213225"/>
              <a:ext cx="14024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Read back into array using </a:t>
              </a:r>
              <a:r>
                <a:rPr lang="en-US" sz="1400" b="1" dirty="0"/>
                <a:t>in-order traversal</a:t>
              </a:r>
              <a:endParaRPr lang="en-AU" sz="1400" b="1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C470B0E-4D39-CDC1-57AE-39FB990E3479}"/>
                </a:ext>
              </a:extLst>
            </p:cNvPr>
            <p:cNvGrpSpPr/>
            <p:nvPr/>
          </p:nvGrpSpPr>
          <p:grpSpPr>
            <a:xfrm>
              <a:off x="1406989" y="2882145"/>
              <a:ext cx="1531885" cy="1271307"/>
              <a:chOff x="4883044" y="2289688"/>
              <a:chExt cx="1531885" cy="1271307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06B3DE6B-C126-792E-7274-E7731DED24F3}"/>
                  </a:ext>
                </a:extLst>
              </p:cNvPr>
              <p:cNvSpPr/>
              <p:nvPr/>
            </p:nvSpPr>
            <p:spPr>
              <a:xfrm>
                <a:off x="4883044" y="2289688"/>
                <a:ext cx="1531885" cy="127130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59CC3AE-7276-0358-8EA7-6D99C87FDE12}"/>
                  </a:ext>
                </a:extLst>
              </p:cNvPr>
              <p:cNvSpPr txBox="1"/>
              <p:nvPr/>
            </p:nvSpPr>
            <p:spPr>
              <a:xfrm>
                <a:off x="5383661" y="2926309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BST</a:t>
                </a:r>
                <a:endParaRPr lang="en-AU" dirty="0"/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AA5E06C-79DA-A139-1FBB-14E00251FD25}"/>
                  </a:ext>
                </a:extLst>
              </p14:cNvPr>
              <p14:cNvContentPartPr/>
              <p14:nvPr/>
            </p14:nvContentPartPr>
            <p14:xfrm>
              <a:off x="6724080" y="4956480"/>
              <a:ext cx="3843000" cy="107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AA5E06C-79DA-A139-1FBB-14E00251FD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14720" y="4947120"/>
                <a:ext cx="3861720" cy="12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646951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71A0-A80E-1466-84CE-C609A8D2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Kinds of Balanced Search Trees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EE6F6-C734-77F9-2111-8D7C5284A3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CA" b="1" dirty="0"/>
                  <a:t>2-3 tree</a:t>
                </a:r>
              </a:p>
              <a:p>
                <a:pPr marL="457200" lvl="1" indent="0">
                  <a:buNone/>
                </a:pPr>
                <a:r>
                  <a:rPr lang="en-CA" dirty="0"/>
                  <a:t>Nodes have 2 or 3 keys each</a:t>
                </a:r>
              </a:p>
              <a:p>
                <a:pPr marL="0" indent="0">
                  <a:buNone/>
                </a:pPr>
                <a:r>
                  <a:rPr lang="en-CA" b="1" dirty="0"/>
                  <a:t>B-tree</a:t>
                </a:r>
              </a:p>
              <a:p>
                <a:pPr marL="457200" lvl="1" indent="0">
                  <a:buNone/>
                </a:pPr>
                <a:r>
                  <a:rPr lang="en-CA" dirty="0"/>
                  <a:t>Been used to implement file systems, database indices</a:t>
                </a:r>
              </a:p>
              <a:p>
                <a:pPr marL="0" indent="0">
                  <a:buNone/>
                </a:pPr>
                <a:r>
                  <a:rPr lang="en-CA" b="1" dirty="0"/>
                  <a:t>Red black tree</a:t>
                </a:r>
              </a:p>
              <a:p>
                <a:pPr marL="457200" lvl="1" indent="0">
                  <a:buNone/>
                </a:pPr>
                <a:r>
                  <a:rPr lang="en-CA" dirty="0"/>
                  <a:t>The </a:t>
                </a:r>
                <a:r>
                  <a:rPr lang="en-CA" b="1" dirty="0"/>
                  <a:t>Completely Fair Scheduler </a:t>
                </a:r>
                <a:r>
                  <a:rPr lang="en-CA" dirty="0"/>
                  <a:t>(</a:t>
                </a:r>
                <a:r>
                  <a:rPr lang="en-CA" b="1" dirty="0"/>
                  <a:t>CFS</a:t>
                </a:r>
                <a:r>
                  <a:rPr lang="en-CA" dirty="0"/>
                  <a:t>) in Linux uses a red black tree to order processes</a:t>
                </a:r>
              </a:p>
              <a:p>
                <a:pPr marL="0" indent="0">
                  <a:buNone/>
                </a:pPr>
                <a:r>
                  <a:rPr lang="en-CA" b="1" dirty="0"/>
                  <a:t>Splay tree</a:t>
                </a:r>
              </a:p>
              <a:p>
                <a:pPr marL="457200" lvl="1" indent="0">
                  <a:buNone/>
                </a:pPr>
                <a:r>
                  <a:rPr lang="en-CA" b="1" dirty="0"/>
                  <a:t>Amortized</a:t>
                </a:r>
                <a:r>
                  <a:rPr lang="en-CA" dirty="0"/>
                  <a:t> worst-cast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/>
                  <a:t>look-up performance, i.e. some individual look-ups might be worse than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but over time the total amount of work is as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work was done for each look-up</a:t>
                </a:r>
              </a:p>
              <a:p>
                <a:pPr marL="457200" lvl="1" indent="0">
                  <a:buNone/>
                </a:pPr>
                <a:r>
                  <a:rPr lang="en-CA" dirty="0"/>
                  <a:t>Doesn’t use any extra bits for balance information</a:t>
                </a:r>
              </a:p>
              <a:p>
                <a:pPr marL="0" indent="0">
                  <a:buNone/>
                </a:pPr>
                <a:r>
                  <a:rPr lang="en-CA" b="1" dirty="0" err="1"/>
                  <a:t>Treap</a:t>
                </a:r>
                <a:endParaRPr lang="en-CA" b="1" dirty="0"/>
              </a:p>
              <a:p>
                <a:pPr marL="457200" lvl="1" indent="0">
                  <a:buNone/>
                </a:pPr>
                <a:r>
                  <a:rPr lang="en-CA" dirty="0"/>
                  <a:t>randomized search tree: a random BST tends to have low height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EE6F6-C734-77F9-2111-8D7C5284A3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84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E7DCF-996B-0849-06B4-97B57C7F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89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EA6020-1217-194F-78C3-559ADD20B451}"/>
                  </a:ext>
                </a:extLst>
              </p14:cNvPr>
              <p14:cNvContentPartPr/>
              <p14:nvPr/>
            </p14:nvContentPartPr>
            <p14:xfrm>
              <a:off x="518040" y="1591560"/>
              <a:ext cx="2637720" cy="4276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EA6020-1217-194F-78C3-559ADD20B4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680" y="1582200"/>
                <a:ext cx="2656440" cy="429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633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085728" y="349884"/>
            <a:ext cx="2328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9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3</a:t>
            </a:r>
            <a:endParaRPr lang="en-AU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87A071-DB11-6957-1587-358B2521076B}"/>
              </a:ext>
            </a:extLst>
          </p:cNvPr>
          <p:cNvGrpSpPr/>
          <p:nvPr/>
        </p:nvGrpSpPr>
        <p:grpSpPr>
          <a:xfrm>
            <a:off x="8771301" y="204838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1E4316-9DBC-4AA7-8B6C-C12E31EDBF6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5B3810E-3005-47A7-1207-F239F372B61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4CD425-AE89-8CD8-3F4B-59130B431346}"/>
              </a:ext>
            </a:extLst>
          </p:cNvPr>
          <p:cNvGrpSpPr/>
          <p:nvPr/>
        </p:nvGrpSpPr>
        <p:grpSpPr>
          <a:xfrm>
            <a:off x="7707393" y="3038932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51C07A-3A9B-513D-D38A-6F041534B79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30F21B0-4F55-6ABE-E6A6-D22083AEA5B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CF8E772-E30A-BBA6-8C83-FCA028BF8B1D}"/>
              </a:ext>
            </a:extLst>
          </p:cNvPr>
          <p:cNvGrpSpPr/>
          <p:nvPr/>
        </p:nvGrpSpPr>
        <p:grpSpPr>
          <a:xfrm>
            <a:off x="9743334" y="3001787"/>
            <a:ext cx="923109" cy="566057"/>
            <a:chOff x="4084320" y="836023"/>
            <a:chExt cx="923109" cy="56605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9A4E31-DA41-3022-EC9C-139498C9988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16AE001-9BA5-8803-4526-C807DF15DC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AFA099-8FDF-5B04-496D-F812979CBE93}"/>
              </a:ext>
            </a:extLst>
          </p:cNvPr>
          <p:cNvGrpSpPr/>
          <p:nvPr/>
        </p:nvGrpSpPr>
        <p:grpSpPr>
          <a:xfrm>
            <a:off x="9190278" y="4100810"/>
            <a:ext cx="923109" cy="566057"/>
            <a:chOff x="4084320" y="836023"/>
            <a:chExt cx="923109" cy="56605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AEA538C-D906-E9F9-E9B5-275F2D1B86C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991E5F2-8E0C-7873-261C-2B67534947C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EF451B7-0B72-03BA-E9C1-5FA8682873F5}"/>
              </a:ext>
            </a:extLst>
          </p:cNvPr>
          <p:cNvGrpSpPr/>
          <p:nvPr/>
        </p:nvGrpSpPr>
        <p:grpSpPr>
          <a:xfrm>
            <a:off x="7076025" y="4096126"/>
            <a:ext cx="923109" cy="566057"/>
            <a:chOff x="4084320" y="836023"/>
            <a:chExt cx="923109" cy="56605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FDB782-67EB-F084-92BA-70D95AF5A68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977F701-694A-DE85-B264-672FFC9C52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655FAB5-136C-010E-8D8D-FAB81052E763}"/>
              </a:ext>
            </a:extLst>
          </p:cNvPr>
          <p:cNvGrpSpPr/>
          <p:nvPr/>
        </p:nvGrpSpPr>
        <p:grpSpPr>
          <a:xfrm>
            <a:off x="10235307" y="4100810"/>
            <a:ext cx="923109" cy="566057"/>
            <a:chOff x="4084320" y="836023"/>
            <a:chExt cx="923109" cy="56605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BC07A1-E78A-EA1A-64F1-26AED7D291B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12B3409-1ADB-43A6-A2F4-2D8DB73BA44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EE54848-7172-AF38-ECE0-7F126CA1C321}"/>
              </a:ext>
            </a:extLst>
          </p:cNvPr>
          <p:cNvCxnSpPr>
            <a:stCxn id="24" idx="3"/>
            <a:endCxn id="27" idx="0"/>
          </p:cNvCxnSpPr>
          <p:nvPr/>
        </p:nvCxnSpPr>
        <p:spPr>
          <a:xfrm flipH="1">
            <a:off x="8160239" y="2531547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CCFB3F8-5168-64E3-B7CA-838F30752EF1}"/>
              </a:ext>
            </a:extLst>
          </p:cNvPr>
          <p:cNvCxnSpPr>
            <a:stCxn id="24" idx="5"/>
            <a:endCxn id="30" idx="0"/>
          </p:cNvCxnSpPr>
          <p:nvPr/>
        </p:nvCxnSpPr>
        <p:spPr>
          <a:xfrm>
            <a:off x="9433515" y="2531547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61D311-987B-DD34-4447-18B80F4ECB70}"/>
              </a:ext>
            </a:extLst>
          </p:cNvPr>
          <p:cNvCxnSpPr>
            <a:cxnSpLocks/>
            <a:stCxn id="27" idx="3"/>
            <a:endCxn id="40" idx="0"/>
          </p:cNvCxnSpPr>
          <p:nvPr/>
        </p:nvCxnSpPr>
        <p:spPr>
          <a:xfrm flipH="1">
            <a:off x="7528871" y="3522092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963A60-7844-225B-62F4-F17EE1C74061}"/>
              </a:ext>
            </a:extLst>
          </p:cNvPr>
          <p:cNvCxnSpPr>
            <a:cxnSpLocks/>
            <a:stCxn id="30" idx="3"/>
            <a:endCxn id="37" idx="0"/>
          </p:cNvCxnSpPr>
          <p:nvPr/>
        </p:nvCxnSpPr>
        <p:spPr>
          <a:xfrm flipH="1">
            <a:off x="9643124" y="3484947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AC5CA2-1419-7C09-C88F-DFC234042A9A}"/>
              </a:ext>
            </a:extLst>
          </p:cNvPr>
          <p:cNvCxnSpPr>
            <a:cxnSpLocks/>
            <a:stCxn id="30" idx="5"/>
            <a:endCxn id="43" idx="0"/>
          </p:cNvCxnSpPr>
          <p:nvPr/>
        </p:nvCxnSpPr>
        <p:spPr>
          <a:xfrm>
            <a:off x="10405548" y="3484947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Checkmark with solid fill">
            <a:extLst>
              <a:ext uri="{FF2B5EF4-FFF2-40B4-BE49-F238E27FC236}">
                <a16:creationId xmlns:a16="http://schemas.microsoft.com/office/drawing/2014/main" id="{AEE20C1D-5975-B28A-BE8D-E4724937A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9832" y="4976824"/>
            <a:ext cx="914400" cy="914400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660962C-D156-3998-8EBA-E6D1C98EBF1C}"/>
              </a:ext>
            </a:extLst>
          </p:cNvPr>
          <p:cNvSpPr/>
          <p:nvPr/>
        </p:nvSpPr>
        <p:spPr>
          <a:xfrm>
            <a:off x="9007913" y="2193809"/>
            <a:ext cx="432465" cy="28643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E06A7AE-6606-879B-8EB5-C1562614B8DB}"/>
              </a:ext>
            </a:extLst>
          </p:cNvPr>
          <p:cNvSpPr/>
          <p:nvPr/>
        </p:nvSpPr>
        <p:spPr>
          <a:xfrm>
            <a:off x="9988655" y="3139029"/>
            <a:ext cx="432465" cy="28643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B0F2F0-CA80-65B7-1AB5-E6D659A15EB9}"/>
                  </a:ext>
                </a:extLst>
              </p14:cNvPr>
              <p14:cNvContentPartPr/>
              <p14:nvPr/>
            </p14:nvContentPartPr>
            <p14:xfrm>
              <a:off x="6923160" y="3749760"/>
              <a:ext cx="4229640" cy="1166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B0F2F0-CA80-65B7-1AB5-E6D659A15E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13800" y="3740400"/>
                <a:ext cx="4248360" cy="118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44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5436</Words>
  <Application>Microsoft Office PowerPoint</Application>
  <PresentationFormat>Widescreen</PresentationFormat>
  <Paragraphs>1225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4" baseType="lpstr">
      <vt:lpstr>Arial</vt:lpstr>
      <vt:lpstr>Calibri</vt:lpstr>
      <vt:lpstr>Calibri Light</vt:lpstr>
      <vt:lpstr>Cambria Math</vt:lpstr>
      <vt:lpstr>Office Theme</vt:lpstr>
      <vt:lpstr>Binary Search Trees 10.1 – 10.2</vt:lpstr>
      <vt:lpstr>Binary Search Tree (BST)</vt:lpstr>
      <vt:lpstr>Binary Search Tree (BST)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Tree (BST)</vt:lpstr>
      <vt:lpstr>Binary Search Tree (BST)</vt:lpstr>
      <vt:lpstr>Binary Search Tree (BST)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Trees</vt:lpstr>
      <vt:lpstr>AVL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AVL Trees</vt:lpstr>
      <vt:lpstr>PowerPoint Presentation</vt:lpstr>
      <vt:lpstr>AVL Trees</vt:lpstr>
      <vt:lpstr>AVL Trees</vt:lpstr>
      <vt:lpstr>AVL Tree Insertion</vt:lpstr>
      <vt:lpstr>PowerPoint Presentation</vt:lpstr>
      <vt:lpstr>AVL Tree Insertion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AVL Tree Insertion</vt:lpstr>
      <vt:lpstr>BSTs and Pre-order Traversal</vt:lpstr>
      <vt:lpstr>BSTs and Pre-order Traversal</vt:lpstr>
      <vt:lpstr>BSTs and Post-order Traversal</vt:lpstr>
      <vt:lpstr>BSTs and Post-order Traversal</vt:lpstr>
      <vt:lpstr>BSTs and In-order Traversal</vt:lpstr>
      <vt:lpstr>BSTs and In-order Traversal</vt:lpstr>
      <vt:lpstr>BSTs and In-order Traversal</vt:lpstr>
      <vt:lpstr>Tree Sort</vt:lpstr>
      <vt:lpstr>Tree Sort</vt:lpstr>
      <vt:lpstr>Tree Sort</vt:lpstr>
      <vt:lpstr>Tree Sort</vt:lpstr>
      <vt:lpstr>Other Kinds of Balanced Search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 10.1 – 10.2</dc:title>
  <dc:creator>Toby Donaldson</dc:creator>
  <cp:lastModifiedBy>Toby Donaldson</cp:lastModifiedBy>
  <cp:revision>1</cp:revision>
  <cp:lastPrinted>2023-07-14T17:31:08Z</cp:lastPrinted>
  <dcterms:created xsi:type="dcterms:W3CDTF">2023-07-08T03:43:54Z</dcterms:created>
  <dcterms:modified xsi:type="dcterms:W3CDTF">2023-07-14T20:42:40Z</dcterms:modified>
</cp:coreProperties>
</file>