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89" r:id="rId3"/>
    <p:sldId id="29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73" r:id="rId13"/>
    <p:sldId id="274" r:id="rId14"/>
    <p:sldId id="268" r:id="rId15"/>
    <p:sldId id="269" r:id="rId16"/>
    <p:sldId id="278" r:id="rId17"/>
    <p:sldId id="279" r:id="rId18"/>
    <p:sldId id="280" r:id="rId19"/>
    <p:sldId id="270" r:id="rId20"/>
    <p:sldId id="271" r:id="rId21"/>
    <p:sldId id="272" r:id="rId22"/>
    <p:sldId id="291" r:id="rId23"/>
    <p:sldId id="292" r:id="rId24"/>
    <p:sldId id="293" r:id="rId25"/>
    <p:sldId id="266" r:id="rId26"/>
    <p:sldId id="285" r:id="rId27"/>
    <p:sldId id="283" r:id="rId28"/>
    <p:sldId id="284" r:id="rId29"/>
    <p:sldId id="264" r:id="rId30"/>
    <p:sldId id="286" r:id="rId31"/>
    <p:sldId id="277" r:id="rId32"/>
    <p:sldId id="265" r:id="rId33"/>
    <p:sldId id="287" r:id="rId34"/>
    <p:sldId id="275" r:id="rId35"/>
    <p:sldId id="276" r:id="rId36"/>
    <p:sldId id="281" r:id="rId37"/>
    <p:sldId id="282" r:id="rId38"/>
    <p:sldId id="288" r:id="rId39"/>
    <p:sldId id="319" r:id="rId40"/>
    <p:sldId id="320" r:id="rId41"/>
    <p:sldId id="321" r:id="rId42"/>
    <p:sldId id="336" r:id="rId43"/>
    <p:sldId id="337" r:id="rId44"/>
    <p:sldId id="338" r:id="rId45"/>
    <p:sldId id="322" r:id="rId46"/>
    <p:sldId id="323" r:id="rId47"/>
    <p:sldId id="324" r:id="rId48"/>
    <p:sldId id="294" r:id="rId49"/>
    <p:sldId id="298" r:id="rId50"/>
    <p:sldId id="299" r:id="rId51"/>
    <p:sldId id="300" r:id="rId52"/>
    <p:sldId id="306" r:id="rId53"/>
    <p:sldId id="307" r:id="rId54"/>
    <p:sldId id="308" r:id="rId55"/>
    <p:sldId id="301" r:id="rId56"/>
    <p:sldId id="302" r:id="rId57"/>
    <p:sldId id="303" r:id="rId58"/>
    <p:sldId id="309" r:id="rId59"/>
    <p:sldId id="304" r:id="rId60"/>
    <p:sldId id="305" r:id="rId61"/>
    <p:sldId id="310" r:id="rId62"/>
    <p:sldId id="311" r:id="rId63"/>
    <p:sldId id="312" r:id="rId64"/>
    <p:sldId id="313" r:id="rId65"/>
    <p:sldId id="314" r:id="rId66"/>
    <p:sldId id="317" r:id="rId67"/>
    <p:sldId id="318" r:id="rId68"/>
    <p:sldId id="315" r:id="rId69"/>
    <p:sldId id="316" r:id="rId70"/>
    <p:sldId id="325" r:id="rId71"/>
    <p:sldId id="326" r:id="rId72"/>
    <p:sldId id="327" r:id="rId73"/>
    <p:sldId id="328" r:id="rId74"/>
    <p:sldId id="330" r:id="rId75"/>
    <p:sldId id="329" r:id="rId76"/>
    <p:sldId id="331" r:id="rId77"/>
    <p:sldId id="332" r:id="rId78"/>
    <p:sldId id="333" r:id="rId79"/>
    <p:sldId id="334" r:id="rId80"/>
    <p:sldId id="335" r:id="rId81"/>
    <p:sldId id="339" r:id="rId82"/>
    <p:sldId id="340" r:id="rId83"/>
    <p:sldId id="341" r:id="rId84"/>
    <p:sldId id="343" r:id="rId85"/>
    <p:sldId id="342" r:id="rId86"/>
    <p:sldId id="344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77F25-D805-4191-9DF8-340CDBADAB86}" v="585" dt="2023-06-08T18:34:07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7486" autoAdjust="0"/>
  </p:normalViewPr>
  <p:slideViewPr>
    <p:cSldViewPr snapToGrid="0">
      <p:cViewPr varScale="1">
        <p:scale>
          <a:sx n="161" d="100"/>
          <a:sy n="161" d="100"/>
        </p:scale>
        <p:origin x="258" y="144"/>
      </p:cViewPr>
      <p:guideLst/>
    </p:cSldViewPr>
  </p:slideViewPr>
  <p:outlineViewPr>
    <p:cViewPr>
      <p:scale>
        <a:sx n="33" d="100"/>
        <a:sy n="33" d="100"/>
      </p:scale>
      <p:origin x="0" y="-6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201389A7-90CB-4A45-B4A2-6C7E1CF1294F}"/>
    <pc:docChg chg="addSld modSld">
      <pc:chgData name="Toby Donaldson" userId="2e6e5431-bb17-4c41-9985-d39c50d83c73" providerId="ADAL" clId="{201389A7-90CB-4A45-B4A2-6C7E1CF1294F}" dt="2023-06-06T21:15:15.036" v="194" actId="9405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08T07:23:17.223" v="11681" actId="20577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3:16.023" v="9615" actId="107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6:02:42.913" v="10024" actId="113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5:55:29.650" v="9736" actId="14100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9:54.054" v="9998" actId="20577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02:49.208" v="10025" actId="21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ord">
        <pc:chgData name="Toby Donaldson" userId="2e6e5431-bb17-4c41-9985-d39c50d83c73" providerId="ADAL" clId="{FB877F25-D805-4191-9DF8-340CDBADAB86}" dt="2023-06-08T06:02:34.203" v="10022"/>
        <pc:sldMkLst>
          <pc:docMk/>
          <pc:sldMk cId="2258717851" sldId="330"/>
        </pc:sldMkLst>
      </pc:sldChg>
      <pc:sldChg chg="addSp modSp add mod">
        <pc:chgData name="Toby Donaldson" userId="2e6e5431-bb17-4c41-9985-d39c50d83c73" providerId="ADAL" clId="{FB877F25-D805-4191-9DF8-340CDBADAB86}" dt="2023-06-08T06:03:55.205" v="10070" actId="107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32:41.216" v="10294" actId="113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46:29.350" v="10808" actId="6549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6:46:13.097" v="10805" actId="20577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7:03:10.205" v="11183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7:09:37.781" v="11320" actId="20577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7:09:43.390" v="11328" actId="20577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mod">
        <pc:chgData name="Toby Donaldson" userId="2e6e5431-bb17-4c41-9985-d39c50d83c73" providerId="ADAL" clId="{FB877F25-D805-4191-9DF8-340CDBADAB86}" dt="2023-06-08T07:10:37.699" v="11378" actId="107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1:52.442" v="11589" actId="14100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0:58.456" v="11569" actId="113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mod">
        <pc:chgData name="Toby Donaldson" userId="2e6e5431-bb17-4c41-9985-d39c50d83c73" providerId="ADAL" clId="{FB877F25-D805-4191-9DF8-340CDBADAB86}" dt="2023-06-08T07:23:17.223" v="11681" actId="20577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6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1821 2303 0 0,'-1'0'73'0'0,"-14"1"-191"0"0,15-1 206 0 0,-1-1 1 0 0,1 1-1 0 0,0 0 0 0 0,-1 0 1 0 0,1 0-1 0 0,0 0 0 0 0,-1 0 1 0 0,1 0-1 0 0,0 0 0 0 0,0 0 0 0 0,-1 0 1 0 0,1 0-1 0 0,0 0 0 0 0,-1 0 1 0 0,1 0-1 0 0,0 0 0 0 0,-1 0 1 0 0,1 1-1 0 0,0-1 0 0 0,-1 0 1 0 0,1 0-1 0 0,0 0 0 0 0,0 0 1 0 0,-1 1-1 0 0,1-1 0 0 0,0 0 1 0 0,0 0-1 0 0,-1 0 0 0 0,1 1 0 0 0,0-1 1 0 0,0 0-1 0 0,0 0 0 0 0,-1 1 1 0 0,4 0-83 0 0,0-1 0 0 0,-1 1 0 0 0,1-1 0 0 0,0 0 1 0 0,0 0-1 0 0,0 0 0 0 0,0-1 0 0 0,-1 1 0 0 0,1 0 0 0 0,0-1 0 0 0,4-1 1 0 0,1 0 531 0 0,-10 6-91 0 0,-10 7-350 0 0,-14 11-620 0 0,-24 18-766 0 0,55-42 5016 0 0,-3 2-3348 0 0,0 0-1 0 0,0-1 0 0 0,1 1 1 0 0,-1-1-1 0 0,0 1 1 0 0,0-1-1 0 0,0 0 0 0 0,0 0 1 0 0,0 0-1 0 0,0 0 1 0 0,0-1-1 0 0,2-1 0 0 0,37-24 18 0 0,-31 20-18 0 0,-2 0-62 0 0,21-21-27 0 0,-22 21-8 0 0,1-1-11 0 0,0-1-192 0 0,24-28 270 0 0,-20 18-105 0 0,0-1 0 0 0,-2 1-1 0 0,0-2 1 0 0,-1 0 0 0 0,9-31-1 0 0,25-123 716 0 0,-21 76-778 0 0,3-5 209 0 0,13-124 1 0 0,-34 181-424 0 0,-1-1 0 0 0,-3 1 0 0 0,-2-1-1 0 0,-2 0 1 0 0,-10-50 0 0 0,-46-143-49 0 0,41 180 733 0 0,-52-110 1 0 0,64 159-592 0 0,-1-1 0 0 0,-1 2 0 0 0,0-1 1 0 0,-1 1-1 0 0,0 0 0 0 0,-12-9 1 0 0,8 7-1 0 0,1 0 1 0 0,1 0 0 0 0,-13-18 0 0 0,25 30-60 0 0,-2-2-46 0 0,0 1 0 0 0,1-1-1 0 0,-1 1 1 0 0,0-1 0 0 0,0 1 0 0 0,-1 0 0 0 0,1-1-1 0 0,-4-1 1 0 0,5 3 31 0 0,1 1 0 0 0,-1 0 1 0 0,0 0-1 0 0,0 0 0 0 0,0 0 0 0 0,0 0 1 0 0,0 0-1 0 0,0 0 0 0 0,1 0 0 0 0,-1 1 0 0 0,0-1 1 0 0,0 0-1 0 0,0 0 0 0 0,0 1 0 0 0,1-1 1 0 0,-1 0-1 0 0,0 1 0 0 0,0-1 0 0 0,0 1 0 0 0,1-1 1 0 0,-1 1-1 0 0,0 0 0 0 0,1-1 0 0 0,-1 1 0 0 0,1-1 1 0 0,-1 1-1 0 0,1 0 0 0 0,-1 0 0 0 0,1-1 1 0 0,-1 1-1 0 0,1 0 0 0 0,-1 1 0 0 0,-15 21-254 0 0,1 1 1 0 0,-17 35-1 0 0,28-49 421 0 0,-1 1 1 0 0,2 0 0 0 0,-1 0 0 0 0,2 0-1 0 0,-1 0 1 0 0,1 0 0 0 0,1 1-1 0 0,0 19 1 0 0,8 85 963 0 0,-2-27-1068 0 0,-6 118 0 0 0,-2-181-324 0 0,-1 0 1 0 0,-2 1-1 0 0,-10 30 0 0 0,-33 72-2127 0 0,15-42-61 0 0,29-75 1654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 7367 0 0,'-9'6'1243'0'0,"18"-9"403"0"0,11-4-1168 0 0,19 2-837 0 0,-37 4 102 0 0,13 1 65 0 0,70-1 424 0 0,-10 1 431 0 0,15 0 523 0 0,0 0-324 0 0,-4 3-461 0 0,-71-3-348 0 0,51 4-147 0 0,-48-1 11 0 0,-5-1-514 0 0,0 0 0 0 0,21 0 0 0 0,-23 2-264 0 0,35 13-6 0 0,-45-16 820 0 0,-1-1 0 0 0,1 1 0 0 0,0-1 0 0 0,-1 0 0 0 0,1 1 0 0 0,0-1 0 0 0,-1 1 0 0 0,1 0 0 0 0,-1-1 0 0 0,1 1 0 0 0,-1-1 0 0 0,1 1 0 0 0,-1 0 0 0 0,0-1 0 0 0,1 1 0 0 0,-1 0 0 0 0,0-1 0 0 0,1 1 0 0 0,-1 0 0 0 0,0 0 0 0 0,0 0 0 0 0,0-1 0 0 0,0 1 0 0 0,1 0 0 0 0,-1 0 0 0 0,0-1 0 0 0,0 1 0 0 0,-1 0 0 0 0,1 0 0 0 0,0 0 0 0 0,0-1 0 0 0,0 1 0 0 0,0 0 0 0 0,-1 0 0 0 0,1-1 0 0 0,0 1 0 0 0,-1 0 0 0 0,1-1 0 0 0,-1 1 0 0 0,1 0 0 0 0,-1-1 0 0 0,1 1 0 0 0,-1 0 0 0 0,1-1 0 0 0,-1 1 0 0 0,0 0 0 0 0,-2 3-276 0 0,-78 123 1247 0 0,24-41 1555 0 0,-67 135 1146 0 0,75-125-6464 0 0,43-85 2080 0 0,-16 33-3743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6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5527 0 0,'-3'10'240'0'0,"0"-3"56"0"0,3 0-232 0 0,-1-1-64 0 0,1-2 0 0 0,0 1 0 0 0,1 0 952 0 0,-1 2 176 0 0,0 5 40 0 0,0 5 8 0 0,2 1-360 0 0,-2 1-72 0 0,1-2-8 0 0,-1-1-8 0 0,2-2-880 0 0,-2-1-168 0 0,1-2-40 0 0,-1 2-4776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9215 0 0,'-6'10'521'0'0,"2"-6"-234"0"0,1 1 0 0 0,0 0 0 0 0,1 0 0 0 0,-1 0 0 0 0,1 1 0 0 0,0-1 0 0 0,0 0 0 0 0,0 1 0 0 0,0 5 0 0 0,-18 116 5753 0 0,6 0-5425 0 0,13-109-1429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2390 1 1375 0 0,'-6'11'588'0'0,"6"-10"-108"0"0,0 0 0 0 0,0 0 0 0 0,0 0 0 0 0,0 0 0 0 0,0 0 0 0 0,0-1 0 0 0,0 1 0 0 0,1 0 0 0 0,-1 0 0 0 0,0 0 0 0 0,1 0-1 0 0,-1 0 1 0 0,0 0 0 0 0,1-1 0 0 0,-1 1 0 0 0,1 0 0 0 0,0 0 0 0 0,-1-1 0 0 0,1 1 0 0 0,0 0 0 0 0,0 0 0 0 0,11 14 249 0 0,-10-10-669 0 0,0-1 0 0 0,0 0 0 0 0,0 1 0 0 0,-1 0 0 0 0,0-1 0 0 0,0 1 0 0 0,0 0 0 0 0,-1 0 0 0 0,1-1 0 0 0,-1 1 0 0 0,0 0 0 0 0,0 0 0 0 0,-1 0 0 0 0,0-1 0 0 0,1 1 0 0 0,-2 0 0 0 0,1-1 0 0 0,0 1 0 0 0,-3 4 0 0 0,-4 9 414 0 0,-1 0-1 0 0,-1-1 1 0 0,-13 20-1 0 0,22-35-379 0 0,-21 26 630 0 0,-1 0 0 0 0,-2-1 0 0 0,-42 36 0 0 0,-25 27-326 0 0,88-86-358 0 0,-22 21 451 0 0,25-25-480 0 0,0 1 0 0 0,-1 0 0 0 0,1-1 0 0 0,0 1 0 0 0,0-1 0 0 0,-1 1 0 0 0,1-1 0 0 0,0 0 0 0 0,-1 1-1 0 0,1-1 1 0 0,0 0 0 0 0,-1 0 0 0 0,1 0 0 0 0,-1 0 0 0 0,1 0 0 0 0,0 0 0 0 0,-1-1 0 0 0,1 1 0 0 0,0 0-1 0 0,-1-1 1 0 0,1 1 0 0 0,-2-2 0 0 0,-6-2 21 0 0,-1-1 1 0 0,1 2-1 0 0,0-1 0 0 0,-1 1 1 0 0,0 1-1 0 0,1 0 0 0 0,-1 0 1 0 0,0 1-1 0 0,0 0 0 0 0,0 1 1 0 0,0 0-1 0 0,0 0 0 0 0,0 1 1 0 0,0 1-1 0 0,0 0 0 0 0,-16 5 1 0 0,-6 4 294 0 0,0 2 1 0 0,-49 29 0 0 0,56-28-117 0 0,-1-1 0 0 0,-1 0 0 0 0,0-2 0 0 0,-41 11 0 0 0,31-15-207 0 0,1-2-1 0 0,-74 1 1 0 0,-75-15 21 0 0,109 3-5 0 0,-125 6 0 0 0,107 9 34 0 0,-296 12 99 0 0,371-23-114 0 0,-1-1 1 0 0,1-1 0 0 0,-31-9-1 0 0,-27-6-14 0 0,68 17-25 0 0,1 1-1 0 0,-1 1 1 0 0,0 0 0 0 0,0 0 0 0 0,0 0-1 0 0,-16 4 1 0 0,16-1 22 0 0,0 0-1 0 0,0 1 1 0 0,1 0 0 0 0,0 1-1 0 0,-1-1 1 0 0,2 2-1 0 0,-14 10 1 0 0,12-10 1 0 0,1 1 0 0 0,-1-1 1 0 0,0-1-1 0 0,0 0 0 0 0,-15 6 0 0 0,24-10-27 0 0,-1-1 0 0 0,0 0 0 0 0,1 1 0 0 0,-1-1 0 0 0,1 0 0 0 0,-1 1 0 0 0,0-1 0 0 0,1 0 0 0 0,-1 0 0 0 0,0 0 0 0 0,1 0 0 0 0,-1 0 0 0 0,0 0 0 0 0,1 0 0 0 0,-1 0 0 0 0,0 0 0 0 0,1 0 0 0 0,-1 0 0 0 0,0 0 0 0 0,1 0 0 0 0,-1 0 0 0 0,0 0 0 0 0,1-1 0 0 0,-1 1 0 0 0,0 0-1 0 0,1-1 1 0 0,-1 1 0 0 0,1 0 0 0 0,-1-1 0 0 0,1 1 0 0 0,-1-1 0 0 0,1 1 0 0 0,-1-1 0 0 0,1 1 0 0 0,-1-1 0 0 0,1 1 0 0 0,-1-1 0 0 0,1 1 0 0 0,0-1 0 0 0,-1 0 0 0 0,1 1 0 0 0,0-1 0 0 0,0 0 0 0 0,0 1 0 0 0,-1-1 0 0 0,1 0 0 0 0,0 1 0 0 0,0-1 0 0 0,0 0 0 0 0,0 1 0 0 0,0-2 0 0 0,1-4-427 0 0,-1 1 0 0 0,1 0 0 0 0,0 0 0 0 0,0 0 0 0 0,3-7 1 0 0,3-7-7192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8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1 919 0 0,'-51'28'4733'0'0,"27"-15"-2203"0"0,0 1-1 0 0,-28 21 0 0 0,45-29-2147 0 0,0 0 0 0 0,1 1 1 0 0,-1-1-1 0 0,1 1 0 0 0,1 1 0 0 0,-1-1 1 0 0,1 1-1 0 0,0 0 0 0 0,1 0 0 0 0,-7 17 1 0 0,-151 445 3601 0 0,155-447-5095 0 0,4-8-3646 0 0,0-5-1917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8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0 8751 0 0,'-13'12'1147'0'0,"1"1"-1"0"0,0 0 0 0 0,1 0 1 0 0,0 1-1 0 0,-9 16 0 0 0,-18 25 934 0 0,14-26-1640 0 0,-74 98 1206 0 0,80-99-3054 0 0,-19 36 0 0 0,29-47-4764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9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9215 0 0,'-12'15'816'0'0,"4"-5"-656"0"0,2-3-160 0 0,3-4 0 0 0,1-1 1216 0 0,-3 4 200 0 0,-3 4 48 0 0,-5 7 8 0 0,-1 5-456 0 0,-1 0-88 0 0,4-2-24 0 0,4-1 0 0 0,3-2-1480 0 0,2-1-304 0 0,6-1-56 0 0,-4 8-16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0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0 802 2759 0 0,'4'2'415'0'0,"-1"0"0"0"0,0 0 0 0 0,0-1 0 0 0,1 0-1 0 0,-1 1 1 0 0,0-1 0 0 0,1-1 0 0 0,-1 1 0 0 0,1 0-1 0 0,5-1 1 0 0,5 3 308 0 0,14 6-239 0 0,-24-8 15 0 0,0 1 0 0 0,0-1 0 0 0,0 1 0 0 0,0-1 0 0 0,0 0 0 0 0,0 0-1 0 0,0-1 1 0 0,0 0 0 0 0,1 1 0 0 0,-1-1 0 0 0,0 0 0 0 0,0-1 0 0 0,0 1 0 0 0,0-1 0 0 0,0 0 0 0 0,0 0 0 0 0,0 0-1 0 0,0 0 1 0 0,6-4 0 0 0,-5 3-309 0 0,0-1 0 0 0,0 0-1 0 0,-1 0 1 0 0,1-1 0 0 0,-1 0 0 0 0,1 1-1 0 0,-1-2 1 0 0,0 1 0 0 0,-1 0 0 0 0,1-1-1 0 0,-1 1 1 0 0,4-7 0 0 0,-4 3-187 0 0,0 0 0 0 0,0 0 0 0 0,0 0 1 0 0,-1 0-1 0 0,-1-1 0 0 0,1 1 0 0 0,0-15 0 0 0,3-119-177 0 0,-4 132 162 0 0,1 0 0 0 0,0 0 0 0 0,0 0 0 0 0,1 0 0 0 0,6-13 1 0 0,6-24-45 0 0,-15 46 55 0 0,1-1 0 0 0,-1 0 0 0 0,0 0 0 0 0,0 0 0 0 0,0 0-1 0 0,0 1 1 0 0,0-1 0 0 0,0 0 0 0 0,0 0 0 0 0,-1 0 0 0 0,1 0 0 0 0,-1 1 0 0 0,1-1 0 0 0,-1 0 0 0 0,0 0 0 0 0,0 1 0 0 0,0-1 0 0 0,0 1 0 0 0,-1-3-1 0 0,-3-1-71 0 0,0 0 0 0 0,1 1-1 0 0,-2-1 1 0 0,-6-4 0 0 0,7 6-61 0 0,0-1 0 0 0,0 0 0 0 0,0 0 0 0 0,1-1 0 0 0,-5-4 1 0 0,8 7 73 0 0,0 0 0 0 0,0 0 0 0 0,0 1 0 0 0,0-1 0 0 0,1 0 0 0 0,-1 0 0 0 0,0 0 0 0 0,1 0 0 0 0,-1 0 0 0 0,1 1 0 0 0,0-1 0 0 0,0 0 0 0 0,-1 0 0 0 0,1 0 0 0 0,1 0 0 0 0,-1 0 0 0 0,0 0 0 0 0,0 0 0 0 0,1 0 0 0 0,0-3 0 0 0,6-11-12 0 0,0 0-1 0 0,1 0 0 0 0,0 1 1 0 0,21-27-1 0 0,-19 29-115 0 0,-1-1 1 0 0,0 1-1 0 0,-1-2 0 0 0,-1 1 1 0 0,11-31-1 0 0,-18 44 137 0 0,1-1-1 0 0,-1 1 1 0 0,0 0-1 0 0,0-1 1 0 0,1 1 0 0 0,-1-1-1 0 0,0 1 1 0 0,-1-1-1 0 0,1 1 1 0 0,0 0-1 0 0,0-1 1 0 0,-1 1 0 0 0,1-1-1 0 0,0 1 1 0 0,-1 0-1 0 0,0 0 1 0 0,1-1 0 0 0,-1 1-1 0 0,0 0 1 0 0,1 0-1 0 0,-1-1 1 0 0,-2-1 0 0 0,-1 0-215 0 0,0-1 1 0 0,-1 1-1 0 0,1 0 1 0 0,-9-5-1 0 0,-7-4-1625 0 0,12 5-2627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0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13823 0 0,'-12'10'447'0'0,"8"-8"-330"0"0,0 1 0 0 0,1 0-1 0 0,0-1 1 0 0,0 1-1 0 0,0 1 1 0 0,0-1-1 0 0,0 0 1 0 0,-3 7-1 0 0,6-10-63 0 0,0 1 0 0 0,0-1 0 0 0,0 1 0 0 0,0-1 0 0 0,0 1 0 0 0,0-1 0 0 0,0 1 0 0 0,0 0 0 0 0,1-1 0 0 0,-1 1 0 0 0,0-1 0 0 0,0 1 0 0 0,1-1 0 0 0,-1 0 0 0 0,0 1 0 0 0,1-1 0 0 0,-1 1 0 0 0,0-1 0 0 0,1 0 0 0 0,-1 1 0 0 0,1-1 0 0 0,-1 1 0 0 0,1-1 0 0 0,-1 0-1 0 0,1 0 1 0 0,-1 1 0 0 0,1-1 0 0 0,-1 0 0 0 0,1 0 0 0 0,-1 0 0 0 0,1 0 0 0 0,0 1 0 0 0,18 3 1695 0 0,8-5-1913 0 0,-25 1-691 0 0,12-2-1484 0 0,43-6 1135 0 0,-42 6 3 0 0,1 1-1198 0 0,47-4 1271 0 0,-47 4 296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1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33 10135 0 0,'-19'5'8671'0'0,"48"-17"-8050"0"0,49-3-3602 0 0,-75 14 2117 0 0,9 0-1235 0 0,3-1 1665 0 0,-6 2-236 0 0,0-1 1 0 0,0 0 0 0 0,11-4-1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1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9671 0 0,'-60'14'1048'0'0,"59"-14"-808"0"0,1 0-1 0 0,-1 1 0 0 0,0-1 1 0 0,0 0-1 0 0,0 1 1 0 0,0-1-1 0 0,1 1 0 0 0,-1 0 1 0 0,0-1-1 0 0,0 1 0 0 0,1 0 1 0 0,-1-1-1 0 0,1 1 1 0 0,-1 0-1 0 0,0 0 0 0 0,1-1 1 0 0,-1 1-1 0 0,1 0 0 0 0,0 0 1 0 0,-1 0-1 0 0,1 1 1 0 0,-1 0-107 0 0,1 0 1 0 0,0 0-1 0 0,0-1 1 0 0,-1 1-1 0 0,2 0 1 0 0,-1 0-1 0 0,0 0 1 0 0,0 0-1 0 0,0 0 1 0 0,2 3-1 0 0,-1-3-225 0 0,-1 0 0 0 0,1 1 0 0 0,0-1 1 0 0,0 0-1 0 0,0 0 0 0 0,0 0 0 0 0,1 0 0 0 0,-1 0 0 0 0,0 0 0 0 0,1-1 0 0 0,0 1 0 0 0,-1 0 0 0 0,1-1 0 0 0,0 1 0 0 0,0-1 0 0 0,0 1 0 0 0,0-1 0 0 0,0 0 0 0 0,3 1 0 0 0,5 0-465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2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734 2013 7367 0 0,'-4'5'773'0'0,"-1"-1"-1"0"0,0 0 0 0 0,0 0 1 0 0,0-1-1 0 0,0 1 1 0 0,-11 5-1 0 0,37-36-86 0 0,-17 22-425 0 0,-2 3 153 0 0,5-8 24 0 0,20-28 90 0 0,-20 29 44 0 0,1-4 10 0 0,2-3-394 0 0,25-43 503 0 0,-5 2-202 0 0,-24 46-416 0 0,14-33 140 0 0,-5 0-191 0 0,-8 22-18 0 0,-2 0 0 0 0,-1-1 0 0 0,-1 0-1 0 0,-1 0 1 0 0,0 0 0 0 0,-2 0 0 0 0,-1 0-1 0 0,-5-34 1 0 0,-8-19 554 0 0,-28-86 0 0 0,42 160-536 0 0,-11-36 54 0 0,-2 1 0 0 0,-2 0 0 0 0,0 1 0 0 0,-3 1 0 0 0,-44-66 0 0 0,3 17 342 0 0,3-2 0 0 0,4-3 0 0 0,-73-173 0 0 0,124 258-409 0 0,-23-59 72 0 0,-41-76-1 0 0,56 121-60 0 0,-2 1-1 0 0,-1-1 0 0 0,0 2 1 0 0,-1 0-1 0 0,0 0 0 0 0,-1 1 1 0 0,-1 1-1 0 0,-28-21 0 0 0,36 31 19 0 0,-1 0 0 0 0,1 0-1 0 0,-1 1 1 0 0,0 0 0 0 0,0 0-1 0 0,0 1 1 0 0,0 0 0 0 0,-11-1-1 0 0,-21-5 40 0 0,22-1-164 0 0,16 8 73 0 0,1 0 1 0 0,-1 0-1 0 0,0 0 1 0 0,0 0-1 0 0,1 0 1 0 0,-1 0-1 0 0,0 0 1 0 0,0 1-1 0 0,0-1 1 0 0,0 1-1 0 0,0-1 1 0 0,0 1-1 0 0,0 0 1 0 0,0 0-1 0 0,0 0 1 0 0,0 0-1 0 0,0 0 1 0 0,-3 0-1 0 0,4 2 13 0 0,1-1-1 0 0,-1 0 0 0 0,1 0 1 0 0,-1 0-1 0 0,1 1 0 0 0,0-1 1 0 0,-1 0-1 0 0,1 0 0 0 0,0 1 0 0 0,0-1 1 0 0,0 0-1 0 0,0 1 0 0 0,0-1 1 0 0,0 0-1 0 0,1 2 1 0 0,2 21-74 0 0,0-12 43 0 0,1 0 0 0 0,0-1 0 0 0,1 1 0 0 0,0-1 0 0 0,7 12 0 0 0,10 22-27 0 0,34 102 112 0 0,43 96 62 0 0,-85-217-250 0 0,35 81-181 0 0,-45-97-330 0 0,-1 0 0 0 0,0 0 0 0 0,-1 0 0 0 0,0 0 0 0 0,0 0 0 0 0,-1 1 0 0 0,0-1 0 0 0,-2 19 0 0 0,-1-13-5009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0:01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235 113 3679 0 0,'-2'0'112'0'0,"0"0"-1"0"0,0 0 1 0 0,0 0-1 0 0,1 0 1 0 0,-1 0-1 0 0,0 1 0 0 0,0-1 1 0 0,0 1-1 0 0,0-1 1 0 0,1 1-1 0 0,-1 0 0 0 0,0 0 1 0 0,0 0-1 0 0,1 0 1 0 0,-1 0-1 0 0,-1 1 1 0 0,0 1 144 0 0,1 0 0 0 0,0-1 0 0 0,1 1 0 0 0,-1 0 1 0 0,0 0-1 0 0,1 0 0 0 0,0 0 0 0 0,-2 7 0 0 0,1-4-40 0 0,0 2 0 0 0,0-1 0 0 0,1 0 0 0 0,1 0 0 0 0,-1 8 0 0 0,1-14 299 0 0,4 4-256 0 0,10 17 49 0 0,-11-16 10 0 0,0-1 33 0 0,1 4-97 0 0,-1 1 0 0 0,0-1 0 0 0,0 1 1 0 0,-1 0-1 0 0,0 0 0 0 0,-1 0 0 0 0,0 0 0 0 0,-1 0 0 0 0,0 14 0 0 0,-11 51 250 0 0,-2 0 0 0 0,-38 118-1 0 0,15-62-406 0 0,-6 36 897 0 0,-23 206 0 0 0,62-337-1282 0 0,3 61-1 0 0,3-82-376 0 0,0-14-153 0 0,-2-9 54 0 0,5-147-1153 0 0,-2 7 2420 0 0,46-301 2329 0 0,-37 383-2694 0 0,2 1-1 0 0,4 0 1 0 0,2 2-1 0 0,50-106 1 0 0,-56 141-223 0 0,122-221-1353 0 0,-135 245 1323 0 0,0 0 0 0 0,1 0-1 0 0,-1 1 1 0 0,1-1 0 0 0,0 1 0 0 0,0 0 0 0 0,4-4-1 0 0,9-7-679 0 0,-5 12 712 0 0,35-3 266 0 0,-35 3 437 0 0,-3 9-259 0 0,4 4 190 0 0,0 1 1 0 0,19 25 0 0 0,-24-24-384 0 0,-1 0 1 0 0,0 0 0 0 0,-1 1 0 0 0,0 0 0 0 0,-1 0 0 0 0,0 0-1 0 0,2 21 1 0 0,-3-5-21 0 0,-1 1 0 0 0,-3 43 0 0 0,-1-46-106 0 0,-2 0-1 0 0,0-1 0 0 0,-2 0 1 0 0,-1 0-1 0 0,-1 0 0 0 0,-1-1 1 0 0,-17 34-1 0 0,18-44-20 0 0,-1 0-1 0 0,-1-1 0 0 0,0 0 1 0 0,-1-1-1 0 0,0 0 1 0 0,-1-1-1 0 0,-1 0 0 0 0,0-1 1 0 0,-1 0-1 0 0,0-1 0 0 0,-1 0 1 0 0,-22 11-1 0 0,30-19-76 0 0,0 1 0 0 0,0-1 0 0 0,-1-1 0 0 0,1 0 0 0 0,-1 0 1 0 0,0 0-1 0 0,1-1 0 0 0,-1 0 0 0 0,0 0 0 0 0,0-1 0 0 0,-13-1 0 0 0,17 0 24 0 0,1 1 0 0 0,0-1 0 0 0,0 0-1 0 0,0 0 1 0 0,0 0 0 0 0,0 0 0 0 0,0 0 0 0 0,1-1 0 0 0,-1 1 0 0 0,0-1 0 0 0,1 0 0 0 0,-1 0 0 0 0,1 0-1 0 0,-1 0 1 0 0,1 0 0 0 0,0 0 0 0 0,0-1 0 0 0,0 1 0 0 0,0-1 0 0 0,1 0 0 0 0,-1 1 0 0 0,0-1-1 0 0,1 0 1 0 0,0 0 0 0 0,0 0 0 0 0,0 0 0 0 0,0 0 0 0 0,0 0 0 0 0,1 0 0 0 0,-1 0 0 0 0,1-6 0 0 0,0 1-828 0 0,0 0 1 0 0,0 0 0 0 0,1 0-1 0 0,0 0 1 0 0,4-12 0 0 0,5-12-4055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0:01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24 327 9215 0 0,'-1'0'40'0'0,"1"0"-1"0"0,-1 1 1 0 0,0-1 0 0 0,1 1-1 0 0,-1-1 1 0 0,0 0-1 0 0,1 0 1 0 0,-1 1-1 0 0,0-1 1 0 0,1 0-1 0 0,-1 0 1 0 0,0 0 0 0 0,1 0-1 0 0,-1 0 1 0 0,0 0-1 0 0,0 0 1 0 0,1 0-1 0 0,-1 0 1 0 0,0 0-1 0 0,1 0 1 0 0,-1 0-1 0 0,0 0 1 0 0,1 0 0 0 0,-1-1-1 0 0,0 1 1 0 0,1 0-1 0 0,-2-1 1 0 0,1 0 78 0 0,1 0 0 0 0,-1 0 1 0 0,1 0-1 0 0,0 0 0 0 0,-1 0 0 0 0,1 0 0 0 0,0 0 1 0 0,0 0-1 0 0,-1 0 0 0 0,1 0 0 0 0,0 0 1 0 0,0 0-1 0 0,0 0 0 0 0,0 0 0 0 0,0 0 1 0 0,1-2-1 0 0,0-4 331 0 0,1 0 0 0 0,0 0 1 0 0,0 0-1 0 0,4-8 0 0 0,-4 9-332 0 0,-1 4-71 0 0,-1 1 0 0 0,1-1-1 0 0,0 0 1 0 0,0 1-1 0 0,0-1 1 0 0,0 0 0 0 0,0 1-1 0 0,0 0 1 0 0,0-1-1 0 0,3-2 1 0 0,25-27 189 0 0,11-3-189 0 0,-28 24-54 0 0,-8 6-21 0 0,1 0 0 0 0,0 1 0 0 0,1 0 1 0 0,-1 0-1 0 0,0 0 0 0 0,7-2 0 0 0,-2 0-45 0 0,33-13-306 0 0,9 1 187 0 0,25 0 209 0 0,-62 15 56 0 0,52-6 580 0 0,16 1 284 0 0,6-3 45 0 0,-3-1-21 0 0,-13 0-361 0 0,-31 2-342 0 0,-31 7-70 0 0,1-2-291 0 0,37-11-125 0 0,-37 11-1234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0:02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13823 0 0,'0'0'65'0'0,"-12"5"358"0"0,8-1 312 0 0,12-3 1338 0 0,54-2-1007 0 0,3-1-284 0 0,-8 2-462 0 0,9 5-268 0 0,-48-4-80 0 0,-12-1-27 0 0,0 1 0 0 0,0 0-1 0 0,-1 0 1 0 0,1 0 0 0 0,0 1-1 0 0,-1 0 1 0 0,9 4 0 0 0,22 8-401 0 0,-27-11-22 0 0,1 5 25 0 0,29 21 112 0 0,-38-28 321 0 0,0-1 1 0 0,0 1-1 0 0,0 0 1 0 0,0 0-1 0 0,0 0 1 0 0,0-1-1 0 0,0 1 1 0 0,0 0-1 0 0,-1 0 1 0 0,1 0-1 0 0,0 0 1 0 0,-1 0 0 0 0,1 0-1 0 0,0 2 1 0 0,3 6 12 0 0,0 0 1 0 0,0 1 0 0 0,-1-1 0 0 0,0 1 0 0 0,-1 0 0 0 0,0 0-1 0 0,-1 0 1 0 0,0 0 0 0 0,-1 0 0 0 0,1 0 0 0 0,-2 0 0 0 0,-2 14 0 0 0,-2-2 466 0 0,-2-1 1 0 0,-1 0-1 0 0,-20 40 1 0 0,-43 56 1105 0 0,24-43-849 0 0,23-34-321 0 0,-27 48 346 0 0,47-80-688 0 0,0 1 0 0 0,0 0 0 0 0,1 0 0 0 0,1 0 0 0 0,-1 0 1 0 0,1 0-1 0 0,1 1 0 0 0,-1 10 0 0 0,2-17-267 0 0,1 0-1 0 0,-1-1 1 0 0,1 1-1 0 0,0 0 1 0 0,-1 0-1 0 0,1 0 1 0 0,2 3-1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0:04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1144 38 2303 0 0,'-20'-3'619'0'0,"-32"-12"-1"0"0,39 11-522 0 0,-1 0 1 0 0,1 0-1 0 0,-1 2 0 0 0,0-1 1 0 0,-23 1-1 0 0,23 3 83 0 0,0 1 0 0 0,1 0 0 0 0,-1 1-1 0 0,0 1 1 0 0,1 0 0 0 0,0 1 0 0 0,0 1 0 0 0,0 0 0 0 0,1 0 0 0 0,0 1-1 0 0,-14 11 1 0 0,-6 7 1016 0 0,1 0-1 0 0,-45 50 0 0 0,51-49-504 0 0,2 2 0 0 0,0 1 0 0 0,3 1-1 0 0,0 0 1 0 0,2 2 0 0 0,1 0 0 0 0,1 1-1 0 0,-19 63 1 0 0,-4 39-21 0 0,-31 209 0 0 0,56-235-422 0 0,5 0 1 0 0,7 161-1 0 0,4-238-113 0 0,0 1-1 0 0,2 0 0 0 0,2-1 1 0 0,0 1-1 0 0,13 31 0 0 0,-18-61-131 0 0,0 0 0 0 0,1 0-1 0 0,-1 0 1 0 0,1 0 0 0 0,0 0 0 0 0,4 4-1 0 0,-3-3 5 0 0,0-1 0 0 0,0 1 0 0 0,0-1 0 0 0,1 0 0 0 0,0-1 0 0 0,-1 1 0 0 0,1-1 0 0 0,0 1 0 0 0,7 2 0 0 0,-3-3 6 0 0,-1 0 0 0 0,1-1 0 0 0,0 0-1 0 0,-1 0 1 0 0,11 0 0 0 0,4-3 43 0 0,19-8-29 0 0,-20 2 49 0 0,20-15 63 0 0,-1-2 0 0 0,-2-2 0 0 0,46-40 0 0 0,-30 17-104 0 0,-2-2 0 0 0,-2-3-1 0 0,-3-2 1 0 0,52-81 0 0 0,-86 116-116 0 0,-2 0-1 0 0,-1 0 1 0 0,0-1-1 0 0,-2-1 1 0 0,9-37 0 0 0,-9 19 245 0 0,-2-1 1 0 0,0-57-1 0 0,3-11 1618 0 0,-4 62-1295 0 0,-2-54-1 0 0,-5 81-485 0 0,-1 0 0 0 0,-1 0 0 0 0,-2 0 0 0 0,0 0 0 0 0,-1 1 0 0 0,-1 0 0 0 0,-1 0 0 0 0,0 1 0 0 0,-2 0 0 0 0,0 1 0 0 0,-2 0 0 0 0,0 1 0 0 0,-20-21 0 0 0,24 29 2 0 0,0 0 0 0 0,-2 1 0 0 0,1 0 0 0 0,-1 1 0 0 0,0 0 0 0 0,-1 1 0 0 0,0 0 0 0 0,0 1 0 0 0,-17-7 0 0 0,18 10-34 0 0,-1 0 0 0 0,1 0-1 0 0,-1 1 1 0 0,1 0 0 0 0,-1 1-1 0 0,0 1 1 0 0,0 0 0 0 0,1 0-1 0 0,-1 1 1 0 0,0 1 0 0 0,-12 2-1 0 0,-18 8-198 0 0,33-8 150 0 0,0-1 0 0 0,0-1 0 0 0,-1 0 0 0 0,1 0 0 0 0,-1-1 0 0 0,0 0 0 0 0,1-1 0 0 0,-19-1 0 0 0,21 1 81 0 0,0-1 0 0 0,-1 2 0 0 0,1-1 0 0 0,0 1 0 0 0,0-1 0 0 0,0 2 0 0 0,0-1 0 0 0,0 1 0 0 0,0 0 0 0 0,-9 5 0 0 0,-9 5 0 0 0,-32 20 0 0 0,42-23 0 0 0,-9 5 0 0 0,1 0 0 0 0,1 2 0 0 0,0 1 0 0 0,1 1 0 0 0,1 1 0 0 0,0 1 0 0 0,2 0 0 0 0,0 1 0 0 0,2 1 0 0 0,0 1 0 0 0,1 1 0 0 0,2-1 0 0 0,0 2 0 0 0,-10 30 0 0 0,-5 36 44 0 0,4 1 0 0 0,-14 119 0 0 0,18-93-24 0 0,4-28-20 0 0,-3 92 0 0 0,17-147 0 0 0,2 1 0 0 0,2-1 0 0 0,1 0 0 0 0,2-1 0 0 0,15 62 0 0 0,-7-63 0 0 0,-12-30 1 0 0,0 0 0 0 0,1 0 0 0 0,0 0 0 0 0,-1-1 1 0 0,1 1-1 0 0,0-1 0 0 0,1 1 0 0 0,-1-1 0 0 0,3 2 0 0 0,-2-1 3 0 0,1 0 0 0 0,0 0-1 0 0,0 0 1 0 0,0-1 0 0 0,1 0 0 0 0,-1 0 0 0 0,0 0 0 0 0,1 0 0 0 0,-1-1 0 0 0,7 2 0 0 0,-5-3-3 0 0,0 0 0 0 0,1 0 0 0 0,-1 0 0 0 0,1 0 0 0 0,-1-1 1 0 0,1 0-1 0 0,-1-1 0 0 0,12-3 0 0 0,7-7-43 0 0,-1 0-1 0 0,-1-1 0 0 0,0-2 1 0 0,38-30-1 0 0,-17 12-40 0 0,-6 5-77 0 0,92-59-264 0 0,-73 55 351 0 0,10 3 58 0 0,-1 8 15 0 0,2 6 11 0 0,-1 3 32 0 0,0 1-33 0 0,-5-1-10 0 0,-8-8-10 0 0,-52 19 7 0 0,0 0 0 0 0,0-1 0 0 0,0 1 0 0 0,0-1 0 0 0,0 1 1 0 0,0-1-1 0 0,0 1 0 0 0,-1-1 0 0 0,1 0 0 0 0,-1 0 0 0 0,1 0 0 0 0,-1 0 1 0 0,0 0-1 0 0,0 0 0 0 0,0 0 0 0 0,0-1 0 0 0,0 1 0 0 0,0 0 1 0 0,0-1-1 0 0,-1 1 0 0 0,0 0 0 0 0,1-5 0 0 0,-1-2 17 0 0,0 0 1 0 0,-1 0-1 0 0,0 0 0 0 0,-3-13 0 0 0,0 6 75 0 0,-29-278 1496 0 0,32 235-1486 0 0,2-1 0 0 0,2 1 0 0 0,12-59-1 0 0,15-29-98 0 0,12-76 0 0 0,-41 214-21 0 0,0 1 1 0 0,0 0-1 0 0,-1-1 0 0 0,0 1 1 0 0,-1 0-1 0 0,-3-17 0 0 0,3 23-1 0 0,1 0 0 0 0,-1-1 0 0 0,0 1 1 0 0,0 0-1 0 0,-1-1 0 0 0,1 1 0 0 0,0 0 0 0 0,-1 0 0 0 0,1 0 0 0 0,-1 0 0 0 0,0 0 0 0 0,0 1 1 0 0,0-1-1 0 0,0 0 0 0 0,0 1 0 0 0,0-1 0 0 0,0 1 0 0 0,0 0 0 0 0,0 0 0 0 0,-1 0 0 0 0,1 0 1 0 0,0 0-1 0 0,-1 0 0 0 0,1 1 0 0 0,-1-1 0 0 0,-3 0 0 0 0,-9 0-56 0 0,0 1-1 0 0,0 0 1 0 0,0 0 0 0 0,-28 6-1 0 0,-57 19 290 0 0,72-16-118 0 0,0 1 1 0 0,1 2-1 0 0,1 1 1 0 0,0 1 0 0 0,-43 30-1 0 0,57-34-232 0 0,0 1 0 0 0,0 0-1 0 0,2 0 1 0 0,-1 1 0 0 0,1 0 0 0 0,1 1-1 0 0,0 0 1 0 0,1 0 0 0 0,-7 18 0 0 0,3-4-324 0 0,1 1 1 0 0,2 0-1 0 0,-11 57 1 0 0,10-43-44 0 0,-15 42 1 0 0,-7 25 26 0 0,23-68 378 0 0,1 0-1 0 0,-3 59 1 0 0,11-87 102 0 0,0-1 0 0 0,0 1 1 0 0,1-1-1 0 0,1 1 0 0 0,0-1 0 0 0,0 1 1 0 0,2-1-1 0 0,-1 0 0 0 0,2 0 0 0 0,-1-1 1 0 0,1 1-1 0 0,11 16 0 0 0,-12-22-3 0 0,1 0-1 0 0,-1-1 0 0 0,1 0 1 0 0,7 7-1 0 0,33 21-70 0 0,-35-27-41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5.9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235 770 3679 167561 66384,'0'0'328'0'0,"0"0"-264"0"0,0 0-64 0 0,0 0 176 0 0,4-6 216 0 0,1-3-192 0 0,7-9-200 0 0,8-12-168 0 0,5-8 88 0 0,-3 3-88 0 0,1 0 344 0 0,-3 6 384 0 0,-5 7-264 0 0,-5 7 376 0 0,-5 7 848 0 0,-3 5 200 0 0,-3 2 264 0 0,-1 2-984 0 0,-2 0-160 0 0,-2 0 768 0 0,-2-2-424 0 0,-1-3-592 0 0,0-2-312 0 0,0-1-280 0 0,-1-3 0 0 0,0-4 0 0 0,0-3-64 0 0,1-2 64 0 0,1-1-176 0 0,0-2-144 9 499,0-1 160-9-499,1 1-24 0 0,-1-3-184 0 0,-4-4-40 0 0,-5-1-72 0 0,-4-2 8 0 0,-5 3 8 0 0,-4 5 296 0 0,2 5 296 0 0,2 6 16 0 0,3 4 0 0 0,5 4 64 0 0,1 2 240 0 0,3 2-224 0 0,3 0-224 0 0,2-1 64 0 0,1-1-64 0 0,3 0 0 0 0,1-1 0 0 0,2-3-88 0 0,2-2 88 0 0,3-4-296 0 0,1-4-344 0 0,2-3-624 0 0,1-3-904 0 0,0 2-2144 0 0,-1 4-1871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6.77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35 708 10135 163673 70965,'0'1'896'0'0,"-1"0"-712"0"0,2 2 320 0 0,0-1 640 0 0,1 1-560 0 0,0 0-328 0 0,0-1-64 0 0,0-1-8 0 0,-2 0-8 0 0,12 1-176 0 0,3 0 0 0 0,-1-1 0 0 0,8-4 72 0 0,2-2-72 0 0,-5 0 352 0 0,-4 0 400 0 0,0-6-376 0 0,-1-1 168 0 0,-4 1 40 0 0,-2-2 8 0 0,-2-1 464 0 0,-2 2-616 0 0,-1-3-8 0 0,0-2 288 0 0,0-3-456 0 0,0-1-8 0 0,-1-4 96 0 0,-2-1-288 0 0,-1 0 0 0 0,-2-3 0 0 0,-2 1-64 0 0,-1 2 0 0 0,0-2 120 0 0,-2-1-32 0 0,2 1-8 0 0,0-3 0 0 0,-1-4 0 0 0,1 0 0 0 0,1 2-80 0 0,-2 0-80 0 0,-1 4 80 0 0,0 5-96 0 0,0 4 24 0 0,0 5 8 0 0,0 4 0 0 0,0 2 64 0 0,-2 2 0 0 0,-1 1 0 0 0,-1 2 0 0 0,-1 0-64 0 0,-4-1-720 0 0,0 0 384 0 0,1 1 0 0 0,2-2-2072 0 0,2 1-14799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7.0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170 0 8751 166845 71558,'-5'8'952'0'0,"-2"5"-952"0"0,0 2 1072 0 0,0 0 200 0 0,2 0 40 0 0,1 4 824 0 0,3 1-1416 0 0,2-1-16 0 0,2 0 88 0 0,3-2-792 0 0,0-2-400 0 0,-2-1-304 0 0,-3-1 136 0 0,-4 1 392 0 0,-2-1 8 0 0,-3 2 0 0 0,-1 0 440 0 0,-3 5 472 0 0,-5 6 192 0 0,-3 5 256 0 0,-3 4-360 0 0,3-3-672 0 0,3-6-8 0 0,5-7-11760 0 0,4-7 3401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7.25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17047 169699 71218,'-1'2'1512'0'0,"1"3"-1208"0"0,0 2-240 0 0,1 0 632 0 0,2 1 976 0 0,2 2-528 0 0,8 6-800 0 0,11 3-384 0 0,13-1-504 0 0,23-8-1832 0 0,1-5 1232 0 0,1-7-6440 0 0,-10-3-3511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8.8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1718 597 8751 163343 73026,'-1'2'776'0'0,"0"0"-616"0"0,1 1-160 0 0,0 0 768 0 0,0-1 120 0 0,0 0 24 0 0,0-1 488 0 0,0-1-640 0 0,11-6-392 0 0,8-13-488 0 0,2-2 32 0 0,0-4 88 0 0,-3-7 0 0 0,-5-5 144 0 0,-6-5 400 0 0,-5 0-264 0 0,-4 2 40 0 0,-3 4 0 0 0,-3 4 8 0 0,-4-2 256 0 0,-3 1-352 0 0,-1 3 0 0 0,-3 3 0 0 0,0 3-88 0 0,-5 1 104 0 0,-3 1-128 0 0,-2 4-48 0 0,-4 1 56 0 0,-3 2-64 0 0,1 4-64 0 0,2 1 0 0 0,1 3 0 0 0,2 2 0 0 0,-9 2-552 0 0,-8 3 152 0 0,-5 1 16 0 0,0 2 192 0 0,4-1 192 0 0,-1 1 256 0 0,1 1-144 0 0,2-1 152 0 0,3-1 32 0 0,1 1 8 0 0,-5-2 152 0 0,-8 1-224 0 0,-4 0-24 0 0,-2 2-16 0 0,5 2-96 0 0,10 1 88 0 0,5 2 208 0 0,4 2-120 0 0,3 1-192 0 0,1 3-144 0 0,4 0-64 0 0,4 1-16 0 0,2-1 0 0 0,3 1 24 0 0,2-1 8 0 0,-1 1 0 0 0,-3 4-216 0 0,-5 3-144 0 0,-7 6-176 0 0,-6 5-240 0 0,-9 11-256 0 0,-1 1 808 0 0,0 1-544 0 0,7-5 616 0 0,9-9 0 0 0,12-10-760 0 0,9-9-12287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9.42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316 17 5983 173401 71908,'0'0'536'0'0,"-2"0"-432"0"0,2-1 568 0 0,0 0 120 0 0,0-1 16 0 0,1-1 488 0 0,1 0-496 0 0,-1 0-232 0 0,0 1-440 0 0,0 0 0 0 0,3 9 464 0 0,-1 5-48 0 0,0 5 8 0 0,-3 7 408 0 0,-4 9-232 0 0,-7 9-272 0 0,-3 3-456 0 0,-2-1 0 0 0,-4 2 72 0 0,-6 4-72 0 0,0 0 0 0 0,0-2 280 0 0,2-3 8 0 0,0-1 8 0 0,-2 8 264 0 0,-1 4-304 0 0,2 0 0 0 0,2 4 288 0 0,5-3-248 0 0,5-6 0 0 0,6-9 320 0 0,11-7 24 0 0,13-8-248 0 0,17-9-392 0 0,33-14-720 0 0,5-9 272 0 0,8-6-10904 0 0,-9-2 3433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6911 0 0,'16'7'5434'0'0,"28"10"-3677"0"0,-12-8-1064 0 0,26 9-673 0 0,22 11-77 0 0,-2 4 0 0 0,-1 3 0 0 0,134 87 0 0 0,-169-96-251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40.34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2473 460 13359 156899 73072,'-4'5'1184'0'0,"-7"8"-944"0"0,-3 3 208 0 0,-1 0 552 0 0,2-4-96 0 0,1-3-520 0 0,1-4-8 0 0,2-10-1984 0 0,2-9 448 0 0,1-9-824 0 0,-1-11 520 0 0,-4-7 648 0 0,-2-3 816 0 0,-4 3 64 0 0,-7 1 640 0 0,-5 3 48 0 0,-4 5 24 0 0,-2 5 8 0 0,-2 6 32 0 0,-12 0 832 0 0,-14 1-280 0 0,-14 0-392 0 0,-13-2-248 0 0,2 1-536 0 0,6 3 0 0 0,10 2-8 0 0,9 3-104 0 0,1 2-16 0 0,-1 3 176 0 0,3 3-88 0 0,7 3 0 0 0,0 3 0 0 0,-4 2-360 0 0,-15 5-488 0 0,-4 1 360 0 0,1 1 0 0 0,5 0 240 0 0,-5 0 32 0 0,-8 3 296 0 0,-9 5 432 0 0,4 3-320 0 0,6 0 56 0 0,1 4 432 0 0,-1 6-176 0 0,2 3-248 0 0,6 1-144 0 0,13-1-264 0 0,14-5 64 0 0,13-5-64 0 0,8 1-608 0 0,6 1-12560 0 0,6-3 3929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40.71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371 1 8287 163830 73553,'-5'4'904'0'0,"-4"2"-904"0"0,0-1 240 0 0,-1 0 312 0 0,-8-1-1064 0 0,-3-1 32 0 0,-10 5-744 0 0,-3 4 872 0 0,-5 7 440 0 0,0 7 512 0 0,2 4 32 0 0,4 2 8 0 0,4 4 416 0 0,3 8 1256 0 0,7 8-96 0 0,8-1-176 0 0,11-5-368 0 0,5-10-1088 0 0,11-8-8 0 0,3-9-8 0 0,-1-7-568 0 0,6-6-168 0 0,0-3 56 0 0,15 4-1240 0 0,10 7 400 0 0,6 9 8 0 0,8 13-920 0 0,7 6-6992 0 0,-10-3 2705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19.68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122 102 2303 188497 57102,'-1'0'200'0'0,"1"-1"-200"0"0,-2 0 0 0 0,1 0 168 0 0,0-1-8 0 0,0 1 0 0 0,0 0 464 0 0,-1-2 432 0 0,-2-1 16 0 0,-1-1 0 0 0,0 0-536 0 0,0-1 304 0 0,0 2 64 0 0,2 1 16 0 0,-1-1 792 0 0,1 2-184 0 0,-1 0-768 0 0,1 1-312 0 0,0 0-64 0 0,-1 1-16 0 0,1 0 272 0 0,-1 1-384 0 0,1 0-8 0 0,0 1 288 0 0,0 1-248 0 0,2 0 8 0 0,-1 0 0 0 0,2 1-8 0 0,0 0 0 0 0,0 3 0 0 0,-1 4 224 0 0,1 3-312 0 0,0 3 0 0 0,-1 2 0 0 0,1 2-200 0 0,-1 0 64 0 0,0 2-64 0 0,0 5 0 0 0,-1 2 0 0 0,1 1 0 0 0,-1-1 0 0 0,0-1 0 0 0,0 0 0 0 0,0-1 0 0 0,1-3 0 0 0,-1-4 0 0 0,2-5 0 0 0,0-2 0 0 0,1-4 0 0 0,1-3-72 0 0,2-4-968 0 0,1-4 496 0 0,1-6-648 0 0,-1-7-112 0 0,-2-6 320 0 0,-3-7 464 0 0,-2-1 272 0 0,-2 2 248 0 0,-3-1 160 0 0,-1 0-80 0 0,0 4 264 0 0,1 1 48 0 0,0 3 16 0 0,2 1 0 0 0,1 1-56 0 0,3-2 344 0 0,2-1-352 0 0,3 0-152 0 0,2 2-32 0 0,2 1-8 0 0,5-2 96 0 0,5-2-64 0 0,4-1-96 0 0,2 2-88 0 0,-1 3 0 0 0,-2 4 0 0 0,-3 3 0 0 0,-1 3 0 0 0,-2 2 0 0 0,1 2 0 0 0,0 1 0 0 0,-1 1 0 0 0,0 2 0 0 0,3 2 256 0 0,0 2-136 0 0,2 3-56 0 0,0 1-712 0 0,-1 3-984 0 0,-1-1-4968 0 0,-4-2-3079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0.61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236 2 8751 182421 60658,'-1'0'776'0'0,"-2"0"-616"0"0,0 0 480 0 0,-2-1 848 0 0,-5 1-336 0 0,-7 1-520 0 0,-7 3-8 0 0,-6 4 32 0 0,-1 6 160 0 0,0 4 232 0 0,5 7-192 0 0,4 6-280 0 0,6 1-296 0 0,6 1-216 0 0,4 3-64 0 0,5 3 64 0 0,6 2-64 0 0,4-4 0 0 0,3-5 136 0 0,2-7 0 0 0,-2-7 0 0 0,-2-7 88 0 0,9-3-80 0 0,2-3-72 0 0,-3-3-72 0 0,12-7 72 0 0,9-10-72 0 0,5-8 64 0 0,0-7 16 0 0,-3-6-16 0 0,-8-4 32 0 0,-9 0-24 0 0,-9 3-72 0 0,-11 0 64 0 0,-10 1-64 0 0,-7 5 64 0 0,-3 5-64 0 0,-3 7 0 0 0,0 6 0 0 0,-2 5 64 0 0,0 6-64 0 0,1 3 0 0 0,2 5-384 0 0,1 4-752 0 0,4 2 552 0 0,7 1-3592 0 0,7-1-1488 0 0,3-2-2463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0.97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103 8 5983 183725 60909,'0'0'264'0'0,"2"-1"120"0"0,0-1-384 0 0,0 0 0 0 0,-1 1 1168 0 0,-1 0 1648 0 0,-2 2 48 0 0,-4 3-16 0 0,-3 2-1424 0 0,-1 3-608 0 0,-4 5 552 0 0,-2 5-296 0 0,1 2-720 0 0,1 0 0 0 0,3 3 144 0 0,3 0-384 0 0,4-2-8 0 0,3 1 0 0 0,5 3-104 0 0,7 3-192 0 0,5 0-224 0 0,4-2-40 0 0,7-1-56 0 0,2-3 88 0 0,-5-6 112 0 0,9-3 56 0 0,0-7 160 0 0,-4-5 0 0 0,-1-7 0 0 0,-3-9 96 0 0,-2-8 256 0 0,-5-8 136 0 0,-6-3-192 0 0,-5 0-112 0 0,-8-1-24 0 0,-5 1 32 0 0,-4 4-8 0 0,-3 4-8 0 0,-2 4 0 0 0,0 4 0 0 0,-1 4 0 0 0,-2 2 80 0 0,-1 3-216 0 0,-1 6-320 0 0,1 6-1832 0 0,2 4 1096 0 0,5 2-6032 0 0,4-1-3295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1.32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77 15 455 188535 61906,'-1'-1'0'0'0,"-1"-2"0"0"0,0 0 2120 0 0,-1-1 2968 0 0,1 2-2496 0 0,0 0-616 0 0,-1 3 1696 0 0,-4 3-872 0 0,-3 5-1200 0 0,-2 3-824 0 0,1 1-288 0 0,2 0-56 0 0,1 1-16 0 0,4 3 184 0 0,4 4-344 0 0,5 8-136 0 0,5 1-56 0 0,3 3-64 0 0,5 6 0 0 0,6 11 0 0 0,7 14 0 0 0,1 2 0 0 0,-1 0 0 0 0,1 4 0 0 0,-1 6-80 0 0,-3 5-152 0 0,-5 3-72 0 0,-6 5-640 0 0,-6-7 512 0 0,-5-15-8200 0 0,-3-18-4199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1.5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103 67 10591 185420 60169,'-2'-1'944'0'0,"-3"-3"-752"0"0,0 0 832 0 0,-1-1 1408 0 0,-4-3-520 0 0,-6-2-824 0 0,-4 1-472 0 0,1 2-616 0 0,6 3 0 0 0,7 3 0 0 0,6 1 232 0 0,17 3-128 0 0,6-1-40 0 0,14 0 0 0 0,17-1 32 0 0,20-3-192 0 0,-5-1 24 0 0,6-1-784 0 0,8 0-1024 0 0,6-1-4800 0 0,-13 1-3095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90 108 455 0 0,'-35'9'1440'0'0,"-20"-6"7039"0"0,62-5-7856 0 0,-1 1-1 0 0,0-1 1 0 0,0 0-1 0 0,0 0 1 0 0,0 0-1 0 0,11-7 1 0 0,-2 2-154 0 0,1-3-12 0 0,-12 8-228 0 0,-1-1 1 0 0,1 1 0 0 0,0 0 0 0 0,0 0 0 0 0,-1 0-1 0 0,2 1 1 0 0,-1 0 0 0 0,4-2 0 0 0,-20 36 699 0 0,3-13-728 0 0,1 0 0 0 0,1 0 0 0 0,1 1-1 0 0,1 0 1 0 0,1 0 0 0 0,-2 21 0 0 0,-2 134 38 0 0,6-68-252 0 0,-1-70 21 0 0,1-24 16 0 0,1 1 1 0 0,0-1-1 0 0,1 1 1 0 0,1-1-1 0 0,2 20 1 0 0,-8-69-1037 0 0,0-63 0 0 0,5 97 1009 0 0,-1-34 386 0 0,2-1 1 0 0,1 1-1 0 0,10-51 0 0 0,-7 65-203 0 0,1 0 0 0 0,1 1 0 0 0,0-1-1 0 0,2 1 1 0 0,0 1 0 0 0,23-35 0 0 0,-17 32-132 0 0,1 1 0 0 0,1 1-1 0 0,0 0 1 0 0,2 1 0 0 0,1 1-1 0 0,0 1 1 0 0,41-26 0 0 0,-59 42-38 0 0,0-1 0 0 0,0 1 1 0 0,0 0-1 0 0,1 1 1 0 0,-1-1-1 0 0,0 0 0 0 0,1 1 1 0 0,-1-1-1 0 0,0 1 1 0 0,1 0-1 0 0,-1 0 0 0 0,1 0 1 0 0,-1 0-1 0 0,1 0 1 0 0,-1 0-1 0 0,0 1 0 0 0,1-1 1 0 0,-1 1-1 0 0,0 0 1 0 0,1-1-1 0 0,-1 1 0 0 0,4 2 1 0 0,2 2-991 0 0,0 1 0 0 0,-1 0 0 0 0,1 0 1 0 0,9 10-1 0 0,-5-5-2856 0 0,-3-2-1826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4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16 3599 0 0,'0'0'76'0'0,"3"19"391"0"0,-4-16-17 0 0,-1 0-1 0 0,1 1 1 0 0,-1-1 0 0 0,0 0-1 0 0,0 0 1 0 0,0 0 0 0 0,0 0 0 0 0,0-1-1 0 0,-1 1 1 0 0,1 0 0 0 0,-1-1-1 0 0,0 0 1 0 0,0 1 0 0 0,0-1-1 0 0,-3 1 1 0 0,2 1 312 0 0,-1-1 1 0 0,1 0-1 0 0,0 1 0 0 0,-1 0 1 0 0,-3 5-1 0 0,5-3-430 0 0,1-1-1 0 0,0 1 0 0 0,0 0 0 0 0,1 0 1 0 0,-1 0-1 0 0,1 1 0 0 0,1-1 1 0 0,-1 0-1 0 0,1 0 0 0 0,1 13 0 0 0,-1 5 233 0 0,-6 42 322 0 0,2-34-722 0 0,2 1 1 0 0,1 0-1 0 0,1-1 0 0 0,2 1 1 0 0,6 33-1 0 0,-8-62-190 0 0,1-1 0 0 0,0 1 0 0 0,0-1 0 0 0,0 0-1 0 0,1 0 1 0 0,-1 0 0 0 0,1 0 0 0 0,0 0 0 0 0,0 0 0 0 0,0 0-1 0 0,0 0 1 0 0,0-1 0 0 0,5 5 0 0 0,-5-5 3 0 0,0-1 0 0 0,1 0-1 0 0,-1 1 1 0 0,0-1 0 0 0,1 0 0 0 0,-1-1 0 0 0,1 1 0 0 0,-1 0 0 0 0,1-1 0 0 0,-1 1-1 0 0,1-1 1 0 0,-1 0 0 0 0,1 0 0 0 0,0 0 0 0 0,-1 0 0 0 0,1 0 0 0 0,3-1 0 0 0,-3 0-75 0 0,9-6 2 0 0,-2 1 76 0 0,5-3 6 0 0,0-1 1 0 0,-1 0-1 0 0,20-18 1 0 0,-7 1 110 0 0,-1-1 1 0 0,-2-1 0 0 0,28-42 0 0 0,-37 48-47 0 0,-2-1 1 0 0,0 0-1 0 0,-2 0 0 0 0,-1-1 0 0 0,11-39 0 0 0,-19 56-22 0 0,0 0 0 0 0,-1 0 0 0 0,0 0 0 0 0,-1 0 0 0 0,1-1 0 0 0,-2 1 0 0 0,1 0 0 0 0,-1 0 0 0 0,0 0 0 0 0,-3-9 0 0 0,3 14-14 0 0,0 0 1 0 0,0 0-1 0 0,0 0 1 0 0,-1 0-1 0 0,1 1 1 0 0,-1-1-1 0 0,1 0 1 0 0,-1 1-1 0 0,0-1 1 0 0,0 1-1 0 0,0 0 1 0 0,0 0-1 0 0,-1 0 1 0 0,1 0-1 0 0,-1 0 1 0 0,1 0-1 0 0,-1 0 1 0 0,1 1-1 0 0,-1 0 1 0 0,0-1-1 0 0,0 1 1 0 0,0 0 0 0 0,0 0-1 0 0,0 0 1 0 0,0 1-1 0 0,0-1 1 0 0,0 1-1 0 0,0 0 1 0 0,-4 0-1 0 0,-7 0 23 0 0,0 2 0 0 0,0 0 1 0 0,0 0-1 0 0,0 1 0 0 0,0 1 0 0 0,-19 8 0 0 0,6-1-55 0 0,1 2-1 0 0,-28 18 1 0 0,53-31-9 0 0,0 1 0 0 0,-1 0 1 0 0,1-1-1 0 0,0 1 0 0 0,0 0 0 0 0,0 0 1 0 0,1 0-1 0 0,-1 0 0 0 0,0-1 1 0 0,0 1-1 0 0,0 0 0 0 0,0 1 0 0 0,1-1 1 0 0,-2 1-1 0 0,2-1-19 0 0,0-1 0 0 0,0 0 0 0 0,0 1 0 0 0,0-1-1 0 0,0 1 1 0 0,0-1 0 0 0,1 0 0 0 0,-1 1 0 0 0,0-1 0 0 0,0 0 0 0 0,0 1 0 0 0,0-1 0 0 0,0 0 0 0 0,1 1 0 0 0,-1-1-1 0 0,0 0 1 0 0,0 0 0 0 0,0 1 0 0 0,1-1 0 0 0,-1 0 0 0 0,0 1 0 0 0,0-1 0 0 0,1 0 0 0 0,-1 0 0 0 0,0 0-1 0 0,1 1 1 0 0,-1-1 0 0 0,0 0 0 0 0,1 0 0 0 0,-1 0 0 0 0,4 1-389 0 0,0 1 0 0 0,-1-1 0 0 0,1-1 0 0 0,-1 1-1 0 0,1-1 1 0 0,7 1 0 0 0,-9-1-1138 0 0,12-1-773 0 0,56-5-2938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4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25 6447 0 0,'12'-6'896'0'0,"-19"5"1797"0"0,-22 7 1078 0 0,21-3-3284 0 0,-1 1-1 0 0,1 0 0 0 0,-1 1 1 0 0,1 0-1 0 0,1 0 1 0 0,-1 0-1 0 0,1 1 0 0 0,0 0 1 0 0,0 1-1 0 0,0-1 1 0 0,-7 12-1 0 0,8-9-342 0 0,1-1 1 0 0,1 1-1 0 0,-1-1 1 0 0,2 1-1 0 0,-1 0 0 0 0,1 1 1 0 0,1-1-1 0 0,-1 0 0 0 0,2 1 1 0 0,-1 0-1 0 0,1 10 1 0 0,0-6-99 0 0,1 1 0 0 0,0-1 1 0 0,1 0-1 0 0,1 0 1 0 0,6 25-1 0 0,-6-32-55 0 0,1 1 0 0 0,-1-2 0 0 0,2 1 0 0 0,-1 0 0 0 0,0-1 0 0 0,1 1 0 0 0,1-1 0 0 0,-1 0 0 0 0,1 0 0 0 0,0-1 0 0 0,0 1 0 0 0,7 4 0 0 0,-9-7-315 0 0,14 1-85 0 0,52 10-21 0 0,-67-13 397 0 0,0-1 1 0 0,0 1-1 0 0,0-1 0 0 0,0 0 0 0 0,0 1 0 0 0,0-1 0 0 0,0 0 1 0 0,0 0-1 0 0,0 0 0 0 0,0-1 0 0 0,0 1 0 0 0,4-1 1 0 0,47-12-372 0 0,-50 13 354 0 0,0-1 1 0 0,0 0 0 0 0,-1 1 0 0 0,1-1 0 0 0,-1 0 0 0 0,1-1-1 0 0,4-1 1 0 0,5-4-38 0 0,1-1 0 0 0,-1 0 0 0 0,-1 0 0 0 0,1-1 0 0 0,-1 0 0 0 0,-1-1-1 0 0,0 0 1 0 0,11-15 0 0 0,-14 13 141 0 0,-1 1-1 0 0,0-1 1 0 0,-1 0-1 0 0,0-1 0 0 0,-1 1 1 0 0,0-1-1 0 0,-1 0 1 0 0,-1 0-1 0 0,0 0 1 0 0,-1 0-1 0 0,0-1 0 0 0,-1 1 1 0 0,-1-13-1 0 0,0 19 38 0 0,0 0-1 0 0,0 1 0 0 0,-1-1 0 0 0,0 0 1 0 0,0 1-1 0 0,-1 0 0 0 0,1-1 0 0 0,-1 1 0 0 0,-1 0 1 0 0,1 0-1 0 0,-8-8 0 0 0,7 9-23 0 0,0 1 0 0 0,-1 1 0 0 0,1-1 0 0 0,-1 1 0 0 0,0-1 0 0 0,1 1 0 0 0,-2 1 0 0 0,1-1 0 0 0,0 1 0 0 0,0 0 0 0 0,-1 0 0 0 0,1 0 0 0 0,-1 1 0 0 0,0 0 0 0 0,-8-1 0 0 0,1 0-71 0 0,0 2 0 0 0,0 0 0 0 0,0 0 0 0 0,1 1 0 0 0,-1 0 0 0 0,0 1 1 0 0,0 1-1 0 0,1 0 0 0 0,-1 1 0 0 0,1 0 0 0 0,0 1 0 0 0,0 0 0 0 0,-18 12 0 0 0,29-16-106 0 0,0 0-1 0 0,0-1 1 0 0,0 1-1 0 0,0 0 1 0 0,0 0 0 0 0,0-1-1 0 0,1 1 1 0 0,-1 0-1 0 0,0 0 1 0 0,0 0 0 0 0,1 0-1 0 0,-2 2 1 0 0,2-2-59 0 0,1-1 1 0 0,-1 0 0 0 0,0 1-1 0 0,0-1 1 0 0,0 1 0 0 0,0-1 0 0 0,1 0-1 0 0,-1 0 1 0 0,0 1 0 0 0,0-1-1 0 0,1 0 1 0 0,-1 1 0 0 0,0-1-1 0 0,0 0 1 0 0,1 0 0 0 0,-1 1 0 0 0,0-1-1 0 0,1 0 1 0 0,-1 0 0 0 0,0 0-1 0 0,1 0 1 0 0,-1 1 0 0 0,0-1-1 0 0,1 0 1 0 0,-1 0 0 0 0,0 0 0 0 0,1 0-1 0 0,-1 0 1 0 0,1 0 0 0 0,-1 0-1 0 0,0 0 1 0 0,1 0 0 0 0,-1 0-1 0 0,1 0 1 0 0,-1 0 0 0 0,0 0 0 0 0,1 0-1 0 0,-1-1 1 0 0,0 1 0 0 0,1 0-1 0 0,13-1-5399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1951 3223 0 0,'0'0'107'0'0,"0"0"0"0"0,0 1 0 0 0,-1-1 0 0 0,1 0 0 0 0,0 0 0 0 0,-1 1 0 0 0,1-1 0 0 0,0 0 0 0 0,0 0 0 0 0,-1 0 0 0 0,1 1-1 0 0,0-1 1 0 0,-1 0 0 0 0,1 0 0 0 0,0 0 0 0 0,-1 0 0 0 0,1 0 0 0 0,0 0 0 0 0,-1 0 0 0 0,1 0 0 0 0,-1 0 0 0 0,1 0-1 0 0,0 0 1 0 0,-1 0 0 0 0,1 0 0 0 0,0 0 0 0 0,-1 0 0 0 0,1 0 0 0 0,0 0 0 0 0,-1 0 0 0 0,1-1 0 0 0,0 1 0 0 0,-1 0 0 0 0,1 0-1 0 0,0-1 1 0 0,-10-13 1732 0 0,0-18-367 0 0,4 4-1086 0 0,1 0 0 0 0,2 0 0 0 0,1-1 0 0 0,1 1 0 0 0,1-1 0 0 0,2 1 0 0 0,1-1 0 0 0,1 1 0 0 0,1 0 0 0 0,2 0 0 0 0,15-41 0 0 0,115-250-2202 0 0,-112 272 1334 0 0,-2 6 262 0 0,-16 28 173 0 0,24-38-174 0 0,10-12 15 0 0,-33 49 174 0 0,30-39-140 0 0,-29 39 124 0 0,31-36-244 0 0,13-11-61 0 0,3 3 156 0 0,-45 46 169 0 0,37-30-92 0 0,3 0 106 0 0,12-5 14 0 0,1 0 0 0 0,12-11 0 0 0,8-5 11 0 0,-2 0 42 0 0,-3 5 151 0 0,-36 28-48 0 0,-33 23 4 0 0,6-1-26 0 0,63-31-120 0 0,-9 8-74 0 0,-57 25-12 0 0,0 0-72 0 0,64-32-33 0 0,-74 36 66 0 0,10-5-94 0 0,41-23 173 0 0,-43 24 13 0 0,0 0-1 0 0,0-1 1 0 0,11-8-1 0 0,-10 5-7 0 0,-1 3-169 0 0,1-2-50 0 0,34-27-406 0 0,-34 27-1697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5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 7367 0 0,'-8'-1'-201'0'0,"8"0"316"0"0,-1 1 1 0 0,0 0 0 0 0,1-1-1 0 0,-1 1 1 0 0,0 0 0 0 0,1 0-1 0 0,-1-1 1 0 0,0 1 0 0 0,0 0-1 0 0,1 0 1 0 0,-1 0 0 0 0,0 0 0 0 0,0 0-1 0 0,1 0 1 0 0,-1 0 0 0 0,0 0-1 0 0,0 1 1 0 0,1-1 0 0 0,-1 0-1 0 0,0 0 1 0 0,0 1 0 0 0,1-1 0 0 0,-1 0-1 0 0,1 1 1 0 0,-1-1 0 0 0,0 0-1 0 0,1 1 1 0 0,-1-1 0 0 0,1 1-1 0 0,-1-1 1 0 0,0 1 0 0 0,1 0 0 0 0,0-1-1 0 0,-1 1 1 0 0,1-1 0 0 0,-1 1-1 0 0,1 0 1 0 0,0-1 0 0 0,-1 1-1 0 0,1 0 1 0 0,0 0 0 0 0,0-1 0 0 0,0 1-1 0 0,-1 0 1 0 0,1-1 0 0 0,0 2-1 0 0,-1 7 362 0 0,1-1-1 0 0,0 0 1 0 0,0 1-1 0 0,0-1 0 0 0,1 0 1 0 0,3 12-1 0 0,16 51 1796 0 0,-7-25-1275 0 0,3 16-456 0 0,-3 2 0 0 0,-3 0 0 0 0,-3 0-1 0 0,0 76 1 0 0,-11-47-544 0 0,1-34-711 0 0,6 76 1 0 0,4-98-1841 0 0,-3-23-3990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5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31 180 5527 0 0,'-31'2'600'0'0,"46"11"4376"0"0,-12-11-4494 0 0,14 3 455 0 0,18-11 3342 0 0,-18 2-3849 0 0,-5 1-48 0 0,0 0 0 0 0,0 0-1 0 0,21-10 1 0 0,27-11 119 0 0,-26 11-42 0 0,62-18-96 0 0,5 1-353 0 0,-61 19-103 0 0,40-9-167 0 0,-43 11-661 0 0,-17 4 508 0 0,0-1-1067 0 0,40-4 1 0 0,11-1-4287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5:15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428 434 2303 0 0,'-5'-4'416'0'0,"0"0"-1"0"0,0 1 0 0 0,-1 0 0 0 0,1 1 0 0 0,-1-1 1 0 0,1 1-1 0 0,-1 0 0 0 0,-9-2 0 0 0,-15-6 1263 0 0,29 9-1622 0 0,0 1 0 0 0,0 0 1 0 0,1-1-1 0 0,-1 1 0 0 0,0-1 0 0 0,1 1 0 0 0,-1-1 1 0 0,1 1-1 0 0,-1-1 0 0 0,0 0 0 0 0,1 1 0 0 0,-1-1 1 0 0,1 0-1 0 0,0 1 0 0 0,-1-1 0 0 0,1 0 0 0 0,0 1 0 0 0,-1-1 1 0 0,1 0-1 0 0,0 0 0 0 0,0 0 0 0 0,-1 1 0 0 0,1-1 1 0 0,0 0-1 0 0,0 0 0 0 0,0 0 0 0 0,0 1 0 0 0,0-1 1 0 0,0 0-1 0 0,0 0 0 0 0,1-1 0 0 0,0-1 29 0 0,-1 1 0 0 0,1-1 0 0 0,0 1 0 0 0,0-1 0 0 0,0 1 0 0 0,1 0 1 0 0,-1-1-1 0 0,0 1 0 0 0,1 0 0 0 0,3-3 0 0 0,-4 3-47 0 0,0 1 0 0 0,1 0 0 0 0,-1-1 0 0 0,0 1 0 0 0,1 0 0 0 0,-1 0 0 0 0,1 0 0 0 0,0 0 0 0 0,-1 0 0 0 0,1 1 0 0 0,0-1 1 0 0,-1 0-1 0 0,1 1 0 0 0,0-1 0 0 0,2 1 0 0 0,-3 0-10 0 0,0 0 0 0 0,1 0 1 0 0,-1 0-1 0 0,0 0 0 0 0,0 1 0 0 0,0-1 0 0 0,0 1 1 0 0,0-1-1 0 0,0 0 0 0 0,0 1 0 0 0,0 0 1 0 0,0-1-1 0 0,0 1 0 0 0,-1 0 0 0 0,1-1 0 0 0,0 1 1 0 0,0 0-1 0 0,0 0 0 0 0,-1 0 0 0 0,1-1 1 0 0,-1 1-1 0 0,1 0 0 0 0,0 0 0 0 0,-1 0 0 0 0,1 0 1 0 0,-1 0-1 0 0,0 0 0 0 0,1 2 0 0 0,1 4 92 0 0,0 1 1 0 0,-1-1-1 0 0,0 0 0 0 0,0 1 0 0 0,-1-1 0 0 0,0 1 0 0 0,0-1 0 0 0,-2 11 0 0 0,-13 62 690 0 0,11-61-594 0 0,-51 219 1330 0 0,-25 115-489 0 0,71-286-751 0 0,2 0 1 0 0,5 115 0 0 0,3-109-414 0 0,-1-59 62 0 0,0-1 1 0 0,1 1 0 0 0,1-1-1 0 0,1 1 1 0 0,3 12-1 0 0,6-6 45 0 0,23 19 0 0 0,-34-38 0 0 0,1 1-5 0 0,-1 0 0 0 0,1 0 0 0 0,-1 0 1 0 0,1 0-1 0 0,0-1 0 0 0,0 1 0 0 0,0-1 0 0 0,0 0 1 0 0,0 1-1 0 0,0-1 0 0 0,0 0 0 0 0,1 0 1 0 0,-1 0-1 0 0,0 0 0 0 0,1-1 0 0 0,2 2 0 0 0,10 1-42 0 0,43 12-12 0 0,20 0 47 0 0,-4-7 12 0 0,-5-5 0 0 0,-47-2 2 0 0,46-2 63 0 0,22-5 71 0 0,-72 6-101 0 0,50-3 119 0 0,2-3-70 0 0,20-1-16 0 0,27 2 76 0 0,171-12 283 0 0,-139-1 23 0 0,138-12 113 0 0,-62 8-423 0 0,124-8-152 0 0,-199 19 12 0 0,91-1 0 0 0,-226 12 1 0 0,429 8 9 0 0,-337-3 48 0 0,252-3 188 0 0,-98-15-230 0 0,76-6-43 0 0,-211 9-381 0 0,-107 8 361 0 0,55 1-178 0 0,4 2-31 0 0,-15 2-368 0 0,-50-3 570 0 0,-4 0 23 0 0,0 0-1 0 0,0 1 1 0 0,13 2-1 0 0,-19-3 115 0 0,-4 0 390 0 0,-11-6 375 0 0,-54-46-1641 0 0,-89-90-1 0 0,130 115 776 0 0,1-1-1 0 0,2-1 0 0 0,0-1 0 0 0,2 0 0 0 0,2-2 0 0 0,-15-34 1 0 0,8 4 478 0 0,2-2 0 0 0,-27-131 0 0 0,33 94-371 0 0,-4-131 0 0 0,19 196-46 0 0,-10-133-44 0 0,8 144 246 0 0,0 0 1 0 0,-2 0-1 0 0,0 1 0 0 0,-16-37 0 0 0,21 59-228 0 0,0 1-1 0 0,0-1 1 0 0,0 1 0 0 0,0-1-1 0 0,0 1 1 0 0,-1 0-1 0 0,1-1 1 0 0,-1 1 0 0 0,1 0-1 0 0,-1 0 1 0 0,1 0-1 0 0,-1 0 1 0 0,0 0 0 0 0,1 0-1 0 0,-1 1 1 0 0,0-1-1 0 0,0 1 1 0 0,0-1 0 0 0,1 1-1 0 0,-1-1 1 0 0,-3 1-1 0 0,-45-1 31 0 0,33 2-15 0 0,-100-1 18 0 0,-276-6 39 0 0,246-4-26 0 0,-778-30 183 0 0,-63 76-240 0 0,5 47-373 0 0,720-63-447 0 0,89-15-4565 0 0,56-6-907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47 127 5671 0 0,'-47'18'4335'0'0,"72"-27"-2918"0"0,-9 2-103 0 0,1 2-820 0 0,49-15-16 0 0,-49 15-81 0 0,-2 1-40 0 0,44-13-5 0 0,-45 12-38 0 0,3 0-165 0 0,78-27-22 0 0,-24 11-117 0 0,-6 9-24 0 0,-52 10-58 0 0,55 13-192 0 0,-65-11 231 0 0,-1 1 1 0 0,1 0-1 0 0,0 0 1 0 0,-1 0 0 0 0,1 0-1 0 0,-1 1 1 0 0,1-1-1 0 0,-1 1 1 0 0,0-1 0 0 0,0 1-1 0 0,1 0 1 0 0,-1 0-1 0 0,0 0 1 0 0,-1 0-1 0 0,1 0 1 0 0,0 0 0 0 0,0 0-1 0 0,-1 1 1 0 0,0-1-1 0 0,1 1 1 0 0,-1-1 0 0 0,0 1-1 0 0,0-1 1 0 0,0 1-1 0 0,-1 0 1 0 0,2 4 0 0 0,-1 2-57 0 0,0 1-1 0 0,-1 0 1 0 0,0 0 0 0 0,-1 0 0 0 0,-1 12 0 0 0,-8 25 275 0 0,-1 0 0 0 0,-2-1 0 0 0,-23 51 0 0 0,9-25 714 0 0,-77 209-269 0 0,92-246-6338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46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482 387 4607 0 0,'2'-5'112'0'0,"0"-1"-1"0"0,1 1 0 0 0,0 0 0 0 0,0 0 0 0 0,0 0 0 0 0,1 1 0 0 0,-1-1 0 0 0,1 1 1 0 0,7-7-1 0 0,3 0 307 0 0,28-17-1 0 0,-30 21-488 0 0,0-1 0 0 0,-1 0 0 0 0,0-1 0 0 0,14-13 0 0 0,-24 21 78 0 0,0 0 0 0 0,0 0 0 0 0,0 0-1 0 0,-1 0 1 0 0,1 0 0 0 0,0-1 0 0 0,0 1-1 0 0,-1 0 1 0 0,1-1 0 0 0,-1 1-1 0 0,1 0 1 0 0,-1-1 0 0 0,1 1 0 0 0,-1 0-1 0 0,0-1 1 0 0,1-2 0 0 0,-2 3 229 0 0,1 0 0 0 0,0 0-1 0 0,0 0 1 0 0,-1 0 0 0 0,1 0 0 0 0,0 0 0 0 0,-1 0 0 0 0,1 0-1 0 0,-1 1 1 0 0,0-1 0 0 0,1 0 0 0 0,-1 0 0 0 0,0 0 0 0 0,0 0-1 0 0,2 2 187 0 0,0 0 0 0 0,-1 0-1 0 0,1 0 1 0 0,0 0 0 0 0,0 0-1 0 0,-1 1 1 0 0,1-1 0 0 0,-1 0-1 0 0,1 1 1 0 0,-1-1 0 0 0,0 0-1 0 0,1 1 1 0 0,-1-1 0 0 0,0 0-1 0 0,0 3 1 0 0,-5 26 1658 0 0,0-15-2184 0 0,-15 28 1 0 0,18-38 410 0 0,-17 31-318 0 0,-15 48 0 0 0,28-65 374 0 0,1 1-1 0 0,0 0 0 0 0,2 0 0 0 0,-3 38 0 0 0,-32 265 1446 0 0,34-291-1612 0 0,-2 53 0 0 0,5-40-107 0 0,1 8 6 0 0,-3 34 13 0 0,2-72-82 0 0,3 49 8 0 0,1-30-23 0 0,-1-16 31 0 0,6 34-31 0 0,-2 5-11 0 0,-3-12 0 0 0,-2 1 0 0 0,1 4 0 0 0,-2-45 0 0 0,1 1 0 0 0,0-1 0 0 0,0 1 0 0 0,0-1 0 0 0,1 0 0 0 0,-1 1 0 0 0,2-1 0 0 0,2 7 0 0 0,-2-9 0 0 0,-1 1 0 0 0,1 0 0 0 0,0-1 0 0 0,1 1 0 0 0,-1-1 0 0 0,1 0 0 0 0,-1 0 0 0 0,1-1 0 0 0,0 1 0 0 0,7 3 0 0 0,-4-3 0 0 0,1-1 0 0 0,-1 1-1 0 0,1-2 1 0 0,-1 1 0 0 0,1-1 0 0 0,0 0-1 0 0,-1-1 1 0 0,1 0 0 0 0,0 0 0 0 0,0 0-1 0 0,-1-1 1 0 0,10-2 0 0 0,13-4 17 0 0,48-18 1 0 0,-61 19 3 0 0,95-37 14 0 0,-64 23-22 0 0,1 2 1 0 0,61-14-1 0 0,-78 24-18 0 0,-8 3 22 0 0,0 1 0 0 0,0 1 1 0 0,33 0-1 0 0,7 0-17 0 0,8 1 0 0 0,306-26-7 0 0,0-22 110 0 0,-52 6 81 0 0,-269 37-179 0 0,400-37 118 0 0,-165 43-123 0 0,-241 4 0 0 0,27 4 0 0 0,9 0 0 0 0,-4 0 0 0 0,-2 1 0 0 0,1-2 0 0 0,1 1 0 0 0,42 3 0 0 0,-73-8 11 0 0,22 1 31 0 0,-19-2-20 0 0,15 0 20 0 0,16 1 22 0 0,-23-2-53 0 0,14 1-11 0 0,-1 2 0 0 0,0 1 0 0 0,-1 1 11 0 0,-7-3 31 0 0,-8-5-31 0 0,-39 1-11 0 0,1-1 0 0 0,-1 0 0 0 0,0-2 0 0 0,-1-1 0 0 0,1 0 0 0 0,-1-1 0 0 0,27-15 0 0 0,-34 16 0 0 0,-4 1 0 0 0,-1 1 0 0 0,0-1 0 0 0,0-1 0 0 0,12-10 0 0 0,-18 15 0 0 0,-1 0 0 0 0,0-1 0 0 0,1 1 0 0 0,-1-1 0 0 0,0 1 0 0 0,0-1 0 0 0,0 1 0 0 0,0-1 0 0 0,0 0 0 0 0,-1 1 0 0 0,1-1 0 0 0,0 0 0 0 0,-1 0 0 0 0,1 0 0 0 0,-1 0 0 0 0,0 1 0 0 0,0-1 0 0 0,0 0 0 0 0,1 0 0 0 0,-2 0 0 0 0,1 0 0 0 0,0 0 0 0 0,0 0 0 0 0,-1 0 0 0 0,1 1 0 0 0,-1-1 0 0 0,1 0 0 0 0,-1 0 0 0 0,-1-2 0 0 0,-1-3 0 0 0,0-1 0 0 0,1 0 0 0 0,0 0 0 0 0,0-1 0 0 0,0 1 0 0 0,1 0 0 0 0,1 0 0 0 0,-1-1 0 0 0,2 1 0 0 0,0-13 0 0 0,4-14 0 0 0,11-40 0 0 0,-7 35 0 0 0,95-324 0 0 0,-75 275 0 0 0,-22 69-3 0 0,39-133-135 0 0,-38 120 86 0 0,-1-2 1 0 0,4-52-1 0 0,-11 80 40 0 0,0 0 0 0 0,-1-1 0 0 0,0 1-1 0 0,0 0 1 0 0,-1-1 0 0 0,0 1 0 0 0,0 0 0 0 0,-1 0-1 0 0,0 1 1 0 0,0-1 0 0 0,0 0 0 0 0,-1 1-1 0 0,0 0 1 0 0,0 0 0 0 0,-1 0 0 0 0,0 0 0 0 0,0 1-1 0 0,0 0 1 0 0,-8-6 0 0 0,1 1 20 0 0,0 2-1 0 0,0-1 1 0 0,-1 2-1 0 0,0 0 1 0 0,0 0-1 0 0,-1 1 1 0 0,1 1 0 0 0,-27-7-1 0 0,11 7-7 0 0,-1 1 0 0 0,1 2 0 0 0,0 0 0 0 0,-1 2 0 0 0,-48 6 1 0 0,-147 36-3 0 0,96-14-10 0 0,87-21-11 0 0,-208 36-187 0 0,176-34 157 0 0,-105 0 0 0 0,-157-2 53 0 0,84 1 0 0 0,-26 3 1 0 0,-1 1-13 0 0,-106 1-178 0 0,130-2 114 0 0,-173 7 226 0 0,-783 138 1 0 0,1193-153-413 0 0,-320 57 613 0 0,193-46-6830 0 0,85-11-771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38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0 2759 0 0,'-1'1'28'0'0,"1"-1"-1"0"0,0 0 1 0 0,0 0-1 0 0,0 0 1 0 0,0 0-1 0 0,0 0 1 0 0,0 1-1 0 0,0-1 1 0 0,-1 0-1 0 0,1 0 0 0 0,0 0 1 0 0,0 1-1 0 0,0-1 1 0 0,0 0-1 0 0,0 0 1 0 0,0 0-1 0 0,0 1 1 0 0,0-1-1 0 0,0 0 0 0 0,0 0 1 0 0,0 0-1 0 0,0 0 1 0 0,0 1-1 0 0,0-1 1 0 0,0 0-1 0 0,0 0 1 0 0,1 0-1 0 0,-1 1 0 0 0,0-1 1 0 0,0 0-1 0 0,0 0 1 0 0,0 0-1 0 0,0 0 1 0 0,0 1-1 0 0,0-1 1 0 0,1 0-1 0 0,-1 0 1 0 0,0 0-1 0 0,0 0 0 0 0,10 2 38 0 0,-10-3 39 0 0,1 1-1 0 0,-1 0 1 0 0,1 0-1 0 0,-1 0 1 0 0,1 0-1 0 0,-1 0 1 0 0,1 0-1 0 0,-1 0 1 0 0,1 0-1 0 0,-1 0 1 0 0,1 0-1 0 0,-1 0 1 0 0,1 0-1 0 0,-1 0 1 0 0,1 1 0 0 0,-1-1-1 0 0,1 0 1 0 0,-1 0-1 0 0,1 0 1 0 0,-1 1-1 0 0,1-1 1 0 0,-1 0-1 0 0,0 1 1 0 0,1-1-1 0 0,-1 0 1 0 0,1 1-1 0 0,-1-1 1 0 0,0 0-1 0 0,0 1 1 0 0,1-1-1 0 0,-1 1 1 0 0,0-1-1 0 0,1 1 1 0 0,-1-1-1 0 0,0 1 1 0 0,-1 5 476 0 0,0-1 0 0 0,0 1 0 0 0,-1-1 0 0 0,0 1 0 0 0,0-1 0 0 0,0 0 1 0 0,-1 0-1 0 0,-4 7 0 0 0,-5 11-232 0 0,5-3-70 0 0,-10 40 0 0 0,13-41 50 0 0,0-2 0 0 0,-2 1 0 0 0,-10 22 0 0 0,-10 15-118 0 0,-24 70 1 0 0,40-93 25 0 0,1 0 1 0 0,1 0-1 0 0,-5 62 1 0 0,12 43-117 0 0,0-131-266 0 0,-1-1 0 0 0,0 1 0 0 0,0 0 0 0 0,-1-1 0 0 0,1 0 0 0 0,-1 0 0 0 0,0 0 0 0 0,-1 0 0 0 0,1 0 1 0 0,-7 6-1 0 0,-13 21-189 0 0,-3 18 296 0 0,3 2 1 0 0,1 0 0 0 0,3 1 0 0 0,-13 63 0 0 0,30-108 56 0 0,0-2 26 0 0,0 0 0 0 0,1 1 0 0 0,0-1 0 0 0,0 0 0 0 0,0 1 0 0 0,1-1 0 0 0,0 1 0 0 0,2 11 1 0 0,4-10 93 0 0,4-9-110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7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244 110 4607 0 0,'-1'0'266'0'0,"-1"1"0"0"0,1-1 0 0 0,0 0 0 0 0,0 1 0 0 0,0 0-1 0 0,-1-1 1 0 0,1 1 0 0 0,0 0 0 0 0,0-1 0 0 0,0 1-1 0 0,0 0 1 0 0,0 0 0 0 0,0 0 0 0 0,0 0 0 0 0,1 0-1 0 0,-1 0 1 0 0,0 0 0 0 0,-1 2 0 0 0,-15 28 1295 0 0,8-14-1165 0 0,3-7-90 0 0,1 1-1 0 0,-1-1 0 0 0,2 1 1 0 0,0 0-1 0 0,0 0 0 0 0,-2 16 0 0 0,3-18 22 0 0,-33 184 2920 0 0,30-136-3066 0 0,2 15-145 0 0,3 3-36 0 0,5 0 0 0 0,1 0 0 0 0,-1-3 0 0 0,-2-18 0 0 0,-1 14-12 0 0,-4-17-36 0 0,-34 187-206 0 0,15-117 232 0 0,16-82 22 0 0,-2 20 0 0 0,0 3 0 0 0,-1-5 0 0 0,-1-4 0 0 0,4-5-26 0 0,4-5-105 0 0,2-34-14 0 0,7-2-522 0 0,19 18 388 0 0,-20-18 33 0 0,1-9 146 0 0,2 1 89 0 0,-6 0 6 0 0,0 1-1 0 0,0-1 0 0 0,1 1 1 0 0,-1-1-1 0 0,0 0 0 0 0,0-1 1 0 0,0 1-1 0 0,0 0 1 0 0,4-3-1 0 0,56-29 141 0 0,-28 13-26 0 0,1 2-1 0 0,1 1 0 0 0,0 2 1 0 0,43-11-1 0 0,13 9 332 0 0,1 4 0 0 0,134-1 0 0 0,-62 12 340 0 0,90-4-280 0 0,118 8 750 0 0,-162 4-420 0 0,-193-6-717 0 0,20 0 18 0 0,10 3 33 0 0,38 1 52 0 0,137-3 0 0 0,-50-20-198 0 0,93-4-30 0 0,-217 24-48 0 0,-29 0 29 0 0,42 4-132 0 0,-50-4 131 0 0,38 7-125 0 0,3 3 2 0 0,-45-10 132 0 0,-6 0 12 0 0,1-1 0 0 0,0 1 0 0 0,-1 0 0 0 0,1 0 1 0 0,-1 0-1 0 0,0 1 0 0 0,1-1 0 0 0,-1 1 0 0 0,5 3 0 0 0,37 20-1 0 0,-6 7 2 0 0,-31-26 51 0 0,-3-8 80 0 0,-3 1-103 0 0,0 0 0 0 0,0 0-1 0 0,0-1 1 0 0,0 1 0 0 0,-1 0-1 0 0,1-1 1 0 0,0 1 0 0 0,-1-1-1 0 0,1 0 1 0 0,-1 1 0 0 0,0-1-1 0 0,1 0 1 0 0,-1 0 0 0 0,1-2-1 0 0,0 0-13 0 0,-1-1 0 0 0,1 0-1 0 0,-1 0 1 0 0,0 1 0 0 0,-1-1-1 0 0,1-10 1 0 0,-1-20-726 0 0,-2 1 0 0 0,-13-69 0 0 0,7 62 340 0 0,-2-64-1 0 0,11 43 423 0 0,2-1-1 0 0,4 1 1 0 0,18-81-1 0 0,63-176-415 0 0,-33 154-207 0 0,43-152-1129 0 0,-88 271 1774 0 0,-8 32 512 0 0,1 0-1 0 0,0 0 0 0 0,1 0 0 0 0,1 1 0 0 0,10-22 0 0 0,-8 22-549 0 0,-1-1 24 0 0,-5 14-58 0 0,-1-1 0 0 0,0 1 0 0 0,1-1 0 0 0,-1 1 0 0 0,0-1 0 0 0,1 1 0 0 0,-1-1 0 0 0,0 0 0 0 0,0 1 0 0 0,0-1 0 0 0,0 1 0 0 0,0-1 0 0 0,0 1-1 0 0,0-1 1 0 0,0 0 0 0 0,0 1 0 0 0,0-1 0 0 0,0 1 0 0 0,0-1 0 0 0,0 0 0 0 0,0 1 0 0 0,0-1 0 0 0,-1 1 0 0 0,1-1 0 0 0,0 1 0 0 0,0-1 0 0 0,-1 0 0 0 0,1 1 0 0 0,0 0 0 0 0,-1-1 0 0 0,1 1 0 0 0,-1-1-1 0 0,1 1 1 0 0,0-1 0 0 0,-1 1 0 0 0,1 0 0 0 0,-1-1 0 0 0,1 1 0 0 0,-1 0 0 0 0,1-1 0 0 0,-1 1 0 0 0,0 0 0 0 0,1 0 0 0 0,-1 0 0 0 0,1-1 0 0 0,-1 1 0 0 0,0 0 0 0 0,1 0 0 0 0,-1 0 0 0 0,1 0 0 0 0,-1 0-1 0 0,0 0 1 0 0,1 0 0 0 0,-1 0 0 0 0,1 0 0 0 0,-1 0 0 0 0,1 1 0 0 0,-1-1 0 0 0,0 0 0 0 0,0 1 0 0 0,0-1-25 0 0,-36 5-14 0 0,1 2 0 0 0,-59 19 0 0 0,29-7 136 0 0,60-18-76 0 0,-58 17 115 0 0,-1-3 1 0 0,-1-3 0 0 0,-74 4 0 0 0,127-15-101 0 0,-367 24-1630 0 0,39 6-369 0 0,240-28 2310 0 0,-139-14-1 0 0,223 9-208 0 0,-227-30 508 0 0,164 19-394 0 0,-141-5 0 0 0,-82 22-123 0 0,-107 28-1819 0 0,269-19 421 0 0,-75 18-1308 0 0,126-9-1406 0 0,76-18 409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8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43 5063 0 0,'-3'0'117'0'0,"0"-1"0"0"0,0 1 0 0 0,0-1-1 0 0,0 0 1 0 0,0 0 0 0 0,0 0 0 0 0,1 0 0 0 0,-1 0-1 0 0,0-1 1 0 0,1 0 0 0 0,-1 1 0 0 0,1-1-1 0 0,0 0 1 0 0,-1 0 0 0 0,1 0 0 0 0,0 0-1 0 0,0 0 1 0 0,0-1 0 0 0,1 1 0 0 0,-5-12 7330 0 0,2 42-7262 0 0,3-21-5 0 0,-1 1-16 0 0,-6 43 156 0 0,2 0 108 0 0,0 13 144 0 0,-1 12-126 0 0,-13 157-17 0 0,15-57-326 0 0,2-40-579 0 0,-26 177 0 0 0,4-136-899 0 0,24-167-2373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8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48 13359 0 0,'0'0'223'0'0,"-1"0"-191"0"0,1 0 0 0 0,0-1 0 0 0,0 1 1 0 0,0 0-1 0 0,-1 0 0 0 0,1 0 1 0 0,0-1-1 0 0,0 1 0 0 0,0 0 0 0 0,-1 0 1 0 0,1-1-1 0 0,0 1 0 0 0,0 0 0 0 0,0 0 1 0 0,0-1-1 0 0,0 1 0 0 0,0 0 0 0 0,0-1 1 0 0,0 1-1 0 0,-1 0 0 0 0,1-1 1 0 0,0 1-1 0 0,0 0 0 0 0,0 0 0 0 0,1-1 1 0 0,-1 1-1 0 0,0 0 0 0 0,0-1 0 0 0,0 1 1 0 0,0 0-1 0 0,0 0 0 0 0,0-1 0 0 0,0 1 1 0 0,0 0-1 0 0,1-1 0 0 0,0-2-48 0 0,0 0 0 0 0,0 0 0 0 0,0 0 0 0 0,0 0 0 0 0,0 0 1 0 0,1 0-1 0 0,0 0 0 0 0,3-4 0 0 0,0 0-543 0 0,-3 19-5632 0 0,-7 35 6112 0 0,-9 45 2789 0 0,-12 100 3499 0 0,-15 81-2061 0 0,-26 11-3624 0 0,9-40-573 0 0,41-153-1639 0 0,16-81-5346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6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 1375 0 0,'-1'-1'248'0'0,"-1"1"0"0"0,1 0 0 0 0,0 0 0 0 0,-1 0 0 0 0,1 0 1 0 0,0 0-1 0 0,-1 0 0 0 0,1 0 0 0 0,0 1 0 0 0,0-1 0 0 0,-1 0 0 0 0,1 1 0 0 0,0-1 0 0 0,0 1 0 0 0,-1-1 0 0 0,1 1 0 0 0,0 0 0 0 0,0 0 0 0 0,0-1 0 0 0,0 1 0 0 0,0 0 0 0 0,0 0 0 0 0,0 0 0 0 0,0 0 0 0 0,0 0 0 0 0,1 0 0 0 0,-1 0 0 0 0,0 0 0 0 0,1 0 0 0 0,-1 1 0 0 0,0-1 0 0 0,1 0 0 0 0,-1 0 0 0 0,1 1 0 0 0,0-1 0 0 0,-1 2 0 0 0,1 0 111 0 0,1 1 0 0 0,-1-1 1 0 0,1 0-1 0 0,-1 0 0 0 0,1 1 1 0 0,0-1-1 0 0,1 0 0 0 0,-1 0 1 0 0,0 0-1 0 0,1 0 1 0 0,-1 0-1 0 0,1-1 0 0 0,0 1 1 0 0,3 3-1 0 0,9 10 23 0 0,1-2 0 0 0,0 0 0 0 0,1 0-1 0 0,25 16 1 0 0,14 9-308 0 0,8 2 22 0 0,-35-24 28 0 0,33 16 10 0 0,-28-16 2 0 0,196 83-1573 0 0,-212-93-4662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9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11975 0 0,'0'-2'192'0'0,"0"0"-1"0"0,0-1 1 0 0,0 1 0 0 0,0 0-1 0 0,1 0 1 0 0,-1-1-1 0 0,1 1 1 0 0,-1 0 0 0 0,1 0-1 0 0,0 0 1 0 0,0-1-1 0 0,0 1 1 0 0,0 0 0 0 0,1-2-1 0 0,20-26 379 0 0,-22 30-827 0 0,0 6-1318 0 0,1 7 2004 0 0,-2 0 1 0 0,-2 19-1 0 0,2-28 305 0 0,1 4 11 0 0,-2 1-475 0 0,2 31 1737 0 0,4 21-909 0 0,2-8-565 0 0,-5-41-454 0 0,6 35 145 0 0,5 7-214 0 0,4 12-10 0 0,4 0 0 0 0,7 11-165 0 0,-5-15-134 0 0,-2-10-39 0 0,-8-21 132 0 0,-9-24-2 0 0,1 2 35 0 0,11 25 150 0 0,-11-25 2514 0 0,5-9-2218 0 0,-4 1-211 0 0,-3-1-50 0 0,0 1 0 0 0,-1-1 0 0 0,1 1-1 0 0,0-1 1 0 0,0 0 0 0 0,-1 0 0 0 0,1 0 0 0 0,0 0-1 0 0,0 0 1 0 0,-1 0 0 0 0,1-1 0 0 0,0 1 0 0 0,-1 0-1 0 0,1-1 1 0 0,0 1 0 0 0,-1-1 0 0 0,1 0-1 0 0,0 0 1 0 0,-1 1 0 0 0,1-1 0 0 0,-1 0 0 0 0,0 0-1 0 0,1 0 1 0 0,-1-1 0 0 0,0 1 0 0 0,1 0 0 0 0,-1 0-1 0 0,2-3 1 0 0,49-113 170 0 0,-5-2 0 0 0,31-126-1 0 0,-74 231-238 0 0,28-96-1078 0 0,-11 38-4272 0 0,-1 10-1591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31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352 166 5527 0 0,'3'-7'202'0'0,"-1"0"0"0"0,2 0 0 0 0,-1 0 0 0 0,1 0 0 0 0,0 1 0 0 0,5-7-1 0 0,12-21-458 0 0,-21 33 263 0 0,3-5-99 0 0,0 0 1 0 0,-1 0 0 0 0,1 0 0 0 0,-2-1 0 0 0,3-8 0 0 0,-4 14 139 0 0,0 0 0 0 0,0 0-1 0 0,0 0 1 0 0,0-1 0 0 0,0 1 0 0 0,0 0 0 0 0,0 0 0 0 0,0 0 0 0 0,0 0-1 0 0,-1 0 1 0 0,1 0 0 0 0,0 0 0 0 0,-1 0 0 0 0,1 0 0 0 0,-1 0-1 0 0,1 0 1 0 0,-1 0 0 0 0,0 0 0 0 0,1 0 0 0 0,-1 0 0 0 0,0 1 0 0 0,1-1-1 0 0,-1 0 1 0 0,0 0 0 0 0,0 1 0 0 0,0-1 0 0 0,0 0 0 0 0,0 1 0 0 0,0-1-1 0 0,0 1 1 0 0,0-1 0 0 0,0 1 0 0 0,0 0 0 0 0,0-1 0 0 0,0 1-1 0 0,0 0 1 0 0,0 0 0 0 0,0 0 0 0 0,0 0 0 0 0,-3 0 0 0 0,-7-1 1076 0 0,0 1 0 0 0,-1 1-1 0 0,1 0 1 0 0,-1 0 0 0 0,-14 5 0 0 0,10-2-605 0 0,1 1-1 0 0,-1 1 1 0 0,-18 10-1 0 0,15-6-887 0 0,1 1 0 0 0,0 1 0 0 0,1 1 0 0 0,0 0 0 0 0,1 1 0 0 0,-15 17 0 0 0,21-19 518 0 0,1 0 0 0 0,0 1 1 0 0,0-1-1 0 0,2 2 0 0 0,-1-1 1 0 0,2 1-1 0 0,0 0 0 0 0,0 0 0 0 0,2 1 1 0 0,-1-1-1 0 0,2 1 0 0 0,0 0 0 0 0,1 1 1 0 0,-1 28-1 0 0,6-27 385 0 0,6 27 3 0 0,-1-21-29 0 0,14 20-123 0 0,-8-22-52 0 0,20 20-11 0 0,-14-22-34 0 0,-8-7-226 0 0,-4-5-29 0 0,1 1 1 0 0,0-1 0 0 0,0-1-1 0 0,11 7 1 0 0,-4-2-13 0 0,50 29 9 0 0,-6-6-382 0 0,-45-25-150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32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417 120 8287 0 0,'0'-3'59'0'0,"0"-1"-1"0"0,1 1 0 0 0,0 0 1 0 0,-1-1-1 0 0,1 1 0 0 0,0 0 1 0 0,1 0-1 0 0,-1 0 0 0 0,1 0 1 0 0,2-5-1 0 0,1-3-621 0 0,-4 9 425 0 0,0 0 0 0 0,0 0-1 0 0,0 0 1 0 0,-1 0 0 0 0,1-1 0 0 0,-1 1-1 0 0,0 0 1 0 0,1 0 0 0 0,-1 0 0 0 0,0-1-1 0 0,0 1 1 0 0,0 0 0 0 0,-1 0 0 0 0,1 0 0 0 0,0-1-1 0 0,-1 1 1 0 0,0 0 0 0 0,1 0 0 0 0,-3-3-1 0 0,2 3 329 0 0,0 0-1 0 0,-1 1 1 0 0,1-1-1 0 0,-1 1 1 0 0,0-1-1 0 0,1 1 1 0 0,-1 0-1 0 0,0-1 1 0 0,0 1-1 0 0,0 0 0 0 0,0 0 1 0 0,0 1-1 0 0,0-1 1 0 0,0 0-1 0 0,0 1 1 0 0,-3-1-1 0 0,-2 0 563 0 0,0 0-1 0 0,0 0 0 0 0,0 1 1 0 0,0 0-1 0 0,0 1 1 0 0,-9 1-1 0 0,-18 7-96 0 0,11 1-819 0 0,1 1 0 0 0,0 1 1 0 0,1 0-1 0 0,0 2 1 0 0,1 1-1 0 0,-20 18 0 0 0,37-30 145 0 0,0 0 1 0 0,1 0-1 0 0,0 0 0 0 0,0 0 0 0 0,0 0 0 0 0,-2 5 0 0 0,3-7 1023 0 0,6 7-778 0 0,15 24-125 0 0,-20-31-99 0 0,1 0 0 0 0,-1 0 0 0 0,1 0 0 0 0,-1-1 0 0 0,1 1 0 0 0,0 0-1 0 0,-1 0 1 0 0,1-1 0 0 0,0 1 0 0 0,-1 0 0 0 0,1-1 0 0 0,0 1 0 0 0,0-1 0 0 0,0 1 0 0 0,0-1 0 0 0,-1 1 0 0 0,1-1 0 0 0,0 0 0 0 0,2 1 0 0 0,40 17-81 0 0,-32-14-65 0 0,-1 1-16 0 0,29 14-7 0 0,-29-14-1 0 0,0 1 0 0 0,32 18 0 0 0,-31-18 16 0 0,-2 0 76 0 0,27 18 48 0 0,-33-21 30 0 0,1-1 0 0 0,0 0 0 0 0,-1 1-1 0 0,1 0 1 0 0,-1-1 0 0 0,0 1 0 0 0,0 1-1 0 0,0-1 1 0 0,2 4 0 0 0,2 2 43 0 0,0-2 158 0 0,-4 1 21 0 0,10 24 40 0 0,-10-24 141 0 0,0 14 274 0 0,-2-19-620 0 0,-1 0 0 0 0,0 0 0 0 0,0-1 0 0 0,1 1 0 0 0,-2 0 0 0 0,1 0 0 0 0,0 0 0 0 0,0-1 0 0 0,-1 1 0 0 0,0 0 0 0 0,-1 3 0 0 0,-1 7 114 0 0,-2 0 0 0 0,0-1 1 0 0,0 1-1 0 0,-1-1 0 0 0,-1 0 1 0 0,0-1-1 0 0,0 1 0 0 0,-1-1 1 0 0,-1-1-1 0 0,1 0 0 0 0,-2 0 1 0 0,0-1-1 0 0,0 0 0 0 0,0 0 0 0 0,-1-1 1 0 0,-1-1-1 0 0,-16 9 0 0 0,15-9-65 0 0,0-1-1 0 0,-1 0 0 0 0,1-1 0 0 0,-1-1 0 0 0,0 0 0 0 0,-1-1 0 0 0,1-1 1 0 0,0 0-1 0 0,-1-1 0 0 0,1 0 0 0 0,-1-1 0 0 0,1-1 0 0 0,-1 0 0 0 0,1-1 1 0 0,-1-1-1 0 0,-20-6 0 0 0,6-2-514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31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19 710 3679 0 0,'-3'2'401'0'0,"1"1"0"0"0,0 0 0 0 0,0 0-1 0 0,1 0 1 0 0,-1 0 0 0 0,1 0-1 0 0,-1 1 1 0 0,1-1 0 0 0,0 0 0 0 0,-1 5 327 0 0,3-8-578 0 0,0-1 0 0 0,0 1 0 0 0,1 0 0 0 0,-1-1-1 0 0,0 1 1 0 0,0-1 0 0 0,0 0 0 0 0,0 1 0 0 0,-1-1 0 0 0,1 0-1 0 0,0 0 1 0 0,0 1 0 0 0,0-1 0 0 0,0 0 0 0 0,-1 0-1 0 0,1 0 1 0 0,0 0 0 0 0,-1 0 0 0 0,2-2 0 0 0,11-24 496 0 0,-10 20-347 0 0,34-73 1393 0 0,-36 77-1526 0 0,4-6-102 0 0,20-36 0 0 0,-1-1 6 0 0,-20 37 124 0 0,2-1-90 0 0,16-31 12 0 0,-17 31 240 0 0,0-1-164 0 0,16-31 3 0 0,-16 32 12 0 0,-2 2 7 0 0,10-25 2 0 0,-10 25-9 0 0,0 0-40 0 0,8-26-21 0 0,-8 25-2 0 0,0 0-8 0 0,9-26-34 0 0,-8 26-20 0 0,-1 0-2 0 0,10-27 15 0 0,-10 27 250 0 0,2-1-153 0 0,15-30-18 0 0,-15 30-6 0 0,1 2-94 0 0,-4 4-68 0 0,9-13-3 0 0,0 0 1 0 0,26-29-1 0 0,-34 43-36 0 0,-1 1 48 0 0,0 0 0 0 0,0 0 1 0 0,0 0-1 0 0,0 0 0 0 0,0 0 1 0 0,0 1-1 0 0,1-1 0 0 0,-1 1 0 0 0,4-2 1 0 0,-5 3 13 0 0,1 0 0 0 0,-1 0 1 0 0,1 0-1 0 0,-1 0 0 0 0,0 0 0 0 0,1 1 1 0 0,-1-1-1 0 0,0 0 0 0 0,0 1 1 0 0,1-1-1 0 0,-1 1 0 0 0,0 0 1 0 0,0-1-1 0 0,0 1 0 0 0,1 0 0 0 0,-1 0 1 0 0,0-1-1 0 0,0 1 0 0 0,0 0 1 0 0,0 0-1 0 0,-1 0 0 0 0,2 2 1 0 0,4 2-6 0 0,12 13 75 0 0,28 35 1 0 0,-41-45-94 0 0,0 0-1 0 0,0 0 0 0 0,-1 0 0 0 0,0 0 0 0 0,0 1 1 0 0,-1-1-1 0 0,0 1 0 0 0,2 14 0 0 0,73 314 1555 0 0,-74-325-1438 0 0,0 0-1 0 0,0 0 1 0 0,11 18 0 0 0,-13-26-292 0 0,0 0 1 0 0,1-1 0 0 0,0 1 0 0 0,0-1 0 0 0,5 6 0 0 0,-5-8-360 0 0,-1 1 1 0 0,0 0-1 0 0,1-1 1 0 0,-1 0-1 0 0,0 1 1 0 0,1-1 0 0 0,0 0-1 0 0,-1 0 1 0 0,1-1-1 0 0,3 2 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3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5063 0 0,'25'-7'3099'0'0,"-23"7"-2638"0"0,9-2-359 0 0,32-7-20 0 0,-32 7 576 0 0,-6 3-601 0 0,0-1-1 0 0,0 0 1 0 0,0 0 0 0 0,0 0 0 0 0,0-1 0 0 0,0 1-1 0 0,5-3 1 0 0,4 1 38 0 0,29-3 850 0 0,-41 5 393 0 0,11-3-804 0 0,38-9-12 0 0,-38 8 364 0 0,2 0-462 0 0,44-15-40 0 0,-44 14-169 0 0,-4 1-78 0 0,37-12-10 0 0,-36 12-74 0 0,-2 1-287 0 0,44-13-128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3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53 3223 0 0,'-11'7'678'0'0,"0"1"-1"0"0,0 0 1 0 0,-18 18-1 0 0,26-22-623 0 0,0-1 0 0 0,1 1 0 0 0,-1 0 0 0 0,1 0 1 0 0,0 0-1 0 0,0 0 0 0 0,0 0 0 0 0,0 0 0 0 0,1 0 0 0 0,-1 1 1 0 0,1-1-1 0 0,0 0 0 0 0,0 1 0 0 0,1-1 0 0 0,-1 7 0 0 0,1 20 951 0 0,6 149 6534 0 0,-2-140-6919 0 0,-2 0 0 0 0,-1 0 0 0 0,-8 62 0 0 0,-10 86 1157 0 0,1-11-1204 0 0,10-134-521 0 0,-2-1-1 0 0,-16 48 0 0 0,-13 6 220 0 0,23-65-186 0 0,2 0 1 0 0,-13 52 0 0 0,25-82-86 0 0,0 0 0 0 0,-1 0 0 0 0,1 0 0 0 0,0 0 0 0 0,0 0 0 0 0,0 0 0 0 0,0 0 0 0 0,0-1 0 0 0,0 1 0 0 0,0 0-1 0 0,0 0 1 0 0,0 0 0 0 0,0 0 0 0 0,1 0 0 0 0,-1 0 0 0 0,0-1 0 0 0,1 1 0 0 0,0 1 0 0 0,-1-1-2 0 0,1-1 0 0 0,-1 0-1 0 0,1 1 1 0 0,-1-1 0 0 0,1 0 0 0 0,-1 0 0 0 0,1 0-1 0 0,-1 1 1 0 0,1-1 0 0 0,-1 0 0 0 0,1 0 0 0 0,0 0-1 0 0,-1 0 1 0 0,1 0 0 0 0,-1 0 0 0 0,1 0 0 0 0,-1 0-1 0 0,1 0 1 0 0,0 0 0 0 0,-1 0 0 0 0,1 0 0 0 0,0-1-1 0 0,7-1-78 0 0,-1-2-1 0 0,1 1 1 0 0,12-8-1 0 0,-19 10 64 0 0,1 0-74 0 0,11-4-101 0 0,38-17 90 0 0,-38 16-1 0 0,-1 4-70 0 0,-6 0 164 0 0,9-1-1 0 0,1 0 0 0 0,-1 1 0 0 0,0 1-1 0 0,24 0 1 0 0,79 12 22 0 0,-101-11 32 0 0,52-6-33 0 0,11-7-10 0 0,3-1 0 0 0,-7 5 0 0 0,-35 9 1 0 0,1 2-1 0 0,69 12 1 0 0,-66-8 8 0 0,-42-5 44 0 0,9-1 13 0 0,1 2-42 0 0,43 0 154 0 0,19-2-86 0 0,-11 0-25 0 0,13 0-54 0 0,-7 0-13 0 0,-3 2 0 0 0,4-4 0 0 0,5-5 0 0 0,7-7 0 0 0,4-6 0 0 0,-15 3 0 0 0,8 0-14 0 0,-18 6-56 0 0,-38 7 13 0 0,23-3 33 0 0,-24 4-29 0 0,35-4 39 0 0,18-3 14 0 0,8-3 0 0 0,4-2 0 0 0,-5-1 0 0 0,-64 13 0 0 0,6-2 0 0 0,0 1 0 0 0,31 0 0 0 0,202-7 511 0 0,-251 11-510 0 0,6 0-1 0 0,1 0 0 0 0,-1 1 0 0 0,0 1 0 0 0,1 0 0 0 0,-1 0 0 0 0,0 2 0 0 0,0 0 0 0 0,-1 0 0 0 0,14 7 0 0 0,-26-11 11 0 0,1 0 0 0 0,0 1 0 0 0,-1-1-1 0 0,1 1 1 0 0,-1-1 0 0 0,1 1 0 0 0,-1-1-1 0 0,0 1 1 0 0,1-1 0 0 0,-1 1 0 0 0,0-1 0 0 0,1 1-1 0 0,-1-1 1 0 0,0 1 0 0 0,1 0 0 0 0,-1-1-1 0 0,0 1 1 0 0,0 0 0 0 0,0-1 0 0 0,0 1 0 0 0,0 0-1 0 0,1 0 1 0 0,-2-1-6 0 0,1 1-1 0 0,0-1 1 0 0,0 0 0 0 0,0 1-1 0 0,0-1 1 0 0,0 0-1 0 0,0 0 1 0 0,0 1 0 0 0,0-1-1 0 0,0 0 1 0 0,-1 0-1 0 0,1 1 1 0 0,0-1-1 0 0,0 0 1 0 0,0 0 0 0 0,-1 0-1 0 0,1 1 1 0 0,0-1-1 0 0,0 0 1 0 0,0 0 0 0 0,-1 0-1 0 0,1 1 1 0 0,0-1-1 0 0,0 0 1 0 0,-1 0 0 0 0,1 0-1 0 0,0 0 1 0 0,-1 0-1 0 0,1 0 1 0 0,0 0 0 0 0,0 0-1 0 0,-1 0 1 0 0,1 0-1 0 0,0 0 1 0 0,-1 0-1 0 0,1 0 1 0 0,0 0 0 0 0,0 0-1 0 0,-1 0 1 0 0,1 0-1 0 0,0 0 1 0 0,-1 0 0 0 0,1 0-1 0 0,0 0 1 0 0,0-1-1 0 0,-1 1 1 0 0,1 0 0 0 0,0 0-1 0 0,0 0 1 0 0,-1 0-1 0 0,1-1 1 0 0,0 1 0 0 0,0 0-1 0 0,-3-2 21 0 0,0 1 0 0 0,0-1 0 0 0,0 1 0 0 0,1-1 0 0 0,-1 0 0 0 0,1 0-1 0 0,-1-1 1 0 0,1 1 0 0 0,0 0 0 0 0,0-1 0 0 0,0 1 0 0 0,0-1 0 0 0,0 0 0 0 0,1 0 0 0 0,-1 1 0 0 0,1-1-1 0 0,0 0 1 0 0,0 0 0 0 0,-2-7 0 0 0,1 6 1 0 0,-12-43 96 0 0,-17-94-1 0 0,24 104 84 0 0,-3-36-108 0 0,3 0-1 0 0,4-107 1 0 0,3 136-87 0 0,-2 8 43 0 0,-13-71-1 0 0,6 57-17 0 0,6 30-27 0 0,2 0-1 0 0,0 1 1 0 0,1-1-1 0 0,0 0 1 0 0,2 0-1 0 0,1 0 1 0 0,4-19-1 0 0,-6 35-36 0 0,1 0 1 0 0,-1 0-1 0 0,1 0 0 0 0,-1 0 0 0 0,1 1 0 0 0,0-1 1 0 0,1 1-1 0 0,-1-1 0 0 0,3-2 0 0 0,-30-1-299 0 0,-193-9 264 0 0,168 11-26 0 0,-80-16 0 0 0,83 11-332 0 0,-91-7 0 0 0,-1 16 3 0 0,-71-4 228 0 0,115 1-916 0 0,-184 14 0 0 0,75-1 696 0 0,86-7-416 0 0,92-2 333 0 0,0-2 1 0 0,0-1-1 0 0,-50-12 1 0 0,-7-2-279 0 0,66 16 772 0 0,0 0 0 0 0,-30 3 0 0 0,2 0 0 0 0,40-3-73 0 0,1 1-1 0 0,-1-1 0 0 0,1 0 1 0 0,-1-1-1 0 0,1 1 0 0 0,0-1 1 0 0,-8-4-1 0 0,7 4-53 0 0,0-1 0 0 0,0 1 0 0 0,-1 0 0 0 0,-9-2 0 0 0,-13 2 245 0 0,1 1 0 0 0,-1 2 0 0 0,0 1 0 0 0,-49 10 0 0 0,2-2 84 0 0,49-12-643 0 0,19 0-38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 3223 0 0,'-15'9'157'0'0,"-11"10"5117"0"0,27-15-5085 0 0,0 1 0 0 0,0-1 0 0 0,0 0 0 0 0,1 1-1 0 0,0-1 1 0 0,-1 0 0 0 0,2 0 0 0 0,2 4 0 0 0,-3-4 151 0 0,-1 1 1 0 0,1-1-1 0 0,-1 1 1 0 0,1 0-1 0 0,-1 0 0 0 0,-1 0 1 0 0,1 0-1 0 0,-1-1 1 0 0,1 1-1 0 0,-2 0 0 0 0,1 0 1 0 0,-1 7-1 0 0,-3 10 78 0 0,-9 30 1 0 0,8-33-74 0 0,-9 46 1018 0 0,-9 129 0 0 0,17-122-668 0 0,-20 97 0 0 0,12-120-513 0 0,-27 63 0 0 0,23-65 129 0 0,-20 71 0 0 0,37-114-294 0 0,1-2 8 0 0,-1 1 0 0 0,0-1 0 0 0,1 1 0 0 0,0-1 0 0 0,-1 1 0 0 0,1 0 0 0 0,0-1 0 0 0,0 1 0 0 0,0-1 0 0 0,1 1 0 0 0,0 4 0 0 0,0-6-19 0 0,-1 0 0 0 0,1 0 1 0 0,-1 0-1 0 0,1-1 0 0 0,-1 1 1 0 0,1 0-1 0 0,0 0 0 0 0,-1 0 1 0 0,1-1-1 0 0,0 1 0 0 0,0 0 1 0 0,-1-1-1 0 0,1 1 0 0 0,0-1 1 0 0,0 1-1 0 0,0-1 0 0 0,1 1 0 0 0,1 0-10 0 0,1 0 0 0 0,-1-1 0 0 0,0 1 0 0 0,0-1 0 0 0,0 0 0 0 0,0 0 0 0 0,0 0 0 0 0,6-1 0 0 0,39-4-78 0 0,-26 5 16 0 0,26 12 52 0 0,-42-9 19 0 0,-1 0-1 0 0,1 0 0 0 0,0 1 1 0 0,-1-1-1 0 0,0 1 1 0 0,0 1-1 0 0,0-1 1 0 0,-1 1-1 0 0,1 0 1 0 0,-1 0-1 0 0,0 0 0 0 0,5 9 1 0 0,5 6 1 0 0,-13-17-6 0 0,16 13 0 0 0,14 7-26 0 0,12 3-112 0 0,-34-21-42 0 0,2-2-4 0 0,54 16-249 0 0,-7-5-86 0 0,-46-11 433 0 0,-3 0 13 0 0,-1-1 0 0 0,0-1 0 0 0,1 0-1 0 0,7 1 1 0 0,24 2-99 0 0,-30-4 4 0 0,4 0-60 0 0,41-2-252 0 0,-41 2-109 0 0,-4-4-1074 0 0,43-12-4225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2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9215 0 0,'-9'8'461'0'0,"-12"13"32"0"0,20-20-376 0 0,1 0-1 0 0,-1-1 1 0 0,1 1 0 0 0,-1 0 0 0 0,1-1-1 0 0,0 1 1 0 0,-1 0 0 0 0,1 0-1 0 0,0-1 1 0 0,-1 1 0 0 0,1 0-1 0 0,0 0 1 0 0,0 0 0 0 0,-1 0 0 0 0,1-1-1 0 0,0 1 1 0 0,0 0 0 0 0,0 0-1 0 0,0 0 1 0 0,0 0 0 0 0,1-1-1 0 0,-1 1 1 0 0,0 0 0 0 0,0 0 0 0 0,0 0-1 0 0,1 0 1 0 0,0 1 1078 0 0,11-1-1295 0 0,47 4-68 0 0,-49-2 24 0 0,28 10 127 0 0,-29-9 229 0 0,0 1 99 0 0,39 29 377 0 0,-10-4 296 0 0,4 1 14 0 0,0 0-623 0 0,-6-3-160 0 0,-30-24-201 0 0,-4-3-7 0 0,1 1 1 0 0,-1-1-1 0 0,0 1 1 0 0,0 0-1 0 0,0 0 1 0 0,0 0-1 0 0,0 0 1 0 0,0 0-1 0 0,2 3 1 0 0,28 38 51 0 0,-28-36-67 0 0,-2-3-23 0 0,0 0 1 0 0,0 1 0 0 0,0-1 0 0 0,0 0 0 0 0,-1 1 0 0 0,0-1 0 0 0,0 1 0 0 0,0-1 0 0 0,0 1 0 0 0,-1 0 0 0 0,0-1 0 0 0,0 1 0 0 0,0-1 0 0 0,0 1 0 0 0,-1 0 0 0 0,0-1 0 0 0,0 1 0 0 0,0-1-1 0 0,0 1 1 0 0,-1-1 0 0 0,0 0 0 0 0,0 1 0 0 0,0-1 0 0 0,0 0 0 0 0,0 0 0 0 0,-1 0 0 0 0,0-1 0 0 0,0 1 0 0 0,-4 3 0 0 0,-8 8 292 0 0,-1 0 0 0 0,-1-2-1 0 0,0 0 1 0 0,-34 19 0 0 0,45-28-261 0 0,-21 12 267 0 0,-17 12 334 0 0,-2-1 0 0 0,-1-3 0 0 0,-78 30 0 0 0,124-54-698 0 0,1 0 1 0 0,-1 0-1 0 0,0 1 1 0 0,1-1-1 0 0,-1 0 1 0 0,0 0-1 0 0,0 1 1 0 0,1-1-1 0 0,-1 0 1 0 0,0 0-1 0 0,1 0 1 0 0,-1 0-1 0 0,0 0 1 0 0,0 0-1 0 0,1 0 1 0 0,-1-1-1 0 0,0 1 1 0 0,1 0-1 0 0,-1 0 1 0 0,0 0 0 0 0,1-1-1 0 0,-1 1 1 0 0,0 0-1 0 0,1-1 1 0 0,-1 1-1 0 0,0-1 1 0 0,0 0-1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3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2303 0 0,'0'2'346'0'0,"-1"-1"0"0"0,1 1 0 0 0,0-1 0 0 0,0 0 0 0 0,0 1 0 0 0,0-1 0 0 0,0 1 0 0 0,0-1 0 0 0,0 0 0 0 0,0 1-1 0 0,1-1 1 0 0,-1 1 0 0 0,0-1 0 0 0,1 0 0 0 0,-1 1 0 0 0,1-1 0 0 0,0 0 0 0 0,1 2 0 0 0,-1-1-204 0 0,-1-1 0 0 0,1 0 1 0 0,0 1-1 0 0,0-1 0 0 0,-1 1 0 0 0,1-1 1 0 0,-1 1-1 0 0,1-1 0 0 0,-1 1 1 0 0,0-1-1 0 0,0 1 0 0 0,0 0 0 0 0,0-1 1 0 0,0 1-1 0 0,0-1 0 0 0,0 1 1 0 0,0 0-1 0 0,0-1 0 0 0,-1 1 0 0 0,1-1 1 0 0,-1 2-1 0 0,-8 14 35 0 0,1 1 1 0 0,0 0-1 0 0,2 0 1 0 0,0 0-1 0 0,1 1 0 0 0,-3 21 1 0 0,-6 117 4497 0 0,10-89-5555 0 0,-7 177 1133 0 0,7-115 1126 0 0,-25 169 1 0 0,28-294-1406 0 0,0 1-317 0 0,0 1 0 0 0,0-1 0 0 0,-1 1 0 0 0,0-1 0 0 0,-5 12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4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26 149 11519 0 0,'-1'2'280'0'0,"10"-3"2783"0"0,35-12-2967 0 0,-33 10-39 0 0,-1-1-135 0 0,32-11-61 0 0,-31 11-12 0 0,1 0 9 0 0,3-1 103 0 0,-5 1-1 0 0,0 1 0 0 0,0 0-1 0 0,18-3 1 0 0,33-5-87 0 0,5 2 567 0 0,5 2 124 0 0,-1 1-99 0 0,-57 5-390 0 0,41-1 288 0 0,13 2-42 0 0,-53 0-272 0 0,40 4 191 0 0,11 3 48 0 0,9 0 3 0 0,-58-5-239 0 0,49 4 221 0 0,-47-4-217 0 0,52-1 196 0 0,3-3-224 0 0,-53 1-26 0 0,53-5 35 0 0,-2-3-213 0 0,-8-1-133 0 0,-4 3-1430 0 0,16 2 767 0 0,-19 4 433 0 0,0 1 367 0 0,-20-2 307 0 0,-27 1 22 0 0,3 0-3 0 0,2 1-107 0 0,-6 0 13 0 0,0-1 1 0 0,1 0 0 0 0,-1 0 0 0 0,15-4-1 0 0,19-5 46 0 0,-21 5-29 0 0,33-5-22 0 0,-6 10-25 0 0,-47 0-23 0 0,-1 0-1 0 0,0 0 1 0 0,1 0 0 0 0,-1 0-1 0 0,0 0 1 0 0,0 1-1 0 0,1-1 1 0 0,-1 0 0 0 0,0 0-1 0 0,0 0 1 0 0,1 1-1 0 0,-1-1 1 0 0,0 0 0 0 0,0 0-1 0 0,0 0 1 0 0,1 1-1 0 0,-1-1 1 0 0,0 0 0 0 0,0 1-1 0 0,0-1 1 0 0,0 0-1 0 0,0 0 1 0 0,1 1-1 0 0,-1-1 1 0 0,0 0 0 0 0,0 1-1 0 0,0-1 1 0 0,0 0-1 0 0,0 1 1 0 0,0-1 0 0 0,0 0-1 0 0,0 1 1 0 0,0-1-1 0 0,0 0 1 0 0,0 0 0 0 0,0 1-1 0 0,-1-1 1 0 0,1 0-1 0 0,0 1 1 0 0,0-1 0 0 0,0 0-1 0 0,0 0 1 0 0,-1 1-1 0 0,-5 16 488 0 0,5-14-255 0 0,-11 29 230 0 0,3 0 0 0 0,0 1 0 0 0,2 0 0 0 0,2 1 0 0 0,-2 36 1 0 0,6-31-308 0 0,-28 341 842 0 0,20-299-795 0 0,4 1-1 0 0,3-1 0 0 0,17 151 1 0 0,-8-184-193 0 0,-3-25-74 0 0,2 40 1 0 0,-6-61 22 0 0,0 0-1 0 0,0-1 1 0 0,0 1 0 0 0,0-1 0 0 0,0 1 0 0 0,0-1-1 0 0,0 1 1 0 0,-1-1 0 0 0,1 1 0 0 0,-1-1 0 0 0,1 1-1 0 0,-1-1 1 0 0,1 1 0 0 0,-1-1 0 0 0,0 0-1 0 0,0 1 1 0 0,1-1 0 0 0,-1 0 0 0 0,0 0 0 0 0,0 1-1 0 0,-1-1 1 0 0,1 0 0 0 0,0 0 0 0 0,0 0 0 0 0,0 0-1 0 0,-1 0 1 0 0,1-1 0 0 0,0 1 0 0 0,-1 0-1 0 0,1-1 1 0 0,-1 1 0 0 0,1-1 0 0 0,-1 1 0 0 0,1-1-1 0 0,-1 0 1 0 0,1 1 0 0 0,-1-1 0 0 0,1 0 0 0 0,-1 0-1 0 0,1 0 1 0 0,-1 0 0 0 0,-1-1 0 0 0,-8 0-210 0 0,0-1 0 0 0,1-1 0 0 0,-1 0 1 0 0,-19-8-1 0 0,15 5 179 0 0,-129-35-295 0 0,91 28 30 0 0,-90-35 0 0 0,76 21 379 0 0,0 3 1 0 0,-2 3-1 0 0,-1 3 0 0 0,0 4 0 0 0,-1 2 0 0 0,0 3 0 0 0,-1 4 0 0 0,0 2 0 0 0,-99 10 1 0 0,140-4 11 0 0,-351 17 1146 0 0,372-20-1873 0 0,0-1-1 0 0,0 1 1 0 0,1-2-1 0 0,-1 1 1 0 0,0-1-1 0 0,1-1 1 0 0,-15-5-1 0 0,13 2-5120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7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1851 5527 0 0,'-30'29'1175'0'0,"21"-15"3657"0"0,8-13-4743 0 0,0 1 0 0 0,0-1 0 0 0,0 1 1 0 0,0-1-1 0 0,0 1 0 0 0,0 0 0 0 0,0 0 0 0 0,1-1 0 0 0,-1 1 0 0 0,1 0 0 0 0,-1 0 0 0 0,1 0 0 0 0,0 0 0 0 0,-1-1 0 0 0,1 4 0 0 0,0-4-40 0 0,0 1 0 0 0,0-1 0 0 0,0 1 0 0 0,0-1 0 0 0,0 0 0 0 0,0 1 0 0 0,1-1 0 0 0,-1 0 0 0 0,0 1 0 0 0,1-1 0 0 0,-1 0 0 0 0,1 1 0 0 0,-1-1 0 0 0,1 0 0 0 0,0 0 0 0 0,-1 0 0 0 0,1 0 0 0 0,0 1 0 0 0,0-1 0 0 0,2 2 0 0 0,-2-3 12 0 0,0 0 0 0 0,0 1 0 0 0,0-1 0 0 0,1 0-1 0 0,-1 0 1 0 0,0 0 0 0 0,0 0 0 0 0,1 0-1 0 0,-1 0 1 0 0,0 0 0 0 0,0 0 0 0 0,1 0 0 0 0,-1-1-1 0 0,0 1 1 0 0,0 0 0 0 0,0-1 0 0 0,0 1 0 0 0,0-1-1 0 0,1 1 1 0 0,-1-1 0 0 0,0 0 0 0 0,0 0-1 0 0,1-1 1 0 0,3 0 82 0 0,11-15 384 0 0,-6 7-502 0 0,-4 5-7 0 0,-1-1 0 0 0,0 1 1 0 0,0-1-1 0 0,-1 0 0 0 0,7-12 0 0 0,17-29-6 0 0,-18 30-15 0 0,18-41-67 0 0,54-167-17 0 0,-11-20-19 0 0,-35 117 84 0 0,-19 64 105 0 0,-2-1 0 0 0,8-81 0 0 0,-19 98-10 0 0,-3 0 0 0 0,-1-1 0 0 0,-13-85 1 0 0,-51-272 3295 0 0,61 386-3304 0 0,-2 0 1 0 0,0 0-1 0 0,-11-29 1 0 0,14 44-70 0 0,-1 0 0 0 0,1 0 0 0 0,-1 0 0 0 0,0 0 0 0 0,0 1 0 0 0,-1-1 1 0 0,1 1-1 0 0,-1 0 0 0 0,0 0 0 0 0,0 1 0 0 0,0-1 0 0 0,0 1 0 0 0,-1 0 0 0 0,0 0 0 0 0,1 0 1 0 0,-1 0-1 0 0,0 1 0 0 0,-6-2 0 0 0,3 2-2 0 0,0 0 0 0 0,0 1 0 0 0,0 0 1 0 0,0 0-1 0 0,0 1 0 0 0,-1 0 0 0 0,-9 2 0 0 0,12-2-10 0 0,0 1-1 0 0,1 0 1 0 0,-1 0-1 0 0,1 1 1 0 0,0 0 0 0 0,-1 0-1 0 0,1 0 1 0 0,0 0-1 0 0,0 1 1 0 0,0 0-1 0 0,-6 4 1 0 0,10-6-5 0 0,0 0 1 0 0,0 0-1 0 0,0 0 0 0 0,0 0 1 0 0,0 0-1 0 0,0 0 1 0 0,0 0-1 0 0,1 1 0 0 0,-1-1 1 0 0,0 0-1 0 0,1 0 1 0 0,-2 3-1 0 0,2-3 3 0 0,0 0 0 0 0,0-1 0 0 0,0 1 0 0 0,0-1 0 0 0,0 1 0 0 0,0 0 0 0 0,1-1 0 0 0,-1 1 0 0 0,0 0 0 0 0,0-1 0 0 0,0 1 0 0 0,0 0 0 0 0,1-1 0 0 0,-1 1 0 0 0,0-1 0 0 0,1 1 0 0 0,-1-1 0 0 0,1 1 0 0 0,-1-1 0 0 0,1 1 0 0 0,3 2-163 0 0,-1 0 0 0 0,1 0 0 0 0,1-1 0 0 0,-1 1 0 0 0,0-1 0 0 0,7 2 0 0 0,-8-3-88 0 0,1 1 0 0 0,-1-1 0 0 0,1 1-1 0 0,-1 0 1 0 0,0 0 0 0 0,0 0 0 0 0,0 0 0 0 0,5 5 0 0 0,-6-4 184 0 0,0 1-1 0 0,-1-1 1 0 0,1 1-1 0 0,-1 0 0 0 0,0 0 1 0 0,0 0-1 0 0,0 0 1 0 0,0 0-1 0 0,-1 0 1 0 0,0 0-1 0 0,0 0 0 0 0,0 0 1 0 0,0 0-1 0 0,0 0 1 0 0,-1 0-1 0 0,0 0 1 0 0,-2 7-1 0 0,-3 7 691 0 0,-1-1 1 0 0,-14 27-1 0 0,10-21 30 0 0,-93 217 3344 0 0,84-184-3813 0 0,3 0 0 0 0,-16 84 0 0 0,28-113-157 0 0,2-18-297 0 0,1-1 0 0 0,1 1 0 0 0,-1-1 0 0 0,1 1 0 0 0,1 0 0 0 0,0-1 0 0 0,0 1 0 0 0,1 9 1 0 0,1-15-1039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5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5063 0 0,'-25'8'2928'0'0,"34"-6"-2896"0"0,26 6 294 0 0,-26-6 170 0 0,-6 2 44 0 0,0 2-217 0 0,0-1 0 0 0,-1 1 1 0 0,0 0-1 0 0,0 0 0 0 0,0 0 1 0 0,0 0-1 0 0,-1 0 0 0 0,0 0 1 0 0,-1 0-1 0 0,1 0 0 0 0,-2 12 1 0 0,-4 16 639 0 0,-1-1 1 0 0,-2 1 0 0 0,-2-1 0 0 0,-24 57-1 0 0,-16 53-244 0 0,41-99-663 0 0,1 0-1 0 0,3 1 1 0 0,2 0 0 0 0,2 0-1 0 0,1-1 1 0 0,3 1 0 0 0,1 0 0 0 0,20 80-1 0 0,-23-121-139 0 0,1 3-205 0 0,-1 0-1 0 0,0 0 1 0 0,0 1 0 0 0,0-1 0 0 0,-1 9-1 0 0,-1-8-922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38 6911 0 0,'-10'0'752'0'0,"9"0"-538"0"0,-11-18 46 0 0,11 16-417 0 0,0 1 1 0 0,0-1-1 0 0,0 1 1 0 0,0 0 0 0 0,-1-1-1 0 0,1 1 1 0 0,-1 0-1 0 0,1 0 1 0 0,-1 0-1 0 0,1 0 1 0 0,-1 0 0 0 0,0 0-1 0 0,1 0 1 0 0,-1 1-1 0 0,0-1 1 0 0,-3 0-1 0 0,4 1 190 0 0,-1 0 0 0 0,1 0 0 0 0,-1 1 0 0 0,0-1 0 0 0,1 1 0 0 0,-1-1-1 0 0,1 1 1 0 0,-1-1 0 0 0,1 1 0 0 0,-1 0 0 0 0,1 0 0 0 0,0 0-1 0 0,-1-1 1 0 0,1 1 0 0 0,0 1 0 0 0,0-1 0 0 0,0 0 0 0 0,-1 0-1 0 0,1 0 1 0 0,0 1 0 0 0,1-1 0 0 0,-2 2 0 0 0,-2 4 674 0 0,0 0 1 0 0,0 0-1 0 0,1 1 1 0 0,0-1 0 0 0,1 1-1 0 0,-1 0 1 0 0,1-1-1 0 0,1 1 1 0 0,0 0-1 0 0,0 0 1 0 0,0 9 0 0 0,1 16 1859 0 0,6 45 0 0 0,-3-52-2368 0 0,3 17-121 0 0,19 67 1 0 0,3 26-1044 0 0,-26-100-79 0 0,-5-22-2526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9215 0 0,'-1'1'253'0'0,"-3"9"3581"0"0,12-8-3861 0 0,24 5-194 0 0,-24-6-140 0 0,1-2-2894 0 0,3 1 2811 0 0,4-1-35 0 0,3-1-3059 0 0,-16 2 3586 0 0,-1 0-1 0 0,1-1 1 0 0,0 2 0 0 0,0-1 0 0 0,-1 0 0 0 0,1 1 0 0 0,0-1-1 0 0,-1 1 1 0 0,1 0 0 0 0,2 1 0 0 0,3 0 120 0 0,0-1 2342 0 0,0 1-1120 0 0,25 6 40 0 0,-25-6 2052 0 0,-2 0-3542 0 0,21 9-108 0 0,-27-10 154 0 0,1-1 0 0 0,-1 0 0 0 0,0 0-1 0 0,1 1 1 0 0,-1-1 0 0 0,0 0 0 0 0,1 1-1 0 0,-1-1 1 0 0,0 0 0 0 0,1 1 0 0 0,-1-1-1 0 0,0 1 1 0 0,0-1 0 0 0,0 0 0 0 0,1 1-1 0 0,-1-1 1 0 0,0 1 0 0 0,0-1 0 0 0,0 1-1 0 0,0-1 1 0 0,0 1 0 0 0,0-1 0 0 0,0 0-1 0 0,0 1 1 0 0,0-1 0 0 0,0 1 0 0 0,0-1-1 0 0,0 1 1 0 0,0-1 0 0 0,0 1 0 0 0,0-1-1 0 0,0 1 1 0 0,0-1 0 0 0,-1 0 0 0 0,1 1-1 0 0,0-1 1 0 0,0 1 0 0 0,-1-1 0 0 0,1 0-1 0 0,-1 1 1 0 0,-11 15-308 0 0,11-15 271 0 0,-17 19 404 0 0,-2 0 1 0 0,-29 22-1 0 0,25-23 724 0 0,-34 36-1 0 0,51-48-703 0 0,5-5-203 0 0,1 0 1 0 0,-1-1 0 0 0,0 1-1 0 0,1 0 1 0 0,-1 0-1 0 0,1-1 1 0 0,-1 1 0 0 0,1 0-1 0 0,0 1 1 0 0,0-1 0 0 0,0 0-1 0 0,0 0 1 0 0,0 0 0 0 0,0 4-1 0 0,10-4-120 0 0,26 2-142 0 0,-26-2-62 0 0,0-3-199 0 0,30 0 54 0 0,-29 1-42 0 0,-1 1-346 0 0,36 1-49 0 0,-36 1 543 0 0,32 12 154 0 0,-35-13 39 0 0,-1 1 0 0 0,0 0 0 0 0,0 0 0 0 0,7 6 0 0 0,-9-7-1 0 0,-1 1-1 0 0,1-1 0 0 0,-1 1 0 0 0,1 0 1 0 0,-1 0-1 0 0,0 0 0 0 0,0 0 0 0 0,0 0 1 0 0,0 0-1 0 0,-1 0 0 0 0,1 1 1 0 0,-1-1-1 0 0,0 0 0 0 0,0 1 0 0 0,0-1 1 0 0,0 7-1 0 0,-1-5-4 0 0,0 1 0 0 0,0 0 0 0 0,-1-1 0 0 0,0 1 1 0 0,0-1-1 0 0,0 1 0 0 0,-1-1 0 0 0,0 1 0 0 0,-4 8 0 0 0,-1 0 2 0 0,-1-1-1 0 0,0 0 1 0 0,-1 0-1 0 0,-1-1 0 0 0,0 0 1 0 0,-20 18-1 0 0,-31 22 745 0 0,-77 50 0 0 0,123-91-683 0 0,0-1 1 0 0,-1-1-1 0 0,0 0 0 0 0,0-2 0 0 0,-1 1 0 0 0,-18 4 0 0 0,21-10-563 0 0,6-5-204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7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51 1839 0 0,'-4'6'-420'0'0,"5"-3"1395"0"0,7-3 5389 0 0,29-5-6243 0 0,-28 4 537 0 0,1 2-276 0 0,27 1 33 0 0,-28-2 129 0 0,1 1 57 0 0,51 1 562 0 0,-6 0-687 0 0,7 2-161 0 0,8-1 3 0 0,-1-2 18 0 0,5-2 192 0 0,-1-1 27 0 0,0-1-231 0 0,9-2-51 0 0,6 1-1 0 0,-5-1-8 0 0,-8-1-96 0 0,-6 1-36 0 0,-17 2-120 0 0,4 0-12 0 0,6 3-73 0 0,-10 2 5 0 0,0 0-9 0 0,-41-1 66 0 0,31-1-58 0 0,-7-2 43 0 0,-29 2 14 0 0,1 0 0 0 0,-1-1 0 0 0,0 1-1 0 0,0-2 1 0 0,1 1 0 0 0,7-3 0 0 0,-1 0-43 0 0,-2 1-355 0 0,-2 0-126 0 0,29-11-22 0 0,-28 10-79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7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15199 0 0,'-36'52'5083'0'0,"46"-50"-5766"0"0,31 10 73 0 0,-20-9-154 0 0,41 0-2155 0 0,3 2-218 0 0,-54-5 2791 0 0,-7 0 199 0 0,1 0 0 0 0,-1 1 0 0 0,1-1 0 0 0,-1 1-1 0 0,1 0 1 0 0,-1 0 0 0 0,9 3 0 0 0,16 6-426 0 0,-21-8 149 0 0,-1 3 578 0 0,23 16 256 0 0,-26-17-135 0 0,1-1 1 0 0,-1 1 0 0 0,0 0 0 0 0,0 0 0 0 0,0 1 0 0 0,0-1-1 0 0,5 9 1 0 0,-5-7-5 0 0,18 16 1334 0 0,-18-19-914 0 0,3 2-47 0 0,18 14-11 0 0,-18-14-57 0 0,-1-2-234 0 0,20 8-101 0 0,-20-8 132 0 0,21 7-1287 0 0,-18-8 764 0 0,-9-2 111 0 0,0 0 0 0 0,1 0-1 0 0,-1 0 1 0 0,0 0 0 0 0,0 0 0 0 0,1 0-1 0 0,-1 1 1 0 0,0-1 0 0 0,0 0 0 0 0,0 0-1 0 0,1 0 1 0 0,-1 0 0 0 0,0 1-1 0 0,0-1 1 0 0,0 0 0 0 0,1 0 0 0 0,-1 0-1 0 0,0 1 1 0 0,0-1 0 0 0,0 0 0 0 0,0 0-1 0 0,0 1 1 0 0,1-1 0 0 0,-1 0-1 0 0,0 0 1 0 0,0 1 0 0 0,0-1 0 0 0,0 0-1 0 0,0 0 1 0 0,0 1 0 0 0,0-1 0 0 0,0 0-1 0 0,0 0 1 0 0,0 1 0 0 0,0-1-1 0 0,0 0 1 0 0,0 1 0 0 0,0-1 0 0 0,0 0-1 0 0,0 0 1 0 0,-1 1 0 0 0,1-1 0 0 0,0 0-1 0 0,0 0 1 0 0,0 1 0 0 0,0-1-1 0 0,0 0 1 0 0,-1 0 0 0 0,1 0 0 0 0,0 1-1 0 0,0-1 1 0 0,0 0 0 0 0,-1 0 0 0 0,-10 10-896 0 0,11-10 837 0 0,-41 39 583 0 0,2 2 1 0 0,2 2-1 0 0,-55 82 1 0 0,52-69 941 0 0,-85 95 0 0 0,121-147-1385 0 0,-33 29 618 0 0,35-31-644 0 0,0 0-1 0 0,0-1 1 0 0,-1 0-1 0 0,1 1 1 0 0,0-1-1 0 0,0 0 1 0 0,-1 0-1 0 0,1 0 1 0 0,0 0-1 0 0,-1-1 0 0 0,1 1 1 0 0,-1-1-1 0 0,1 1 1 0 0,-1-1-1 0 0,1 0 1 0 0,-4 0-1 0 0,-7-6-331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8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68 7831 0 0,'0'0'375'0'0,"-5"-4"3222"0"0,9-3-3539 0 0,-3 4-30 0 0,1 0 0 0 0,0 0 0 0 0,0 0 1 0 0,1 0-1 0 0,-1 0 0 0 0,0 1 1 0 0,1-1-1 0 0,3-2 0 0 0,18-18-10 0 0,-18 18 939 0 0,0 9-382 0 0,17 15 81 0 0,-22-18-556 0 0,0-1 1 0 0,-1 1-1 0 0,1 0 1 0 0,-1 0 0 0 0,1 0-1 0 0,-1 0 1 0 0,1 0-1 0 0,-1 1 1 0 0,0-1 0 0 0,1 0-1 0 0,-1 0 1 0 0,0 0-1 0 0,0 0 1 0 0,0 0 0 0 0,0 0-1 0 0,0 0 1 0 0,0 1-1 0 0,0-1 1 0 0,0 1 0 0 0,-7 22 1559 0 0,4-16-1074 0 0,-6 31 527 0 0,1 0 0 0 0,-3 51-1 0 0,5 80-95 0 0,4-89-854 0 0,-13 95 0 0 0,-28 28-138 0 0,15-79 25 0 0,25-109-54 0 0,1-7-4 0 0,0 0 0 0 0,0 0-1 0 0,0-1 1 0 0,-1 1 0 0 0,-6 10 0 0 0,10-19-5 0 0,-1-1 0 0 0,0 1 0 0 0,0 0 0 0 0,0-1 0 0 0,1 1 1 0 0,-1-1-1 0 0,0 1 0 0 0,0 0 0 0 0,0-1 0 0 0,0 1 0 0 0,0 0 0 0 0,0-1 0 0 0,0 1 1 0 0,0-1-1 0 0,0 1 0 0 0,0 0 0 0 0,0-1 0 0 0,0 1 0 0 0,0-1 0 0 0,0 1 1 0 0,0 0-1 0 0,0-1 0 0 0,-1 1 0 0 0,1-1 0 0 0,0 1 0 0 0,-1-1-108 0 0,1-1 0 0 0,-1 1-1 0 0,1 0 1 0 0,0 0 0 0 0,0-1-1 0 0,-1 1 1 0 0,1 0 0 0 0,0-1-1 0 0,0 1 1 0 0,0 0 0 0 0,0 0-1 0 0,0-1 1 0 0,1 1 0 0 0,-1 0-1 0 0,0 0 1 0 0,1-2 0 0 0,7-33-7405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9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0 6447 0 0,'0'0'3426'0'0,"9"4"-2433"0"0,25 11 46 0 0,-25-11 17 0 0,0-1 6 0 0,28 7-82 0 0,-28-7-353 0 0,1-1-156 0 0,30 9-30 0 0,-30-9-62 0 0,1 1-238 0 0,51 10-70 0 0,-10-4-133 0 0,7-1-162 0 0,-10-4 108 0 0,12-2 16 0 0,0-2 6 0 0,0-1 6 0 0,-2 0 20 0 0,-4 2 54 0 0,11 1 117 0 0,-4 2 82 0 0,-49-2-153 0 0,42 1 196 0 0,19-2 152 0 0,-8-3-220 0 0,20-6-128 0 0,13-3-210 0 0,-24 1-212 0 0,-7-1-166 0 0,-11 3-200 0 0,-47 6 623 0 0,-4 1-7 0 0,0 0-1 0 0,0 1 1 0 0,0 0-1 0 0,0 0 1 0 0,8 1-1 0 0,-1-1 47 0 0,40 3-312 0 0,12 6 649 0 0,-13-2 656 0 0,18-2 2 0 0,-5-4-872 0 0,-21-3-1481 0 0,-43 2 1397 0 0,0 0 0 0 0,1 0-1 0 0,-1 0 1 0 0,0 0 0 0 0,1 1 0 0 0,-1-1-1 0 0,0 0 1 0 0,0 0 0 0 0,1 1 0 0 0,-1-1-1 0 0,0 1 1 0 0,0-1 0 0 0,0 1 0 0 0,1 0-1 0 0,0 0 1 0 0,-1 0-9 0 0,0-1-1 0 0,0 1 1 0 0,0 0 0 0 0,1-1-1 0 0,-1 1 1 0 0,0-1 0 0 0,0 1-1 0 0,1-1 1 0 0,-1 0 0 0 0,0 1-1 0 0,1-1 1 0 0,-1 0 0 0 0,0 0-1 0 0,2 0 1 0 0,-2 5-512 0 0,2 7 594 0 0,-1 1 1 0 0,-1 0-1 0 0,0 0 1 0 0,-2 18-1 0 0,-6 192 4364 0 0,6-110-3649 0 0,0 35-565 0 0,-2 62 218 0 0,1-163-158 0 0,2-26-213 0 0,-1 1 1 0 0,-1-1-1 0 0,0 0 0 0 0,-10 33 0 0 0,12-53-53 0 0,0 0 1 0 0,-1-1-1 0 0,1 1 0 0 0,-1 0 1 0 0,1-1-1 0 0,-1 1 0 0 0,1 0 0 0 0,-1-1 1 0 0,0 1-1 0 0,1-1 0 0 0,-1 1 0 0 0,0-1 1 0 0,1 1-1 0 0,-1-1 0 0 0,0 0 1 0 0,0 1-1 0 0,1-1 0 0 0,-1 0 0 0 0,0 1 1 0 0,0-1-1 0 0,0 0 0 0 0,1 0 0 0 0,-1 0 1 0 0,0 0-1 0 0,0 0 0 0 0,0 0 1 0 0,0 0-1 0 0,1 0 0 0 0,-1 0 0 0 0,0 0 1 0 0,0 0-1 0 0,0-1 0 0 0,0 1 1 0 0,-34-12-1361 0 0,22 7 765 0 0,-10-1 125 0 0,-1 1 1 0 0,1 1-1 0 0,-49-1 0 0 0,-75 8 826 0 0,93 0-60 0 0,-346 31 87 0 0,124-7 652 0 0,100-11-1085 0 0,58-3-322 0 0,-209-5 0 0 0,213-19 132 0 0,62 4-11 0 0,-1 3 0 0 0,-59 3-1 0 0,100 2 97 0 0,0 0 0 0 0,0 1-1 0 0,0 1 1 0 0,0 0 0 0 0,-23 9-1 0 0,26-8-502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49 12895 0 0,'-2'-1'-8'0'0,"0"0"-1"0"0,0-1 1 0 0,0 1 0 0 0,0-1-1 0 0,0 1 1 0 0,0-1-1 0 0,0 0 1 0 0,0 0 0 0 0,-2-3-1 0 0,2 2-504 0 0,-1 0 1 0 0,1 0-1 0 0,-1 1 0 0 0,1-1 0 0 0,-1 1 1 0 0,-6-4-1 0 0,6 4 175 0 0,0 1 0 0 0,-1 0 0 0 0,1 0 0 0 0,-1 0 0 0 0,1 0 0 0 0,-1 1 0 0 0,0-1 0 0 0,1 1 0 0 0,-1 0 0 0 0,0 0 0 0 0,1 0-1 0 0,-1 1 1 0 0,1-1 0 0 0,-5 2 0 0 0,2 0 490 0 0,0 0-1 0 0,0 1 0 0 0,0-1 1 0 0,0 1-1 0 0,1 1 0 0 0,-1-1 1 0 0,-7 7-1 0 0,3-2 803 0 0,1 1 1 0 0,1 0-1 0 0,0 0 0 0 0,0 1 1 0 0,0 0-1 0 0,1 0 0 0 0,-10 22 1 0 0,14-24-658 0 0,0 0 1 0 0,1 1 0 0 0,0 0-1 0 0,1-1 1 0 0,0 1 0 0 0,0 0-1 0 0,1 0 1 0 0,0-1 0 0 0,0 1-1 0 0,1 0 1 0 0,0 0 0 0 0,1-1-1 0 0,0 1 1 0 0,0-1 0 0 0,1 1-1 0 0,0-1 1 0 0,6 12 0 0 0,-3-7-11 0 0,1 0 0 0 0,0-1 0 0 0,1 0 0 0 0,1 0 0 0 0,-1-1-1 0 0,2 0 1 0 0,0 0 0 0 0,0-1 0 0 0,1 0 0 0 0,12 8 0 0 0,5-2-208 0 0,0-2 0 0 0,1 0 0 0 0,1-2 0 0 0,0-1 0 0 0,51 11 0 0 0,-72-19-254 0 0,1-1 1 0 0,0 0-1 0 0,14 0 1 0 0,-10-1-828 0 0,-2 1-6276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0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5983 0 0,'0'0'635'0'0,"-9"14"-1287"0"0,6 73 5222 0 0,-1-13 2251 0 0,5-25-5363 0 0,25 192 599 0 0,-14-163-1793 0 0,-3 1-1 0 0,-3 83 1 0 0,-7-89-1845 0 0,-2-47-5606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07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35 5063 0 0,'0'0'390'0'0,"19"-10"1639"0"0,23-15 128 0 0,-37 37-938 0 0,-5-9-1047 0 0,-1-1-1 0 0,0 0 1 0 0,1 0-1 0 0,-1 0 1 0 0,0 1 0 0 0,0-1-1 0 0,0 0 1 0 0,0 0 0 0 0,-1-1-1 0 0,1 1 1 0 0,-1 0-1 0 0,1 0 1 0 0,-4 2 0 0 0,-8 13 1149 0 0,13-15-1264 0 0,-1-1 0 0 0,1 0 0 0 0,0 0 1 0 0,-1 0-1 0 0,1 0 0 0 0,0 1 0 0 0,0-1 0 0 0,0 0 0 0 0,0 0 1 0 0,0 0-1 0 0,0 1 0 0 0,0-1 0 0 0,0 0 0 0 0,0 0 0 0 0,0 0 1 0 0,1 1-1 0 0,-1-1 0 0 0,0 0 0 0 0,1 0 0 0 0,-1 0 0 0 0,2 2 1 0 0,17 18 208 0 0,-11-14-414 0 0,-7-6 37 0 0,2 3-5 0 0,-1-2 82 0 0,0 1 0 0 0,0 0 1 0 0,0 0-1 0 0,0 0 0 0 0,-1 1 0 0 0,1-1 0 0 0,-1 0 0 0 0,0 1 0 0 0,0-1 0 0 0,0 1 0 0 0,0-1 1 0 0,-1 1-1 0 0,1-1 0 0 0,-1 1 0 0 0,0-1 0 0 0,0 1 0 0 0,-1 0 0 0 0,0 5 0 0 0,-47 156 486 0 0,15-58 670 0 0,-51 162-1617 0 0,56-194 856 0 0,-28 86 56 0 0,47-130-237 0 0,2 0 0 0 0,1 0-1 0 0,-2 43 1 0 0,6-54 98 0 0,1-9-235 0 0,0-1 0 0 0,1 1 1 0 0,0-1-1 0 0,1 1 1 0 0,0-1-1 0 0,0 1 0 0 0,1-1 1 0 0,7 20-1 0 0,-3-15 94 0 0,0 1 0 0 0,1-2 0 0 0,1 1 1 0 0,0-1-1 0 0,1 0 0 0 0,1-1 0 0 0,0 0 0 0 0,1-1 0 0 0,0 0 0 0 0,13 11 0 0 0,-22-21-41 0 0,7 2 0 0 0,25 13-1 0 0,-25-13-6 0 0,2 0-1 0 0,50 11-2 0 0,-36-11-55 0 0,31 1 0 0 0,10-4-93 0 0,-41-4-318 0 0,23-8-104 0 0,-36 8-18 0 0,1 2-5246 0 0,49 0 688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8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0 919 0 0,'-1'25'6923'0'0,"1"-18"-6095"0"0,0 0 0 0 0,1 0 0 0 0,0-1 0 0 0,0 1 0 0 0,0 0 0 0 0,5 12 0 0 0,-2-11-519 0 0,0-1-1 0 0,0 0 0 0 0,1 0 1 0 0,-1 0-1 0 0,1-1 1 0 0,1 0-1 0 0,-1 0 1 0 0,13 11-1 0 0,22 17-49 0 0,-2 2 0 0 0,55 66 0 0 0,-64-64-382 0 0,1 1-4491 0 0,-10-15-737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08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9215 0 0,'-4'2'111'0'0,"0"-1"-1"0"0,1 1 0 0 0,-1-1 0 0 0,0 1 0 0 0,0-1 1 0 0,0 0-1 0 0,0-1 0 0 0,-6 1 0 0 0,1 0 1456 0 0,7-1-1009 0 0,7 1-509 0 0,9 2 17 0 0,26 10 215 0 0,-30-9 136 0 0,-2-1 38 0 0,24 11 35 0 0,-24-10 114 0 0,1 0 49 0 0,1 1-433 0 0,28 15 830 0 0,19 19-215 0 0,-51-35-853 0 0,-1 1-1 0 0,1 0 0 0 0,-1 0 0 0 0,0 0 1 0 0,0 1-1 0 0,-1 0 0 0 0,1 0 1 0 0,-1 0-1 0 0,-1 0 0 0 0,1 0 0 0 0,-1 1 1 0 0,0 0-1 0 0,-1 0 0 0 0,1-1 1 0 0,-2 2-1 0 0,1-1 0 0 0,-1 0 0 0 0,0 0 1 0 0,0 0-1 0 0,0 1 0 0 0,-1-1 1 0 0,-1 0-1 0 0,1 1 0 0 0,-1-1 0 0 0,0 0 1 0 0,-1 0-1 0 0,-3 11 0 0 0,2-12 27 0 0,1 0-1 0 0,-1 0 1 0 0,-1 0-1 0 0,1-1 1 0 0,-1 0-1 0 0,0 0 1 0 0,0 0-1 0 0,-8 7 0 0 0,-44 36 136 0 0,25-24-42 0 0,-22 23 526 0 0,-95 73 1520 0 0,117-102-1455 0 0,29-17-773 0 0,1-1 1 0 0,-1 1 0 0 0,0 0-1 0 0,0-1 1 0 0,0 1-1 0 0,1-1 1 0 0,-1 0 0 0 0,0 0-1 0 0,0 1 1 0 0,0-1-1 0 0,0 0 1 0 0,0-1-1 0 0,1 1 1 0 0,-1 0 0 0 0,0 0-1 0 0,-3-2 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08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8287 0 0,'-7'5'157'0'0,"-6"9"1179"0"0,13-14-1225 0 0,-1 1-1 0 0,1 0 1 0 0,0 0-1 0 0,0 0 1 0 0,0 0 0 0 0,0 0-1 0 0,0-1 1 0 0,0 1-1 0 0,0 0 1 0 0,1 0-1 0 0,-1 0 1 0 0,0 0 0 0 0,0 0-1 0 0,1-1 1 0 0,-1 1-1 0 0,0 0 1 0 0,1 0-1 0 0,-1-1 1 0 0,1 1 0 0 0,-1 0-1 0 0,1 0 1 0 0,0 0-1 0 0,21 22 1701 0 0,-20-22-1347 0 0,5 3-429 0 0,-5-3 28 0 0,4 2-163 0 0,-1-1 0 0 0,0 1-1 0 0,0 1 1 0 0,0-1 0 0 0,6 5 0 0 0,-10-6-50 0 0,1 0 0 0 0,0 0 0 0 0,-1 0 0 0 0,1 0 0 0 0,-1 0 0 0 0,1 0 0 0 0,-1 1 0 0 0,0-1 0 0 0,0 0 0 0 0,0 1 0 0 0,-1-1 0 0 0,1 0 0 0 0,0 1 0 0 0,-1-1 0 0 0,1 1 0 0 0,-1 0 0 0 0,0-1 0 0 0,0 4 0 0 0,-3 15-410 0 0,-1 1-1 0 0,-1-1 1 0 0,-1 0 0 0 0,-15 36 0 0 0,7-17 619 0 0,-7 25 1344 0 0,4 0-1 0 0,2 1 0 0 0,3 1 0 0 0,3 0 1 0 0,3 1-1 0 0,2 74 0 0 0,7-90-1796 0 0,-2-50-444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09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31 13359 0 0,'-35'25'1448'0'0,"89"-50"-1317"0"0,-43 20-651 0 0,-1 3-51 0 0,30-10-6 0 0,-31 9 4 0 0,-3 3-117 0 0,0 0 534 0 0,-1 0 1 0 0,1-1-1 0 0,10-2 1 0 0,-11 2 17 0 0,1 0 0 0 0,-1 0-1 0 0,1 0 1 0 0,10 1 0 0 0,-6 1-6 0 0,41 8 212 0 0,24 10 900 0 0,-23-3 179 0 0,3 0 159 0 0,5-1 10 0 0,2 1-313 0 0,-1-2-107 0 0,-2-3-375 0 0,1-2-14 0 0,15 1-414 0 0,-28-5-95 0 0,-35-4-90 0 0,42 2-143 0 0,-43-3 0 0 0,-1-1-42 0 0,31-1-10 0 0,-31 1 19 0 0,2-1 83 0 0,55-10-244 0 0,-24 3 346 0 0,28-7-106 0 0,-59 13 113 0 0,-2 3-43 0 0,30-3 124 0 0,-30 2 243 0 0,-5 4-181 0 0,-3-1-57 0 0,-1-1-10 0 0,0-1-1 0 0,0 1 1 0 0,0 0 0 0 0,0-1 0 0 0,0 1-1 0 0,0 0 1 0 0,-1 0 0 0 0,1 0-1 0 0,0-1 1 0 0,0 1 0 0 0,-1 0-1 0 0,2 2 1 0 0,-2-2 5 0 0,0 0 0 0 0,0 1 1 0 0,0-1-1 0 0,0 0 0 0 0,0 0 1 0 0,-1 0-1 0 0,1 0 0 0 0,0 1 1 0 0,0-1-1 0 0,-1 0 0 0 0,1 0 0 0 0,-1 0 1 0 0,1 0-1 0 0,-1 0 0 0 0,1 0 1 0 0,-1 0-1 0 0,-1 2 0 0 0,-12 17 181 0 0,8-12 10 0 0,0 0 1 0 0,0 0-1 0 0,1 0 0 0 0,1 1 0 0 0,-1-1 0 0 0,2 1 0 0 0,-1 0 1 0 0,1 1-1 0 0,0-1 0 0 0,-2 19 0 0 0,-2 48-244 0 0,-4 0 0 0 0,-31 120 0 0 0,28-152 179 0 0,-2 10 472 0 0,-10 57 0 0 0,23-95-475 0 0,1 1 0 0 0,0-1 0 0 0,2 0 0 0 0,0 0 0 0 0,1 0-1 0 0,0 1 1 0 0,1-1 0 0 0,6 20 0 0 0,8 2-83 0 0,-12-32-197 0 0,-1 1 0 0 0,0 0-1 0 0,4 13 1 0 0,-6-18 75 0 0,-1-1 0 0 0,0 0-1 0 0,0 0 1 0 0,-1 0 0 0 0,1 0-1 0 0,0 0 1 0 0,0 1 0 0 0,0-1 0 0 0,-1 0-1 0 0,1 0 1 0 0,-1 0 0 0 0,1 0-1 0 0,-1 0 1 0 0,1 0 0 0 0,-1 0 0 0 0,1 0-1 0 0,-1 0 1 0 0,0 0 0 0 0,0 0-1 0 0,0-1 1 0 0,1 1 0 0 0,-1 0 0 0 0,0 0-1 0 0,0-1 1 0 0,0 1 0 0 0,0 0-1 0 0,0-1 1 0 0,0 1 0 0 0,0-1 0 0 0,0 0-1 0 0,0 1 1 0 0,-2-1 0 0 0,-6 4-403 0 0,-1-2 1 0 0,-18 4-1 0 0,17-4 381 0 0,-9 3 164 0 0,0-1 0 0 0,0-2 0 0 0,-1 0 0 0 0,-38-1-1 0 0,47-2 57 0 0,1-1 0 0 0,0 0 0 0 0,0-1-1 0 0,0 0 1 0 0,0 0 0 0 0,0-1-1 0 0,1-1 1 0 0,-1 0 0 0 0,1 0 0 0 0,-13-11-1 0 0,-61-45-136 0 0,46 31-338 0 0,-1 2 0 0 0,-1 1-1 0 0,-54-25 1 0 0,73 42 337 0 0,-1 1 0 0 0,1 1 0 0 0,-1 1 0 0 0,-1 0 0 0 0,1 2 0 0 0,-1 1 0 0 0,0 1 1 0 0,0 1-1 0 0,-1 1 0 0 0,1 1 0 0 0,0 0 0 0 0,-42 8 0 0 0,46-4 329 0 0,1 1 330 0 0,-1-2 1 0 0,-20 2-1 0 0,35-5-660 0 0,0 1 0 0 0,-1-1 0 0 0,1-1 0 0 0,0 1 0 0 0,-1-1 0 0 0,1 1 0 0 0,0-1 0 0 0,0 0 0 0 0,0-1-1 0 0,0 1 1 0 0,0-1 0 0 0,0 0 0 0 0,0 0 0 0 0,-7-4 0 0 0,3-2-953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23 5527 0 0,'-3'3'488'0'0,"2"0"-392"0"0,1-2-96 0 0,1-2 840 0 0,2 1 152 0 0,0 0 24 0 0,1 0 800 0 0,63-29-2848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0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2303 0 0,'0'0'167'0'0,"-22"20"3359"0"0,13-12-2181 0 0,1 0 0 0 0,0 1 0 0 0,-12 16 0 0 0,18-22-1176 0 0,-1 1 1 0 0,1 0-1 0 0,1 0 0 0 0,-1 0 0 0 0,1 0 1 0 0,-1 0-1 0 0,1 1 0 0 0,0-1 1 0 0,1 0-1 0 0,-1 0 0 0 0,1 1 0 0 0,0-1 1 0 0,0 8-1 0 0,2 32 463 0 0,-1 0 1 0 0,-3 1-1 0 0,-12 77 0 0 0,-43 129-2672 0 0,45-201-281 0 0,9-36-2810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0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2303 0 0,'0'1'167'0'0,"-1"19"1683"0"0,0 0-1 0 0,-8 35 1 0 0,3-28-970 0 0,-15 37 0 0 0,-59 109-506 0 0,53-120 923 0 0,24-47-1217 0 0,-8 17 231 0 0,-1 0 1 0 0,0-1-1 0 0,-2-1 0 0 0,0 0 1 0 0,-19 19-1 0 0,33-39-313 0 0,-5 5-125 0 0,8-4-174 0 0,9-4-288 0 0,28-9 564 0 0,-30 9-42 0 0,2-3-26 0 0,34-12-55 0 0,-34 13-20 0 0,0 1-207 0 0,35-11 75 0 0,-35 11-41 0 0,-1 2-944 0 0,45-2 675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1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76 8751 0 0,'-14'-4'684'0'0,"13"4"-679"0"0,1 0 1 0 0,0 0-1 0 0,0 0 1 0 0,-1 0-1 0 0,1 0 1 0 0,0 0 0 0 0,-1 0-1 0 0,1 0 1 0 0,0 0-1 0 0,0-1 1 0 0,-1 1 0 0 0,1 0-1 0 0,0 0 1 0 0,0 0-1 0 0,-1 0 1 0 0,1 0-1 0 0,0-1 1 0 0,0 1 0 0 0,0 0-1 0 0,-1 0 1 0 0,1 0-1 0 0,0-1 1 0 0,0 1 0 0 0,0 0-1 0 0,0 0 1 0 0,0 0-1 0 0,-1-1 1 0 0,1 1 0 0 0,0 0-1 0 0,0 0 1 0 0,0-1-1 0 0,0 1 1 0 0,0 0-1 0 0,0-1 1 0 0,0 1 0 0 0,0 0-1 0 0,0 0 1 0 0,0-1-1 0 0,0 1 1 0 0,0 0 0 0 0,0 0-1 0 0,0-1 1 0 0,0 1-1 0 0,0 0 1 0 0,0 0-1 0 0,0-1 1 0 0,1 1 0 0 0,-1 0-1 0 0,0 0 1 0 0,0-1 342 0 0,7-6-501 0 0,21-21-95 0 0,-21 22-22 0 0,4 2-392 0 0,32-9 476 0 0,-32 10 269 0 0,-1 4 90 0 0,6 1 341 0 0,-1 2 0 0 0,0-1-1 0 0,27 12 1 0 0,-23-10-877 0 0,-15-5-3369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1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17503 0 0,'-6'20'776'0'0,"2"-8"160"0"0,0-2-744 0 0,2-5-192 0 0,2-3 0 0 0,0-1 176 0 0,3 1 0 0 0,1 0 176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2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6911 0 0,'2'-5'-1'0'0,"0"1"0"0"0,0-1 0 0 0,0 1 0 0 0,1-1 0 0 0,6-6 0 0 0,-8 9-99 0 0,0 1 1 0 0,1 0-1 0 0,-1 0 1 0 0,1-1-1 0 0,-1 1 0 0 0,1 0 1 0 0,-1 1-1 0 0,1-1 1 0 0,0 0-1 0 0,-1 0 1 0 0,1 1-1 0 0,0-1 1 0 0,0 1-1 0 0,2-1 1 0 0,27 1 2587 0 0,-14 1 3843 0 0,-7-4-5533 0 0,32-6-416 0 0,-31 7 42 0 0,0-1-2894 0 0,34-5 1872 0 0,-42 8 559 0 0,-1 0-1 0 0,0 0 0 0 0,0 0 0 0 0,0 0 0 0 0,0 1 1 0 0,0-1-1 0 0,0 0 0 0 0,0 1 0 0 0,1 0 1 0 0,-1-1-1 0 0,0 1 0 0 0,-1 0 0 0 0,1 0 0 0 0,0 0 1 0 0,0 0-1 0 0,0 0 0 0 0,-1 1 0 0 0,1-1 1 0 0,0 1-1 0 0,-1-1 0 0 0,2 3 0 0 0,6 3 269 0 0,57 26 2153 0 0,-58-29-2127 0 0,1-1-22 0 0,26 7-69 0 0,-26-7-32 0 0,1-2-4 0 0,41 4-21 0 0,14-3-86 0 0,5-10-39 0 0,-11-3-76 0 0,-47 9-18 0 0,1-1-138 0 0,42-8-1 0 0,-41 8-49 0 0,-2 2-303 0 0,3 0 520 0 0,-5-1-60 0 0,0 1 0 0 0,0 1 0 0 0,17 1 1 0 0,18 1 175 0 0,-34-1 184 0 0,-4 1-129 0 0,3 3-276 0 0,0-1 0 0 0,-1 2 0 0 0,17 11 0 0 0,-18-11-649 0 0,0 1 0 0 0,-1-1 1 0 0,0 1-1 0 0,0 1 0 0 0,9 12 0 0 0,-9-9-182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3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5527 0 0,'4'-9'393'0'0,"-3"8"-255"0"0,0 1 0 0 0,0-1 0 0 0,-1 0 0 0 0,1 1 0 0 0,0-1 0 0 0,0 1 0 0 0,0-1 0 0 0,0 1-1 0 0,0 0 1 0 0,0-1 0 0 0,0 1 0 0 0,0 0 0 0 0,0 0 0 0 0,0 0 0 0 0,0 0 0 0 0,0 0 0 0 0,1 0 0 0 0,-1 0 0 0 0,0 0 0 0 0,0 0 0 0 0,0 0 0 0 0,1 1 0 0 0,41 6 1018 0 0,-41-7-1045 0 0,-1 0-1 0 0,1 0 1 0 0,0 1 0 0 0,-1-1 0 0 0,1 0 0 0 0,0 1 0 0 0,0-1 0 0 0,-1 1 0 0 0,1-1-1 0 0,-1 1 1 0 0,1 0 0 0 0,-1-1 0 0 0,1 1 0 0 0,-1 0 0 0 0,3 2 0 0 0,11 8 1417 0 0,39 20 1160 0 0,-34-21-1976 0 0,-3 1-323 0 0,-8-5-79 0 0,1 1-298 0 0,0 1 0 0 0,0 0-1 0 0,-1 1 1 0 0,0 0 0 0 0,0 1 0 0 0,12 17 0 0 0,-17-21-145 0 0,0 1 0 0 0,0 0 0 0 0,0 0 0 0 0,-1 0 0 0 0,0 1 1 0 0,-1-1-1 0 0,1 1 0 0 0,-2 0 0 0 0,1-1 0 0 0,-1 1 1 0 0,0 0-1 0 0,0 15 0 0 0,-2-16 57 0 0,0-1 0 0 0,0 0 0 0 0,-1 1 0 0 0,0-1 0 0 0,0 0 0 0 0,0 0 0 0 0,-1 0 0 0 0,0-1 0 0 0,0 1 0 0 0,-1-1 0 0 0,1 1 1 0 0,-1-1-1 0 0,0 0 0 0 0,-9 7 0 0 0,-4 4 146 0 0,-1-1 1 0 0,-32 20-1 0 0,45-32 27 0 0,-3 3-108 0 0,-7 4 503 0 0,0-1 0 0 0,-24 12 0 0 0,35-19-465 0 0,0-1 1 0 0,0 1 0 0 0,0-1 0 0 0,0 0-1 0 0,-1 0 1 0 0,1 0 0 0 0,0 0-1 0 0,0-1 1 0 0,-1 0 0 0 0,1 0 0 0 0,0 0-1 0 0,-1 0 1 0 0,1-1 0 0 0,0 1 0 0 0,-8-4-1 0 0,5 1-1607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4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1685 1636 455 0 0,'-8'-5'621'0'0,"14"1"3597"0"0,-5 4-4127 0 0,-1 0 0 0 0,0 0 0 0 0,1 0 0 0 0,-1 0 1 0 0,1 0-1 0 0,-1 0 0 0 0,0 0 0 0 0,1 0 0 0 0,-1-1 0 0 0,0 1 0 0 0,1 0 0 0 0,-1 0 0 0 0,0 0 0 0 0,1-1 1 0 0,-1 1-1 0 0,0 0 0 0 0,1 0 0 0 0,-1-1 0 0 0,0 1 0 0 0,0 0 0 0 0,1-1 0 0 0,-1 1 0 0 0,0 0 0 0 0,0-1 1 0 0,0 1-1 0 0,1 0 0 0 0,-1-1 0 0 0,0 1 0 0 0,0 0 0 0 0,0-1 0 0 0,0 1 0 0 0,0-1 0 0 0,0 1 0 0 0,0 0 0 0 0,0-1 1 0 0,0 0-1 0 0,0 1-115 0 0,-1 0 0 0 0,0-1 0 0 0,1 1 0 0 0,-1 0 0 0 0,0-1 0 0 0,1 1 0 0 0,-1 0 1 0 0,0 0-1 0 0,1 0 0 0 0,-1 0 0 0 0,0-1 0 0 0,0 1 0 0 0,1 0 0 0 0,-1 0 0 0 0,0 1 0 0 0,0-1 1 0 0,1 0-1 0 0,-1 0 0 0 0,0 0 0 0 0,0 1 0 0 0,-20 4 156 0 0,18-5-76 0 0,-24 6 946 0 0,0-1-1 0 0,0-1 1 0 0,-32 0-1 0 0,23-5-738 0 0,0-1-1 0 0,0-1 1 0 0,-63-15-1 0 0,16-6 275 0 0,2-3-1 0 0,-85-40 1 0 0,86 36 279 0 0,-133-31 0 0 0,197 58-795 0 0,3 0 123 0 0,0 0 0 0 0,1-1 0 0 0,-1 0 0 0 0,1-1 0 0 0,0 0 0 0 0,1-1 0 0 0,-1-1 1 0 0,1 0-1 0 0,1 0 0 0 0,-1-1 0 0 0,1 0 0 0 0,1-1 0 0 0,0 0 0 0 0,0 0 0 0 0,1-1 0 0 0,-12-22 0 0 0,-78-140-144 0 0,83 141 0 0 0,2-1 0 0 0,1 0 0 0 0,-13-56 0 0 0,7 15-3 0 0,9 40 129 0 0,-9-62-1 0 0,10 33-88 0 0,3 31 399 0 0,-1-43 1 0 0,5 54-372 0 0,-1 0 1 0 0,-1 1 0 0 0,-1-1 0 0 0,-7-21-1 0 0,-2-11 1 0 0,8 19-66 0 0,4 26 0 0 0,0 1 0 0 0,0-1 0 0 0,-1 1 0 0 0,0-1 0 0 0,0 1 0 0 0,0 0 0 0 0,-1 0 0 0 0,0 0 0 0 0,-5-8 0 0 0,-5-1-21 0 0,-1 0-1 0 0,0 0 1 0 0,-1 2 0 0 0,-1 0-1 0 0,-31-22 1 0 0,-3-3-24 0 0,48 37-12 0 0,1 1 1 0 0,0-1 0 0 0,0 0-1 0 0,0 1 1 0 0,0-1-1 0 0,0 0 1 0 0,0 0-1 0 0,1 0 1 0 0,-1 0 0 0 0,1 0-1 0 0,-1 0 1 0 0,1 0-1 0 0,0 0 1 0 0,-1 0 0 0 0,1 0-1 0 0,0 0 1 0 0,1 0-1 0 0,-1 0 1 0 0,0 0-1 0 0,0 0 1 0 0,1 0 0 0 0,-1 0-1 0 0,1 0 1 0 0,0 0-1 0 0,0 1 1 0 0,-1-1 0 0 0,1 0-1 0 0,0 0 1 0 0,1 1-1 0 0,-1-1 1 0 0,0 0-1 0 0,0 1 1 0 0,1-1 0 0 0,-1 1-1 0 0,1 0 1 0 0,-1-1-1 0 0,3 0 1 0 0,-4 2 50 0 0,0 0 0 0 0,0 0 0 0 0,0 0 0 0 0,0 0 0 0 0,0 0-1 0 0,0 0 1 0 0,1 0 0 0 0,-1-1 0 0 0,0 1 0 0 0,0 0 0 0 0,0 0 0 0 0,0 0 0 0 0,0 0 0 0 0,1 0 0 0 0,-1 1 0 0 0,0-1 0 0 0,0 0 0 0 0,0 0 0 0 0,0 0 0 0 0,0 0-1 0 0,0 0 1 0 0,1 0 0 0 0,-1 0 0 0 0,0 0 0 0 0,0 0 0 0 0,0 0 0 0 0,0 0 0 0 0,0 0 0 0 0,0 0 0 0 0,0 0 0 0 0,1 1 0 0 0,-1-1 0 0 0,0 0 0 0 0,0 0 0 0 0,0 0 0 0 0,0 0-1 0 0,0 0 1 0 0,0 0 0 0 0,0 1 0 0 0,0-1 0 0 0,0 0 0 0 0,0 0 0 0 0,0 0 0 0 0,0 0 0 0 0,0 0 0 0 0,0 1 0 0 0,1 10-91 0 0,-4 10 50 0 0,-2-1 84 0 0,3-11 17 0 0,0 0 0 0 0,1 0 0 0 0,-2 16 0 0 0,3-21-40 0 0,1 0-1 0 0,-1 0 0 0 0,1 0 1 0 0,0 0-1 0 0,0 0 0 0 0,0-1 0 0 0,0 1 1 0 0,1 0-1 0 0,-1-1 0 0 0,1 1 1 0 0,0-1-1 0 0,3 4 0 0 0,3 4 77 0 0,-1 1 0 0 0,0 0 0 0 0,0 0-1 0 0,-1 1 1 0 0,-1-1 0 0 0,0 1 0 0 0,-1 0 0 0 0,0 1-1 0 0,-1-1 1 0 0,-1 1 0 0 0,0-1 0 0 0,0 1 0 0 0,-2 16 0 0 0,-4 89 653 0 0,1-66-111 0 0,6 103-1 0 0,-1-139-1028 0 0,1 0 0 0 0,0 0-1 0 0,2 0 1 0 0,0 0-1 0 0,0-1 1 0 0,2 0-1 0 0,0 0 1 0 0,0-1-1 0 0,2 1 1 0 0,10 14-1 0 0,3-4-3688 0 0,-16-18 2456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3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4607 0 0,'0'1'189'0'0,"-1"-1"0"0"0,0 0 0 0 0,0 1 0 0 0,0-1 0 0 0,0 1 0 0 0,0-1-1 0 0,0 1 1 0 0,0 0 0 0 0,1-1 0 0 0,-1 1 0 0 0,0 0 0 0 0,0 0 0 0 0,1-1-1 0 0,-1 1 1 0 0,1 0 0 0 0,-1 0 0 0 0,1 0 0 0 0,-1 0 0 0 0,0 1 0 0 0,-11 27-163 0 0,8-19 546 0 0,-7 19 554 0 0,0 1 0 0 0,3 0-1 0 0,0 1 1 0 0,-3 32 0 0 0,-5 128 4407 0 0,4-39-4232 0 0,-27 128-3435 0 0,28-226 1471 0 0,-2-1 1 0 0,-3 0 0 0 0,-24 56 0 0 0,31-90-694 0 0,-1-6-4176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4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1 5983 0 0,'-35'34'1518'0'0,"15"-15"1581"0"0,17-15-2723 0 0,5-4-1549 0 0,0-2 794 0 0,-1 1 308 0 0,0 1 0 0 0,-1-1 1 0 0,1 1-1 0 0,0 0 1 0 0,-1-1-1 0 0,1 1 1 0 0,0 0-1 0 0,0-1 1 0 0,-1 1-1 0 0,1 0 0 0 0,0 0 1 0 0,0 0-1 0 0,-1 0 1 0 0,1 0-1 0 0,0 0 1 0 0,0 0-1 0 0,0 0 1 0 0,-1 0-1 0 0,1 0 0 0 0,0 0 1 0 0,0 0-1 0 0,1 1 1 0 0,44 1 2218 0 0,-35 1-1016 0 0,33 7 6 0 0,-34-7-14 0 0,3-1-4 0 0,58 13 1030 0 0,-17-3-1030 0 0,2 0-296 0 0,0 0-575 0 0,-4-2-178 0 0,12 1 19 0 0,5-2 1 0 0,6-3-32 0 0,2-2-65 0 0,14-4-227 0 0,-22-1-120 0 0,-29-1 11 0 0,-30 1-66 0 0,2 1-9 0 0,36-2 41 0 0,-36 2 195 0 0,0-2 11 0 0,33-2 132 0 0,-33 2 227 0 0,-1 0-126 0 0,36-7-114 0 0,-35 6-49 0 0,-2 1-133 0 0,33-9 65 0 0,-32 9-22 0 0,-1-2-684 0 0,31-10 338 0 0,-31 10-22 0 0,-9 8-2318 0 0,-1-4 2844 0 0,0 0 0 0 0,0 0 0 0 0,0 0 0 0 0,0 0 1 0 0,0 0-1 0 0,0 1 0 0 0,0-1 0 0 0,0 0 0 0 0,0 0 0 0 0,-1 0 1 0 0,1 0-1 0 0,0 0 0 0 0,0 0 0 0 0,0 0 0 0 0,0 0 1 0 0,0 1-1 0 0,0-1 0 0 0,0 0 0 0 0,-1 0 0 0 0,1 0 0 0 0,0 0 1 0 0,0 0-1 0 0,0 0 0 0 0,-6 6-76 0 0,-14 11 647 0 0,0 1 0 0 0,1 0 0 0 0,2 1 0 0 0,0 1 0 0 0,1 1 1 0 0,0 1-1 0 0,2 0 0 0 0,1 1 0 0 0,1 0 0 0 0,1 1 0 0 0,-15 43 0 0 0,4 12-194 0 0,3 1 0 0 0,-11 116 0 0 0,18-117 277 0 0,-3-1-1 0 0,-32 98 0 0 0,47-175-610 0 0,0-1-1 0 0,-1 1 0 0 0,1-1 1 0 0,0 1-1 0 0,0-1 0 0 0,0 1 1 0 0,-1-1-1 0 0,1 0 1 0 0,0 1-1 0 0,-1-1 0 0 0,1 0 1 0 0,0 1-1 0 0,-1-1 0 0 0,1 0 1 0 0,-1 1-1 0 0,1-1 1 0 0,0 0-1 0 0,-1 0 0 0 0,1 1 1 0 0,-1-1-1 0 0,1 0 0 0 0,-1 0 1 0 0,1 0-1 0 0,-1 0 1 0 0,1 1-1 0 0,-1-1 0 0 0,1 0 1 0 0,-1 0-1 0 0,1 0 0 0 0,-1 0 1 0 0,1 0-1 0 0,-1 0 1 0 0,1 0-1 0 0,-1-1 0 0 0,1 1 1 0 0,-1 0-1 0 0,1 0 0 0 0,0 0 1 0 0,-1 0-1 0 0,1-1 0 0 0,-1 1 1 0 0,0-1-1 0 0,-26-16-592 0 0,9 4 2 0 0,4 8 397 0 0,1 1 0 0 0,-1 0-1 0 0,0 0 1 0 0,0 2 0 0 0,0 0 0 0 0,-16-1-1 0 0,-90 4 175 0 0,72 1-91 0 0,-35-1 584 0 0,-1-3 0 0 0,1-3 0 0 0,-124-25 0 0 0,174 20-204 0 0,0-1-1 0 0,1-1 1 0 0,-35-19-1 0 0,35 15-617 0 0,-2 1-1 0 0,-55-16 1 0 0,88 30 76 0 0,0 1 111 0 0,1 0 0 0 0,-1 0 1 0 0,1 0-1 0 0,-1 0 1 0 0,1 0-1 0 0,-1 0 1 0 0,1 0-1 0 0,-1 0 0 0 0,1 0 1 0 0,0-1-1 0 0,-1 1 1 0 0,1 0-1 0 0,-1 0 1 0 0,1-1-1 0 0,0 1 0 0 0,-1 0 1 0 0,1-1-1 0 0,-1 1 1 0 0,1 0-1 0 0,0-1 1 0 0,0 1-1 0 0,-1 0 0 0 0,1-1 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5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6447 0 0,'-13'7'1030'0'0,"4"-1"2019"0"0,21-2-2730 0 0,-11-4-314 0 0,0 1 0 0 0,-1-1 0 0 0,1 0 0 0 0,0 0 0 0 0,-1 0 0 0 0,1 1 0 0 0,0-1 0 0 0,-1 0 1 0 0,1 1-1 0 0,-1-1 0 0 0,1 1 0 0 0,-1-1 0 0 0,1 0 0 0 0,0 1 0 0 0,-1-1 0 0 0,0 1 0 0 0,1-1 0 0 0,-1 1 1 0 0,1 0-1 0 0,-1-1 0 0 0,0 1 0 0 0,1-1 0 0 0,-1 1 0 0 0,0 0 0 0 0,1 1 0 0 0,-1 21 469 0 0,-14 20 1236 0 0,-38 104 2428 0 0,39-101-3514 0 0,2 1 0 0 0,2 0 1 0 0,2 0-1 0 0,3 1 0 0 0,1 75 1 0 0,8-86-3269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5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4607 0 0,'-7'9'1585'0'0,"1"0"0"0"0,1 0-1 0 0,-7 15 1 0 0,-7 34 915 0 0,-3 67-2656 0 0,10-44 1387 0 0,-28 112 9 0 0,9-67-4304 0 0,26-112 2174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5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15 4607 0 0,'-24'25'8528'0'0,"25"-22"-6879"0"0,0-3-1455 0 0,0 0 0 0 0,0 1 0 0 0,0-1-1 0 0,0 0 1 0 0,0 0 0 0 0,0 0 0 0 0,0 0-1 0 0,0 0 1 0 0,0 0 0 0 0,0 0 0 0 0,0 0 0 0 0,0 0-1 0 0,0 0 1 0 0,0-1 0 0 0,1 1 0 0 0,10-4-189 0 0,-7 2-9 0 0,-1 1 0 0 0,1-1 0 0 0,0 1 0 0 0,-1 0 0 0 0,1 0 0 0 0,0 1 0 0 0,6 0 0 0 0,-1-5-1116 0 0,30-15-543 0 0,-30 15-3861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8751 0 0,'-2'6'362'0'0,"-1"3"38"0"0,3-9-367 0 0,0 0 1 0 0,0 0-1 0 0,0 1 1 0 0,0-1-1 0 0,0 0 1 0 0,0 0-1 0 0,0 0 1 0 0,0 1-1 0 0,1-1 1 0 0,-1 0-1 0 0,0 0 0 0 0,0 0 1 0 0,0 0-1 0 0,0 1 1 0 0,0-1-1 0 0,0 0 1 0 0,1 0-1 0 0,-1 0 1 0 0,0 0-1 0 0,0 0 1 0 0,0 0-1 0 0,0 0 1 0 0,1 1-1 0 0,-1-1 0 0 0,0 0 1 0 0,0 0-1 0 0,0 0 1 0 0,3 0 2523 0 0,7-3-2353 0 0,2-2-198 0 0,-6 2-50 0 0,0 1 0 0 0,0 0 0 0 0,1 0 0 0 0,9-1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6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9215 0 0,'53'-3'2993'0'0,"6"0"-2803"0"0,3 3 475 0 0,3 2 30 0 0,-4-1-102 0 0,-50-1-498 0 0,33 3 353 0 0,0 3-331 0 0,5 5-14 0 0,-10 0 137 0 0,-31-9 45 0 0,0 0 3 0 0,1 1-329 0 0,7 3 265 0 0,1-4-3664 0 0,-14-2 3293 0 0,0 0 1 0 0,0-1-1 0 0,1 1 1 0 0,-1 0-1 0 0,0-1 0 0 0,0 0 1 0 0,6-1-1 0 0,-6 0-63 0 0,0 1 0 0 0,0 1 0 0 0,1-1 1 0 0,-1 0-1 0 0,0 1 0 0 0,0 0 0 0 0,6 0 0 0 0,2-4 65 0 0,33-8-77 0 0,-33 9-350 0 0,-1 1-1281 0 0,41-9-806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44 2759 0 0,'0'0'464'0'0,"2"-8"-270"0"0,4-20 4 0 0,-4 21 1941 0 0,-4 35 193 0 0,-9 17 1361 0 0,-24 60 0 0 0,-5 20-535 0 0,23-54-2386 0 0,5-17 387 0 0,-27 75-1 0 0,39-128-1158 0 0,-3 8-452 0 0,-1 0 1 0 0,0 0 0 0 0,0-1 0 0 0,-1 1 0 0 0,0-1 0 0 0,-6 8 0 0 0,1-7-6319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7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7831 0 0,'-4'13'2811'0'0,"2"-2"2741"0"0,2-11-5461 0 0,1 1 0 0 0,0-1 0 0 0,0 1 0 0 0,0-1 1 0 0,0 1-1 0 0,0-1 0 0 0,0 1 0 0 0,0-1 0 0 0,0 0 0 0 0,0 1 0 0 0,0-1 1 0 0,0 0-1 0 0,0 0 0 0 0,0 0 0 0 0,0 0 0 0 0,2 0 0 0 0,31 3-403 0 0,-34-3 295 0 0,1 0-1 0 0,-1 0 1 0 0,1 0-1 0 0,-1 0 0 0 0,0 0 1 0 0,1 0-1 0 0,-1 0 1 0 0,1 0-1 0 0,-1 1 1 0 0,1-1-1 0 0,-1 0 1 0 0,0 0-1 0 0,1 0 1 0 0,-1 1-1 0 0,0-1 0 0 0,1 0 1 0 0,-1 1-1 0 0,0-1 1 0 0,1 0-1 0 0,-1 1 1 0 0,0-1-1 0 0,0 0 1 0 0,1 1-1 0 0,-1-1 0 0 0,0 0 1 0 0,0 1-1 0 0,0-1 1 0 0,0 1-1 0 0,1-1 1 0 0,-1 0-1 0 0,0 1 1 0 0,0-1-1 0 0,0 1 0 0 0,0-1 1 0 0,0 1-1 0 0,0-1 1 0 0,0 1-1 0 0,-5 14-453 0 0,3-13 377 0 0,-7 17-492 0 0,-1-1 0 0 0,-1-1 0 0 0,0 0 0 0 0,-1-1 0 0 0,-24 25 0 0 0,17-21-370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7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11055 0 0,'1'5'488'0'0,"-2"-1"104"0"0,0-1-472 0 0,1 0-120 0 0,1-2 0 0 0,0 1 0 0 0,1-1 704 0 0,-1 2 128 0 0,2 3 16 0 0,1-2 8 0 0,2 3-376 0 0,0-3-64 0 0,0-1-24 0 0,-1-4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5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26 2303 0 0,'-4'0'66'0'0,"-26"0"827"0"0,14 4 7616 0 0,18-3-8265 0 0,0 0-1 0 0,0 0 1 0 0,0 0 0 0 0,0 0-1 0 0,0-1 1 0 0,0 1 0 0 0,0-1-1 0 0,0 1 1 0 0,1-1 0 0 0,-1 0-1 0 0,0 0 1 0 0,0 0 0 0 0,0 0-1 0 0,5 0 1 0 0,10 0-155 0 0,50-4 299 0 0,-4-2-201 0 0,18-2-150 0 0,20 1-151 0 0,-5 1-60 0 0,-25 2 69 0 0,-32 3-107 0 0,43 0-48 0 0,-39 1-969 0 0,66 0-3837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3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5527 0 0,'0'0'1342'0'0,"9"-5"-2296"0"0,25-18 333 0 0,-26 17 5 0 0,2 3-1381 0 0,27-10 2266 0 0,-28 9 3964 0 0,1 5-3431 0 0,2-2-536 0 0,-5 1 184 0 0,0 0 1 0 0,0 1-1 0 0,0-1 0 0 0,12 4 0 0 0,20 2 193 0 0,-29-4 11 0 0,-7-2-554 0 0,0-1-1 0 0,-1 1 0 0 0,1 0 1 0 0,0-1-1 0 0,0 2 1 0 0,-1-1-1 0 0,1 0 0 0 0,0 0 1 0 0,4 2-1 0 0,-1 0 37 0 0,-1-1 0 0 0,1 0 1 0 0,-1-1-1 0 0,1 1 0 0 0,8-1 0 0 0,40 0 805 0 0,2-2-302 0 0,-1 1-390 0 0,2-1-25 0 0,3 3 0 0 0,-5 0 107 0 0,1 1 138 0 0,1 1-129 0 0,0 1-184 0 0,-7-2-96 0 0,-29 0-51 0 0,29-1 54 0 0,-38-1-52 0 0,36-2 82 0 0,7-5 55 0 0,3-3 20 0 0,2-3 24 0 0,-8 1-112 0 0,12-2-64 0 0,13-3-181 0 0,-13 5-214 0 0,-4 3-106 0 0,-26 5 170 0 0,-25 3-5 0 0,1 0-22 0 0,28-2-97 0 0,-29 3-45 0 0,-1 1-1061 0 0,23 4 979 0 0,-23-4-744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3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2759 0 0,'0'0'443'0'0,"1"16"9258"0"0,16 2-8674 0 0,-12-14 393 0 0,3 0-788 0 0,26 14-65 0 0,-25-14-249 0 0,0-1-107 0 0,26 8-19 0 0,-26-8-48 0 0,2 0-176 0 0,52 18-207 0 0,-20-6 133 0 0,8 5 84 0 0,-2 1 22 0 0,-3 2 14 0 0,-10 1 39 0 0,20 27-322 0 0,-51-45 103 0 0,-2-2-170 0 0,8 12 92 0 0,-8-12-32 0 0,-4-2 177 0 0,-1 0-1 0 0,0 0 0 0 0,0-1 1 0 0,0 1-1 0 0,0 0 0 0 0,0-1 1 0 0,0 1-1 0 0,0-1 1 0 0,-1 0-1 0 0,-2 1 0 0 0,-106 47-2466 0 0,54-26 3506 0 0,-85 48 0 0 0,112-52 70 0 0,0 1 0 0 0,1 1 0 0 0,1 2 0 0 0,-36 36 0 0 0,62-56-1114 0 0,0-1 0 0 0,1 1 0 0 0,-1-1 0 0 0,0 1 0 0 0,1 0 0 0 0,0 0 0 0 0,-2 6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4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10591 0 0,'-1'2'819'0'0,"-6"5"1021"0"0,9-2-1713 0 0,12 22-123 0 0,9-5-67 0 0,-18-18-49 0 0,1 2-15 0 0,2-1 91 0 0,-4-2 32 0 0,0 0 1 0 0,-1-1 0 0 0,1 1 0 0 0,-1 1 0 0 0,0-1 0 0 0,5 6 0 0 0,-3-4 31 0 0,-3-3-10 0 0,0 0-1 0 0,0 0 1 0 0,0 0 0 0 0,0 0 0 0 0,-1 1-1 0 0,1-1 1 0 0,0 0 0 0 0,1 6 0 0 0,2-1 17 0 0,-3-4-6 0 0,0-1-1 0 0,0 1 0 0 0,0 0 0 0 0,-1 0 0 0 0,1 1 0 0 0,-1-1 0 0 0,0 0 0 0 0,2 6 0 0 0,4 17 160 0 0,-1 0 0 0 0,-1 1 0 0 0,-2 0 0 0 0,0-1 0 0 0,-2 1 1 0 0,-3 48-1 0 0,-4-21 663 0 0,-2-1 0 0 0,-24 83 0 0 0,25-111-641 0 0,0 1 0 0 0,2 0 1 0 0,1 0-1 0 0,1 1 0 0 0,1-1 0 0 0,1 1 0 0 0,2 0 0 0 0,0-1 0 0 0,8 37 1 0 0,-8-58-626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5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7 108 11519 0 0,'0'0'528'0'0,"-1"2"-16"0"0,-5 5-314 0 0,14-7-134 0 0,41-6-54 0 0,14-3-10 0 0,7-2 0 0 0,6-1 0 0 0,3 2-13 0 0,3-1-51 0 0,-57 8 51 0 0,43-9 243 0 0,5-3 456 0 0,-1 3-84 0 0,-1 2-158 0 0,-57 9-371 0 0,42-3 296 0 0,-41 3-293 0 0,46 2 310 0 0,16 2 112 0 0,-2 3 44 0 0,-3-1-155 0 0,-1-4-214 0 0,-14-1-121 0 0,17-2-176 0 0,-17 2-292 0 0,-24 0 30 0 0,-25 0-20 0 0,1 0-32 0 0,27-2-130 0 0,-27 2 608 0 0,-3 5 792 0 0,16 14 6 0 0,-22-18-817 0 0,0-1 0 0 0,1 0 0 0 0,-1 0 0 0 0,0 0 0 0 0,0 0 0 0 0,0 0 0 0 0,1 0 0 0 0,-1 0 0 0 0,0 1 0 0 0,0-1 0 0 0,1 0 0 0 0,-1 0 0 0 0,0 0 0 0 0,0 1 0 0 0,0-1 0 0 0,0 0 0 0 0,1 0 0 0 0,-1 0 0 0 0,0 1 0 0 0,0-1 0 0 0,0 0 0 0 0,0 0 0 0 0,0 1 0 0 0,0-1 0 0 0,0 0 0 0 0,0 0 0 0 0,0 1 0 0 0,0-1 0 0 0,0 0 0 0 0,0 1 0 0 0,0-1 0 0 0,0 0 0 0 0,0 0 0 0 0,0 1 0 0 0,0-1 0 0 0,0 0 0 0 0,0 0 0 0 0,0 1 0 0 0,0-1 0 0 0,-8 23 86 0 0,2 0 0 0 0,1 0 0 0 0,1 1-1 0 0,-3 32 1 0 0,4 103 74 0 0,3-124-176 0 0,9 162-7 0 0,-3-115 8 0 0,-8 141 1 0 0,-20-53 423 0 0,9-87 438 0 0,-2 117-1 0 0,20-42-1213 0 0,-4-157 309 0 0,-1-1 1 0 0,0 1 0 0 0,0 0 0 0 0,0-1-1 0 0,0 1 1 0 0,0-1 0 0 0,0 1 0 0 0,0-1-1 0 0,-1 1 1 0 0,1 0 0 0 0,0-1 0 0 0,0 1-1 0 0,0-1 1 0 0,0 1 0 0 0,-1-1 0 0 0,1 1-1 0 0,0-1 1 0 0,-1 1 0 0 0,1-1 0 0 0,0 1 0 0 0,-1-1-1 0 0,1 1 1 0 0,-1-1 0 0 0,1 1 0 0 0,0-1-1 0 0,-1 0 1 0 0,1 1 0 0 0,-1-1 0 0 0,1 0-1 0 0,-1 0 1 0 0,0 1 0 0 0,1-1 0 0 0,-1 0-1 0 0,1 0 1 0 0,-1 0 0 0 0,1 0 0 0 0,-1 1-1 0 0,0-1 1 0 0,1 0 0 0 0,-1 0 0 0 0,1 0-1 0 0,-1 0 1 0 0,1 0 0 0 0,-1 0 0 0 0,0-1 0 0 0,1 1-1 0 0,-1 0 1 0 0,1 0 0 0 0,-1 0 0 0 0,1-1-1 0 0,-1 1 1 0 0,0 0 0 0 0,-32-15-317 0 0,29 13 271 0 0,-77-46 1739 0 0,44 26-1793 0 0,-50-24 0 0 0,16 20-341 0 0,-1 3 1 0 0,-82-15-1 0 0,86 22 491 0 0,-249-33 255 0 0,90 19 826 0 0,205 26-1495 0 0,-62-8 879 0 0,72 11-2561 0 0,0 1-1 0 0,-20 1 1 0 0,21 1-3445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6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6911 0 0,'0'0'2795'0'0,"0"0"-2692"0"0,-1 1 0 0 0,1 0 0 0 0,-1-1 0 0 0,1 1 0 0 0,0 0 0 0 0,-1-1 0 0 0,1 1 0 0 0,-1 0 0 0 0,1 0 0 0 0,0-1 0 0 0,0 1 0 0 0,0 0 0 0 0,-1 0 0 0 0,1 0 0 0 0,0-1 0 0 0,0 3 0 0 0,2 12 407 0 0,-1-11 40 0 0,0 1 158 0 0,36 150 4638 0 0,-14 6-3599 0 0,-20-122-1793 0 0,-2 1 0 0 0,-1 0 1 0 0,-3 0-1 0 0,-1-1 0 0 0,-1 1 1 0 0,-14 46-1 0 0,0-22-258 0 0,-56 211 213 0 0,19 5-1595 0 0,53-255 792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6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9215 0 0,'-2'2'422'0'0,"-16"6"174"0"0,17-8-59 0 0,5 4-541 0 0,14 13 921 0 0,-13-9 41 0 0,-1 48 2131 0 0,-7 93-1 0 0,0 2 341 0 0,6-96-4546 0 0,-1 61-5932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 13359 0 0,'-24'12'1467'0'0,"23"-12"-654"0"0,8 2-597 0 0,0 2-227 0 0,-4-3-38 0 0,0 1 1 0 0,0-1 0 0 0,0 0-1 0 0,0 0 1 0 0,0-1-1 0 0,1 1 1 0 0,-1-1 0 0 0,0 1-1 0 0,0-1 1 0 0,5 0-1 0 0,52 4-820 0 0,-12 1-510 0 0,-39-5 1136 0 0,-6-1 89 0 0,1 2 0 0 0,-1-1 0 0 0,0 0 0 0 0,1 1 0 0 0,-1-1 0 0 0,0 1 0 0 0,1 0 0 0 0,-1 0 1 0 0,6 3-1 0 0,29 9-368 0 0,-29-10 132 0 0,-3 3 542 0 0,19 14 236 0 0,-17-9 48 0 0,-1 5 145 0 0,-2 1 1 0 0,0 0 0 0 0,-1 1 0 0 0,-1-1-1 0 0,1 21 1 0 0,-3-28-314 0 0,-1 0 0 0 0,0-1-1 0 0,0 1 1 0 0,-1 0 0 0 0,0 0 0 0 0,-1 0 0 0 0,0-1-1 0 0,-1 1 1 0 0,0-1 0 0 0,0 1 0 0 0,-7 11 0 0 0,6-15-206 0 0,0-1 0 0 0,0 0 0 0 0,-1 0 0 0 0,0 0 0 0 0,0 0 1 0 0,0 0-1 0 0,0-1 0 0 0,-1 0 0 0 0,0 0 0 0 0,-8 3 0 0 0,-11 5-427 0 0,-33 12 0 0 0,15-8 18 0 0,-30 16 72 0 0,-170 65 880 0 0,218-90-2317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20271 0 0,'-10'17'1984'0'0,"2"0"-1768"0"0,13 6-216 0 0,15 8-1360 0 0,0-7-3712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5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3679 0 0,'-17'27'972'0'0,"16"-26"-993"0"0,-1 1 1 0 0,1-1-1 0 0,0 0 0 0 0,-1 0 0 0 0,1 0 0 0 0,-1 0 0 0 0,0-1 0 0 0,1 1 0 0 0,-1 0 0 0 0,0-1 0 0 0,-1 1 0 0 0,2 0 167 0 0,0-1 0 0 0,1 0 0 0 0,-1 0 0 0 0,0 0 0 0 0,1 0 0 0 0,-1 0 0 0 0,1 1 0 0 0,-1-1 0 0 0,0 0 0 0 0,1 0 0 0 0,-1-1 0 0 0,0 1 0 0 0,1 0 0 0 0,-1 0 0 0 0,0 0 0 0 0,1 0 0 0 0,-1-1-1 0 0,1 1 1 0 0,-2-1 0 0 0,11-1 4223 0 0,15 0-2292 0 0,9 2-441 0 0,-32 0-839 0 0,12 0-677 0 0,37 0-7 0 0,-38 0 311 0 0,0 1-264 0 0,32 5 19 0 0,-33-4 372 0 0,1-1-249 0 0,57 11 650 0 0,-54-10-886 0 0,46 5 140 0 0,0-4-152 0 0,-7 2-56 0 0,-31-3-46 0 0,39 4 36 0 0,-36-5 12 0 0,-18-1 0 0 0,0 0 0 0 0,0 1 0 0 0,0 0 0 0 0,10 3 0 0 0,21 10-80 0 0,-26-14 0 0 0,1 0-60 0 0,7 0 113 0 0,2-3-5212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5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 11055 0 0,'-5'4'390'0'0,"5"-4"-377"0"0,0 0 1 0 0,-1 0-1 0 0,1 0 1 0 0,0 1-1 0 0,0-1 0 0 0,0 0 1 0 0,-1 0-1 0 0,1 0 1 0 0,0 0-1 0 0,0 0 0 0 0,0 0 1 0 0,0 0-1 0 0,-1 0 0 0 0,1 0 1 0 0,0 0-1 0 0,0 0 1 0 0,0 1-1 0 0,0-1 0 0 0,-1 0 1 0 0,1 0-1 0 0,0 0 0 0 0,0 0 1 0 0,0 0-1 0 0,0 1 1 0 0,0-1-1 0 0,0 0 0 0 0,0 0 1 0 0,0 0-1 0 0,-1 1 1 0 0,1-1-1 0 0,0 0 0 0 0,0 0 1 0 0,0 0-1 0 0,0 0 0 0 0,0 1 1 0 0,0-1-1 0 0,0 0 1 0 0,0 0-1 0 0,0 0 0 0 0,0 1 1 0 0,0-1-1 0 0,0 0 1 0 0,0 0-1 0 0,1 0 0 0 0,-1 1 1 0 0,0-1-1 0 0,0 0 0 0 0,0 0 1 0 0,0 0-1 0 0,0 0 1 0 0,0 1-1 0 0,33-1 777 0 0,-14-2-788 0 0,-5 1-58 0 0,1 0 0 0 0,27 2 0 0 0,16 1-287 0 0,-44 2-100 0 0,40 9-107 0 0,-41-10-24 0 0,-4 4 81 0 0,31 26 357 0 0,-31-24 163 0 0,-6-6 28 0 0,0 0 0 0 0,0 0-1 0 0,0 1 1 0 0,0-1 0 0 0,-1 1 0 0 0,1 0-1 0 0,-1 0 1 0 0,0 0 0 0 0,0 0 0 0 0,1 4-1 0 0,21 57 2122 0 0,-21-56-1876 0 0,0 0 1 0 0,-1 0 0 0 0,-1 0-1 0 0,1 1 1 0 0,-1-1 0 0 0,0 13-1 0 0,-2-21-328 0 0,1 0-1 0 0,0 0 1 0 0,-1-1-1 0 0,1 1 1 0 0,-1 0-1 0 0,1 0 1 0 0,-1-1 0 0 0,1 1-1 0 0,-1 0 1 0 0,0 0-1 0 0,1-1 1 0 0,-1 1-1 0 0,0-1 1 0 0,1 1-1 0 0,-1 0 1 0 0,0-1-1 0 0,0 1 1 0 0,1-1-1 0 0,-1 0 1 0 0,0 1-1 0 0,0-1 1 0 0,0 0-1 0 0,0 1 1 0 0,0-1 0 0 0,0 0-1 0 0,0 0 1 0 0,1 0-1 0 0,-3 0 1 0 0,-32 1-1849 0 0,24-1 845 0 0,-26 2-1366 0 0,0 2 0 0 0,-73 17 1 0 0,67-8 2872 0 0,0 1 0 0 0,-47 22 1 0 0,38-10 1140 0 0,1 2 0 0 0,2 3 0 0 0,0 1 0 0 0,-61 55 0 0 0,91-70-6379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9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1233 1375 0 0,'0'0'167'0'0,"-13"16"-595"0"0,9-6 1172 0 0,4-10-662 0 0,0 0 1 0 0,0 0-1 0 0,0 0 0 0 0,0 0 0 0 0,0 0 1 0 0,0 0-1 0 0,0 1 0 0 0,0-1 0 0 0,0 0 1 0 0,0 0-1 0 0,0 0 0 0 0,0 0 0 0 0,0 0 1 0 0,0 0-1 0 0,0 1 0 0 0,0-1 0 0 0,0 0 1 0 0,0 0-1 0 0,0 0 0 0 0,0 0 1 0 0,0 0-1 0 0,0 0 0 0 0,1 1 576 0 0,-1-1-576 0 0,0 0 1 0 0,0 0-1 0 0,0 0 0 0 0,0 1 0 0 0,0-1 1 0 0,0 0-1 0 0,0 0 0 0 0,1 0 0 0 0,-1 0 1 0 0,0 0-1 0 0,0 0 0 0 0,0 0 0 0 0,0 0 1 0 0,0 0-1 0 0,0 0 0 0 0,1 0 0 0 0,-1 0 1 0 0,1 0 33 0 0,0-1 1 0 0,0 1 0 0 0,-1 0-1 0 0,1-1 1 0 0,0 1 0 0 0,0 0 0 0 0,0-1-1 0 0,-1 1 1 0 0,1-1 0 0 0,0 1-1 0 0,0-1 1 0 0,-1 0 0 0 0,1 1-1 0 0,0-1 1 0 0,-1 0 0 0 0,1 0-1 0 0,-1 1 1 0 0,1-1 0 0 0,-1 0-1 0 0,1 0 1 0 0,-1 0 0 0 0,0 1 0 0 0,1-1-1 0 0,-1 0 1 0 0,0 0 0 0 0,0 0-1 0 0,1 0 1 0 0,-1 0 0 0 0,0 0-1 0 0,0 0 1 0 0,0 0 0 0 0,0 0-1 0 0,0-3 178 0 0,0 1-1 0 0,0-1 1 0 0,0 1-1 0 0,0-1 1 0 0,-1 1-1 0 0,1-1 1 0 0,-2-4-1 0 0,-4-4-155 0 0,0 0 0 0 0,-1 0-1 0 0,0 0 1 0 0,-1 1 0 0 0,-9-11-1 0 0,-50-49 529 0 0,62 67-662 0 0,-51-43 1044 0 0,41 36-525 0 0,0-1 0 0 0,-22-24 1 0 0,33 31-488 0 0,0 0 0 0 0,1-1 1 0 0,0 1-1 0 0,0-1 1 0 0,0 1-1 0 0,1-1 0 0 0,0 0 1 0 0,0 0-1 0 0,1 0 1 0 0,-1 0-1 0 0,1 0 0 0 0,0-1 1 0 0,1 1-1 0 0,0 0 1 0 0,0-8-1 0 0,2-11-125 0 0,1-1 1 0 0,10-35-1 0 0,-5 20 35 0 0,35-145-339 0 0,-33 151 339 0 0,2 1 0 0 0,2 1 1 0 0,21-41-1 0 0,-20 52-255 0 0,1 0-1 0 0,0 1 1 0 0,2 1-1 0 0,28-26 1 0 0,-21 22-688 0 0,38-48 0 0 0,-55 63 287 0 0,-2-1 0 0 0,1 0 0 0 0,-1 1 0 0 0,-1-2 0 0 0,0 1 0 0 0,0-1 0 0 0,3-12 0 0 0,-6 15-1869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8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 1375 0 0,'-10'10'1623'0'0,"1"0"-1"0"0,0 1 0 0 0,1 0 0 0 0,0 1 0 0 0,1 0 0 0 0,-8 15 0 0 0,10-14-1036 0 0,0-1 0 0 0,1 1 0 0 0,1 1 0 0 0,-1-1 0 0 0,2 0 0 0 0,0 1 0 0 0,1-1-1 0 0,0 1 1 0 0,1-1 0 0 0,2 19 0 0 0,-1-14-199 0 0,0-1-1 0 0,-1 0 0 0 0,-1 0 1 0 0,-1 0-1 0 0,0 0 0 0 0,-8 26 1 0 0,-4 2-279 0 0,-21 44 0 0 0,-1 3-53 0 0,26-58-20 0 0,-6 36 1 0 0,-8 29 29 0 0,10-63-65 0 0,9-23 0 0 0,0 0 0 0 0,1 1 0 0 0,0 0 0 0 0,1-1 0 0 0,0 1 0 0 0,0 16 0 0 0,2-29-23 0 0,1-1 0 0 0,0 0 0 0 0,0 1 0 0 0,0-1 0 0 0,0 0 1 0 0,0 1-1 0 0,0-1 0 0 0,0 1 0 0 0,-1-1 0 0 0,1 0 0 0 0,0 1 0 0 0,0-1 0 0 0,1 1 0 0 0,-1-1 0 0 0,0 0 0 0 0,0 1 0 0 0,0-1 0 0 0,0 1 0 0 0,0-1 0 0 0,0 0 0 0 0,0 1 0 0 0,1-1 1 0 0,-1 0-1 0 0,0 1 0 0 0,0-1 0 0 0,1 0 0 0 0,-1 1 0 0 0,0-1 0 0 0,0 0 0 0 0,1 0 0 0 0,-1 1 0 0 0,0-1 0 0 0,1 0 0 0 0,-1 0 0 0 0,0 1 0 0 0,1-1 0 0 0,-1 0 0 0 0,0 0 0 0 0,1 0 1 0 0,-1 0-1 0 0,1 0 0 0 0,-1 0 0 0 0,0 0 0 0 0,1 1 0 0 0,-1-1 0 0 0,0 0 0 0 0,1 0 0 0 0,-1 0 0 0 0,1-1 0 0 0,-1 1 0 0 0,0 0 0 0 0,1 0 0 0 0,-1 0 0 0 0,1 0 0 0 0,-1 0 0 0 0,0 0 1 0 0,1 0-1 0 0,-1-1 0 0 0,0 1 0 0 0,1 0 0 0 0,-1 0 0 0 0,0-1 0 0 0,1 1 0 0 0,-1 0 0 0 0,0 0 0 0 0,0-1 0 0 0,1 1 0 0 0,20-21-4769 0 0,-9 4-2056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9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8 140 5527 0 0,'-1'0'143'0'0,"1"1"-1"0"0,-1-1 1 0 0,1 1 0 0 0,-1-1-1 0 0,1 1 1 0 0,-1 0-1 0 0,1-1 1 0 0,-1 1-1 0 0,1 0 1 0 0,0-1-1 0 0,-1 1 1 0 0,1 0-1 0 0,0-1 1 0 0,0 1-1 0 0,-1 0 1 0 0,1 0-1 0 0,0 0 1 0 0,0-1-1 0 0,0 1 1 0 0,0 0-1 0 0,0 0 1 0 0,0-1-1 0 0,0 1 1 0 0,0 0-1 0 0,0 0 1 0 0,1-1 0 0 0,-1 1-1 0 0,0 0 1 0 0,0 0-1 0 0,1-1 1 0 0,-1 1-1 0 0,0 0 1 0 0,1-1-1 0 0,-1 1 1 0 0,1 0-1 0 0,-1-1 1 0 0,1 1-1 0 0,-1-1 1 0 0,1 1-1 0 0,-1 0 1 0 0,1-1-1 0 0,0 0 1 0 0,-1 1-1 0 0,5 1 3473 0 0,8-3-2781 0 0,42-4-54 0 0,-41 4-217 0 0,-1-1-92 0 0,63-11 694 0 0,-25 7-938 0 0,-38 4-15 0 0,-1 1-7 0 0,64-6 278 0 0,-26 3-321 0 0,-37 3 20 0 0,-1 0 8 0 0,36-2 2 0 0,-36 2-9 0 0,1-2-39 0 0,2 2-98 0 0,46-12 264 0 0,5-4-289 0 0,-4-5-33 0 0,-49 18-57 0 0,-4-2-50 0 0,28-14-9 0 0,-35 19 67 0 0,0 0 0 0 0,0 0 0 0 0,0 0-1 0 0,-1 0 1 0 0,1 0 0 0 0,0 0 0 0 0,-1 0 0 0 0,1-1-1 0 0,0 1 1 0 0,-1 0 0 0 0,0-1 0 0 0,1 0 0 0 0,1-2-1 0 0,0-1-253 0 0,7-7-841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9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9 107 4607 0 0,'-8'14'735'0'0,"18"-25"588"0"0,5-5-881 0 0,10-9-348 0 0,33-24 2744 0 0,-49 46-1952 0 0,3-2-494 0 0,-8 3-178 0 0,0 0 0 0 0,0 1 0 0 0,0-1 0 0 0,0 1 0 0 0,0 0 0 0 0,0 0 0 0 0,1 0 0 0 0,-1 1 0 0 0,0-1 0 0 0,6 1 1726 0 0,1 2-1956 0 0,3 0-33 0 0,28 1-698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0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5527 0 0,'-44'34'1663'0'0,"44"-34"-1521"0"0,0 1 0 0 0,0-1 0 0 0,0 0-1 0 0,0 0 1 0 0,0 1 0 0 0,0-1 0 0 0,0 0 0 0 0,0 0 0 0 0,0 1-1 0 0,0-1 1 0 0,0 0 0 0 0,0 0 0 0 0,0 1 0 0 0,0-1 0 0 0,0 0-1 0 0,0 0 1 0 0,0 1 0 0 0,0-1 0 0 0,1 0 0 0 0,-1 0 0 0 0,0 1-1 0 0,0-1 1 0 0,0 0 0 0 0,0 0 0 0 0,1 0 0 0 0,-1 1 0 0 0,0-1-1 0 0,0 0 1 0 0,0 0 0 0 0,1 0 0 0 0,-1 0 0 0 0,0 0 0 0 0,0 1-1 0 0,1-1 1 0 0,-1 0 0 0 0,0 0 0 0 0,0 0 0 0 0,1 0 0 0 0,-1 0 0 0 0,0 0-1 0 0,0 0 1 0 0,1 0 0 0 0,-1 0 0 0 0,12 4 1164 0 0,18-3-564 0 0,19-2-670 0 0,-23-2-12 0 0,-10 1-76 0 0,-5 1-223 0 0,-1-1-1 0 0,1 0 1 0 0,20-8 0 0 0,30-9-4976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4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27 3679 0 0,'-9'3'125'0'0,"8"-5"8"0"0,10-13 101 0 0,-2 2 691 0 0,-8 16-234 0 0,1-1 0 0 0,-1 0 0 0 0,1 0 0 0 0,-1 0 0 0 0,1 0 0 0 0,0 1-1 0 0,0-1 1 0 0,0 0 0 0 0,0 0 0 0 0,0 1 0 0 0,1-1 0 0 0,-1 0 0 0 0,1 0-1 0 0,1 4 1205 0 0,9-4-1775 0 0,34 5-158 0 0,-24-4-24 0 0,20 2 66 0 0,-31-3 726 0 0,1 1-377 0 0,29 9-9 0 0,-29-9 633 0 0,-2 3-907 0 0,27 15-56 0 0,-34-20-2 0 0,-1 1-1 0 0,1-1 0 0 0,0 0 0 0 0,-1 1 1 0 0,1-1-1 0 0,-1 1 0 0 0,1-1 1 0 0,-1 1-1 0 0,0 0 0 0 0,2 3 0 0 0,5 4 358 0 0,-6-8-346 0 0,0-1-1 0 0,0 1 1 0 0,0-1-1 0 0,0 0 1 0 0,0 1 0 0 0,0-1-1 0 0,0 0 1 0 0,0 0-1 0 0,3-1 1 0 0,10-1-88 0 0,30-1-517 0 0,-46 4 638 0 0,1-1 1 0 0,-1 1-1 0 0,1 0 0 0 0,-1 0 0 0 0,1-1 1 0 0,0 1-1 0 0,-1 0 0 0 0,1 0 0 0 0,0 0 1 0 0,0-1-1 0 0,0 1 0 0 0,-1 0 0 0 0,1 0 0 0 0,0 0 1 0 0,0 0-1 0 0,0-1 0 0 0,0 1 0 0 0,1 0 1 0 0,-1 0-1 0 0,0 0 0 0 0,0 0 0 0 0,0-1 1 0 0,1 1-1 0 0,-1 0 0 0 0,0 0 0 0 0,1 0 1 0 0,-1-1-1 0 0,1 1 0 0 0,-1 0 0 0 0,1-1 0 0 0,-1 1 1 0 0,1 0-1 0 0,0 0 0 0 0,33 5-776 0 0,-34-4 818 0 0,-1 0 0 0 0,1 1 0 0 0,0-1-1 0 0,0 0 1 0 0,0 0 0 0 0,0 1 0 0 0,0-1-1 0 0,0 3 1 0 0,7 15 449 0 0,-6-18-547 0 0,0 0 0 0 0,0 0 0 0 0,0 1-1 0 0,0-1 1 0 0,0 0 0 0 0,-1 1 0 0 0,1-1-1 0 0,-1 0 1 0 0,0 1 0 0 0,0-1 0 0 0,0 1-1 0 0,0 3 1 0 0,-3 8-3 0 0,-1-1-1 0 0,0 0 1 0 0,0 0-1 0 0,-10 19 1 0 0,8-20 40 0 0,0 0 1 0 0,2 0-1 0 0,-1 1 0 0 0,1 0 1 0 0,-2 15-1 0 0,4-1 81 0 0,2 34 0 0 0,1-46-137 0 0,0 1-1 0 0,-2 0 0 0 0,0-1 0 0 0,0 1 0 0 0,-2-1 0 0 0,0 0 0 0 0,-7 24 0 0 0,0-12 8 0 0,1 1 0 0 0,2 0 0 0 0,1 1 0 0 0,-3 29 0 0 0,-16 85 12 0 0,5-34 0 0 0,3-34-73 0 0,11-56 36 0 0,2 0 1 0 0,0 1 0 0 0,1-1 0 0 0,1 1 0 0 0,1 27-1 0 0,1-38-45 0 0,0 0 0 0 0,1-1 0 0 0,1 1 0 0 0,-1 0 0 0 0,1-1 0 0 0,1 0 0 0 0,-1 1 0 0 0,1-1 0 0 0,1 0-1 0 0,0 0 1 0 0,5 8 0 0 0,-8-15 34 0 0,-1-1 0 0 0,1 1-1 0 0,-1-1 1 0 0,0 1 0 0 0,1-1-1 0 0,-1 1 1 0 0,0 0 0 0 0,1-1-1 0 0,-1 1 1 0 0,0-1 0 0 0,0 1 0 0 0,1 0-1 0 0,-1-1 1 0 0,0 1 0 0 0,0-1-1 0 0,0 1 1 0 0,0 0 0 0 0,0-1-1 0 0,0 1 1 0 0,0 0 0 0 0,0-1-1 0 0,0 1 1 0 0,0 0 0 0 0,-1-1 0 0 0,1 1-1 0 0,0-1 1 0 0,0 1 0 0 0,-1 0-1 0 0,1-1 1 0 0,0 1 0 0 0,0-1-1 0 0,-1 1 1 0 0,1-1 0 0 0,-1 1 0 0 0,1-1-1 0 0,-1 1 1 0 0,1-1 0 0 0,-1 1-1 0 0,-6 8 161 0 0,14-18-229 0 0,-2-2-2539 0 0,-5 11 2587 0 0,-1-1-1 0 0,1 1 1 0 0,-1 0 0 0 0,1-1-1 0 0,-1 1 1 0 0,1-1-1 0 0,-1 1 1 0 0,1 0-1 0 0,-1 0 1 0 0,0-1-1 0 0,1 1 1 0 0,-1 0-1 0 0,1 0 1 0 0,-1 0 0 0 0,0-1-1 0 0,1 1 1 0 0,-1 0-1 0 0,0 0 1 0 0,1 0-1 0 0,-1 0 1 0 0,1 0-1 0 0,-1 0 1 0 0,0 1-1 0 0,0-1 1 0 0,-26 1 1303 0 0,-28 5 0 0 0,29-2 333 0 0,-28-1-1 0 0,46-3-1311 0 0,1-1 0 0 0,0 0-1 0 0,0 0 1 0 0,-1-1 0 0 0,1 0-1 0 0,-10-4 1 0 0,-8-5-5667 0 0,23 11 4752 0 0,-13-7-6143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5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8 5023 0 0,'-5'3'273'0'0,"1"0"-1"0"0,-1-1 0 0 0,0 0 1 0 0,0 0-1 0 0,-5 1 1 0 0,7-2 94 0 0,-1 0 1 0 0,1 0 0 0 0,-1 0 0 0 0,1 1 0 0 0,0-1 0 0 0,0 1-1 0 0,-1 0 1 0 0,1 0 0 0 0,0 0 0 0 0,1 0 0 0 0,-1 0-1 0 0,-3 4 1 0 0,6-5-264 0 0,0 0-1 0 0,0-1 0 0 0,0 1 1 0 0,0-1-1 0 0,0 1 0 0 0,1 0 1 0 0,-1-1-1 0 0,0 1 0 0 0,0 0 1 0 0,1-1-1 0 0,-1 1 0 0 0,0-1 1 0 0,1 1-1 0 0,-1-1 0 0 0,0 1 1 0 0,1-1-1 0 0,-1 1 0 0 0,1-1 0 0 0,-1 0 1 0 0,1 1-1 0 0,-1-1 0 0 0,1 1 1 0 0,0-1-1 0 0,-1 0 0 0 0,2 1 1 0 0,18 11 1302 0 0,-18-11-1261 0 0,2 3 121 0 0,-2-4-181 0 0,-1 1 1 0 0,0 0-1 0 0,0-1 0 0 0,1 1 1 0 0,-1-1-1 0 0,0 1 0 0 0,1-1 1 0 0,-1 0-1 0 0,0 0 0 0 0,1 1 1 0 0,-1-1-1 0 0,1 0 0 0 0,-1 0 1 0 0,0 0-1 0 0,1-1 1 0 0,2 1-1 0 0,45 1 184 0 0,-37-1 6 0 0,-1-2 2 0 0,29-6-31 0 0,-29 7-20 0 0,2-3 1 0 0,63-13 101 0 0,-38 7-249 0 0,37-5 14 0 0,-62 12-177 0 0,-1 1-3 0 0,36-7 45 0 0,-36 7 100 0 0,0 1 12 0 0,35-5 4 0 0,-36 5 305 0 0,0 0-290 0 0,33 0-1 0 0,-43 0-80 0 0,0 1 0 0 0,0 0 0 0 0,0 0 0 0 0,0 0 0 0 0,0 0 0 0 0,0 0 1 0 0,0 0-1 0 0,0 1 0 0 0,0-1 0 0 0,0 0 0 0 0,0 0 0 0 0,0 1 0 0 0,0-1 0 0 0,0 1 0 0 0,0-1 0 0 0,0 1 0 0 0,0-1 0 0 0,0 1 0 0 0,-1-1 0 0 0,1 1 0 0 0,1 1 0 0 0,-1-1-5 0 0,-1 0 0 0 0,0-1 1 0 0,0 1-1 0 0,0 0 0 0 0,1 0 0 0 0,-1 0 0 0 0,0 0 0 0 0,0 0 0 0 0,0 0 0 0 0,0-1 1 0 0,0 1-1 0 0,-1 0 0 0 0,1 0 0 0 0,0 0 0 0 0,0 0 0 0 0,0 0 0 0 0,-1-1 0 0 0,1 1 0 0 0,-1 1 1 0 0,-3 5-5 0 0,1-1 0 0 0,-2 0 0 0 0,1 0 0 0 0,-7 6 1 0 0,9-9 4 0 0,-1 2 14 0 0,0 1-1 0 0,0-1 0 0 0,0 1 1 0 0,1 0-1 0 0,0 0 0 0 0,0 0 1 0 0,1 0-1 0 0,-1 1 1 0 0,1-1-1 0 0,1 0 0 0 0,-1 11 1 0 0,-1 6 13 0 0,-13 183 516 0 0,6-42-158 0 0,5-144-317 0 0,-1 0 0 0 0,0 0 0 0 0,-1-1 0 0 0,-2 1 1 0 0,0-1-1 0 0,0-1 0 0 0,-19 28 0 0 0,-21 48 215 0 0,41-65-103 0 0,6-24-206 0 0,0-1 1 0 0,0 1 0 0 0,0-1-1 0 0,0 1 1 0 0,-1-1 0 0 0,1 0 0 0 0,-1 0-1 0 0,0 0 1 0 0,-5 7 0 0 0,6-11 17 0 0,1 1-1 0 0,-1-1 1 0 0,0 1 0 0 0,1-1 0 0 0,-1 0-1 0 0,0 0 1 0 0,0 1 0 0 0,1-1 0 0 0,-1 0 0 0 0,0 0-1 0 0,0 0 1 0 0,1 0 0 0 0,-1 0 0 0 0,0 0-1 0 0,0 0 1 0 0,1 0 0 0 0,-1 0 0 0 0,0 0 0 0 0,0 0-1 0 0,1 0 1 0 0,-1-1 0 0 0,0 1 0 0 0,0 0-1 0 0,1-1 1 0 0,-1 1 0 0 0,0 0 0 0 0,1-1 0 0 0,-1 1-1 0 0,1-1 1 0 0,-1 1 0 0 0,0-1 0 0 0,1 1-1 0 0,-1-1 1 0 0,1 1 0 0 0,-1-1 0 0 0,1 0 0 0 0,-1 0-1 0 0,-23-32 32 0 0,17 22-40 0 0,1 4 19 0 0,0-1 0 0 0,0 1 0 0 0,0 1 0 0 0,-1-1 0 0 0,0 1 0 0 0,-1 1 0 0 0,1-1 0 0 0,-1 1 0 0 0,0 0 0 0 0,-1 1 0 0 0,-8-4 0 0 0,6 4 2 0 0,-1 1 0 0 0,1 0 0 0 0,0 1 0 0 0,-1 0 0 0 0,0 1 0 0 0,1 0 0 0 0,-1 1 0 0 0,-18 2 0 0 0,-17 3-874 0 0,-62 15 0 0 0,82-14-282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7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4143 0 0,'11'-12'241'0'0,"0"-1"-1"0"0,-1 0 0 0 0,-1 0 0 0 0,0-1 0 0 0,0 0 1 0 0,11-29-1 0 0,-32 67 6189 0 0,10-22-6191 0 0,1 0 0 0 0,0 0-1 0 0,0 0 1 0 0,1 0 0 0 0,-1 1 0 0 0,0-1 0 0 0,1 0 0 0 0,-1 1-1 0 0,1-1 1 0 0,0 0 0 0 0,0 1 0 0 0,0-1 0 0 0,0 1 0 0 0,0-1-1 0 0,1 3 1 0 0,6 2 504 0 0,15-7 1188 0 0,-8-1-1865 0 0,-7 0 59 0 0,1 1-1 0 0,0-1 1 0 0,0 2-1 0 0,15 1 1 0 0,-9-1-85 0 0,-4-1 83 0 0,-1 1 1 0 0,1 0 0 0 0,18 5-1 0 0,22 4 2 0 0,-37-7 320 0 0,-1-1-296 0 0,37 9-17 0 0,-36-9 110 0 0,-2-1-126 0 0,33 1-23 0 0,-32-2 69 0 0,-2 0-94 0 0,43-5-54 0 0,-1-3-13 0 0,-52 7-1 0 0,0 1 0 0 0,1 0 0 0 0,-1 0 0 0 0,0 0 0 0 0,0 0 0 0 0,1 0 0 0 0,-1 0 0 0 0,0 0 1 0 0,0 0-1 0 0,1 0 0 0 0,-1 0 0 0 0,0 0 0 0 0,0 0 0 0 0,1 0 0 0 0,-1 0 0 0 0,0 0 0 0 0,0 0 0 0 0,1 0 0 0 0,-1 0 0 0 0,0 0 0 0 0,0 0 0 0 0,0 0 0 0 0,1 0 0 0 0,-1 1 0 0 0,0-1 0 0 0,0 0 0 0 0,0 0 0 0 0,1 0 0 0 0,-1 0 0 0 0,0 1 0 0 0,0-1 0 0 0,0 0 0 0 0,1 0 0 0 0,-1 0 0 0 0,0 0 1 0 0,0 1-1 0 0,0-1 0 0 0,0 0 0 0 0,0 0 0 0 0,0 1 0 0 0,0-1 0 0 0,0 0 0 0 0,0 0 0 0 0,1 1 0 0 0,-1-1 0 0 0,0 0 0 0 0,0 0 0 0 0,0 1 0 0 0,0-1 0 0 0,0 0 0 0 0,0 0 0 0 0,-1 1 0 0 0,1-1 0 0 0,0 0 0 0 0,0 0 0 0 0,0 1 0 0 0,0-1 0 0 0,0 0 0 0 0,0 0 0 0 0,0 0 0 0 0,0 1 0 0 0,-1-1 1 0 0,1 0-1 0 0,0 0 0 0 0,0 0 0 0 0,0 1 0 0 0,0-1 0 0 0,-1 0 0 0 0,-11 17-87 0 0,11-15 82 0 0,-11 17 56 0 0,1 1 0 0 0,1 1 0 0 0,1-1 0 0 0,1 1 0 0 0,-9 35 0 0 0,-16 116 442 0 0,16-72-359 0 0,5-20-41 0 0,4 1-1 0 0,3 83 1 0 0,3-82 52 0 0,1-59-144 0 0,-1 0 0 0 0,-5 26 0 0 0,6-43 0 0 0,0-1 0 0 0,0 0 0 0 0,0 0 0 0 0,-1 0 0 0 0,0 0 0 0 0,0 0 0 0 0,0-1 0 0 0,-1 1 0 0 0,0 0 0 0 0,0-1 0 0 0,0 0 0 0 0,0 0 0 0 0,-1 0 0 0 0,1 0 0 0 0,-8 6 0 0 0,8-9 12 0 0,1 0 0 0 0,0 0 0 0 0,-1 0-1 0 0,0 0 1 0 0,1 0 0 0 0,-1-1 0 0 0,0 1 0 0 0,1-1 0 0 0,-1 0-1 0 0,0 0 1 0 0,1 0 0 0 0,-1 0 0 0 0,0 0 0 0 0,1 0-1 0 0,-1-1 1 0 0,0 1 0 0 0,1-1 0 0 0,-1 0 0 0 0,1 0 0 0 0,-1 0-1 0 0,-4-2 1 0 0,-5-4 4 0 0,1 0-1 0 0,-1 0 1 0 0,-11-11 0 0 0,7 5-96 0 0,-1 1 47 0 0,-1-3 98 0 0,0 2 0 0 0,-1 0 0 0 0,0 2 0 0 0,-1 0 0 0 0,-37-15 0 0 0,38 23-1566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9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2303 0 0,'23'-31'2384'0'0,"-27"44"2548"0"0,7-13-3316 0 0,2-12-870 0 0,-4 5 707 0 0,2 6 366 0 0,14 2-139 0 0,-4 0-1620 0 0,-5 0 32 0 0,0-1 0 0 0,-1 0 0 0 0,1-1 0 0 0,14-2 0 0 0,25-2-52 0 0,-35 3 418 0 0,-2 0-288 0 0,56-11 1080 0 0,-22 1-1119 0 0,-33 9-10 0 0,46-1-1 0 0,-53 4-112 0 0,-1 0 0 0 0,0 0 0 0 0,0 1 1 0 0,1-1-1 0 0,-1 1 0 0 0,0 0 0 0 0,0 0 0 0 0,0 0 0 0 0,0 0 0 0 0,0 0 0 0 0,0 1 0 0 0,0-1 0 0 0,0 1 1 0 0,0 0-1 0 0,3 2 0 0 0,11 7 30 0 0,-15-10-3 0 0,1 0-1 0 0,0 0 0 0 0,0 0 1 0 0,-1 0-1 0 0,1 1 1 0 0,-1-1-1 0 0,1 1 1 0 0,-1 0-1 0 0,0 0 1 0 0,0 0-1 0 0,0 0 0 0 0,0 0 1 0 0,0 0-1 0 0,0 1 1 0 0,0-1-1 0 0,-1 0 1 0 0,1 1-1 0 0,-1 0 0 0 0,0-1 1 0 0,0 1-1 0 0,0 0 1 0 0,2 5-1 0 0,-3-7-36 0 0,0 0 3 0 0,0 0 0 0 0,0 0-1 0 0,0 0 1 0 0,1 0-1 0 0,-1 0 1 0 0,0 0-1 0 0,1 0 1 0 0,-1 0 0 0 0,1 0-1 0 0,-1 0 1 0 0,1 0-1 0 0,-1 0 1 0 0,1 0-1 0 0,0 0 1 0 0,1 1-1 0 0,0-1-5 0 0,-1 0 0 0 0,1 0 0 0 0,0 0 0 0 0,0-1 0 0 0,0 1 0 0 0,0-1 0 0 0,0 1-1 0 0,0-1 1 0 0,1 0 0 0 0,-1 0 0 0 0,0 0 0 0 0,0 0 0 0 0,0 0 0 0 0,0 0-1 0 0,0 0 1 0 0,2-1 0 0 0,9-2-8 0 0,-6 2-8 0 0,0-1 1 0 0,1 1-1 0 0,14 1 0 0 0,-22 0 17 0 0,1 0-1 0 0,0 0 1 0 0,-1 0-1 0 0,1 0 0 0 0,-1 0 1 0 0,1 1-1 0 0,0-1 1 0 0,-1 0-1 0 0,1 1 1 0 0,0-1-1 0 0,-1 0 1 0 0,1 1-1 0 0,-1-1 0 0 0,1 1 1 0 0,-1-1-1 0 0,1 1 1 0 0,-1-1-1 0 0,0 1 1 0 0,1-1-1 0 0,-1 1 1 0 0,1-1-1 0 0,-1 1 1 0 0,0-1-1 0 0,0 1 0 0 0,1 0 1 0 0,-1-1-1 0 0,0 1 1 0 0,0 0-1 0 0,0-1 1 0 0,0 1-1 0 0,1 0 1 0 0,-1-1-1 0 0,0 1 1 0 0,0 0-1 0 0,0-1 0 0 0,-1 1 1 0 0,1 0-1 0 0,0 0 1 0 0,-6 36 233 0 0,3-20 43 0 0,1 158 644 0 0,-5-86-825 0 0,-4 99 218 0 0,11-135-282 0 0,7 183 122 0 0,-7-232-149 0 0,-1 0 0 0 0,1 0 0 0 0,-1 0 0 0 0,0 0 0 0 0,0-1 0 0 0,0 1 0 0 0,0 0 0 0 0,-1-1 0 0 0,1 1 0 0 0,-1-1 0 0 0,0 1 0 0 0,0-1 0 0 0,0 0 0 0 0,-1 0 0 0 0,1 0 0 0 0,-1 0 0 0 0,0 0 0 0 0,0-1 0 0 0,0 1 0 0 0,0-1 0 0 0,0 0 0 0 0,0 0 0 0 0,-5 3 0 0 0,6-5 0 0 0,0 0 0 0 0,0 0 0 0 0,0 0 0 0 0,-1 0 0 0 0,1 0 0 0 0,0-1 0 0 0,0 1 0 0 0,0 0 0 0 0,0-1 0 0 0,0 0 0 0 0,0 1 0 0 0,0-1 0 0 0,0 0 0 0 0,0 0 0 0 0,1 0 0 0 0,-1 0 0 0 0,0-1 0 0 0,-1-1 0 0 0,-11-4 0 0 0,-8-1-1 0 0,1 2 0 0 0,-1 0 0 0 0,0 1 0 0 0,0 2 1 0 0,-1 0-1 0 0,1 1 0 0 0,-1 1 0 0 0,0 2 0 0 0,1 0 0 0 0,-1 1 0 0 0,1 1 0 0 0,-25 7 0 0 0,35-7-64 0 0,8-2 33 0 0,0 1 0 0 0,0-1 0 0 0,0 0 1 0 0,0 0-1 0 0,0-1 0 0 0,-1 1 0 0 0,1-1 1 0 0,0 0-1 0 0,0 0 0 0 0,-1 0 0 0 0,-7-2 0 0 0,12 2-23 0 0,-1-1 0 0 0,1 1 0 0 0,0 0 0 0 0,0-1-1 0 0,0 1 1 0 0,-1 0 0 0 0,1-1 0 0 0,0 1 0 0 0,0 0-1 0 0,0-1 1 0 0,0 1 0 0 0,0 0 0 0 0,0-1 0 0 0,0 1-1 0 0,-1 0 1 0 0,1-1 0 0 0,0 1 0 0 0,0 0 0 0 0,0-1-1 0 0,1 1 1 0 0,-1-1 0 0 0,0 1 0 0 0,0 0 0 0 0,0-1-1 0 0,0 1 1 0 0,0 0 0 0 0,0-1 0 0 0,1 1-1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53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53 919 0 0,'-2'-3'233'0'0,"7"-4"530"0"0,7-3 227 0 0,-7 5-737 0 0,0 2 0 0 0,-1-1 0 0 0,2 0 1 0 0,-1 1-1 0 0,0 0 0 0 0,0 0 0 0 0,1 1 0 0 0,7-3 0 0 0,-13 5-227 0 0,0 0-1 0 0,0 0 1 0 0,0 0-1 0 0,1 0 1 0 0,-1 0-1 0 0,0 0 1 0 0,0 0-1 0 0,0 0 1 0 0,0 0-1 0 0,0 0 1 0 0,1 0-1 0 0,-1 0 1 0 0,0 0-1 0 0,0 0 1 0 0,0 0-1 0 0,0 0 1 0 0,0 0-1 0 0,1 0 1 0 0,-1 0-1 0 0,0 0 1 0 0,0 0-1 0 0,0 0 1 0 0,0 0-1 0 0,0 1 1 0 0,0-1-1 0 0,1 0 1 0 0,-1 0-1 0 0,0 0 1 0 0,0 0-1 0 0,0 0 1 0 0,0 0-1 0 0,0 0 1 0 0,0 1-1 0 0,0-1 1 0 0,0 0-1 0 0,0 0 0 0 0,0 0 1 0 0,0 0-1 0 0,0 0 1 0 0,0 1-1 0 0,0-1 1 0 0,0 0-1 0 0,0 0 1 0 0,0 0-1 0 0,0 0 1 0 0,0 1-1 0 0,0-1 1 0 0,-3 12 759 0 0,-8 8 432 0 0,9-16-954 0 0,0-1-1 0 0,0 0 1 0 0,1 1 0 0 0,-1-1 0 0 0,1 1 0 0 0,0 0 0 0 0,0-1 0 0 0,0 1 0 0 0,0 0-1 0 0,1 0 1 0 0,-1 0 0 0 0,1 4 0 0 0,0-7-161 0 0,1 1-1 0 0,-1-1 1 0 0,0 1 0 0 0,1-1-1 0 0,-1 1 1 0 0,1-1-1 0 0,-1 0 1 0 0,1 1 0 0 0,0-1-1 0 0,0 0 1 0 0,-1 1 0 0 0,1-1-1 0 0,0 0 1 0 0,0 0-1 0 0,0 0 1 0 0,0 1 0 0 0,1-1-1 0 0,-1 0 1 0 0,0-1-1 0 0,0 1 1 0 0,1 0 0 0 0,-1 0-1 0 0,0 0 1 0 0,1-1 0 0 0,-1 1-1 0 0,1-1 1 0 0,-1 1-1 0 0,1-1 1 0 0,-1 0 0 0 0,1 1-1 0 0,1-1 1 0 0,-2 0 26 0 0,13-1-27 0 0,51-2-81 0 0,-2 2-6 0 0,-51 0 64 0 0,0 2 64 0 0,34 0 18 0 0,-34-1 29 0 0,2 0 96 0 0,3 1-170 0 0,-2-1 174 0 0,0 1 1 0 0,24-4-1 0 0,-22 2-190 0 0,-2 1 113 0 0,-1-1-1 0 0,28-6 0 0 0,51-9 245 0 0,-1-4-293 0 0,-34 9-211 0 0,-43 8-19 0 0,-1 0-22 0 0,44-7-106 0 0,-43 7-42 0 0,-1 2-10 0 0,69-9-54 0 0,-69 8 288 0 0,43-2-249 0 0,-42 2 234 0 0,-8 1-10 0 0,-1 0 0 0 0,0 1 1 0 0,0-1-1 0 0,0 1 1 0 0,1 1-1 0 0,9 1 0 0 0,-14-2-63 0 0,-1 0 0 0 0,0 1 0 0 0,1-1 0 0 0,-1 1 0 0 0,0-1 0 0 0,1 1 0 0 0,-1 0 0 0 0,0-1 0 0 0,0 1 0 0 0,0 0 0 0 0,0 0 0 0 0,0 0 0 0 0,1 0 0 0 0,-2 0 0 0 0,2 1 0 0 0,0 1-839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5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84 6447 0 0,'0'0'38'0'0,"-1"0"-1"0"0,0 0 1 0 0,1 0-1 0 0,-1 0 0 0 0,1 0 1 0 0,-1 0-1 0 0,1 0 1 0 0,-1-1-1 0 0,0 1 0 0 0,1 0 1 0 0,-1 0-1 0 0,1-1 1 0 0,-1 1-1 0 0,1 0 0 0 0,-1-1 1 0 0,1 1-1 0 0,-1 0 1 0 0,1-1-1 0 0,-1 1 0 0 0,1-1 1 0 0,0 1-1 0 0,-1-1 1 0 0,1 1-1 0 0,0-1 0 0 0,-1 1 1 0 0,1-1-1 0 0,0 1 1 0 0,0-1-1 0 0,-1 1 0 0 0,1-1 1 0 0,0 0-1 0 0,0 1 0 0 0,0-1 1 0 0,0 1-1 0 0,0-1 1 0 0,0 0-1 0 0,0 1 0 0 0,0-1 1 0 0,0 1-1 0 0,0-1 1 0 0,0 0-1 0 0,0 1 0 0 0,1-1 1 0 0,9-37 276 0 0,-2 11-706 0 0,-31 60 4002 0 0,12-10-2273 0 0,2 1 0 0 0,0-1 0 0 0,2 2 0 0 0,-8 38 0 0 0,8-31-713 0 0,-4 22-232 0 0,2 1-1 0 0,2 0 1 0 0,3 1 0 0 0,2-1 0 0 0,10 94 0 0 0,-4-50-1086 0 0,-8-34-3232 0 0,4-54 886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9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0 599 2759 0 0,'10'-19'760'0'0,"2"0"0"0"0,13-18 0 0 0,273-339 9848 0 0,-287 362-10528 0 0,88-110-94 0 0,-98 123 6 0 0,-1 1 1 0 0,1-1-1 0 0,0 0 0 0 0,-1 1 1 0 0,1-1-1 0 0,-1 0 1 0 0,1 1-1 0 0,0-1 1 0 0,0 1-1 0 0,-1-1 1 0 0,1 1-1 0 0,0-1 1 0 0,0 1-1 0 0,0 0 1 0 0,1-1-1 0 0,-2 1 0 0 0,1 0 1 0 0,-1 0-1 0 0,0 1 0 0 0,0-1 1 0 0,1 0-1 0 0,-1 0 0 0 0,0 0 1 0 0,0 1-1 0 0,0-1 0 0 0,1 0 1 0 0,-1 0-1 0 0,0 1 0 0 0,0-1 1 0 0,0 0-1 0 0,0 1 0 0 0,0-1 1 0 0,1 0-1 0 0,-1 0 0 0 0,0 1 1 0 0,0-1-1 0 0,0 0 0 0 0,0 1 1 0 0,0-1-1 0 0,0 0 0 0 0,0 1 1 0 0,0-1-1 0 0,0 0 1 0 0,0 0-1 0 0,-1 1 0 0 0,-5 34-426 0 0,4-27 393 0 0,-8 42 182 0 0,2 0-1 0 0,2 1 1 0 0,2 0 0 0 0,3 0-1 0 0,1 1 1 0 0,11 70-1 0 0,-8-109-309 0 0,-1 0 1 0 0,2-1-1 0 0,-1 1 0 0 0,2-1 0 0 0,0 0 0 0 0,0 0 0 0 0,13 19 1 0 0,5-2-5050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54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2759 0 0,'-5'2'5813'0'0,"10"2"-2731"0"0,11 4-908 0 0,-14-7-1461 0 0,-1 0-602 0 0,-1 0 1 0 0,0 0 0 0 0,1 1 0 0 0,-1-1 0 0 0,0 0 0 0 0,0 0 0 0 0,0 0-1 0 0,0 0 1 0 0,0 0 0 0 0,0 0 0 0 0,0 0 0 0 0,0 0 0 0 0,0 0-1 0 0,-1 0 1 0 0,1 0 0 0 0,0 0 0 0 0,-1 0 0 0 0,1 0 0 0 0,-1 0-1 0 0,1 0 1 0 0,-1 0 0 0 0,1 0 0 0 0,-1 0 0 0 0,0-1 0 0 0,0 2 0 0 0,-23 26 908 0 0,18-21-778 0 0,-9 9-51 0 0,2 1 0 0 0,0 1 0 0 0,1 0 0 0 0,1 1-1 0 0,1 0 1 0 0,-14 34 0 0 0,21-37-1463 0 0,4-6-2725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54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3679 0 0,'-28'19'2336'0'0,"27"-15"-1429"0"0,0 1 0 0 0,1 0 1 0 0,0 0-1 0 0,0 0 0 0 0,0 0 0 0 0,1 6 0 0 0,-1-10-754 0 0,0 0 1 0 0,0 0-1 0 0,1 0 1 0 0,-1 0-1 0 0,0 0 0 0 0,1 0 1 0 0,-1 0-1 0 0,1 0 1 0 0,-1 0-1 0 0,1-1 1 0 0,0 1-1 0 0,-1 0 1 0 0,1 0-1 0 0,0 0 1 0 0,-1-1-1 0 0,1 1 1 0 0,0 0-1 0 0,0-1 1 0 0,0 1-1 0 0,0 0 0 0 0,0-1 1 0 0,0 0-1 0 0,0 1 1 0 0,0-1-1 0 0,0 1 1 0 0,0-1-1 0 0,0 0 1 0 0,1 1-1 0 0,-1-1-217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45 831 0 0,'3'-4'209'0'0,"0"0"0"0"0,1 0 0 0 0,-1 1 0 0 0,1 0 0 0 0,0-1 0 0 0,0 1 0 0 0,0 1 0 0 0,0-1 0 0 0,0 1 0 0 0,1-1 0 0 0,-1 1 0 0 0,1 0 0 0 0,-1 1 0 0 0,1-1 0 0 0,5 0 0 0 0,-11 5 358 0 0,0-1-1 0 0,1 1 1 0 0,-1-1-1 0 0,0 1 0 0 0,0-1 1 0 0,-1 0-1 0 0,1 1 1 0 0,0-1-1 0 0,-3 3 0 0 0,3-4-20 0 0,-26 53 6620 0 0,5 3-4206 0 0,-6 16-1840 0 0,-32 53-981 0 0,-45 102 229 0 0,75-154-265 0 0,-23 89-1 0 0,-9 7-897 0 0,10-35 257 0 0,50-128 614 0 0,0 0 0 0 0,0 1 0 0 0,1-1 0 0 0,-2 14 0 0 0,3-19-50 0 0,0 0-1 0 0,0 0 1 0 0,0 0-1 0 0,0 1 1 0 0,1-1-1 0 0,-1 0 1 0 0,1 0 0 0 0,-1 0-1 0 0,1 0 1 0 0,0-1-1 0 0,0 1 1 0 0,0 0-1 0 0,0 0 1 0 0,0 0-1 0 0,0-1 1 0 0,0 1 0 0 0,0 0-1 0 0,1-1 1 0 0,-1 1-1 0 0,1-1 1 0 0,-1 1-1 0 0,4 1 1 0 0,14 4 17 0 0,42 9-33 0 0,-7-3-30 0 0,-43-11-85 0 0,-5 3-43 0 0,-2-2 102 0 0,0 0-1 0 0,0 0 1 0 0,0 1 0 0 0,-1-1 0 0 0,1 1 0 0 0,-1 0 0 0 0,0 0-1 0 0,0 0 1 0 0,0 0 0 0 0,-1 0 0 0 0,1 1 0 0 0,-1-1-1 0 0,2 8 1 0 0,3 15-231 0 0,-6-20 252 0 0,0 0-1 0 0,1 0 1 0 0,0 0-1 0 0,1-1 0 0 0,-1 1 1 0 0,1 0-1 0 0,0-1 1 0 0,1 0-1 0 0,0 0 0 0 0,0 0 1 0 0,7 8-1 0 0,-9-12-143 0 0,9 0-2704 0 0,42 6-3501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2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7831 0 0,'-12'7'-172'0'0,"11"-6"364"0"0,-1-1 0 0 0,1 1 0 0 0,0-1 0 0 0,0 1 0 0 0,0 0 0 0 0,0 0 0 0 0,-1 0 0 0 0,1-1 0 0 0,0 1 0 0 0,1 0 1 0 0,-1 0-1 0 0,-1 2 0 0 0,2-2 0 0 0,-1 0 0 0 0,1 0 0 0 0,0 1 0 0 0,0-1 0 0 0,0 0 1 0 0,0 0-1 0 0,0 1 0 0 0,0-1 0 0 0,1 0 0 0 0,-1 0 0 0 0,0 1 0 0 0,1-1 0 0 0,-1 0 1 0 0,0 0-1 0 0,1 0 0 0 0,1 3 0 0 0,2 3 175 0 0,0 1 0 0 0,1 0 0 0 0,0-1-1 0 0,0 0 1 0 0,12 11 0 0 0,-16-16-143 0 0,4 3 16 0 0,15 14 70 0 0,-15-15 36 0 0,0 1 6 0 0,16 16-34 0 0,-16-15-146 0 0,1-2-63 0 0,96 81 95 0 0,-100-83-31 0 0,9 1-53 0 0,36 12 0 0 0,-16-11-231 0 0,-25-3-1066 0 0,-15 6-402 0 0,4-4 1157 0 0,-17 12-345 0 0,-36 35 1 0 0,-50 66 4367 0 0,18-17-132 0 0,62-68-2972 0 0,19-20-638 0 0,0-1 1 0 0,-1 0-1 0 0,-16 13 1 0 0,25-23-83 0 0,1 1 0 0 0,-1-1-1 0 0,0 1 1 0 0,0-1 0 0 0,1 0 0 0 0,-1 1 0 0 0,0-1 0 0 0,0 0-1 0 0,1 1 1 0 0,-1-1 0 0 0,0 0 0 0 0,0 0 0 0 0,0 0 0 0 0,0 0-1 0 0,-1 0 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2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38 4143 0 0,'-1'0'122'0'0,"0"-1"0"0"0,0 1 0 0 0,0 0 1 0 0,0-1-1 0 0,0 1 0 0 0,1 0 0 0 0,-1-1 0 0 0,0 1 0 0 0,0-1 0 0 0,0 0 0 0 0,0 1 0 0 0,1-1 0 0 0,-1 0 0 0 0,0 1 0 0 0,1-1 0 0 0,-1 0 0 0 0,0 0 0 0 0,1 0 0 0 0,-1 1 0 0 0,1-1 0 0 0,-1 0 0 0 0,1 0 0 0 0,0 0 0 0 0,-1 0 0 0 0,1 0 0 0 0,-1-2 0 0 0,-8-15 1035 0 0,8 18-1186 0 0,0 0 0 0 0,1 0 0 0 0,-1 0 0 0 0,1 0 0 0 0,-1 1 0 0 0,1-1 0 0 0,0 0 0 0 0,-1 0 0 0 0,1 0 0 0 0,-1 0 0 0 0,1 1 0 0 0,-1-1 0 0 0,1 0 0 0 0,-1 1 0 0 0,1-1 0 0 0,0 0 0 0 0,-1 1 0 0 0,1-1 0 0 0,0 0-1 0 0,-1 1 1 0 0,1-1 0 0 0,0 1 0 0 0,-1-1 0 0 0,1 0 0 0 0,0 1 0 0 0,0-1 0 0 0,0 1 0 0 0,-1-1 0 0 0,1 1 0 0 0,0 0 0 0 0,-9 18 660 0 0,9-19-570 0 0,-71 175 8917 0 0,34-54-6492 0 0,-36 259-1582 0 0,59-298-918 0 0,-12 40-1066 0 0,10-73-2416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182 108 5527 0 0,'-1'0'77'0'0,"0"0"-1"0"0,0-1 0 0 0,0 1 0 0 0,0 0 0 0 0,0-1 0 0 0,0 1 0 0 0,0-1 0 0 0,0 1 0 0 0,0-1 0 0 0,0 1 0 0 0,0-1 0 0 0,0 1 1 0 0,0-1-1 0 0,1 0 0 0 0,-1 0 0 0 0,0 1 0 0 0,0-1 0 0 0,1 0 0 0 0,-1 0 0 0 0,1 0 0 0 0,-1 0 0 0 0,1 0 0 0 0,-1 0 1 0 0,0-2-1 0 0,0 0 92 0 0,0-1 1 0 0,1 0 0 0 0,-1 1 0 0 0,1-1 0 0 0,0 0 0 0 0,0-6-1 0 0,0 8-199 0 0,0 0-1 0 0,0 0 0 0 0,0 0 1 0 0,1 0-1 0 0,-1 0 0 0 0,0 1 1 0 0,1-1-1 0 0,0 0 0 0 0,-1 0 0 0 0,1 0 1 0 0,0 1-1 0 0,0-1 0 0 0,0 0 1 0 0,0 1-1 0 0,0-1 0 0 0,0 1 1 0 0,0-1-1 0 0,0 1 0 0 0,1 0 1 0 0,-1-1-1 0 0,1 1 0 0 0,-1 0 0 0 0,1 0 1 0 0,-1 0-1 0 0,1 0 0 0 0,0 0 1 0 0,0 0-1 0 0,-1 1 0 0 0,1-1 1 0 0,3 0-1 0 0,4-1 530 0 0,1 2 1 0 0,0-1-1 0 0,0 1 1 0 0,0 0-1 0 0,12 3 1 0 0,21-1 2464 0 0,3-2-1875 0 0,-35 0-93 0 0,4-1-392 0 0,44-5-171 0 0,-44 5-31 0 0,0 0-62 0 0,57-3-231 0 0,-47 3-103 0 0,-14 0-17 0 0,1 1 0 0 0,0 0 0 0 0,20 4 0 0 0,40 5-59 0 0,-12 0 59 0 0,17 2 12 0 0,2-4 0 0 0,-13 0-10 0 0,-52-6-57 0 0,-2 0-66 0 0,35 4-25 0 0,-35-4-2 0 0,-1 1-128 0 0,2 2 223 0 0,-8-2-76 0 0,0-1-1 0 0,1 0 1 0 0,-1 0-1 0 0,0 0 0 0 0,1 0 1 0 0,6-1-1 0 0,-5 5-67 0 0,42 38 976 0 0,-48-42-751 0 0,0-1 1 0 0,0 1 0 0 0,1-1 0 0 0,-1 1-1 0 0,0-1 1 0 0,0 0 0 0 0,0 1 0 0 0,1-1-1 0 0,-1 0 1 0 0,0 0 0 0 0,3 0 0 0 0,5 2-872 0 0,-9-1 823 0 0,0-1 0 0 0,0 1 1 0 0,0 0-1 0 0,0-1 1 0 0,0 1-1 0 0,0 0 0 0 0,0-1 1 0 0,0 1-1 0 0,0-1 1 0 0,-1 1-1 0 0,1 0 0 0 0,0-1 1 0 0,0 1-1 0 0,-1-1 1 0 0,1 1-1 0 0,0-1 0 0 0,-1 1 1 0 0,1-1-1 0 0,0 1 0 0 0,-1-1 1 0 0,0 1-1 0 0,-3 5 259 0 0,1 0 0 0 0,-1 0-1 0 0,1 0 1 0 0,1 0-1 0 0,-1 1 1 0 0,1-1 0 0 0,0 1-1 0 0,0-1 1 0 0,1 1 0 0 0,0 0-1 0 0,0 0 1 0 0,1-1 0 0 0,0 1-1 0 0,0 0 1 0 0,0 0 0 0 0,3 11-1 0 0,2 6 152 0 0,2 0 0 0 0,1 0 0 0 0,14 30 0 0 0,-12-30-374 0 0,-1 1 1 0 0,8 28 0 0 0,-14-29-88 0 0,0 0 0 0 0,-1 0-1 0 0,-1 0 1 0 0,-2 0 0 0 0,0 1 0 0 0,-9 44 0 0 0,-46 141 138 0 0,41-161 29 0 0,4-16-50 0 0,3-7 225 0 0,-11 54 0 0 0,17-73-507 0 0,1 0 1 0 0,1 0-1 0 0,0 0 1 0 0,0-1-1 0 0,0 1 0 0 0,1 0 1 0 0,0 0-1 0 0,0 0 1 0 0,0-1-1 0 0,1 1 0 0 0,0 0 1 0 0,1-1-1 0 0,3 8 1 0 0,7-1-589 0 0,-12-13 463 0 0,-8-6 72 0 0,-246-135 2775 0 0,203 115-1620 0 0,15 10-793 0 0,0 2 1 0 0,-1 0-1 0 0,0 3 0 0 0,-1 1 0 0 0,-70-10 1 0 0,41 14 66 0 0,-1 2 0 0 0,-99 7 0 0 0,41 13 1151 0 0,-12 0 849 0 0,136-16-2110 0 0,0 1 0 0 0,0-1 0 0 0,0 0 1 0 0,0 0-1 0 0,0 0 0 0 0,0 0 0 0 0,-1 0 0 0 0,1 0 1 0 0,0 0-1 0 0,0-1 0 0 0,0 1 0 0 0,0 0 0 0 0,0-1 0 0 0,0 1 1 0 0,1 0-1 0 0,-1-1 0 0 0,0 1 0 0 0,0-1 0 0 0,0 1 1 0 0,0-1-1 0 0,0 0 0 0 0,0 1 0 0 0,1-1 0 0 0,-1 0 0 0 0,0 0 1 0 0,1 1-1 0 0,-2-2 0 0 0,2 0-134 0 0,0 0 0 0 0,0 0 0 0 0,-1 0 0 0 0,1 0 0 0 0,0 1 0 0 0,1-1 0 0 0,-1 0 0 0 0,0 0 0 0 0,0 0 0 0 0,1 0 0 0 0,-1 1 0 0 0,1-1 0 0 0,0 0 0 0 0,1-2 0 0 0,5-14-7588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22 5527 0 0,'15'-11'3844'0'0,"6"0"-5021"0"0,-29 20-1073 0 0,-10 10 5175 0 0,11-15-2150 0 0,0 1 0 0 0,0-1 1 0 0,1 1-1 0 0,-8 8 0 0 0,11-10-726 0 0,1 0 0 0 0,0 0-1 0 0,0 1 1 0 0,0-1 0 0 0,0 1 0 0 0,0-1-1 0 0,1 1 1 0 0,0 0 0 0 0,0 0-1 0 0,0-1 1 0 0,-1 6 0 0 0,-3 11 576 0 0,-1 1 0 0 0,-1-1 0 0 0,-1-1 0 0 0,-15 29 0 0 0,11-26-231 0 0,2 1 1 0 0,-14 43-1 0 0,11-5 337 0 0,4 0 0 0 0,1 1 0 0 0,3 73 0 0 0,2-100-1689 0 0,-2 0-1 0 0,-1 0 1 0 0,-1-1 0 0 0,-2 0-1 0 0,-1 0 1 0 0,-17 36 0 0 0,2-2-1887 0 0,18-48-1229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5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 6911 0 0,'0'1'22'0'0,"0"-1"0"0"0,0 0 0 0 0,0 0 0 0 0,0 0 0 0 0,0 0 0 0 0,0 0 0 0 0,0 0 0 0 0,0 0 0 0 0,0 0 0 0 0,0 0-1 0 0,0 0 1 0 0,0 0 0 0 0,0 0 0 0 0,0 0 0 0 0,0 0 0 0 0,0 0 0 0 0,0 0 0 0 0,0 0 0 0 0,0 1 0 0 0,0-1 0 0 0,0 0 0 0 0,0 0-1 0 0,0 0 1 0 0,0 0 0 0 0,0 0 0 0 0,0 0 0 0 0,0 0 0 0 0,0 0 0 0 0,0 0 0 0 0,0 0 0 0 0,0 0 0 0 0,0 0 0 0 0,0 0 0 0 0,0 0-1 0 0,0 1 1 0 0,0-1 0 0 0,0 0 0 0 0,0 0 0 0 0,0 0 0 0 0,0 0 0 0 0,0 0 0 0 0,0 0 0 0 0,0 0 0 0 0,0 0 0 0 0,0 0 0 0 0,-1 0-1 0 0,1 0 1 0 0,0 0 0 0 0,0 0 0 0 0,0 0 0 0 0,0 0 0 0 0,0 0 0 0 0,0 0 0 0 0,0 0 0 0 0,0 0 0 0 0,0 0 0 0 0,0 0 0 0 0,0 0-1 0 0,0 0 1 0 0,9 1 1589 0 0,9-3-219 0 0,-16 2-1038 0 0,9-2-76 0 0,34-8-297 0 0,-34 8-81 0 0,0 0-615 0 0,46-3 2386 0 0,-46 7-976 0 0,53 11 2214 0 0,-17 0-2472 0 0,-35-10 77 0 0,-1 0-304 0 0,3 2-144 0 0,41 11 140 0 0,-6-3-174 0 0,-37-10-133 0 0,-1-1-230 0 0,56 11-801 0 0,-53-11 1065 0 0,39 12-230 0 0,-52-14 263 0 0,0 0 0 0 0,0 0 0 0 0,-1 0 0 0 0,1 0 0 0 0,0 1 0 0 0,0-1 0 0 0,-1 0 0 0 0,1 0 0 0 0,0 1 0 0 0,-1-1 0 0 0,1 0 1 0 0,0 1-1 0 0,-1-1 0 0 0,1 1 0 0 0,-1-1 0 0 0,1 1 0 0 0,-1-1 0 0 0,1 1 0 0 0,-1-1 0 0 0,1 1 0 0 0,-1-1 0 0 0,1 1 0 0 0,-1 0 0 0 0,0-1 0 0 0,1 1 0 0 0,-1 0 0 0 0,0-1 0 0 0,0 1 0 0 0,1 0 0 0 0,-1 0 0 0 0,0-1 0 0 0,0 1 0 0 0,0 0 0 0 0,0 0 0 0 0,0-1 0 0 0,0 1 0 0 0,0 0 0 0 0,0 0 0 0 0,0-1 0 0 0,0 1 0 0 0,0 0 0 0 0,-1-1 0 0 0,1 1 0 0 0,0 0 0 0 0,-1-1 0 0 0,1 2 0 0 0,-4 3 88 0 0,1 0-1 0 0,-1-1 1 0 0,0 1-1 0 0,0-1 1 0 0,-5 5-1 0 0,-7 7 258 0 0,9-6-92 0 0,1-1 0 0 0,0 1 0 0 0,1 0 0 0 0,0 0 0 0 0,1 1 0 0 0,0-1 0 0 0,-5 21 0 0 0,0 11 418 0 0,1 1-1 0 0,3-1 1 0 0,1 1 0 0 0,2 0-1 0 0,5 49 1 0 0,-1-72-502 0 0,3 23-234 0 0,-2 1-1 0 0,-2 0 1 0 0,-7 69-1 0 0,-1-76 16 0 0,-2 1 1 0 0,-1-1-1 0 0,-2 0 0 0 0,-2-1 0 0 0,-1 0 0 0 0,-1-1 0 0 0,-43 64 1 0 0,10-14-1063 0 0,41-78 1431 0 0,8-7-236 0 0,-1 0 1 0 0,1-1-1 0 0,0 1 1 0 0,0-1-1 0 0,0 1 1 0 0,0 0-1 0 0,0-1 1 0 0,0 1-1 0 0,0-1 1 0 0,0 1-1 0 0,1 0 1 0 0,-1-1-1 0 0,0 1 1 0 0,0-1-1 0 0,0 1 1 0 0,0 0-1 0 0,1-1 1 0 0,-1 1-1 0 0,0 0 1 0 0,0-1-1 0 0,0 1 1 0 0,1 0-1 0 0,-1-1 1 0 0,0 1-1 0 0,1 0 1 0 0,-1 0-1 0 0,0-1 1 0 0,1 1-1 0 0,0-1-16 0 0,0 0 1 0 0,0 0-1 0 0,-1 0 0 0 0,1 0 0 0 0,0 0 1 0 0,-1-1-1 0 0,1 1 0 0 0,0 0 0 0 0,-1 0 1 0 0,0-1-1 0 0,1 1 0 0 0,-1 0 1 0 0,0 0-1 0 0,1-1 0 0 0,-1-1 0 0 0,0 2-22 0 0,0 0 0 0 0,-1 0-1 0 0,1 0 1 0 0,0 1 0 0 0,-1-1-1 0 0,1 0 1 0 0,0 0 0 0 0,-1 1-1 0 0,1-1 1 0 0,-1 0 0 0 0,1 1-1 0 0,-1-1 1 0 0,1 1-1 0 0,-1-1 1 0 0,0 1 0 0 0,1-1-1 0 0,-1 1 1 0 0,0-1 0 0 0,0 0-1 0 0,-6-2 1 0 0,1 1-1 0 0,-1 0 0 0 0,1 0 1 0 0,-1 0-1 0 0,-9 0 0 0 0,-11-4 211 0 0,7-2-840 0 0,1-1 0 0 0,0 0 0 0 0,-18-14 0 0 0,20 12-6117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6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 2303 0 0,'0'0'150'0'0,"-1"1"0"0"0,0-1-1 0 0,1 0 1 0 0,-1 1-1 0 0,1-1 1 0 0,-1 1-1 0 0,1 0 1 0 0,-1-1 0 0 0,1 1-1 0 0,-1-1 1 0 0,1 1-1 0 0,-1 0 1 0 0,1-1-1 0 0,0 1 1 0 0,-1 0 0 0 0,1-1-1 0 0,0 1 1 0 0,0 0-1 0 0,0 0 1 0 0,-1-1 0 0 0,1 1-1 0 0,0 0 1 0 0,0 1-1 0 0,15 4 6977 0 0,-4-2-7275 0 0,-18 1 478 0 0,-8-2-43 0 0,-21-10 423 0 0,30 6-680 0 0,1-1 1 0 0,0 1-1 0 0,-1 0 1 0 0,1 0 0 0 0,-1 1-1 0 0,1-1 1 0 0,-1 1 0 0 0,0 1-1 0 0,1-1 1 0 0,-1 1 0 0 0,1 0-1 0 0,-1 0 1 0 0,1 0 0 0 0,0 1-1 0 0,0 0 1 0 0,-1 0 0 0 0,-8 5-1 0 0,6-1 153 0 0,1 0-1 0 0,-1 1 0 0 0,1-1 0 0 0,1 1 0 0 0,-1 1 1 0 0,1-1-1 0 0,0 1 0 0 0,1 0 0 0 0,0 0 1 0 0,0 1-1 0 0,1 0 0 0 0,0 0 0 0 0,1 0 1 0 0,-1 0-1 0 0,-2 18 0 0 0,2-8 17 0 0,1 0 1 0 0,1 0-1 0 0,1 0 0 0 0,0 0 1 0 0,1 0-1 0 0,2 0 1 0 0,3 23-1 0 0,-3-35-156 0 0,-1 1 1 0 0,1-1-1 0 0,1 1 1 0 0,-1-1-1 0 0,1 0 1 0 0,0 0-1 0 0,1-1 0 0 0,0 1 1 0 0,0-1-1 0 0,0 1 1 0 0,1-1-1 0 0,0 0 1 0 0,0-1-1 0 0,1 1 1 0 0,-1-1-1 0 0,1 0 0 0 0,9 6 1 0 0,-14-11-52 0 0,0 0 0 0 0,-1 1 0 0 0,1-1 0 0 0,0 0 0 0 0,-1 0 0 0 0,1 1 0 0 0,0-1 0 0 0,0 0 0 0 0,-1 0 0 0 0,1 0 0 0 0,0 0 0 0 0,0 0 0 0 0,-1 0 0 0 0,1 0 0 0 0,0 0 0 0 0,0 0 0 0 0,0 0 0 0 0,-1 0 0 0 0,1-1 0 0 0,0 1 0 0 0,-1 0 0 0 0,1-1 0 0 0,0 1 0 0 0,-1 0 0 0 0,1-1 0 0 0,0 0 0 0 0,1 0-123 0 0,0 0 0 0 0,-1-1 0 0 0,0 0 0 0 0,1 1 0 0 0,-1-1-1 0 0,0 0 1 0 0,0 0 0 0 0,0 0 0 0 0,2-3 0 0 0,-2 1-395 0 0,1 0 1 0 0,-1 0 0 0 0,0 0 0 0 0,0 0 0 0 0,0-1-1 0 0,0 1 1 0 0,-1 0 0 0 0,0-1 0 0 0,0-5-1 0 0,-1 5 40 0 0,-1 1 0 0 0,0-1 0 0 0,0 1 1 0 0,0-1-1 0 0,0 1 0 0 0,-1 0 0 0 0,0-1 0 0 0,-4-4 0 0 0,4 5 613 0 0,-1 0 1 0 0,1-1 0 0 0,1 1-1 0 0,-1-1 1 0 0,1 0 0 0 0,-3-7-1 0 0,5 12-7 0 0,-1-1-1 0 0,1 0 1 0 0,0 1-1 0 0,0-1 1 0 0,0 0 0 0 0,0 1-1 0 0,0-1 1 0 0,0 0-1 0 0,0 1 1 0 0,0-1-1 0 0,0 0 1 0 0,0 1-1 0 0,1-1 1 0 0,-1 0-1 0 0,0 1 1 0 0,0-1-1 0 0,1 0 1 0 0,-1 1-1 0 0,0-1 1 0 0,1 1-1 0 0,-1-1 1 0 0,1 1 0 0 0,-1-1-1 0 0,0 1 1 0 0,1-1-1 0 0,-1 1 1 0 0,1-1-1 0 0,0 1 1 0 0,-1-1-1 0 0,1 1 1 0 0,-1 0-1 0 0,1-1 1 0 0,0 1-1 0 0,-1 0 1 0 0,1 0-1 0 0,-1-1 1 0 0,1 1-1 0 0,0 0 1 0 0,1 0-1 0 0,34-3 2173 0 0,-21 2-1283 0 0,-14 1 134 0 0,9 2-1037 0 0,31 5-17 0 0,-31-5-57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 58 5527 0 0,'0'0'45'0'0,"0"0"-1"0"0,-1 0 0 0 0,1 0 0 0 0,0 0 1 0 0,0 0-1 0 0,0 0 0 0 0,0 0 0 0 0,-1 0 0 0 0,1 0 1 0 0,0 0-1 0 0,0 1 0 0 0,0-1 0 0 0,0 0 1 0 0,0 0-1 0 0,0 0 0 0 0,0 0 0 0 0,-1 0 1 0 0,1 0-1 0 0,0 0 0 0 0,0 1 0 0 0,0-1 0 0 0,0 0 1 0 0,0 0-1 0 0,0 0 0 0 0,0 0 0 0 0,0 0 1 0 0,0 1-1 0 0,0-1 0 0 0,0 0 0 0 0,0 0 0 0 0,0 0 1 0 0,0 0-1 0 0,0 0 0 0 0,0 1 0 0 0,0-1 1 0 0,0 0-1 0 0,0 0 0 0 0,0 0 0 0 0,0 0 1 0 0,0 1-1 0 0,0-1 0 0 0,0 0 0 0 0,0 0 0 0 0,0 0 1 0 0,0 0-1 0 0,0 0 0 0 0,0 0 0 0 0,1 1 1 0 0,-3 0 397 0 0,-7 1-1117 0 0,-24 0 4778 0 0,30-2-4094 0 0,0-1 0 0 0,0 1 0 0 0,0 0 0 0 0,0 1 0 0 0,-1-1 0 0 0,1 0 0 0 0,0 1 0 0 0,0 0 0 0 0,0-1 0 0 0,0 1 0 0 0,0 1 0 0 0,0-1 0 0 0,0 0 0 0 0,0 1 0 0 0,1-1 0 0 0,-1 1 0 0 0,-4 3 0 0 0,6-4-17 0 0,1-1 0 0 0,0 0 0 0 0,-1 0-1 0 0,1 1 1 0 0,0-1 0 0 0,-1 0 0 0 0,1 1-1 0 0,0-1 1 0 0,-1 1 0 0 0,1-1 0 0 0,0 0-1 0 0,0 1 1 0 0,-1-1 0 0 0,1 1 0 0 0,0-1-1 0 0,0 0 1 0 0,0 1 0 0 0,0-1 0 0 0,0 1-1 0 0,-1-1 1 0 0,1 1 0 0 0,0-1 0 0 0,0 1-1 0 0,0-1 1 0 0,0 1 0 0 0,0-1 0 0 0,1 1-1 0 0,-1-1 1 0 0,0 1 0 0 0,12 5 232 0 0,18-6 231 0 0,-22-2-432 0 0,1 0-1 0 0,-1 0 0 0 0,1-1 1 0 0,8-5-1 0 0,-15 8-14 0 0,-1-1-1 0 0,1 0 1 0 0,-1 0 0 0 0,1 0 0 0 0,-1 0-1 0 0,0 0 1 0 0,0 0 0 0 0,1 0-1 0 0,-1 0 1 0 0,0 0 0 0 0,0-1 0 0 0,2-2-1 0 0,-3 3 15 0 0,0 1 0 0 0,0-1 0 0 0,0 0 0 0 0,0 0 0 0 0,0 0 0 0 0,1 1 0 0 0,-2-1 0 0 0,1 0 0 0 0,0 0 0 0 0,0 0 0 0 0,0 1 0 0 0,0-1 0 0 0,0 0 0 0 0,-1 0 0 0 0,1 1 0 0 0,0-1 0 0 0,-1 0 0 0 0,1 1 0 0 0,0-1 0 0 0,-1 0 0 0 0,1 1 0 0 0,-1-1 0 0 0,1 1 0 0 0,-1-1 0 0 0,0 0 0 0 0,1 1 0 0 0,-1-1 0 0 0,1 1 0 0 0,-2-1 0 0 0,-2-2-86 0 0,1 1-1 0 0,-1 0 1 0 0,0 0-1 0 0,-1 0 1 0 0,1 0-1 0 0,0 1 1 0 0,0 0-1 0 0,-7-2 1 0 0,-18-6-953 0 0,29 9 1028 0 0,0-1 0 0 0,-1 1 0 0 0,1 0 0 0 0,0 0 0 0 0,0 0 0 0 0,0 0 0 0 0,-1-1 0 0 0,1 1 0 0 0,0 0 0 0 0,0 0 0 0 0,0 0 1 0 0,0-1-1 0 0,0 1 0 0 0,0 0 0 0 0,0 0 0 0 0,0-1 0 0 0,-1 1 0 0 0,1 0 0 0 0,0 0 0 0 0,0-1 0 0 0,0 1 0 0 0,0 0 0 0 0,0 0 0 0 0,0-1 0 0 0,0 1 0 0 0,0 0 0 0 0,0 0 0 0 0,1-1 0 0 0,-1 1 0 0 0,0 0 0 0 0,0 0 0 0 0,0-1 0 0 0,0 1 0 0 0,0 0 1 0 0,0 0-1 0 0,0 0 0 0 0,1-1 0 0 0,-1 1 0 0 0,0 0 0 0 0,0 0 0 0 0,0 0 0 0 0,0 0 0 0 0,1-1 0 0 0,-1 1 0 0 0,0 0 0 0 0,1 0 0 0 0,14-11 371 0 0,-14 11-374 0 0,-1-1 0 0 0,1 1 0 0 0,-1 0 0 0 0,1 0 0 0 0,0-1 0 0 0,-1 1 0 0 0,1 0 0 0 0,0 0 0 0 0,-1 0 0 0 0,1 0 1 0 0,0 0-1 0 0,-1 0 0 0 0,1 0 0 0 0,0 0 0 0 0,-1 0 0 0 0,1 0 0 0 0,0 0 0 0 0,-1 0 0 0 0,2 1 0 0 0,-2-1-13 0 0,1 1 0 0 0,-1 0 0 0 0,0-1 0 0 0,0 1 0 0 0,0 0-1 0 0,0-1 1 0 0,0 1 0 0 0,0 0 0 0 0,1-1 0 0 0,-2 1-1 0 0,1 0 1 0 0,0-1 0 0 0,0 1 0 0 0,0 0 0 0 0,0-1 0 0 0,0 1-1 0 0,0 0 1 0 0,-1-1 0 0 0,1 1 0 0 0,0-1 0 0 0,-1 1 0 0 0,1 0-1 0 0,0-1 1 0 0,-1 1 0 0 0,1-1 0 0 0,-1 2 0 0 0,-19 37 841 0 0,2 2 1 0 0,2 0 0 0 0,-15 61 0 0 0,3-8-678 0 0,-36 110-111 0 0,52-158-339 0 0,10-35-72 0 0,-1 0 1 0 0,0 0-1 0 0,-8 18 1 0 0,-22 39 223 0 0,-28 86 1 0 0,60-152 57 0 0,1 1-1 0 0,-1-1 1 0 0,1 0 0 0 0,-1 1 0 0 0,1-1 0 0 0,0 0 0 0 0,0 1 0 0 0,0-1 0 0 0,0 1 0 0 0,0-1-1 0 0,1 1 1 0 0,-1-1 0 0 0,1 0 0 0 0,-1 1 0 0 0,1-1 0 0 0,0 0 0 0 0,0 0 0 0 0,0 0 0 0 0,0 1-1 0 0,1-1 1 0 0,-1 0 0 0 0,0 0 0 0 0,1 0 0 0 0,2 2 0 0 0,10 15-1682 0 0,-14-16 1631 0 0,1 0 0 0 0,0-1 0 0 0,0 1-1 0 0,-1 0 1 0 0,1-1 0 0 0,-1 1 0 0 0,0 0 0 0 0,0-1 0 0 0,0 1 0 0 0,0 0 0 0 0,-1-1-1 0 0,1 1 1 0 0,-1 0 0 0 0,1-1 0 0 0,-1 1 0 0 0,-2 3 0 0 0,-19 42 384 0 0,20-44-275 0 0,-11 23 146 0 0,6-14 92 0 0,0 1 1 0 0,-17 24-1 0 0,21-36-399 0 0,0-1-87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0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2005 9215 0 0,'0'1'45'0'0,"-1"-1"0"0"0,1 1-1 0 0,0-1 1 0 0,-1 1-1 0 0,1-1 1 0 0,-1 0 0 0 0,1 1-1 0 0,0-1 1 0 0,-1 1 0 0 0,1-1-1 0 0,-1 0 1 0 0,1 1-1 0 0,-1-1 1 0 0,0 0 0 0 0,1 0-1 0 0,-1 1 1 0 0,1-1 0 0 0,-1 0-1 0 0,1 0 1 0 0,-1 0-1 0 0,0 0 1 0 0,1 0 0 0 0,-1 0-1 0 0,0 0 1 0 0,1 0-1 0 0,-1 0 1 0 0,1 0 0 0 0,-1 0-1 0 0,0 0 1 0 0,1 0 0 0 0,-1 0-1 0 0,1-1 1 0 0,-1 1-1 0 0,1 0 1 0 0,-1 0 0 0 0,1-1-1 0 0,-1 1 1 0 0,0 0 0 0 0,1-1-1 0 0,0 1 1 0 0,-1 0-1 0 0,1-1 1 0 0,-1 1 0 0 0,1-1-1 0 0,-1 1 1 0 0,1-1 0 0 0,0 1-1 0 0,-1-1 1 0 0,1 1-1 0 0,0-1 1 0 0,0 1 0 0 0,-1-1-1 0 0,1 0 1 0 0,0 1-1 0 0,0-1 1 0 0,0 1 0 0 0,0-1-1 0 0,0 0 1 0 0,0 1 0 0 0,0-2-1 0 0,-2-4-181 0 0,1-1 0 0 0,0 1 0 0 0,0-1 0 0 0,1-6-1 0 0,3-47 445 0 0,3 0-1 0 0,22-93 0 0 0,-8 53 979 0 0,-12 53-1153 0 0,47-224 898 0 0,-42 221-877 0 0,3 0 1 0 0,2 1 0 0 0,31-61-1 0 0,-13 48-344 0 0,2 3 0 0 0,3 1 0 0 0,2 2 1 0 0,54-53-1 0 0,-51 65-9 0 0,-33 33 162 0 0,7-6-74 0 0,34-23 19 0 0,15-5 74 0 0,-50 33 27 0 0,50-25 103 0 0,10-3 114 0 0,-17 9-131 0 0,8-3-89 0 0,-8 4-78 0 0,-49 24-42 0 0,-3 0-12 0 0,30-15-47 0 0,-30 15-197 0 0,2 0-564 0 0,35-19 501 0 0,-35 19 188 0 0,-1 1 81 0 0,2-1 116 0 0,43-16-169 0 0,19-3 206 0 0,7 2 71 0 0,-50 15-4 0 0,41-9-45 0 0,-7 3-39 0 0,-54 12-122 0 0,2-3-46 0 0,66-19-236 0 0,-77 23 129 0 0,9-3-672 0 0,5-2 918 0 0,41-15-2 0 0,42-19 114 0 0,-95 38-50 0 0,2-2-3 0 0,0 1-1 0 0,0 0 1 0 0,0 1 0 0 0,0-1-1 0 0,0 1 1 0 0,0 1 0 0 0,1 0 0 0 0,12-1-1 0 0,-9 9-872 0 0,-9-6 338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5063 0 0,'1'2'195'0'0,"-1"-1"0"0"0,1 1-1 0 0,0-1 1 0 0,-1 1-1 0 0,1-1 1 0 0,0 1-1 0 0,0-1 1 0 0,0 0 0 0 0,0 1-1 0 0,0-1 1 0 0,1 0-1 0 0,-1 0 1 0 0,0 0-1 0 0,1 0 1 0 0,-1 0-1 0 0,0 0 1 0 0,3 1 0 0 0,19 20 2148 0 0,-14-6-962 0 0,-1 0 0 0 0,0 1 0 0 0,8 30 1 0 0,-9-27-704 0 0,0 0 1 0 0,14 26 0 0 0,-7-24-871 0 0,1-1-1 0 0,1 0 1 0 0,0-1 0 0 0,33 29-1 0 0,-33-33-492 0 0,29 42-985 0 0,-45-58 1714 0 0,1 0 1 0 0,-1 1 0 0 0,1-1-1 0 0,0 0 1 0 0,-1 0 0 0 0,1 1-1 0 0,-1-1 1 0 0,1 0 0 0 0,0 0-1 0 0,-1 0 1 0 0,1 0 0 0 0,-1 0-1 0 0,1 0 1 0 0,0 0 0 0 0,-1 0-1 0 0,1 0 1 0 0,0 0 0 0 0,-1 0-1 0 0,1 0 1 0 0,-1-1 0 0 0,1 1-1 0 0,0 0 1 0 0,-1 0 0 0 0,1-1-1 0 0,-1 1 1 0 0,1 0 0 0 0,-1-1-1 0 0,1 1 1 0 0,-1 0 0 0 0,1-1-1 0 0,-1 1 1 0 0,2-1 0 0 0,18-20 71 0 0,-14 14-113 0 0,2-3-42 0 0,-3 5 1 0 0,0 0 0 0 0,0 0-1 0 0,0 1 1 0 0,1 0 0 0 0,-1-1 0 0 0,8-3-1 0 0,-2 0 7 0 0,33-21-120 0 0,11-5-9 0 0,10-3 49 0 0,-8 4-55 0 0,-4 3-389 0 0,-43 24-144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2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5527 0 0,'-3'4'486'0'0,"1"0"0"0"0,-1 1 0 0 0,1-1-1 0 0,0 1 1 0 0,1-1 0 0 0,-1 1-1 0 0,1 0 1 0 0,0 0 0 0 0,0-1 0 0 0,1 1-1 0 0,-1 0 1 0 0,1 7 0 0 0,0-9-261 0 0,2 161 5246 0 0,0-104-4604 0 0,-6 82-1 0 0,-4-88-832 0 0,-2-1 0 0 0,-2 0 0 0 0,-29 79 0 0 0,-76 145-577 0 0,103-246 462 0 0,12-25 46 0 0,-10 20-253 0 0,-1 0 0 0 0,-28 44 1 0 0,38-66-407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3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822 32 3223 0 0,'46'-19'1962'0'0,"-44"18"-804"0"0,13-1-582 0 0,46-5 0 0 0,-46 5 0 0 0,-3 4-1 0 0,37 5-6 0 0,-37-5-1 0 0,0 4 18 0 0,4-1-373 0 0,40 20 932 0 0,-46-19-910 0 0,34 15 928 0 0,-34-16-944 0 0,-3-2-8 0 0,0 0 0 0 0,0 0 0 0 0,0-1 0 0 0,13 3 0 0 0,-8 0-4 0 0,-6-3-9 0 0,1 0 0 0 0,-1 0 0 0 0,1-1 1 0 0,8 2-1 0 0,71 3 435 0 0,-55-6-377 0 0,-14-1-180 0 0,0 0-43 0 0,-1 0 0 0 0,22-5 0 0 0,-18 3-69 0 0,59-11-190 0 0,24-6-631 0 0,-84 15 601 0 0,52-8-1103 0 0,-55 10 1065 0 0,-4 0-231 0 0,0 1 1 0 0,1 1 0 0 0,15 0-1 0 0,55-4-920 0 0,-69 8 1225 0 0,53 11 297 0 0,-2 6 438 0 0,-53-16 161 0 0,2-1 27 0 0,40 10-6 0 0,-40-10-56 0 0,0-1-29 0 0,42 5-4 0 0,-42-5-86 0 0,-1 0-362 0 0,7 1-240 0 0,4 0-970 0 0,36 2 1 0 0,-80-1-4618 0 0,-20 11 4791 0 0,25-9 1352 0 0,9-3-294 0 0,0 0-1 0 0,1 0 1 0 0,-1 1-1 0 0,1-1 1 0 0,0 1-1 0 0,0 0 1 0 0,0 1-1 0 0,0-1 1 0 0,1 1-1 0 0,-1 0 1 0 0,1 0-1 0 0,0 0 1 0 0,1 1-1 0 0,0-1 1 0 0,0 1-1 0 0,-5 11 1 0 0,-1 7 283 0 0,2 1 0 0 0,-9 50 1 0 0,9-43 54 0 0,-2 20 383 0 0,-4 97 1 0 0,13 54 1767 0 0,1-91-1540 0 0,11 48-579 0 0,0-2-3009 0 0,-12-153 2219 0 0,0-1 1 0 0,0 0 0 0 0,0 0 0 0 0,0 1 0 0 0,-1-1 0 0 0,0 0 0 0 0,0 0-1 0 0,0 0 1 0 0,0 0 0 0 0,-1 0 0 0 0,0 0 0 0 0,1 0 0 0 0,-2 0 0 0 0,1-1-1 0 0,0 1 1 0 0,-1-1 0 0 0,1 1 0 0 0,-1-1 0 0 0,0 0 0 0 0,0 0 0 0 0,0 0-1 0 0,-1-1 1 0 0,1 1 0 0 0,-1-1 0 0 0,1 0 0 0 0,-1 0 0 0 0,0 0 0 0 0,-7 3-1 0 0,-11 3-987 0 0,0 0-1 0 0,-1-1 0 0 0,1-2 0 0 0,-41 6 0 0 0,34-9 735 0 0,-1-1 0 0 0,1-2-1 0 0,-40-5 1 0 0,-244-23 3829 0 0,-116-18 4944 0 0,392 41-7295 0 0,0-2 0 0 0,0-1 0 0 0,0-2 0 0 0,2-1 0 0 0,-62-31 0 0 0,61 23-581 0 0,-96-46 739 0 0,115 59-1040 0 0,0 1 0 0 0,-1 1 1 0 0,0 0-1 0 0,0 1 1 0 0,0 2-1 0 0,-21-2 0 0 0,17 4-6 0 0,0 1 0 0 0,-1 1-1 0 0,1 1 1 0 0,0 0 0 0 0,1 2 0 0 0,-1 1 0 0 0,-22 9-1 0 0,-17 11 337 0 0,-60 34 0 0 0,86-41-195 0 0,24-13-164 0 0,6-3-25 0 0,-1 0 1 0 0,0 0-1 0 0,0 0 1 0 0,0-1-1 0 0,0 0 1 0 0,-6 1-1 0 0,11-3-53 0 0,1 0 0 0 0,0 1 0 0 0,0-1 0 0 0,0 0 0 0 0,-1 0-1 0 0,1 0 1 0 0,0 0 0 0 0,0 0 0 0 0,0 0 0 0 0,-1 0 0 0 0,1 0 0 0 0,0 0 0 0 0,0 0-1 0 0,-1 0 1 0 0,1 0 0 0 0,0 0 0 0 0,0 0 0 0 0,0-1 0 0 0,-1 1 0 0 0,1 0 0 0 0,0 0-1 0 0,0 0 1 0 0,0 0 0 0 0,-1 0 0 0 0,1 0 0 0 0,0 0 0 0 0,0-1 0 0 0,0 1 0 0 0,0 0-1 0 0,-1 0 1 0 0,1 0 0 0 0,0 0 0 0 0,0-1 0 0 0,0 1 0 0 0,0 0 0 0 0,0 0 0 0 0,0 0-1 0 0,0-1 1 0 0,0 1 0 0 0,-1 0 0 0 0,1-1 0 0 0,4-10-38 0 0,11-12-1845 0 0,1 1-5573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4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 7367 0 0,'0'1'163'0'0,"0"0"-1"0"0,-1-1 0 0 0,1 1 1 0 0,0 0-1 0 0,0 0 0 0 0,0 0 1 0 0,-1 0-1 0 0,1 0 0 0 0,0 0 1 0 0,0 0-1 0 0,0 0 0 0 0,1-1 1 0 0,-1 1-1 0 0,0 0 0 0 0,0 0 1 0 0,0 0-1 0 0,1 0 0 0 0,-1 0 1 0 0,0-1-1 0 0,1 1 0 0 0,-1 0 1 0 0,1 0-1 0 0,-1 0 0 0 0,1-1 1 0 0,-1 1-1 0 0,1 0 0 0 0,-1-1 1 0 0,1 1-1 0 0,0 0 0 0 0,-1-1 0 0 0,1 1 1 0 0,0-1-1 0 0,0 1 0 0 0,-1-1 1 0 0,2 1-1 0 0,14 14 2242 0 0,-14-12-2265 0 0,-1-1 0 0 0,1 1 0 0 0,-1 1 0 0 0,0-1 0 0 0,0 0 0 0 0,0 0 0 0 0,0 0-1 0 0,-1 0 1 0 0,1 1 0 0 0,-1-1 0 0 0,0 0 0 0 0,0 6 0 0 0,-7 42 275 0 0,3-28-338 0 0,-15 73 109 0 0,-56 172 0 0 0,23-99 21 0 0,38-120-354 0 0,-47 162-70 0 0,13-74-3801 0 0,42-123-1188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4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5063 0 0,'-1'2'570'0'0,"-1"-1"0"0"0,1 0 0 0 0,-1 1 0 0 0,1 0 0 0 0,0-1-1 0 0,-1 1 1 0 0,1 0 0 0 0,0 0 0 0 0,-1 2 0 0 0,-13 37 2712 0 0,10-26-2545 0 0,-3 13-223 0 0,0 1 1 0 0,2 0-1 0 0,-5 45 1 0 0,4 90-1175 0 0,6-120 135 0 0,2 9-4218 0 0,1-30 31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10591 0 0,'-2'5'231'0'0,"0"-1"0"0"0,1 0 0 0 0,0 0-1 0 0,0 1 1 0 0,0-1 0 0 0,0 1-1 0 0,1-1 1 0 0,-1 1 0 0 0,1-1 0 0 0,1 8-1 0 0,10 47 2768 0 0,-2-17-2439 0 0,-6-30-423 0 0,-1 1 0 0 0,-1 0 0 0 0,0 0 0 0 0,-1 0 0 0 0,0 0 1 0 0,-1 0-1 0 0,0 0 0 0 0,-1 0 0 0 0,-1 0 0 0 0,0 0 0 0 0,-1-1 0 0 0,-9 24 0 0 0,-28 49 280 0 0,-51 156-1 0 0,87-223-618 0 0,3-5-113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5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 11519 0 0,'0'1'27'0'0,"-1"-1"-1"0"0,1 0 1 0 0,0 0-1 0 0,0 1 1 0 0,-1-1 0 0 0,1 0-1 0 0,0 1 1 0 0,0-1-1 0 0,0 0 1 0 0,0 1-1 0 0,-1-1 1 0 0,1 0-1 0 0,0 1 1 0 0,0-1-1 0 0,0 1 1 0 0,0-1 0 0 0,0 0-1 0 0,0 1 1 0 0,0-1-1 0 0,0 0 1 0 0,0 1-1 0 0,0-1 1 0 0,0 1-1 0 0,0-1 1 0 0,0 0-1 0 0,0 1 1 0 0,0-1-1 0 0,0 0 1 0 0,1 1 0 0 0,-1-1-1 0 0,0 0 1 0 0,0 1-1 0 0,0-1 1 0 0,0 0-1 0 0,1 1 1 0 0,-1-1-1 0 0,0 0 1 0 0,1 1-1 0 0,-1-1 1 0 0,0 0 0 0 0,0 0-1 0 0,1 0 1 0 0,-1 1-1 0 0,0-1 1 0 0,1 0-1 0 0,-1 0 1 0 0,0 0-1 0 0,1 0 1 0 0,-1 1-1 0 0,0-1 1 0 0,1 0-1 0 0,-1 0 1 0 0,1 0 0 0 0,-1 0-1 0 0,0 0 1 0 0,1 0-1 0 0,-1 0 1 0 0,1 0-1 0 0,26-5 1079 0 0,-21 3-542 0 0,-3 2 55 0 0,11-2-392 0 0,58-7-189 0 0,-51 6-39 0 0,49 0-177 0 0,10 1-403 0 0,-64 3 486 0 0,-4 0 21 0 0,0-1-1 0 0,1 0 1 0 0,18-3 0 0 0,39-4-956 0 0,-52 5-3789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5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5983 0 0,'0'0'464'0'0,"-9"9"4688"0"0,-3 9-4808 0 0,-3 17 997 0 0,3 1 0 0 0,0 0 0 0 0,2 1 0 0 0,-6 48 0 0 0,-3 8 18 0 0,-79 383-943 0 0,96-466-592 0 0,-2 14-813 0 0,0 0-1 0 0,0 43 1 0 0,5-47-5291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1375 0 0,'-18'9'-1088'0'0,"-11"7"7710"0"0,28-15-6224 0 0,0-1 0 0 0,0 1 0 0 0,0 0 0 0 0,0 0 0 0 0,0-1 0 0 0,0 1 0 0 0,0 0-1 0 0,0 0 1 0 0,1 0 0 0 0,-1 0 0 0 0,0 0 0 0 0,1 0 0 0 0,-1 0 0 0 0,0 0 0 0 0,1 1 0 0 0,0-1 0 0 0,-1 0-1 0 0,1 0 1 0 0,-1 2 0 0 0,2-2-327 0 0,-1 0 0 0 0,0 0 0 0 0,1 0 0 0 0,-1 0 0 0 0,0 0 0 0 0,1 0 0 0 0,-1-1 0 0 0,1 1-1 0 0,0 0 1 0 0,-1 0 0 0 0,1-1 0 0 0,0 1 0 0 0,-1 0 0 0 0,1-1 0 0 0,0 1 0 0 0,0-1 0 0 0,0 1 0 0 0,-1-1 0 0 0,1 1-1 0 0,0-1 1 0 0,0 1 0 0 0,0-1 0 0 0,0 0 0 0 0,0 0 0 0 0,0 1 0 0 0,0-1 0 0 0,0 0 0 0 0,0 0 0 0 0,0 0-1 0 0,1 0 1 0 0,34 1 716 0 0,-32-1-577 0 0,-1 0 69 0 0,13-1-197 0 0,48-2-4 0 0,68-1 58 0 0,-62 1-46 0 0,-12-1 54 0 0,0 3 184 0 0,-10 1-234 0 0,-36 0-137 0 0,2 0-24 0 0,87 7-2510 0 0,-93-7-3454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6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3223 0 0,'-1'1'-10'0'0,"0"0"103"0"0,0 0 0 0 0,-1 0 0 0 0,1 0 0 0 0,0 1 0 0 0,0-1 0 0 0,-1 1 0 0 0,1-1 0 0 0,0 1 0 0 0,1-1 0 0 0,-1 1 0 0 0,-1 2 0 0 0,3 15 3524 0 0,3 10-2875 0 0,-2 1-1 0 0,-1 0 1 0 0,-1 0-1 0 0,-5 33 1 0 0,0 16-779 0 0,5-25-1089 0 0,0-31-2670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12E-6BE7-4BF5-BD86-B885A9F87FDC}" type="datetime1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E9F1-107F-4892-ADB7-4F9459E2F209}" type="datetime1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7DEF-A2F8-40A1-9033-83EEF5F928C2}" type="datetime1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F0B3-E2AE-4235-B71D-256165BFE43A}" type="datetime1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06-52D0-43F2-98E7-42F356BF6671}" type="datetime1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2545-3A9C-4DA9-AE44-0BDDAB37CBF6}" type="datetime1">
              <a:rPr lang="en-AU" smtClean="0"/>
              <a:t>8/06/2023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0628-52FD-43B3-A3BC-15760970554A}" type="datetime1">
              <a:rPr lang="en-AU" smtClean="0"/>
              <a:t>8/06/2023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00EC-8FD2-4189-AA4C-8E387311ACC9}" type="datetime1">
              <a:rPr lang="en-AU" smtClean="0"/>
              <a:t>8/06/2023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72C-D65A-4378-9E62-C4D9ECABCA9D}" type="datetime1">
              <a:rPr lang="en-AU" smtClean="0"/>
              <a:t>8/06/2023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C884-BF5F-4322-A8FA-F17288832A57}" type="datetime1">
              <a:rPr lang="en-AU" smtClean="0"/>
              <a:t>8/06/2023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39AC-37C8-4CC5-B22B-A665849CB79B}" type="datetime1">
              <a:rPr lang="en-AU" smtClean="0"/>
              <a:t>8/06/2023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DF8D-D527-4D87-8805-D9E9DD65CDD5}" type="datetime1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.png"/><Relationship Id="rId21" Type="http://schemas.openxmlformats.org/officeDocument/2006/relationships/image" Target="../media/image16.png"/><Relationship Id="rId63" Type="http://schemas.openxmlformats.org/officeDocument/2006/relationships/image" Target="../media/image37.png"/><Relationship Id="rId159" Type="http://schemas.openxmlformats.org/officeDocument/2006/relationships/image" Target="../media/image85.png"/><Relationship Id="rId170" Type="http://schemas.openxmlformats.org/officeDocument/2006/relationships/customXml" Target="../ink/ink85.xml"/><Relationship Id="rId191" Type="http://schemas.openxmlformats.org/officeDocument/2006/relationships/image" Target="../media/image101.png"/><Relationship Id="rId205" Type="http://schemas.openxmlformats.org/officeDocument/2006/relationships/image" Target="../media/image108.png"/><Relationship Id="rId226" Type="http://schemas.openxmlformats.org/officeDocument/2006/relationships/customXml" Target="../ink/ink113.xml"/><Relationship Id="rId247" Type="http://schemas.openxmlformats.org/officeDocument/2006/relationships/image" Target="../media/image129.png"/><Relationship Id="rId107" Type="http://schemas.openxmlformats.org/officeDocument/2006/relationships/image" Target="../media/image59.png"/><Relationship Id="rId11" Type="http://schemas.openxmlformats.org/officeDocument/2006/relationships/image" Target="../media/image11.png"/><Relationship Id="rId32" Type="http://schemas.openxmlformats.org/officeDocument/2006/relationships/customXml" Target="../ink/ink16.xml"/><Relationship Id="rId53" Type="http://schemas.openxmlformats.org/officeDocument/2006/relationships/image" Target="../media/image32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80.png"/><Relationship Id="rId5" Type="http://schemas.openxmlformats.org/officeDocument/2006/relationships/image" Target="../media/image8.png"/><Relationship Id="rId95" Type="http://schemas.openxmlformats.org/officeDocument/2006/relationships/image" Target="../media/image53.png"/><Relationship Id="rId160" Type="http://schemas.openxmlformats.org/officeDocument/2006/relationships/customXml" Target="../ink/ink80.xml"/><Relationship Id="rId181" Type="http://schemas.openxmlformats.org/officeDocument/2006/relationships/image" Target="../media/image96.png"/><Relationship Id="rId216" Type="http://schemas.openxmlformats.org/officeDocument/2006/relationships/customXml" Target="../ink/ink108.xml"/><Relationship Id="rId237" Type="http://schemas.openxmlformats.org/officeDocument/2006/relationships/image" Target="../media/image124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43" Type="http://schemas.openxmlformats.org/officeDocument/2006/relationships/image" Target="../media/image27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5.png"/><Relationship Id="rId85" Type="http://schemas.openxmlformats.org/officeDocument/2006/relationships/image" Target="../media/image48.png"/><Relationship Id="rId150" Type="http://schemas.openxmlformats.org/officeDocument/2006/relationships/customXml" Target="../ink/ink75.xml"/><Relationship Id="rId171" Type="http://schemas.openxmlformats.org/officeDocument/2006/relationships/image" Target="../media/image91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9.png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33" Type="http://schemas.openxmlformats.org/officeDocument/2006/relationships/image" Target="../media/image22.png"/><Relationship Id="rId108" Type="http://schemas.openxmlformats.org/officeDocument/2006/relationships/customXml" Target="../ink/ink54.xml"/><Relationship Id="rId129" Type="http://schemas.openxmlformats.org/officeDocument/2006/relationships/image" Target="../media/image70.png"/><Relationship Id="rId54" Type="http://schemas.openxmlformats.org/officeDocument/2006/relationships/customXml" Target="../ink/ink27.xml"/><Relationship Id="rId75" Type="http://schemas.openxmlformats.org/officeDocument/2006/relationships/image" Target="../media/image43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6.png"/><Relationship Id="rId182" Type="http://schemas.openxmlformats.org/officeDocument/2006/relationships/customXml" Target="../ink/ink91.xml"/><Relationship Id="rId217" Type="http://schemas.openxmlformats.org/officeDocument/2006/relationships/image" Target="../media/image114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35.png"/><Relationship Id="rId23" Type="http://schemas.openxmlformats.org/officeDocument/2006/relationships/image" Target="../media/image17.png"/><Relationship Id="rId119" Type="http://schemas.openxmlformats.org/officeDocument/2006/relationships/image" Target="../media/image65.png"/><Relationship Id="rId44" Type="http://schemas.openxmlformats.org/officeDocument/2006/relationships/customXml" Target="../ink/ink22.xml"/><Relationship Id="rId65" Type="http://schemas.openxmlformats.org/officeDocument/2006/relationships/image" Target="../media/image38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81.png"/><Relationship Id="rId172" Type="http://schemas.openxmlformats.org/officeDocument/2006/relationships/customXml" Target="../ink/ink86.xml"/><Relationship Id="rId193" Type="http://schemas.openxmlformats.org/officeDocument/2006/relationships/image" Target="../media/image102.png"/><Relationship Id="rId207" Type="http://schemas.openxmlformats.org/officeDocument/2006/relationships/image" Target="../media/image109.png"/><Relationship Id="rId228" Type="http://schemas.openxmlformats.org/officeDocument/2006/relationships/customXml" Target="../ink/ink114.xml"/><Relationship Id="rId249" Type="http://schemas.openxmlformats.org/officeDocument/2006/relationships/image" Target="../media/image130.png"/><Relationship Id="rId13" Type="http://schemas.openxmlformats.org/officeDocument/2006/relationships/image" Target="../media/image12.png"/><Relationship Id="rId109" Type="http://schemas.openxmlformats.org/officeDocument/2006/relationships/image" Target="../media/image60.png"/><Relationship Id="rId260" Type="http://schemas.openxmlformats.org/officeDocument/2006/relationships/customXml" Target="../ink/ink130.xml"/><Relationship Id="rId34" Type="http://schemas.openxmlformats.org/officeDocument/2006/relationships/customXml" Target="../ink/ink17.xml"/><Relationship Id="rId55" Type="http://schemas.openxmlformats.org/officeDocument/2006/relationships/image" Target="../media/image33.png"/><Relationship Id="rId76" Type="http://schemas.openxmlformats.org/officeDocument/2006/relationships/customXml" Target="../ink/ink38.xml"/><Relationship Id="rId97" Type="http://schemas.openxmlformats.org/officeDocument/2006/relationships/image" Target="../media/image54.png"/><Relationship Id="rId120" Type="http://schemas.openxmlformats.org/officeDocument/2006/relationships/customXml" Target="../ink/ink60.xml"/><Relationship Id="rId141" Type="http://schemas.openxmlformats.org/officeDocument/2006/relationships/image" Target="../media/image76.png"/><Relationship Id="rId7" Type="http://schemas.openxmlformats.org/officeDocument/2006/relationships/image" Target="../media/image9.png"/><Relationship Id="rId162" Type="http://schemas.openxmlformats.org/officeDocument/2006/relationships/customXml" Target="../ink/ink81.xml"/><Relationship Id="rId183" Type="http://schemas.openxmlformats.org/officeDocument/2006/relationships/image" Target="../media/image97.png"/><Relationship Id="rId218" Type="http://schemas.openxmlformats.org/officeDocument/2006/relationships/customXml" Target="../ink/ink109.xml"/><Relationship Id="rId239" Type="http://schemas.openxmlformats.org/officeDocument/2006/relationships/image" Target="../media/image125.png"/><Relationship Id="rId250" Type="http://schemas.openxmlformats.org/officeDocument/2006/relationships/customXml" Target="../ink/ink125.xml"/><Relationship Id="rId24" Type="http://schemas.openxmlformats.org/officeDocument/2006/relationships/customXml" Target="../ink/ink12.xml"/><Relationship Id="rId45" Type="http://schemas.openxmlformats.org/officeDocument/2006/relationships/image" Target="../media/image28.png"/><Relationship Id="rId66" Type="http://schemas.openxmlformats.org/officeDocument/2006/relationships/customXml" Target="../ink/ink33.xml"/><Relationship Id="rId87" Type="http://schemas.openxmlformats.org/officeDocument/2006/relationships/image" Target="../media/image49.png"/><Relationship Id="rId110" Type="http://schemas.openxmlformats.org/officeDocument/2006/relationships/customXml" Target="../ink/ink55.xml"/><Relationship Id="rId131" Type="http://schemas.openxmlformats.org/officeDocument/2006/relationships/image" Target="../media/image71.png"/><Relationship Id="rId152" Type="http://schemas.openxmlformats.org/officeDocument/2006/relationships/customXml" Target="../ink/ink76.xml"/><Relationship Id="rId173" Type="http://schemas.openxmlformats.org/officeDocument/2006/relationships/image" Target="../media/image92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20.png"/><Relationship Id="rId240" Type="http://schemas.openxmlformats.org/officeDocument/2006/relationships/customXml" Target="../ink/ink120.xml"/><Relationship Id="rId261" Type="http://schemas.openxmlformats.org/officeDocument/2006/relationships/image" Target="../media/image136.png"/><Relationship Id="rId14" Type="http://schemas.openxmlformats.org/officeDocument/2006/relationships/customXml" Target="../ink/ink7.xml"/><Relationship Id="rId35" Type="http://schemas.openxmlformats.org/officeDocument/2006/relationships/image" Target="../media/image23.png"/><Relationship Id="rId56" Type="http://schemas.openxmlformats.org/officeDocument/2006/relationships/customXml" Target="../ink/ink28.xml"/><Relationship Id="rId77" Type="http://schemas.openxmlformats.org/officeDocument/2006/relationships/image" Target="../media/image44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6.png"/><Relationship Id="rId142" Type="http://schemas.openxmlformats.org/officeDocument/2006/relationships/customXml" Target="../ink/ink71.xml"/><Relationship Id="rId163" Type="http://schemas.openxmlformats.org/officeDocument/2006/relationships/image" Target="../media/image87.png"/><Relationship Id="rId184" Type="http://schemas.openxmlformats.org/officeDocument/2006/relationships/customXml" Target="../ink/ink92.xml"/><Relationship Id="rId219" Type="http://schemas.openxmlformats.org/officeDocument/2006/relationships/image" Target="../media/image115.png"/><Relationship Id="rId230" Type="http://schemas.openxmlformats.org/officeDocument/2006/relationships/customXml" Target="../ink/ink115.xml"/><Relationship Id="rId251" Type="http://schemas.openxmlformats.org/officeDocument/2006/relationships/image" Target="../media/image131.png"/><Relationship Id="rId25" Type="http://schemas.openxmlformats.org/officeDocument/2006/relationships/image" Target="../media/image18.png"/><Relationship Id="rId46" Type="http://schemas.openxmlformats.org/officeDocument/2006/relationships/customXml" Target="../ink/ink23.xml"/><Relationship Id="rId67" Type="http://schemas.openxmlformats.org/officeDocument/2006/relationships/image" Target="../media/image39.png"/><Relationship Id="rId88" Type="http://schemas.openxmlformats.org/officeDocument/2006/relationships/customXml" Target="../ink/ink44.xml"/><Relationship Id="rId111" Type="http://schemas.openxmlformats.org/officeDocument/2006/relationships/image" Target="../media/image61.png"/><Relationship Id="rId132" Type="http://schemas.openxmlformats.org/officeDocument/2006/relationships/customXml" Target="../ink/ink66.xml"/><Relationship Id="rId153" Type="http://schemas.openxmlformats.org/officeDocument/2006/relationships/image" Target="../media/image82.png"/><Relationship Id="rId174" Type="http://schemas.openxmlformats.org/officeDocument/2006/relationships/customXml" Target="../ink/ink87.xml"/><Relationship Id="rId195" Type="http://schemas.openxmlformats.org/officeDocument/2006/relationships/image" Target="../media/image103.png"/><Relationship Id="rId209" Type="http://schemas.openxmlformats.org/officeDocument/2006/relationships/image" Target="../media/image110.png"/><Relationship Id="rId220" Type="http://schemas.openxmlformats.org/officeDocument/2006/relationships/customXml" Target="../ink/ink110.xml"/><Relationship Id="rId241" Type="http://schemas.openxmlformats.org/officeDocument/2006/relationships/image" Target="../media/image126.png"/><Relationship Id="rId15" Type="http://schemas.openxmlformats.org/officeDocument/2006/relationships/image" Target="../media/image13.png"/><Relationship Id="rId36" Type="http://schemas.openxmlformats.org/officeDocument/2006/relationships/customXml" Target="../ink/ink18.xml"/><Relationship Id="rId57" Type="http://schemas.openxmlformats.org/officeDocument/2006/relationships/image" Target="../media/image34.png"/><Relationship Id="rId262" Type="http://schemas.openxmlformats.org/officeDocument/2006/relationships/customXml" Target="../ink/ink131.xml"/><Relationship Id="rId78" Type="http://schemas.openxmlformats.org/officeDocument/2006/relationships/customXml" Target="../ink/ink39.xml"/><Relationship Id="rId99" Type="http://schemas.openxmlformats.org/officeDocument/2006/relationships/image" Target="../media/image55.png"/><Relationship Id="rId101" Type="http://schemas.openxmlformats.org/officeDocument/2006/relationships/image" Target="../media/image56.png"/><Relationship Id="rId122" Type="http://schemas.openxmlformats.org/officeDocument/2006/relationships/customXml" Target="../ink/ink61.xml"/><Relationship Id="rId143" Type="http://schemas.openxmlformats.org/officeDocument/2006/relationships/image" Target="../media/image77.png"/><Relationship Id="rId164" Type="http://schemas.openxmlformats.org/officeDocument/2006/relationships/customXml" Target="../ink/ink82.xml"/><Relationship Id="rId185" Type="http://schemas.openxmlformats.org/officeDocument/2006/relationships/image" Target="../media/image98.png"/><Relationship Id="rId9" Type="http://schemas.openxmlformats.org/officeDocument/2006/relationships/image" Target="../media/image10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21.png"/><Relationship Id="rId252" Type="http://schemas.openxmlformats.org/officeDocument/2006/relationships/customXml" Target="../ink/ink126.xml"/><Relationship Id="rId47" Type="http://schemas.openxmlformats.org/officeDocument/2006/relationships/image" Target="../media/image29.png"/><Relationship Id="rId68" Type="http://schemas.openxmlformats.org/officeDocument/2006/relationships/customXml" Target="../ink/ink34.xml"/><Relationship Id="rId89" Type="http://schemas.openxmlformats.org/officeDocument/2006/relationships/image" Target="../media/image50.png"/><Relationship Id="rId112" Type="http://schemas.openxmlformats.org/officeDocument/2006/relationships/customXml" Target="../ink/ink56.xml"/><Relationship Id="rId133" Type="http://schemas.openxmlformats.org/officeDocument/2006/relationships/image" Target="../media/image72.png"/><Relationship Id="rId154" Type="http://schemas.openxmlformats.org/officeDocument/2006/relationships/customXml" Target="../ink/ink77.xml"/><Relationship Id="rId175" Type="http://schemas.openxmlformats.org/officeDocument/2006/relationships/image" Target="../media/image93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6.png"/><Relationship Id="rId242" Type="http://schemas.openxmlformats.org/officeDocument/2006/relationships/customXml" Target="../ink/ink121.xml"/><Relationship Id="rId263" Type="http://schemas.openxmlformats.org/officeDocument/2006/relationships/image" Target="../media/image137.png"/><Relationship Id="rId37" Type="http://schemas.openxmlformats.org/officeDocument/2006/relationships/image" Target="../media/image24.png"/><Relationship Id="rId58" Type="http://schemas.openxmlformats.org/officeDocument/2006/relationships/customXml" Target="../ink/ink29.xml"/><Relationship Id="rId79" Type="http://schemas.openxmlformats.org/officeDocument/2006/relationships/image" Target="../media/image45.png"/><Relationship Id="rId102" Type="http://schemas.openxmlformats.org/officeDocument/2006/relationships/customXml" Target="../ink/ink51.xml"/><Relationship Id="rId123" Type="http://schemas.openxmlformats.org/officeDocument/2006/relationships/image" Target="../media/image67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8.png"/><Relationship Id="rId186" Type="http://schemas.openxmlformats.org/officeDocument/2006/relationships/customXml" Target="../ink/ink93.xml"/><Relationship Id="rId211" Type="http://schemas.openxmlformats.org/officeDocument/2006/relationships/image" Target="../media/image111.png"/><Relationship Id="rId232" Type="http://schemas.openxmlformats.org/officeDocument/2006/relationships/customXml" Target="../ink/ink116.xml"/><Relationship Id="rId253" Type="http://schemas.openxmlformats.org/officeDocument/2006/relationships/image" Target="../media/image132.png"/><Relationship Id="rId27" Type="http://schemas.openxmlformats.org/officeDocument/2006/relationships/image" Target="../media/image19.png"/><Relationship Id="rId48" Type="http://schemas.openxmlformats.org/officeDocument/2006/relationships/customXml" Target="../ink/ink24.xml"/><Relationship Id="rId69" Type="http://schemas.openxmlformats.org/officeDocument/2006/relationships/image" Target="../media/image40.png"/><Relationship Id="rId113" Type="http://schemas.openxmlformats.org/officeDocument/2006/relationships/image" Target="../media/image62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3.png"/><Relationship Id="rId176" Type="http://schemas.openxmlformats.org/officeDocument/2006/relationships/customXml" Target="../ink/ink88.xml"/><Relationship Id="rId197" Type="http://schemas.openxmlformats.org/officeDocument/2006/relationships/image" Target="../media/image104.png"/><Relationship Id="rId201" Type="http://schemas.openxmlformats.org/officeDocument/2006/relationships/image" Target="../media/image106.png"/><Relationship Id="rId222" Type="http://schemas.openxmlformats.org/officeDocument/2006/relationships/customXml" Target="../ink/ink111.xml"/><Relationship Id="rId243" Type="http://schemas.openxmlformats.org/officeDocument/2006/relationships/image" Target="../media/image127.png"/><Relationship Id="rId17" Type="http://schemas.openxmlformats.org/officeDocument/2006/relationships/image" Target="../media/image14.png"/><Relationship Id="rId38" Type="http://schemas.openxmlformats.org/officeDocument/2006/relationships/customXml" Target="../ink/ink19.xml"/><Relationship Id="rId59" Type="http://schemas.openxmlformats.org/officeDocument/2006/relationships/image" Target="../media/image35.png"/><Relationship Id="rId103" Type="http://schemas.openxmlformats.org/officeDocument/2006/relationships/image" Target="../media/image57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51.png"/><Relationship Id="rId145" Type="http://schemas.openxmlformats.org/officeDocument/2006/relationships/image" Target="../media/image78.png"/><Relationship Id="rId166" Type="http://schemas.openxmlformats.org/officeDocument/2006/relationships/customXml" Target="../ink/ink83.xml"/><Relationship Id="rId187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22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30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6.png"/><Relationship Id="rId135" Type="http://schemas.openxmlformats.org/officeDocument/2006/relationships/image" Target="../media/image73.png"/><Relationship Id="rId156" Type="http://schemas.openxmlformats.org/officeDocument/2006/relationships/customXml" Target="../ink/ink78.xml"/><Relationship Id="rId177" Type="http://schemas.openxmlformats.org/officeDocument/2006/relationships/image" Target="../media/image94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7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5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8.png"/><Relationship Id="rId146" Type="http://schemas.openxmlformats.org/officeDocument/2006/relationships/customXml" Target="../ink/ink73.xml"/><Relationship Id="rId167" Type="http://schemas.openxmlformats.org/officeDocument/2006/relationships/image" Target="../media/image89.png"/><Relationship Id="rId188" Type="http://schemas.openxmlformats.org/officeDocument/2006/relationships/customXml" Target="../ink/ink94.xml"/><Relationship Id="rId71" Type="http://schemas.openxmlformats.org/officeDocument/2006/relationships/image" Target="../media/image41.png"/><Relationship Id="rId92" Type="http://schemas.openxmlformats.org/officeDocument/2006/relationships/customXml" Target="../ink/ink46.xml"/><Relationship Id="rId213" Type="http://schemas.openxmlformats.org/officeDocument/2006/relationships/image" Target="../media/image112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20.png"/><Relationship Id="rId255" Type="http://schemas.openxmlformats.org/officeDocument/2006/relationships/image" Target="../media/image133.png"/><Relationship Id="rId40" Type="http://schemas.openxmlformats.org/officeDocument/2006/relationships/customXml" Target="../ink/ink20.xml"/><Relationship Id="rId115" Type="http://schemas.openxmlformats.org/officeDocument/2006/relationships/image" Target="../media/image63.png"/><Relationship Id="rId136" Type="http://schemas.openxmlformats.org/officeDocument/2006/relationships/customXml" Target="../ink/ink68.xml"/><Relationship Id="rId157" Type="http://schemas.openxmlformats.org/officeDocument/2006/relationships/image" Target="../media/image84.png"/><Relationship Id="rId178" Type="http://schemas.openxmlformats.org/officeDocument/2006/relationships/customXml" Target="../ink/ink89.xml"/><Relationship Id="rId61" Type="http://schemas.openxmlformats.org/officeDocument/2006/relationships/image" Target="../media/image36.png"/><Relationship Id="rId82" Type="http://schemas.openxmlformats.org/officeDocument/2006/relationships/customXml" Target="../ink/ink41.xml"/><Relationship Id="rId199" Type="http://schemas.openxmlformats.org/officeDocument/2006/relationships/image" Target="../media/image105.png"/><Relationship Id="rId203" Type="http://schemas.openxmlformats.org/officeDocument/2006/relationships/image" Target="../media/image107.png"/><Relationship Id="rId19" Type="http://schemas.openxmlformats.org/officeDocument/2006/relationships/image" Target="../media/image15.png"/><Relationship Id="rId224" Type="http://schemas.openxmlformats.org/officeDocument/2006/relationships/customXml" Target="../ink/ink112.xml"/><Relationship Id="rId245" Type="http://schemas.openxmlformats.org/officeDocument/2006/relationships/image" Target="../media/image128.png"/><Relationship Id="rId30" Type="http://schemas.openxmlformats.org/officeDocument/2006/relationships/customXml" Target="../ink/ink15.xml"/><Relationship Id="rId105" Type="http://schemas.openxmlformats.org/officeDocument/2006/relationships/image" Target="../media/image58.png"/><Relationship Id="rId126" Type="http://schemas.openxmlformats.org/officeDocument/2006/relationships/customXml" Target="../ink/ink63.xml"/><Relationship Id="rId147" Type="http://schemas.openxmlformats.org/officeDocument/2006/relationships/image" Target="../media/image79.png"/><Relationship Id="rId168" Type="http://schemas.openxmlformats.org/officeDocument/2006/relationships/customXml" Target="../ink/ink84.xml"/><Relationship Id="rId51" Type="http://schemas.openxmlformats.org/officeDocument/2006/relationships/image" Target="../media/image31.png"/><Relationship Id="rId72" Type="http://schemas.openxmlformats.org/officeDocument/2006/relationships/customXml" Target="../ink/ink36.xml"/><Relationship Id="rId93" Type="http://schemas.openxmlformats.org/officeDocument/2006/relationships/image" Target="../media/image52.png"/><Relationship Id="rId189" Type="http://schemas.openxmlformats.org/officeDocument/2006/relationships/image" Target="../media/image100.png"/><Relationship Id="rId3" Type="http://schemas.openxmlformats.org/officeDocument/2006/relationships/image" Target="../media/image7.png"/><Relationship Id="rId214" Type="http://schemas.openxmlformats.org/officeDocument/2006/relationships/customXml" Target="../ink/ink107.xml"/><Relationship Id="rId235" Type="http://schemas.openxmlformats.org/officeDocument/2006/relationships/image" Target="../media/image123.png"/><Relationship Id="rId256" Type="http://schemas.openxmlformats.org/officeDocument/2006/relationships/customXml" Target="../ink/ink128.xml"/><Relationship Id="rId116" Type="http://schemas.openxmlformats.org/officeDocument/2006/relationships/customXml" Target="../ink/ink58.xml"/><Relationship Id="rId137" Type="http://schemas.openxmlformats.org/officeDocument/2006/relationships/image" Target="../media/image74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6.png"/><Relationship Id="rId62" Type="http://schemas.openxmlformats.org/officeDocument/2006/relationships/customXml" Target="../ink/ink31.xml"/><Relationship Id="rId83" Type="http://schemas.openxmlformats.org/officeDocument/2006/relationships/image" Target="../media/image47.png"/><Relationship Id="rId179" Type="http://schemas.openxmlformats.org/officeDocument/2006/relationships/image" Target="../media/image95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8.png"/><Relationship Id="rId246" Type="http://schemas.openxmlformats.org/officeDocument/2006/relationships/customXml" Target="../ink/ink123.xml"/><Relationship Id="rId106" Type="http://schemas.openxmlformats.org/officeDocument/2006/relationships/customXml" Target="../ink/ink53.xml"/><Relationship Id="rId127" Type="http://schemas.openxmlformats.org/officeDocument/2006/relationships/image" Target="../media/image69.png"/><Relationship Id="rId10" Type="http://schemas.openxmlformats.org/officeDocument/2006/relationships/customXml" Target="../ink/ink5.xml"/><Relationship Id="rId31" Type="http://schemas.openxmlformats.org/officeDocument/2006/relationships/image" Target="../media/image21.png"/><Relationship Id="rId52" Type="http://schemas.openxmlformats.org/officeDocument/2006/relationships/customXml" Target="../ink/ink26.xml"/><Relationship Id="rId73" Type="http://schemas.openxmlformats.org/officeDocument/2006/relationships/image" Target="../media/image42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90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13.png"/><Relationship Id="rId236" Type="http://schemas.openxmlformats.org/officeDocument/2006/relationships/customXml" Target="../ink/ink118.xml"/><Relationship Id="rId257" Type="http://schemas.openxmlformats.org/officeDocument/2006/relationships/image" Target="../media/image134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customXml" Target="../ink/ink1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4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1.png"/><Relationship Id="rId7" Type="http://schemas.openxmlformats.org/officeDocument/2006/relationships/image" Target="../media/image14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3.png"/><Relationship Id="rId10" Type="http://schemas.openxmlformats.org/officeDocument/2006/relationships/image" Target="../media/image150.png"/><Relationship Id="rId4" Type="http://schemas.openxmlformats.org/officeDocument/2006/relationships/image" Target="../media/image142.png"/><Relationship Id="rId9" Type="http://schemas.openxmlformats.org/officeDocument/2006/relationships/image" Target="../media/image14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4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4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4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sv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7: Trees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E5477-ECF0-3789-E1DB-D71B9F96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B1031-7BB7-66B8-1BBB-25780E7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80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062483" y="1616173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995684" y="260895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005879" y="260638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016074" y="259382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016074" y="364309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283754" y="371566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363617" y="371566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016074" y="460606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448530" y="209933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458725" y="218223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724697" y="209933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736600" y="317500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448530" y="317500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468920" y="315987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468920" y="420915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E538CB-D450-CC7F-9B5F-2AC3993C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57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46273" y="3007430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cxnSpLocks/>
            <a:stCxn id="5" idx="2"/>
            <a:endCxn id="45" idx="6"/>
          </p:cNvCxnSpPr>
          <p:nvPr/>
        </p:nvCxnSpPr>
        <p:spPr>
          <a:xfrm flipH="1">
            <a:off x="1421583" y="3290459"/>
            <a:ext cx="68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5" idx="4"/>
            <a:endCxn id="61" idx="0"/>
          </p:cNvCxnSpPr>
          <p:nvPr/>
        </p:nvCxnSpPr>
        <p:spPr>
          <a:xfrm>
            <a:off x="2399119" y="3573487"/>
            <a:ext cx="1317" cy="53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cxnSpLocks/>
            <a:stCxn id="5" idx="6"/>
            <a:endCxn id="64" idx="2"/>
          </p:cNvCxnSpPr>
          <p:nvPr/>
        </p:nvCxnSpPr>
        <p:spPr>
          <a:xfrm>
            <a:off x="2695210" y="3290459"/>
            <a:ext cx="68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019E7F-1C79-59BE-6AB3-B78CEB01B463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2399118" y="2463647"/>
            <a:ext cx="9607" cy="5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E45E83-5ABF-DD61-9386-77D8DA031362}"/>
              </a:ext>
            </a:extLst>
          </p:cNvPr>
          <p:cNvGrpSpPr/>
          <p:nvPr/>
        </p:nvGrpSpPr>
        <p:grpSpPr>
          <a:xfrm>
            <a:off x="672646" y="3007430"/>
            <a:ext cx="923109" cy="566057"/>
            <a:chOff x="4084320" y="836023"/>
            <a:chExt cx="923109" cy="5660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E68C69-E580-5B7B-B8F9-A4606825D03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ABBC8A-0330-C7A4-8E06-B803925E87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93E91-38DD-A621-31B2-C3068D43A7DD}"/>
              </a:ext>
            </a:extLst>
          </p:cNvPr>
          <p:cNvGrpSpPr/>
          <p:nvPr/>
        </p:nvGrpSpPr>
        <p:grpSpPr>
          <a:xfrm>
            <a:off x="1946272" y="1897590"/>
            <a:ext cx="923109" cy="566057"/>
            <a:chOff x="4084320" y="836023"/>
            <a:chExt cx="923109" cy="56605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DD4491-7B2C-CC06-FB13-1A805319A39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DC4EC4-FABA-645D-3630-E1E5FB5ABA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C0D895-8AEC-605A-3D70-7B8AA706C1B8}"/>
              </a:ext>
            </a:extLst>
          </p:cNvPr>
          <p:cNvGrpSpPr/>
          <p:nvPr/>
        </p:nvGrpSpPr>
        <p:grpSpPr>
          <a:xfrm>
            <a:off x="1947590" y="4112133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9586EA-E5C0-96B7-FF94-9929326614A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D69579-0596-8093-D2D5-256082485A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C56A5C-85BE-4065-9C82-434230692083}"/>
              </a:ext>
            </a:extLst>
          </p:cNvPr>
          <p:cNvGrpSpPr/>
          <p:nvPr/>
        </p:nvGrpSpPr>
        <p:grpSpPr>
          <a:xfrm>
            <a:off x="3219001" y="3007430"/>
            <a:ext cx="923109" cy="566057"/>
            <a:chOff x="4084320" y="836023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DD2642-365A-76D4-E8CB-DFC78D24CCF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5AF3B2-FFA2-507E-EEE2-EC5F4364021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3C16F3-A311-8B5A-50AC-F73153D4162E}"/>
              </a:ext>
            </a:extLst>
          </p:cNvPr>
          <p:cNvGrpSpPr/>
          <p:nvPr/>
        </p:nvGrpSpPr>
        <p:grpSpPr>
          <a:xfrm>
            <a:off x="3253874" y="4117270"/>
            <a:ext cx="923109" cy="566057"/>
            <a:chOff x="4084320" y="836023"/>
            <a:chExt cx="923109" cy="5660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454BCB-1A74-026F-AB71-A37D798E8FF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AC2C49-D1F1-6B73-A976-C258722335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590361-34E1-3F7F-6BAC-E874780CE6DC}"/>
              </a:ext>
            </a:extLst>
          </p:cNvPr>
          <p:cNvCxnSpPr>
            <a:cxnSpLocks/>
            <a:stCxn id="61" idx="6"/>
            <a:endCxn id="75" idx="2"/>
          </p:cNvCxnSpPr>
          <p:nvPr/>
        </p:nvCxnSpPr>
        <p:spPr>
          <a:xfrm>
            <a:off x="2696527" y="4395162"/>
            <a:ext cx="714101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0953AF-2FBC-4FEA-6150-D2A109D1D287}"/>
              </a:ext>
            </a:extLst>
          </p:cNvPr>
          <p:cNvGrpSpPr/>
          <p:nvPr/>
        </p:nvGrpSpPr>
        <p:grpSpPr>
          <a:xfrm>
            <a:off x="663936" y="4117269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2218E9-855E-06BE-5EF7-D4D13D61A47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451E1E-C132-87CA-DBB2-6A67053715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570F-CE8A-F9E8-CD56-9A871D3D6883}"/>
              </a:ext>
            </a:extLst>
          </p:cNvPr>
          <p:cNvCxnSpPr>
            <a:cxnSpLocks/>
            <a:stCxn id="45" idx="4"/>
            <a:endCxn id="84" idx="0"/>
          </p:cNvCxnSpPr>
          <p:nvPr/>
        </p:nvCxnSpPr>
        <p:spPr>
          <a:xfrm flipH="1">
            <a:off x="1116782" y="3573487"/>
            <a:ext cx="8710" cy="5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27DB1-4D47-09D6-87BD-15D27683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08217" y="136893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cxnSpLocks/>
            <a:stCxn id="5" idx="2"/>
            <a:endCxn id="45" idx="6"/>
          </p:cNvCxnSpPr>
          <p:nvPr/>
        </p:nvCxnSpPr>
        <p:spPr>
          <a:xfrm flipH="1">
            <a:off x="1583527" y="1651965"/>
            <a:ext cx="68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5" idx="4"/>
            <a:endCxn id="61" idx="0"/>
          </p:cNvCxnSpPr>
          <p:nvPr/>
        </p:nvCxnSpPr>
        <p:spPr>
          <a:xfrm>
            <a:off x="2561063" y="1934993"/>
            <a:ext cx="1317" cy="53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cxnSpLocks/>
            <a:stCxn id="5" idx="6"/>
            <a:endCxn id="64" idx="2"/>
          </p:cNvCxnSpPr>
          <p:nvPr/>
        </p:nvCxnSpPr>
        <p:spPr>
          <a:xfrm>
            <a:off x="2857154" y="1651965"/>
            <a:ext cx="68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019E7F-1C79-59BE-6AB3-B78CEB01B463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2561062" y="825153"/>
            <a:ext cx="9607" cy="5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E45E83-5ABF-DD61-9386-77D8DA031362}"/>
              </a:ext>
            </a:extLst>
          </p:cNvPr>
          <p:cNvGrpSpPr/>
          <p:nvPr/>
        </p:nvGrpSpPr>
        <p:grpSpPr>
          <a:xfrm>
            <a:off x="834590" y="1368936"/>
            <a:ext cx="923109" cy="566057"/>
            <a:chOff x="4084320" y="836023"/>
            <a:chExt cx="923109" cy="5660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E68C69-E580-5B7B-B8F9-A4606825D03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ABBC8A-0330-C7A4-8E06-B803925E87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93E91-38DD-A621-31B2-C3068D43A7DD}"/>
              </a:ext>
            </a:extLst>
          </p:cNvPr>
          <p:cNvGrpSpPr/>
          <p:nvPr/>
        </p:nvGrpSpPr>
        <p:grpSpPr>
          <a:xfrm>
            <a:off x="2108216" y="259096"/>
            <a:ext cx="923109" cy="566057"/>
            <a:chOff x="4084320" y="836023"/>
            <a:chExt cx="923109" cy="56605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DD4491-7B2C-CC06-FB13-1A805319A39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DC4EC4-FABA-645D-3630-E1E5FB5ABA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C0D895-8AEC-605A-3D70-7B8AA706C1B8}"/>
              </a:ext>
            </a:extLst>
          </p:cNvPr>
          <p:cNvGrpSpPr/>
          <p:nvPr/>
        </p:nvGrpSpPr>
        <p:grpSpPr>
          <a:xfrm>
            <a:off x="2109534" y="2473639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9586EA-E5C0-96B7-FF94-9929326614A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D69579-0596-8093-D2D5-256082485A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C56A5C-85BE-4065-9C82-434230692083}"/>
              </a:ext>
            </a:extLst>
          </p:cNvPr>
          <p:cNvGrpSpPr/>
          <p:nvPr/>
        </p:nvGrpSpPr>
        <p:grpSpPr>
          <a:xfrm>
            <a:off x="3380945" y="1368936"/>
            <a:ext cx="923109" cy="566057"/>
            <a:chOff x="4084320" y="836023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DD2642-365A-76D4-E8CB-DFC78D24CCF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5AF3B2-FFA2-507E-EEE2-EC5F4364021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3C16F3-A311-8B5A-50AC-F73153D4162E}"/>
              </a:ext>
            </a:extLst>
          </p:cNvPr>
          <p:cNvGrpSpPr/>
          <p:nvPr/>
        </p:nvGrpSpPr>
        <p:grpSpPr>
          <a:xfrm>
            <a:off x="3415818" y="2478776"/>
            <a:ext cx="923109" cy="566057"/>
            <a:chOff x="4084320" y="836023"/>
            <a:chExt cx="923109" cy="5660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454BCB-1A74-026F-AB71-A37D798E8FF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AC2C49-D1F1-6B73-A976-C258722335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590361-34E1-3F7F-6BAC-E874780CE6DC}"/>
              </a:ext>
            </a:extLst>
          </p:cNvPr>
          <p:cNvCxnSpPr>
            <a:cxnSpLocks/>
            <a:stCxn id="61" idx="6"/>
            <a:endCxn id="75" idx="2"/>
          </p:cNvCxnSpPr>
          <p:nvPr/>
        </p:nvCxnSpPr>
        <p:spPr>
          <a:xfrm>
            <a:off x="2858471" y="2756668"/>
            <a:ext cx="714101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0953AF-2FBC-4FEA-6150-D2A109D1D287}"/>
              </a:ext>
            </a:extLst>
          </p:cNvPr>
          <p:cNvGrpSpPr/>
          <p:nvPr/>
        </p:nvGrpSpPr>
        <p:grpSpPr>
          <a:xfrm>
            <a:off x="825880" y="2478775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2218E9-855E-06BE-5EF7-D4D13D61A47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451E1E-C132-87CA-DBB2-6A67053715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570F-CE8A-F9E8-CD56-9A871D3D6883}"/>
              </a:ext>
            </a:extLst>
          </p:cNvPr>
          <p:cNvCxnSpPr>
            <a:cxnSpLocks/>
            <a:stCxn id="45" idx="4"/>
            <a:endCxn id="84" idx="0"/>
          </p:cNvCxnSpPr>
          <p:nvPr/>
        </p:nvCxnSpPr>
        <p:spPr>
          <a:xfrm flipH="1">
            <a:off x="1278726" y="1934993"/>
            <a:ext cx="8710" cy="5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EBEE11B-25DD-E4DF-A3F9-67B8D25C1B07}"/>
              </a:ext>
            </a:extLst>
          </p:cNvPr>
          <p:cNvGrpSpPr/>
          <p:nvPr/>
        </p:nvGrpSpPr>
        <p:grpSpPr>
          <a:xfrm>
            <a:off x="9358366" y="25909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56219D-8742-0AD5-7864-165E5501FD6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F0D295-0890-7115-83E0-580B0AAA9F8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950CB2-F8FA-6C1C-C307-8BD20715FCD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297254" y="825153"/>
            <a:ext cx="513958" cy="8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B9B7BD-48AE-F3EB-6FC1-BDDF6C0830D2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9811212" y="825153"/>
            <a:ext cx="557060" cy="82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50B51B-36A3-AF87-6138-A08BFFD66F25}"/>
              </a:ext>
            </a:extLst>
          </p:cNvPr>
          <p:cNvCxnSpPr>
            <a:cxnSpLocks/>
            <a:stCxn id="7" idx="4"/>
            <a:endCxn id="23" idx="1"/>
          </p:cNvCxnSpPr>
          <p:nvPr/>
        </p:nvCxnSpPr>
        <p:spPr>
          <a:xfrm>
            <a:off x="9811212" y="825153"/>
            <a:ext cx="1446202" cy="90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0C0340-AC23-6DDF-779F-263C1078D78F}"/>
              </a:ext>
            </a:extLst>
          </p:cNvPr>
          <p:cNvCxnSpPr>
            <a:cxnSpLocks/>
            <a:stCxn id="7" idx="4"/>
            <a:endCxn id="17" idx="7"/>
          </p:cNvCxnSpPr>
          <p:nvPr/>
        </p:nvCxnSpPr>
        <p:spPr>
          <a:xfrm flipH="1">
            <a:off x="8380620" y="825153"/>
            <a:ext cx="1430592" cy="89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313CF9-852F-F579-89EF-D06A25FEE068}"/>
              </a:ext>
            </a:extLst>
          </p:cNvPr>
          <p:cNvGrpSpPr/>
          <p:nvPr/>
        </p:nvGrpSpPr>
        <p:grpSpPr>
          <a:xfrm>
            <a:off x="8816916" y="1614121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B0A9DA-04CE-9331-E7A1-CACCFDF6DA5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8B6C91-C533-D926-F510-091AEAE0406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848E53-8EC5-354B-D15B-401D61F2EFA6}"/>
              </a:ext>
            </a:extLst>
          </p:cNvPr>
          <p:cNvGrpSpPr/>
          <p:nvPr/>
        </p:nvGrpSpPr>
        <p:grpSpPr>
          <a:xfrm>
            <a:off x="7718406" y="1634204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AAF657-14E0-2EC2-FCBF-6E1F01AE210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D79736-252E-6D30-478F-4DA3FE8EBE7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6121C7-6BB5-6FD5-9564-5231993FDB71}"/>
              </a:ext>
            </a:extLst>
          </p:cNvPr>
          <p:cNvGrpSpPr/>
          <p:nvPr/>
        </p:nvGrpSpPr>
        <p:grpSpPr>
          <a:xfrm>
            <a:off x="9915426" y="164636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07A50A-2272-3E34-7B8C-B9D80705F49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6FE0A9-CE41-4EE6-DA62-6871548C578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8353A8-9FA0-ED51-770B-6DDE8E30A958}"/>
              </a:ext>
            </a:extLst>
          </p:cNvPr>
          <p:cNvGrpSpPr/>
          <p:nvPr/>
        </p:nvGrpSpPr>
        <p:grpSpPr>
          <a:xfrm>
            <a:off x="11013937" y="164636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E210EF-B755-E2CD-F781-04D1845634A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03F868F-33B2-41D2-40B6-1FD64500581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C056FF-15D3-0BE9-6C19-853C22A4592F}"/>
              </a:ext>
            </a:extLst>
          </p:cNvPr>
          <p:cNvGrpSpPr/>
          <p:nvPr/>
        </p:nvGrpSpPr>
        <p:grpSpPr>
          <a:xfrm>
            <a:off x="9915426" y="2635407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9A831B-7C91-19AD-C5C2-7AF3B78C59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B6F08A-20C3-1369-3111-983947920D2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44FFCB-39DF-18B6-9E06-A143B9D3E592}"/>
              </a:ext>
            </a:extLst>
          </p:cNvPr>
          <p:cNvCxnSpPr>
            <a:cxnSpLocks/>
            <a:stCxn id="20" idx="4"/>
            <a:endCxn id="26" idx="0"/>
          </p:cNvCxnSpPr>
          <p:nvPr/>
        </p:nvCxnSpPr>
        <p:spPr>
          <a:xfrm>
            <a:off x="10368272" y="2212425"/>
            <a:ext cx="0" cy="4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8224CFF-6FEF-4B3A-E6E4-2BF6A3665380}"/>
              </a:ext>
            </a:extLst>
          </p:cNvPr>
          <p:cNvGrpSpPr/>
          <p:nvPr/>
        </p:nvGrpSpPr>
        <p:grpSpPr>
          <a:xfrm>
            <a:off x="8816916" y="2637976"/>
            <a:ext cx="923109" cy="566057"/>
            <a:chOff x="4084320" y="836023"/>
            <a:chExt cx="923109" cy="5660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C6DBBB-1D5F-033A-5437-006409F1D28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A078F06-C9DC-4445-010A-6A9208726ED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472DF-6A3F-102C-969E-44ADFF731A29}"/>
              </a:ext>
            </a:extLst>
          </p:cNvPr>
          <p:cNvCxnSpPr>
            <a:cxnSpLocks/>
            <a:stCxn id="14" idx="4"/>
            <a:endCxn id="32" idx="0"/>
          </p:cNvCxnSpPr>
          <p:nvPr/>
        </p:nvCxnSpPr>
        <p:spPr>
          <a:xfrm>
            <a:off x="9269762" y="2180178"/>
            <a:ext cx="0" cy="45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4B114EC-6A7F-9928-B2FA-97578C78C41B}"/>
              </a:ext>
            </a:extLst>
          </p:cNvPr>
          <p:cNvSpPr txBox="1"/>
          <p:nvPr/>
        </p:nvSpPr>
        <p:spPr>
          <a:xfrm>
            <a:off x="5143895" y="2694207"/>
            <a:ext cx="18162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same trees</a:t>
            </a:r>
          </a:p>
          <a:p>
            <a:pPr algn="ctr"/>
            <a:r>
              <a:rPr lang="en-CA"/>
              <a:t>drawn differently</a:t>
            </a:r>
            <a:endParaRPr lang="en-AU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B0FAB73-7912-E47C-C58A-8780DB5A01AA}"/>
              </a:ext>
            </a:extLst>
          </p:cNvPr>
          <p:cNvGrpSpPr/>
          <p:nvPr/>
        </p:nvGrpSpPr>
        <p:grpSpPr>
          <a:xfrm>
            <a:off x="6096000" y="6165157"/>
            <a:ext cx="923109" cy="566057"/>
            <a:chOff x="4084320" y="836023"/>
            <a:chExt cx="923109" cy="56605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45C589-01C7-1E72-2B15-D9F945C0BE4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CD24C61-0004-65A6-9003-92533491755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56B9CC-4A59-AB70-DD20-BB6E3C23F486}"/>
              </a:ext>
            </a:extLst>
          </p:cNvPr>
          <p:cNvCxnSpPr>
            <a:cxnSpLocks/>
            <a:stCxn id="77" idx="1"/>
            <a:endCxn id="88" idx="6"/>
          </p:cNvCxnSpPr>
          <p:nvPr/>
        </p:nvCxnSpPr>
        <p:spPr>
          <a:xfrm flipH="1" flipV="1">
            <a:off x="5655026" y="5132319"/>
            <a:ext cx="684451" cy="111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A82B1F2-40AB-A657-310E-30425E7D1D9D}"/>
              </a:ext>
            </a:extLst>
          </p:cNvPr>
          <p:cNvCxnSpPr>
            <a:cxnSpLocks/>
            <a:stCxn id="77" idx="0"/>
            <a:endCxn id="94" idx="3"/>
          </p:cNvCxnSpPr>
          <p:nvPr/>
        </p:nvCxnSpPr>
        <p:spPr>
          <a:xfrm flipV="1">
            <a:off x="6548846" y="5853564"/>
            <a:ext cx="201947" cy="31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7456BB-9643-1F5F-8126-7C6F28FA0824}"/>
              </a:ext>
            </a:extLst>
          </p:cNvPr>
          <p:cNvCxnSpPr>
            <a:cxnSpLocks/>
            <a:stCxn id="77" idx="2"/>
          </p:cNvCxnSpPr>
          <p:nvPr/>
        </p:nvCxnSpPr>
        <p:spPr>
          <a:xfrm flipH="1" flipV="1">
            <a:off x="5400712" y="6345738"/>
            <a:ext cx="852042" cy="1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DCCC0B0-2D01-371A-7613-F85A662D0340}"/>
              </a:ext>
            </a:extLst>
          </p:cNvPr>
          <p:cNvCxnSpPr>
            <a:cxnSpLocks/>
            <a:stCxn id="77" idx="0"/>
            <a:endCxn id="91" idx="5"/>
          </p:cNvCxnSpPr>
          <p:nvPr/>
        </p:nvCxnSpPr>
        <p:spPr>
          <a:xfrm flipH="1" flipV="1">
            <a:off x="6142206" y="5850610"/>
            <a:ext cx="406640" cy="31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83EAA21-92F2-F502-9B62-263AAE3638DC}"/>
              </a:ext>
            </a:extLst>
          </p:cNvPr>
          <p:cNvGrpSpPr/>
          <p:nvPr/>
        </p:nvGrpSpPr>
        <p:grpSpPr>
          <a:xfrm>
            <a:off x="4906089" y="4849290"/>
            <a:ext cx="923109" cy="566057"/>
            <a:chOff x="4084320" y="836023"/>
            <a:chExt cx="923109" cy="56605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9E7774-E329-E75B-8F38-19857B31C2A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7CA69CB-070F-AB92-24CA-FCDE7D90669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228467E-A918-DC3C-E811-F9200CFA00CE}"/>
              </a:ext>
            </a:extLst>
          </p:cNvPr>
          <p:cNvGrpSpPr/>
          <p:nvPr/>
        </p:nvGrpSpPr>
        <p:grpSpPr>
          <a:xfrm>
            <a:off x="5479992" y="5367450"/>
            <a:ext cx="923109" cy="566057"/>
            <a:chOff x="4084320" y="836023"/>
            <a:chExt cx="923109" cy="56605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D0D97AD-C102-B822-A05E-EFEFC76C4F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131F007-A787-13E9-2CDC-D043CFD7A4FF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7B2F991-254F-4576-5DEC-FD274003D5D5}"/>
              </a:ext>
            </a:extLst>
          </p:cNvPr>
          <p:cNvGrpSpPr/>
          <p:nvPr/>
        </p:nvGrpSpPr>
        <p:grpSpPr>
          <a:xfrm>
            <a:off x="6507316" y="5370404"/>
            <a:ext cx="923109" cy="566057"/>
            <a:chOff x="4084320" y="836023"/>
            <a:chExt cx="923109" cy="56605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CDC8A7-7229-C43A-3E6B-EA413508FE8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AE8DF62-844F-22A2-C53D-E6BB6AC96B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6161750-478B-C052-5190-495B3EB4A27C}"/>
              </a:ext>
            </a:extLst>
          </p:cNvPr>
          <p:cNvGrpSpPr/>
          <p:nvPr/>
        </p:nvGrpSpPr>
        <p:grpSpPr>
          <a:xfrm>
            <a:off x="4651775" y="6065278"/>
            <a:ext cx="923109" cy="566057"/>
            <a:chOff x="4084320" y="836023"/>
            <a:chExt cx="923109" cy="56605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988BCC-8EC3-353F-E663-EBA839CD085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EFBDAEA-5AD2-4FBD-5B81-778DEAAEB17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A0C0F6-675B-8E40-A27E-6CDAED180CF2}"/>
              </a:ext>
            </a:extLst>
          </p:cNvPr>
          <p:cNvGrpSpPr/>
          <p:nvPr/>
        </p:nvGrpSpPr>
        <p:grpSpPr>
          <a:xfrm>
            <a:off x="4980613" y="4038596"/>
            <a:ext cx="923109" cy="566057"/>
            <a:chOff x="4084320" y="836023"/>
            <a:chExt cx="923109" cy="56605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C78EFD3-7313-7787-5B99-FB6454746A5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32C3D49-231E-C66F-37FA-789F6BD979C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763686E-8B7F-606E-2108-60F53458C89A}"/>
              </a:ext>
            </a:extLst>
          </p:cNvPr>
          <p:cNvCxnSpPr>
            <a:cxnSpLocks/>
            <a:stCxn id="94" idx="0"/>
            <a:endCxn id="100" idx="5"/>
          </p:cNvCxnSpPr>
          <p:nvPr/>
        </p:nvCxnSpPr>
        <p:spPr>
          <a:xfrm flipH="1" flipV="1">
            <a:off x="5642827" y="4521756"/>
            <a:ext cx="1317335" cy="84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A3C27B9-E1FA-D7FD-960B-59A66D040859}"/>
              </a:ext>
            </a:extLst>
          </p:cNvPr>
          <p:cNvGrpSpPr/>
          <p:nvPr/>
        </p:nvGrpSpPr>
        <p:grpSpPr>
          <a:xfrm>
            <a:off x="7035813" y="4712134"/>
            <a:ext cx="923109" cy="566057"/>
            <a:chOff x="4084320" y="836023"/>
            <a:chExt cx="923109" cy="56605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054C8E-9B5F-F85C-D13E-5AAD9CED798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70BDFA5-C258-1DFF-3B4B-D19EB774FE1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0F78B3-E3F9-0B13-E573-04F2FE06036D}"/>
              </a:ext>
            </a:extLst>
          </p:cNvPr>
          <p:cNvCxnSpPr>
            <a:cxnSpLocks/>
            <a:stCxn id="88" idx="7"/>
            <a:endCxn id="104" idx="2"/>
          </p:cNvCxnSpPr>
          <p:nvPr/>
        </p:nvCxnSpPr>
        <p:spPr>
          <a:xfrm>
            <a:off x="5568303" y="4932187"/>
            <a:ext cx="1624264" cy="6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rrow: Left-Right 119">
            <a:extLst>
              <a:ext uri="{FF2B5EF4-FFF2-40B4-BE49-F238E27FC236}">
                <a16:creationId xmlns:a16="http://schemas.microsoft.com/office/drawing/2014/main" id="{2FA5C05E-F167-09C0-4FCA-44398F38BEC4}"/>
              </a:ext>
            </a:extLst>
          </p:cNvPr>
          <p:cNvSpPr/>
          <p:nvPr/>
        </p:nvSpPr>
        <p:spPr>
          <a:xfrm rot="2789806">
            <a:off x="3824037" y="3412003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Arrow: Left-Right 120">
            <a:extLst>
              <a:ext uri="{FF2B5EF4-FFF2-40B4-BE49-F238E27FC236}">
                <a16:creationId xmlns:a16="http://schemas.microsoft.com/office/drawing/2014/main" id="{B5D3B5E5-EDB8-E792-67FC-BCB18C9D82D2}"/>
              </a:ext>
            </a:extLst>
          </p:cNvPr>
          <p:cNvSpPr/>
          <p:nvPr/>
        </p:nvSpPr>
        <p:spPr>
          <a:xfrm rot="8528169">
            <a:off x="7099198" y="3303137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Arrow: Left-Right 121">
            <a:extLst>
              <a:ext uri="{FF2B5EF4-FFF2-40B4-BE49-F238E27FC236}">
                <a16:creationId xmlns:a16="http://schemas.microsoft.com/office/drawing/2014/main" id="{74C6B7D9-3624-81A5-C693-201E0DB61B75}"/>
              </a:ext>
            </a:extLst>
          </p:cNvPr>
          <p:cNvSpPr/>
          <p:nvPr/>
        </p:nvSpPr>
        <p:spPr>
          <a:xfrm rot="10800000">
            <a:off x="5430606" y="1571724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DC1B11C6-5A02-F5B1-9859-3C438032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56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85516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18717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28912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39107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39107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06787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486650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39107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571563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581758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847730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859633" y="3196166"/>
            <a:ext cx="711930" cy="54065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571563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591953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591953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6ED392F-4A70-66EE-FD0F-96933FD1EDD1}"/>
              </a:ext>
            </a:extLst>
          </p:cNvPr>
          <p:cNvCxnSpPr>
            <a:stCxn id="12" idx="4"/>
            <a:endCxn id="24" idx="0"/>
          </p:cNvCxnSpPr>
          <p:nvPr/>
        </p:nvCxnSpPr>
        <p:spPr>
          <a:xfrm flipH="1">
            <a:off x="1939496" y="3193597"/>
            <a:ext cx="642262" cy="54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029D7-2E54-3503-1F08-C2BE9212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5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84363" y="226077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94558" y="2258208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04753" y="2245647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04753" y="3294919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72433" y="3367488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552296" y="3367488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04753" y="4257887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637209" y="2826834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657599" y="2811704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657599" y="3860976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FBA670-BF93-4057-4B60-C890B9A77E6D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925279" y="2826834"/>
            <a:ext cx="711930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1BFF4-FB83-4C3F-DD55-8D9AC59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175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1"/>
          </p:cNvCxnSpPr>
          <p:nvPr/>
        </p:nvCxnSpPr>
        <p:spPr>
          <a:xfrm>
            <a:off x="1691879" y="3196166"/>
            <a:ext cx="158564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3F7CFD-9D4F-943E-0B8B-F6538CFC8F85}"/>
              </a:ext>
            </a:extLst>
          </p:cNvPr>
          <p:cNvCxnSpPr>
            <a:cxnSpLocks/>
            <a:stCxn id="24" idx="0"/>
            <a:endCxn id="9" idx="5"/>
          </p:cNvCxnSpPr>
          <p:nvPr/>
        </p:nvCxnSpPr>
        <p:spPr>
          <a:xfrm flipH="1" flipV="1">
            <a:off x="1901247" y="3113269"/>
            <a:ext cx="158565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1B2498-0B65-E264-06B8-CE495295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428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238269" y="1738262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71470" y="27310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81665" y="2728471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91860" y="271591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91860" y="376518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59540" y="383775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539403" y="383775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91860" y="4728150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24316" y="222142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634511" y="2304319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00483" y="222142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12386" y="32970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24" idx="0"/>
            <a:endCxn id="9" idx="4"/>
          </p:cNvCxnSpPr>
          <p:nvPr/>
        </p:nvCxnSpPr>
        <p:spPr>
          <a:xfrm flipH="1" flipV="1">
            <a:off x="1624316" y="3297097"/>
            <a:ext cx="367933" cy="540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644706" y="3281967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644706" y="4331239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1FC74D-88CE-584E-FD23-63529265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5052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554520" y="1738262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487721" y="27310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497916" y="2728471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508111" y="271591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508111" y="376518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775791" y="383775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855654" y="383775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508111" y="4728150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940567" y="222142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V="1">
            <a:off x="2950762" y="2304319"/>
            <a:ext cx="56604" cy="42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3216734" y="222142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1228637" y="32970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1940567" y="329709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960957" y="3281967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960957" y="4331239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CA382E-784C-72BA-6400-EDABCAB7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276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769826" y="1989408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9387F-E2D4-60DF-A97B-0BF238C9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0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F1C3-2006-1DCA-E711-E2587A8D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Notes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3E2B-A759-41C9-5320-7EDE60A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 </a:t>
            </a:r>
            <a:r>
              <a:rPr lang="en-CA" b="1"/>
              <a:t>midterm</a:t>
            </a:r>
            <a:r>
              <a:rPr lang="en-CA"/>
              <a:t> exam is next week, Friday June 16</a:t>
            </a:r>
            <a:r>
              <a:rPr lang="en-CA" baseline="30000"/>
              <a:t>th</a:t>
            </a:r>
            <a:endParaRPr lang="en-CA"/>
          </a:p>
          <a:p>
            <a:pPr lvl="1"/>
            <a:r>
              <a:rPr lang="en-US"/>
              <a:t>The midterm is a </a:t>
            </a:r>
            <a:r>
              <a:rPr lang="en-US" b="1"/>
              <a:t>closed-book exam written on paper </a:t>
            </a:r>
            <a:r>
              <a:rPr lang="en-US"/>
              <a:t>during the regular time in the usual lecture room. The questions could be of any type, e.g. reading code, writing code, drawing diagrams, giving definitions, doing math related to O-notation, etc.</a:t>
            </a:r>
          </a:p>
          <a:p>
            <a:pPr lvl="1"/>
            <a:r>
              <a:rPr lang="en-US"/>
              <a:t>You can write C++-like pseudocode</a:t>
            </a:r>
          </a:p>
          <a:p>
            <a:pPr lvl="1"/>
            <a:r>
              <a:rPr lang="en-US"/>
              <a:t>Sample questions will be posted … do them!</a:t>
            </a:r>
          </a:p>
          <a:p>
            <a:pPr marL="0" indent="0">
              <a:buNone/>
            </a:pP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46C64-58ED-BB2D-CC89-D840D916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929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48CC64-8940-5B46-5256-E8397121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51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A9AC0C9-DA08-1964-94C4-38BC6A9924F4}"/>
              </a:ext>
            </a:extLst>
          </p:cNvPr>
          <p:cNvCxnSpPr>
            <a:cxnSpLocks/>
          </p:cNvCxnSpPr>
          <p:nvPr/>
        </p:nvCxnSpPr>
        <p:spPr>
          <a:xfrm>
            <a:off x="1866339" y="1996977"/>
            <a:ext cx="151647" cy="15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62163-9101-F121-5B2E-97ECD4A6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096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1"/>
          </p:cNvCxnSpPr>
          <p:nvPr/>
        </p:nvCxnSpPr>
        <p:spPr>
          <a:xfrm>
            <a:off x="1691879" y="3196166"/>
            <a:ext cx="158564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3F7CFD-9D4F-943E-0B8B-F6538CFC8F85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1901247" y="3113269"/>
            <a:ext cx="158565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A558DA-1384-161D-1DF5-3BA33121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66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1691879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7240BC-5DAD-8BE8-F17F-D4A415D738E2}"/>
              </a:ext>
            </a:extLst>
          </p:cNvPr>
          <p:cNvSpPr/>
          <p:nvPr/>
        </p:nvSpPr>
        <p:spPr>
          <a:xfrm>
            <a:off x="1795426" y="4192292"/>
            <a:ext cx="696092" cy="509912"/>
          </a:xfrm>
          <a:custGeom>
            <a:avLst/>
            <a:gdLst>
              <a:gd name="connsiteX0" fmla="*/ 75830 w 753230"/>
              <a:gd name="connsiteY0" fmla="*/ 46893 h 681287"/>
              <a:gd name="connsiteX1" fmla="*/ 11353 w 753230"/>
              <a:gd name="connsiteY1" fmla="*/ 433754 h 681287"/>
              <a:gd name="connsiteX2" fmla="*/ 280984 w 753230"/>
              <a:gd name="connsiteY2" fmla="*/ 679939 h 681287"/>
              <a:gd name="connsiteX3" fmla="*/ 744045 w 753230"/>
              <a:gd name="connsiteY3" fmla="*/ 328247 h 681287"/>
              <a:gd name="connsiteX4" fmla="*/ 544753 w 753230"/>
              <a:gd name="connsiteY4" fmla="*/ 0 h 6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0" h="681287">
                <a:moveTo>
                  <a:pt x="75830" y="46893"/>
                </a:moveTo>
                <a:cubicBezTo>
                  <a:pt x="26495" y="187569"/>
                  <a:pt x="-22839" y="328246"/>
                  <a:pt x="11353" y="433754"/>
                </a:cubicBezTo>
                <a:cubicBezTo>
                  <a:pt x="45545" y="539262"/>
                  <a:pt x="158869" y="697524"/>
                  <a:pt x="280984" y="679939"/>
                </a:cubicBezTo>
                <a:cubicBezTo>
                  <a:pt x="403099" y="662355"/>
                  <a:pt x="700083" y="441570"/>
                  <a:pt x="744045" y="328247"/>
                </a:cubicBezTo>
                <a:cubicBezTo>
                  <a:pt x="788007" y="214924"/>
                  <a:pt x="666380" y="107462"/>
                  <a:pt x="54475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7798F0-02ED-4746-7243-680C5820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969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308272" y="2394824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7240BC-5DAD-8BE8-F17F-D4A415D738E2}"/>
              </a:ext>
            </a:extLst>
          </p:cNvPr>
          <p:cNvSpPr/>
          <p:nvPr/>
        </p:nvSpPr>
        <p:spPr>
          <a:xfrm>
            <a:off x="1496732" y="2850296"/>
            <a:ext cx="696092" cy="509912"/>
          </a:xfrm>
          <a:custGeom>
            <a:avLst/>
            <a:gdLst>
              <a:gd name="connsiteX0" fmla="*/ 75830 w 753230"/>
              <a:gd name="connsiteY0" fmla="*/ 46893 h 681287"/>
              <a:gd name="connsiteX1" fmla="*/ 11353 w 753230"/>
              <a:gd name="connsiteY1" fmla="*/ 433754 h 681287"/>
              <a:gd name="connsiteX2" fmla="*/ 280984 w 753230"/>
              <a:gd name="connsiteY2" fmla="*/ 679939 h 681287"/>
              <a:gd name="connsiteX3" fmla="*/ 744045 w 753230"/>
              <a:gd name="connsiteY3" fmla="*/ 328247 h 681287"/>
              <a:gd name="connsiteX4" fmla="*/ 544753 w 753230"/>
              <a:gd name="connsiteY4" fmla="*/ 0 h 6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0" h="681287">
                <a:moveTo>
                  <a:pt x="75830" y="46893"/>
                </a:moveTo>
                <a:cubicBezTo>
                  <a:pt x="26495" y="187569"/>
                  <a:pt x="-22839" y="328246"/>
                  <a:pt x="11353" y="433754"/>
                </a:cubicBezTo>
                <a:cubicBezTo>
                  <a:pt x="45545" y="539262"/>
                  <a:pt x="158869" y="697524"/>
                  <a:pt x="280984" y="679939"/>
                </a:cubicBezTo>
                <a:cubicBezTo>
                  <a:pt x="403099" y="662355"/>
                  <a:pt x="700083" y="441570"/>
                  <a:pt x="744045" y="328247"/>
                </a:cubicBezTo>
                <a:cubicBezTo>
                  <a:pt x="788007" y="214924"/>
                  <a:pt x="666380" y="107462"/>
                  <a:pt x="54475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285B99-1E6F-10D3-F23F-6D080E192FD4}"/>
              </a:ext>
            </a:extLst>
          </p:cNvPr>
          <p:cNvGrpSpPr/>
          <p:nvPr/>
        </p:nvGrpSpPr>
        <p:grpSpPr>
          <a:xfrm>
            <a:off x="2388135" y="2394824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0024D0-3422-F650-256F-9B9F82080C3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663ED9-91AF-715D-8AB9-BA2B8A57E07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3B1CA-D694-55EA-396B-CABDA8D4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45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7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249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4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9EE07-B23E-9D03-A39E-E6C1E8B1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847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8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 A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33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 C, E, F, H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252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 A, B, D, G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 E, F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20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 G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5F395-44E3-030F-973E-4F5D9DD36E31}"/>
              </a:ext>
            </a:extLst>
          </p:cNvPr>
          <p:cNvSpPr txBox="1"/>
          <p:nvPr/>
        </p:nvSpPr>
        <p:spPr>
          <a:xfrm>
            <a:off x="9458527" y="3209606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node can have 0 or more</a:t>
            </a:r>
            <a:br>
              <a:rPr lang="en-CA"/>
            </a:br>
            <a:r>
              <a:rPr lang="en-CA"/>
              <a:t>children.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8443958" y="173951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root is the one node with no parent.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80E54-6D0D-19B3-0D79-FD721A607D70}"/>
              </a:ext>
            </a:extLst>
          </p:cNvPr>
          <p:cNvSpPr txBox="1"/>
          <p:nvPr/>
        </p:nvSpPr>
        <p:spPr>
          <a:xfrm>
            <a:off x="10466909" y="1271139"/>
            <a:ext cx="137589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0 children.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CC893-AB77-6E00-C495-348D2736FEFE}"/>
              </a:ext>
            </a:extLst>
          </p:cNvPr>
          <p:cNvSpPr txBox="1"/>
          <p:nvPr/>
        </p:nvSpPr>
        <p:spPr>
          <a:xfrm>
            <a:off x="9765331" y="2164494"/>
            <a:ext cx="166666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1 or more children.</a:t>
            </a:r>
            <a:endParaRPr lang="en-AU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19EF354-600F-76D5-7A46-16EB2AA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701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22ED9-F3E5-4FE2-25DB-3150DC5A5F53}"/>
              </a:ext>
            </a:extLst>
          </p:cNvPr>
          <p:cNvSpPr txBox="1"/>
          <p:nvPr/>
        </p:nvSpPr>
        <p:spPr>
          <a:xfrm>
            <a:off x="3379761" y="1128655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Draw a tree with 6 nodes with: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internal nodes than external node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external nodes than internal nodes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The same number of internal and external nodes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7C310-CFEE-D73D-B3DC-8AF1AE4A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7243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22ED9-F3E5-4FE2-25DB-3150DC5A5F53}"/>
              </a:ext>
            </a:extLst>
          </p:cNvPr>
          <p:cNvSpPr txBox="1"/>
          <p:nvPr/>
        </p:nvSpPr>
        <p:spPr>
          <a:xfrm>
            <a:off x="3379761" y="1128655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Draw a tree with 6 nodes with: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internal nodes than external node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external nodes than internal nodes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The same number of internal and external nodes</a:t>
            </a:r>
            <a:endParaRPr lang="en-A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28244-EC48-39C7-753E-98566318D44B}"/>
              </a:ext>
            </a:extLst>
          </p:cNvPr>
          <p:cNvGrpSpPr/>
          <p:nvPr/>
        </p:nvGrpSpPr>
        <p:grpSpPr>
          <a:xfrm>
            <a:off x="1871421" y="2625858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99B1-DE4F-EBD7-C7AF-EB81864AD82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2B5327-5222-756F-FAC2-6131F91B76C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F6826B-A07A-ECC4-2470-92C1A649E37F}"/>
              </a:ext>
            </a:extLst>
          </p:cNvPr>
          <p:cNvGrpSpPr/>
          <p:nvPr/>
        </p:nvGrpSpPr>
        <p:grpSpPr>
          <a:xfrm>
            <a:off x="1105066" y="3325560"/>
            <a:ext cx="923109" cy="566057"/>
            <a:chOff x="4084320" y="836023"/>
            <a:chExt cx="923109" cy="56605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22E5E1-E0B0-6EE7-AA7A-22667F3763B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A84DA8C-099E-8BFE-D77A-9B70E48697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A770D8-A245-FB0A-A598-4360C8FF0084}"/>
              </a:ext>
            </a:extLst>
          </p:cNvPr>
          <p:cNvGrpSpPr/>
          <p:nvPr/>
        </p:nvGrpSpPr>
        <p:grpSpPr>
          <a:xfrm>
            <a:off x="476959" y="4149190"/>
            <a:ext cx="923109" cy="566057"/>
            <a:chOff x="4084320" y="836023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74D597-21B2-E973-09F7-BCF8810D669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283D0D9-BC3A-3A9E-E36F-BD53AA6A38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85A2B7-AEE3-5CB6-9F44-3DAFF4064DBA}"/>
              </a:ext>
            </a:extLst>
          </p:cNvPr>
          <p:cNvCxnSpPr>
            <a:cxnSpLocks/>
            <a:stCxn id="38" idx="3"/>
            <a:endCxn id="50" idx="7"/>
          </p:cNvCxnSpPr>
          <p:nvPr/>
        </p:nvCxnSpPr>
        <p:spPr>
          <a:xfrm flipH="1">
            <a:off x="1767280" y="3109018"/>
            <a:ext cx="347618" cy="29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CD2670-63F0-2C3C-459E-FD4A7A60055D}"/>
              </a:ext>
            </a:extLst>
          </p:cNvPr>
          <p:cNvCxnSpPr>
            <a:cxnSpLocks/>
            <a:stCxn id="50" idx="3"/>
            <a:endCxn id="62" idx="0"/>
          </p:cNvCxnSpPr>
          <p:nvPr/>
        </p:nvCxnSpPr>
        <p:spPr>
          <a:xfrm flipH="1">
            <a:off x="929805" y="3808720"/>
            <a:ext cx="418738" cy="340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CFB9061-B8C8-3DC4-D1CB-F714966992F5}"/>
              </a:ext>
            </a:extLst>
          </p:cNvPr>
          <p:cNvGrpSpPr/>
          <p:nvPr/>
        </p:nvGrpSpPr>
        <p:grpSpPr>
          <a:xfrm>
            <a:off x="1246077" y="4823099"/>
            <a:ext cx="923109" cy="566057"/>
            <a:chOff x="4084320" y="836023"/>
            <a:chExt cx="923109" cy="56605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A6829A2-85ED-3BAD-2E30-F642E4EC533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77B8DDA-CD9D-D74F-3D94-E7F71EA2030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32DE670-8FFE-7712-7729-8432D58B36C0}"/>
              </a:ext>
            </a:extLst>
          </p:cNvPr>
          <p:cNvGrpSpPr/>
          <p:nvPr/>
        </p:nvGrpSpPr>
        <p:grpSpPr>
          <a:xfrm>
            <a:off x="2028175" y="5456704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95991AE-3C0A-453C-515F-6AA239BA1F0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2183D08-4F4F-9FFB-4C1D-86F73B1CFAD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0D1FB39-CD59-88BD-2F10-B6362D0E0196}"/>
              </a:ext>
            </a:extLst>
          </p:cNvPr>
          <p:cNvGrpSpPr/>
          <p:nvPr/>
        </p:nvGrpSpPr>
        <p:grpSpPr>
          <a:xfrm>
            <a:off x="2951284" y="5934727"/>
            <a:ext cx="923109" cy="566057"/>
            <a:chOff x="4084320" y="836023"/>
            <a:chExt cx="923109" cy="56605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178D534-045B-5109-5631-E70426CAD18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0B6A901-A571-AAFF-D1AE-5615AFD6D8F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B96712D-24AA-3A64-E00C-20A43F809520}"/>
              </a:ext>
            </a:extLst>
          </p:cNvPr>
          <p:cNvCxnSpPr>
            <a:cxnSpLocks/>
            <a:stCxn id="81" idx="5"/>
            <a:endCxn id="84" idx="1"/>
          </p:cNvCxnSpPr>
          <p:nvPr/>
        </p:nvCxnSpPr>
        <p:spPr>
          <a:xfrm>
            <a:off x="1908291" y="5306259"/>
            <a:ext cx="363361" cy="23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5B3448-3249-345D-2A11-52DE17811A66}"/>
              </a:ext>
            </a:extLst>
          </p:cNvPr>
          <p:cNvCxnSpPr>
            <a:cxnSpLocks/>
            <a:stCxn id="84" idx="5"/>
            <a:endCxn id="87" idx="2"/>
          </p:cNvCxnSpPr>
          <p:nvPr/>
        </p:nvCxnSpPr>
        <p:spPr>
          <a:xfrm>
            <a:off x="2690389" y="5939864"/>
            <a:ext cx="417649" cy="277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0DCFB7-37CA-B2D5-F5FE-8BD5344E3401}"/>
              </a:ext>
            </a:extLst>
          </p:cNvPr>
          <p:cNvCxnSpPr>
            <a:cxnSpLocks/>
            <a:stCxn id="62" idx="5"/>
            <a:endCxn id="81" idx="1"/>
          </p:cNvCxnSpPr>
          <p:nvPr/>
        </p:nvCxnSpPr>
        <p:spPr>
          <a:xfrm>
            <a:off x="1139173" y="4632350"/>
            <a:ext cx="350381" cy="27364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EBB2DD7-A93D-10B6-41D0-3C0B67FD470E}"/>
              </a:ext>
            </a:extLst>
          </p:cNvPr>
          <p:cNvGrpSpPr/>
          <p:nvPr/>
        </p:nvGrpSpPr>
        <p:grpSpPr>
          <a:xfrm>
            <a:off x="5284901" y="2712161"/>
            <a:ext cx="923109" cy="566057"/>
            <a:chOff x="4084320" y="836023"/>
            <a:chExt cx="923109" cy="56605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1B1568-D641-AF8E-5A4F-B43E49EF5ED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A30571E-3465-EFBD-3DF6-1B03F50C6A9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135B798-5505-B226-AD51-2BF3419686FE}"/>
              </a:ext>
            </a:extLst>
          </p:cNvPr>
          <p:cNvGrpSpPr/>
          <p:nvPr/>
        </p:nvGrpSpPr>
        <p:grpSpPr>
          <a:xfrm>
            <a:off x="6919433" y="3601108"/>
            <a:ext cx="923109" cy="566057"/>
            <a:chOff x="4084320" y="836023"/>
            <a:chExt cx="923109" cy="56605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58CCACD-E2C4-F05A-7DB6-9EEE0877010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81085E6-A686-2684-5B72-9621186993AF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5FCD68C-78BA-2F28-3D41-B5ADCB519916}"/>
              </a:ext>
            </a:extLst>
          </p:cNvPr>
          <p:cNvGrpSpPr/>
          <p:nvPr/>
        </p:nvGrpSpPr>
        <p:grpSpPr>
          <a:xfrm>
            <a:off x="6118788" y="3643898"/>
            <a:ext cx="923109" cy="566057"/>
            <a:chOff x="4084320" y="836023"/>
            <a:chExt cx="923109" cy="56605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9862534-5EB9-85B7-50C5-F48F453BB2E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D5CF261-0ABC-CAD2-798D-8FAA4553F5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702D83-CEF4-0704-C3BA-A57112451EA6}"/>
              </a:ext>
            </a:extLst>
          </p:cNvPr>
          <p:cNvGrpSpPr/>
          <p:nvPr/>
        </p:nvGrpSpPr>
        <p:grpSpPr>
          <a:xfrm>
            <a:off x="5318144" y="3662653"/>
            <a:ext cx="923109" cy="566057"/>
            <a:chOff x="4084320" y="836023"/>
            <a:chExt cx="923109" cy="566057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6702F25-ACB7-5FEB-7BF3-0823A28AE8E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D9D9FD6-7180-7F21-8BE5-BCA197ADDFB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8077979-9496-B7A4-C1FB-4BB5E5256177}"/>
              </a:ext>
            </a:extLst>
          </p:cNvPr>
          <p:cNvGrpSpPr/>
          <p:nvPr/>
        </p:nvGrpSpPr>
        <p:grpSpPr>
          <a:xfrm>
            <a:off x="3716856" y="3665222"/>
            <a:ext cx="923109" cy="566057"/>
            <a:chOff x="4084320" y="836023"/>
            <a:chExt cx="923109" cy="56605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47D059-29CA-C6D6-BF9D-620DE1E8631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2991A6-3228-C69C-877C-B944E0C292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B49DC59-F263-43A6-20E9-8538343B0A09}"/>
              </a:ext>
            </a:extLst>
          </p:cNvPr>
          <p:cNvGrpSpPr/>
          <p:nvPr/>
        </p:nvGrpSpPr>
        <p:grpSpPr>
          <a:xfrm>
            <a:off x="4517500" y="3668069"/>
            <a:ext cx="923109" cy="566057"/>
            <a:chOff x="4084320" y="836023"/>
            <a:chExt cx="923109" cy="566057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2DE534F-8AFC-CE31-7D92-B446410237E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D21987B-3FE3-E328-E95B-589D2081274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95D0E92-71D1-0EF3-0F76-440E9F8AB0F5}"/>
              </a:ext>
            </a:extLst>
          </p:cNvPr>
          <p:cNvCxnSpPr>
            <a:cxnSpLocks/>
            <a:stCxn id="99" idx="4"/>
            <a:endCxn id="111" idx="0"/>
          </p:cNvCxnSpPr>
          <p:nvPr/>
        </p:nvCxnSpPr>
        <p:spPr>
          <a:xfrm flipH="1">
            <a:off x="4169702" y="3278218"/>
            <a:ext cx="1568045" cy="38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9A73061-95B6-5708-0345-F77046E1876E}"/>
              </a:ext>
            </a:extLst>
          </p:cNvPr>
          <p:cNvCxnSpPr>
            <a:stCxn id="99" idx="4"/>
            <a:endCxn id="114" idx="0"/>
          </p:cNvCxnSpPr>
          <p:nvPr/>
        </p:nvCxnSpPr>
        <p:spPr>
          <a:xfrm flipH="1">
            <a:off x="4970346" y="3278218"/>
            <a:ext cx="767401" cy="38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D8A8CD6-6812-E6E3-3076-AF33725670A3}"/>
              </a:ext>
            </a:extLst>
          </p:cNvPr>
          <p:cNvCxnSpPr>
            <a:stCxn id="99" idx="4"/>
            <a:endCxn id="108" idx="0"/>
          </p:cNvCxnSpPr>
          <p:nvPr/>
        </p:nvCxnSpPr>
        <p:spPr>
          <a:xfrm>
            <a:off x="5737747" y="3278218"/>
            <a:ext cx="33243" cy="38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16B5F6-9E74-A0F4-86E2-570B2E2E2429}"/>
              </a:ext>
            </a:extLst>
          </p:cNvPr>
          <p:cNvCxnSpPr>
            <a:stCxn id="99" idx="4"/>
            <a:endCxn id="105" idx="0"/>
          </p:cNvCxnSpPr>
          <p:nvPr/>
        </p:nvCxnSpPr>
        <p:spPr>
          <a:xfrm>
            <a:off x="5737747" y="3278218"/>
            <a:ext cx="833887" cy="3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C1676B6-481B-1C92-C3AF-D894F1A1EB1E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5737747" y="3278218"/>
            <a:ext cx="1634532" cy="32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B7E7FAF-9355-B110-BCE7-DA4FF90AA3E2}"/>
              </a:ext>
            </a:extLst>
          </p:cNvPr>
          <p:cNvGrpSpPr/>
          <p:nvPr/>
        </p:nvGrpSpPr>
        <p:grpSpPr>
          <a:xfrm>
            <a:off x="9485979" y="2530064"/>
            <a:ext cx="923109" cy="566057"/>
            <a:chOff x="4084320" y="836023"/>
            <a:chExt cx="923109" cy="56605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2F94313-44F9-8B8C-5A31-A67B7F9458B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0C0DB50-C9C6-B231-A020-EE2064815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6528BF0-B6EE-DD59-2549-586DE609258C}"/>
              </a:ext>
            </a:extLst>
          </p:cNvPr>
          <p:cNvGrpSpPr/>
          <p:nvPr/>
        </p:nvGrpSpPr>
        <p:grpSpPr>
          <a:xfrm>
            <a:off x="10670009" y="4300140"/>
            <a:ext cx="923109" cy="566057"/>
            <a:chOff x="4084320" y="836023"/>
            <a:chExt cx="923109" cy="566057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61190B6-66F3-1225-871B-EB84C64BE0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A29AD2B-8181-DFA0-0C66-F25246ABC1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BCEE664-6E37-DFE7-1513-28947620AB0B}"/>
              </a:ext>
            </a:extLst>
          </p:cNvPr>
          <p:cNvGrpSpPr/>
          <p:nvPr/>
        </p:nvGrpSpPr>
        <p:grpSpPr>
          <a:xfrm>
            <a:off x="9216012" y="4302709"/>
            <a:ext cx="923109" cy="566057"/>
            <a:chOff x="4084320" y="836023"/>
            <a:chExt cx="923109" cy="566057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26D68FE-8AD9-CAE1-17F2-182767FB67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4007D57-AEB3-6496-C870-3F3FD49E0D0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9CAAC91-5A45-3530-9557-1040A25CC222}"/>
              </a:ext>
            </a:extLst>
          </p:cNvPr>
          <p:cNvGrpSpPr/>
          <p:nvPr/>
        </p:nvGrpSpPr>
        <p:grpSpPr>
          <a:xfrm>
            <a:off x="8262927" y="4302709"/>
            <a:ext cx="923109" cy="566057"/>
            <a:chOff x="4084320" y="836023"/>
            <a:chExt cx="923109" cy="566057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2F41C6E-6E72-F107-80A3-D48703316D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0BD09C-5252-B738-3174-EC112C49AB6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EE8774E-F233-2C68-3BC8-A15FF2DAC337}"/>
              </a:ext>
            </a:extLst>
          </p:cNvPr>
          <p:cNvGrpSpPr/>
          <p:nvPr/>
        </p:nvGrpSpPr>
        <p:grpSpPr>
          <a:xfrm>
            <a:off x="10115006" y="3311355"/>
            <a:ext cx="923109" cy="566057"/>
            <a:chOff x="4084320" y="836023"/>
            <a:chExt cx="923109" cy="56605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306EAF-4D9C-9E38-4224-8DE44647EA3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E50CE32-2A34-5EC5-F6C2-37A1E6F490F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69C24FA-043A-093E-1616-464E6D1EBE13}"/>
              </a:ext>
            </a:extLst>
          </p:cNvPr>
          <p:cNvGrpSpPr/>
          <p:nvPr/>
        </p:nvGrpSpPr>
        <p:grpSpPr>
          <a:xfrm>
            <a:off x="8765009" y="3328128"/>
            <a:ext cx="923109" cy="566057"/>
            <a:chOff x="4084320" y="836023"/>
            <a:chExt cx="923109" cy="56605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FBDAD64-6540-0235-5BF7-4D79D09F5C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57661A5-035C-924E-7643-CC537556C38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4AB29BA-D5A8-4FE9-BE48-4058AAE05D8A}"/>
              </a:ext>
            </a:extLst>
          </p:cNvPr>
          <p:cNvCxnSpPr>
            <a:cxnSpLocks/>
            <a:stCxn id="128" idx="4"/>
            <a:endCxn id="143" idx="0"/>
          </p:cNvCxnSpPr>
          <p:nvPr/>
        </p:nvCxnSpPr>
        <p:spPr>
          <a:xfrm flipH="1">
            <a:off x="9217855" y="3096121"/>
            <a:ext cx="720970" cy="23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46F02FC-857A-09D1-1404-D3520A90C0A3}"/>
              </a:ext>
            </a:extLst>
          </p:cNvPr>
          <p:cNvCxnSpPr>
            <a:cxnSpLocks/>
            <a:stCxn id="128" idx="4"/>
            <a:endCxn id="140" idx="0"/>
          </p:cNvCxnSpPr>
          <p:nvPr/>
        </p:nvCxnSpPr>
        <p:spPr>
          <a:xfrm>
            <a:off x="9938825" y="3096121"/>
            <a:ext cx="629027" cy="21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382F37D-7012-134C-F336-7A5D4A90E7DE}"/>
              </a:ext>
            </a:extLst>
          </p:cNvPr>
          <p:cNvCxnSpPr>
            <a:cxnSpLocks/>
            <a:stCxn id="143" idx="4"/>
            <a:endCxn id="137" idx="0"/>
          </p:cNvCxnSpPr>
          <p:nvPr/>
        </p:nvCxnSpPr>
        <p:spPr>
          <a:xfrm flipH="1">
            <a:off x="8715773" y="3894185"/>
            <a:ext cx="502082" cy="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B62EAC4-7BB6-C8BE-AECD-709D72BF112F}"/>
              </a:ext>
            </a:extLst>
          </p:cNvPr>
          <p:cNvCxnSpPr>
            <a:cxnSpLocks/>
            <a:stCxn id="143" idx="4"/>
            <a:endCxn id="134" idx="0"/>
          </p:cNvCxnSpPr>
          <p:nvPr/>
        </p:nvCxnSpPr>
        <p:spPr>
          <a:xfrm>
            <a:off x="9217855" y="3894185"/>
            <a:ext cx="451003" cy="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6A74BA1-2DE8-60D0-702C-5265FD077793}"/>
              </a:ext>
            </a:extLst>
          </p:cNvPr>
          <p:cNvCxnSpPr>
            <a:cxnSpLocks/>
            <a:stCxn id="140" idx="4"/>
            <a:endCxn id="131" idx="0"/>
          </p:cNvCxnSpPr>
          <p:nvPr/>
        </p:nvCxnSpPr>
        <p:spPr>
          <a:xfrm>
            <a:off x="10567852" y="3877412"/>
            <a:ext cx="555003" cy="42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F5F799E-A720-EBAC-4811-9163E4E56A62}"/>
              </a:ext>
            </a:extLst>
          </p:cNvPr>
          <p:cNvSpPr txBox="1"/>
          <p:nvPr/>
        </p:nvSpPr>
        <p:spPr>
          <a:xfrm>
            <a:off x="476959" y="5683178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5</a:t>
            </a:r>
            <a:br>
              <a:rPr lang="en-CA"/>
            </a:br>
            <a:r>
              <a:rPr lang="en-CA"/>
              <a:t>External: 1</a:t>
            </a:r>
            <a:endParaRPr lang="en-AU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32545B8-9FCF-F093-7E24-65C7DFABF5C4}"/>
              </a:ext>
            </a:extLst>
          </p:cNvPr>
          <p:cNvSpPr txBox="1"/>
          <p:nvPr/>
        </p:nvSpPr>
        <p:spPr>
          <a:xfrm>
            <a:off x="4969942" y="4417313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1</a:t>
            </a:r>
            <a:br>
              <a:rPr lang="en-CA"/>
            </a:br>
            <a:r>
              <a:rPr lang="en-CA"/>
              <a:t>External: 5</a:t>
            </a:r>
            <a:endParaRPr lang="en-AU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3D7BEDC-A112-3D43-B9CD-59C3580EA9FE}"/>
              </a:ext>
            </a:extLst>
          </p:cNvPr>
          <p:cNvSpPr txBox="1"/>
          <p:nvPr/>
        </p:nvSpPr>
        <p:spPr>
          <a:xfrm>
            <a:off x="9579010" y="4964560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3</a:t>
            </a:r>
            <a:br>
              <a:rPr lang="en-CA"/>
            </a:br>
            <a:r>
              <a:rPr lang="en-CA"/>
              <a:t>External: 3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54A901-4EBC-10DD-4208-8FFE20DE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517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79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83B11743-7BE8-F194-FC97-63519D66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41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F1C3-2006-1DCA-E711-E2587A8D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Notes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3E2B-A759-41C9-5320-7EDE60A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You can implement an efficient queue using a linked list with a </a:t>
            </a:r>
            <a:r>
              <a:rPr lang="en-CA" b="1"/>
              <a:t>head</a:t>
            </a:r>
            <a:r>
              <a:rPr lang="en-CA"/>
              <a:t> pointer and a </a:t>
            </a:r>
            <a:r>
              <a:rPr lang="en-CA" b="1"/>
              <a:t>tail</a:t>
            </a:r>
            <a:r>
              <a:rPr lang="en-CA"/>
              <a:t> pointer, and the last node’s next pointer pointing to </a:t>
            </a:r>
            <a:r>
              <a:rPr lang="en-CA" b="1" err="1"/>
              <a:t>nullptr</a:t>
            </a:r>
            <a:endParaRPr lang="en-CA" b="1"/>
          </a:p>
          <a:p>
            <a:pPr lvl="1"/>
            <a:r>
              <a:rPr lang="en-CA"/>
              <a:t>In the previous class I said the last node must point to the head, but that’s not necessary</a:t>
            </a:r>
          </a:p>
          <a:p>
            <a:pPr lvl="1"/>
            <a:r>
              <a:rPr lang="en-CA"/>
              <a:t>The textbook implementation uses a circular list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451D3-6692-FC7C-7DAD-D67AB328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740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1851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 AB, AC, AD</a:t>
            </a:r>
            <a:br>
              <a:rPr lang="en-CA"/>
            </a:br>
            <a:r>
              <a:rPr lang="en-CA"/>
              <a:t>             BE, BF</a:t>
            </a:r>
            <a:br>
              <a:rPr lang="en-CA"/>
            </a:br>
            <a:r>
              <a:rPr lang="en-CA"/>
              <a:t>             DG, GH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22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  ABF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  ADGH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  EBADG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A05D8D8-CD51-3B8F-A570-09854EDD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892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Facts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533614" y="1281947"/>
            <a:ext cx="47840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Fact</a:t>
            </a:r>
            <a:r>
              <a:rPr lang="en-CA"/>
              <a:t>  There is exactly one path between any</a:t>
            </a:r>
            <a:br>
              <a:rPr lang="en-CA"/>
            </a:br>
            <a:r>
              <a:rPr lang="en-CA"/>
              <a:t>          two nodes in a tree.</a:t>
            </a:r>
            <a:br>
              <a:rPr lang="en-CA"/>
            </a:br>
            <a:br>
              <a:rPr lang="en-CA"/>
            </a:br>
            <a:r>
              <a:rPr lang="en-CA" b="1"/>
              <a:t>Fact </a:t>
            </a:r>
            <a:r>
              <a:rPr lang="en-CA"/>
              <a:t> There are no “cycles” in a tree.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 If you remove any edge of a tree, you</a:t>
            </a:r>
            <a:br>
              <a:rPr lang="en-CA"/>
            </a:br>
            <a:r>
              <a:rPr lang="en-CA"/>
              <a:t>         get two trees.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 If you add an edge (without adding a node),</a:t>
            </a:r>
          </a:p>
          <a:p>
            <a:r>
              <a:rPr lang="en-CA"/>
              <a:t>         the result is </a:t>
            </a:r>
            <a:r>
              <a:rPr lang="en-CA" b="1"/>
              <a:t>not</a:t>
            </a:r>
            <a:r>
              <a:rPr lang="en-CA"/>
              <a:t> a tree.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DA6E8F-96E9-D993-4430-BF3859D8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620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16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18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19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8AE264-98BA-9814-A7D1-5C40FC2B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572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4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4F50F-99D1-1453-1881-011031F8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5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4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DE644-CFF1-8B1F-20C7-2DCD0A42019F}"/>
              </a:ext>
            </a:extLst>
          </p:cNvPr>
          <p:cNvSpPr txBox="1"/>
          <p:nvPr/>
        </p:nvSpPr>
        <p:spPr>
          <a:xfrm>
            <a:off x="421038" y="4849386"/>
            <a:ext cx="54252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b="1"/>
              <a:t>Fact</a:t>
            </a:r>
            <a:r>
              <a:rPr lang="en-CA"/>
              <a:t> The root is an ancestor of all nodes, including itself.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All nodes, including the root, are descendants</a:t>
            </a:r>
            <a:br>
              <a:rPr lang="en-CA"/>
            </a:br>
            <a:r>
              <a:rPr lang="en-CA"/>
              <a:t>        of the root.</a:t>
            </a: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7BF6B-9620-69CB-7908-CA387F92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978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287593" y="2140468"/>
            <a:ext cx="424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Subtree rooted at B</a:t>
            </a:r>
            <a:r>
              <a:rPr lang="en-CA"/>
              <a:t>: the tree formed by all</a:t>
            </a:r>
            <a:br>
              <a:rPr lang="en-CA"/>
            </a:br>
            <a:r>
              <a:rPr lang="en-CA"/>
              <a:t>                                      descendants of B</a:t>
            </a:r>
            <a:endParaRPr lang="en-A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A8796E4-9D47-6277-A9AF-F1FB864AF5FB}"/>
              </a:ext>
            </a:extLst>
          </p:cNvPr>
          <p:cNvSpPr/>
          <p:nvPr/>
        </p:nvSpPr>
        <p:spPr>
          <a:xfrm>
            <a:off x="1825445" y="1750858"/>
            <a:ext cx="2159408" cy="2298082"/>
          </a:xfrm>
          <a:custGeom>
            <a:avLst/>
            <a:gdLst>
              <a:gd name="connsiteX0" fmla="*/ 1750093 w 2159408"/>
              <a:gd name="connsiteY0" fmla="*/ 236204 h 2298082"/>
              <a:gd name="connsiteX1" fmla="*/ 1433570 w 2159408"/>
              <a:gd name="connsiteY1" fmla="*/ 19327 h 2298082"/>
              <a:gd name="connsiteX2" fmla="*/ 982232 w 2159408"/>
              <a:gd name="connsiteY2" fmla="*/ 189311 h 2298082"/>
              <a:gd name="connsiteX3" fmla="*/ 20940 w 2159408"/>
              <a:gd name="connsiteY3" fmla="*/ 1420234 h 2298082"/>
              <a:gd name="connsiteX4" fmla="*/ 466417 w 2159408"/>
              <a:gd name="connsiteY4" fmla="*/ 2193957 h 2298082"/>
              <a:gd name="connsiteX5" fmla="*/ 2101786 w 2159408"/>
              <a:gd name="connsiteY5" fmla="*/ 2076727 h 2298082"/>
              <a:gd name="connsiteX6" fmla="*/ 1750093 w 2159408"/>
              <a:gd name="connsiteY6" fmla="*/ 236204 h 229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408" h="2298082">
                <a:moveTo>
                  <a:pt x="1750093" y="236204"/>
                </a:moveTo>
                <a:cubicBezTo>
                  <a:pt x="1638724" y="-106696"/>
                  <a:pt x="1561547" y="27142"/>
                  <a:pt x="1433570" y="19327"/>
                </a:cubicBezTo>
                <a:cubicBezTo>
                  <a:pt x="1305593" y="11511"/>
                  <a:pt x="1217670" y="-44174"/>
                  <a:pt x="982232" y="189311"/>
                </a:cubicBezTo>
                <a:cubicBezTo>
                  <a:pt x="746794" y="422796"/>
                  <a:pt x="106909" y="1086126"/>
                  <a:pt x="20940" y="1420234"/>
                </a:cubicBezTo>
                <a:cubicBezTo>
                  <a:pt x="-65029" y="1754342"/>
                  <a:pt x="119609" y="2084542"/>
                  <a:pt x="466417" y="2193957"/>
                </a:cubicBezTo>
                <a:cubicBezTo>
                  <a:pt x="813225" y="2303372"/>
                  <a:pt x="1884909" y="2401065"/>
                  <a:pt x="2101786" y="2076727"/>
                </a:cubicBezTo>
                <a:cubicBezTo>
                  <a:pt x="2318663" y="1752389"/>
                  <a:pt x="1861462" y="579104"/>
                  <a:pt x="1750093" y="2362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366B8-4BF1-8053-BDE5-CCA6BDDF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649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terminology</a:t>
            </a:r>
            <a:endParaRPr lang="en-AU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096000" y="678321"/>
            <a:ext cx="415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Ordered tree</a:t>
            </a:r>
            <a:r>
              <a:rPr lang="en-CA"/>
              <a:t>: the children of nodes have                </a:t>
            </a:r>
          </a:p>
          <a:p>
            <a:r>
              <a:rPr lang="en-CA"/>
              <a:t>                          a well-defined order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49784-009F-40BA-ED95-21868B8EADA5}"/>
              </a:ext>
            </a:extLst>
          </p:cNvPr>
          <p:cNvSpPr txBox="1"/>
          <p:nvPr/>
        </p:nvSpPr>
        <p:spPr>
          <a:xfrm>
            <a:off x="6397785" y="1810491"/>
            <a:ext cx="431710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tree may, or may not, be ordered.</a:t>
            </a:r>
            <a:br>
              <a:rPr lang="en-CA"/>
            </a:br>
            <a:r>
              <a:rPr lang="en-CA"/>
              <a:t>If it is ordered, you must say so, and also say</a:t>
            </a:r>
            <a:br>
              <a:rPr lang="en-CA"/>
            </a:br>
            <a:r>
              <a:rPr lang="en-CA"/>
              <a:t>exactly how the child nodes are ordered.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EC53-0607-3974-A122-A433D64572C3}"/>
              </a:ext>
            </a:extLst>
          </p:cNvPr>
          <p:cNvSpPr txBox="1"/>
          <p:nvPr/>
        </p:nvSpPr>
        <p:spPr>
          <a:xfrm>
            <a:off x="1328523" y="4087169"/>
            <a:ext cx="30870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an </a:t>
            </a:r>
            <a:r>
              <a:rPr lang="en-CA" b="1"/>
              <a:t>ordered tree</a:t>
            </a:r>
            <a:r>
              <a:rPr lang="en-CA"/>
              <a:t>: the child nodes are in alphabetical order from left to right.</a:t>
            </a:r>
            <a:endParaRPr lang="en-AU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C3FA2FD-85D9-40AA-8604-91BD05AC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976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/>
              <a:t>Suppose </a:t>
            </a:r>
            <a:r>
              <a:rPr lang="en-CA" b="1"/>
              <a:t>p</a:t>
            </a:r>
            <a:r>
              <a:rPr lang="en-CA"/>
              <a:t> refers to a node in a tree. Then we usually assume these functions are available:</a:t>
            </a:r>
          </a:p>
          <a:p>
            <a:r>
              <a:rPr lang="en-CA" b="1" err="1"/>
              <a:t>p.parent</a:t>
            </a:r>
            <a:r>
              <a:rPr lang="en-CA" b="1"/>
              <a:t>()</a:t>
            </a:r>
            <a:r>
              <a:rPr lang="en-CA"/>
              <a:t> returns the parent of </a:t>
            </a:r>
            <a:r>
              <a:rPr lang="en-CA" b="1"/>
              <a:t>p</a:t>
            </a:r>
            <a:r>
              <a:rPr lang="en-CA"/>
              <a:t>; error if </a:t>
            </a:r>
            <a:r>
              <a:rPr lang="en-CA" b="1"/>
              <a:t>p</a:t>
            </a:r>
            <a:r>
              <a:rPr lang="en-CA"/>
              <a:t> is the </a:t>
            </a:r>
            <a:r>
              <a:rPr lang="en-CA" b="1"/>
              <a:t>root</a:t>
            </a:r>
          </a:p>
          <a:p>
            <a:r>
              <a:rPr lang="en-CA" b="1" err="1"/>
              <a:t>p.children</a:t>
            </a:r>
            <a:r>
              <a:rPr lang="en-CA" b="1"/>
              <a:t>() </a:t>
            </a:r>
            <a:r>
              <a:rPr lang="en-CA"/>
              <a:t>returns a list (or vector, or array, …) of </a:t>
            </a:r>
            <a:r>
              <a:rPr lang="en-CA" b="1"/>
              <a:t>p</a:t>
            </a:r>
            <a:r>
              <a:rPr lang="en-AU"/>
              <a:t>’s children</a:t>
            </a:r>
          </a:p>
          <a:p>
            <a:r>
              <a:rPr lang="en-AU" b="1" err="1"/>
              <a:t>p.isRoot</a:t>
            </a:r>
            <a:r>
              <a:rPr lang="en-AU" b="1"/>
              <a:t>() </a:t>
            </a:r>
            <a:r>
              <a:rPr lang="en-AU"/>
              <a:t>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the </a:t>
            </a:r>
            <a:r>
              <a:rPr lang="en-AU" b="1"/>
              <a:t>root</a:t>
            </a:r>
            <a:r>
              <a:rPr lang="en-AU"/>
              <a:t>, and </a:t>
            </a:r>
            <a:r>
              <a:rPr lang="en-AU" b="1"/>
              <a:t>false</a:t>
            </a:r>
            <a:r>
              <a:rPr lang="en-AU"/>
              <a:t> otherwise</a:t>
            </a:r>
          </a:p>
          <a:p>
            <a:r>
              <a:rPr lang="en-AU" b="1" err="1"/>
              <a:t>p.isLeaf</a:t>
            </a:r>
            <a:r>
              <a:rPr lang="en-AU" b="1"/>
              <a:t>()</a:t>
            </a:r>
            <a:r>
              <a:rPr lang="en-AU"/>
              <a:t> or </a:t>
            </a:r>
            <a:r>
              <a:rPr lang="en-AU" b="1" err="1"/>
              <a:t>p.isExternal</a:t>
            </a:r>
            <a:r>
              <a:rPr lang="en-AU" b="1"/>
              <a:t>()</a:t>
            </a:r>
            <a:r>
              <a:rPr lang="en-AU"/>
              <a:t> 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a leaf node (i.e. external node)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B5358D-B2B5-6772-0C01-5CDC7CD74FC0}"/>
              </a:ext>
            </a:extLst>
          </p:cNvPr>
          <p:cNvSpPr txBox="1"/>
          <p:nvPr/>
        </p:nvSpPr>
        <p:spPr>
          <a:xfrm>
            <a:off x="10532367" y="1834748"/>
            <a:ext cx="3064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F2AE34-555F-3691-A3FE-C548B8EE496A}"/>
              </a:ext>
            </a:extLst>
          </p:cNvPr>
          <p:cNvGrpSpPr/>
          <p:nvPr/>
        </p:nvGrpSpPr>
        <p:grpSpPr>
          <a:xfrm>
            <a:off x="10605309" y="2576438"/>
            <a:ext cx="311400" cy="722160"/>
            <a:chOff x="10605309" y="2576438"/>
            <a:chExt cx="311400" cy="72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4D380D-7E83-0F67-2190-80F803319C2F}"/>
                    </a:ext>
                  </a:extLst>
                </p14:cNvPr>
                <p14:cNvContentPartPr/>
                <p14:nvPr/>
              </p14:nvContentPartPr>
              <p14:xfrm>
                <a:off x="10605309" y="2615318"/>
                <a:ext cx="197640" cy="683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4D380D-7E83-0F67-2190-80F803319C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96325" y="2606318"/>
                  <a:ext cx="215248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67F2499-F1CD-6612-5821-480A1C96333E}"/>
                    </a:ext>
                  </a:extLst>
                </p14:cNvPr>
                <p14:cNvContentPartPr/>
                <p14:nvPr/>
              </p14:nvContentPartPr>
              <p14:xfrm>
                <a:off x="10697829" y="2576438"/>
                <a:ext cx="218880" cy="150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67F2499-F1CD-6612-5821-480A1C9633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88829" y="2567438"/>
                  <a:ext cx="2365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6DECD87-9ABA-666A-97A1-194C4C8471F0}"/>
              </a:ext>
            </a:extLst>
          </p:cNvPr>
          <p:cNvGrpSpPr/>
          <p:nvPr/>
        </p:nvGrpSpPr>
        <p:grpSpPr>
          <a:xfrm>
            <a:off x="10591269" y="3667598"/>
            <a:ext cx="248760" cy="703440"/>
            <a:chOff x="10591269" y="3667598"/>
            <a:chExt cx="248760" cy="70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C7F19C7-E861-738E-A93D-0E0DB97433D0}"/>
                    </a:ext>
                  </a:extLst>
                </p14:cNvPr>
                <p14:cNvContentPartPr/>
                <p14:nvPr/>
              </p14:nvContentPartPr>
              <p14:xfrm>
                <a:off x="10591269" y="3667598"/>
                <a:ext cx="178200" cy="703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C7F19C7-E861-738E-A93D-0E0DB97433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82251" y="3658598"/>
                  <a:ext cx="195876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9EE5BCC-0775-1B84-FDC8-4421B9977CEE}"/>
                    </a:ext>
                  </a:extLst>
                </p14:cNvPr>
                <p14:cNvContentPartPr/>
                <p14:nvPr/>
              </p14:nvContentPartPr>
              <p14:xfrm>
                <a:off x="10726269" y="3684158"/>
                <a:ext cx="113760" cy="154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9EE5BCC-0775-1B84-FDC8-4421B9977C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17269" y="3675158"/>
                  <a:ext cx="13140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C80CFF9-FD4A-60E0-090C-C6E9BA3C5FD4}"/>
              </a:ext>
            </a:extLst>
          </p:cNvPr>
          <p:cNvGrpSpPr/>
          <p:nvPr/>
        </p:nvGrpSpPr>
        <p:grpSpPr>
          <a:xfrm>
            <a:off x="8358909" y="1517678"/>
            <a:ext cx="1882080" cy="872640"/>
            <a:chOff x="8358909" y="1517678"/>
            <a:chExt cx="1882080" cy="87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597E10-6F43-5E6C-48A9-31EB8A833A79}"/>
                    </a:ext>
                  </a:extLst>
                </p14:cNvPr>
                <p14:cNvContentPartPr/>
                <p14:nvPr/>
              </p14:nvContentPartPr>
              <p14:xfrm>
                <a:off x="9631509" y="1799918"/>
                <a:ext cx="609480" cy="590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597E10-6F43-5E6C-48A9-31EB8A833A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22509" y="1790923"/>
                  <a:ext cx="627120" cy="60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745119-0124-F384-E3FB-AB966D4D6CD6}"/>
                    </a:ext>
                  </a:extLst>
                </p14:cNvPr>
                <p14:cNvContentPartPr/>
                <p14:nvPr/>
              </p14:nvContentPartPr>
              <p14:xfrm>
                <a:off x="9611709" y="1833398"/>
                <a:ext cx="290160" cy="13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745119-0124-F384-E3FB-AB966D4D6C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02709" y="1824398"/>
                  <a:ext cx="307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6A0D85F-78C0-FBAE-FE4A-F66C4FFD3902}"/>
                    </a:ext>
                  </a:extLst>
                </p14:cNvPr>
                <p14:cNvContentPartPr/>
                <p14:nvPr/>
              </p14:nvContentPartPr>
              <p14:xfrm>
                <a:off x="9254589" y="1849598"/>
                <a:ext cx="141120" cy="454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6A0D85F-78C0-FBAE-FE4A-F66C4FFD39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45589" y="1840598"/>
                  <a:ext cx="1587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1C44DD2-AC37-F2E5-87A3-F86C33E2D421}"/>
                    </a:ext>
                  </a:extLst>
                </p14:cNvPr>
                <p14:cNvContentPartPr/>
                <p14:nvPr/>
              </p14:nvContentPartPr>
              <p14:xfrm>
                <a:off x="9243789" y="1829438"/>
                <a:ext cx="185040" cy="225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1C44DD2-AC37-F2E5-87A3-F86C33E2D4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34789" y="1820424"/>
                  <a:ext cx="202680" cy="2433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963829E-927B-D6BC-9E65-F57B83D8A0CD}"/>
                    </a:ext>
                  </a:extLst>
                </p14:cNvPr>
                <p14:cNvContentPartPr/>
                <p14:nvPr/>
              </p14:nvContentPartPr>
              <p14:xfrm>
                <a:off x="8358909" y="1574198"/>
                <a:ext cx="712080" cy="724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963829E-927B-D6BC-9E65-F57B83D8A0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49909" y="1565194"/>
                  <a:ext cx="729720" cy="742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8001DB-983B-AE8D-B86C-B1476E21AF58}"/>
                    </a:ext>
                  </a:extLst>
                </p14:cNvPr>
                <p14:cNvContentPartPr/>
                <p14:nvPr/>
              </p14:nvContentPartPr>
              <p14:xfrm>
                <a:off x="8956509" y="1517678"/>
                <a:ext cx="265680" cy="237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8001DB-983B-AE8D-B86C-B1476E21AF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47521" y="1508678"/>
                  <a:ext cx="283296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E485AE-DFAE-B393-80CC-9D2157DBDAC1}"/>
              </a:ext>
            </a:extLst>
          </p:cNvPr>
          <p:cNvGrpSpPr/>
          <p:nvPr/>
        </p:nvGrpSpPr>
        <p:grpSpPr>
          <a:xfrm>
            <a:off x="8700549" y="2703518"/>
            <a:ext cx="325440" cy="750600"/>
            <a:chOff x="8700549" y="2703518"/>
            <a:chExt cx="325440" cy="7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F05546B-9D1B-BA8E-C1E2-A176CF01FB34}"/>
                    </a:ext>
                  </a:extLst>
                </p14:cNvPr>
                <p14:cNvContentPartPr/>
                <p14:nvPr/>
              </p14:nvContentPartPr>
              <p14:xfrm>
                <a:off x="8700549" y="2717558"/>
                <a:ext cx="325440" cy="736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F05546B-9D1B-BA8E-C1E2-A176CF01FB3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91549" y="2708558"/>
                  <a:ext cx="34308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0D9296C-91DE-2AE4-977D-5B2445B9D3FD}"/>
                    </a:ext>
                  </a:extLst>
                </p14:cNvPr>
                <p14:cNvContentPartPr/>
                <p14:nvPr/>
              </p14:nvContentPartPr>
              <p14:xfrm>
                <a:off x="8734749" y="2703518"/>
                <a:ext cx="230040" cy="108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0D9296C-91DE-2AE4-977D-5B2445B9D3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25749" y="2694518"/>
                  <a:ext cx="2476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4E7E37A-2571-5F05-BD4A-9320390EBE9C}"/>
              </a:ext>
            </a:extLst>
          </p:cNvPr>
          <p:cNvGrpSpPr/>
          <p:nvPr/>
        </p:nvGrpSpPr>
        <p:grpSpPr>
          <a:xfrm>
            <a:off x="7614069" y="2634758"/>
            <a:ext cx="643320" cy="744840"/>
            <a:chOff x="7614069" y="2634758"/>
            <a:chExt cx="643320" cy="7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16BF687-6EAE-F167-7494-4FA467BF0E6A}"/>
                    </a:ext>
                  </a:extLst>
                </p14:cNvPr>
                <p14:cNvContentPartPr/>
                <p14:nvPr/>
              </p14:nvContentPartPr>
              <p14:xfrm>
                <a:off x="7614069" y="2675798"/>
                <a:ext cx="579240" cy="703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16BF687-6EAE-F167-7494-4FA467BF0E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05069" y="2666793"/>
                  <a:ext cx="596880" cy="7214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4DA2037-7D66-D98D-F3D7-DBF38E86C53C}"/>
                    </a:ext>
                  </a:extLst>
                </p14:cNvPr>
                <p14:cNvContentPartPr/>
                <p14:nvPr/>
              </p14:nvContentPartPr>
              <p14:xfrm>
                <a:off x="8037069" y="2634758"/>
                <a:ext cx="220320" cy="274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4DA2037-7D66-D98D-F3D7-DBF38E86C53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28069" y="2625758"/>
                  <a:ext cx="237960" cy="29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10DF17B-CB6A-620A-935D-1F866EC9E1BC}"/>
                  </a:ext>
                </a:extLst>
              </p14:cNvPr>
              <p14:cNvContentPartPr/>
              <p14:nvPr/>
            </p14:nvContentPartPr>
            <p14:xfrm>
              <a:off x="937509" y="3352598"/>
              <a:ext cx="1914480" cy="606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10DF17B-CB6A-620A-935D-1F866EC9E1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8509" y="3343593"/>
                <a:ext cx="1932120" cy="624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B41A638-AB27-33CF-F183-4BFA15528894}"/>
                  </a:ext>
                </a:extLst>
              </p14:cNvPr>
              <p14:cNvContentPartPr/>
              <p14:nvPr/>
            </p14:nvContentPartPr>
            <p14:xfrm>
              <a:off x="7697229" y="4245758"/>
              <a:ext cx="142200" cy="460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B41A638-AB27-33CF-F183-4BFA1552889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88229" y="4236758"/>
                <a:ext cx="159840" cy="47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7665006-BB7E-7F07-0A8D-B2EF95CA0DB4}"/>
              </a:ext>
            </a:extLst>
          </p:cNvPr>
          <p:cNvGrpSpPr/>
          <p:nvPr/>
        </p:nvGrpSpPr>
        <p:grpSpPr>
          <a:xfrm>
            <a:off x="5463429" y="5626739"/>
            <a:ext cx="1226880" cy="660600"/>
            <a:chOff x="5463429" y="5626739"/>
            <a:chExt cx="122688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F86891C-2336-14FB-95EB-50A866AB52B2}"/>
                    </a:ext>
                  </a:extLst>
                </p14:cNvPr>
                <p14:cNvContentPartPr/>
                <p14:nvPr/>
              </p14:nvContentPartPr>
              <p14:xfrm>
                <a:off x="5463429" y="5626739"/>
                <a:ext cx="1226880" cy="660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F86891C-2336-14FB-95EB-50A866AB52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54429" y="5617739"/>
                  <a:ext cx="124452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6BE0611-B49B-8D4B-850B-9295267564AB}"/>
                    </a:ext>
                  </a:extLst>
                </p14:cNvPr>
                <p14:cNvContentPartPr/>
                <p14:nvPr/>
              </p14:nvContentPartPr>
              <p14:xfrm>
                <a:off x="5810109" y="5695859"/>
                <a:ext cx="62280" cy="478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6BE0611-B49B-8D4B-850B-9295267564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01161" y="5686866"/>
                  <a:ext cx="79819" cy="496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1918102-341F-273E-1266-28F46538D721}"/>
                    </a:ext>
                  </a:extLst>
                </p14:cNvPr>
                <p14:cNvContentPartPr/>
                <p14:nvPr/>
              </p14:nvContentPartPr>
              <p14:xfrm>
                <a:off x="6225909" y="5667419"/>
                <a:ext cx="82800" cy="448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1918102-341F-273E-1266-28F46538D7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16909" y="5658419"/>
                  <a:ext cx="1004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9028AA0-EFF4-0260-C698-F533F874FABE}"/>
                    </a:ext>
                  </a:extLst>
                </p14:cNvPr>
                <p14:cNvContentPartPr/>
                <p14:nvPr/>
              </p14:nvContentPartPr>
              <p14:xfrm>
                <a:off x="5547309" y="5793779"/>
                <a:ext cx="185400" cy="277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9028AA0-EFF4-0260-C698-F533F874FA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38309" y="5784767"/>
                  <a:ext cx="203040" cy="294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076653F-AD1E-7675-76B1-0B7810F1358B}"/>
                    </a:ext>
                  </a:extLst>
                </p14:cNvPr>
                <p14:cNvContentPartPr/>
                <p14:nvPr/>
              </p14:nvContentPartPr>
              <p14:xfrm>
                <a:off x="5892189" y="5784059"/>
                <a:ext cx="150840" cy="2649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076653F-AD1E-7675-76B1-0B7810F135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83189" y="5775071"/>
                  <a:ext cx="168480" cy="282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CE93A00-F6A5-A387-3C3B-3C01A794098F}"/>
                    </a:ext>
                  </a:extLst>
                </p14:cNvPr>
                <p14:cNvContentPartPr/>
                <p14:nvPr/>
              </p14:nvContentPartPr>
              <p14:xfrm>
                <a:off x="6303309" y="5773259"/>
                <a:ext cx="164520" cy="2552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CE93A00-F6A5-A387-3C3B-3C01A79409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94309" y="5764272"/>
                  <a:ext cx="182160" cy="27285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9055841-8724-AA3A-DC9E-0FBB33DB3CFD}"/>
              </a:ext>
            </a:extLst>
          </p:cNvPr>
          <p:cNvGrpSpPr/>
          <p:nvPr/>
        </p:nvGrpSpPr>
        <p:grpSpPr>
          <a:xfrm>
            <a:off x="6571869" y="4193939"/>
            <a:ext cx="5593320" cy="2675859"/>
            <a:chOff x="6571869" y="4193939"/>
            <a:chExt cx="5593320" cy="267585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84AF9DB-84AF-BE9B-EB17-D020051CACE8}"/>
                    </a:ext>
                  </a:extLst>
                </p14:cNvPr>
                <p14:cNvContentPartPr/>
                <p14:nvPr/>
              </p14:nvContentPartPr>
              <p14:xfrm>
                <a:off x="7389789" y="4326398"/>
                <a:ext cx="247680" cy="269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84AF9DB-84AF-BE9B-EB17-D020051CAC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80789" y="4317398"/>
                  <a:ext cx="265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543C5EE-C0B1-DC40-B7CE-A36CD6345125}"/>
                    </a:ext>
                  </a:extLst>
                </p14:cNvPr>
                <p14:cNvContentPartPr/>
                <p14:nvPr/>
              </p14:nvContentPartPr>
              <p14:xfrm>
                <a:off x="7437309" y="4417118"/>
                <a:ext cx="179280" cy="43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543C5EE-C0B1-DC40-B7CE-A36CD63451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28309" y="4408118"/>
                  <a:ext cx="196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D87F46E-F1AC-FD89-82A9-DA1FDAD9353F}"/>
                    </a:ext>
                  </a:extLst>
                </p14:cNvPr>
                <p14:cNvContentPartPr/>
                <p14:nvPr/>
              </p14:nvContentPartPr>
              <p14:xfrm>
                <a:off x="7226709" y="4207958"/>
                <a:ext cx="1055880" cy="507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D87F46E-F1AC-FD89-82A9-DA1FDAD935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17709" y="4198958"/>
                  <a:ext cx="107352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60F19FC-A6E0-8DBA-AEB4-A7968C1BFB19}"/>
                    </a:ext>
                  </a:extLst>
                </p14:cNvPr>
                <p14:cNvContentPartPr/>
                <p14:nvPr/>
              </p14:nvContentPartPr>
              <p14:xfrm>
                <a:off x="7901709" y="4498478"/>
                <a:ext cx="267840" cy="478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60F19FC-A6E0-8DBA-AEB4-A7968C1BFB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92721" y="4489471"/>
                  <a:ext cx="285456" cy="4960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0454C6D-E83C-FED3-6C6A-E5C4609206A8}"/>
                    </a:ext>
                  </a:extLst>
                </p14:cNvPr>
                <p14:cNvContentPartPr/>
                <p14:nvPr/>
              </p14:nvContentPartPr>
              <p14:xfrm>
                <a:off x="8113749" y="4827878"/>
                <a:ext cx="167400" cy="248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0454C6D-E83C-FED3-6C6A-E5C4609206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04749" y="4818891"/>
                  <a:ext cx="185040" cy="265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4F242E9-DBBE-44B2-8C7D-05B7F34D68DC}"/>
                    </a:ext>
                  </a:extLst>
                </p14:cNvPr>
                <p14:cNvContentPartPr/>
                <p14:nvPr/>
              </p14:nvContentPartPr>
              <p14:xfrm>
                <a:off x="8316789" y="4806278"/>
                <a:ext cx="47160" cy="419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4F242E9-DBBE-44B2-8C7D-05B7F34D68D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07720" y="4797278"/>
                  <a:ext cx="64936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23473AB-F467-DE38-2752-FAF456542BE3}"/>
                    </a:ext>
                  </a:extLst>
                </p14:cNvPr>
                <p14:cNvContentPartPr/>
                <p14:nvPr/>
              </p14:nvContentPartPr>
              <p14:xfrm>
                <a:off x="8315349" y="4804478"/>
                <a:ext cx="669240" cy="481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23473AB-F467-DE38-2752-FAF456542B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06349" y="4795478"/>
                  <a:ext cx="6868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2BE8CDE-5399-E87D-F04B-A3BDB249852B}"/>
                    </a:ext>
                  </a:extLst>
                </p14:cNvPr>
                <p14:cNvContentPartPr/>
                <p14:nvPr/>
              </p14:nvContentPartPr>
              <p14:xfrm>
                <a:off x="8647629" y="4822118"/>
                <a:ext cx="50760" cy="367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2BE8CDE-5399-E87D-F04B-A3BDB24985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38629" y="4813118"/>
                  <a:ext cx="684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4B303A9-1E2E-D68D-009A-8DE2EEFE3666}"/>
                    </a:ext>
                  </a:extLst>
                </p14:cNvPr>
                <p14:cNvContentPartPr/>
                <p14:nvPr/>
              </p14:nvContentPartPr>
              <p14:xfrm>
                <a:off x="8457549" y="4910318"/>
                <a:ext cx="40320" cy="21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4B303A9-1E2E-D68D-009A-8DE2EEFE36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48549" y="4901318"/>
                  <a:ext cx="579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19A77DF-19ED-8578-2D23-44DBAA0F7F5E}"/>
                    </a:ext>
                  </a:extLst>
                </p14:cNvPr>
                <p14:cNvContentPartPr/>
                <p14:nvPr/>
              </p14:nvContentPartPr>
              <p14:xfrm>
                <a:off x="8447109" y="4926158"/>
                <a:ext cx="161280" cy="28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19A77DF-19ED-8578-2D23-44DBAA0F7F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38109" y="4917158"/>
                  <a:ext cx="1789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8A1FC0D-6343-8996-CB9A-C1269F0453BC}"/>
                    </a:ext>
                  </a:extLst>
                </p14:cNvPr>
                <p14:cNvContentPartPr/>
                <p14:nvPr/>
              </p14:nvContentPartPr>
              <p14:xfrm>
                <a:off x="8970189" y="4982318"/>
                <a:ext cx="558360" cy="25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8A1FC0D-6343-8996-CB9A-C1269F0453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61189" y="4973318"/>
                  <a:ext cx="576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9FCFAB0-FC5F-A751-8B83-CE8ADAC59356}"/>
                    </a:ext>
                  </a:extLst>
                </p14:cNvPr>
                <p14:cNvContentPartPr/>
                <p14:nvPr/>
              </p14:nvContentPartPr>
              <p14:xfrm>
                <a:off x="9414069" y="4868918"/>
                <a:ext cx="185400" cy="281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9FCFAB0-FC5F-A751-8B83-CE8ADAC5935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05069" y="4859918"/>
                  <a:ext cx="2030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1553EDA-AE1A-8B82-2603-7ED684D297FF}"/>
                    </a:ext>
                  </a:extLst>
                </p14:cNvPr>
                <p14:cNvContentPartPr/>
                <p14:nvPr/>
              </p14:nvContentPartPr>
              <p14:xfrm>
                <a:off x="9571389" y="4842638"/>
                <a:ext cx="56880" cy="389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1553EDA-AE1A-8B82-2603-7ED684D297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62389" y="4833638"/>
                  <a:ext cx="745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B2A6502-66DD-208B-4A00-9B6D3564CECA}"/>
                    </a:ext>
                  </a:extLst>
                </p14:cNvPr>
                <p14:cNvContentPartPr/>
                <p14:nvPr/>
              </p14:nvContentPartPr>
              <p14:xfrm>
                <a:off x="9563829" y="4803758"/>
                <a:ext cx="784440" cy="408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B2A6502-66DD-208B-4A00-9B6D3564CE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54833" y="4794758"/>
                  <a:ext cx="802072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892F46-1084-8B50-BC9B-65CCA25B6A74}"/>
                    </a:ext>
                  </a:extLst>
                </p14:cNvPr>
                <p14:cNvContentPartPr/>
                <p14:nvPr/>
              </p14:nvContentPartPr>
              <p14:xfrm>
                <a:off x="9778389" y="4928318"/>
                <a:ext cx="158040" cy="190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892F46-1084-8B50-BC9B-65CCA25B6A7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69368" y="4919318"/>
                  <a:ext cx="175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08AAE96-B8C2-F77A-81E5-FAB42A95EEF2}"/>
                    </a:ext>
                  </a:extLst>
                </p14:cNvPr>
                <p14:cNvContentPartPr/>
                <p14:nvPr/>
              </p14:nvContentPartPr>
              <p14:xfrm>
                <a:off x="10035069" y="4878998"/>
                <a:ext cx="19800" cy="318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08AAE96-B8C2-F77A-81E5-FAB42A95EE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26069" y="4869998"/>
                  <a:ext cx="374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ED96C6B-AE9A-CF9F-7658-31276AA23B9E}"/>
                    </a:ext>
                  </a:extLst>
                </p14:cNvPr>
                <p14:cNvContentPartPr/>
                <p14:nvPr/>
              </p14:nvContentPartPr>
              <p14:xfrm>
                <a:off x="8731149" y="5041718"/>
                <a:ext cx="200520" cy="534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ED96C6B-AE9A-CF9F-7658-31276AA23B9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22165" y="5032718"/>
                  <a:ext cx="218128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A6CFA8F-BC47-404A-F040-C70C98DB9F10}"/>
                    </a:ext>
                  </a:extLst>
                </p14:cNvPr>
                <p14:cNvContentPartPr/>
                <p14:nvPr/>
              </p14:nvContentPartPr>
              <p14:xfrm>
                <a:off x="8862189" y="5460038"/>
                <a:ext cx="144720" cy="227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A6CFA8F-BC47-404A-F040-C70C98DB9F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53211" y="5451038"/>
                  <a:ext cx="162316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2060194-4FCF-70D9-D4E9-717AB8235988}"/>
                    </a:ext>
                  </a:extLst>
                </p14:cNvPr>
                <p14:cNvContentPartPr/>
                <p14:nvPr/>
              </p14:nvContentPartPr>
              <p14:xfrm>
                <a:off x="8995029" y="5465798"/>
                <a:ext cx="49320" cy="329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2060194-4FCF-70D9-D4E9-717AB823598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86094" y="5456798"/>
                  <a:ext cx="66832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02DBFB1-D2A6-217F-1E0D-DABF481F987D}"/>
                    </a:ext>
                  </a:extLst>
                </p14:cNvPr>
                <p14:cNvContentPartPr/>
                <p14:nvPr/>
              </p14:nvContentPartPr>
              <p14:xfrm>
                <a:off x="9042549" y="5470838"/>
                <a:ext cx="469080" cy="405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02DBFB1-D2A6-217F-1E0D-DABF481F987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33549" y="5461838"/>
                  <a:ext cx="4867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AEC9A43-9917-99D0-6107-5ABC2E423221}"/>
                    </a:ext>
                  </a:extLst>
                </p14:cNvPr>
                <p14:cNvContentPartPr/>
                <p14:nvPr/>
              </p14:nvContentPartPr>
              <p14:xfrm>
                <a:off x="9196989" y="5524838"/>
                <a:ext cx="28440" cy="11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AEC9A43-9917-99D0-6107-5ABC2E4232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87989" y="5515838"/>
                  <a:ext cx="460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72810A0-55A9-9C4C-CA65-0DC6A6B74BA4}"/>
                    </a:ext>
                  </a:extLst>
                </p14:cNvPr>
                <p14:cNvContentPartPr/>
                <p14:nvPr/>
              </p14:nvContentPartPr>
              <p14:xfrm>
                <a:off x="9175389" y="5512958"/>
                <a:ext cx="60840" cy="254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72810A0-55A9-9C4C-CA65-0DC6A6B74BA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66389" y="5503958"/>
                  <a:ext cx="78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E06A65C-E33D-2E14-A6CB-0BE09FE9A9BB}"/>
                    </a:ext>
                  </a:extLst>
                </p14:cNvPr>
                <p14:cNvContentPartPr/>
                <p14:nvPr/>
              </p14:nvContentPartPr>
              <p14:xfrm>
                <a:off x="9037869" y="5510798"/>
                <a:ext cx="98640" cy="208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E06A65C-E33D-2E14-A6CB-0BE09FE9A9B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28869" y="5501798"/>
                  <a:ext cx="116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DBDA736-591B-B997-A867-D91909BE70B8}"/>
                    </a:ext>
                  </a:extLst>
                </p14:cNvPr>
                <p14:cNvContentPartPr/>
                <p14:nvPr/>
              </p14:nvContentPartPr>
              <p14:xfrm>
                <a:off x="9088629" y="5604758"/>
                <a:ext cx="82800" cy="27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DBDA736-591B-B997-A867-D91909BE70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79629" y="5595640"/>
                  <a:ext cx="100440" cy="45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62DDBA7-60E2-7925-EE9C-37B4EC2EFA8C}"/>
                    </a:ext>
                  </a:extLst>
                </p14:cNvPr>
                <p14:cNvContentPartPr/>
                <p14:nvPr/>
              </p14:nvContentPartPr>
              <p14:xfrm>
                <a:off x="9135069" y="5522318"/>
                <a:ext cx="6120" cy="19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62DDBA7-60E2-7925-EE9C-37B4EC2EFA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26069" y="5513318"/>
                  <a:ext cx="23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8DF4EC3-246E-FAE6-BA41-2F4AE44C79C0}"/>
                    </a:ext>
                  </a:extLst>
                </p14:cNvPr>
                <p14:cNvContentPartPr/>
                <p14:nvPr/>
              </p14:nvContentPartPr>
              <p14:xfrm>
                <a:off x="9347109" y="5649398"/>
                <a:ext cx="361800" cy="53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8DF4EC3-246E-FAE6-BA41-2F4AE44C79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38109" y="5640398"/>
                  <a:ext cx="379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C8A345F-0656-039D-B691-479D01E3183A}"/>
                    </a:ext>
                  </a:extLst>
                </p14:cNvPr>
                <p14:cNvContentPartPr/>
                <p14:nvPr/>
              </p14:nvContentPartPr>
              <p14:xfrm>
                <a:off x="9609909" y="5612678"/>
                <a:ext cx="117360" cy="178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C8A345F-0656-039D-B691-479D01E3183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00909" y="5603660"/>
                  <a:ext cx="13500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4444C42-C9B3-6294-A580-55C55BCA254F}"/>
                    </a:ext>
                  </a:extLst>
                </p14:cNvPr>
                <p14:cNvContentPartPr/>
                <p14:nvPr/>
              </p14:nvContentPartPr>
              <p14:xfrm>
                <a:off x="9703869" y="5576678"/>
                <a:ext cx="88920" cy="418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4444C42-C9B3-6294-A580-55C55BCA254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94869" y="5567678"/>
                  <a:ext cx="1065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D3FB460-794B-BE24-8EFE-2642920389C1}"/>
                    </a:ext>
                  </a:extLst>
                </p14:cNvPr>
                <p14:cNvContentPartPr/>
                <p14:nvPr/>
              </p14:nvContentPartPr>
              <p14:xfrm>
                <a:off x="9723309" y="5565158"/>
                <a:ext cx="535680" cy="396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D3FB460-794B-BE24-8EFE-2642920389C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14303" y="5556158"/>
                  <a:ext cx="553332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D65BE63-3EE3-829B-7BBE-B1E55C45DE62}"/>
                    </a:ext>
                  </a:extLst>
                </p14:cNvPr>
                <p14:cNvContentPartPr/>
                <p14:nvPr/>
              </p14:nvContentPartPr>
              <p14:xfrm>
                <a:off x="9907269" y="5656238"/>
                <a:ext cx="41040" cy="230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D65BE63-3EE3-829B-7BBE-B1E55C45DE6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98269" y="5647238"/>
                  <a:ext cx="58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8C3076F-1F11-08F2-ABA6-9047905ADCDD}"/>
                    </a:ext>
                  </a:extLst>
                </p14:cNvPr>
                <p14:cNvContentPartPr/>
                <p14:nvPr/>
              </p14:nvContentPartPr>
              <p14:xfrm>
                <a:off x="9796029" y="5659118"/>
                <a:ext cx="57240" cy="233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8C3076F-1F11-08F2-ABA6-9047905ADCD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87085" y="5650118"/>
                  <a:ext cx="7477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1CA57C0-6A8A-3BF7-5E91-291B2FE36693}"/>
                    </a:ext>
                  </a:extLst>
                </p14:cNvPr>
                <p14:cNvContentPartPr/>
                <p14:nvPr/>
              </p14:nvContentPartPr>
              <p14:xfrm>
                <a:off x="9839949" y="5674958"/>
                <a:ext cx="48600" cy="16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1CA57C0-6A8A-3BF7-5E91-291B2FE366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30949" y="5665753"/>
                  <a:ext cx="66240" cy="342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77E265E-4E58-DB82-3B87-1BB143374765}"/>
                    </a:ext>
                  </a:extLst>
                </p14:cNvPr>
                <p14:cNvContentPartPr/>
                <p14:nvPr/>
              </p14:nvContentPartPr>
              <p14:xfrm>
                <a:off x="9838149" y="5742998"/>
                <a:ext cx="25200" cy="7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77E265E-4E58-DB82-3B87-1BB1433747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29149" y="5733998"/>
                  <a:ext cx="42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E164C81-3A52-A136-58B3-0118127FAB6B}"/>
                    </a:ext>
                  </a:extLst>
                </p14:cNvPr>
                <p14:cNvContentPartPr/>
                <p14:nvPr/>
              </p14:nvContentPartPr>
              <p14:xfrm>
                <a:off x="10003749" y="5802398"/>
                <a:ext cx="264600" cy="18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E164C81-3A52-A136-58B3-0118127FAB6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94749" y="5793398"/>
                  <a:ext cx="282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713A4E2-8347-75DD-9FEB-A0CF8579126D}"/>
                    </a:ext>
                  </a:extLst>
                </p14:cNvPr>
                <p14:cNvContentPartPr/>
                <p14:nvPr/>
              </p14:nvContentPartPr>
              <p14:xfrm>
                <a:off x="10216509" y="5712398"/>
                <a:ext cx="73080" cy="228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13A4E2-8347-75DD-9FEB-A0CF857912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07509" y="5703398"/>
                  <a:ext cx="907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048E6AD-6404-91E4-0D54-359AE6DD0145}"/>
                    </a:ext>
                  </a:extLst>
                </p14:cNvPr>
                <p14:cNvContentPartPr/>
                <p14:nvPr/>
              </p14:nvContentPartPr>
              <p14:xfrm>
                <a:off x="10320189" y="5827238"/>
                <a:ext cx="41760" cy="75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048E6AD-6404-91E4-0D54-359AE6DD01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11189" y="5818238"/>
                  <a:ext cx="59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22685CF-8A2A-3A1D-0A46-D043DEFFEA7F}"/>
                    </a:ext>
                  </a:extLst>
                </p14:cNvPr>
                <p14:cNvContentPartPr/>
                <p14:nvPr/>
              </p14:nvContentPartPr>
              <p14:xfrm>
                <a:off x="10386789" y="5840198"/>
                <a:ext cx="13320" cy="16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22685CF-8A2A-3A1D-0A46-D043DEFFEA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377539" y="5831198"/>
                  <a:ext cx="3145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7A53D20-93E1-313E-7D7E-9B16226B532D}"/>
                    </a:ext>
                  </a:extLst>
                </p14:cNvPr>
                <p14:cNvContentPartPr/>
                <p14:nvPr/>
              </p14:nvContentPartPr>
              <p14:xfrm>
                <a:off x="10356909" y="4957478"/>
                <a:ext cx="585000" cy="47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7A53D20-93E1-313E-7D7E-9B16226B532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47909" y="4948409"/>
                  <a:ext cx="602640" cy="64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99D6AB6-23F6-986B-D90E-B21C94F8E3D2}"/>
                    </a:ext>
                  </a:extLst>
                </p14:cNvPr>
                <p14:cNvContentPartPr/>
                <p14:nvPr/>
              </p14:nvContentPartPr>
              <p14:xfrm>
                <a:off x="10936869" y="4872878"/>
                <a:ext cx="191520" cy="223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99D6AB6-23F6-986B-D90E-B21C94F8E3D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927852" y="4863878"/>
                  <a:ext cx="209193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FC3FBA2-4F71-18CB-77E3-28179A972A0A}"/>
                    </a:ext>
                  </a:extLst>
                </p14:cNvPr>
                <p14:cNvContentPartPr/>
                <p14:nvPr/>
              </p14:nvContentPartPr>
              <p14:xfrm>
                <a:off x="11095989" y="4826798"/>
                <a:ext cx="56520" cy="344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FC3FBA2-4F71-18CB-77E3-28179A972A0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086989" y="4817798"/>
                  <a:ext cx="741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44FC6B2-8A33-872C-E5E6-3F6B4238045E}"/>
                    </a:ext>
                  </a:extLst>
                </p14:cNvPr>
                <p14:cNvContentPartPr/>
                <p14:nvPr/>
              </p14:nvContentPartPr>
              <p14:xfrm>
                <a:off x="11141349" y="4778198"/>
                <a:ext cx="537480" cy="546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44FC6B2-8A33-872C-E5E6-3F6B4238045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32349" y="4769204"/>
                  <a:ext cx="555120" cy="564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E9337B3-7261-7EF2-C6D9-C00B1BB34BC5}"/>
                    </a:ext>
                  </a:extLst>
                </p14:cNvPr>
                <p14:cNvContentPartPr/>
                <p14:nvPr/>
              </p14:nvContentPartPr>
              <p14:xfrm>
                <a:off x="11402349" y="4828238"/>
                <a:ext cx="66600" cy="476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E9337B3-7261-7EF2-C6D9-C00B1BB34BC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393349" y="4819238"/>
                  <a:ext cx="842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7EF5BD4-8596-156F-BD64-E3E4B83B9B50}"/>
                    </a:ext>
                  </a:extLst>
                </p14:cNvPr>
                <p14:cNvContentPartPr/>
                <p14:nvPr/>
              </p14:nvContentPartPr>
              <p14:xfrm>
                <a:off x="11317029" y="4922198"/>
                <a:ext cx="11520" cy="204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7EF5BD4-8596-156F-BD64-E3E4B83B9B5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308029" y="4913198"/>
                  <a:ext cx="29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DF98963-14EF-88ED-2A2C-60FCA9339BB0}"/>
                    </a:ext>
                  </a:extLst>
                </p14:cNvPr>
                <p14:cNvContentPartPr/>
                <p14:nvPr/>
              </p14:nvContentPartPr>
              <p14:xfrm>
                <a:off x="11228109" y="4931918"/>
                <a:ext cx="200160" cy="213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DF98963-14EF-88ED-2A2C-60FCA9339BB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19109" y="4922903"/>
                  <a:ext cx="217800" cy="2307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983532E-A78D-B6B4-C3BF-3F8C2E9F0A16}"/>
                    </a:ext>
                  </a:extLst>
                </p14:cNvPr>
                <p14:cNvContentPartPr/>
                <p14:nvPr/>
              </p14:nvContentPartPr>
              <p14:xfrm>
                <a:off x="11930469" y="5039558"/>
                <a:ext cx="16920" cy="41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983532E-A78D-B6B4-C3BF-3F8C2E9F0A1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921273" y="5030478"/>
                  <a:ext cx="34943" cy="58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A71EE14-2AC6-DBA9-ABEF-B8ECA6E1A29A}"/>
                    </a:ext>
                  </a:extLst>
                </p14:cNvPr>
                <p14:cNvContentPartPr/>
                <p14:nvPr/>
              </p14:nvContentPartPr>
              <p14:xfrm>
                <a:off x="11707629" y="5046398"/>
                <a:ext cx="271080" cy="36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A71EE14-2AC6-DBA9-ABEF-B8ECA6E1A2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698629" y="5037398"/>
                  <a:ext cx="288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1874981-75D7-5E15-0ED7-B9AF8B3937B3}"/>
                    </a:ext>
                  </a:extLst>
                </p14:cNvPr>
                <p14:cNvContentPartPr/>
                <p14:nvPr/>
              </p14:nvContentPartPr>
              <p14:xfrm>
                <a:off x="11773149" y="4945598"/>
                <a:ext cx="272880" cy="213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1874981-75D7-5E15-0ED7-B9AF8B3937B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764161" y="4936598"/>
                  <a:ext cx="290497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389C9DA-6A7C-0B89-CEB2-8554FD2363E7}"/>
                    </a:ext>
                  </a:extLst>
                </p14:cNvPr>
                <p14:cNvContentPartPr/>
                <p14:nvPr/>
              </p14:nvContentPartPr>
              <p14:xfrm>
                <a:off x="10121829" y="4984118"/>
                <a:ext cx="101880" cy="357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389C9DA-6A7C-0B89-CEB2-8554FD2363E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112829" y="4975118"/>
                  <a:ext cx="1195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844BAB4-724F-CC2B-E499-CA1C5B31BFBD}"/>
                    </a:ext>
                  </a:extLst>
                </p14:cNvPr>
                <p14:cNvContentPartPr/>
                <p14:nvPr/>
              </p14:nvContentPartPr>
              <p14:xfrm>
                <a:off x="10028229" y="5289038"/>
                <a:ext cx="282960" cy="61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844BAB4-724F-CC2B-E499-CA1C5B31BFB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19229" y="5280038"/>
                  <a:ext cx="300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80EB2E8-BB65-B2D5-7D4F-1264E5E0144D}"/>
                    </a:ext>
                  </a:extLst>
                </p14:cNvPr>
                <p14:cNvContentPartPr/>
                <p14:nvPr/>
              </p14:nvContentPartPr>
              <p14:xfrm>
                <a:off x="10143789" y="5382278"/>
                <a:ext cx="89280" cy="43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80EB2E8-BB65-B2D5-7D4F-1264E5E0144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134789" y="5373278"/>
                  <a:ext cx="106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BFA0599-6F9D-BADA-75DB-A6183EF575DC}"/>
                    </a:ext>
                  </a:extLst>
                </p14:cNvPr>
                <p14:cNvContentPartPr/>
                <p14:nvPr/>
              </p14:nvContentPartPr>
              <p14:xfrm>
                <a:off x="10171869" y="5458238"/>
                <a:ext cx="95400" cy="17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BFA0599-6F9D-BADA-75DB-A6183EF575D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62835" y="5449238"/>
                  <a:ext cx="113107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7E6DE8E-58F6-C37C-A690-E52E30AFB960}"/>
                    </a:ext>
                  </a:extLst>
                </p14:cNvPr>
                <p14:cNvContentPartPr/>
                <p14:nvPr/>
              </p14:nvContentPartPr>
              <p14:xfrm>
                <a:off x="11635989" y="4790438"/>
                <a:ext cx="161280" cy="514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7E6DE8E-58F6-C37C-A690-E52E30AFB9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626989" y="4781438"/>
                  <a:ext cx="1789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A34FC75-7671-870D-0789-5571268B6FEA}"/>
                    </a:ext>
                  </a:extLst>
                </p14:cNvPr>
                <p14:cNvContentPartPr/>
                <p14:nvPr/>
              </p14:nvContentPartPr>
              <p14:xfrm>
                <a:off x="10294629" y="4851638"/>
                <a:ext cx="246240" cy="324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A34FC75-7671-870D-0789-5571268B6FE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85629" y="4842638"/>
                  <a:ext cx="2638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AB8C5A3-00A4-AF2D-DA96-F20C8DC3C56B}"/>
                    </a:ext>
                  </a:extLst>
                </p14:cNvPr>
                <p14:cNvContentPartPr/>
                <p14:nvPr/>
              </p14:nvContentPartPr>
              <p14:xfrm>
                <a:off x="8976309" y="4808438"/>
                <a:ext cx="200520" cy="412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AB8C5A3-00A4-AF2D-DA96-F20C8DC3C56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67309" y="4799430"/>
                  <a:ext cx="218160" cy="429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8C38425-D462-AA0F-4BDA-1B9A8CDB20F6}"/>
                    </a:ext>
                  </a:extLst>
                </p14:cNvPr>
                <p14:cNvContentPartPr/>
                <p14:nvPr/>
              </p14:nvContentPartPr>
              <p14:xfrm>
                <a:off x="8206269" y="4240718"/>
                <a:ext cx="213480" cy="356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8C38425-D462-AA0F-4BDA-1B9A8CDB20F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97284" y="4231718"/>
                  <a:ext cx="23109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50B7C41-6EF2-3C6E-38F6-F905F0306046}"/>
                    </a:ext>
                  </a:extLst>
                </p14:cNvPr>
                <p14:cNvContentPartPr/>
                <p14:nvPr/>
              </p14:nvContentPartPr>
              <p14:xfrm>
                <a:off x="8329389" y="4367438"/>
                <a:ext cx="395280" cy="43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50B7C41-6EF2-3C6E-38F6-F905F030604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20389" y="4358364"/>
                  <a:ext cx="412920" cy="61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C0A7FEA-BAA6-A4FB-D9B0-48DA32C05FED}"/>
                    </a:ext>
                  </a:extLst>
                </p14:cNvPr>
                <p14:cNvContentPartPr/>
                <p14:nvPr/>
              </p14:nvContentPartPr>
              <p14:xfrm>
                <a:off x="8690109" y="4251518"/>
                <a:ext cx="41040" cy="296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C0A7FEA-BAA6-A4FB-D9B0-48DA32C05FE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81187" y="4242507"/>
                  <a:ext cx="58527" cy="3143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56ECCDB-B8F5-296D-745E-287033DF4C39}"/>
                    </a:ext>
                  </a:extLst>
                </p14:cNvPr>
                <p14:cNvContentPartPr/>
                <p14:nvPr/>
              </p14:nvContentPartPr>
              <p14:xfrm>
                <a:off x="8790189" y="4358438"/>
                <a:ext cx="50040" cy="95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56ECCDB-B8F5-296D-745E-287033DF4C3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81189" y="4349404"/>
                  <a:ext cx="67680" cy="1131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D6C5DCE-EBFA-A104-5D95-69C4404C99A6}"/>
                    </a:ext>
                  </a:extLst>
                </p14:cNvPr>
                <p14:cNvContentPartPr/>
                <p14:nvPr/>
              </p14:nvContentPartPr>
              <p14:xfrm>
                <a:off x="8911509" y="4408118"/>
                <a:ext cx="11520" cy="29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D6C5DCE-EBFA-A104-5D95-69C4404C99A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02219" y="4399118"/>
                  <a:ext cx="29729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B7EBDF1-6AA9-D329-1160-94F33A2C986A}"/>
                    </a:ext>
                  </a:extLst>
                </p14:cNvPr>
                <p14:cNvContentPartPr/>
                <p14:nvPr/>
              </p14:nvContentPartPr>
              <p14:xfrm>
                <a:off x="11387229" y="5081678"/>
                <a:ext cx="167040" cy="5155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B7EBDF1-6AA9-D329-1160-94F33A2C986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378229" y="5072678"/>
                  <a:ext cx="18468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72D6420-9C45-E9A9-594B-243DA6ED7155}"/>
                    </a:ext>
                  </a:extLst>
                </p14:cNvPr>
                <p14:cNvContentPartPr/>
                <p14:nvPr/>
              </p14:nvContentPartPr>
              <p14:xfrm>
                <a:off x="11445189" y="5456078"/>
                <a:ext cx="139680" cy="2350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72D6420-9C45-E9A9-594B-243DA6ED715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36212" y="5447078"/>
                  <a:ext cx="157275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C667947-85AD-F586-DB93-6E0D4290DC11}"/>
                    </a:ext>
                  </a:extLst>
                </p14:cNvPr>
                <p14:cNvContentPartPr/>
                <p14:nvPr/>
              </p14:nvContentPartPr>
              <p14:xfrm>
                <a:off x="11497389" y="5493878"/>
                <a:ext cx="103320" cy="345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C667947-85AD-F586-DB93-6E0D4290DC1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488389" y="5484878"/>
                  <a:ext cx="120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01DFA58-B6E3-6FF8-980C-EB6974F7CA55}"/>
                    </a:ext>
                  </a:extLst>
                </p14:cNvPr>
                <p14:cNvContentPartPr/>
                <p14:nvPr/>
              </p14:nvContentPartPr>
              <p14:xfrm>
                <a:off x="11522589" y="5489198"/>
                <a:ext cx="460080" cy="436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01DFA58-B6E3-6FF8-980C-EB6974F7CA5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513596" y="5480198"/>
                  <a:ext cx="477706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791DA89-A548-8759-9AC6-B5E9101A8F60}"/>
                    </a:ext>
                  </a:extLst>
                </p14:cNvPr>
                <p14:cNvContentPartPr/>
                <p14:nvPr/>
              </p14:nvContentPartPr>
              <p14:xfrm>
                <a:off x="11727789" y="5516198"/>
                <a:ext cx="114480" cy="370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791DA89-A548-8759-9AC6-B5E9101A8F6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718789" y="5507207"/>
                  <a:ext cx="132120" cy="388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31710F8-1DB9-71C9-EC5F-545A31EA37FF}"/>
                    </a:ext>
                  </a:extLst>
                </p14:cNvPr>
                <p14:cNvContentPartPr/>
                <p14:nvPr/>
              </p14:nvContentPartPr>
              <p14:xfrm>
                <a:off x="11948109" y="5503238"/>
                <a:ext cx="217080" cy="466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31710F8-1DB9-71C9-EC5F-545A31EA37F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939094" y="5494231"/>
                  <a:ext cx="234749" cy="4838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4AA2C3A-FF37-D8E4-B3CA-FDC59641F09C}"/>
                    </a:ext>
                  </a:extLst>
                </p14:cNvPr>
                <p14:cNvContentPartPr/>
                <p14:nvPr/>
              </p14:nvContentPartPr>
              <p14:xfrm>
                <a:off x="11625189" y="5583158"/>
                <a:ext cx="96480" cy="172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4AA2C3A-FF37-D8E4-B3CA-FDC59641F09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616189" y="5574158"/>
                  <a:ext cx="1141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5DFE72C-674F-692A-1B5B-439E04CF7DC6}"/>
                    </a:ext>
                  </a:extLst>
                </p14:cNvPr>
                <p14:cNvContentPartPr/>
                <p14:nvPr/>
              </p14:nvContentPartPr>
              <p14:xfrm>
                <a:off x="11732109" y="5748758"/>
                <a:ext cx="148320" cy="412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5DFE72C-674F-692A-1B5B-439E04CF7DC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723131" y="5739758"/>
                  <a:ext cx="165917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330AD61-CB41-3093-9A3C-B5A6733B60F1}"/>
                    </a:ext>
                  </a:extLst>
                </p14:cNvPr>
                <p14:cNvContentPartPr/>
                <p14:nvPr/>
              </p14:nvContentPartPr>
              <p14:xfrm>
                <a:off x="11655789" y="6077798"/>
                <a:ext cx="246600" cy="157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330AD61-CB41-3093-9A3C-B5A6733B60F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46789" y="6068798"/>
                  <a:ext cx="264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1C7D9BB-734D-0291-47E4-28C4D588BB72}"/>
                    </a:ext>
                  </a:extLst>
                </p14:cNvPr>
                <p14:cNvContentPartPr/>
                <p14:nvPr/>
              </p14:nvContentPartPr>
              <p14:xfrm>
                <a:off x="11268429" y="6219638"/>
                <a:ext cx="105480" cy="420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1C7D9BB-734D-0291-47E4-28C4D588BB7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259429" y="6210638"/>
                  <a:ext cx="1231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5D626D1-8B13-B09B-8885-FD8E61F8B477}"/>
                    </a:ext>
                  </a:extLst>
                </p14:cNvPr>
                <p14:cNvContentPartPr/>
                <p14:nvPr/>
              </p14:nvContentPartPr>
              <p14:xfrm>
                <a:off x="11091309" y="6237998"/>
                <a:ext cx="858960" cy="492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5D626D1-8B13-B09B-8885-FD8E61F8B47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82309" y="6228998"/>
                  <a:ext cx="87660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1501A2A-B814-A949-B6EF-4A21CB209857}"/>
                    </a:ext>
                  </a:extLst>
                </p14:cNvPr>
                <p14:cNvContentPartPr/>
                <p14:nvPr/>
              </p14:nvContentPartPr>
              <p14:xfrm>
                <a:off x="11513589" y="6279038"/>
                <a:ext cx="103320" cy="398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1501A2A-B814-A949-B6EF-4A21CB20985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504589" y="6270038"/>
                  <a:ext cx="1209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4363B83-1E82-DB9C-268F-3744C77A8348}"/>
                    </a:ext>
                  </a:extLst>
                </p14:cNvPr>
                <p14:cNvContentPartPr/>
                <p14:nvPr/>
              </p14:nvContentPartPr>
              <p14:xfrm>
                <a:off x="11394789" y="6362918"/>
                <a:ext cx="27360" cy="187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4363B83-1E82-DB9C-268F-3744C77A834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385789" y="6353918"/>
                  <a:ext cx="450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9F9D502-4F27-AC00-7C30-C5FCC66D7119}"/>
                    </a:ext>
                  </a:extLst>
                </p14:cNvPr>
                <p14:cNvContentPartPr/>
                <p14:nvPr/>
              </p14:nvContentPartPr>
              <p14:xfrm>
                <a:off x="11419269" y="6375158"/>
                <a:ext cx="60480" cy="253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9F9D502-4F27-AC00-7C30-C5FCC66D711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10269" y="6366158"/>
                  <a:ext cx="781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3E284C2-8C6C-5F00-CD65-4CE49F70BE2E}"/>
                    </a:ext>
                  </a:extLst>
                </p14:cNvPr>
                <p14:cNvContentPartPr/>
                <p14:nvPr/>
              </p14:nvContentPartPr>
              <p14:xfrm>
                <a:off x="11386149" y="6476678"/>
                <a:ext cx="171360" cy="133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3E284C2-8C6C-5F00-CD65-4CE49F70BE2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377149" y="6467678"/>
                  <a:ext cx="189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5E8B327-9EC0-9F12-2C1C-0839D339BD75}"/>
                    </a:ext>
                  </a:extLst>
                </p14:cNvPr>
                <p14:cNvContentPartPr/>
                <p14:nvPr/>
              </p14:nvContentPartPr>
              <p14:xfrm>
                <a:off x="11707989" y="6300638"/>
                <a:ext cx="78840" cy="349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5E8B327-9EC0-9F12-2C1C-0839D339BD7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698948" y="6291638"/>
                  <a:ext cx="96561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14A98EB-D541-EFED-CE2E-80E54E54CFE7}"/>
                    </a:ext>
                  </a:extLst>
                </p14:cNvPr>
                <p14:cNvContentPartPr/>
                <p14:nvPr/>
              </p14:nvContentPartPr>
              <p14:xfrm>
                <a:off x="11773869" y="6445358"/>
                <a:ext cx="233640" cy="23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14A98EB-D541-EFED-CE2E-80E54E54CFE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764869" y="6436358"/>
                  <a:ext cx="251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26DB51B-CBCA-147C-E069-FE706EA0EDF2}"/>
                    </a:ext>
                  </a:extLst>
                </p14:cNvPr>
                <p14:cNvContentPartPr/>
                <p14:nvPr/>
              </p14:nvContentPartPr>
              <p14:xfrm>
                <a:off x="12001389" y="6383798"/>
                <a:ext cx="6480" cy="136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26DB51B-CBCA-147C-E069-FE706EA0EDF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992389" y="6374774"/>
                  <a:ext cx="24120" cy="1541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1CF9DE8-9FB3-EF20-C15A-DAA5FA8D155E}"/>
                    </a:ext>
                  </a:extLst>
                </p14:cNvPr>
                <p14:cNvContentPartPr/>
                <p14:nvPr/>
              </p14:nvContentPartPr>
              <p14:xfrm>
                <a:off x="12047829" y="6431678"/>
                <a:ext cx="2880" cy="72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1CF9DE8-9FB3-EF20-C15A-DAA5FA8D155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038829" y="6422678"/>
                  <a:ext cx="20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2170AB1-E3B2-C18F-BDF7-0C04A5A6F8A3}"/>
                    </a:ext>
                  </a:extLst>
                </p14:cNvPr>
                <p14:cNvContentPartPr/>
                <p14:nvPr/>
              </p14:nvContentPartPr>
              <p14:xfrm>
                <a:off x="12081309" y="6438158"/>
                <a:ext cx="24480" cy="122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2170AB1-E3B2-C18F-BDF7-0C04A5A6F8A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072175" y="6429158"/>
                  <a:ext cx="42383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6F47734-3D65-6C3D-EF76-E751CFF8B9F6}"/>
                    </a:ext>
                  </a:extLst>
                </p14:cNvPr>
                <p14:cNvContentPartPr/>
                <p14:nvPr/>
              </p14:nvContentPartPr>
              <p14:xfrm>
                <a:off x="10777029" y="6528878"/>
                <a:ext cx="870480" cy="254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6F47734-3D65-6C3D-EF76-E751CFF8B9F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768029" y="6519865"/>
                  <a:ext cx="888120" cy="2725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FE941CC-3CE2-2A20-653B-B47371C3EFDE}"/>
                    </a:ext>
                  </a:extLst>
                </p14:cNvPr>
                <p14:cNvContentPartPr/>
                <p14:nvPr/>
              </p14:nvContentPartPr>
              <p14:xfrm>
                <a:off x="10741389" y="6615998"/>
                <a:ext cx="142560" cy="253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FE941CC-3CE2-2A20-653B-B47371C3EFD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32389" y="6606998"/>
                  <a:ext cx="1602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508A295-0B74-643C-AEDD-2F4021166536}"/>
                    </a:ext>
                  </a:extLst>
                </p14:cNvPr>
                <p14:cNvContentPartPr/>
                <p14:nvPr/>
              </p14:nvContentPartPr>
              <p14:xfrm>
                <a:off x="10623669" y="6681179"/>
                <a:ext cx="109080" cy="149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508A295-0B74-643C-AEDD-2F402116653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14669" y="6672179"/>
                  <a:ext cx="126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365F2A7-8473-0A6B-DCEF-1FA9A0A4E58C}"/>
                    </a:ext>
                  </a:extLst>
                </p14:cNvPr>
                <p14:cNvContentPartPr/>
                <p14:nvPr/>
              </p14:nvContentPartPr>
              <p14:xfrm>
                <a:off x="10556709" y="6659579"/>
                <a:ext cx="39960" cy="81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365F2A7-8473-0A6B-DCEF-1FA9A0A4E58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47709" y="6650579"/>
                  <a:ext cx="57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500560D-A02A-E59F-9535-56352E3CFFED}"/>
                    </a:ext>
                  </a:extLst>
                </p14:cNvPr>
                <p14:cNvContentPartPr/>
                <p14:nvPr/>
              </p14:nvContentPartPr>
              <p14:xfrm>
                <a:off x="11993109" y="5387699"/>
                <a:ext cx="119160" cy="301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500560D-A02A-E59F-9535-56352E3CFFE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984136" y="5378710"/>
                  <a:ext cx="136747" cy="3189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9E23194-4B7D-4FF0-E600-054EEE14F1A9}"/>
                    </a:ext>
                  </a:extLst>
                </p14:cNvPr>
                <p14:cNvContentPartPr/>
                <p14:nvPr/>
              </p14:nvContentPartPr>
              <p14:xfrm>
                <a:off x="11990589" y="5358539"/>
                <a:ext cx="87120" cy="21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9E23194-4B7D-4FF0-E600-054EEE14F1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981552" y="5349539"/>
                  <a:ext cx="104833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6B0B5C8-FF4B-4EEC-0F4A-B4D49247ADE5}"/>
                    </a:ext>
                  </a:extLst>
                </p14:cNvPr>
                <p14:cNvContentPartPr/>
                <p14:nvPr/>
              </p14:nvContentPartPr>
              <p14:xfrm>
                <a:off x="11975469" y="5282579"/>
                <a:ext cx="66600" cy="13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6B0B5C8-FF4B-4EEC-0F4A-B4D49247ADE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966469" y="5273810"/>
                  <a:ext cx="84240" cy="308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C1A62DF-B34D-30ED-E5AD-CA1B50A9F96C}"/>
                    </a:ext>
                  </a:extLst>
                </p14:cNvPr>
                <p14:cNvContentPartPr/>
                <p14:nvPr/>
              </p14:nvContentPartPr>
              <p14:xfrm>
                <a:off x="12024429" y="5185019"/>
                <a:ext cx="27360" cy="33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C1A62DF-B34D-30ED-E5AD-CA1B50A9F96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2015546" y="5175921"/>
                  <a:ext cx="44771" cy="51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29563BE-EA60-B68C-7C25-5DF81206871A}"/>
                    </a:ext>
                  </a:extLst>
                </p14:cNvPr>
                <p14:cNvContentPartPr/>
                <p14:nvPr/>
              </p14:nvContentPartPr>
              <p14:xfrm>
                <a:off x="6571869" y="4514339"/>
                <a:ext cx="208440" cy="547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29563BE-EA60-B68C-7C25-5DF81206871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62869" y="4505339"/>
                  <a:ext cx="2260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25A0225-CEB6-4FC8-0C87-A1845FDEE030}"/>
                    </a:ext>
                  </a:extLst>
                </p14:cNvPr>
                <p14:cNvContentPartPr/>
                <p14:nvPr/>
              </p14:nvContentPartPr>
              <p14:xfrm>
                <a:off x="6850509" y="4544579"/>
                <a:ext cx="314640" cy="119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25A0225-CEB6-4FC8-0C87-A1845FDEE03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841509" y="4535579"/>
                  <a:ext cx="332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8D3D3F7-E969-24D9-41DE-E559A1637C48}"/>
                    </a:ext>
                  </a:extLst>
                </p14:cNvPr>
                <p14:cNvContentPartPr/>
                <p14:nvPr/>
              </p14:nvContentPartPr>
              <p14:xfrm>
                <a:off x="7061469" y="4443059"/>
                <a:ext cx="166320" cy="287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8D3D3F7-E969-24D9-41DE-E559A1637C4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052488" y="4434070"/>
                  <a:ext cx="183922" cy="305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ECEED46-EB26-48A8-0B00-3FF0250A06AC}"/>
                    </a:ext>
                  </a:extLst>
                </p14:cNvPr>
                <p14:cNvContentPartPr/>
                <p14:nvPr/>
              </p14:nvContentPartPr>
              <p14:xfrm>
                <a:off x="7692549" y="4193939"/>
                <a:ext cx="422640" cy="653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ECEED46-EB26-48A8-0B00-3FF0250A06A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83549" y="4184934"/>
                  <a:ext cx="440280" cy="67105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85F9BB3-25CA-D694-F8A1-43F775145F87}"/>
              </a:ext>
            </a:extLst>
          </p:cNvPr>
          <p:cNvGrpSpPr/>
          <p:nvPr/>
        </p:nvGrpSpPr>
        <p:grpSpPr>
          <a:xfrm>
            <a:off x="8308149" y="4517219"/>
            <a:ext cx="223560" cy="321120"/>
            <a:chOff x="8308149" y="4517219"/>
            <a:chExt cx="223560" cy="321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18BAFAB-395D-DB4B-4046-85EF46866A48}"/>
                    </a:ext>
                  </a:extLst>
                </p14:cNvPr>
                <p14:cNvContentPartPr/>
                <p14:nvPr/>
              </p14:nvContentPartPr>
              <p14:xfrm>
                <a:off x="8322909" y="4560779"/>
                <a:ext cx="143280" cy="277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18BAFAB-395D-DB4B-4046-85EF46866A4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313909" y="4551779"/>
                  <a:ext cx="160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1401A5F-BEE8-BD38-137A-4D4F6C5575D2}"/>
                    </a:ext>
                  </a:extLst>
                </p14:cNvPr>
                <p14:cNvContentPartPr/>
                <p14:nvPr/>
              </p14:nvContentPartPr>
              <p14:xfrm>
                <a:off x="8389149" y="4529819"/>
                <a:ext cx="85320" cy="263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1401A5F-BEE8-BD38-137A-4D4F6C5575D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80149" y="4520819"/>
                  <a:ext cx="102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50B2886-28B2-A8B1-7F4C-E9724BD0EF3D}"/>
                    </a:ext>
                  </a:extLst>
                </p14:cNvPr>
                <p14:cNvContentPartPr/>
                <p14:nvPr/>
              </p14:nvContentPartPr>
              <p14:xfrm>
                <a:off x="8308149" y="4582019"/>
                <a:ext cx="61560" cy="165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50B2886-28B2-A8B1-7F4C-E9724BD0EF3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99096" y="4573039"/>
                  <a:ext cx="79304" cy="183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7FC408A-F1A6-0FC3-E12A-4B3773992CAD}"/>
                    </a:ext>
                  </a:extLst>
                </p14:cNvPr>
                <p14:cNvContentPartPr/>
                <p14:nvPr/>
              </p14:nvContentPartPr>
              <p14:xfrm>
                <a:off x="8416869" y="4517219"/>
                <a:ext cx="114840" cy="38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7FC408A-F1A6-0FC3-E12A-4B3773992CA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07869" y="4508219"/>
                  <a:ext cx="13248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CCBE3BA-FD67-613A-F2FA-2665AE197143}"/>
              </a:ext>
            </a:extLst>
          </p:cNvPr>
          <p:cNvGrpSpPr/>
          <p:nvPr/>
        </p:nvGrpSpPr>
        <p:grpSpPr>
          <a:xfrm>
            <a:off x="9026349" y="4528379"/>
            <a:ext cx="739080" cy="347760"/>
            <a:chOff x="9026349" y="4528379"/>
            <a:chExt cx="739080" cy="347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033DD2A-1BF3-E200-9045-D9DB1F99E06F}"/>
                    </a:ext>
                  </a:extLst>
                </p14:cNvPr>
                <p14:cNvContentPartPr/>
                <p14:nvPr/>
              </p14:nvContentPartPr>
              <p14:xfrm>
                <a:off x="9106989" y="4583459"/>
                <a:ext cx="658440" cy="220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033DD2A-1BF3-E200-9045-D9DB1F99E06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097989" y="4574444"/>
                  <a:ext cx="676080" cy="2383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B855124-7DD1-83AD-1483-FE5AC7CECF78}"/>
                    </a:ext>
                  </a:extLst>
                </p14:cNvPr>
                <p14:cNvContentPartPr/>
                <p14:nvPr/>
              </p14:nvContentPartPr>
              <p14:xfrm>
                <a:off x="9026349" y="4528379"/>
                <a:ext cx="124560" cy="347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B855124-7DD1-83AD-1483-FE5AC7CECF7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017349" y="4519379"/>
                  <a:ext cx="14220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F5C54FA-907E-EC90-25D7-67B4693CCD02}"/>
              </a:ext>
            </a:extLst>
          </p:cNvPr>
          <p:cNvGrpSpPr/>
          <p:nvPr/>
        </p:nvGrpSpPr>
        <p:grpSpPr>
          <a:xfrm>
            <a:off x="10311549" y="4621619"/>
            <a:ext cx="933480" cy="247680"/>
            <a:chOff x="10311549" y="4621619"/>
            <a:chExt cx="933480" cy="247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A02E58B-A05A-6169-9C18-AF7CE2499142}"/>
                    </a:ext>
                  </a:extLst>
                </p14:cNvPr>
                <p14:cNvContentPartPr/>
                <p14:nvPr/>
              </p14:nvContentPartPr>
              <p14:xfrm>
                <a:off x="10354749" y="4621619"/>
                <a:ext cx="890280" cy="193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A02E58B-A05A-6169-9C18-AF7CE24991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345749" y="4612619"/>
                  <a:ext cx="907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E77FF8B-9732-8917-CA30-CE808ACBB64F}"/>
                    </a:ext>
                  </a:extLst>
                </p14:cNvPr>
                <p14:cNvContentPartPr/>
                <p14:nvPr/>
              </p14:nvContentPartPr>
              <p14:xfrm>
                <a:off x="10311549" y="4635659"/>
                <a:ext cx="159480" cy="2336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E77FF8B-9732-8917-CA30-CE808ACBB64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302549" y="4626659"/>
                  <a:ext cx="17712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2484E17-28C7-7F92-5BA4-BE5903F094A1}"/>
              </a:ext>
            </a:extLst>
          </p:cNvPr>
          <p:cNvGrpSpPr/>
          <p:nvPr/>
        </p:nvGrpSpPr>
        <p:grpSpPr>
          <a:xfrm>
            <a:off x="9611349" y="767099"/>
            <a:ext cx="680400" cy="400680"/>
            <a:chOff x="9611349" y="767099"/>
            <a:chExt cx="680400" cy="400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9F58DCD-648E-7762-CF65-00A9E2905F65}"/>
                    </a:ext>
                  </a:extLst>
                </p14:cNvPr>
                <p14:cNvContentPartPr/>
                <p14:nvPr/>
              </p14:nvContentPartPr>
              <p14:xfrm>
                <a:off x="9611349" y="974819"/>
                <a:ext cx="136800" cy="183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9F58DCD-648E-7762-CF65-00A9E2905F6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602349" y="965819"/>
                  <a:ext cx="1544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709DE6C-62C1-054D-06A2-CBD179EABE74}"/>
                    </a:ext>
                  </a:extLst>
                </p14:cNvPr>
                <p14:cNvContentPartPr/>
                <p14:nvPr/>
              </p14:nvContentPartPr>
              <p14:xfrm>
                <a:off x="9741669" y="1015859"/>
                <a:ext cx="141840" cy="1519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709DE6C-62C1-054D-06A2-CBD179EABE7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732692" y="1006838"/>
                  <a:ext cx="159435" cy="169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5490D00-40CC-6BBB-7343-10E4352F6D25}"/>
                    </a:ext>
                  </a:extLst>
                </p14:cNvPr>
                <p14:cNvContentPartPr/>
                <p14:nvPr/>
              </p14:nvContentPartPr>
              <p14:xfrm>
                <a:off x="9952629" y="999299"/>
                <a:ext cx="122040" cy="1400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5490D00-40CC-6BBB-7343-10E4352F6D2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943655" y="990299"/>
                  <a:ext cx="139628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707D78F-E056-B18C-1191-0B57FF711069}"/>
                    </a:ext>
                  </a:extLst>
                </p14:cNvPr>
                <p14:cNvContentPartPr/>
                <p14:nvPr/>
              </p14:nvContentPartPr>
              <p14:xfrm>
                <a:off x="10121829" y="767099"/>
                <a:ext cx="113760" cy="3888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707D78F-E056-B18C-1191-0B57FF71106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112829" y="758099"/>
                  <a:ext cx="1314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7BD58F9-AC4C-229D-E489-7C85E0A43E5F}"/>
                    </a:ext>
                  </a:extLst>
                </p14:cNvPr>
                <p14:cNvContentPartPr/>
                <p14:nvPr/>
              </p14:nvContentPartPr>
              <p14:xfrm>
                <a:off x="10076469" y="907499"/>
                <a:ext cx="215280" cy="244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7BD58F9-AC4C-229D-E489-7C85E0A43E5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67469" y="898499"/>
                  <a:ext cx="23292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9096D57-7C7A-EC9A-49D2-280589614B3D}"/>
              </a:ext>
            </a:extLst>
          </p:cNvPr>
          <p:cNvGrpSpPr/>
          <p:nvPr/>
        </p:nvGrpSpPr>
        <p:grpSpPr>
          <a:xfrm>
            <a:off x="9615669" y="872219"/>
            <a:ext cx="732240" cy="375840"/>
            <a:chOff x="9615669" y="872219"/>
            <a:chExt cx="73224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1095F42-9DFA-C853-D2E1-764D30CDB5A7}"/>
                    </a:ext>
                  </a:extLst>
                </p14:cNvPr>
                <p14:cNvContentPartPr/>
                <p14:nvPr/>
              </p14:nvContentPartPr>
              <p14:xfrm>
                <a:off x="9615669" y="999299"/>
                <a:ext cx="160200" cy="248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1095F42-9DFA-C853-D2E1-764D30CDB5A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606669" y="990299"/>
                  <a:ext cx="1778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FB66B12-CAF2-EBB7-D2EA-BDC617DEC1AA}"/>
                    </a:ext>
                  </a:extLst>
                </p14:cNvPr>
                <p14:cNvContentPartPr/>
                <p14:nvPr/>
              </p14:nvContentPartPr>
              <p14:xfrm>
                <a:off x="9769749" y="1041779"/>
                <a:ext cx="146520" cy="203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FB66B12-CAF2-EBB7-D2EA-BDC617DEC1A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760749" y="1032763"/>
                  <a:ext cx="164160" cy="220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DF78ED5-79D9-6B59-E3AC-6DDA0966567D}"/>
                    </a:ext>
                  </a:extLst>
                </p14:cNvPr>
                <p14:cNvContentPartPr/>
                <p14:nvPr/>
              </p14:nvContentPartPr>
              <p14:xfrm>
                <a:off x="9951189" y="1043579"/>
                <a:ext cx="153360" cy="158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DF78ED5-79D9-6B59-E3AC-6DDA0966567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942168" y="1034579"/>
                  <a:ext cx="171042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94A821E-AADB-7CB7-BAC5-B201B35D8238}"/>
                    </a:ext>
                  </a:extLst>
                </p14:cNvPr>
                <p14:cNvContentPartPr/>
                <p14:nvPr/>
              </p14:nvContentPartPr>
              <p14:xfrm>
                <a:off x="10157469" y="872219"/>
                <a:ext cx="36000" cy="336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94A821E-AADB-7CB7-BAC5-B201B35D823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148378" y="863229"/>
                  <a:ext cx="53818" cy="354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2A8EE57-D170-EB26-24A2-346601BEA180}"/>
                    </a:ext>
                  </a:extLst>
                </p14:cNvPr>
                <p14:cNvContentPartPr/>
                <p14:nvPr/>
              </p14:nvContentPartPr>
              <p14:xfrm>
                <a:off x="10068549" y="935579"/>
                <a:ext cx="279360" cy="72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2A8EE57-D170-EB26-24A2-346601BEA18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059549" y="926623"/>
                  <a:ext cx="297000" cy="9027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587AC17-4777-D167-DBFF-FEA88050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742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If </a:t>
            </a:r>
            <a:r>
              <a:rPr lang="en-CA" b="1"/>
              <a:t>T</a:t>
            </a:r>
            <a:r>
              <a:rPr lang="en-CA"/>
              <a:t> refers is a tree, then we usually assume these functions are available:</a:t>
            </a:r>
          </a:p>
          <a:p>
            <a:r>
              <a:rPr lang="en-CA" b="1" err="1"/>
              <a:t>T.root</a:t>
            </a:r>
            <a:r>
              <a:rPr lang="en-CA" b="1"/>
              <a:t>() </a:t>
            </a:r>
            <a:r>
              <a:rPr lang="en-CA"/>
              <a:t>returns the </a:t>
            </a:r>
            <a:r>
              <a:rPr lang="en-CA" b="1"/>
              <a:t>root</a:t>
            </a:r>
            <a:r>
              <a:rPr lang="en-CA"/>
              <a:t> node of the tree; error if the tree is empty</a:t>
            </a:r>
          </a:p>
          <a:p>
            <a:r>
              <a:rPr lang="en-CA" b="1" err="1"/>
              <a:t>T.empty</a:t>
            </a:r>
            <a:r>
              <a:rPr lang="en-CA" b="1"/>
              <a:t>()</a:t>
            </a:r>
            <a:r>
              <a:rPr lang="en-CA"/>
              <a:t> returns </a:t>
            </a:r>
            <a:r>
              <a:rPr lang="en-CA" b="1"/>
              <a:t>true</a:t>
            </a:r>
            <a:r>
              <a:rPr lang="en-CA"/>
              <a:t> if the tree is empty, and </a:t>
            </a:r>
            <a:r>
              <a:rPr lang="en-CA" b="1"/>
              <a:t>false</a:t>
            </a:r>
            <a:r>
              <a:rPr lang="en-CA"/>
              <a:t> otherwise</a:t>
            </a:r>
          </a:p>
          <a:p>
            <a:r>
              <a:rPr lang="en-CA" b="1" err="1"/>
              <a:t>T.size</a:t>
            </a:r>
            <a:r>
              <a:rPr lang="en-CA" b="1"/>
              <a:t>() </a:t>
            </a:r>
            <a:r>
              <a:rPr lang="en-CA"/>
              <a:t>returns the number of nodes in the tree</a:t>
            </a:r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A01EF27-E61F-7177-0B06-5309F2DF5EC0}"/>
                  </a:ext>
                </a:extLst>
              </p14:cNvPr>
              <p14:cNvContentPartPr/>
              <p14:nvPr/>
            </p14:nvContentPartPr>
            <p14:xfrm>
              <a:off x="720069" y="2612798"/>
              <a:ext cx="1728720" cy="622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A01EF27-E61F-7177-0B06-5309F2DF5E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069" y="2603798"/>
                <a:ext cx="17463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1C97C88-7857-2CFC-06B1-1CEEE79B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65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8A4E0-A20B-DBCE-92E4-BD935712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20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E0656E-A43D-FF5C-014F-E4B803F2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5" y="0"/>
            <a:ext cx="962593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574766" y="365761"/>
            <a:ext cx="239485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/>
              <a:t>Family Tree</a:t>
            </a:r>
            <a:endParaRPr lang="en-AU" sz="4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B5786A-8CFC-558B-0586-3B6E5C2B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854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570DD-6A95-FC3E-52BD-6CA47A03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27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B6D999-811A-C745-D094-9A00A8DDF12D}"/>
              </a:ext>
            </a:extLst>
          </p:cNvPr>
          <p:cNvGrpSpPr/>
          <p:nvPr/>
        </p:nvGrpSpPr>
        <p:grpSpPr>
          <a:xfrm>
            <a:off x="7117072" y="1526698"/>
            <a:ext cx="3716390" cy="4804563"/>
            <a:chOff x="1743883" y="581494"/>
            <a:chExt cx="3716390" cy="480456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86C307-EF9F-8127-61D3-A4CE58A0D6E8}"/>
                </a:ext>
              </a:extLst>
            </p:cNvPr>
            <p:cNvGrpSpPr/>
            <p:nvPr/>
          </p:nvGrpSpPr>
          <p:grpSpPr>
            <a:xfrm>
              <a:off x="4537164" y="581494"/>
              <a:ext cx="923109" cy="566057"/>
              <a:chOff x="4084320" y="836023"/>
              <a:chExt cx="923109" cy="56605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06707-D54C-E18C-E6D9-703B43C4EC67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36D490-A1D8-C88C-04FC-101A585BC639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51148F-A5E0-4A94-3E23-19871C5689C5}"/>
                </a:ext>
              </a:extLst>
            </p:cNvPr>
            <p:cNvGrpSpPr/>
            <p:nvPr/>
          </p:nvGrpSpPr>
          <p:grpSpPr>
            <a:xfrm>
              <a:off x="3614055" y="1641120"/>
              <a:ext cx="923109" cy="566057"/>
              <a:chOff x="4084320" y="836023"/>
              <a:chExt cx="923109" cy="56605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AEAA55-22E3-F3B9-8E43-F773FC268AD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67126D7-1D52-AA11-9934-4AB4BBA3FB3F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46BFE6B-017D-1FEF-D269-7DF213A76FA0}"/>
                </a:ext>
              </a:extLst>
            </p:cNvPr>
            <p:cNvGrpSpPr/>
            <p:nvPr/>
          </p:nvGrpSpPr>
          <p:grpSpPr>
            <a:xfrm>
              <a:off x="1743883" y="4820000"/>
              <a:ext cx="923109" cy="566057"/>
              <a:chOff x="4084320" y="836023"/>
              <a:chExt cx="923109" cy="56605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B7846-5459-85FD-DBDA-815469FEF0B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213701C-7949-B7C6-5648-2D18B56D77B5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62EFA9D-6513-74DB-03A0-4C97C8FB5932}"/>
                </a:ext>
              </a:extLst>
            </p:cNvPr>
            <p:cNvGrpSpPr/>
            <p:nvPr/>
          </p:nvGrpSpPr>
          <p:grpSpPr>
            <a:xfrm>
              <a:off x="2902125" y="2700746"/>
              <a:ext cx="923109" cy="566057"/>
              <a:chOff x="4084320" y="836023"/>
              <a:chExt cx="923109" cy="566057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8A64EA-5F74-1505-F24B-D2246853A54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AFF3214-D90E-0E73-C7A4-7CFDD04EAEFC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92567F-88D7-2B7E-5AED-C93F41A793E9}"/>
                </a:ext>
              </a:extLst>
            </p:cNvPr>
            <p:cNvGrpSpPr/>
            <p:nvPr/>
          </p:nvGrpSpPr>
          <p:grpSpPr>
            <a:xfrm>
              <a:off x="2353484" y="3760372"/>
              <a:ext cx="923109" cy="566057"/>
              <a:chOff x="4084320" y="836023"/>
              <a:chExt cx="923109" cy="56605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AA3C17-26A9-C160-1AD4-891C529BCE0D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DB900E4-9D19-7180-7749-307EC5EA45EE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7510B0B-5339-21C9-CCC1-516C8B8C690E}"/>
                </a:ext>
              </a:extLst>
            </p:cNvPr>
            <p:cNvCxnSpPr>
              <a:stCxn id="11" idx="3"/>
              <a:endCxn id="35" idx="0"/>
            </p:cNvCxnSpPr>
            <p:nvPr/>
          </p:nvCxnSpPr>
          <p:spPr>
            <a:xfrm flipH="1">
              <a:off x="4066901" y="1064654"/>
              <a:ext cx="713740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E3FFE72-3E0B-982B-6CF7-941104A2CE28}"/>
                </a:ext>
              </a:extLst>
            </p:cNvPr>
            <p:cNvCxnSpPr>
              <a:cxnSpLocks/>
              <a:stCxn id="46" idx="3"/>
              <a:endCxn id="40" idx="0"/>
            </p:cNvCxnSpPr>
            <p:nvPr/>
          </p:nvCxnSpPr>
          <p:spPr>
            <a:xfrm flipH="1">
              <a:off x="2196729" y="4243532"/>
              <a:ext cx="400232" cy="576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9709B4-BBBF-E918-E428-027A906B8087}"/>
                </a:ext>
              </a:extLst>
            </p:cNvPr>
            <p:cNvCxnSpPr>
              <a:cxnSpLocks/>
              <a:stCxn id="35" idx="3"/>
              <a:endCxn id="43" idx="0"/>
            </p:cNvCxnSpPr>
            <p:nvPr/>
          </p:nvCxnSpPr>
          <p:spPr>
            <a:xfrm flipH="1">
              <a:off x="3354971" y="2124280"/>
              <a:ext cx="502561" cy="57646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47CA725-6FDE-E76E-0FE8-4CD35359FE5A}"/>
                </a:ext>
              </a:extLst>
            </p:cNvPr>
            <p:cNvCxnSpPr>
              <a:cxnSpLocks/>
              <a:stCxn id="43" idx="3"/>
              <a:endCxn id="46" idx="0"/>
            </p:cNvCxnSpPr>
            <p:nvPr/>
          </p:nvCxnSpPr>
          <p:spPr>
            <a:xfrm flipH="1">
              <a:off x="2806330" y="3183906"/>
              <a:ext cx="339272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94286-4660-EEEF-9508-0E21784D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513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not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proper or improper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D0CEB-E5A9-2F28-8D13-07638A72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919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not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proper or improper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F4495-E047-856F-AD24-C3866AF9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537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not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proper or improper binary tree?</a:t>
            </a:r>
            <a:endParaRPr lang="en-AU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D297B1-19E3-C656-0CE6-175AF8FA32B3}"/>
              </a:ext>
            </a:extLst>
          </p:cNvPr>
          <p:cNvGrpSpPr/>
          <p:nvPr/>
        </p:nvGrpSpPr>
        <p:grpSpPr>
          <a:xfrm>
            <a:off x="7672083" y="4753151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DFB4E3-ECB5-91C0-1635-A04835E5F9E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1E6C23-83BE-90E4-7718-C95C7B4B1DC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A6977E-D813-7900-828B-ED536B3FDB3D}"/>
              </a:ext>
            </a:extLst>
          </p:cNvPr>
          <p:cNvGrpSpPr/>
          <p:nvPr/>
        </p:nvGrpSpPr>
        <p:grpSpPr>
          <a:xfrm>
            <a:off x="8751946" y="475315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0CEE8-B021-2CF2-A917-F7D50ADE609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4EEEA6-BBBE-0939-4425-06DFDB4556E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A0ACF0-09BE-AA1A-EA98-893BA06DB904}"/>
              </a:ext>
            </a:extLst>
          </p:cNvPr>
          <p:cNvCxnSpPr>
            <a:endCxn id="11" idx="0"/>
          </p:cNvCxnSpPr>
          <p:nvPr/>
        </p:nvCxnSpPr>
        <p:spPr>
          <a:xfrm flipH="1">
            <a:off x="8124929" y="42124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92F08-A897-CB7F-71BB-55D99E8E9AD1}"/>
              </a:ext>
            </a:extLst>
          </p:cNvPr>
          <p:cNvCxnSpPr>
            <a:endCxn id="17" idx="0"/>
          </p:cNvCxnSpPr>
          <p:nvPr/>
        </p:nvCxnSpPr>
        <p:spPr>
          <a:xfrm>
            <a:off x="8836859" y="421249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70A2112-8CEA-0685-5BFF-266E222A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388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 Is it proper or improper?</a:t>
            </a:r>
            <a:endParaRPr lang="en-AU" sz="2000" dirty="0"/>
          </a:p>
        </p:txBody>
      </p:sp>
      <p:pic>
        <p:nvPicPr>
          <p:cNvPr id="4" name="Picture 2" descr="Contact-lens decision tree">
            <a:extLst>
              <a:ext uri="{FF2B5EF4-FFF2-40B4-BE49-F238E27FC236}">
                <a16:creationId xmlns:a16="http://schemas.microsoft.com/office/drawing/2014/main" id="{B9BC0FB9-E331-84A0-6F56-3D7DC5B3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11" y="1715498"/>
            <a:ext cx="5598249" cy="353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78F69-EBF9-BE49-C74A-1E32BF87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983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8F3ED-73B5-EF78-E24C-AA76EC1B7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27" y="1793966"/>
            <a:ext cx="5872936" cy="3004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255984-BB63-F641-870C-FF7CB3D1BB79}"/>
              </a:ext>
            </a:extLst>
          </p:cNvPr>
          <p:cNvSpPr txBox="1"/>
          <p:nvPr/>
        </p:nvSpPr>
        <p:spPr>
          <a:xfrm>
            <a:off x="9917708" y="384235"/>
            <a:ext cx="158631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 Is it proper or improper?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6C587-21EE-5EBD-E4E6-EDB8AC44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8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</a:t>
            </a:r>
          </a:p>
          <a:p>
            <a:pPr marL="0" indent="0">
              <a:buNone/>
            </a:pPr>
            <a:r>
              <a:rPr lang="en-CA" sz="3200" dirty="0"/>
              <a:t>A tree T is a </a:t>
            </a:r>
            <a:r>
              <a:rPr lang="en-CA" sz="3200" b="1" dirty="0"/>
              <a:t>binary tree </a:t>
            </a:r>
            <a:r>
              <a:rPr lang="en-CA" sz="3200" dirty="0"/>
              <a:t>if:</a:t>
            </a:r>
          </a:p>
          <a:p>
            <a:r>
              <a:rPr lang="en-CA" sz="3200" dirty="0"/>
              <a:t>T is empty</a:t>
            </a:r>
          </a:p>
          <a:p>
            <a:r>
              <a:rPr lang="en-CA" sz="3200" dirty="0"/>
              <a:t>Or it consists of a root node whose left child is the root of binary tree, and whose right child is the root of a binary tree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4817E-D394-E38D-5EC1-F39D5FB86B2A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38BD8B-1BAF-2E73-7D87-30F8806FF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root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895748-23CD-54C9-E958-AD6FC5AC55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BA3A17-4A3F-8E81-5EA5-4E34E33242D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8455856" y="2030111"/>
            <a:ext cx="831304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41A161-6CB6-B41A-5CCE-2E1B1D8A0155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9705897" y="2030111"/>
            <a:ext cx="770349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9D7465-78F2-17D6-5993-803E6854413B}"/>
              </a:ext>
            </a:extLst>
          </p:cNvPr>
          <p:cNvSpPr/>
          <p:nvPr/>
        </p:nvSpPr>
        <p:spPr>
          <a:xfrm>
            <a:off x="751972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24BC940-98A6-7B4E-4DED-07105A6D73A2}"/>
              </a:ext>
            </a:extLst>
          </p:cNvPr>
          <p:cNvSpPr/>
          <p:nvPr/>
        </p:nvSpPr>
        <p:spPr>
          <a:xfrm>
            <a:off x="954011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F96CA3-4B3A-5EA4-85E9-F0836DFBA744}"/>
              </a:ext>
            </a:extLst>
          </p:cNvPr>
          <p:cNvSpPr txBox="1"/>
          <p:nvPr/>
        </p:nvSpPr>
        <p:spPr>
          <a:xfrm>
            <a:off x="7656906" y="3515965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left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48494E-C9EC-918D-35E9-4F6D5D646252}"/>
              </a:ext>
            </a:extLst>
          </p:cNvPr>
          <p:cNvSpPr txBox="1"/>
          <p:nvPr/>
        </p:nvSpPr>
        <p:spPr>
          <a:xfrm>
            <a:off x="9705897" y="3497931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right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BBEF3-D8EB-6176-0058-8B1DC76B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990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97" y="1911596"/>
            <a:ext cx="5621215" cy="1533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</a:t>
            </a:r>
            <a:r>
              <a:rPr lang="en-CA" dirty="0"/>
              <a:t>p in a tree is the number of ancestors of p, </a:t>
            </a:r>
            <a:r>
              <a:rPr lang="en-CA" i="1" dirty="0"/>
              <a:t>excluding</a:t>
            </a:r>
            <a:r>
              <a:rPr lang="en-CA" dirty="0"/>
              <a:t> p itself. 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885ABE-9386-901D-C9DF-30223470FEFD}"/>
              </a:ext>
            </a:extLst>
          </p:cNvPr>
          <p:cNvSpPr txBox="1"/>
          <p:nvPr/>
        </p:nvSpPr>
        <p:spPr>
          <a:xfrm>
            <a:off x="615856" y="461700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p is a node in a tree, then: 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the ancestors of p’s parent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all the nodes that have p as an ancestor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BF3EA-D1B1-3826-BA31-29982C1CB733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depth of each node.</a:t>
            </a:r>
            <a:endParaRPr lang="en-AU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E8639-DE7F-8B75-67B6-D198C66FD662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4A78E6-E9E5-1235-A4AB-C182AAA9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9950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97" y="1911596"/>
            <a:ext cx="5621215" cy="1533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</a:t>
            </a:r>
            <a:r>
              <a:rPr lang="en-CA" dirty="0"/>
              <a:t>p in a tree is the number of ancestors of p, </a:t>
            </a:r>
            <a:r>
              <a:rPr lang="en-CA" i="1" dirty="0"/>
              <a:t>excluding</a:t>
            </a:r>
            <a:r>
              <a:rPr lang="en-CA" dirty="0"/>
              <a:t> p itself. 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885ABE-9386-901D-C9DF-30223470FEFD}"/>
              </a:ext>
            </a:extLst>
          </p:cNvPr>
          <p:cNvSpPr txBox="1"/>
          <p:nvPr/>
        </p:nvSpPr>
        <p:spPr>
          <a:xfrm>
            <a:off x="615856" y="461700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p is a node in a tree, then: 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the ancestors of p’s parent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all the nodes that have p as an ancestor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BF3EA-D1B1-3826-BA31-29982C1CB733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depth of each node.</a:t>
            </a:r>
            <a:endParaRPr lang="en-AU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E8639-DE7F-8B75-67B6-D198C66FD662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000DB8-BE70-C6CA-F250-5A362A27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60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BBC53-6C04-54FF-2F52-1877B4B6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46" y="241812"/>
            <a:ext cx="9488224" cy="5677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Organization Tree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4606B6-965F-630C-6EDE-007D4AAC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8450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5BE64-7131-DF38-0BCC-554A228C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0978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87152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depth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261062" y="5179626"/>
            <a:ext cx="4043144" cy="1409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In the </a:t>
            </a:r>
            <a:r>
              <a:rPr lang="en-CA" sz="3200" b="1" dirty="0"/>
              <a:t>worst case</a:t>
            </a:r>
            <a:r>
              <a:rPr lang="en-CA" sz="3200" dirty="0"/>
              <a:t>, how much work does this do?</a:t>
            </a:r>
            <a:endParaRPr lang="en-CA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6478256-DC3E-75BE-5ABC-46DA5FE7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9438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8503752" y="40732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436953" y="140010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447148" y="139753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457343" y="138497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457343" y="243424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6725023" y="250681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7804886" y="250681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457343" y="339721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7889799" y="89048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8899994" y="97338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165966" y="89048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177869" y="196615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7889799" y="196615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9910189" y="195102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9910189" y="300030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87152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depth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189763" y="5104934"/>
            <a:ext cx="4848667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It runs in O(depth of node p).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What’s the deepest a node could be in a tree with n nodes? 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BC79FDD-6288-5631-D596-55CDB1B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3021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4537164" y="581494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3614055" y="164112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1743883" y="482000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2902125" y="270074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2353484" y="37603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4066901" y="1064654"/>
            <a:ext cx="713740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2196729" y="4243532"/>
            <a:ext cx="400232" cy="57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 flipH="1">
            <a:off x="3354971" y="2124280"/>
            <a:ext cx="502561" cy="576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cxnSpLocks/>
            <a:stCxn id="21" idx="3"/>
            <a:endCxn id="24" idx="0"/>
          </p:cNvCxnSpPr>
          <p:nvPr/>
        </p:nvCxnSpPr>
        <p:spPr>
          <a:xfrm flipH="1">
            <a:off x="2806330" y="3183906"/>
            <a:ext cx="339272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0292EF-B9F3-3B7B-41FB-A34836FD080C}"/>
              </a:ext>
            </a:extLst>
          </p:cNvPr>
          <p:cNvSpPr txBox="1"/>
          <p:nvPr/>
        </p:nvSpPr>
        <p:spPr>
          <a:xfrm>
            <a:off x="6810103" y="2207177"/>
            <a:ext cx="3786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tree with n nodes could have a node</a:t>
            </a:r>
            <a:br>
              <a:rPr lang="en-CA" dirty="0"/>
            </a:br>
            <a:r>
              <a:rPr lang="en-CA" dirty="0"/>
              <a:t>of depth n.</a:t>
            </a:r>
          </a:p>
          <a:p>
            <a:endParaRPr lang="en-CA" dirty="0"/>
          </a:p>
          <a:p>
            <a:r>
              <a:rPr lang="en-CA" dirty="0"/>
              <a:t>That means the </a:t>
            </a:r>
            <a:r>
              <a:rPr lang="en-CA" b="1" dirty="0"/>
              <a:t>depth(T, p)</a:t>
            </a:r>
            <a:r>
              <a:rPr lang="en-CA" dirty="0"/>
              <a:t> algorithm</a:t>
            </a:r>
            <a:br>
              <a:rPr lang="en-CA" dirty="0"/>
            </a:br>
            <a:r>
              <a:rPr lang="en-CA" dirty="0"/>
              <a:t>does O(n) recursive calls in the </a:t>
            </a:r>
            <a:r>
              <a:rPr lang="en-CA" b="1" dirty="0"/>
              <a:t>worst</a:t>
            </a:r>
            <a:br>
              <a:rPr lang="en-CA" b="1" dirty="0"/>
            </a:br>
            <a:r>
              <a:rPr lang="en-CA" b="1" dirty="0"/>
              <a:t>case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D3FFD-1D0F-8C6C-FC92-9D98C6FA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3960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8503752" y="40732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436953" y="140010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447148" y="139753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457343" y="138497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457343" y="243424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6725023" y="250681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7804886" y="250681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457343" y="339721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7889799" y="89048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8899994" y="97338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165966" y="89048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177869" y="196615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7889799" y="196615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9910189" y="195102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9910189" y="300030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87152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depth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189763" y="5104934"/>
            <a:ext cx="4848667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Does O(n) recursive calls in the </a:t>
            </a:r>
            <a:r>
              <a:rPr lang="en-CA" b="1" dirty="0"/>
              <a:t>worst case</a:t>
            </a:r>
            <a:r>
              <a:rPr lang="en-CA" dirty="0"/>
              <a:t>. </a:t>
            </a:r>
            <a:br>
              <a:rPr lang="en-CA" dirty="0"/>
            </a:br>
            <a:r>
              <a:rPr lang="en-CA" dirty="0"/>
              <a:t>Depends on how tall the tree is.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37516F26-4E34-E296-3245-2AD0549D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3855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9" y="1546951"/>
            <a:ext cx="5573316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1D806E-EBAA-330A-A0B2-D5F604D0EA57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height of each node.</a:t>
            </a:r>
            <a:endParaRPr lang="en-AU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ABF8E-F11C-B732-2433-D55DB79D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500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height of each node.</a:t>
            </a:r>
            <a:endParaRPr lang="en-AU" sz="2400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62B7B78-4219-0C1C-9338-A622C858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622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03E2F67-EDE1-48E8-BBFC-33070C451D72}"/>
              </a:ext>
            </a:extLst>
          </p:cNvPr>
          <p:cNvSpPr txBox="1">
            <a:spLocks/>
          </p:cNvSpPr>
          <p:nvPr/>
        </p:nvSpPr>
        <p:spPr>
          <a:xfrm>
            <a:off x="260894" y="4038997"/>
            <a:ext cx="7023649" cy="2517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node_height</a:t>
            </a:r>
            <a:r>
              <a:rPr lang="en-CA" sz="3200" b="1" dirty="0"/>
              <a:t>(T, p)</a:t>
            </a:r>
            <a:br>
              <a:rPr lang="en-CA" sz="3200" b="1" dirty="0"/>
            </a:b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max {</a:t>
            </a:r>
            <a:r>
              <a:rPr lang="en-CA" sz="3200" dirty="0" err="1"/>
              <a:t>node_height</a:t>
            </a:r>
            <a:r>
              <a:rPr lang="en-CA" sz="3200" dirty="0"/>
              <a:t>(c) : c is a child of p}</a:t>
            </a:r>
            <a:br>
              <a:rPr lang="en-CA" sz="3200" dirty="0"/>
            </a:br>
            <a:r>
              <a:rPr lang="en-CA" sz="3200" dirty="0"/>
              <a:t>  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609740" y="58900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542941" y="158178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553136" y="157921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563331" y="156665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563331" y="261592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831011" y="268849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910874" y="268849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563331" y="357889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995787" y="107216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10005982" y="115506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271954" y="107216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283857" y="214784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995787" y="214784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1016177" y="213271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1016177" y="318198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4303909" y="4111321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0105647-F90C-9525-0511-F2BF5B84E582}"/>
              </a:ext>
            </a:extLst>
          </p:cNvPr>
          <p:cNvSpPr/>
          <p:nvPr/>
        </p:nvSpPr>
        <p:spPr>
          <a:xfrm flipH="1">
            <a:off x="7295257" y="5318294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8E2B249-38AD-4D75-3D64-E83DAFCEB817}"/>
              </a:ext>
            </a:extLst>
          </p:cNvPr>
          <p:cNvSpPr txBox="1">
            <a:spLocks/>
          </p:cNvSpPr>
          <p:nvPr/>
        </p:nvSpPr>
        <p:spPr>
          <a:xfrm>
            <a:off x="8076511" y="4923250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If there are n nodes in the tree, now many times is </a:t>
            </a:r>
            <a:r>
              <a:rPr lang="en-CA" dirty="0" err="1"/>
              <a:t>node_height</a:t>
            </a:r>
            <a:r>
              <a:rPr lang="en-CA" dirty="0"/>
              <a:t> called?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4EF476-F174-C796-169E-8A6662D2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16383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03E2F67-EDE1-48E8-BBFC-33070C451D72}"/>
              </a:ext>
            </a:extLst>
          </p:cNvPr>
          <p:cNvSpPr txBox="1">
            <a:spLocks/>
          </p:cNvSpPr>
          <p:nvPr/>
        </p:nvSpPr>
        <p:spPr>
          <a:xfrm>
            <a:off x="260894" y="4038997"/>
            <a:ext cx="7023649" cy="2517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node_height</a:t>
            </a:r>
            <a:r>
              <a:rPr lang="en-CA" sz="3200" b="1" dirty="0"/>
              <a:t>(T, p)</a:t>
            </a:r>
            <a:br>
              <a:rPr lang="en-CA" sz="3200" b="1" dirty="0"/>
            </a:b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max {</a:t>
            </a:r>
            <a:r>
              <a:rPr lang="en-CA" sz="3200" dirty="0" err="1"/>
              <a:t>node_height</a:t>
            </a:r>
            <a:r>
              <a:rPr lang="en-CA" sz="3200" dirty="0"/>
              <a:t>(c) : c is a child of p}</a:t>
            </a:r>
            <a:br>
              <a:rPr lang="en-CA" sz="3200" dirty="0"/>
            </a:br>
            <a:r>
              <a:rPr lang="en-CA" sz="3200" dirty="0"/>
              <a:t>  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609740" y="58900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542941" y="158178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553136" y="157921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563331" y="156665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563331" y="261592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831011" y="268849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910874" y="268849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563331" y="357889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995787" y="107216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10005982" y="115506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271954" y="107216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283857" y="214784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995787" y="214784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1016177" y="213271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1016177" y="318198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4303909" y="4111321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0105647-F90C-9525-0511-F2BF5B84E582}"/>
              </a:ext>
            </a:extLst>
          </p:cNvPr>
          <p:cNvSpPr/>
          <p:nvPr/>
        </p:nvSpPr>
        <p:spPr>
          <a:xfrm flipH="1">
            <a:off x="7295257" y="5318294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8E2B249-38AD-4D75-3D64-E83DAFCEB817}"/>
              </a:ext>
            </a:extLst>
          </p:cNvPr>
          <p:cNvSpPr txBox="1">
            <a:spLocks/>
          </p:cNvSpPr>
          <p:nvPr/>
        </p:nvSpPr>
        <p:spPr>
          <a:xfrm>
            <a:off x="8076511" y="4923250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err="1"/>
              <a:t>node_height</a:t>
            </a:r>
            <a:r>
              <a:rPr lang="en-CA" dirty="0"/>
              <a:t> is called on almost all nodes.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So </a:t>
            </a:r>
            <a:r>
              <a:rPr lang="en-CA" b="1" dirty="0"/>
              <a:t>O(n)</a:t>
            </a:r>
            <a:r>
              <a:rPr lang="en-CA" dirty="0"/>
              <a:t> calls to </a:t>
            </a:r>
            <a:r>
              <a:rPr lang="en-CA" dirty="0" err="1"/>
              <a:t>node_height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86CB2-2674-0E44-F746-5DD81FD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5569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2213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10036432" y="704740"/>
            <a:ext cx="16678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the height of this tree?</a:t>
            </a:r>
            <a:endParaRPr lang="en-AU" sz="2400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11CED5E-1EE5-E718-2CE7-61D45CAE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83090" y="399646"/>
            <a:ext cx="217846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Decision Tree</a:t>
            </a:r>
            <a:endParaRPr lang="en-AU" sz="3600"/>
          </a:p>
        </p:txBody>
      </p:sp>
      <p:pic>
        <p:nvPicPr>
          <p:cNvPr id="1026" name="Picture 2" descr="Contact-lens decision tree">
            <a:extLst>
              <a:ext uri="{FF2B5EF4-FFF2-40B4-BE49-F238E27FC236}">
                <a16:creationId xmlns:a16="http://schemas.microsoft.com/office/drawing/2014/main" id="{E3340B17-797E-9E22-3DED-1CD9A238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230597"/>
            <a:ext cx="8493896" cy="535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C4F807-1CBA-A838-CDE7-A993CD54B05A}"/>
              </a:ext>
            </a:extLst>
          </p:cNvPr>
          <p:cNvSpPr txBox="1"/>
          <p:nvPr/>
        </p:nvSpPr>
        <p:spPr>
          <a:xfrm>
            <a:off x="8598397" y="676645"/>
            <a:ext cx="317147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Decision tree </a:t>
            </a:r>
            <a:r>
              <a:rPr lang="en-CA"/>
              <a:t>for deciding what type of contact lenses to wear: soft, hard, or none</a:t>
            </a:r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B90FE-B98F-2112-D803-B000C791630E}"/>
              </a:ext>
            </a:extLst>
          </p:cNvPr>
          <p:cNvSpPr txBox="1"/>
          <p:nvPr/>
        </p:nvSpPr>
        <p:spPr>
          <a:xfrm>
            <a:off x="1374637" y="3873137"/>
            <a:ext cx="217846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Presbyopia</a:t>
            </a:r>
            <a:r>
              <a:rPr lang="en-CA" sz="1400"/>
              <a:t> is the gradual loss of the eyes ability to focus on near-by objects.</a:t>
            </a:r>
            <a:endParaRPr lang="en-AU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42B1E-166D-C727-C052-B776A0D4BE66}"/>
              </a:ext>
            </a:extLst>
          </p:cNvPr>
          <p:cNvSpPr txBox="1"/>
          <p:nvPr/>
        </p:nvSpPr>
        <p:spPr>
          <a:xfrm>
            <a:off x="6663575" y="4844143"/>
            <a:ext cx="1872343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Myopic</a:t>
            </a:r>
            <a:r>
              <a:rPr lang="en-CA" sz="1400"/>
              <a:t> is nearsighted, i.e. can see near-by objects clearly, but not far-away objects.</a:t>
            </a:r>
            <a:endParaRPr lang="en-AU" sz="1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51053-1658-F9CD-5AD8-F5C1D85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5928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5"/>
            <a:ext cx="399743" cy="489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h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1DF07F-DF1C-FB68-95EF-9F3578BE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5212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4"/>
            <a:ext cx="923108" cy="566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h = 3</a:t>
            </a:r>
            <a:endParaRPr lang="en-CA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58813CA-DB9D-7EB4-690C-373154EB24C9}"/>
              </a:ext>
            </a:extLst>
          </p:cNvPr>
          <p:cNvSpPr/>
          <p:nvPr/>
        </p:nvSpPr>
        <p:spPr>
          <a:xfrm flipH="1">
            <a:off x="6161328" y="5525519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7070844" y="5215255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If tree has n nodes and p is the root, how much work does this do?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E5829220-BE91-5DD2-FC47-5C2869A1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6136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6687666" y="1340585"/>
            <a:ext cx="4929567" cy="4894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height2(T, </a:t>
            </a:r>
            <a:r>
              <a:rPr lang="en-CA" dirty="0" err="1"/>
              <a:t>T.root</a:t>
            </a:r>
            <a:r>
              <a:rPr lang="en-CA" dirty="0"/>
              <a:t>) is called on each node of the tree</a:t>
            </a:r>
          </a:p>
          <a:p>
            <a:r>
              <a:rPr lang="en-CA" dirty="0"/>
              <a:t>The total work is thus the sum of the work done at each node</a:t>
            </a:r>
          </a:p>
          <a:p>
            <a:r>
              <a:rPr lang="en-CA" dirty="0"/>
              <a:t>The amount of work at each node p is O(1) for the max plus O(# children of p)</a:t>
            </a:r>
          </a:p>
          <a:p>
            <a:r>
              <a:rPr lang="en-CA" dirty="0"/>
              <a:t>Adding O(1) + O(# children of p) for all p gives </a:t>
            </a:r>
            <a:r>
              <a:rPr lang="en-CA" b="1" dirty="0"/>
              <a:t>O(n)</a:t>
            </a:r>
          </a:p>
          <a:p>
            <a:pPr lvl="1"/>
            <a:r>
              <a:rPr lang="en-CA" dirty="0"/>
              <a:t>There are n-1 child nodes in a tree</a:t>
            </a:r>
          </a:p>
          <a:p>
            <a:pPr lvl="1"/>
            <a:r>
              <a:rPr lang="en-CA" dirty="0"/>
              <a:t>The root is the only non-child node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6A474-EF0E-D899-487A-3E59D46C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3803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4"/>
            <a:ext cx="923108" cy="566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h = 3</a:t>
            </a:r>
            <a:endParaRPr lang="en-CA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58813CA-DB9D-7EB4-690C-373154EB24C9}"/>
              </a:ext>
            </a:extLst>
          </p:cNvPr>
          <p:cNvSpPr/>
          <p:nvPr/>
        </p:nvSpPr>
        <p:spPr>
          <a:xfrm flipH="1">
            <a:off x="6161328" y="5525519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7070844" y="5215255"/>
            <a:ext cx="3527487" cy="876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O(n) work in the worst case.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24977D60-1B47-9B6A-1C77-71EEDEAD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2206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5385528" cy="144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5A403-8549-4E1C-124B-44F596DB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453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069" y="527749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11E452-011F-E884-5A37-167E250E6893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9324B-4689-E233-97DA-874A361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9497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452" y="3869229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31066" y="13868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264267" y="113146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274462" y="112889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284657" y="111633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284657" y="216560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552337" y="223817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632200" y="22381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284657" y="312857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17113" y="62184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27308" y="70474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993280" y="62184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05183" y="169751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17113" y="169751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737503" y="168238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737503" y="273166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AB6D17-43A9-BBDF-353F-85D0E9E97BC7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59AA15B-0865-56DF-81A5-BC53E24A7E0F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If there are n nodes in the tree, how much work does </a:t>
            </a:r>
            <a:r>
              <a:rPr lang="en-CA" b="1" dirty="0" err="1"/>
              <a:t>preorder_traversal</a:t>
            </a:r>
            <a:r>
              <a:rPr lang="en-CA" b="1" dirty="0"/>
              <a:t>(T, root) </a:t>
            </a:r>
            <a:r>
              <a:rPr lang="en-CA" dirty="0"/>
              <a:t>do?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C7B502-32D3-3C41-D7FB-33E037FFB17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65BCE-2703-9455-B320-13E3F7DB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8667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452" y="3869229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31066" y="13868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264267" y="113146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274462" y="112889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284657" y="111633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284657" y="216560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552337" y="223817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632200" y="22381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284657" y="312857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17113" y="62184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27308" y="70474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993280" y="62184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05183" y="169751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17113" y="169751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737503" y="168238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737503" y="273166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AB6D17-43A9-BBDF-353F-85D0E9E97BC7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59AA15B-0865-56DF-81A5-BC53E24A7E0F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Assuming print p is O(1), all n nodes are visited once, so O(n) work.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3454BE4-2D27-9269-70F7-9BC6DF52A0A5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06524B-D530-D959-66DE-F9CA395F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3737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postorder_traversal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0" y="318992"/>
            <a:ext cx="226574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post-order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D2B461A0-1656-E9B0-70EE-34823693934D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6722CC-90DE-2422-D45F-FAD3F9CF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3492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472" y="393025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Post-order: E, F, B, C, H, G, D, A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99086" y="19971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332287" y="119248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342482" y="118992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352677" y="117735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352677" y="222663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620357" y="229920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700220" y="229920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352677" y="318959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85133" y="68287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95328" y="76576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061300" y="68287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73203" y="175854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85133" y="175854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805523" y="174341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805523" y="279268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5A6C773-5E9C-D1C7-66DC-8C17F939928B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1DDD03A-5882-E4F0-B8A7-AC998C70FCA1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Assuming print p is O(1), all n nodes are visited once, so O(n) work.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5C185E4-DED8-A7F2-350A-EB8A46C3C4C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FAAD0-541C-D4D7-5DF3-EAF0141C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8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Syntax Tree</a:t>
            </a:r>
            <a:endParaRPr lang="en-AU" sz="3600"/>
          </a:p>
        </p:txBody>
      </p:sp>
      <p:pic>
        <p:nvPicPr>
          <p:cNvPr id="2050" name="Picture 2" descr="Colorless green ideas sleep furiously.">
            <a:extLst>
              <a:ext uri="{FF2B5EF4-FFF2-40B4-BE49-F238E27FC236}">
                <a16:creationId xmlns:a16="http://schemas.microsoft.com/office/drawing/2014/main" id="{897A9A53-9776-FD4A-DFB8-1D2F0EA85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25" y="313031"/>
            <a:ext cx="9187543" cy="506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26D24-AA9A-01F6-9CE4-84833453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49615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DE4EC-A85B-3A56-F587-FE424029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9558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tall</a:t>
            </a:r>
            <a:r>
              <a:rPr lang="en-CA" dirty="0"/>
              <a:t> as possible? What does it look like?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686964-90BF-0911-03C6-6CB7DFDF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8075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20764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tall as possible? What does it look like?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8B774F-D5E3-EAC6-861E-F788CB32FD70}"/>
              </a:ext>
            </a:extLst>
          </p:cNvPr>
          <p:cNvGrpSpPr/>
          <p:nvPr/>
        </p:nvGrpSpPr>
        <p:grpSpPr>
          <a:xfrm>
            <a:off x="7805062" y="481670"/>
            <a:ext cx="3716390" cy="4804563"/>
            <a:chOff x="1743883" y="581494"/>
            <a:chExt cx="3716390" cy="48045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E97ACA-5E3F-13E2-4D77-E58142F08414}"/>
                </a:ext>
              </a:extLst>
            </p:cNvPr>
            <p:cNvGrpSpPr/>
            <p:nvPr/>
          </p:nvGrpSpPr>
          <p:grpSpPr>
            <a:xfrm>
              <a:off x="4537164" y="581494"/>
              <a:ext cx="923109" cy="566057"/>
              <a:chOff x="4084320" y="836023"/>
              <a:chExt cx="923109" cy="56605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C3A49-EFA7-09FE-D316-2AB95E2C9433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6C8D701-48AE-EB57-5BD9-57A8D55E13F3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5D45DB-8CB3-38FC-162E-E5D73538FD9B}"/>
                </a:ext>
              </a:extLst>
            </p:cNvPr>
            <p:cNvGrpSpPr/>
            <p:nvPr/>
          </p:nvGrpSpPr>
          <p:grpSpPr>
            <a:xfrm>
              <a:off x="3614055" y="1641120"/>
              <a:ext cx="923109" cy="566057"/>
              <a:chOff x="4084320" y="836023"/>
              <a:chExt cx="923109" cy="56605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75F479-F850-FF6B-1271-ED2E7474755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40E9250-E8F1-3229-1BEF-166EF8925522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A3A444-0C68-88C3-0D2E-625178DB1407}"/>
                </a:ext>
              </a:extLst>
            </p:cNvPr>
            <p:cNvGrpSpPr/>
            <p:nvPr/>
          </p:nvGrpSpPr>
          <p:grpSpPr>
            <a:xfrm>
              <a:off x="1743883" y="4820000"/>
              <a:ext cx="923109" cy="566057"/>
              <a:chOff x="4084320" y="836023"/>
              <a:chExt cx="923109" cy="56605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351968-3351-AB61-D5BB-B42DA12651F5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0</a:t>
                </a:r>
                <a:endParaRPr lang="en-AU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462AE9A-DA5D-0D7C-00F9-F3ED6B7F7308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BA11716-5B99-E8F3-E946-470A1904AD08}"/>
                </a:ext>
              </a:extLst>
            </p:cNvPr>
            <p:cNvGrpSpPr/>
            <p:nvPr/>
          </p:nvGrpSpPr>
          <p:grpSpPr>
            <a:xfrm>
              <a:off x="2902125" y="2700746"/>
              <a:ext cx="923109" cy="566057"/>
              <a:chOff x="4084320" y="836023"/>
              <a:chExt cx="923109" cy="56605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9566D5-6703-C850-5A1D-AB095BE3374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DFDE6C8-3418-C47A-425B-C4C7E758516C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3ADD23-A287-FCCB-2606-BD13C9D45E4E}"/>
                </a:ext>
              </a:extLst>
            </p:cNvPr>
            <p:cNvGrpSpPr/>
            <p:nvPr/>
          </p:nvGrpSpPr>
          <p:grpSpPr>
            <a:xfrm>
              <a:off x="2353484" y="3760372"/>
              <a:ext cx="923109" cy="566057"/>
              <a:chOff x="4084320" y="836023"/>
              <a:chExt cx="923109" cy="56605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0F9DEA-C652-8125-422C-8E0599F6308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FD342DF-258F-2DB1-A537-14C270E0E3F5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5A24943-E444-8685-A0EC-52C9FCE6A601}"/>
                </a:ext>
              </a:extLst>
            </p:cNvPr>
            <p:cNvCxnSpPr>
              <a:stCxn id="22" idx="3"/>
              <a:endCxn id="20" idx="0"/>
            </p:cNvCxnSpPr>
            <p:nvPr/>
          </p:nvCxnSpPr>
          <p:spPr>
            <a:xfrm flipH="1">
              <a:off x="4066901" y="1064654"/>
              <a:ext cx="713740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7AB80B7-93DB-BD51-0DC4-7AED86FBA908}"/>
                </a:ext>
              </a:extLst>
            </p:cNvPr>
            <p:cNvCxnSpPr>
              <a:cxnSpLocks/>
              <a:stCxn id="14" idx="3"/>
              <a:endCxn id="18" idx="0"/>
            </p:cNvCxnSpPr>
            <p:nvPr/>
          </p:nvCxnSpPr>
          <p:spPr>
            <a:xfrm flipH="1">
              <a:off x="2196729" y="4243532"/>
              <a:ext cx="400232" cy="576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124666C-C765-DFE6-AA16-F86C083B997C}"/>
                </a:ext>
              </a:extLst>
            </p:cNvPr>
            <p:cNvCxnSpPr>
              <a:cxnSpLocks/>
              <a:stCxn id="20" idx="3"/>
              <a:endCxn id="16" idx="0"/>
            </p:cNvCxnSpPr>
            <p:nvPr/>
          </p:nvCxnSpPr>
          <p:spPr>
            <a:xfrm flipH="1">
              <a:off x="3354971" y="2124280"/>
              <a:ext cx="502561" cy="57646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92B049-B131-977A-53B8-5D25472919EC}"/>
                </a:ext>
              </a:extLst>
            </p:cNvPr>
            <p:cNvCxnSpPr>
              <a:cxnSpLocks/>
              <a:stCxn id="16" idx="3"/>
              <a:endCxn id="14" idx="0"/>
            </p:cNvCxnSpPr>
            <p:nvPr/>
          </p:nvCxnSpPr>
          <p:spPr>
            <a:xfrm flipH="1">
              <a:off x="2806330" y="3183906"/>
              <a:ext cx="339272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32332A2-91E0-28E2-F7B1-9EAE1EE0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3058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20764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If T has n nodes, then the height of a tree like this is n-1.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E97ACA-5E3F-13E2-4D77-E58142F08414}"/>
              </a:ext>
            </a:extLst>
          </p:cNvPr>
          <p:cNvGrpSpPr/>
          <p:nvPr/>
        </p:nvGrpSpPr>
        <p:grpSpPr>
          <a:xfrm>
            <a:off x="10598343" y="481670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5C3A49-EFA7-09FE-D316-2AB95E2C943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n-1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C8D701-48AE-EB57-5BD9-57A8D55E13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5D45DB-8CB3-38FC-162E-E5D73538FD9B}"/>
              </a:ext>
            </a:extLst>
          </p:cNvPr>
          <p:cNvGrpSpPr/>
          <p:nvPr/>
        </p:nvGrpSpPr>
        <p:grpSpPr>
          <a:xfrm>
            <a:off x="9675234" y="1541296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75F479-F850-FF6B-1271-ED2E747475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n-2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40E9250-E8F1-3229-1BEF-166EF892552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2A3A444-0C68-88C3-0D2E-625178DB1407}"/>
              </a:ext>
            </a:extLst>
          </p:cNvPr>
          <p:cNvGrpSpPr/>
          <p:nvPr/>
        </p:nvGrpSpPr>
        <p:grpSpPr>
          <a:xfrm>
            <a:off x="7805062" y="472017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351968-3351-AB61-D5BB-B42DA12651F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62AE9A-DA5D-0D7C-00F9-F3ED6B7F730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A11716-5B99-E8F3-E946-470A1904AD08}"/>
              </a:ext>
            </a:extLst>
          </p:cNvPr>
          <p:cNvGrpSpPr/>
          <p:nvPr/>
        </p:nvGrpSpPr>
        <p:grpSpPr>
          <a:xfrm>
            <a:off x="8963304" y="260092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9566D5-6703-C850-5A1D-AB095BE3374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FDE6C8-3418-C47A-425B-C4C7E758516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3ADD23-A287-FCCB-2606-BD13C9D45E4E}"/>
              </a:ext>
            </a:extLst>
          </p:cNvPr>
          <p:cNvGrpSpPr/>
          <p:nvPr/>
        </p:nvGrpSpPr>
        <p:grpSpPr>
          <a:xfrm>
            <a:off x="8414663" y="36605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0F9DEA-C652-8125-422C-8E0599F63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D342DF-258F-2DB1-A537-14C270E0E3F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A24943-E444-8685-A0EC-52C9FCE6A601}"/>
              </a:ext>
            </a:extLst>
          </p:cNvPr>
          <p:cNvCxnSpPr>
            <a:stCxn id="22" idx="3"/>
            <a:endCxn id="20" idx="0"/>
          </p:cNvCxnSpPr>
          <p:nvPr/>
        </p:nvCxnSpPr>
        <p:spPr>
          <a:xfrm flipH="1">
            <a:off x="10128080" y="964830"/>
            <a:ext cx="713740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AB80B7-93DB-BD51-0DC4-7AED86FBA908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8257908" y="4143708"/>
            <a:ext cx="400232" cy="57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24666C-C765-DFE6-AA16-F86C083B997C}"/>
              </a:ext>
            </a:extLst>
          </p:cNvPr>
          <p:cNvCxnSpPr>
            <a:cxnSpLocks/>
          </p:cNvCxnSpPr>
          <p:nvPr/>
        </p:nvCxnSpPr>
        <p:spPr>
          <a:xfrm flipH="1">
            <a:off x="9598501" y="2124390"/>
            <a:ext cx="287912" cy="428635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92B049-B131-977A-53B8-5D25472919EC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>
          <a:xfrm flipH="1">
            <a:off x="8867509" y="3084082"/>
            <a:ext cx="339272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505CB3-C025-07A3-6F14-72A5C4025DAD}"/>
              </a:ext>
            </a:extLst>
          </p:cNvPr>
          <p:cNvSpPr txBox="1"/>
          <p:nvPr/>
        </p:nvSpPr>
        <p:spPr>
          <a:xfrm>
            <a:off x="9667444" y="3746280"/>
            <a:ext cx="227200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nodes in the tree</a:t>
            </a:r>
            <a:br>
              <a:rPr lang="en-CA" dirty="0"/>
            </a:br>
            <a:r>
              <a:rPr lang="en-CA" dirty="0"/>
              <a:t>leaf starts at 0</a:t>
            </a:r>
            <a:br>
              <a:rPr lang="en-CA" dirty="0"/>
            </a:br>
            <a:r>
              <a:rPr lang="en-CA" dirty="0"/>
              <a:t>each node is 1 higher</a:t>
            </a:r>
          </a:p>
          <a:p>
            <a:pPr algn="ctr"/>
            <a:r>
              <a:rPr lang="en-CA" dirty="0"/>
              <a:t>so root is height n-1</a:t>
            </a:r>
            <a:br>
              <a:rPr lang="en-CA" dirty="0"/>
            </a:br>
            <a:r>
              <a:rPr lang="en-CA" dirty="0"/>
              <a:t>so tree is height n-1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3085A2-9971-8432-BE4C-97B16E8F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4450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553B3-5318-7135-31EC-3901DA51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7178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1F0ADC-B5B4-5D0B-602F-890479D7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62762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581434" y="354550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626463" y="3542940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10034280" y="3090656"/>
            <a:ext cx="415840" cy="45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450120" y="3090656"/>
            <a:ext cx="629189" cy="45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86CDA5-E3C7-98C8-79D7-81A507493B21}"/>
              </a:ext>
            </a:extLst>
          </p:cNvPr>
          <p:cNvSpPr txBox="1"/>
          <p:nvPr/>
        </p:nvSpPr>
        <p:spPr>
          <a:xfrm>
            <a:off x="10349969" y="719415"/>
            <a:ext cx="135435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height of this tree?</a:t>
            </a:r>
            <a:endParaRPr lang="en-AU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3C558F7-A0E3-88A7-7255-BBA00ED3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9425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EFAE6C-2A64-7D5F-AB5C-D2BEC3F88CD5}"/>
              </a:ext>
            </a:extLst>
          </p:cNvPr>
          <p:cNvSpPr txBox="1"/>
          <p:nvPr/>
        </p:nvSpPr>
        <p:spPr>
          <a:xfrm>
            <a:off x="9766495" y="4519671"/>
            <a:ext cx="17790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you continue this pattern, how many nodes are in each </a:t>
            </a:r>
            <a:r>
              <a:rPr lang="en-CA" b="1" dirty="0"/>
              <a:t>level</a:t>
            </a:r>
            <a:r>
              <a:rPr lang="en-CA" dirty="0"/>
              <a:t> of a binary tree?</a:t>
            </a:r>
            <a:endParaRPr lang="en-AU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958E5CD3-DADA-A787-6D1C-417B32F8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74004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blipFill>
                <a:blip r:embed="rId5"/>
                <a:stretch>
                  <a:fillRect l="-2295" t="-7937" r="-163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each level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  <a:blipFill>
                <a:blip r:embed="rId6"/>
                <a:stretch>
                  <a:fillRect l="-2760" t="-49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63388-693F-7865-57C0-6E401BDE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3083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blipFill>
                <a:blip r:embed="rId5"/>
                <a:stretch>
                  <a:fillRect l="-2295" t="-7937" r="-163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each level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 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  <a:blipFill>
                <a:blip r:embed="rId6"/>
                <a:stretch>
                  <a:fillRect l="-2760" t="-49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/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631CAF2-BEDA-3FF1-2F84-729F9EF9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48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B82C0-BA98-CB44-93B1-B028584F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83" y="175758"/>
            <a:ext cx="8830907" cy="6506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File System Tree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BD737F-E9B5-3B7E-B351-40AFB2D0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9098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blipFill>
                <a:blip r:embed="rId5"/>
                <a:stretch>
                  <a:fillRect l="-2295" t="-7937" r="-163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4641891" cy="18025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each level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 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4641891" cy="1802515"/>
              </a:xfrm>
              <a:blipFill>
                <a:blip r:embed="rId6"/>
                <a:stretch>
                  <a:fillRect l="-2760" t="-54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/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D73280-6E47-3B53-8675-540E06F89C46}"/>
                  </a:ext>
                </a:extLst>
              </p:cNvPr>
              <p:cNvSpPr txBox="1"/>
              <p:nvPr/>
            </p:nvSpPr>
            <p:spPr>
              <a:xfrm>
                <a:off x="414768" y="4760889"/>
                <a:ext cx="143532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D73280-6E47-3B53-8675-540E06F89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68" y="4760889"/>
                <a:ext cx="1435329" cy="523220"/>
              </a:xfrm>
              <a:prstGeom prst="rect">
                <a:avLst/>
              </a:prstGeom>
              <a:blipFill>
                <a:blip r:embed="rId8"/>
                <a:stretch>
                  <a:fillRect l="-8511" t="-11628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02C90E-AEFD-822E-7095-28CE4B814FC6}"/>
                  </a:ext>
                </a:extLst>
              </p:cNvPr>
              <p:cNvSpPr txBox="1"/>
              <p:nvPr/>
            </p:nvSpPr>
            <p:spPr>
              <a:xfrm>
                <a:off x="414768" y="5406115"/>
                <a:ext cx="135832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02C90E-AEFD-822E-7095-28CE4B81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68" y="5406115"/>
                <a:ext cx="1358321" cy="523220"/>
              </a:xfrm>
              <a:prstGeom prst="rect">
                <a:avLst/>
              </a:prstGeom>
              <a:blipFill>
                <a:blip r:embed="rId9"/>
                <a:stretch>
                  <a:fillRect l="-8969" t="-11628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4BB9CC9-F6E8-A6CF-39F4-90F51974B8E3}"/>
              </a:ext>
            </a:extLst>
          </p:cNvPr>
          <p:cNvSpPr txBox="1"/>
          <p:nvPr/>
        </p:nvSpPr>
        <p:spPr>
          <a:xfrm>
            <a:off x="2163065" y="4807055"/>
            <a:ext cx="197050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You can figure this out by inspection, or using the formula for the sum of a geometric series.</a:t>
            </a:r>
            <a:endParaRPr lang="en-A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C3E921-1D16-3B3C-B6E3-AD35079A0F8A}"/>
                  </a:ext>
                </a:extLst>
              </p:cNvPr>
              <p:cNvSpPr txBox="1"/>
              <p:nvPr/>
            </p:nvSpPr>
            <p:spPr>
              <a:xfrm>
                <a:off x="4856880" y="5511158"/>
                <a:ext cx="5599995" cy="919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C3E921-1D16-3B3C-B6E3-AD35079A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880" y="5511158"/>
                <a:ext cx="5599995" cy="9192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CD8254-4ABA-49D8-9C78-7E88D598AE43}"/>
              </a:ext>
            </a:extLst>
          </p:cNvPr>
          <p:cNvCxnSpPr>
            <a:cxnSpLocks/>
          </p:cNvCxnSpPr>
          <p:nvPr/>
        </p:nvCxnSpPr>
        <p:spPr>
          <a:xfrm>
            <a:off x="4025735" y="5511158"/>
            <a:ext cx="831145" cy="45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262FDD30-86F5-D84D-58C6-E47996E7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7395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A binary tree with L levels has at least L nodes and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 nodes: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  <a:blipFill>
                <a:blip r:embed="rId5"/>
                <a:stretch>
                  <a:fillRect l="-2365" t="-8446" r="-11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4BBF1-C244-AED6-AA50-BB0D26C0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79698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A binary tree with L levels has at least L nodes and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 nodes: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  <a:blipFill>
                <a:blip r:embed="rId5"/>
                <a:stretch>
                  <a:fillRect l="-2365" t="-8446" r="-11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678" y="4350746"/>
                <a:ext cx="4641891" cy="18025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CA" dirty="0"/>
                  <a:t>A tree with L levels has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dirty="0"/>
                  <a:t> and so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CA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CA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8" y="4350746"/>
                <a:ext cx="4641891" cy="1802514"/>
              </a:xfrm>
              <a:prstGeom prst="rect">
                <a:avLst/>
              </a:prstGeom>
              <a:blipFill>
                <a:blip r:embed="rId6"/>
                <a:stretch>
                  <a:fillRect l="-2365" t="-88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D272816-910C-79DB-E8DA-2E12350D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347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DA896F7-C588-30C2-C5ED-148D2E6FF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7"/>
            <a:ext cx="4641891" cy="1063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If a binary tree has n nodes and height h, then: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6747" y="3170909"/>
                <a:ext cx="4641891" cy="672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47" y="3170909"/>
                <a:ext cx="4641891" cy="672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B09B449-37F3-6070-6123-5E73B4EF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3477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C2AF0-1AFD-7B8B-6394-17F1C6AD4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6495880" cy="198692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CA" sz="3200" dirty="0"/>
                  <a:t>What is the </a:t>
                </a:r>
                <a:r>
                  <a:rPr lang="en-CA" sz="3200" b="1" dirty="0"/>
                  <a:t>min</a:t>
                </a:r>
                <a:r>
                  <a:rPr lang="en-CA" sz="3200" dirty="0"/>
                  <a:t> height of T?</a:t>
                </a:r>
              </a:p>
              <a:p>
                <a:pPr marL="0" indent="0">
                  <a:buNone/>
                </a:pPr>
                <a:endParaRPr lang="en-CA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C2AF0-1AFD-7B8B-6394-17F1C6AD4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6495880" cy="1986921"/>
              </a:xfrm>
              <a:blipFill>
                <a:blip r:embed="rId2"/>
                <a:stretch>
                  <a:fillRect l="-2533" t="-70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7F531A-05AB-A398-F958-C4BE11828C21}"/>
                  </a:ext>
                </a:extLst>
              </p:cNvPr>
              <p:cNvSpPr txBox="1"/>
              <p:nvPr/>
            </p:nvSpPr>
            <p:spPr>
              <a:xfrm>
                <a:off x="7221682" y="1050170"/>
                <a:ext cx="383424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7F531A-05AB-A398-F958-C4BE1182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82" y="1050170"/>
                <a:ext cx="3834246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0CD6-6E61-D9DC-71B0-E67BBB583EC7}"/>
                  </a:ext>
                </a:extLst>
              </p:cNvPr>
              <p:cNvSpPr txBox="1"/>
              <p:nvPr/>
            </p:nvSpPr>
            <p:spPr>
              <a:xfrm>
                <a:off x="7025739" y="1945281"/>
                <a:ext cx="383424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0CD6-6E61-D9DC-71B0-E67BBB58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9" y="1945281"/>
                <a:ext cx="3834246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10ED8453-28EB-A0D6-570E-CD508AC0AB01}"/>
              </a:ext>
            </a:extLst>
          </p:cNvPr>
          <p:cNvSpPr/>
          <p:nvPr/>
        </p:nvSpPr>
        <p:spPr>
          <a:xfrm>
            <a:off x="8865672" y="1485198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E09F2-2171-697E-0F82-C7EA665BDEB0}"/>
                  </a:ext>
                </a:extLst>
              </p:cNvPr>
              <p:cNvSpPr txBox="1"/>
              <p:nvPr/>
            </p:nvSpPr>
            <p:spPr>
              <a:xfrm>
                <a:off x="6953744" y="2840392"/>
                <a:ext cx="38342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E09F2-2171-697E-0F82-C7EA665B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44" y="2840392"/>
                <a:ext cx="3834246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D6C34F-C68E-DDEC-0202-DFEBD9825630}"/>
                  </a:ext>
                </a:extLst>
              </p:cNvPr>
              <p:cNvSpPr txBox="1"/>
              <p:nvPr/>
            </p:nvSpPr>
            <p:spPr>
              <a:xfrm>
                <a:off x="7025739" y="3730566"/>
                <a:ext cx="38342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−1≤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D6C34F-C68E-DDEC-0202-DFEBD9825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9" y="3730566"/>
                <a:ext cx="38342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4A9F3202-E01F-C6A8-ED22-75F78BB7883A}"/>
              </a:ext>
            </a:extLst>
          </p:cNvPr>
          <p:cNvSpPr/>
          <p:nvPr/>
        </p:nvSpPr>
        <p:spPr>
          <a:xfrm>
            <a:off x="8865671" y="2380309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92A4204-6F09-95FF-F5BE-2C693F76DF63}"/>
              </a:ext>
            </a:extLst>
          </p:cNvPr>
          <p:cNvSpPr/>
          <p:nvPr/>
        </p:nvSpPr>
        <p:spPr>
          <a:xfrm>
            <a:off x="8865670" y="3326894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6449B-541C-99A6-9A4C-2AD8F193EA93}"/>
              </a:ext>
            </a:extLst>
          </p:cNvPr>
          <p:cNvSpPr txBox="1"/>
          <p:nvPr/>
        </p:nvSpPr>
        <p:spPr>
          <a:xfrm>
            <a:off x="9138805" y="4214184"/>
            <a:ext cx="20240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shows that a binary tree with n nodes must have a height of at least </a:t>
            </a:r>
            <a:r>
              <a:rPr lang="en-CA" b="1" dirty="0"/>
              <a:t>O(log n)</a:t>
            </a:r>
            <a:endParaRPr lang="en-AU" b="1" dirty="0"/>
          </a:p>
        </p:txBody>
      </p:sp>
      <p:pic>
        <p:nvPicPr>
          <p:cNvPr id="14" name="Graphic 13" descr="Old Key outline">
            <a:extLst>
              <a:ext uri="{FF2B5EF4-FFF2-40B4-BE49-F238E27FC236}">
                <a16:creationId xmlns:a16="http://schemas.microsoft.com/office/drawing/2014/main" id="{9AC2498A-3265-8853-1459-FDB21B1E1D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93877" y="5289221"/>
            <a:ext cx="914400" cy="914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BB7B85-CC95-3DFB-7372-2B9DA37E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3499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2" y="2225576"/>
            <a:ext cx="7057575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O(log n)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E1A121-21E9-6970-D5BB-1AA3FEF7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5053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2" y="2225576"/>
            <a:ext cx="7057575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O(log n)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See Proposition 7.10 (pages 288-289) in the textbook for some more facts like this.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C292F-C23E-8EC7-A640-F6010340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927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58166-EF6D-4E9F-4442-CE3EF051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64" y="364733"/>
            <a:ext cx="9354856" cy="4944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182880" y="528491"/>
            <a:ext cx="237744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Chapter and Section Structure of a Book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AA389E-8AE0-5BFF-9ED7-17FB46B4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61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6749</Words>
  <Application>Microsoft Office PowerPoint</Application>
  <PresentationFormat>Widescreen</PresentationFormat>
  <Paragraphs>1156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Symbol</vt:lpstr>
      <vt:lpstr>Office Theme</vt:lpstr>
      <vt:lpstr>Chapter 7: Trees</vt:lpstr>
      <vt:lpstr>Notes</vt:lpstr>
      <vt:lpstr>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Tree Functions</vt:lpstr>
      <vt:lpstr>Basic Tree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dcterms:created xsi:type="dcterms:W3CDTF">2023-06-04T04:05:08Z</dcterms:created>
  <dcterms:modified xsi:type="dcterms:W3CDTF">2023-06-08T18:34:17Z</dcterms:modified>
</cp:coreProperties>
</file>