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28" r:id="rId3"/>
    <p:sldId id="329" r:id="rId4"/>
    <p:sldId id="330" r:id="rId5"/>
    <p:sldId id="352" r:id="rId6"/>
    <p:sldId id="331" r:id="rId7"/>
    <p:sldId id="332" r:id="rId8"/>
    <p:sldId id="353" r:id="rId9"/>
    <p:sldId id="333" r:id="rId10"/>
    <p:sldId id="354" r:id="rId11"/>
    <p:sldId id="334" r:id="rId12"/>
    <p:sldId id="355" r:id="rId13"/>
    <p:sldId id="356" r:id="rId14"/>
    <p:sldId id="335" r:id="rId15"/>
    <p:sldId id="336" r:id="rId16"/>
    <p:sldId id="357" r:id="rId17"/>
    <p:sldId id="337" r:id="rId18"/>
    <p:sldId id="34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58" r:id="rId30"/>
    <p:sldId id="359" r:id="rId31"/>
    <p:sldId id="338" r:id="rId32"/>
    <p:sldId id="360" r:id="rId33"/>
    <p:sldId id="362" r:id="rId34"/>
    <p:sldId id="351" r:id="rId35"/>
    <p:sldId id="350" r:id="rId36"/>
    <p:sldId id="361" r:id="rId37"/>
    <p:sldId id="363" r:id="rId38"/>
    <p:sldId id="364" r:id="rId39"/>
    <p:sldId id="365" r:id="rId40"/>
    <p:sldId id="367" r:id="rId41"/>
    <p:sldId id="366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1" r:id="rId5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3A3F1-C3F1-4FDF-A41F-D8F0CD98A7BD}">
          <p14:sldIdLst>
            <p14:sldId id="256"/>
            <p14:sldId id="328"/>
            <p14:sldId id="329"/>
            <p14:sldId id="330"/>
            <p14:sldId id="352"/>
            <p14:sldId id="331"/>
            <p14:sldId id="332"/>
            <p14:sldId id="353"/>
          </p14:sldIdLst>
        </p14:section>
        <p14:section name="string_view" id="{FE7E70F2-6324-4617-8B89-36C4D5DEEA08}">
          <p14:sldIdLst>
            <p14:sldId id="333"/>
            <p14:sldId id="354"/>
            <p14:sldId id="334"/>
            <p14:sldId id="355"/>
            <p14:sldId id="356"/>
            <p14:sldId id="335"/>
            <p14:sldId id="336"/>
            <p14:sldId id="357"/>
            <p14:sldId id="337"/>
            <p14:sldId id="34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8"/>
            <p14:sldId id="359"/>
            <p14:sldId id="338"/>
          </p14:sldIdLst>
        </p14:section>
        <p14:section name="String Searching" id="{A30CEE63-5F48-410E-A59A-EA2845C016A0}">
          <p14:sldIdLst>
            <p14:sldId id="360"/>
            <p14:sldId id="362"/>
            <p14:sldId id="351"/>
            <p14:sldId id="350"/>
            <p14:sldId id="361"/>
            <p14:sldId id="363"/>
            <p14:sldId id="364"/>
            <p14:sldId id="365"/>
            <p14:sldId id="367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DAED0-2B77-4E53-9151-EB43D4FE2D53}" v="254" dt="2023-07-28T06:44:55.292"/>
    <p1510:client id="{DBB62C69-4EB7-475E-BD0C-C30F05277F59}" v="31" dt="2023-07-28T20:01:18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BB62C69-4EB7-475E-BD0C-C30F05277F59}"/>
    <pc:docChg chg="undo custSel addSld delSld modSld modSection modNotesMaster">
      <pc:chgData name="Toby Donaldson" userId="2e6e5431-bb17-4c41-9985-d39c50d83c73" providerId="ADAL" clId="{DBB62C69-4EB7-475E-BD0C-C30F05277F59}" dt="2023-07-28T20:01:18.051" v="937"/>
      <pc:docMkLst>
        <pc:docMk/>
      </pc:docMkLst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977470410" sldId="328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977470410" sldId="328"/>
            <ac:inkMk id="2" creationId="{6F573C05-6755-56A4-72FB-67D47AFD8B7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034266009" sldId="329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034266009" sldId="329"/>
            <ac:inkMk id="2" creationId="{891541D3-DE9F-C786-F3FA-D0968446D5A6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59960266" sldId="33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59960266" sldId="330"/>
            <ac:inkMk id="5" creationId="{29158010-3D32-40A0-2D1C-8F16BACCB2A2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263232" sldId="33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263232" sldId="332"/>
            <ac:inkMk id="11" creationId="{D0F991C9-8048-5CD0-EF2D-250A4D0329C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825198513" sldId="33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825198513" sldId="334"/>
            <ac:inkMk id="3" creationId="{5F56FCF7-637A-8A51-6E15-F3F0878CC51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236294138" sldId="33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236294138" sldId="336"/>
            <ac:inkMk id="12" creationId="{38081345-3A81-A19A-D32E-A9066FC4397D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51923349" sldId="33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51923349" sldId="337"/>
            <ac:inkMk id="6" creationId="{C5819235-EE02-ED86-91B1-B4E40CC12D8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092944382" sldId="34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092944382" sldId="340"/>
            <ac:inkMk id="5" creationId="{E4E77D1D-FC14-F9A9-94D0-31E9C62A6EC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339884176" sldId="34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339884176" sldId="342"/>
            <ac:inkMk id="7" creationId="{9A2902CC-FA75-7697-0BA0-64CC709BE75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950818431" sldId="345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950818431" sldId="345"/>
            <ac:inkMk id="2" creationId="{0AAE78ED-711C-EE84-9DDA-5DB3A90D58A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142052837" sldId="34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142052837" sldId="346"/>
            <ac:inkMk id="2" creationId="{34557D28-FD0B-51CE-CCD0-AC0B1240245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130013804" sldId="34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130013804" sldId="347"/>
            <ac:inkMk id="2" creationId="{0B128316-A688-2B8D-2FD9-172FFAA7509B}"/>
          </ac:inkMkLst>
        </pc:inkChg>
      </pc:sldChg>
      <pc:sldChg chg="addSp">
        <pc:chgData name="Toby Donaldson" userId="2e6e5431-bb17-4c41-9985-d39c50d83c73" providerId="ADAL" clId="{DBB62C69-4EB7-475E-BD0C-C30F05277F59}" dt="2023-07-28T19:40:51.610" v="935"/>
        <pc:sldMkLst>
          <pc:docMk/>
          <pc:sldMk cId="1613205771" sldId="350"/>
        </pc:sldMkLst>
        <pc:inkChg chg="add">
          <ac:chgData name="Toby Donaldson" userId="2e6e5431-bb17-4c41-9985-d39c50d83c73" providerId="ADAL" clId="{DBB62C69-4EB7-475E-BD0C-C30F05277F59}" dt="2023-07-28T19:40:51.610" v="935"/>
          <ac:inkMkLst>
            <pc:docMk/>
            <pc:sldMk cId="1613205771" sldId="350"/>
            <ac:inkMk id="3" creationId="{0ACD6AB0-75F5-230B-2867-36B0D2A35266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4268578346" sldId="351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4268578346" sldId="351"/>
            <ac:inkMk id="5" creationId="{7B2FFC95-B3CB-397B-DA41-60D8C1E8BC98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773074326" sldId="353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773074326" sldId="353"/>
            <ac:inkMk id="9" creationId="{B9C85B79-F2CD-E4F9-F820-A9F66DC0017F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15812051" sldId="35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15812051" sldId="354"/>
            <ac:inkMk id="3" creationId="{68B0A13B-185F-CB01-93B0-F0407DE9772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165991" sldId="35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165991" sldId="356"/>
            <ac:inkMk id="8" creationId="{7F0B996D-6B2D-42A3-6103-E789A3F7AE6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210143963" sldId="35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210143963" sldId="357"/>
            <ac:inkMk id="12" creationId="{EDCBE2B1-9539-C138-1678-074FC86FFE9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2688960525" sldId="360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2688960525" sldId="360"/>
            <ac:inkMk id="5" creationId="{CFA358D3-6B35-B5C7-7B98-3B77C67ADB6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3685098826" sldId="362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3685098826" sldId="362"/>
            <ac:inkMk id="6" creationId="{0C7F76D1-B29A-851D-1956-B66135BCAE77}"/>
          </ac:inkMkLst>
        </pc:inkChg>
      </pc:sldChg>
      <pc:sldChg chg="addSp">
        <pc:chgData name="Toby Donaldson" userId="2e6e5431-bb17-4c41-9985-d39c50d83c73" providerId="ADAL" clId="{DBB62C69-4EB7-475E-BD0C-C30F05277F59}" dt="2023-07-28T19:45:27.773" v="936"/>
        <pc:sldMkLst>
          <pc:docMk/>
          <pc:sldMk cId="2829581608" sldId="363"/>
        </pc:sldMkLst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829581608" sldId="363"/>
            <ac:inkMk id="5" creationId="{A43D0549-42BB-461A-A2D0-F4FD3DB43100}"/>
          </ac:inkMkLst>
        </pc:inkChg>
      </pc:sldChg>
      <pc:sldChg chg="addSp modSp mod">
        <pc:chgData name="Toby Donaldson" userId="2e6e5431-bb17-4c41-9985-d39c50d83c73" providerId="ADAL" clId="{DBB62C69-4EB7-475E-BD0C-C30F05277F59}" dt="2023-07-28T19:45:27.773" v="936"/>
        <pc:sldMkLst>
          <pc:docMk/>
          <pc:sldMk cId="2068719397" sldId="364"/>
        </pc:sldMkLst>
        <pc:spChg chg="mod">
          <ac:chgData name="Toby Donaldson" userId="2e6e5431-bb17-4c41-9985-d39c50d83c73" providerId="ADAL" clId="{DBB62C69-4EB7-475E-BD0C-C30F05277F59}" dt="2023-07-28T18:21:06.640" v="109" actId="20577"/>
          <ac:spMkLst>
            <pc:docMk/>
            <pc:sldMk cId="2068719397" sldId="364"/>
            <ac:spMk id="14" creationId="{070695A3-8121-35D7-F03E-3D3464A1AE5E}"/>
          </ac:spMkLst>
        </pc:spChg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068719397" sldId="364"/>
            <ac:inkMk id="3" creationId="{C8E10A70-3FCB-6001-ABA6-07E57D98335E}"/>
          </ac:inkMkLst>
        </pc:inkChg>
      </pc:sldChg>
      <pc:sldChg chg="addSp delSp modSp mod">
        <pc:chgData name="Toby Donaldson" userId="2e6e5431-bb17-4c41-9985-d39c50d83c73" providerId="ADAL" clId="{DBB62C69-4EB7-475E-BD0C-C30F05277F59}" dt="2023-07-28T17:33:47.244" v="102" actId="1076"/>
        <pc:sldMkLst>
          <pc:docMk/>
          <pc:sldMk cId="1987755998" sldId="369"/>
        </pc:sldMkLst>
        <pc:spChg chg="add del mod">
          <ac:chgData name="Toby Donaldson" userId="2e6e5431-bb17-4c41-9985-d39c50d83c73" providerId="ADAL" clId="{DBB62C69-4EB7-475E-BD0C-C30F05277F59}" dt="2023-07-28T17:33:38.804" v="101" actId="21"/>
          <ac:spMkLst>
            <pc:docMk/>
            <pc:sldMk cId="1987755998" sldId="369"/>
            <ac:spMk id="5" creationId="{28B24ABE-6EAF-316A-BF19-F784EF0B2AF5}"/>
          </ac:spMkLst>
        </pc:spChg>
        <pc:spChg chg="add mod">
          <ac:chgData name="Toby Donaldson" userId="2e6e5431-bb17-4c41-9985-d39c50d83c73" providerId="ADAL" clId="{DBB62C69-4EB7-475E-BD0C-C30F05277F59}" dt="2023-07-28T17:33:47.244" v="102" actId="1076"/>
          <ac:spMkLst>
            <pc:docMk/>
            <pc:sldMk cId="1987755998" sldId="369"/>
            <ac:spMk id="6" creationId="{9AB00871-D27F-78ED-9666-5683BF8418A1}"/>
          </ac:spMkLst>
        </pc:sp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965544776" sldId="370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965544776" sldId="370"/>
            <ac:inkMk id="2" creationId="{F4844F9B-3242-619E-BCA7-5E7218DF194B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294849716" sldId="371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294849716" sldId="371"/>
            <ac:inkMk id="2" creationId="{DD5B3A2F-C016-4167-6BB9-0ECD78E32E9F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834325669" sldId="372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834325669" sldId="372"/>
            <ac:inkMk id="2" creationId="{4DF3E2E1-64BF-72A7-A216-ED9A2EE81FAD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346708425" sldId="373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346708425" sldId="373"/>
            <ac:inkMk id="2" creationId="{2BC52F33-4F47-5F7C-06A0-81D0A31011EE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184247880" sldId="374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184247880" sldId="374"/>
            <ac:inkMk id="5" creationId="{BBD27269-3670-010A-51EA-02627845CFA6}"/>
          </ac:inkMkLst>
        </pc:inkChg>
      </pc:sldChg>
      <pc:sldChg chg="addSp modSp mod">
        <pc:chgData name="Toby Donaldson" userId="2e6e5431-bb17-4c41-9985-d39c50d83c73" providerId="ADAL" clId="{DBB62C69-4EB7-475E-BD0C-C30F05277F59}" dt="2023-07-28T20:01:18.051" v="937"/>
        <pc:sldMkLst>
          <pc:docMk/>
          <pc:sldMk cId="451211871" sldId="375"/>
        </pc:sldMkLst>
        <pc:spChg chg="mod">
          <ac:chgData name="Toby Donaldson" userId="2e6e5431-bb17-4c41-9985-d39c50d83c73" providerId="ADAL" clId="{DBB62C69-4EB7-475E-BD0C-C30F05277F59}" dt="2023-07-28T17:24:53.884" v="11" actId="20577"/>
          <ac:spMkLst>
            <pc:docMk/>
            <pc:sldMk cId="451211871" sldId="375"/>
            <ac:spMk id="3" creationId="{C85FD446-CB5E-75C2-C0EE-0AC43AD36E8D}"/>
          </ac:spMkLst>
        </pc:spChg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451211871" sldId="375"/>
            <ac:inkMk id="5" creationId="{26EB225F-76FF-EB48-32E5-53F0E2F5E5CE}"/>
          </ac:inkMkLst>
        </pc:inkChg>
      </pc:sldChg>
      <pc:sldChg chg="addSp delSp modSp new del mod">
        <pc:chgData name="Toby Donaldson" userId="2e6e5431-bb17-4c41-9985-d39c50d83c73" providerId="ADAL" clId="{DBB62C69-4EB7-475E-BD0C-C30F05277F59}" dt="2023-07-28T18:49:43.625" v="623" actId="2696"/>
        <pc:sldMkLst>
          <pc:docMk/>
          <pc:sldMk cId="1482812125" sldId="380"/>
        </pc:sldMkLst>
        <pc:spChg chg="mod">
          <ac:chgData name="Toby Donaldson" userId="2e6e5431-bb17-4c41-9985-d39c50d83c73" providerId="ADAL" clId="{DBB62C69-4EB7-475E-BD0C-C30F05277F59}" dt="2023-07-28T18:39:20.024" v="136" actId="20577"/>
          <ac:spMkLst>
            <pc:docMk/>
            <pc:sldMk cId="1482812125" sldId="380"/>
            <ac:spMk id="2" creationId="{30ABC704-DED4-580B-7651-96857CE904A2}"/>
          </ac:spMkLst>
        </pc:spChg>
        <pc:spChg chg="mod">
          <ac:chgData name="Toby Donaldson" userId="2e6e5431-bb17-4c41-9985-d39c50d83c73" providerId="ADAL" clId="{DBB62C69-4EB7-475E-BD0C-C30F05277F59}" dt="2023-07-28T18:40:11.149" v="324" actId="12"/>
          <ac:spMkLst>
            <pc:docMk/>
            <pc:sldMk cId="1482812125" sldId="380"/>
            <ac:spMk id="3" creationId="{F901A8FF-9107-851B-3F10-AFD484C6E178}"/>
          </ac:spMkLst>
        </pc:spChg>
        <pc:spChg chg="add mod">
          <ac:chgData name="Toby Donaldson" userId="2e6e5431-bb17-4c41-9985-d39c50d83c73" providerId="ADAL" clId="{DBB62C69-4EB7-475E-BD0C-C30F05277F59}" dt="2023-07-28T18:40:59.699" v="381" actId="1076"/>
          <ac:spMkLst>
            <pc:docMk/>
            <pc:sldMk cId="1482812125" sldId="380"/>
            <ac:spMk id="5" creationId="{24EABA1C-8565-F82D-5377-48638AC255BB}"/>
          </ac:spMkLst>
        </pc:spChg>
        <pc:spChg chg="add del mod">
          <ac:chgData name="Toby Donaldson" userId="2e6e5431-bb17-4c41-9985-d39c50d83c73" providerId="ADAL" clId="{DBB62C69-4EB7-475E-BD0C-C30F05277F59}" dt="2023-07-28T18:43:25.697" v="396"/>
          <ac:spMkLst>
            <pc:docMk/>
            <pc:sldMk cId="1482812125" sldId="380"/>
            <ac:spMk id="15" creationId="{45D30A1B-C226-3DFA-8751-2C6250EBCF28}"/>
          </ac:spMkLst>
        </pc:spChg>
        <pc:graphicFrameChg chg="add mod modGraphic">
          <ac:chgData name="Toby Donaldson" userId="2e6e5431-bb17-4c41-9985-d39c50d83c73" providerId="ADAL" clId="{DBB62C69-4EB7-475E-BD0C-C30F05277F59}" dt="2023-07-28T18:41:32.826" v="385" actId="1076"/>
          <ac:graphicFrameMkLst>
            <pc:docMk/>
            <pc:sldMk cId="1482812125" sldId="380"/>
            <ac:graphicFrameMk id="6" creationId="{482F71FE-4144-84D0-BF7A-A3E58E801E77}"/>
          </ac:graphicFrameMkLst>
        </pc:graphicFrameChg>
        <pc:cxnChg chg="add mod">
          <ac:chgData name="Toby Donaldson" userId="2e6e5431-bb17-4c41-9985-d39c50d83c73" providerId="ADAL" clId="{DBB62C69-4EB7-475E-BD0C-C30F05277F59}" dt="2023-07-28T18:45:17.547" v="406" actId="14100"/>
          <ac:cxnSpMkLst>
            <pc:docMk/>
            <pc:sldMk cId="1482812125" sldId="380"/>
            <ac:cxnSpMk id="8" creationId="{06752F6B-2517-14FA-2743-0C1E6346C69F}"/>
          </ac:cxnSpMkLst>
        </pc:cxnChg>
        <pc:cxnChg chg="add mod">
          <ac:chgData name="Toby Donaldson" userId="2e6e5431-bb17-4c41-9985-d39c50d83c73" providerId="ADAL" clId="{DBB62C69-4EB7-475E-BD0C-C30F05277F59}" dt="2023-07-28T18:42:39.887" v="389" actId="14100"/>
          <ac:cxnSpMkLst>
            <pc:docMk/>
            <pc:sldMk cId="1482812125" sldId="380"/>
            <ac:cxnSpMk id="9" creationId="{200F51BE-C457-7660-A292-2EF2C65C5F84}"/>
          </ac:cxnSpMkLst>
        </pc:cxnChg>
        <pc:cxnChg chg="add mod">
          <ac:chgData name="Toby Donaldson" userId="2e6e5431-bb17-4c41-9985-d39c50d83c73" providerId="ADAL" clId="{DBB62C69-4EB7-475E-BD0C-C30F05277F59}" dt="2023-07-28T18:45:25.325" v="407" actId="14100"/>
          <ac:cxnSpMkLst>
            <pc:docMk/>
            <pc:sldMk cId="1482812125" sldId="380"/>
            <ac:cxnSpMk id="11" creationId="{BE9534FB-11E2-EFA8-A0C4-61D672EBE901}"/>
          </ac:cxnSpMkLst>
        </pc:cxnChg>
        <pc:cxnChg chg="add mod">
          <ac:chgData name="Toby Donaldson" userId="2e6e5431-bb17-4c41-9985-d39c50d83c73" providerId="ADAL" clId="{DBB62C69-4EB7-475E-BD0C-C30F05277F59}" dt="2023-07-28T18:45:28.945" v="408" actId="14100"/>
          <ac:cxnSpMkLst>
            <pc:docMk/>
            <pc:sldMk cId="1482812125" sldId="380"/>
            <ac:cxnSpMk id="14" creationId="{97EE801C-9657-3FB3-559E-F8F3D5D8A5D2}"/>
          </ac:cxnSpMkLst>
        </pc:cxnChg>
        <pc:cxnChg chg="add mod">
          <ac:chgData name="Toby Donaldson" userId="2e6e5431-bb17-4c41-9985-d39c50d83c73" providerId="ADAL" clId="{DBB62C69-4EB7-475E-BD0C-C30F05277F59}" dt="2023-07-28T18:43:36.873" v="399" actId="14100"/>
          <ac:cxnSpMkLst>
            <pc:docMk/>
            <pc:sldMk cId="1482812125" sldId="380"/>
            <ac:cxnSpMk id="16" creationId="{435A6195-A327-B9AF-E0B6-2A229E574E01}"/>
          </ac:cxnSpMkLst>
        </pc:cxnChg>
        <pc:cxnChg chg="add mod">
          <ac:chgData name="Toby Donaldson" userId="2e6e5431-bb17-4c41-9985-d39c50d83c73" providerId="ADAL" clId="{DBB62C69-4EB7-475E-BD0C-C30F05277F59}" dt="2023-07-28T18:44:55.728" v="402" actId="14100"/>
          <ac:cxnSpMkLst>
            <pc:docMk/>
            <pc:sldMk cId="1482812125" sldId="380"/>
            <ac:cxnSpMk id="18" creationId="{43854419-40DF-D100-B92E-F4CE33F7B512}"/>
          </ac:cxnSpMkLst>
        </pc:cxnChg>
        <pc:cxnChg chg="add mod">
          <ac:chgData name="Toby Donaldson" userId="2e6e5431-bb17-4c41-9985-d39c50d83c73" providerId="ADAL" clId="{DBB62C69-4EB7-475E-BD0C-C30F05277F59}" dt="2023-07-28T18:45:12.231" v="405" actId="14100"/>
          <ac:cxnSpMkLst>
            <pc:docMk/>
            <pc:sldMk cId="1482812125" sldId="380"/>
            <ac:cxnSpMk id="21" creationId="{0E9F722A-3C95-4B0A-9550-55B98860E47F}"/>
          </ac:cxnSpMkLst>
        </pc:cxnChg>
        <pc:cxnChg chg="add mod">
          <ac:chgData name="Toby Donaldson" userId="2e6e5431-bb17-4c41-9985-d39c50d83c73" providerId="ADAL" clId="{DBB62C69-4EB7-475E-BD0C-C30F05277F59}" dt="2023-07-28T18:45:49.891" v="411" actId="14100"/>
          <ac:cxnSpMkLst>
            <pc:docMk/>
            <pc:sldMk cId="1482812125" sldId="380"/>
            <ac:cxnSpMk id="27" creationId="{84A7961D-B393-D392-8E08-BFBC61427CF5}"/>
          </ac:cxnSpMkLst>
        </pc:cxnChg>
        <pc:cxnChg chg="add mod">
          <ac:chgData name="Toby Donaldson" userId="2e6e5431-bb17-4c41-9985-d39c50d83c73" providerId="ADAL" clId="{DBB62C69-4EB7-475E-BD0C-C30F05277F59}" dt="2023-07-28T18:46:00.891" v="414" actId="14100"/>
          <ac:cxnSpMkLst>
            <pc:docMk/>
            <pc:sldMk cId="1482812125" sldId="380"/>
            <ac:cxnSpMk id="29" creationId="{1E41C941-EEA1-B3B4-EE45-F6329BAF2691}"/>
          </ac:cxnSpMkLst>
        </pc:cxnChg>
      </pc:sldChg>
      <pc:sldChg chg="addSp delSp modSp add mod">
        <pc:chgData name="Toby Donaldson" userId="2e6e5431-bb17-4c41-9985-d39c50d83c73" providerId="ADAL" clId="{DBB62C69-4EB7-475E-BD0C-C30F05277F59}" dt="2023-07-28T18:52:35.256" v="933" actId="1076"/>
        <pc:sldMkLst>
          <pc:docMk/>
          <pc:sldMk cId="2976871719" sldId="381"/>
        </pc:sldMkLst>
        <pc:spChg chg="del mod">
          <ac:chgData name="Toby Donaldson" userId="2e6e5431-bb17-4c41-9985-d39c50d83c73" providerId="ADAL" clId="{DBB62C69-4EB7-475E-BD0C-C30F05277F59}" dt="2023-07-28T18:46:45.866" v="445" actId="21"/>
          <ac:spMkLst>
            <pc:docMk/>
            <pc:sldMk cId="2976871719" sldId="381"/>
            <ac:spMk id="3" creationId="{F901A8FF-9107-851B-3F10-AFD484C6E178}"/>
          </ac:spMkLst>
        </pc:spChg>
        <pc:spChg chg="add del mod">
          <ac:chgData name="Toby Donaldson" userId="2e6e5431-bb17-4c41-9985-d39c50d83c73" providerId="ADAL" clId="{DBB62C69-4EB7-475E-BD0C-C30F05277F59}" dt="2023-07-28T18:46:49.366" v="446" actId="21"/>
          <ac:spMkLst>
            <pc:docMk/>
            <pc:sldMk cId="2976871719" sldId="381"/>
            <ac:spMk id="10" creationId="{12B1D41E-D624-5697-A8B3-9F6FB0F3513D}"/>
          </ac:spMkLst>
        </pc:spChg>
        <pc:spChg chg="add mod">
          <ac:chgData name="Toby Donaldson" userId="2e6e5431-bb17-4c41-9985-d39c50d83c73" providerId="ADAL" clId="{DBB62C69-4EB7-475E-BD0C-C30F05277F59}" dt="2023-07-28T18:49:36.971" v="622" actId="1076"/>
          <ac:spMkLst>
            <pc:docMk/>
            <pc:sldMk cId="2976871719" sldId="381"/>
            <ac:spMk id="12" creationId="{5E7586CD-65C2-D2B1-8785-1C265D0CE555}"/>
          </ac:spMkLst>
        </pc:spChg>
        <pc:spChg chg="add mod">
          <ac:chgData name="Toby Donaldson" userId="2e6e5431-bb17-4c41-9985-d39c50d83c73" providerId="ADAL" clId="{DBB62C69-4EB7-475E-BD0C-C30F05277F59}" dt="2023-07-28T18:52:35.256" v="933" actId="1076"/>
          <ac:spMkLst>
            <pc:docMk/>
            <pc:sldMk cId="2976871719" sldId="381"/>
            <ac:spMk id="15" creationId="{21E51CCD-1143-200D-A40D-0C6FA70F03E8}"/>
          </ac:spMkLst>
        </pc:spChg>
        <pc:cxnChg chg="mod">
          <ac:chgData name="Toby Donaldson" userId="2e6e5431-bb17-4c41-9985-d39c50d83c73" providerId="ADAL" clId="{DBB62C69-4EB7-475E-BD0C-C30F05277F59}" dt="2023-07-28T18:49:02.555" v="594" actId="14100"/>
          <ac:cxnSpMkLst>
            <pc:docMk/>
            <pc:sldMk cId="2976871719" sldId="381"/>
            <ac:cxnSpMk id="29" creationId="{1E41C941-EEA1-B3B4-EE45-F6329BAF2691}"/>
          </ac:cxnSpMkLst>
        </pc:cxnChg>
      </pc:sldChg>
    </pc:docChg>
  </pc:docChgLst>
  <pc:docChgLst>
    <pc:chgData name="Toby Donaldson" userId="2e6e5431-bb17-4c41-9985-d39c50d83c73" providerId="ADAL" clId="{C8FEAEA1-0B4D-4DAA-8091-63A22CD8447C}"/>
    <pc:docChg chg="undo redo custSel addSld delSld modSld sldOrd addSection delSection modSection">
      <pc:chgData name="Toby Donaldson" userId="2e6e5431-bb17-4c41-9985-d39c50d83c73" providerId="ADAL" clId="{C8FEAEA1-0B4D-4DAA-8091-63A22CD8447C}" dt="2023-07-25T02:45:44.535" v="7758" actId="17846"/>
      <pc:docMkLst>
        <pc:docMk/>
      </pc:docMkLst>
      <pc:sldChg chg="modSp mod">
        <pc:chgData name="Toby Donaldson" userId="2e6e5431-bb17-4c41-9985-d39c50d83c73" providerId="ADAL" clId="{C8FEAEA1-0B4D-4DAA-8091-63A22CD8447C}" dt="2023-07-22T22:20:34.276" v="20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C8FEAEA1-0B4D-4DAA-8091-63A22CD8447C}" dt="2023-07-22T22:20:34.276" v="20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827571707" sldId="29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7957063" sldId="295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1745470385" sldId="296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2753555458" sldId="29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607360692" sldId="298"/>
        </pc:sldMkLst>
      </pc:sldChg>
      <pc:sldChg chg="del ord">
        <pc:chgData name="Toby Donaldson" userId="2e6e5431-bb17-4c41-9985-d39c50d83c73" providerId="ADAL" clId="{C8FEAEA1-0B4D-4DAA-8091-63A22CD8447C}" dt="2023-07-22T22:22:17.218" v="40" actId="2696"/>
        <pc:sldMkLst>
          <pc:docMk/>
          <pc:sldMk cId="3530936948" sldId="29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56712147" sldId="30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24475153" sldId="30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47637748" sldId="30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21187870" sldId="30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46368391" sldId="30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22081790" sldId="30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80179751" sldId="30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1682158" sldId="30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78351542" sldId="30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73283366" sldId="30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14176608" sldId="31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30375092" sldId="31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70319643" sldId="31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7484345" sldId="31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455431554" sldId="31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06375078" sldId="31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76696893" sldId="31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0723739" sldId="31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96930740" sldId="31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10606383" sldId="32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54467283" sldId="32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18049378" sldId="32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83251226" sldId="325"/>
        </pc:sldMkLst>
      </pc:sldChg>
      <pc:sldChg chg="del">
        <pc:chgData name="Toby Donaldson" userId="2e6e5431-bb17-4c41-9985-d39c50d83c73" providerId="ADAL" clId="{C8FEAEA1-0B4D-4DAA-8091-63A22CD8447C}" dt="2023-07-22T22:22:17.218" v="40" actId="2696"/>
        <pc:sldMkLst>
          <pc:docMk/>
          <pc:sldMk cId="3716106308" sldId="326"/>
        </pc:sldMkLst>
      </pc:sldChg>
      <pc:sldChg chg="addSp delSp modSp new del mod">
        <pc:chgData name="Toby Donaldson" userId="2e6e5431-bb17-4c41-9985-d39c50d83c73" providerId="ADAL" clId="{C8FEAEA1-0B4D-4DAA-8091-63A22CD8447C}" dt="2023-07-22T23:58:51.827" v="5596" actId="2696"/>
        <pc:sldMkLst>
          <pc:docMk/>
          <pc:sldMk cId="504765447" sldId="327"/>
        </pc:sldMkLst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2" creationId="{004F7924-A008-D445-D31A-475A09CC9C4D}"/>
          </ac:spMkLst>
        </pc:spChg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3" creationId="{52BC8A00-5208-3965-FB5C-B40C78261882}"/>
          </ac:spMkLst>
        </pc:spChg>
        <pc:spChg chg="add mod">
          <ac:chgData name="Toby Donaldson" userId="2e6e5431-bb17-4c41-9985-d39c50d83c73" providerId="ADAL" clId="{C8FEAEA1-0B4D-4DAA-8091-63A22CD8447C}" dt="2023-07-22T23:35:07.844" v="4335"/>
          <ac:spMkLst>
            <pc:docMk/>
            <pc:sldMk cId="504765447" sldId="327"/>
            <ac:spMk id="8" creationId="{F01F50AE-A950-DB0D-2D5E-ACE3CC76BA78}"/>
          </ac:spMkLst>
        </pc:spChg>
        <pc:graphicFrameChg chg="add mod">
          <ac:chgData name="Toby Donaldson" userId="2e6e5431-bb17-4c41-9985-d39c50d83c73" providerId="ADAL" clId="{C8FEAEA1-0B4D-4DAA-8091-63A22CD8447C}" dt="2023-07-22T23:35:07.844" v="4335"/>
          <ac:graphicFrameMkLst>
            <pc:docMk/>
            <pc:sldMk cId="504765447" sldId="327"/>
            <ac:graphicFrameMk id="7" creationId="{587A4E1E-7DD0-B56D-2338-B1A43437A979}"/>
          </ac:graphicFrameMkLst>
        </pc:graphicFrameChg>
        <pc:picChg chg="add del mod">
          <ac:chgData name="Toby Donaldson" userId="2e6e5431-bb17-4c41-9985-d39c50d83c73" providerId="ADAL" clId="{C8FEAEA1-0B4D-4DAA-8091-63A22CD8447C}" dt="2023-07-22T23:45:38.532" v="4421" actId="21"/>
          <ac:picMkLst>
            <pc:docMk/>
            <pc:sldMk cId="504765447" sldId="327"/>
            <ac:picMk id="5" creationId="{CC42FF32-EF40-EFB4-DEC7-A29F59E9400E}"/>
          </ac:picMkLst>
        </pc:picChg>
        <pc:picChg chg="add mod">
          <ac:chgData name="Toby Donaldson" userId="2e6e5431-bb17-4c41-9985-d39c50d83c73" providerId="ADAL" clId="{C8FEAEA1-0B4D-4DAA-8091-63A22CD8447C}" dt="2023-07-22T22:22:05.047" v="38" actId="1076"/>
          <ac:picMkLst>
            <pc:docMk/>
            <pc:sldMk cId="504765447" sldId="327"/>
            <ac:picMk id="6" creationId="{5594F443-82FE-7B7C-372F-4622CE2543BC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89002082" sldId="327"/>
        </pc:sldMkLst>
      </pc:sldChg>
      <pc:sldChg chg="addSp delSp modSp new mod">
        <pc:chgData name="Toby Donaldson" userId="2e6e5431-bb17-4c41-9985-d39c50d83c73" providerId="ADAL" clId="{C8FEAEA1-0B4D-4DAA-8091-63A22CD8447C}" dt="2023-07-22T22:35:07.846" v="680" actId="1076"/>
        <pc:sldMkLst>
          <pc:docMk/>
          <pc:sldMk cId="3977470410" sldId="328"/>
        </pc:sldMkLst>
        <pc:spChg chg="del mod">
          <ac:chgData name="Toby Donaldson" userId="2e6e5431-bb17-4c41-9985-d39c50d83c73" providerId="ADAL" clId="{C8FEAEA1-0B4D-4DAA-8091-63A22CD8447C}" dt="2023-07-22T22:26:18.534" v="266" actId="21"/>
          <ac:spMkLst>
            <pc:docMk/>
            <pc:sldMk cId="3977470410" sldId="328"/>
            <ac:spMk id="2" creationId="{5DBDD14A-FF55-04DB-F4C2-29417A21D549}"/>
          </ac:spMkLst>
        </pc:spChg>
        <pc:spChg chg="del mod">
          <ac:chgData name="Toby Donaldson" userId="2e6e5431-bb17-4c41-9985-d39c50d83c73" providerId="ADAL" clId="{C8FEAEA1-0B4D-4DAA-8091-63A22CD8447C}" dt="2023-07-22T22:24:30.940" v="157" actId="21"/>
          <ac:spMkLst>
            <pc:docMk/>
            <pc:sldMk cId="3977470410" sldId="328"/>
            <ac:spMk id="3" creationId="{0A6CF430-B916-0A95-5FF4-55FCF8AA82DC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5" creationId="{9B8D4CC6-FA4B-5CD8-7CD2-DE8C8A09DAEB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6" creationId="{23E5990B-EACB-B305-CBB0-D71255E41974}"/>
          </ac:spMkLst>
        </pc:spChg>
        <pc:spChg chg="add del mod">
          <ac:chgData name="Toby Donaldson" userId="2e6e5431-bb17-4c41-9985-d39c50d83c73" providerId="ADAL" clId="{C8FEAEA1-0B4D-4DAA-8091-63A22CD8447C}" dt="2023-07-22T22:24:32.296" v="158" actId="21"/>
          <ac:spMkLst>
            <pc:docMk/>
            <pc:sldMk cId="3977470410" sldId="328"/>
            <ac:spMk id="8" creationId="{FA0432D7-8F41-032C-5C16-BB911BF956C6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9" creationId="{C0A76C73-539E-E35F-BADC-68AF225B8261}"/>
          </ac:spMkLst>
        </pc:spChg>
        <pc:spChg chg="add mod">
          <ac:chgData name="Toby Donaldson" userId="2e6e5431-bb17-4c41-9985-d39c50d83c73" providerId="ADAL" clId="{C8FEAEA1-0B4D-4DAA-8091-63A22CD8447C}" dt="2023-07-22T22:26:25.329" v="269" actId="1076"/>
          <ac:spMkLst>
            <pc:docMk/>
            <pc:sldMk cId="3977470410" sldId="328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2T22:26:22.695" v="268" actId="21"/>
          <ac:spMkLst>
            <pc:docMk/>
            <pc:sldMk cId="3977470410" sldId="328"/>
            <ac:spMk id="13" creationId="{330E0944-C959-5A53-FF15-735E88ACA779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14" creationId="{F966F1BA-27DF-583C-5B7C-EB2464A0A2CE}"/>
          </ac:spMkLst>
        </pc:spChg>
        <pc:picChg chg="add del mod">
          <ac:chgData name="Toby Donaldson" userId="2e6e5431-bb17-4c41-9985-d39c50d83c73" providerId="ADAL" clId="{C8FEAEA1-0B4D-4DAA-8091-63A22CD8447C}" dt="2023-07-22T22:25:35.942" v="231" actId="21"/>
          <ac:picMkLst>
            <pc:docMk/>
            <pc:sldMk cId="3977470410" sldId="328"/>
            <ac:picMk id="10" creationId="{39D3B259-1E4B-C0AC-25E5-2508A72CA8B2}"/>
          </ac:picMkLst>
        </pc:picChg>
        <pc:picChg chg="add mod">
          <ac:chgData name="Toby Donaldson" userId="2e6e5431-bb17-4c41-9985-d39c50d83c73" providerId="ADAL" clId="{C8FEAEA1-0B4D-4DAA-8091-63A22CD8447C}" dt="2023-07-22T22:35:07.846" v="680" actId="1076"/>
          <ac:picMkLst>
            <pc:docMk/>
            <pc:sldMk cId="3977470410" sldId="328"/>
            <ac:picMk id="15" creationId="{65F72A08-FF2B-8344-F13C-5BACD8C9BDEA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63777814" sldId="328"/>
        </pc:sldMkLst>
      </pc:sldChg>
      <pc:sldChg chg="add">
        <pc:chgData name="Toby Donaldson" userId="2e6e5431-bb17-4c41-9985-d39c50d83c73" providerId="ADAL" clId="{C8FEAEA1-0B4D-4DAA-8091-63A22CD8447C}" dt="2023-07-22T22:28:46.015" v="386" actId="2890"/>
        <pc:sldMkLst>
          <pc:docMk/>
          <pc:sldMk cId="403426600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7618264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735045" sldId="330"/>
        </pc:sldMkLst>
      </pc:sldChg>
      <pc:sldChg chg="addSp delSp modSp add mod">
        <pc:chgData name="Toby Donaldson" userId="2e6e5431-bb17-4c41-9985-d39c50d83c73" providerId="ADAL" clId="{C8FEAEA1-0B4D-4DAA-8091-63A22CD8447C}" dt="2023-07-25T02:25:16.086" v="6922" actId="1076"/>
        <pc:sldMkLst>
          <pc:docMk/>
          <pc:sldMk cId="4159960266" sldId="330"/>
        </pc:sldMkLst>
        <pc:spChg chg="add mod">
          <ac:chgData name="Toby Donaldson" userId="2e6e5431-bb17-4c41-9985-d39c50d83c73" providerId="ADAL" clId="{C8FEAEA1-0B4D-4DAA-8091-63A22CD8447C}" dt="2023-07-25T02:24:59.342" v="6919" actId="14100"/>
          <ac:spMkLst>
            <pc:docMk/>
            <pc:sldMk cId="4159960266" sldId="330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29:18.482" v="389" actId="21"/>
          <ac:spMkLst>
            <pc:docMk/>
            <pc:sldMk cId="4159960266" sldId="330"/>
            <ac:spMk id="5" creationId="{9B8D4CC6-FA4B-5CD8-7CD2-DE8C8A09DAEB}"/>
          </ac:spMkLst>
        </pc:spChg>
        <pc:spChg chg="del">
          <ac:chgData name="Toby Donaldson" userId="2e6e5431-bb17-4c41-9985-d39c50d83c73" providerId="ADAL" clId="{C8FEAEA1-0B4D-4DAA-8091-63A22CD8447C}" dt="2023-07-22T22:31:46.015" v="422" actId="21"/>
          <ac:spMkLst>
            <pc:docMk/>
            <pc:sldMk cId="4159960266" sldId="330"/>
            <ac:spMk id="6" creationId="{23E5990B-EACB-B305-CBB0-D71255E41974}"/>
          </ac:spMkLst>
        </pc:spChg>
        <pc:spChg chg="add mod">
          <ac:chgData name="Toby Donaldson" userId="2e6e5431-bb17-4c41-9985-d39c50d83c73" providerId="ADAL" clId="{C8FEAEA1-0B4D-4DAA-8091-63A22CD8447C}" dt="2023-07-22T22:33:40.154" v="565" actId="1076"/>
          <ac:spMkLst>
            <pc:docMk/>
            <pc:sldMk cId="4159960266" sldId="330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1:49.605" v="423" actId="21"/>
          <ac:spMkLst>
            <pc:docMk/>
            <pc:sldMk cId="4159960266" sldId="330"/>
            <ac:spMk id="14" creationId="{F966F1BA-27DF-583C-5B7C-EB2464A0A2CE}"/>
          </ac:spMkLst>
        </pc:spChg>
        <pc:graphicFrameChg chg="add mod modGraphic">
          <ac:chgData name="Toby Donaldson" userId="2e6e5431-bb17-4c41-9985-d39c50d83c73" providerId="ADAL" clId="{C8FEAEA1-0B4D-4DAA-8091-63A22CD8447C}" dt="2023-07-25T02:24:36.791" v="6840" actId="20577"/>
          <ac:graphicFrameMkLst>
            <pc:docMk/>
            <pc:sldMk cId="4159960266" sldId="330"/>
            <ac:graphicFrameMk id="2" creationId="{BC440B00-AD5F-D235-EABA-552F41D11C1F}"/>
          </ac:graphicFrameMkLst>
        </pc:graphicFrameChg>
        <pc:picChg chg="add mod">
          <ac:chgData name="Toby Donaldson" userId="2e6e5431-bb17-4c41-9985-d39c50d83c73" providerId="ADAL" clId="{C8FEAEA1-0B4D-4DAA-8091-63A22CD8447C}" dt="2023-07-25T02:25:16.086" v="6922" actId="1076"/>
          <ac:picMkLst>
            <pc:docMk/>
            <pc:sldMk cId="4159960266" sldId="330"/>
            <ac:picMk id="6" creationId="{15A19D82-3FD9-8F88-A9AF-AF25CBFFB402}"/>
          </ac:picMkLst>
        </pc:picChg>
        <pc:cxnChg chg="add del mod">
          <ac:chgData name="Toby Donaldson" userId="2e6e5431-bb17-4c41-9985-d39c50d83c73" providerId="ADAL" clId="{C8FEAEA1-0B4D-4DAA-8091-63A22CD8447C}" dt="2023-07-25T02:25:06.084" v="6920" actId="21"/>
          <ac:cxnSpMkLst>
            <pc:docMk/>
            <pc:sldMk cId="4159960266" sldId="330"/>
            <ac:cxnSpMk id="8" creationId="{634ED877-BD00-3D77-B6B1-E3B2CD36E14A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423114875" sldId="331"/>
        </pc:sldMkLst>
      </pc:sldChg>
      <pc:sldChg chg="addSp delSp modSp add mod">
        <pc:chgData name="Toby Donaldson" userId="2e6e5431-bb17-4c41-9985-d39c50d83c73" providerId="ADAL" clId="{C8FEAEA1-0B4D-4DAA-8091-63A22CD8447C}" dt="2023-07-24T05:16:24.119" v="5606" actId="113"/>
        <pc:sldMkLst>
          <pc:docMk/>
          <pc:sldMk cId="4095248145" sldId="331"/>
        </pc:sldMkLst>
        <pc:spChg chg="add del mod">
          <ac:chgData name="Toby Donaldson" userId="2e6e5431-bb17-4c41-9985-d39c50d83c73" providerId="ADAL" clId="{C8FEAEA1-0B4D-4DAA-8091-63A22CD8447C}" dt="2023-07-24T05:16:24.119" v="5606" actId="113"/>
          <ac:spMkLst>
            <pc:docMk/>
            <pc:sldMk cId="4095248145" sldId="331"/>
            <ac:spMk id="3" creationId="{2775E87F-6338-9907-2677-B7878D8634B3}"/>
          </ac:spMkLst>
        </pc:spChg>
        <pc:spChg chg="add del mod">
          <ac:chgData name="Toby Donaldson" userId="2e6e5431-bb17-4c41-9985-d39c50d83c73" providerId="ADAL" clId="{C8FEAEA1-0B4D-4DAA-8091-63A22CD8447C}" dt="2023-07-22T22:36:32.233" v="772" actId="21"/>
          <ac:spMkLst>
            <pc:docMk/>
            <pc:sldMk cId="4095248145" sldId="331"/>
            <ac:spMk id="5" creationId="{9C11B8AC-84D7-FD4D-388A-1774DFE2853C}"/>
          </ac:spMkLst>
        </pc:spChg>
        <pc:cxnChg chg="add del">
          <ac:chgData name="Toby Donaldson" userId="2e6e5431-bb17-4c41-9985-d39c50d83c73" providerId="ADAL" clId="{C8FEAEA1-0B4D-4DAA-8091-63A22CD8447C}" dt="2023-07-22T22:33:58.912" v="569" actId="21"/>
          <ac:cxnSpMkLst>
            <pc:docMk/>
            <pc:sldMk cId="4095248145" sldId="331"/>
            <ac:cxnSpMk id="8" creationId="{634ED877-BD00-3D77-B6B1-E3B2CD36E14A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26:42.303" v="6979" actId="1076"/>
        <pc:sldMkLst>
          <pc:docMk/>
          <pc:sldMk cId="159263232" sldId="332"/>
        </pc:sldMkLst>
        <pc:spChg chg="mod">
          <ac:chgData name="Toby Donaldson" userId="2e6e5431-bb17-4c41-9985-d39c50d83c73" providerId="ADAL" clId="{C8FEAEA1-0B4D-4DAA-8091-63A22CD8447C}" dt="2023-07-22T22:41:49.307" v="1198"/>
          <ac:spMkLst>
            <pc:docMk/>
            <pc:sldMk cId="159263232" sldId="332"/>
            <ac:spMk id="3" creationId="{2775E87F-6338-9907-2677-B7878D8634B3}"/>
          </ac:spMkLst>
        </pc:spChg>
        <pc:spChg chg="add mod">
          <ac:chgData name="Toby Donaldson" userId="2e6e5431-bb17-4c41-9985-d39c50d83c73" providerId="ADAL" clId="{C8FEAEA1-0B4D-4DAA-8091-63A22CD8447C}" dt="2023-07-22T22:39:07.135" v="904" actId="1076"/>
          <ac:spMkLst>
            <pc:docMk/>
            <pc:sldMk cId="159263232" sldId="332"/>
            <ac:spMk id="6" creationId="{6894BEDB-2EC0-D04E-96E3-6973BE6C47FB}"/>
          </ac:spMkLst>
        </pc:spChg>
        <pc:spChg chg="add 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7" creationId="{7CDD29CE-03BA-FC87-124C-859E2A8A1F97}"/>
          </ac:spMkLst>
        </pc:spChg>
        <pc:spChg chg="add mod">
          <ac:chgData name="Toby Donaldson" userId="2e6e5431-bb17-4c41-9985-d39c50d83c73" providerId="ADAL" clId="{C8FEAEA1-0B4D-4DAA-8091-63A22CD8447C}" dt="2023-07-25T02:26:42.303" v="6979" actId="1076"/>
          <ac:spMkLst>
            <pc:docMk/>
            <pc:sldMk cId="159263232" sldId="332"/>
            <ac:spMk id="8" creationId="{E799F914-9BC0-A1D5-B53D-2DD7EB00A503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9" creationId="{C0A76C73-539E-E35F-BADC-68AF225B8261}"/>
          </ac:spMkLst>
        </pc:spChg>
        <pc:spChg chg="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5T02:25:43.952" v="6952" actId="21"/>
          <ac:spMkLst>
            <pc:docMk/>
            <pc:sldMk cId="159263232" sldId="332"/>
            <ac:spMk id="12" creationId="{3D8E20F0-8EBD-97A1-0C69-724D953F603A}"/>
          </ac:spMkLst>
        </pc:spChg>
        <pc:graphicFrameChg chg="mod modGraphic">
          <ac:chgData name="Toby Donaldson" userId="2e6e5431-bb17-4c41-9985-d39c50d83c73" providerId="ADAL" clId="{C8FEAEA1-0B4D-4DAA-8091-63A22CD8447C}" dt="2023-07-22T22:40:10.697" v="980" actId="1076"/>
          <ac:graphicFrameMkLst>
            <pc:docMk/>
            <pc:sldMk cId="159263232" sldId="332"/>
            <ac:graphicFrameMk id="2" creationId="{BC440B00-AD5F-D235-EABA-552F41D11C1F}"/>
          </ac:graphicFrameMkLst>
        </pc:graphicFrameChg>
        <pc:graphicFrameChg chg="add mod modGraphic">
          <ac:chgData name="Toby Donaldson" userId="2e6e5431-bb17-4c41-9985-d39c50d83c73" providerId="ADAL" clId="{C8FEAEA1-0B4D-4DAA-8091-63A22CD8447C}" dt="2023-07-25T02:26:30.294" v="6978" actId="2166"/>
          <ac:graphicFrameMkLst>
            <pc:docMk/>
            <pc:sldMk cId="159263232" sldId="332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6:42.303" v="6979" actId="1076"/>
          <ac:picMkLst>
            <pc:docMk/>
            <pc:sldMk cId="159263232" sldId="332"/>
            <ac:picMk id="9" creationId="{803C3239-8FAF-9D89-5C72-F3124B7F4419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3553696" sldId="33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81821226" sldId="333"/>
        </pc:sldMkLst>
      </pc:sldChg>
      <pc:sldChg chg="addSp delSp modSp add mod">
        <pc:chgData name="Toby Donaldson" userId="2e6e5431-bb17-4c41-9985-d39c50d83c73" providerId="ADAL" clId="{C8FEAEA1-0B4D-4DAA-8091-63A22CD8447C}" dt="2023-07-25T02:28:15.230" v="7134" actId="1076"/>
        <pc:sldMkLst>
          <pc:docMk/>
          <pc:sldMk cId="1096447985" sldId="333"/>
        </pc:sldMkLst>
        <pc:spChg chg="del">
          <ac:chgData name="Toby Donaldson" userId="2e6e5431-bb17-4c41-9985-d39c50d83c73" providerId="ADAL" clId="{C8FEAEA1-0B4D-4DAA-8091-63A22CD8447C}" dt="2023-07-22T22:47:40.990" v="1711" actId="21"/>
          <ac:spMkLst>
            <pc:docMk/>
            <pc:sldMk cId="1096447985" sldId="333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44:35.613" v="1448" actId="21"/>
          <ac:spMkLst>
            <pc:docMk/>
            <pc:sldMk cId="1096447985" sldId="333"/>
            <ac:spMk id="6" creationId="{6894BEDB-2EC0-D04E-96E3-6973BE6C47FB}"/>
          </ac:spMkLst>
        </pc:spChg>
        <pc:spChg chg="del">
          <ac:chgData name="Toby Donaldson" userId="2e6e5431-bb17-4c41-9985-d39c50d83c73" providerId="ADAL" clId="{C8FEAEA1-0B4D-4DAA-8091-63A22CD8447C}" dt="2023-07-22T22:44:32.724" v="1447" actId="21"/>
          <ac:spMkLst>
            <pc:docMk/>
            <pc:sldMk cId="1096447985" sldId="333"/>
            <ac:spMk id="8" creationId="{E799F914-9BC0-A1D5-B53D-2DD7EB00A503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9" creationId="{E2E7297F-77EB-3277-3AB9-81352DD5F4DF}"/>
          </ac:spMkLst>
        </pc:spChg>
        <pc:spChg chg="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4" creationId="{F6C453E3-90D4-0DF0-9B44-5B013A66F63B}"/>
          </ac:spMkLst>
        </pc:spChg>
        <pc:spChg chg="add mod">
          <ac:chgData name="Toby Donaldson" userId="2e6e5431-bb17-4c41-9985-d39c50d83c73" providerId="ADAL" clId="{C8FEAEA1-0B4D-4DAA-8091-63A22CD8447C}" dt="2023-07-22T22:48:23.786" v="1758" actId="1076"/>
          <ac:spMkLst>
            <pc:docMk/>
            <pc:sldMk cId="1096447985" sldId="333"/>
            <ac:spMk id="16" creationId="{A7D37C94-B2F7-2362-6481-D1A6B7E45E3B}"/>
          </ac:spMkLst>
        </pc:spChg>
        <pc:spChg chg="add mod">
          <ac:chgData name="Toby Donaldson" userId="2e6e5431-bb17-4c41-9985-d39c50d83c73" providerId="ADAL" clId="{C8FEAEA1-0B4D-4DAA-8091-63A22CD8447C}" dt="2023-07-25T02:28:06" v="7132" actId="1076"/>
          <ac:spMkLst>
            <pc:docMk/>
            <pc:sldMk cId="1096447985" sldId="333"/>
            <ac:spMk id="17" creationId="{E2B99E43-7AD8-022B-B7A9-1459B297EDB8}"/>
          </ac:spMkLst>
        </pc:spChg>
        <pc:graphicFrameChg chg="del">
          <ac:chgData name="Toby Donaldson" userId="2e6e5431-bb17-4c41-9985-d39c50d83c73" providerId="ADAL" clId="{C8FEAEA1-0B4D-4DAA-8091-63A22CD8447C}" dt="2023-07-22T22:44:32.724" v="1447" actId="21"/>
          <ac:graphicFrameMkLst>
            <pc:docMk/>
            <pc:sldMk cId="1096447985" sldId="333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8:15.230" v="7134" actId="1076"/>
          <ac:picMkLst>
            <pc:docMk/>
            <pc:sldMk cId="1096447985" sldId="333"/>
            <ac:picMk id="3" creationId="{5D428A46-1638-1797-B253-78289D0916FA}"/>
          </ac:picMkLst>
        </pc:picChg>
        <pc:cxnChg chg="add del mod">
          <ac:chgData name="Toby Donaldson" userId="2e6e5431-bb17-4c41-9985-d39c50d83c73" providerId="ADAL" clId="{C8FEAEA1-0B4D-4DAA-8091-63A22CD8447C}" dt="2023-07-25T02:27:58.466" v="7131" actId="21"/>
          <ac:cxnSpMkLst>
            <pc:docMk/>
            <pc:sldMk cId="1096447985" sldId="333"/>
            <ac:cxnSpMk id="13" creationId="{C07DB280-E3D1-29E2-AB0B-CC7D3BE1A262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1:00.547" v="7298" actId="1076"/>
        <pc:sldMkLst>
          <pc:docMk/>
          <pc:sldMk cId="2825198513" sldId="334"/>
        </pc:sldMkLst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3" creationId="{3A16ED5B-974A-F9B1-76FD-7057C7309154}"/>
          </ac:spMkLst>
        </pc:spChg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5" creationId="{FBBBCB1E-33AD-7AE0-3F5F-097296CAA96D}"/>
          </ac:spMkLst>
        </pc:spChg>
        <pc:spChg chg="mod">
          <ac:chgData name="Toby Donaldson" userId="2e6e5431-bb17-4c41-9985-d39c50d83c73" providerId="ADAL" clId="{C8FEAEA1-0B4D-4DAA-8091-63A22CD8447C}" dt="2023-07-25T02:30:29.636" v="7294" actId="113"/>
          <ac:spMkLst>
            <pc:docMk/>
            <pc:sldMk cId="2825198513" sldId="334"/>
            <ac:spMk id="12" creationId="{3D8E20F0-8EBD-97A1-0C69-724D953F603A}"/>
          </ac:spMkLst>
        </pc:spChg>
        <pc:spChg chg="del">
          <ac:chgData name="Toby Donaldson" userId="2e6e5431-bb17-4c41-9985-d39c50d83c73" providerId="ADAL" clId="{C8FEAEA1-0B4D-4DAA-8091-63A22CD8447C}" dt="2023-07-22T22:55:30.675" v="2213" actId="21"/>
          <ac:spMkLst>
            <pc:docMk/>
            <pc:sldMk cId="2825198513" sldId="334"/>
            <ac:spMk id="14" creationId="{F6C453E3-90D4-0DF0-9B44-5B013A66F63B}"/>
          </ac:spMkLst>
        </pc:spChg>
        <pc:spChg chg="del">
          <ac:chgData name="Toby Donaldson" userId="2e6e5431-bb17-4c41-9985-d39c50d83c73" providerId="ADAL" clId="{C8FEAEA1-0B4D-4DAA-8091-63A22CD8447C}" dt="2023-07-22T22:50:31.657" v="2012" actId="21"/>
          <ac:spMkLst>
            <pc:docMk/>
            <pc:sldMk cId="2825198513" sldId="334"/>
            <ac:spMk id="17" creationId="{E2B99E43-7AD8-022B-B7A9-1459B297EDB8}"/>
          </ac:spMkLst>
        </pc:spChg>
        <pc:spChg chg="add del mod">
          <ac:chgData name="Toby Donaldson" userId="2e6e5431-bb17-4c41-9985-d39c50d83c73" providerId="ADAL" clId="{C8FEAEA1-0B4D-4DAA-8091-63A22CD8447C}" dt="2023-07-25T02:28:56.824" v="7138" actId="21"/>
          <ac:spMkLst>
            <pc:docMk/>
            <pc:sldMk cId="2825198513" sldId="334"/>
            <ac:spMk id="18" creationId="{A833F9CC-248F-2DBE-CBC9-1E790D8514F8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19" creationId="{2F531953-58C3-DD81-FE87-198F63E4A9F6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20" creationId="{527CA92F-FC19-64A1-C225-C028344D5222}"/>
          </ac:spMkLst>
        </pc:spChg>
        <pc:spChg chg="add mod">
          <ac:chgData name="Toby Donaldson" userId="2e6e5431-bb17-4c41-9985-d39c50d83c73" providerId="ADAL" clId="{C8FEAEA1-0B4D-4DAA-8091-63A22CD8447C}" dt="2023-07-22T22:55:35.200" v="2214"/>
          <ac:spMkLst>
            <pc:docMk/>
            <pc:sldMk cId="2825198513" sldId="334"/>
            <ac:spMk id="23" creationId="{27D6A707-83FB-723E-CB2D-01FAAE20C748}"/>
          </ac:spMkLst>
        </pc:spChg>
        <pc:picChg chg="add mod">
          <ac:chgData name="Toby Donaldson" userId="2e6e5431-bb17-4c41-9985-d39c50d83c73" providerId="ADAL" clId="{C8FEAEA1-0B4D-4DAA-8091-63A22CD8447C}" dt="2023-07-25T02:31:00.547" v="7298" actId="1076"/>
          <ac:picMkLst>
            <pc:docMk/>
            <pc:sldMk cId="2825198513" sldId="334"/>
            <ac:picMk id="8" creationId="{3A467D01-8337-F4F7-DE9B-387635F5B421}"/>
          </ac:picMkLst>
        </pc:picChg>
        <pc:cxnChg chg="add del mod">
          <ac:chgData name="Toby Donaldson" userId="2e6e5431-bb17-4c41-9985-d39c50d83c73" providerId="ADAL" clId="{C8FEAEA1-0B4D-4DAA-8091-63A22CD8447C}" dt="2023-07-25T02:30:41.442" v="7295" actId="21"/>
          <ac:cxnSpMkLst>
            <pc:docMk/>
            <pc:sldMk cId="2825198513" sldId="334"/>
            <ac:cxnSpMk id="6" creationId="{41D0984C-22C7-42F5-F07C-51DAED5E420D}"/>
          </ac:cxnSpMkLst>
        </pc:cxnChg>
        <pc:cxnChg chg="add del mod">
          <ac:chgData name="Toby Donaldson" userId="2e6e5431-bb17-4c41-9985-d39c50d83c73" providerId="ADAL" clId="{C8FEAEA1-0B4D-4DAA-8091-63A22CD8447C}" dt="2023-07-25T02:30:45.372" v="7296" actId="21"/>
          <ac:cxnSpMkLst>
            <pc:docMk/>
            <pc:sldMk cId="2825198513" sldId="334"/>
            <ac:cxnSpMk id="21" creationId="{CFDC833A-95AA-D13A-469F-349F8E56C02F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624583000" sldId="335"/>
        </pc:sldMkLst>
      </pc:sldChg>
      <pc:sldChg chg="addSp delSp modSp add mod">
        <pc:chgData name="Toby Donaldson" userId="2e6e5431-bb17-4c41-9985-d39c50d83c73" providerId="ADAL" clId="{C8FEAEA1-0B4D-4DAA-8091-63A22CD8447C}" dt="2023-07-25T02:33:05.031" v="7374" actId="21"/>
        <pc:sldMkLst>
          <pc:docMk/>
          <pc:sldMk cId="3606745309" sldId="335"/>
        </pc:sldMkLst>
        <pc:spChg chg="add mod">
          <ac:chgData name="Toby Donaldson" userId="2e6e5431-bb17-4c41-9985-d39c50d83c73" providerId="ADAL" clId="{C8FEAEA1-0B4D-4DAA-8091-63A22CD8447C}" dt="2023-07-22T22:56:39.772" v="2228" actId="1076"/>
          <ac:spMkLst>
            <pc:docMk/>
            <pc:sldMk cId="3606745309" sldId="335"/>
            <ac:spMk id="8" creationId="{CA039975-734F-95D3-4DEF-D0B3981AB4E0}"/>
          </ac:spMkLst>
        </pc:spChg>
        <pc:spChg chg="add mod">
          <ac:chgData name="Toby Donaldson" userId="2e6e5431-bb17-4c41-9985-d39c50d83c73" providerId="ADAL" clId="{C8FEAEA1-0B4D-4DAA-8091-63A22CD8447C}" dt="2023-07-22T22:56:48.992" v="2231" actId="1076"/>
          <ac:spMkLst>
            <pc:docMk/>
            <pc:sldMk cId="3606745309" sldId="335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3:05.031" v="7374" actId="21"/>
          <ac:spMkLst>
            <pc:docMk/>
            <pc:sldMk cId="3606745309" sldId="335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2T22:58:18.915" v="2349" actId="1076"/>
          <ac:spMkLst>
            <pc:docMk/>
            <pc:sldMk cId="3606745309" sldId="335"/>
            <ac:spMk id="18" creationId="{A833F9CC-248F-2DBE-CBC9-1E790D8514F8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19" creationId="{2F531953-58C3-DD81-FE87-198F63E4A9F6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20" creationId="{527CA92F-FC19-64A1-C225-C028344D5222}"/>
          </ac:spMkLst>
        </pc:spChg>
        <pc:cxnChg chg="add mod">
          <ac:chgData name="Toby Donaldson" userId="2e6e5431-bb17-4c41-9985-d39c50d83c73" providerId="ADAL" clId="{C8FEAEA1-0B4D-4DAA-8091-63A22CD8447C}" dt="2023-07-22T22:58:23.003" v="2350" actId="14100"/>
          <ac:cxnSpMkLst>
            <pc:docMk/>
            <pc:sldMk cId="3606745309" sldId="335"/>
            <ac:cxnSpMk id="14" creationId="{7B9B851D-7889-C0E9-E504-9F2B12299B90}"/>
          </ac:cxnSpMkLst>
        </pc:cxnChg>
        <pc:cxnChg chg="mod">
          <ac:chgData name="Toby Donaldson" userId="2e6e5431-bb17-4c41-9985-d39c50d83c73" providerId="ADAL" clId="{C8FEAEA1-0B4D-4DAA-8091-63A22CD8447C}" dt="2023-07-22T22:57:19.054" v="2238" actId="14100"/>
          <ac:cxnSpMkLst>
            <pc:docMk/>
            <pc:sldMk cId="3606745309" sldId="335"/>
            <ac:cxnSpMk id="21" creationId="{CFDC833A-95AA-D13A-469F-349F8E56C02F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6:05.363" v="7474" actId="21"/>
        <pc:sldMkLst>
          <pc:docMk/>
          <pc:sldMk cId="3236294138" sldId="336"/>
        </pc:sldMkLst>
        <pc:spChg chg="mod">
          <ac:chgData name="Toby Donaldson" userId="2e6e5431-bb17-4c41-9985-d39c50d83c73" providerId="ADAL" clId="{C8FEAEA1-0B4D-4DAA-8091-63A22CD8447C}" dt="2023-07-22T22:58:59.884" v="2353" actId="1076"/>
          <ac:spMkLst>
            <pc:docMk/>
            <pc:sldMk cId="3236294138" sldId="33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6:05.363" v="7474" actId="21"/>
          <ac:spMkLst>
            <pc:docMk/>
            <pc:sldMk cId="3236294138" sldId="336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5" creationId="{C9594E81-9C6A-B441-84D3-548FA4128E9F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7" creationId="{E3971500-1D41-465A-D69B-D34FF153F35E}"/>
          </ac:spMkLst>
        </pc:spChg>
        <pc:spChg chg="mod">
          <ac:chgData name="Toby Donaldson" userId="2e6e5431-bb17-4c41-9985-d39c50d83c73" providerId="ADAL" clId="{C8FEAEA1-0B4D-4DAA-8091-63A22CD8447C}" dt="2023-07-25T02:35:45.497" v="7470" actId="14100"/>
          <ac:spMkLst>
            <pc:docMk/>
            <pc:sldMk cId="3236294138" sldId="33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5:59.613" v="7473" actId="1076"/>
          <ac:picMkLst>
            <pc:docMk/>
            <pc:sldMk cId="3236294138" sldId="336"/>
            <ac:picMk id="22" creationId="{1C6B499D-7A65-5C3D-49B2-08CCF0079D1F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345072039" sldId="336"/>
        </pc:sldMkLst>
      </pc:sldChg>
      <pc:sldChg chg="addSp modSp new mod">
        <pc:chgData name="Toby Donaldson" userId="2e6e5431-bb17-4c41-9985-d39c50d83c73" providerId="ADAL" clId="{C8FEAEA1-0B4D-4DAA-8091-63A22CD8447C}" dt="2023-07-25T02:36:41.532" v="7477" actId="27636"/>
        <pc:sldMkLst>
          <pc:docMk/>
          <pc:sldMk cId="251923349" sldId="337"/>
        </pc:sldMkLst>
        <pc:spChg chg="mod">
          <ac:chgData name="Toby Donaldson" userId="2e6e5431-bb17-4c41-9985-d39c50d83c73" providerId="ADAL" clId="{C8FEAEA1-0B4D-4DAA-8091-63A22CD8447C}" dt="2023-07-22T23:01:34.755" v="2674" actId="20577"/>
          <ac:spMkLst>
            <pc:docMk/>
            <pc:sldMk cId="251923349" sldId="337"/>
            <ac:spMk id="2" creationId="{1D8C38CD-4ADA-6B85-CC11-8BC6EBCB26C4}"/>
          </ac:spMkLst>
        </pc:spChg>
        <pc:spChg chg="mod">
          <ac:chgData name="Toby Donaldson" userId="2e6e5431-bb17-4c41-9985-d39c50d83c73" providerId="ADAL" clId="{C8FEAEA1-0B4D-4DAA-8091-63A22CD8447C}" dt="2023-07-25T02:36:41.532" v="7477" actId="27636"/>
          <ac:spMkLst>
            <pc:docMk/>
            <pc:sldMk cId="251923349" sldId="337"/>
            <ac:spMk id="3" creationId="{F6C9DCD7-E98D-73DD-6388-A3AEAEDFBF4A}"/>
          </ac:spMkLst>
        </pc:spChg>
        <pc:spChg chg="add mod">
          <ac:chgData name="Toby Donaldson" userId="2e6e5431-bb17-4c41-9985-d39c50d83c73" providerId="ADAL" clId="{C8FEAEA1-0B4D-4DAA-8091-63A22CD8447C}" dt="2023-07-22T23:07:27.337" v="3898" actId="113"/>
          <ac:spMkLst>
            <pc:docMk/>
            <pc:sldMk cId="251923349" sldId="337"/>
            <ac:spMk id="5" creationId="{E6A12E3B-9728-A2BC-EDD4-FBDFDAA1009B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166731514" sldId="337"/>
        </pc:sldMkLst>
      </pc:sldChg>
      <pc:sldChg chg="addSp delSp modSp new mod ord">
        <pc:chgData name="Toby Donaldson" userId="2e6e5431-bb17-4c41-9985-d39c50d83c73" providerId="ADAL" clId="{C8FEAEA1-0B4D-4DAA-8091-63A22CD8447C}" dt="2023-07-22T23:58:32.738" v="5595" actId="113"/>
        <pc:sldMkLst>
          <pc:docMk/>
          <pc:sldMk cId="283235768" sldId="338"/>
        </pc:sldMkLst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2" creationId="{9300754F-43D7-344E-1684-C56B460D67B3}"/>
          </ac:spMkLst>
        </pc:spChg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3" creationId="{446CEE98-E8F8-5EB5-E192-1351A71E78FE}"/>
          </ac:spMkLst>
        </pc:spChg>
        <pc:spChg chg="add mod">
          <ac:chgData name="Toby Donaldson" userId="2e6e5431-bb17-4c41-9985-d39c50d83c73" providerId="ADAL" clId="{C8FEAEA1-0B4D-4DAA-8091-63A22CD8447C}" dt="2023-07-22T23:16:59.647" v="4169" actId="207"/>
          <ac:spMkLst>
            <pc:docMk/>
            <pc:sldMk cId="283235768" sldId="338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13:18.421" v="4005" actId="113"/>
          <ac:spMkLst>
            <pc:docMk/>
            <pc:sldMk cId="283235768" sldId="338"/>
            <ac:spMk id="6" creationId="{42C0E480-A227-2EC7-60D5-3ABDEDC59B6C}"/>
          </ac:spMkLst>
        </pc:spChg>
        <pc:spChg chg="add mod">
          <ac:chgData name="Toby Donaldson" userId="2e6e5431-bb17-4c41-9985-d39c50d83c73" providerId="ADAL" clId="{C8FEAEA1-0B4D-4DAA-8091-63A22CD8447C}" dt="2023-07-22T23:58:32.738" v="5595" actId="113"/>
          <ac:spMkLst>
            <pc:docMk/>
            <pc:sldMk cId="283235768" sldId="338"/>
            <ac:spMk id="7" creationId="{F7EAF7C8-3AF5-005D-244D-4444616708FE}"/>
          </ac:spMkLst>
        </pc:spChg>
        <pc:spChg chg="add del mod">
          <ac:chgData name="Toby Donaldson" userId="2e6e5431-bb17-4c41-9985-d39c50d83c73" providerId="ADAL" clId="{C8FEAEA1-0B4D-4DAA-8091-63A22CD8447C}" dt="2023-07-22T23:11:28.778" v="3970"/>
          <ac:spMkLst>
            <pc:docMk/>
            <pc:sldMk cId="283235768" sldId="338"/>
            <ac:spMk id="8" creationId="{C7172499-4448-D0FC-C79E-0AC35A2DEF21}"/>
          </ac:spMkLst>
        </pc:spChg>
        <pc:spChg chg="add mod">
          <ac:chgData name="Toby Donaldson" userId="2e6e5431-bb17-4c41-9985-d39c50d83c73" providerId="ADAL" clId="{C8FEAEA1-0B4D-4DAA-8091-63A22CD8447C}" dt="2023-07-22T23:13:06.464" v="4003" actId="113"/>
          <ac:spMkLst>
            <pc:docMk/>
            <pc:sldMk cId="283235768" sldId="338"/>
            <ac:spMk id="9" creationId="{8A785300-D4D4-3804-584F-9FEEE411A8D3}"/>
          </ac:spMkLst>
        </pc:spChg>
        <pc:spChg chg="add mod">
          <ac:chgData name="Toby Donaldson" userId="2e6e5431-bb17-4c41-9985-d39c50d83c73" providerId="ADAL" clId="{C8FEAEA1-0B4D-4DAA-8091-63A22CD8447C}" dt="2023-07-22T23:14:28.775" v="4057" actId="208"/>
          <ac:spMkLst>
            <pc:docMk/>
            <pc:sldMk cId="283235768" sldId="338"/>
            <ac:spMk id="10" creationId="{444B0B18-D070-A298-FCC3-218065152BFD}"/>
          </ac:spMkLst>
        </pc:spChg>
        <pc:spChg chg="add mod">
          <ac:chgData name="Toby Donaldson" userId="2e6e5431-bb17-4c41-9985-d39c50d83c73" providerId="ADAL" clId="{C8FEAEA1-0B4D-4DAA-8091-63A22CD8447C}" dt="2023-07-22T23:14:19.974" v="4056" actId="208"/>
          <ac:spMkLst>
            <pc:docMk/>
            <pc:sldMk cId="283235768" sldId="338"/>
            <ac:spMk id="11" creationId="{A7F50332-5944-9A81-2C69-DFACBD477682}"/>
          </ac:spMkLst>
        </pc:spChg>
        <pc:spChg chg="add mod">
          <ac:chgData name="Toby Donaldson" userId="2e6e5431-bb17-4c41-9985-d39c50d83c73" providerId="ADAL" clId="{C8FEAEA1-0B4D-4DAA-8091-63A22CD8447C}" dt="2023-07-22T23:14:33.896" v="4058" actId="208"/>
          <ac:spMkLst>
            <pc:docMk/>
            <pc:sldMk cId="283235768" sldId="338"/>
            <ac:spMk id="12" creationId="{D2F9E7FD-B5F2-112B-86F0-ECBD50DC864B}"/>
          </ac:spMkLst>
        </pc:spChg>
        <pc:spChg chg="add mod">
          <ac:chgData name="Toby Donaldson" userId="2e6e5431-bb17-4c41-9985-d39c50d83c73" providerId="ADAL" clId="{C8FEAEA1-0B4D-4DAA-8091-63A22CD8447C}" dt="2023-07-22T23:58:13.214" v="5594" actId="2711"/>
          <ac:spMkLst>
            <pc:docMk/>
            <pc:sldMk cId="283235768" sldId="338"/>
            <ac:spMk id="13" creationId="{834D19D0-939B-2C04-F182-B2C90DA0DDF7}"/>
          </ac:spMkLst>
        </pc:spChg>
      </pc:sldChg>
      <pc:sldChg chg="addSp delSp modSp add mod">
        <pc:chgData name="Toby Donaldson" userId="2e6e5431-bb17-4c41-9985-d39c50d83c73" providerId="ADAL" clId="{C8FEAEA1-0B4D-4DAA-8091-63A22CD8447C}" dt="2023-07-22T23:52:30.567" v="5005" actId="20577"/>
        <pc:sldMkLst>
          <pc:docMk/>
          <pc:sldMk cId="2365314607" sldId="339"/>
        </pc:sldMkLst>
        <pc:spChg chg="add mod">
          <ac:chgData name="Toby Donaldson" userId="2e6e5431-bb17-4c41-9985-d39c50d83c73" providerId="ADAL" clId="{C8FEAEA1-0B4D-4DAA-8091-63A22CD8447C}" dt="2023-07-22T23:33:07.606" v="4302" actId="1076"/>
          <ac:spMkLst>
            <pc:docMk/>
            <pc:sldMk cId="2365314607" sldId="339"/>
            <ac:spMk id="3" creationId="{096837F7-9425-4744-7E3B-DBABB2EA6A7A}"/>
          </ac:spMkLst>
        </pc:spChg>
        <pc:spChg chg="mod">
          <ac:chgData name="Toby Donaldson" userId="2e6e5431-bb17-4c41-9985-d39c50d83c73" providerId="ADAL" clId="{C8FEAEA1-0B4D-4DAA-8091-63A22CD8447C}" dt="2023-07-22T23:52:30.567" v="5005" actId="20577"/>
          <ac:spMkLst>
            <pc:docMk/>
            <pc:sldMk cId="2365314607" sldId="339"/>
            <ac:spMk id="5" creationId="{D2C8FF0D-AF05-7453-91B1-900B3924C7B0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6" creationId="{42C0E480-A227-2EC7-60D5-3ABDEDC59B6C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7" creationId="{F7EAF7C8-3AF5-005D-244D-4444616708FE}"/>
          </ac:spMkLst>
        </pc:spChg>
        <pc:spChg chg="del">
          <ac:chgData name="Toby Donaldson" userId="2e6e5431-bb17-4c41-9985-d39c50d83c73" providerId="ADAL" clId="{C8FEAEA1-0B4D-4DAA-8091-63A22CD8447C}" dt="2023-07-22T23:29:34.115" v="4172" actId="21"/>
          <ac:spMkLst>
            <pc:docMk/>
            <pc:sldMk cId="2365314607" sldId="339"/>
            <ac:spMk id="9" creationId="{8A785300-D4D4-3804-584F-9FEEE411A8D3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0" creationId="{444B0B18-D070-A298-FCC3-218065152BFD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1" creationId="{A7F50332-5944-9A81-2C69-DFACBD477682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2" creationId="{D2F9E7FD-B5F2-112B-86F0-ECBD50DC864B}"/>
          </ac:spMkLst>
        </pc:spChg>
        <pc:spChg chg="del mod">
          <ac:chgData name="Toby Donaldson" userId="2e6e5431-bb17-4c41-9985-d39c50d83c73" providerId="ADAL" clId="{C8FEAEA1-0B4D-4DAA-8091-63A22CD8447C}" dt="2023-07-22T23:33:11.080" v="4303" actId="21"/>
          <ac:spMkLst>
            <pc:docMk/>
            <pc:sldMk cId="2365314607" sldId="339"/>
            <ac:spMk id="13" creationId="{834D19D0-939B-2C04-F182-B2C90DA0DDF7}"/>
          </ac:spMkLst>
        </pc:spChg>
        <pc:graphicFrameChg chg="add mod modGraphic">
          <ac:chgData name="Toby Donaldson" userId="2e6e5431-bb17-4c41-9985-d39c50d83c73" providerId="ADAL" clId="{C8FEAEA1-0B4D-4DAA-8091-63A22CD8447C}" dt="2023-07-22T23:35:27.183" v="4337" actId="2166"/>
          <ac:graphicFrameMkLst>
            <pc:docMk/>
            <pc:sldMk cId="2365314607" sldId="339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5:41.691" v="4340" actId="14100"/>
          <ac:cxnSpMkLst>
            <pc:docMk/>
            <pc:sldMk cId="2365314607" sldId="339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5.107" v="5006" actId="20577"/>
        <pc:sldMkLst>
          <pc:docMk/>
          <pc:sldMk cId="2092944382" sldId="340"/>
        </pc:sldMkLst>
        <pc:spChg chg="del mod">
          <ac:chgData name="Toby Donaldson" userId="2e6e5431-bb17-4c41-9985-d39c50d83c73" providerId="ADAL" clId="{C8FEAEA1-0B4D-4DAA-8091-63A22CD8447C}" dt="2023-07-22T23:38:40.726" v="4379" actId="21"/>
          <ac:spMkLst>
            <pc:docMk/>
            <pc:sldMk cId="2092944382" sldId="340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5:58.843" v="4343" actId="20577"/>
          <ac:spMkLst>
            <pc:docMk/>
            <pc:sldMk cId="2092944382" sldId="340"/>
            <ac:spMk id="6" creationId="{9FFEEF1C-09C7-6206-5AEE-144A6EECB9F6}"/>
          </ac:spMkLst>
        </pc:spChg>
        <pc:spChg chg="add mod">
          <ac:chgData name="Toby Donaldson" userId="2e6e5431-bb17-4c41-9985-d39c50d83c73" providerId="ADAL" clId="{C8FEAEA1-0B4D-4DAA-8091-63A22CD8447C}" dt="2023-07-22T23:52:35.107" v="5006" actId="20577"/>
          <ac:spMkLst>
            <pc:docMk/>
            <pc:sldMk cId="2092944382" sldId="340"/>
            <ac:spMk id="15" creationId="{3719F681-D447-F682-C37D-321D6DA6ACA5}"/>
          </ac:spMkLst>
        </pc:spChg>
        <pc:graphicFrameChg chg="modGraphic">
          <ac:chgData name="Toby Donaldson" userId="2e6e5431-bb17-4c41-9985-d39c50d83c73" providerId="ADAL" clId="{C8FEAEA1-0B4D-4DAA-8091-63A22CD8447C}" dt="2023-07-22T23:35:15.766" v="4336" actId="2166"/>
          <ac:graphicFrameMkLst>
            <pc:docMk/>
            <pc:sldMk cId="2092944382" sldId="340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4:21.568" v="4330" actId="14100"/>
          <ac:cxnSpMkLst>
            <pc:docMk/>
            <pc:sldMk cId="2092944382" sldId="340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5:52.074" v="4342" actId="14100"/>
          <ac:cxnSpMkLst>
            <pc:docMk/>
            <pc:sldMk cId="2092944382" sldId="340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9.814" v="5007" actId="20577"/>
        <pc:sldMkLst>
          <pc:docMk/>
          <pc:sldMk cId="472962974" sldId="341"/>
        </pc:sldMkLst>
        <pc:spChg chg="del">
          <ac:chgData name="Toby Donaldson" userId="2e6e5431-bb17-4c41-9985-d39c50d83c73" providerId="ADAL" clId="{C8FEAEA1-0B4D-4DAA-8091-63A22CD8447C}" dt="2023-07-22T23:38:52.376" v="4381" actId="21"/>
          <ac:spMkLst>
            <pc:docMk/>
            <pc:sldMk cId="472962974" sldId="341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6:28.738" v="4353" actId="1076"/>
          <ac:spMkLst>
            <pc:docMk/>
            <pc:sldMk cId="472962974" sldId="341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39.814" v="5007" actId="20577"/>
          <ac:spMkLst>
            <pc:docMk/>
            <pc:sldMk cId="472962974" sldId="341"/>
            <ac:spMk id="11" creationId="{57B9AFBA-7228-8434-560B-9553147930E3}"/>
          </ac:spMkLst>
        </pc:spChg>
        <pc:cxnChg chg="mod">
          <ac:chgData name="Toby Donaldson" userId="2e6e5431-bb17-4c41-9985-d39c50d83c73" providerId="ADAL" clId="{C8FEAEA1-0B4D-4DAA-8091-63A22CD8447C}" dt="2023-07-22T23:36:16.744" v="4346" actId="14100"/>
          <ac:cxnSpMkLst>
            <pc:docMk/>
            <pc:sldMk cId="472962974" sldId="341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9:45.483" v="7590" actId="1076"/>
        <pc:sldMkLst>
          <pc:docMk/>
          <pc:sldMk cId="2339884176" sldId="342"/>
        </pc:sldMkLst>
        <pc:spChg chg="add mod">
          <ac:chgData name="Toby Donaldson" userId="2e6e5431-bb17-4c41-9985-d39c50d83c73" providerId="ADAL" clId="{C8FEAEA1-0B4D-4DAA-8091-63A22CD8447C}" dt="2023-07-25T02:39:45.483" v="7590" actId="1076"/>
          <ac:spMkLst>
            <pc:docMk/>
            <pc:sldMk cId="2339884176" sldId="342"/>
            <ac:spMk id="5" creationId="{8533E6AB-649C-4B6C-FD68-A438057B5B6F}"/>
          </ac:spMkLst>
        </pc:spChg>
        <pc:spChg chg="del mod">
          <ac:chgData name="Toby Donaldson" userId="2e6e5431-bb17-4c41-9985-d39c50d83c73" providerId="ADAL" clId="{C8FEAEA1-0B4D-4DAA-8091-63A22CD8447C}" dt="2023-07-22T23:38:55.509" v="4382" actId="21"/>
          <ac:spMkLst>
            <pc:docMk/>
            <pc:sldMk cId="2339884176" sldId="342"/>
            <ac:spMk id="5" creationId="{D2C8FF0D-AF05-7453-91B1-900B3924C7B0}"/>
          </ac:spMkLst>
        </pc:spChg>
        <pc:spChg chg="mod">
          <ac:chgData name="Toby Donaldson" userId="2e6e5431-bb17-4c41-9985-d39c50d83c73" providerId="ADAL" clId="{C8FEAEA1-0B4D-4DAA-8091-63A22CD8447C}" dt="2023-07-22T23:36:52.127" v="4357" actId="20577"/>
          <ac:spMkLst>
            <pc:docMk/>
            <pc:sldMk cId="2339884176" sldId="342"/>
            <ac:spMk id="6" creationId="{9FFEEF1C-09C7-6206-5AEE-144A6EECB9F6}"/>
          </ac:spMkLst>
        </pc:spChg>
        <pc:spChg chg="del">
          <ac:chgData name="Toby Donaldson" userId="2e6e5431-bb17-4c41-9985-d39c50d83c73" providerId="ADAL" clId="{C8FEAEA1-0B4D-4DAA-8091-63A22CD8447C}" dt="2023-07-22T23:36:40.133" v="4355" actId="21"/>
          <ac:spMkLst>
            <pc:docMk/>
            <pc:sldMk cId="2339884176" sldId="342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43.772" v="5008" actId="20577"/>
          <ac:spMkLst>
            <pc:docMk/>
            <pc:sldMk cId="2339884176" sldId="342"/>
            <ac:spMk id="12" creationId="{48E6E722-ACC8-8A10-AC8D-BB147DED3910}"/>
          </ac:spMkLst>
        </pc:spChg>
        <pc:cxnChg chg="mod">
          <ac:chgData name="Toby Donaldson" userId="2e6e5431-bb17-4c41-9985-d39c50d83c73" providerId="ADAL" clId="{C8FEAEA1-0B4D-4DAA-8091-63A22CD8447C}" dt="2023-07-22T23:36:49.301" v="4356" actId="14100"/>
          <ac:cxnSpMkLst>
            <pc:docMk/>
            <pc:sldMk cId="2339884176" sldId="342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9:43.533" v="4389" actId="14100"/>
          <ac:cxnSpMkLst>
            <pc:docMk/>
            <pc:sldMk cId="2339884176" sldId="342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53.963" v="5011" actId="14100"/>
        <pc:sldMkLst>
          <pc:docMk/>
          <pc:sldMk cId="3082087426" sldId="343"/>
        </pc:sldMkLst>
        <pc:spChg chg="del mod">
          <ac:chgData name="Toby Donaldson" userId="2e6e5431-bb17-4c41-9985-d39c50d83c73" providerId="ADAL" clId="{C8FEAEA1-0B4D-4DAA-8091-63A22CD8447C}" dt="2023-07-22T23:39:00.054" v="4383" actId="21"/>
          <ac:spMkLst>
            <pc:docMk/>
            <pc:sldMk cId="3082087426" sldId="343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7:23.472" v="4364" actId="20577"/>
          <ac:spMkLst>
            <pc:docMk/>
            <pc:sldMk cId="3082087426" sldId="343"/>
            <ac:spMk id="7" creationId="{D3DC15D9-3DBF-E4EB-8DB7-E4CE2494BDA8}"/>
          </ac:spMkLst>
        </pc:spChg>
        <pc:spChg chg="add mod">
          <ac:chgData name="Toby Donaldson" userId="2e6e5431-bb17-4c41-9985-d39c50d83c73" providerId="ADAL" clId="{C8FEAEA1-0B4D-4DAA-8091-63A22CD8447C}" dt="2023-07-22T23:52:48.779" v="5010" actId="20577"/>
          <ac:spMkLst>
            <pc:docMk/>
            <pc:sldMk cId="3082087426" sldId="343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46:46.488" v="4536" actId="1076"/>
          <ac:spMkLst>
            <pc:docMk/>
            <pc:sldMk cId="3082087426" sldId="343"/>
            <ac:spMk id="16" creationId="{843D9137-7DC8-408B-E5A0-DFB7C51CFBB7}"/>
          </ac:spMkLst>
        </pc:spChg>
        <pc:picChg chg="add del mod">
          <ac:chgData name="Toby Donaldson" userId="2e6e5431-bb17-4c41-9985-d39c50d83c73" providerId="ADAL" clId="{C8FEAEA1-0B4D-4DAA-8091-63A22CD8447C}" dt="2023-07-22T23:45:33.558" v="4420" actId="21"/>
          <ac:picMkLst>
            <pc:docMk/>
            <pc:sldMk cId="3082087426" sldId="343"/>
            <ac:picMk id="15" creationId="{29ED6514-98BA-CCDA-C07D-19745DF028FB}"/>
          </ac:picMkLst>
        </pc:picChg>
        <pc:cxnChg chg="mod">
          <ac:chgData name="Toby Donaldson" userId="2e6e5431-bb17-4c41-9985-d39c50d83c73" providerId="ADAL" clId="{C8FEAEA1-0B4D-4DAA-8091-63A22CD8447C}" dt="2023-07-22T23:52:53.963" v="5011" actId="14100"/>
          <ac:cxnSpMkLst>
            <pc:docMk/>
            <pc:sldMk cId="3082087426" sldId="343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00.080" v="7591" actId="20577"/>
        <pc:sldMkLst>
          <pc:docMk/>
          <pc:sldMk cId="1325615838" sldId="344"/>
        </pc:sldMkLst>
        <pc:spChg chg="del">
          <ac:chgData name="Toby Donaldson" userId="2e6e5431-bb17-4c41-9985-d39c50d83c73" providerId="ADAL" clId="{C8FEAEA1-0B4D-4DAA-8091-63A22CD8447C}" dt="2023-07-22T23:40:21.145" v="4393" actId="21"/>
          <ac:spMkLst>
            <pc:docMk/>
            <pc:sldMk cId="1325615838" sldId="344"/>
            <ac:spMk id="7" creationId="{D3DC15D9-3DBF-E4EB-8DB7-E4CE2494BDA8}"/>
          </ac:spMkLst>
        </pc:spChg>
        <pc:spChg chg="add del">
          <ac:chgData name="Toby Donaldson" userId="2e6e5431-bb17-4c41-9985-d39c50d83c73" providerId="ADAL" clId="{C8FEAEA1-0B4D-4DAA-8091-63A22CD8447C}" dt="2023-07-22T23:40:37.694" v="4396" actId="22"/>
          <ac:spMkLst>
            <pc:docMk/>
            <pc:sldMk cId="1325615838" sldId="344"/>
            <ac:spMk id="9" creationId="{62FF3D8C-639A-45BC-6780-F3FF80EDDA43}"/>
          </ac:spMkLst>
        </pc:spChg>
        <pc:spChg chg="mod">
          <ac:chgData name="Toby Donaldson" userId="2e6e5431-bb17-4c41-9985-d39c50d83c73" providerId="ADAL" clId="{C8FEAEA1-0B4D-4DAA-8091-63A22CD8447C}" dt="2023-07-22T23:53:03.652" v="5017" actId="20577"/>
          <ac:spMkLst>
            <pc:docMk/>
            <pc:sldMk cId="1325615838" sldId="344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00.080" v="7591" actId="20577"/>
          <ac:spMkLst>
            <pc:docMk/>
            <pc:sldMk cId="1325615838" sldId="344"/>
            <ac:spMk id="15" creationId="{B0175872-7501-D9CB-A818-BEAB680FF9FD}"/>
          </ac:spMkLst>
        </pc:spChg>
        <pc:graphicFrameChg chg="add del">
          <ac:chgData name="Toby Donaldson" userId="2e6e5431-bb17-4c41-9985-d39c50d83c73" providerId="ADAL" clId="{C8FEAEA1-0B4D-4DAA-8091-63A22CD8447C}" dt="2023-07-22T23:40:42.493" v="4398" actId="21"/>
          <ac:graphicFrameMkLst>
            <pc:docMk/>
            <pc:sldMk cId="1325615838" sldId="344"/>
            <ac:graphicFrameMk id="2" creationId="{BE82E57C-5029-38F5-42EC-1BB5688D2C29}"/>
          </ac:graphicFrameMkLst>
        </pc:graphicFrameChg>
        <pc:graphicFrameChg chg="add mod">
          <ac:chgData name="Toby Donaldson" userId="2e6e5431-bb17-4c41-9985-d39c50d83c73" providerId="ADAL" clId="{C8FEAEA1-0B4D-4DAA-8091-63A22CD8447C}" dt="2023-07-22T23:40:50.665" v="4399"/>
          <ac:graphicFrameMkLst>
            <pc:docMk/>
            <pc:sldMk cId="1325615838" sldId="344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7:01.479" v="4538" actId="14100"/>
          <ac:cxnSpMkLst>
            <pc:docMk/>
            <pc:sldMk cId="1325615838" sldId="344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5T02:40:32.941" v="7592" actId="20577"/>
        <pc:sldMkLst>
          <pc:docMk/>
          <pc:sldMk cId="950818431" sldId="345"/>
        </pc:sldMkLst>
        <pc:spChg chg="add mod">
          <ac:chgData name="Toby Donaldson" userId="2e6e5431-bb17-4c41-9985-d39c50d83c73" providerId="ADAL" clId="{C8FEAEA1-0B4D-4DAA-8091-63A22CD8447C}" dt="2023-07-22T23:41:36.809" v="4405"/>
          <ac:spMkLst>
            <pc:docMk/>
            <pc:sldMk cId="950818431" sldId="345"/>
            <ac:spMk id="7" creationId="{335633EE-AFAC-10BB-D757-7CB5D7B9851B}"/>
          </ac:spMkLst>
        </pc:spChg>
        <pc:spChg chg="mod">
          <ac:chgData name="Toby Donaldson" userId="2e6e5431-bb17-4c41-9985-d39c50d83c73" providerId="ADAL" clId="{C8FEAEA1-0B4D-4DAA-8091-63A22CD8447C}" dt="2023-07-22T23:53:10.252" v="5018" actId="20577"/>
          <ac:spMkLst>
            <pc:docMk/>
            <pc:sldMk cId="950818431" sldId="345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32.941" v="7592" actId="20577"/>
          <ac:spMkLst>
            <pc:docMk/>
            <pc:sldMk cId="950818431" sldId="345"/>
            <ac:spMk id="12" creationId="{844FA21B-FD3E-6DA9-7D2A-B62932F64EF8}"/>
          </ac:spMkLst>
        </pc:spChg>
        <pc:cxnChg chg="mod">
          <ac:chgData name="Toby Donaldson" userId="2e6e5431-bb17-4c41-9985-d39c50d83c73" providerId="ADAL" clId="{C8FEAEA1-0B4D-4DAA-8091-63A22CD8447C}" dt="2023-07-22T23:41:40.558" v="4406" actId="14100"/>
          <ac:cxnSpMkLst>
            <pc:docMk/>
            <pc:sldMk cId="950818431" sldId="345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48.135" v="7597" actId="20577"/>
        <pc:sldMkLst>
          <pc:docMk/>
          <pc:sldMk cId="1142052837" sldId="346"/>
        </pc:sldMkLst>
        <pc:spChg chg="del">
          <ac:chgData name="Toby Donaldson" userId="2e6e5431-bb17-4c41-9985-d39c50d83c73" providerId="ADAL" clId="{C8FEAEA1-0B4D-4DAA-8091-63A22CD8447C}" dt="2023-07-22T23:43:05.973" v="4416" actId="21"/>
          <ac:spMkLst>
            <pc:docMk/>
            <pc:sldMk cId="1142052837" sldId="346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5T02:40:48.135" v="7597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C8FEAEA1-0B4D-4DAA-8091-63A22CD8447C}" dt="2023-07-22T23:53:18.761" v="5031" actId="20577"/>
          <ac:spMkLst>
            <pc:docMk/>
            <pc:sldMk cId="1142052837" sldId="346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50:22.451" v="4849" actId="2711"/>
          <ac:spMkLst>
            <pc:docMk/>
            <pc:sldMk cId="1142052837" sldId="346"/>
            <ac:spMk id="12" creationId="{6D4EAA42-E97A-8D36-3B3D-D5A5721EB813}"/>
          </ac:spMkLst>
        </pc:spChg>
        <pc:graphicFrameChg chg="modGraphic">
          <ac:chgData name="Toby Donaldson" userId="2e6e5431-bb17-4c41-9985-d39c50d83c73" providerId="ADAL" clId="{C8FEAEA1-0B4D-4DAA-8091-63A22CD8447C}" dt="2023-07-22T23:42:21.325" v="4412" actId="20577"/>
          <ac:graphicFrameMkLst>
            <pc:docMk/>
            <pc:sldMk cId="1142052837" sldId="346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1:58.229" v="4409" actId="14100"/>
          <ac:cxnSpMkLst>
            <pc:docMk/>
            <pc:sldMk cId="1142052837" sldId="346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2T23:51:56.587" v="5003" actId="1076"/>
        <pc:sldMkLst>
          <pc:docMk/>
          <pc:sldMk cId="3130013804" sldId="347"/>
        </pc:sldMkLst>
        <pc:spChg chg="mod">
          <ac:chgData name="Toby Donaldson" userId="2e6e5431-bb17-4c41-9985-d39c50d83c73" providerId="ADAL" clId="{C8FEAEA1-0B4D-4DAA-8091-63A22CD8447C}" dt="2023-07-22T23:45:00.114" v="4417" actId="20577"/>
          <ac:spMkLst>
            <pc:docMk/>
            <pc:sldMk cId="3130013804" sldId="347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2T23:51:18.233" v="4945" actId="1076"/>
          <ac:spMkLst>
            <pc:docMk/>
            <pc:sldMk cId="3130013804" sldId="347"/>
            <ac:spMk id="9" creationId="{E7E1B634-37CD-78AE-93E8-604354B2DD4C}"/>
          </ac:spMkLst>
        </pc:spChg>
        <pc:spChg chg="add mod">
          <ac:chgData name="Toby Donaldson" userId="2e6e5431-bb17-4c41-9985-d39c50d83c73" providerId="ADAL" clId="{C8FEAEA1-0B4D-4DAA-8091-63A22CD8447C}" dt="2023-07-22T23:51:56.587" v="5003" actId="1076"/>
          <ac:spMkLst>
            <pc:docMk/>
            <pc:sldMk cId="3130013804" sldId="347"/>
            <ac:spMk id="12" creationId="{E4DB9883-4557-1DA7-6E21-D836C2423191}"/>
          </ac:spMkLst>
        </pc:spChg>
        <pc:cxnChg chg="mod">
          <ac:chgData name="Toby Donaldson" userId="2e6e5431-bb17-4c41-9985-d39c50d83c73" providerId="ADAL" clId="{C8FEAEA1-0B4D-4DAA-8091-63A22CD8447C}" dt="2023-07-22T23:45:00.114" v="4417" actId="20577"/>
          <ac:cxnSpMkLst>
            <pc:docMk/>
            <pc:sldMk cId="3130013804" sldId="347"/>
            <ac:cxnSpMk id="14" creationId="{B38A1DAD-3C48-BF5C-58B2-5F0681CD058B}"/>
          </ac:cxnSpMkLst>
        </pc:cxnChg>
      </pc:sldChg>
      <pc:sldChg chg="modSp new add del mod">
        <pc:chgData name="Toby Donaldson" userId="2e6e5431-bb17-4c41-9985-d39c50d83c73" providerId="ADAL" clId="{C8FEAEA1-0B4D-4DAA-8091-63A22CD8447C}" dt="2023-07-25T02:36:55.288" v="7478" actId="113"/>
        <pc:sldMkLst>
          <pc:docMk/>
          <pc:sldMk cId="2874084419" sldId="348"/>
        </pc:sldMkLst>
        <pc:spChg chg="mod">
          <ac:chgData name="Toby Donaldson" userId="2e6e5431-bb17-4c41-9985-d39c50d83c73" providerId="ADAL" clId="{C8FEAEA1-0B4D-4DAA-8091-63A22CD8447C}" dt="2023-07-22T23:53:51.465" v="5084" actId="20577"/>
          <ac:spMkLst>
            <pc:docMk/>
            <pc:sldMk cId="2874084419" sldId="348"/>
            <ac:spMk id="2" creationId="{237DA8DA-5AA7-6AD3-3960-6CBBDB85810F}"/>
          </ac:spMkLst>
        </pc:spChg>
        <pc:spChg chg="mod">
          <ac:chgData name="Toby Donaldson" userId="2e6e5431-bb17-4c41-9985-d39c50d83c73" providerId="ADAL" clId="{C8FEAEA1-0B4D-4DAA-8091-63A22CD8447C}" dt="2023-07-25T02:36:55.288" v="7478" actId="113"/>
          <ac:spMkLst>
            <pc:docMk/>
            <pc:sldMk cId="2874084419" sldId="348"/>
            <ac:spMk id="3" creationId="{248FBE43-CB10-3667-BB29-C1B0FA26FDED}"/>
          </ac:spMkLst>
        </pc:spChg>
      </pc:sldChg>
      <pc:sldChg chg="modSp add mod ord">
        <pc:chgData name="Toby Donaldson" userId="2e6e5431-bb17-4c41-9985-d39c50d83c73" providerId="ADAL" clId="{C8FEAEA1-0B4D-4DAA-8091-63A22CD8447C}" dt="2023-07-24T05:25:47.547" v="5863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C8FEAEA1-0B4D-4DAA-8091-63A22CD8447C}" dt="2023-07-24T05:25:47.547" v="5863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 delSp modSp new mod">
        <pc:chgData name="Toby Donaldson" userId="2e6e5431-bb17-4c41-9985-d39c50d83c73" providerId="ADAL" clId="{C8FEAEA1-0B4D-4DAA-8091-63A22CD8447C}" dt="2023-07-24T05:44:10.754" v="6825" actId="14100"/>
        <pc:sldMkLst>
          <pc:docMk/>
          <pc:sldMk cId="1613205771" sldId="350"/>
        </pc:sldMkLst>
        <pc:spChg chg="del">
          <ac:chgData name="Toby Donaldson" userId="2e6e5431-bb17-4c41-9985-d39c50d83c73" providerId="ADAL" clId="{C8FEAEA1-0B4D-4DAA-8091-63A22CD8447C}" dt="2023-07-24T05:31:51.046" v="5868" actId="21"/>
          <ac:spMkLst>
            <pc:docMk/>
            <pc:sldMk cId="1613205771" sldId="350"/>
            <ac:spMk id="2" creationId="{09E48F3D-A94C-7FE7-83E9-8A903E3F502D}"/>
          </ac:spMkLst>
        </pc:spChg>
        <pc:spChg chg="del">
          <ac:chgData name="Toby Donaldson" userId="2e6e5431-bb17-4c41-9985-d39c50d83c73" providerId="ADAL" clId="{C8FEAEA1-0B4D-4DAA-8091-63A22CD8447C}" dt="2023-07-24T05:31:53.337" v="5869" actId="21"/>
          <ac:spMkLst>
            <pc:docMk/>
            <pc:sldMk cId="1613205771" sldId="350"/>
            <ac:spMk id="3" creationId="{A110BB7E-DAE0-0139-C94F-5AF4018FD3D2}"/>
          </ac:spMkLst>
        </pc:spChg>
        <pc:spChg chg="add del">
          <ac:chgData name="Toby Donaldson" userId="2e6e5431-bb17-4c41-9985-d39c50d83c73" providerId="ADAL" clId="{C8FEAEA1-0B4D-4DAA-8091-63A22CD8447C}" dt="2023-07-24T05:31:30.675" v="5866" actId="22"/>
          <ac:spMkLst>
            <pc:docMk/>
            <pc:sldMk cId="1613205771" sldId="350"/>
            <ac:spMk id="6" creationId="{7AF87DAB-C745-24C3-B006-C96FE19D651F}"/>
          </ac:spMkLst>
        </pc:spChg>
        <pc:spChg chg="add mod">
          <ac:chgData name="Toby Donaldson" userId="2e6e5431-bb17-4c41-9985-d39c50d83c73" providerId="ADAL" clId="{C8FEAEA1-0B4D-4DAA-8091-63A22CD8447C}" dt="2023-07-24T05:43:39.521" v="6816" actId="1076"/>
          <ac:spMkLst>
            <pc:docMk/>
            <pc:sldMk cId="1613205771" sldId="350"/>
            <ac:spMk id="8" creationId="{3A2B13D3-3110-74A6-300D-7EB17CF44348}"/>
          </ac:spMkLst>
        </pc:spChg>
        <pc:spChg chg="add mod">
          <ac:chgData name="Toby Donaldson" userId="2e6e5431-bb17-4c41-9985-d39c50d83c73" providerId="ADAL" clId="{C8FEAEA1-0B4D-4DAA-8091-63A22CD8447C}" dt="2023-07-24T05:41:55.440" v="6678" actId="113"/>
          <ac:spMkLst>
            <pc:docMk/>
            <pc:sldMk cId="1613205771" sldId="350"/>
            <ac:spMk id="9" creationId="{7EB441A5-3EEF-DAC0-0E64-D38D4CB6B64D}"/>
          </ac:spMkLst>
        </pc:spChg>
        <pc:spChg chg="add mod">
          <ac:chgData name="Toby Donaldson" userId="2e6e5431-bb17-4c41-9985-d39c50d83c73" providerId="ADAL" clId="{C8FEAEA1-0B4D-4DAA-8091-63A22CD8447C}" dt="2023-07-24T05:44:04.294" v="6823" actId="1076"/>
          <ac:spMkLst>
            <pc:docMk/>
            <pc:sldMk cId="1613205771" sldId="350"/>
            <ac:spMk id="15" creationId="{A4EA7029-663D-C3F6-E727-8ACB7A4DF63E}"/>
          </ac:spMkLst>
        </pc:spChg>
        <pc:cxnChg chg="add mod">
          <ac:chgData name="Toby Donaldson" userId="2e6e5431-bb17-4c41-9985-d39c50d83c73" providerId="ADAL" clId="{C8FEAEA1-0B4D-4DAA-8091-63A22CD8447C}" dt="2023-07-24T05:41:49.352" v="6677" actId="14100"/>
          <ac:cxnSpMkLst>
            <pc:docMk/>
            <pc:sldMk cId="1613205771" sldId="350"/>
            <ac:cxnSpMk id="11" creationId="{BA0155C0-B498-71DB-5B95-AA999E1A90BC}"/>
          </ac:cxnSpMkLst>
        </pc:cxnChg>
        <pc:cxnChg chg="add">
          <ac:chgData name="Toby Donaldson" userId="2e6e5431-bb17-4c41-9985-d39c50d83c73" providerId="ADAL" clId="{C8FEAEA1-0B4D-4DAA-8091-63A22CD8447C}" dt="2023-07-24T05:41:45.556" v="6676" actId="11529"/>
          <ac:cxnSpMkLst>
            <pc:docMk/>
            <pc:sldMk cId="1613205771" sldId="350"/>
            <ac:cxnSpMk id="13" creationId="{844A687A-3AF3-6AEC-8D84-54B2BE18DE3F}"/>
          </ac:cxnSpMkLst>
        </pc:cxnChg>
        <pc:cxnChg chg="add mod">
          <ac:chgData name="Toby Donaldson" userId="2e6e5431-bb17-4c41-9985-d39c50d83c73" providerId="ADAL" clId="{C8FEAEA1-0B4D-4DAA-8091-63A22CD8447C}" dt="2023-07-24T05:44:10.754" v="6825" actId="14100"/>
          <ac:cxnSpMkLst>
            <pc:docMk/>
            <pc:sldMk cId="1613205771" sldId="350"/>
            <ac:cxnSpMk id="16" creationId="{68CAC529-12AE-B5E8-E726-037F27D38D81}"/>
          </ac:cxnSpMkLst>
        </pc:cxnChg>
        <pc:cxnChg chg="add mod">
          <ac:chgData name="Toby Donaldson" userId="2e6e5431-bb17-4c41-9985-d39c50d83c73" providerId="ADAL" clId="{C8FEAEA1-0B4D-4DAA-8091-63A22CD8447C}" dt="2023-07-24T05:44:07.695" v="6824" actId="14100"/>
          <ac:cxnSpMkLst>
            <pc:docMk/>
            <pc:sldMk cId="1613205771" sldId="350"/>
            <ac:cxnSpMk id="17" creationId="{E7BAE993-D771-B222-07CB-86FC0F4298A5}"/>
          </ac:cxnSpMkLst>
        </pc:cxnChg>
      </pc:sldChg>
      <pc:sldChg chg="modSp new mod">
        <pc:chgData name="Toby Donaldson" userId="2e6e5431-bb17-4c41-9985-d39c50d83c73" providerId="ADAL" clId="{C8FEAEA1-0B4D-4DAA-8091-63A22CD8447C}" dt="2023-07-24T05:38:23.791" v="6562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C8FEAEA1-0B4D-4DAA-8091-63A22CD8447C}" dt="2023-07-24T05:35:49.776" v="6347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C8FEAEA1-0B4D-4DAA-8091-63A22CD8447C}" dt="2023-07-24T05:38:23.791" v="6562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add">
        <pc:chgData name="Toby Donaldson" userId="2e6e5431-bb17-4c41-9985-d39c50d83c73" providerId="ADAL" clId="{C8FEAEA1-0B4D-4DAA-8091-63A22CD8447C}" dt="2023-07-25T02:24:18.417" v="6830" actId="2890"/>
        <pc:sldMkLst>
          <pc:docMk/>
          <pc:sldMk cId="1009787973" sldId="352"/>
        </pc:sldMkLst>
      </pc:sldChg>
      <pc:sldChg chg="add">
        <pc:chgData name="Toby Donaldson" userId="2e6e5431-bb17-4c41-9985-d39c50d83c73" providerId="ADAL" clId="{C8FEAEA1-0B4D-4DAA-8091-63A22CD8447C}" dt="2023-07-25T02:25:27.541" v="6923" actId="2890"/>
        <pc:sldMkLst>
          <pc:docMk/>
          <pc:sldMk cId="773074326" sldId="353"/>
        </pc:sldMkLst>
      </pc:sldChg>
      <pc:sldChg chg="modSp add mod">
        <pc:chgData name="Toby Donaldson" userId="2e6e5431-bb17-4c41-9985-d39c50d83c73" providerId="ADAL" clId="{C8FEAEA1-0B4D-4DAA-8091-63A22CD8447C}" dt="2023-07-25T02:28:28.146" v="7136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C8FEAEA1-0B4D-4DAA-8091-63A22CD8447C}" dt="2023-07-25T02:28:28.146" v="7136" actId="20577"/>
          <ac:spMkLst>
            <pc:docMk/>
            <pc:sldMk cId="4115812051" sldId="354"/>
            <ac:spMk id="17" creationId="{E2B99E43-7AD8-022B-B7A9-1459B297EDB8}"/>
          </ac:spMkLst>
        </pc:spChg>
      </pc:sldChg>
      <pc:sldChg chg="delSp add mod">
        <pc:chgData name="Toby Donaldson" userId="2e6e5431-bb17-4c41-9985-d39c50d83c73" providerId="ADAL" clId="{C8FEAEA1-0B4D-4DAA-8091-63A22CD8447C}" dt="2023-07-25T02:32:56.180" v="7373" actId="21"/>
        <pc:sldMkLst>
          <pc:docMk/>
          <pc:sldMk cId="2179366903" sldId="355"/>
        </pc:sldMkLst>
        <pc:spChg chg="del">
          <ac:chgData name="Toby Donaldson" userId="2e6e5431-bb17-4c41-9985-d39c50d83c73" providerId="ADAL" clId="{C8FEAEA1-0B4D-4DAA-8091-63A22CD8447C}" dt="2023-07-25T02:32:56.180" v="7373" actId="21"/>
          <ac:spMkLst>
            <pc:docMk/>
            <pc:sldMk cId="2179366903" sldId="355"/>
            <ac:spMk id="12" creationId="{3D8E20F0-8EBD-97A1-0C69-724D953F603A}"/>
          </ac:spMkLst>
        </pc:spChg>
      </pc:sldChg>
      <pc:sldChg chg="addSp delSp modSp add mod ord">
        <pc:chgData name="Toby Donaldson" userId="2e6e5431-bb17-4c41-9985-d39c50d83c73" providerId="ADAL" clId="{C8FEAEA1-0B4D-4DAA-8091-63A22CD8447C}" dt="2023-07-25T02:33:29.514" v="7376" actId="1076"/>
        <pc:sldMkLst>
          <pc:docMk/>
          <pc:sldMk cId="159165991" sldId="356"/>
        </pc:sldMkLst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8" creationId="{CA039975-734F-95D3-4DEF-D0B3981AB4E0}"/>
          </ac:spMkLst>
        </pc:spChg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2:47.812" v="7372" actId="21"/>
          <ac:spMkLst>
            <pc:docMk/>
            <pc:sldMk cId="159165991" sldId="356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5T02:32:41.280" v="7370" actId="1076"/>
          <ac:spMkLst>
            <pc:docMk/>
            <pc:sldMk cId="159165991" sldId="35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3:29.514" v="7376" actId="1076"/>
          <ac:picMkLst>
            <pc:docMk/>
            <pc:sldMk cId="159165991" sldId="356"/>
            <ac:picMk id="15" creationId="{C2D621C2-3E81-61F9-9664-EC36DFE8D774}"/>
          </ac:picMkLst>
        </pc:picChg>
        <pc:cxnChg chg="del">
          <ac:chgData name="Toby Donaldson" userId="2e6e5431-bb17-4c41-9985-d39c50d83c73" providerId="ADAL" clId="{C8FEAEA1-0B4D-4DAA-8091-63A22CD8447C}" dt="2023-07-25T02:32:45.692" v="7371" actId="21"/>
          <ac:cxnSpMkLst>
            <pc:docMk/>
            <pc:sldMk cId="159165991" sldId="356"/>
            <ac:cxnSpMk id="14" creationId="{7B9B851D-7889-C0E9-E504-9F2B12299B90}"/>
          </ac:cxnSpMkLst>
        </pc:cxnChg>
      </pc:sldChg>
      <pc:sldChg chg="delSp add mod">
        <pc:chgData name="Toby Donaldson" userId="2e6e5431-bb17-4c41-9985-d39c50d83c73" providerId="ADAL" clId="{C8FEAEA1-0B4D-4DAA-8091-63A22CD8447C}" dt="2023-07-25T02:36:08.356" v="7475" actId="21"/>
        <pc:sldMkLst>
          <pc:docMk/>
          <pc:sldMk cId="4210143963" sldId="357"/>
        </pc:sldMkLst>
        <pc:spChg chg="del">
          <ac:chgData name="Toby Donaldson" userId="2e6e5431-bb17-4c41-9985-d39c50d83c73" providerId="ADAL" clId="{C8FEAEA1-0B4D-4DAA-8091-63A22CD8447C}" dt="2023-07-25T02:36:08.356" v="7475" actId="21"/>
          <ac:spMkLst>
            <pc:docMk/>
            <pc:sldMk cId="4210143963" sldId="357"/>
            <ac:spMk id="12" creationId="{3D8E20F0-8EBD-97A1-0C69-724D953F603A}"/>
          </ac:spMkLst>
        </pc:spChg>
      </pc:sldChg>
      <pc:sldChg chg="addSp delSp modSp add mod ord setBg">
        <pc:chgData name="Toby Donaldson" userId="2e6e5431-bb17-4c41-9985-d39c50d83c73" providerId="ADAL" clId="{C8FEAEA1-0B4D-4DAA-8091-63A22CD8447C}" dt="2023-07-25T02:44:27.799" v="7748"/>
        <pc:sldMkLst>
          <pc:docMk/>
          <pc:sldMk cId="3495297759" sldId="358"/>
        </pc:sldMkLst>
        <pc:spChg chg="mod">
          <ac:chgData name="Toby Donaldson" userId="2e6e5431-bb17-4c41-9985-d39c50d83c73" providerId="ADAL" clId="{C8FEAEA1-0B4D-4DAA-8091-63A22CD8447C}" dt="2023-07-25T02:44:01.108" v="7745" actId="2711"/>
          <ac:spMkLst>
            <pc:docMk/>
            <pc:sldMk cId="3495297759" sldId="358"/>
            <ac:spMk id="2" creationId="{237DA8DA-5AA7-6AD3-3960-6CBBDB85810F}"/>
          </ac:spMkLst>
        </pc:spChg>
        <pc:spChg chg="del mod">
          <ac:chgData name="Toby Donaldson" userId="2e6e5431-bb17-4c41-9985-d39c50d83c73" providerId="ADAL" clId="{C8FEAEA1-0B4D-4DAA-8091-63A22CD8447C}" dt="2023-07-25T02:43:44.871" v="7740" actId="21"/>
          <ac:spMkLst>
            <pc:docMk/>
            <pc:sldMk cId="3495297759" sldId="358"/>
            <ac:spMk id="3" creationId="{248FBE43-CB10-3667-BB29-C1B0FA26FDED}"/>
          </ac:spMkLst>
        </pc:spChg>
        <pc:spChg chg="mod ord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4" creationId="{CD872451-0869-872C-E870-379BEBD2705F}"/>
          </ac:spMkLst>
        </pc:spChg>
        <pc:spChg chg="add del mod">
          <ac:chgData name="Toby Donaldson" userId="2e6e5431-bb17-4c41-9985-d39c50d83c73" providerId="ADAL" clId="{C8FEAEA1-0B4D-4DAA-8091-63A22CD8447C}" dt="2023-07-25T02:43:49.404" v="7741" actId="21"/>
          <ac:spMkLst>
            <pc:docMk/>
            <pc:sldMk cId="3495297759" sldId="358"/>
            <ac:spMk id="7" creationId="{EE0855BF-4733-1B3B-7E11-66FA26A2C3C4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0" creationId="{1CD81A2A-6ED4-4EF4-A14C-912D31E14800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2" creationId="{1661932C-CA15-4E17-B115-FAE7CBEE4789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4" creationId="{8590ADD5-9383-4D3D-9047-3DA2593CCB5D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6" creationId="{DABE3E45-88CF-45D8-8D40-C773324D93F6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0" creationId="{B91ECDA9-56DC-4270-8F33-01C5637B8CE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2" creationId="{75F47824-961D-465D-84F9-EAE11BC6173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4" creationId="{FEC9DA3E-C1D7-472D-B7C0-F71AE41FBA23}"/>
          </ac:spMkLst>
        </pc:spChg>
        <pc:picChg chg="add mod">
          <ac:chgData name="Toby Donaldson" userId="2e6e5431-bb17-4c41-9985-d39c50d83c73" providerId="ADAL" clId="{C8FEAEA1-0B4D-4DAA-8091-63A22CD8447C}" dt="2023-07-25T02:44:18.975" v="7746" actId="1076"/>
          <ac:picMkLst>
            <pc:docMk/>
            <pc:sldMk cId="3495297759" sldId="358"/>
            <ac:picMk id="5" creationId="{2C4B7170-7A0E-CEAE-1129-E317B9AE31C0}"/>
          </ac:picMkLst>
        </pc:picChg>
        <pc:cxnChg chg="add del">
          <ac:chgData name="Toby Donaldson" userId="2e6e5431-bb17-4c41-9985-d39c50d83c73" providerId="ADAL" clId="{C8FEAEA1-0B4D-4DAA-8091-63A22CD8447C}" dt="2023-07-25T02:43:32.804" v="7737" actId="26606"/>
          <ac:cxnSpMkLst>
            <pc:docMk/>
            <pc:sldMk cId="3495297759" sldId="358"/>
            <ac:cxnSpMk id="18" creationId="{49CD1692-827B-4C8D-B4A1-134FD04CF45C}"/>
          </ac:cxnSpMkLst>
        </pc:cxnChg>
      </pc:sldChg>
      <pc:sldChg chg="modSp add mod">
        <pc:chgData name="Toby Donaldson" userId="2e6e5431-bb17-4c41-9985-d39c50d83c73" providerId="ADAL" clId="{C8FEAEA1-0B4D-4DAA-8091-63A22CD8447C}" dt="2023-07-25T02:45:07.887" v="7756" actId="6549"/>
        <pc:sldMkLst>
          <pc:docMk/>
          <pc:sldMk cId="1758068136" sldId="359"/>
        </pc:sldMkLst>
        <pc:spChg chg="mod">
          <ac:chgData name="Toby Donaldson" userId="2e6e5431-bb17-4c41-9985-d39c50d83c73" providerId="ADAL" clId="{C8FEAEA1-0B4D-4DAA-8091-63A22CD8447C}" dt="2023-07-25T02:45:07.887" v="7756" actId="6549"/>
          <ac:spMkLst>
            <pc:docMk/>
            <pc:sldMk cId="1758068136" sldId="359"/>
            <ac:spMk id="3" creationId="{248FBE43-CB10-3667-BB29-C1B0FA26FDED}"/>
          </ac:spMkLst>
        </pc:spChg>
      </pc:sldChg>
    </pc:docChg>
  </pc:docChgLst>
  <pc:docChgLst>
    <pc:chgData name="Toby Donaldson" userId="2e6e5431-bb17-4c41-9985-d39c50d83c73" providerId="ADAL" clId="{94CDAED0-2B77-4E53-9151-EB43D4FE2D53}"/>
    <pc:docChg chg="undo redo custSel addSld modSld sldOrd modSection">
      <pc:chgData name="Toby Donaldson" userId="2e6e5431-bb17-4c41-9985-d39c50d83c73" providerId="ADAL" clId="{94CDAED0-2B77-4E53-9151-EB43D4FE2D53}" dt="2023-07-28T23:40:56.381" v="4785" actId="20577"/>
      <pc:docMkLst>
        <pc:docMk/>
      </pc:docMkLst>
      <pc:sldChg chg="addSp modSp mod ord">
        <pc:chgData name="Toby Donaldson" userId="2e6e5431-bb17-4c41-9985-d39c50d83c73" providerId="ADAL" clId="{94CDAED0-2B77-4E53-9151-EB43D4FE2D53}" dt="2023-07-28T05:29:25.073" v="1440" actId="1076"/>
        <pc:sldMkLst>
          <pc:docMk/>
          <pc:sldMk cId="1613205771" sldId="350"/>
        </pc:sldMkLst>
        <pc:spChg chg="add mod">
          <ac:chgData name="Toby Donaldson" userId="2e6e5431-bb17-4c41-9985-d39c50d83c73" providerId="ADAL" clId="{94CDAED0-2B77-4E53-9151-EB43D4FE2D53}" dt="2023-07-28T05:29:25.073" v="1440" actId="1076"/>
          <ac:spMkLst>
            <pc:docMk/>
            <pc:sldMk cId="1613205771" sldId="350"/>
            <ac:spMk id="2" creationId="{5802CFE5-1533-746A-076A-B8B5920EC5BB}"/>
          </ac:spMkLst>
        </pc:spChg>
      </pc:sldChg>
      <pc:sldChg chg="modSp mod">
        <pc:chgData name="Toby Donaldson" userId="2e6e5431-bb17-4c41-9985-d39c50d83c73" providerId="ADAL" clId="{94CDAED0-2B77-4E53-9151-EB43D4FE2D53}" dt="2023-07-28T05:28:05.603" v="1390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94CDAED0-2B77-4E53-9151-EB43D4FE2D53}" dt="2023-07-28T05:04:41.111" v="0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5:28:05.603" v="1390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modSp add mod ord">
        <pc:chgData name="Toby Donaldson" userId="2e6e5431-bb17-4c41-9985-d39c50d83c73" providerId="ADAL" clId="{94CDAED0-2B77-4E53-9151-EB43D4FE2D53}" dt="2023-07-28T05:12:43.845" v="566"/>
        <pc:sldMkLst>
          <pc:docMk/>
          <pc:sldMk cId="2688960525" sldId="360"/>
        </pc:sldMkLst>
        <pc:spChg chg="mod">
          <ac:chgData name="Toby Donaldson" userId="2e6e5431-bb17-4c41-9985-d39c50d83c73" providerId="ADAL" clId="{94CDAED0-2B77-4E53-9151-EB43D4FE2D53}" dt="2023-07-28T05:12:28.469" v="564" actId="113"/>
          <ac:spMkLst>
            <pc:docMk/>
            <pc:sldMk cId="2688960525" sldId="360"/>
            <ac:spMk id="3" creationId="{4A9D4A7F-05A3-914E-E7E7-5134860AB900}"/>
          </ac:spMkLst>
        </pc:spChg>
      </pc:sldChg>
      <pc:sldChg chg="modSp add mod">
        <pc:chgData name="Toby Donaldson" userId="2e6e5431-bb17-4c41-9985-d39c50d83c73" providerId="ADAL" clId="{94CDAED0-2B77-4E53-9151-EB43D4FE2D53}" dt="2023-07-28T06:21:56.095" v="3227" actId="113"/>
        <pc:sldMkLst>
          <pc:docMk/>
          <pc:sldMk cId="2438745370" sldId="361"/>
        </pc:sldMkLst>
        <pc:spChg chg="mod">
          <ac:chgData name="Toby Donaldson" userId="2e6e5431-bb17-4c41-9985-d39c50d83c73" providerId="ADAL" clId="{94CDAED0-2B77-4E53-9151-EB43D4FE2D53}" dt="2023-07-28T06:21:56.095" v="3227" actId="113"/>
          <ac:spMkLst>
            <pc:docMk/>
            <pc:sldMk cId="2438745370" sldId="361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23:40:56.381" v="4785" actId="20577"/>
        <pc:sldMkLst>
          <pc:docMk/>
          <pc:sldMk cId="3685098826" sldId="362"/>
        </pc:sldMkLst>
        <pc:spChg chg="mod">
          <ac:chgData name="Toby Donaldson" userId="2e6e5431-bb17-4c41-9985-d39c50d83c73" providerId="ADAL" clId="{94CDAED0-2B77-4E53-9151-EB43D4FE2D53}" dt="2023-07-28T05:25:10.223" v="1361" actId="1076"/>
          <ac:spMkLst>
            <pc:docMk/>
            <pc:sldMk cId="3685098826" sldId="362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25:53.394" v="1372" actId="1076"/>
          <ac:spMkLst>
            <pc:docMk/>
            <pc:sldMk cId="3685098826" sldId="362"/>
            <ac:spMk id="5" creationId="{D90C9116-A2AE-D359-6C28-4F3B5EC58371}"/>
          </ac:spMkLst>
        </pc:spChg>
        <pc:spChg chg="add mod">
          <ac:chgData name="Toby Donaldson" userId="2e6e5431-bb17-4c41-9985-d39c50d83c73" providerId="ADAL" clId="{94CDAED0-2B77-4E53-9151-EB43D4FE2D53}" dt="2023-07-28T23:40:56.381" v="4785" actId="20577"/>
          <ac:spMkLst>
            <pc:docMk/>
            <pc:sldMk cId="3685098826" sldId="362"/>
            <ac:spMk id="11" creationId="{C71F6805-9EC3-1399-2AA8-AC9982EF46F4}"/>
          </ac:spMkLst>
        </pc:spChg>
        <pc:spChg chg="add mod ord">
          <ac:chgData name="Toby Donaldson" userId="2e6e5431-bb17-4c41-9985-d39c50d83c73" providerId="ADAL" clId="{94CDAED0-2B77-4E53-9151-EB43D4FE2D53}" dt="2023-07-28T05:26:12.358" v="1374" actId="167"/>
          <ac:spMkLst>
            <pc:docMk/>
            <pc:sldMk cId="3685098826" sldId="362"/>
            <ac:spMk id="12" creationId="{EFA4A2F4-B7EB-5D6B-E9F8-58EB252F247B}"/>
          </ac:spMkLst>
        </pc:spChg>
        <pc:inkChg chg="del">
          <ac:chgData name="Toby Donaldson" userId="2e6e5431-bb17-4c41-9985-d39c50d83c73" providerId="ADAL" clId="{94CDAED0-2B77-4E53-9151-EB43D4FE2D53}" dt="2023-07-28T23:40:53.235" v="4784" actId="21"/>
          <ac:inkMkLst>
            <pc:docMk/>
            <pc:sldMk cId="3685098826" sldId="362"/>
            <ac:inkMk id="6" creationId="{0C7F76D1-B29A-851D-1956-B66135BCAE77}"/>
          </ac:inkMkLst>
        </pc:inkChg>
        <pc:cxnChg chg="add mod">
          <ac:chgData name="Toby Donaldson" userId="2e6e5431-bb17-4c41-9985-d39c50d83c73" providerId="ADAL" clId="{94CDAED0-2B77-4E53-9151-EB43D4FE2D53}" dt="2023-07-28T05:26:17.692" v="1375" actId="14100"/>
          <ac:cxnSpMkLst>
            <pc:docMk/>
            <pc:sldMk cId="3685098826" sldId="362"/>
            <ac:cxnSpMk id="7" creationId="{5489A954-336B-A217-B590-6C148D04DD9B}"/>
          </ac:cxnSpMkLst>
        </pc:cxnChg>
        <pc:cxnChg chg="add mod">
          <ac:chgData name="Toby Donaldson" userId="2e6e5431-bb17-4c41-9985-d39c50d83c73" providerId="ADAL" clId="{94CDAED0-2B77-4E53-9151-EB43D4FE2D53}" dt="2023-07-28T05:26:30.222" v="1376" actId="1076"/>
          <ac:cxnSpMkLst>
            <pc:docMk/>
            <pc:sldMk cId="3685098826" sldId="362"/>
            <ac:cxnSpMk id="16" creationId="{BA84759D-8319-7CE3-359E-FFC2270C4C9F}"/>
          </ac:cxnSpMkLst>
        </pc:cxnChg>
      </pc:sldChg>
      <pc:sldChg chg="modSp add mod">
        <pc:chgData name="Toby Donaldson" userId="2e6e5431-bb17-4c41-9985-d39c50d83c73" providerId="ADAL" clId="{94CDAED0-2B77-4E53-9151-EB43D4FE2D53}" dt="2023-07-28T05:34:02.123" v="2102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94CDAED0-2B77-4E53-9151-EB43D4FE2D53}" dt="2023-07-28T05:34:02.123" v="2102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42:52.118" v="2408" actId="2711"/>
        <pc:sldMkLst>
          <pc:docMk/>
          <pc:sldMk cId="2068719397" sldId="364"/>
        </pc:sldMkLst>
        <pc:spChg chg="del mod">
          <ac:chgData name="Toby Donaldson" userId="2e6e5431-bb17-4c41-9985-d39c50d83c73" providerId="ADAL" clId="{94CDAED0-2B77-4E53-9151-EB43D4FE2D53}" dt="2023-07-28T05:34:31.543" v="2118" actId="21"/>
          <ac:spMkLst>
            <pc:docMk/>
            <pc:sldMk cId="2068719397" sldId="364"/>
            <ac:spMk id="3" creationId="{4A9D4A7F-05A3-914E-E7E7-5134860AB900}"/>
          </ac:spMkLst>
        </pc:spChg>
        <pc:spChg chg="add del mod">
          <ac:chgData name="Toby Donaldson" userId="2e6e5431-bb17-4c41-9985-d39c50d83c73" providerId="ADAL" clId="{94CDAED0-2B77-4E53-9151-EB43D4FE2D53}" dt="2023-07-28T05:34:32.595" v="2119" actId="21"/>
          <ac:spMkLst>
            <pc:docMk/>
            <pc:sldMk cId="2068719397" sldId="364"/>
            <ac:spMk id="6" creationId="{202DD7CC-E633-E697-285A-AAF0F1E07078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7" creationId="{EC768209-D260-69AE-1CDA-5E82C20D2800}"/>
          </ac:spMkLst>
        </pc:spChg>
        <pc:spChg chg="add del">
          <ac:chgData name="Toby Donaldson" userId="2e6e5431-bb17-4c41-9985-d39c50d83c73" providerId="ADAL" clId="{94CDAED0-2B77-4E53-9151-EB43D4FE2D53}" dt="2023-07-28T05:35:05.083" v="2135" actId="21"/>
          <ac:spMkLst>
            <pc:docMk/>
            <pc:sldMk cId="2068719397" sldId="364"/>
            <ac:spMk id="9" creationId="{2FDD35E0-F2A6-5B94-FF1F-DB0D3803AFD9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10" creationId="{E85AEC55-D0A9-2BA7-7E7F-289932CC4CCA}"/>
          </ac:spMkLst>
        </pc:spChg>
        <pc:spChg chg="add del mod">
          <ac:chgData name="Toby Donaldson" userId="2e6e5431-bb17-4c41-9985-d39c50d83c73" providerId="ADAL" clId="{94CDAED0-2B77-4E53-9151-EB43D4FE2D53}" dt="2023-07-28T05:41:26.022" v="2384" actId="21"/>
          <ac:spMkLst>
            <pc:docMk/>
            <pc:sldMk cId="2068719397" sldId="364"/>
            <ac:spMk id="11" creationId="{53589EA6-D962-3791-206C-C37A06156267}"/>
          </ac:spMkLst>
        </pc:spChg>
        <pc:spChg chg="add del">
          <ac:chgData name="Toby Donaldson" userId="2e6e5431-bb17-4c41-9985-d39c50d83c73" providerId="ADAL" clId="{94CDAED0-2B77-4E53-9151-EB43D4FE2D53}" dt="2023-07-28T05:35:50.378" v="2152" actId="22"/>
          <ac:spMkLst>
            <pc:docMk/>
            <pc:sldMk cId="2068719397" sldId="364"/>
            <ac:spMk id="13" creationId="{16C3CCF9-FAAF-D6A4-CDC7-7AF8D303CFB8}"/>
          </ac:spMkLst>
        </pc:spChg>
        <pc:spChg chg="add mod">
          <ac:chgData name="Toby Donaldson" userId="2e6e5431-bb17-4c41-9985-d39c50d83c73" providerId="ADAL" clId="{94CDAED0-2B77-4E53-9151-EB43D4FE2D53}" dt="2023-07-28T05:37:24.251" v="2264" actId="1076"/>
          <ac:spMkLst>
            <pc:docMk/>
            <pc:sldMk cId="2068719397" sldId="364"/>
            <ac:spMk id="14" creationId="{070695A3-8121-35D7-F03E-3D3464A1AE5E}"/>
          </ac:spMkLst>
        </pc:spChg>
        <pc:spChg chg="add mod">
          <ac:chgData name="Toby Donaldson" userId="2e6e5431-bb17-4c41-9985-d39c50d83c73" providerId="ADAL" clId="{94CDAED0-2B77-4E53-9151-EB43D4FE2D53}" dt="2023-07-28T05:42:52.118" v="2408" actId="2711"/>
          <ac:spMkLst>
            <pc:docMk/>
            <pc:sldMk cId="2068719397" sldId="364"/>
            <ac:spMk id="15" creationId="{95EC6E9B-8E21-399F-6D99-0D031D816CE0}"/>
          </ac:spMkLst>
        </pc:spChg>
      </pc:sldChg>
      <pc:sldChg chg="addSp delSp modSp add mod ord">
        <pc:chgData name="Toby Donaldson" userId="2e6e5431-bb17-4c41-9985-d39c50d83c73" providerId="ADAL" clId="{94CDAED0-2B77-4E53-9151-EB43D4FE2D53}" dt="2023-07-28T05:43:06.569" v="2411" actId="20577"/>
        <pc:sldMkLst>
          <pc:docMk/>
          <pc:sldMk cId="195412506" sldId="365"/>
        </pc:sldMkLst>
        <pc:spChg chg="add mod">
          <ac:chgData name="Toby Donaldson" userId="2e6e5431-bb17-4c41-9985-d39c50d83c73" providerId="ADAL" clId="{94CDAED0-2B77-4E53-9151-EB43D4FE2D53}" dt="2023-07-28T05:41:35.243" v="2386" actId="1076"/>
          <ac:spMkLst>
            <pc:docMk/>
            <pc:sldMk cId="195412506" sldId="365"/>
            <ac:spMk id="9" creationId="{29662DA7-A005-E939-FBF2-299E81BBB3DD}"/>
          </ac:spMkLst>
        </pc:spChg>
        <pc:spChg chg="mod">
          <ac:chgData name="Toby Donaldson" userId="2e6e5431-bb17-4c41-9985-d39c50d83c73" providerId="ADAL" clId="{94CDAED0-2B77-4E53-9151-EB43D4FE2D53}" dt="2023-07-28T05:41:15.903" v="2381" actId="1076"/>
          <ac:spMkLst>
            <pc:docMk/>
            <pc:sldMk cId="195412506" sldId="365"/>
            <ac:spMk id="10" creationId="{E85AEC55-D0A9-2BA7-7E7F-289932CC4CCA}"/>
          </ac:spMkLst>
        </pc:spChg>
        <pc:spChg chg="del mod">
          <ac:chgData name="Toby Donaldson" userId="2e6e5431-bb17-4c41-9985-d39c50d83c73" providerId="ADAL" clId="{94CDAED0-2B77-4E53-9151-EB43D4FE2D53}" dt="2023-07-28T05:38:40.264" v="2361" actId="21"/>
          <ac:spMkLst>
            <pc:docMk/>
            <pc:sldMk cId="195412506" sldId="365"/>
            <ac:spMk id="11" creationId="{53589EA6-D962-3791-206C-C37A06156267}"/>
          </ac:spMkLst>
        </pc:spChg>
        <pc:spChg chg="add mod">
          <ac:chgData name="Toby Donaldson" userId="2e6e5431-bb17-4c41-9985-d39c50d83c73" providerId="ADAL" clId="{94CDAED0-2B77-4E53-9151-EB43D4FE2D53}" dt="2023-07-28T05:43:06.569" v="2411" actId="20577"/>
          <ac:spMkLst>
            <pc:docMk/>
            <pc:sldMk cId="195412506" sldId="365"/>
            <ac:spMk id="12" creationId="{790DF715-2923-5CCF-92B7-83872FB8151A}"/>
          </ac:spMkLst>
        </pc:spChg>
        <pc:spChg chg="mod">
          <ac:chgData name="Toby Donaldson" userId="2e6e5431-bb17-4c41-9985-d39c50d83c73" providerId="ADAL" clId="{94CDAED0-2B77-4E53-9151-EB43D4FE2D53}" dt="2023-07-28T05:38:28.983" v="2359" actId="113"/>
          <ac:spMkLst>
            <pc:docMk/>
            <pc:sldMk cId="195412506" sldId="365"/>
            <ac:spMk id="14" creationId="{070695A3-8121-35D7-F03E-3D3464A1AE5E}"/>
          </ac:spMkLst>
        </pc:sp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5" creationId="{F55A5A9A-326F-6F62-0CA4-4C660EF94DDA}"/>
          </ac:picMkLst>
        </pc:pic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6" creationId="{5F8DCAC0-69E5-829B-5049-D1DBC042EF7D}"/>
          </ac:picMkLst>
        </pc:picChg>
        <pc:picChg chg="add del mod">
          <ac:chgData name="Toby Donaldson" userId="2e6e5431-bb17-4c41-9985-d39c50d83c73" providerId="ADAL" clId="{94CDAED0-2B77-4E53-9151-EB43D4FE2D53}" dt="2023-07-28T05:40:30.561" v="2380" actId="21"/>
          <ac:picMkLst>
            <pc:docMk/>
            <pc:sldMk cId="195412506" sldId="365"/>
            <ac:picMk id="8" creationId="{D3FB4F43-62E1-3F22-CA48-4B0E587E9B37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5:43:39.032" v="2417" actId="21"/>
        <pc:sldMkLst>
          <pc:docMk/>
          <pc:sldMk cId="1377010911" sldId="366"/>
        </pc:sldMkLst>
        <pc:spChg chg="add mod">
          <ac:chgData name="Toby Donaldson" userId="2e6e5431-bb17-4c41-9985-d39c50d83c73" providerId="ADAL" clId="{94CDAED0-2B77-4E53-9151-EB43D4FE2D53}" dt="2023-07-28T05:43:32.776" v="2416" actId="20577"/>
          <ac:spMkLst>
            <pc:docMk/>
            <pc:sldMk cId="1377010911" sldId="366"/>
            <ac:spMk id="3" creationId="{722BC02B-1ACC-C3CD-50E1-E81C5E1E2ACB}"/>
          </ac:spMkLst>
        </pc:spChg>
        <pc:spChg chg="del">
          <ac:chgData name="Toby Donaldson" userId="2e6e5431-bb17-4c41-9985-d39c50d83c73" providerId="ADAL" clId="{94CDAED0-2B77-4E53-9151-EB43D4FE2D53}" dt="2023-07-28T05:43:39.032" v="2417" actId="21"/>
          <ac:spMkLst>
            <pc:docMk/>
            <pc:sldMk cId="1377010911" sldId="366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3:23.981" v="2414" actId="21"/>
          <ac:picMkLst>
            <pc:docMk/>
            <pc:sldMk cId="1377010911" sldId="366"/>
            <ac:picMk id="8" creationId="{D3FB4F43-62E1-3F22-CA48-4B0E587E9B37}"/>
          </ac:picMkLst>
        </pc:picChg>
      </pc:sldChg>
      <pc:sldChg chg="addSp delSp modSp add mod ord">
        <pc:chgData name="Toby Donaldson" userId="2e6e5431-bb17-4c41-9985-d39c50d83c73" providerId="ADAL" clId="{94CDAED0-2B77-4E53-9151-EB43D4FE2D53}" dt="2023-07-28T05:43:44.313" v="2418" actId="21"/>
        <pc:sldMkLst>
          <pc:docMk/>
          <pc:sldMk cId="3523100179" sldId="367"/>
        </pc:sldMkLst>
        <pc:spChg chg="add mod">
          <ac:chgData name="Toby Donaldson" userId="2e6e5431-bb17-4c41-9985-d39c50d83c73" providerId="ADAL" clId="{94CDAED0-2B77-4E53-9151-EB43D4FE2D53}" dt="2023-07-28T05:43:15.696" v="2413" actId="20577"/>
          <ac:spMkLst>
            <pc:docMk/>
            <pc:sldMk cId="3523100179" sldId="367"/>
            <ac:spMk id="3" creationId="{6493B08D-43E7-4AB7-448A-B9DFC5B007CD}"/>
          </ac:spMkLst>
        </pc:spChg>
        <pc:spChg chg="del">
          <ac:chgData name="Toby Donaldson" userId="2e6e5431-bb17-4c41-9985-d39c50d83c73" providerId="ADAL" clId="{94CDAED0-2B77-4E53-9151-EB43D4FE2D53}" dt="2023-07-28T05:43:44.313" v="2418" actId="21"/>
          <ac:spMkLst>
            <pc:docMk/>
            <pc:sldMk cId="3523100179" sldId="367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6" creationId="{5F8DCAC0-69E5-829B-5049-D1DBC042EF7D}"/>
          </ac:picMkLst>
        </pc:pic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8" creationId="{D3FB4F43-62E1-3F22-CA48-4B0E587E9B37}"/>
          </ac:picMkLst>
        </pc:picChg>
      </pc:sldChg>
      <pc:sldChg chg="addSp modSp add mod">
        <pc:chgData name="Toby Donaldson" userId="2e6e5431-bb17-4c41-9985-d39c50d83c73" providerId="ADAL" clId="{94CDAED0-2B77-4E53-9151-EB43D4FE2D53}" dt="2023-07-28T05:45:14.018" v="2456" actId="113"/>
        <pc:sldMkLst>
          <pc:docMk/>
          <pc:sldMk cId="3337815387" sldId="368"/>
        </pc:sldMkLst>
        <pc:spChg chg="mod">
          <ac:chgData name="Toby Donaldson" userId="2e6e5431-bb17-4c41-9985-d39c50d83c73" providerId="ADAL" clId="{94CDAED0-2B77-4E53-9151-EB43D4FE2D53}" dt="2023-07-28T05:45:14.018" v="2456" actId="113"/>
          <ac:spMkLst>
            <pc:docMk/>
            <pc:sldMk cId="3337815387" sldId="368"/>
            <ac:spMk id="3" creationId="{722BC02B-1ACC-C3CD-50E1-E81C5E1E2ACB}"/>
          </ac:spMkLst>
        </pc:spChg>
        <pc:spChg chg="add mod">
          <ac:chgData name="Toby Donaldson" userId="2e6e5431-bb17-4c41-9985-d39c50d83c73" providerId="ADAL" clId="{94CDAED0-2B77-4E53-9151-EB43D4FE2D53}" dt="2023-07-28T05:45:08.980" v="2455" actId="1076"/>
          <ac:spMkLst>
            <pc:docMk/>
            <pc:sldMk cId="3337815387" sldId="368"/>
            <ac:spMk id="9" creationId="{CE2C014F-2066-5619-31AF-3DDA58820FB5}"/>
          </ac:spMkLst>
        </pc:spChg>
        <pc:picChg chg="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5" creationId="{F55A5A9A-326F-6F62-0CA4-4C660EF94DDA}"/>
          </ac:picMkLst>
        </pc:picChg>
        <pc:picChg chg="mod">
          <ac:chgData name="Toby Donaldson" userId="2e6e5431-bb17-4c41-9985-d39c50d83c73" providerId="ADAL" clId="{94CDAED0-2B77-4E53-9151-EB43D4FE2D53}" dt="2023-07-28T05:44:05.066" v="2423" actId="408"/>
          <ac:picMkLst>
            <pc:docMk/>
            <pc:sldMk cId="3337815387" sldId="368"/>
            <ac:picMk id="6" creationId="{5F8DCAC0-69E5-829B-5049-D1DBC042EF7D}"/>
          </ac:picMkLst>
        </pc:picChg>
        <pc:picChg chg="add 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8" creationId="{E2DC8E93-78F9-ADA8-78AF-33EC22A79959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5:47:08.590" v="2561" actId="20577"/>
        <pc:sldMkLst>
          <pc:docMk/>
          <pc:sldMk cId="1987755998" sldId="369"/>
        </pc:sldMkLst>
        <pc:spChg chg="mod">
          <ac:chgData name="Toby Donaldson" userId="2e6e5431-bb17-4c41-9985-d39c50d83c73" providerId="ADAL" clId="{94CDAED0-2B77-4E53-9151-EB43D4FE2D53}" dt="2023-07-28T05:47:08.590" v="2561" actId="20577"/>
          <ac:spMkLst>
            <pc:docMk/>
            <pc:sldMk cId="1987755998" sldId="369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58:37.145" v="2934" actId="14100"/>
        <pc:sldMkLst>
          <pc:docMk/>
          <pc:sldMk cId="1965544776" sldId="370"/>
        </pc:sldMkLst>
        <pc:spChg chg="del">
          <ac:chgData name="Toby Donaldson" userId="2e6e5431-bb17-4c41-9985-d39c50d83c73" providerId="ADAL" clId="{94CDAED0-2B77-4E53-9151-EB43D4FE2D53}" dt="2023-07-28T05:48:13.760" v="2571" actId="21"/>
          <ac:spMkLst>
            <pc:docMk/>
            <pc:sldMk cId="1965544776" sldId="370"/>
            <ac:spMk id="2" creationId="{3D0334CC-E20C-7AD9-BFED-2A4887E18AE2}"/>
          </ac:spMkLst>
        </pc:spChg>
        <pc:spChg chg="del">
          <ac:chgData name="Toby Donaldson" userId="2e6e5431-bb17-4c41-9985-d39c50d83c73" providerId="ADAL" clId="{94CDAED0-2B77-4E53-9151-EB43D4FE2D53}" dt="2023-07-28T05:48:08.189" v="2569" actId="21"/>
          <ac:spMkLst>
            <pc:docMk/>
            <pc:sldMk cId="1965544776" sldId="370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58:17.746" v="2930" actId="1076"/>
          <ac:spMkLst>
            <pc:docMk/>
            <pc:sldMk cId="1965544776" sldId="370"/>
            <ac:spMk id="5" creationId="{79EB97C3-CF7B-7707-6A77-04EF6B150F8E}"/>
          </ac:spMkLst>
        </pc:spChg>
        <pc:spChg chg="add del mod">
          <ac:chgData name="Toby Donaldson" userId="2e6e5431-bb17-4c41-9985-d39c50d83c73" providerId="ADAL" clId="{94CDAED0-2B77-4E53-9151-EB43D4FE2D53}" dt="2023-07-28T05:48:11.563" v="2570" actId="21"/>
          <ac:spMkLst>
            <pc:docMk/>
            <pc:sldMk cId="1965544776" sldId="370"/>
            <ac:spMk id="7" creationId="{B69E6184-4A78-9682-39FA-DAA4AB8DC0B3}"/>
          </ac:spMkLst>
        </pc:spChg>
        <pc:spChg chg="add del mod">
          <ac:chgData name="Toby Donaldson" userId="2e6e5431-bb17-4c41-9985-d39c50d83c73" providerId="ADAL" clId="{94CDAED0-2B77-4E53-9151-EB43D4FE2D53}" dt="2023-07-28T05:48:15.345" v="2572" actId="21"/>
          <ac:spMkLst>
            <pc:docMk/>
            <pc:sldMk cId="1965544776" sldId="370"/>
            <ac:spMk id="9" creationId="{41EE7BBD-BF13-01BF-29E8-CD007ED53F54}"/>
          </ac:spMkLst>
        </pc:spChg>
        <pc:spChg chg="add mod">
          <ac:chgData name="Toby Donaldson" userId="2e6e5431-bb17-4c41-9985-d39c50d83c73" providerId="ADAL" clId="{94CDAED0-2B77-4E53-9151-EB43D4FE2D53}" dt="2023-07-28T05:58:20.838" v="2931" actId="1076"/>
          <ac:spMkLst>
            <pc:docMk/>
            <pc:sldMk cId="1965544776" sldId="370"/>
            <ac:spMk id="10" creationId="{192E388B-BE75-FB9E-D519-20F9142BEC85}"/>
          </ac:spMkLst>
        </pc:spChg>
        <pc:spChg chg="add mod">
          <ac:chgData name="Toby Donaldson" userId="2e6e5431-bb17-4c41-9985-d39c50d83c73" providerId="ADAL" clId="{94CDAED0-2B77-4E53-9151-EB43D4FE2D53}" dt="2023-07-28T05:58:34.520" v="2933" actId="1076"/>
          <ac:spMkLst>
            <pc:docMk/>
            <pc:sldMk cId="1965544776" sldId="370"/>
            <ac:spMk id="11" creationId="{48797137-059C-D625-FEB4-4C0DEE874141}"/>
          </ac:spMkLst>
        </pc:spChg>
        <pc:cxnChg chg="add mod">
          <ac:chgData name="Toby Donaldson" userId="2e6e5431-bb17-4c41-9985-d39c50d83c73" providerId="ADAL" clId="{94CDAED0-2B77-4E53-9151-EB43D4FE2D53}" dt="2023-07-28T05:58:37.145" v="2934" actId="14100"/>
          <ac:cxnSpMkLst>
            <pc:docMk/>
            <pc:sldMk cId="1965544776" sldId="370"/>
            <ac:cxnSpMk id="13" creationId="{588CDDFB-732B-954A-6ACD-F2043A9C0E6E}"/>
          </ac:cxnSpMkLst>
        </pc:cxnChg>
      </pc:sldChg>
      <pc:sldChg chg="delSp modSp add mod">
        <pc:chgData name="Toby Donaldson" userId="2e6e5431-bb17-4c41-9985-d39c50d83c73" providerId="ADAL" clId="{94CDAED0-2B77-4E53-9151-EB43D4FE2D53}" dt="2023-07-28T06:16:42.323" v="3204" actId="113"/>
        <pc:sldMkLst>
          <pc:docMk/>
          <pc:sldMk cId="1294849716" sldId="371"/>
        </pc:sldMkLst>
        <pc:spChg chg="mod">
          <ac:chgData name="Toby Donaldson" userId="2e6e5431-bb17-4c41-9985-d39c50d83c73" providerId="ADAL" clId="{94CDAED0-2B77-4E53-9151-EB43D4FE2D53}" dt="2023-07-28T06:16:42.323" v="3204" actId="113"/>
          <ac:spMkLst>
            <pc:docMk/>
            <pc:sldMk cId="1294849716" sldId="371"/>
            <ac:spMk id="5" creationId="{79EB97C3-CF7B-7707-6A77-04EF6B150F8E}"/>
          </ac:spMkLst>
        </pc:spChg>
        <pc:spChg chg="del">
          <ac:chgData name="Toby Donaldson" userId="2e6e5431-bb17-4c41-9985-d39c50d83c73" providerId="ADAL" clId="{94CDAED0-2B77-4E53-9151-EB43D4FE2D53}" dt="2023-07-28T05:59:36.211" v="2939" actId="21"/>
          <ac:spMkLst>
            <pc:docMk/>
            <pc:sldMk cId="1294849716" sldId="371"/>
            <ac:spMk id="10" creationId="{192E388B-BE75-FB9E-D519-20F9142BEC85}"/>
          </ac:spMkLst>
        </pc:spChg>
        <pc:spChg chg="del">
          <ac:chgData name="Toby Donaldson" userId="2e6e5431-bb17-4c41-9985-d39c50d83c73" providerId="ADAL" clId="{94CDAED0-2B77-4E53-9151-EB43D4FE2D53}" dt="2023-07-28T05:59:39.513" v="2940" actId="21"/>
          <ac:spMkLst>
            <pc:docMk/>
            <pc:sldMk cId="1294849716" sldId="371"/>
            <ac:spMk id="11" creationId="{48797137-059C-D625-FEB4-4C0DEE874141}"/>
          </ac:spMkLst>
        </pc:spChg>
        <pc:cxnChg chg="del mod">
          <ac:chgData name="Toby Donaldson" userId="2e6e5431-bb17-4c41-9985-d39c50d83c73" providerId="ADAL" clId="{94CDAED0-2B77-4E53-9151-EB43D4FE2D53}" dt="2023-07-28T05:59:39.513" v="2940" actId="21"/>
          <ac:cxnSpMkLst>
            <pc:docMk/>
            <pc:sldMk cId="1294849716" sldId="371"/>
            <ac:cxnSpMk id="13" creationId="{588CDDFB-732B-954A-6ACD-F2043A9C0E6E}"/>
          </ac:cxnSpMkLst>
        </pc:cxnChg>
      </pc:sldChg>
      <pc:sldChg chg="addSp delSp modSp new mod">
        <pc:chgData name="Toby Donaldson" userId="2e6e5431-bb17-4c41-9985-d39c50d83c73" providerId="ADAL" clId="{94CDAED0-2B77-4E53-9151-EB43D4FE2D53}" dt="2023-07-28T06:09:44.612" v="3091" actId="1076"/>
        <pc:sldMkLst>
          <pc:docMk/>
          <pc:sldMk cId="3834325669" sldId="372"/>
        </pc:sldMkLst>
        <pc:spChg chg="del">
          <ac:chgData name="Toby Donaldson" userId="2e6e5431-bb17-4c41-9985-d39c50d83c73" providerId="ADAL" clId="{94CDAED0-2B77-4E53-9151-EB43D4FE2D53}" dt="2023-07-28T06:06:31.810" v="2959" actId="21"/>
          <ac:spMkLst>
            <pc:docMk/>
            <pc:sldMk cId="3834325669" sldId="372"/>
            <ac:spMk id="2" creationId="{EDB496FE-591D-A992-B800-24E0CB79350A}"/>
          </ac:spMkLst>
        </pc:spChg>
        <pc:spChg chg="del">
          <ac:chgData name="Toby Donaldson" userId="2e6e5431-bb17-4c41-9985-d39c50d83c73" providerId="ADAL" clId="{94CDAED0-2B77-4E53-9151-EB43D4FE2D53}" dt="2023-07-28T06:06:33.491" v="2960" actId="21"/>
          <ac:spMkLst>
            <pc:docMk/>
            <pc:sldMk cId="3834325669" sldId="372"/>
            <ac:spMk id="3" creationId="{E4283C26-B57A-4C7B-F34C-6A4CED42DA97}"/>
          </ac:spMkLst>
        </pc:spChg>
        <pc:spChg chg="add mod">
          <ac:chgData name="Toby Donaldson" userId="2e6e5431-bb17-4c41-9985-d39c50d83c73" providerId="ADAL" clId="{94CDAED0-2B77-4E53-9151-EB43D4FE2D53}" dt="2023-07-28T06:08:34.593" v="3045" actId="14100"/>
          <ac:spMkLst>
            <pc:docMk/>
            <pc:sldMk cId="3834325669" sldId="372"/>
            <ac:spMk id="7" creationId="{F4A7DAA8-C515-A59A-D3AF-D381FD692AC8}"/>
          </ac:spMkLst>
        </pc:spChg>
        <pc:spChg chg="add mod">
          <ac:chgData name="Toby Donaldson" userId="2e6e5431-bb17-4c41-9985-d39c50d83c73" providerId="ADAL" clId="{94CDAED0-2B77-4E53-9151-EB43D4FE2D53}" dt="2023-07-28T06:09:44.612" v="3091" actId="1076"/>
          <ac:spMkLst>
            <pc:docMk/>
            <pc:sldMk cId="3834325669" sldId="372"/>
            <ac:spMk id="8" creationId="{C4274BF4-E9F5-C6BB-C722-1BDFFBB2E4DA}"/>
          </ac:spMkLst>
        </pc:spChg>
        <pc:picChg chg="add mod">
          <ac:chgData name="Toby Donaldson" userId="2e6e5431-bb17-4c41-9985-d39c50d83c73" providerId="ADAL" clId="{94CDAED0-2B77-4E53-9151-EB43D4FE2D53}" dt="2023-07-28T06:08:07.406" v="3037" actId="1076"/>
          <ac:picMkLst>
            <pc:docMk/>
            <pc:sldMk cId="3834325669" sldId="372"/>
            <ac:picMk id="6" creationId="{55A006F9-4CC2-E7DE-CB6A-D1E00908C25A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6:31:37.500" v="3688" actId="1076"/>
        <pc:sldMkLst>
          <pc:docMk/>
          <pc:sldMk cId="3346708425" sldId="373"/>
        </pc:sldMkLst>
        <pc:spChg chg="add del mod">
          <ac:chgData name="Toby Donaldson" userId="2e6e5431-bb17-4c41-9985-d39c50d83c73" providerId="ADAL" clId="{94CDAED0-2B77-4E53-9151-EB43D4FE2D53}" dt="2023-07-28T06:10:30.768" v="3097" actId="21"/>
          <ac:spMkLst>
            <pc:docMk/>
            <pc:sldMk cId="3346708425" sldId="373"/>
            <ac:spMk id="2" creationId="{DC302E12-6317-7878-78D1-8471BD53941B}"/>
          </ac:spMkLst>
        </pc:spChg>
        <pc:spChg chg="add mod">
          <ac:chgData name="Toby Donaldson" userId="2e6e5431-bb17-4c41-9985-d39c50d83c73" providerId="ADAL" clId="{94CDAED0-2B77-4E53-9151-EB43D4FE2D53}" dt="2023-07-28T06:17:51.009" v="3207" actId="1076"/>
          <ac:spMkLst>
            <pc:docMk/>
            <pc:sldMk cId="3346708425" sldId="373"/>
            <ac:spMk id="5" creationId="{3CAE594F-5154-744C-8CC0-1055ED3671E9}"/>
          </ac:spMkLst>
        </pc:spChg>
        <pc:spChg chg="del">
          <ac:chgData name="Toby Donaldson" userId="2e6e5431-bb17-4c41-9985-d39c50d83c73" providerId="ADAL" clId="{94CDAED0-2B77-4E53-9151-EB43D4FE2D53}" dt="2023-07-28T06:10:09.075" v="3094" actId="21"/>
          <ac:spMkLst>
            <pc:docMk/>
            <pc:sldMk cId="3346708425" sldId="373"/>
            <ac:spMk id="7" creationId="{F4A7DAA8-C515-A59A-D3AF-D381FD692AC8}"/>
          </ac:spMkLst>
        </pc:spChg>
        <pc:spChg chg="mod">
          <ac:chgData name="Toby Donaldson" userId="2e6e5431-bb17-4c41-9985-d39c50d83c73" providerId="ADAL" clId="{94CDAED0-2B77-4E53-9151-EB43D4FE2D53}" dt="2023-07-28T06:19:57.885" v="3224" actId="20577"/>
          <ac:spMkLst>
            <pc:docMk/>
            <pc:sldMk cId="3346708425" sldId="373"/>
            <ac:spMk id="8" creationId="{C4274BF4-E9F5-C6BB-C722-1BDFFBB2E4DA}"/>
          </ac:spMkLst>
        </pc:spChg>
        <pc:spChg chg="add del mod">
          <ac:chgData name="Toby Donaldson" userId="2e6e5431-bb17-4c41-9985-d39c50d83c73" providerId="ADAL" clId="{94CDAED0-2B77-4E53-9151-EB43D4FE2D53}" dt="2023-07-28T06:21:02.843" v="3226" actId="21"/>
          <ac:spMkLst>
            <pc:docMk/>
            <pc:sldMk cId="3346708425" sldId="373"/>
            <ac:spMk id="9" creationId="{404FBC74-3E3C-0CD1-5A18-38EDA60CFCE0}"/>
          </ac:spMkLst>
        </pc:spChg>
        <pc:spChg chg="add mod">
          <ac:chgData name="Toby Donaldson" userId="2e6e5431-bb17-4c41-9985-d39c50d83c73" providerId="ADAL" clId="{94CDAED0-2B77-4E53-9151-EB43D4FE2D53}" dt="2023-07-28T06:26:44.929" v="3566" actId="1076"/>
          <ac:spMkLst>
            <pc:docMk/>
            <pc:sldMk cId="3346708425" sldId="373"/>
            <ac:spMk id="10" creationId="{9F2C877A-BF46-5D70-74C0-7BE5EF430342}"/>
          </ac:spMkLst>
        </pc:spChg>
        <pc:spChg chg="add mod">
          <ac:chgData name="Toby Donaldson" userId="2e6e5431-bb17-4c41-9985-d39c50d83c73" providerId="ADAL" clId="{94CDAED0-2B77-4E53-9151-EB43D4FE2D53}" dt="2023-07-28T06:27:20.735" v="3575" actId="408"/>
          <ac:spMkLst>
            <pc:docMk/>
            <pc:sldMk cId="3346708425" sldId="373"/>
            <ac:spMk id="11" creationId="{0F14ECF8-6243-3F51-8B1E-95794E589B47}"/>
          </ac:spMkLst>
        </pc:spChg>
        <pc:spChg chg="add mod">
          <ac:chgData name="Toby Donaldson" userId="2e6e5431-bb17-4c41-9985-d39c50d83c73" providerId="ADAL" clId="{94CDAED0-2B77-4E53-9151-EB43D4FE2D53}" dt="2023-07-28T06:27:14.350" v="3574" actId="1076"/>
          <ac:spMkLst>
            <pc:docMk/>
            <pc:sldMk cId="3346708425" sldId="373"/>
            <ac:spMk id="12" creationId="{C4A5F59F-B7A9-8430-F561-4A462951A1F4}"/>
          </ac:spMkLst>
        </pc:spChg>
        <pc:spChg chg="add del mod">
          <ac:chgData name="Toby Donaldson" userId="2e6e5431-bb17-4c41-9985-d39c50d83c73" providerId="ADAL" clId="{94CDAED0-2B77-4E53-9151-EB43D4FE2D53}" dt="2023-07-28T06:31:33.250" v="3687" actId="21"/>
          <ac:spMkLst>
            <pc:docMk/>
            <pc:sldMk cId="3346708425" sldId="373"/>
            <ac:spMk id="13" creationId="{80E2A29E-F680-347A-7DDD-EFBA09560753}"/>
          </ac:spMkLst>
        </pc:spChg>
        <pc:spChg chg="add mod">
          <ac:chgData name="Toby Donaldson" userId="2e6e5431-bb17-4c41-9985-d39c50d83c73" providerId="ADAL" clId="{94CDAED0-2B77-4E53-9151-EB43D4FE2D53}" dt="2023-07-28T06:31:37.500" v="3688" actId="1076"/>
          <ac:spMkLst>
            <pc:docMk/>
            <pc:sldMk cId="3346708425" sldId="373"/>
            <ac:spMk id="14" creationId="{D3F45603-E282-A1A4-E013-639B4052471B}"/>
          </ac:spMkLst>
        </pc:spChg>
        <pc:graphicFrameChg chg="add mod modGraphic">
          <ac:chgData name="Toby Donaldson" userId="2e6e5431-bb17-4c41-9985-d39c50d83c73" providerId="ADAL" clId="{94CDAED0-2B77-4E53-9151-EB43D4FE2D53}" dt="2023-07-28T06:18:39.051" v="3214" actId="2062"/>
          <ac:graphicFrameMkLst>
            <pc:docMk/>
            <pc:sldMk cId="3346708425" sldId="373"/>
            <ac:graphicFrameMk id="3" creationId="{7350F498-ED88-BC7D-749B-28D6A55F7EAB}"/>
          </ac:graphicFrameMkLst>
        </pc:graphicFrameChg>
        <pc:picChg chg="del">
          <ac:chgData name="Toby Donaldson" userId="2e6e5431-bb17-4c41-9985-d39c50d83c73" providerId="ADAL" clId="{94CDAED0-2B77-4E53-9151-EB43D4FE2D53}" dt="2023-07-28T06:10:05.705" v="3093" actId="21"/>
          <ac:picMkLst>
            <pc:docMk/>
            <pc:sldMk cId="3346708425" sldId="373"/>
            <ac:picMk id="6" creationId="{55A006F9-4CC2-E7DE-CB6A-D1E00908C25A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6:24:45.685" v="3561" actId="20577"/>
        <pc:sldMkLst>
          <pc:docMk/>
          <pc:sldMk cId="1184247880" sldId="374"/>
        </pc:sldMkLst>
        <pc:spChg chg="mod">
          <ac:chgData name="Toby Donaldson" userId="2e6e5431-bb17-4c41-9985-d39c50d83c73" providerId="ADAL" clId="{94CDAED0-2B77-4E53-9151-EB43D4FE2D53}" dt="2023-07-28T06:22:38.934" v="3288" actId="20577"/>
          <ac:spMkLst>
            <pc:docMk/>
            <pc:sldMk cId="1184247880" sldId="374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6:24:45.685" v="3561" actId="20577"/>
          <ac:spMkLst>
            <pc:docMk/>
            <pc:sldMk cId="1184247880" sldId="374"/>
            <ac:spMk id="3" creationId="{4A9D4A7F-05A3-914E-E7E7-5134860AB900}"/>
          </ac:spMkLst>
        </pc:spChg>
      </pc:sldChg>
      <pc:sldChg chg="modSp new mod">
        <pc:chgData name="Toby Donaldson" userId="2e6e5431-bb17-4c41-9985-d39c50d83c73" providerId="ADAL" clId="{94CDAED0-2B77-4E53-9151-EB43D4FE2D53}" dt="2023-07-28T06:36:08.118" v="4192" actId="20577"/>
        <pc:sldMkLst>
          <pc:docMk/>
          <pc:sldMk cId="451211871" sldId="375"/>
        </pc:sldMkLst>
        <pc:spChg chg="mod">
          <ac:chgData name="Toby Donaldson" userId="2e6e5431-bb17-4c41-9985-d39c50d83c73" providerId="ADAL" clId="{94CDAED0-2B77-4E53-9151-EB43D4FE2D53}" dt="2023-07-28T06:34:01.958" v="4026" actId="20577"/>
          <ac:spMkLst>
            <pc:docMk/>
            <pc:sldMk cId="451211871" sldId="375"/>
            <ac:spMk id="2" creationId="{6D5322D1-36BD-18E4-15E6-96D1BA3704F1}"/>
          </ac:spMkLst>
        </pc:spChg>
        <pc:spChg chg="mod">
          <ac:chgData name="Toby Donaldson" userId="2e6e5431-bb17-4c41-9985-d39c50d83c73" providerId="ADAL" clId="{94CDAED0-2B77-4E53-9151-EB43D4FE2D53}" dt="2023-07-28T06:36:08.118" v="4192" actId="20577"/>
          <ac:spMkLst>
            <pc:docMk/>
            <pc:sldMk cId="451211871" sldId="375"/>
            <ac:spMk id="3" creationId="{C85FD446-CB5E-75C2-C0EE-0AC43AD36E8D}"/>
          </ac:spMkLst>
        </pc:spChg>
      </pc:sldChg>
      <pc:sldChg chg="addSp modSp new mod">
        <pc:chgData name="Toby Donaldson" userId="2e6e5431-bb17-4c41-9985-d39c50d83c73" providerId="ADAL" clId="{94CDAED0-2B77-4E53-9151-EB43D4FE2D53}" dt="2023-07-28T06:41:31.078" v="4527" actId="20577"/>
        <pc:sldMkLst>
          <pc:docMk/>
          <pc:sldMk cId="3438752600" sldId="376"/>
        </pc:sldMkLst>
        <pc:spChg chg="mod">
          <ac:chgData name="Toby Donaldson" userId="2e6e5431-bb17-4c41-9985-d39c50d83c73" providerId="ADAL" clId="{94CDAED0-2B77-4E53-9151-EB43D4FE2D53}" dt="2023-07-28T06:36:20.709" v="4217" actId="20577"/>
          <ac:spMkLst>
            <pc:docMk/>
            <pc:sldMk cId="3438752600" sldId="376"/>
            <ac:spMk id="2" creationId="{9DAC4C54-5999-A04D-FE16-6457D7FFD483}"/>
          </ac:spMkLst>
        </pc:spChg>
        <pc:spChg chg="mod">
          <ac:chgData name="Toby Donaldson" userId="2e6e5431-bb17-4c41-9985-d39c50d83c73" providerId="ADAL" clId="{94CDAED0-2B77-4E53-9151-EB43D4FE2D53}" dt="2023-07-28T06:40:56.348" v="4520" actId="12"/>
          <ac:spMkLst>
            <pc:docMk/>
            <pc:sldMk cId="3438752600" sldId="376"/>
            <ac:spMk id="3" creationId="{62F6B26A-0A41-E71D-188B-434416D30F42}"/>
          </ac:spMkLst>
        </pc:spChg>
        <pc:graphicFrameChg chg="add mod modGraphic">
          <ac:chgData name="Toby Donaldson" userId="2e6e5431-bb17-4c41-9985-d39c50d83c73" providerId="ADAL" clId="{94CDAED0-2B77-4E53-9151-EB43D4FE2D53}" dt="2023-07-28T06:41:31.078" v="4527" actId="20577"/>
          <ac:graphicFrameMkLst>
            <pc:docMk/>
            <pc:sldMk cId="3438752600" sldId="376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36.825" v="4529" actId="20577"/>
        <pc:sldMkLst>
          <pc:docMk/>
          <pc:sldMk cId="4253000744" sldId="377"/>
        </pc:sldMkLst>
        <pc:graphicFrameChg chg="modGraphic">
          <ac:chgData name="Toby Donaldson" userId="2e6e5431-bb17-4c41-9985-d39c50d83c73" providerId="ADAL" clId="{94CDAED0-2B77-4E53-9151-EB43D4FE2D53}" dt="2023-07-28T06:41:36.825" v="4529" actId="20577"/>
          <ac:graphicFrameMkLst>
            <pc:docMk/>
            <pc:sldMk cId="4253000744" sldId="377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41.150" v="4530" actId="20577"/>
        <pc:sldMkLst>
          <pc:docMk/>
          <pc:sldMk cId="3685578888" sldId="378"/>
        </pc:sldMkLst>
        <pc:graphicFrameChg chg="modGraphic">
          <ac:chgData name="Toby Donaldson" userId="2e6e5431-bb17-4c41-9985-d39c50d83c73" providerId="ADAL" clId="{94CDAED0-2B77-4E53-9151-EB43D4FE2D53}" dt="2023-07-28T06:41:41.150" v="4530" actId="20577"/>
          <ac:graphicFrameMkLst>
            <pc:docMk/>
            <pc:sldMk cId="3685578888" sldId="378"/>
            <ac:graphicFrameMk id="5" creationId="{DF97E798-F172-A740-0814-90CF92AB725B}"/>
          </ac:graphicFrameMkLst>
        </pc:graphicFrameChg>
      </pc:sldChg>
      <pc:sldChg chg="addSp modSp add mod">
        <pc:chgData name="Toby Donaldson" userId="2e6e5431-bb17-4c41-9985-d39c50d83c73" providerId="ADAL" clId="{94CDAED0-2B77-4E53-9151-EB43D4FE2D53}" dt="2023-07-28T06:45:00.398" v="4783" actId="20577"/>
        <pc:sldMkLst>
          <pc:docMk/>
          <pc:sldMk cId="1688051310" sldId="379"/>
        </pc:sldMkLst>
        <pc:spChg chg="add mod">
          <ac:chgData name="Toby Donaldson" userId="2e6e5431-bb17-4c41-9985-d39c50d83c73" providerId="ADAL" clId="{94CDAED0-2B77-4E53-9151-EB43D4FE2D53}" dt="2023-07-28T06:43:02.622" v="4701" actId="1076"/>
          <ac:spMkLst>
            <pc:docMk/>
            <pc:sldMk cId="1688051310" sldId="379"/>
            <ac:spMk id="6" creationId="{6DBAFD74-36AA-E7E3-FCE1-00AFDDCF6318}"/>
          </ac:spMkLst>
        </pc:spChg>
        <pc:spChg chg="add mod">
          <ac:chgData name="Toby Donaldson" userId="2e6e5431-bb17-4c41-9985-d39c50d83c73" providerId="ADAL" clId="{94CDAED0-2B77-4E53-9151-EB43D4FE2D53}" dt="2023-07-28T06:45:00.398" v="4783" actId="20577"/>
          <ac:spMkLst>
            <pc:docMk/>
            <pc:sldMk cId="1688051310" sldId="379"/>
            <ac:spMk id="7" creationId="{3FC52971-1096-2945-2213-202F530A3C85}"/>
          </ac:spMkLst>
        </pc:spChg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27:15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16575 4177 5519 0,'5'-7'496'0,"2"0"-496"0,-5 0 0 0,2 2 0 0,-4 1 256 0,3-5-64 16,4-4 0-16,5-14 0 0,0-4 80 0,2 0 16 15,0-4 0-15,-2 7 0 0,-3-2 832 0,0 8 160 16,1-4 48-16,1-1 0 0,3 1-304 16,0-5-64-16,0 1-16 0,0-1 0 15,1 0-464-15,-4-6-96 0,1-1 0 0,0-6-16 0,-1 2-368 0,1-5 0 16,0 2 0-16,2-11 128 0,0 2-128 0,3-7 144 15,1-5-144-15,4 0 160 0,4 5 352 0,1 7 80 16,-1 5 16-16,2 4 0 0,1 7 16 0,-1 6 0 16,-2 6 0-16,0 4 0 0,-3 4-432 0,-2 4-64 15,-2 6-128-15,-1 1 176 0,-18 7 192 0,0 0 32 16,0 0 16-16,0 0 0 0,0 0 0 0,0 0 0 16,69 52 0-16,-69-30 0 0,0 8-32 0,-5 1-16 0,2 6 0 0,-1 3 0 15,2 4 32-15,-1-1 16 0,3 11 0 0,0 4 0 16,0 3 32-16,-4 8 16 0,4 10 0 0,0-8 0 15,0-1-208-15,4-6-64 0,-1 1 0 0,-1-8 0 16,5 4-192-16,3-3 0 0,3-4 0 0,-3 0 0 16,6-2-128-16,-2-5-32 0,3-2 0 0,-5-5 0 31,2-5-1136-31,-3-4-240 0,1-5-32 0,-7 1-16 0,2-1-1104 0,0-7-240 0</inkml:trace>
  <inkml:trace contextRef="#ctx0" brushRef="#br0" timeOffset="251.29">16772 3856 16575 0,'-12'-5'736'0,"3"5"160"0,4-2-720 0,1 1-176 15,4-1 0-15,0 2 0 0,2-4 848 0,2 4 144 16,3-1 32-16,3-6 0 0,2 5 320 0,2-5 64 15,5 3 0-15,-1-6 16 0,1 5-784 0,4-7-144 16,1 3-48-16,6-5 0 0,-30 14-448 0,64-30 0 16,-64 30 0-16,77-24 0 0,-77 24 0 0,87-17 0 15,-87 17 0-15,80-11 0 0,-80 11 0 0,0 0 0 0,94-5 0 16,-94 5-12032-16</inkml:trace>
  <inkml:trace contextRef="#ctx0" brushRef="#br0" timeOffset="2861.17">19041 3419 8287 0,'2'0'736'0,"-2"0"-592"15,1-2-144-15,-1 2 0 0,2 0 576 0,-2-1 96 16,4-1 16-16,-4-2 0 0,1 4 144 0,3-3 16 15,-1 1 16-15,-3-1 0 0,0-3 416 0,2 6 64 16,0-3 32-16,-2-2 0 0,-2 1 64 0,0-1 16 16,-6 2 0-16,1-3 0 0,-2 3-368 0,-2-2-80 15,-3 5-16-15,-6-2 0 0,0 0-336 0,-1 4-64 0,-1 0-16 0,-3 3 0 16,-2-2-384-16,-1 6-192 0,2-4 160 0,-6 7-160 16,3-1 0-16,2 1 0 15,0 0 0-15,2-1 0 0,1-3-304 0,3 1 48 0,-2 3 16 0,6 1 0 16,-6-3 80-16,6 2 16 0,1-1 0 0,2 1 0 15,0 2 144-15,5 0-208 0,1-2 80 0,2 5 128 16,5-3-240-16,2 2 80 0,5 1 16 0,-6-17 0 16,0 0-144-16,0 0-32 0,66 60 0 0,-66-60 0 15,0 0-128 1,77 38-16-16,-77-38-16 0,0 0 0 0,81 49 32 0,-81-49 16 0,0 0 0 0,51 57 0 0,-41-34 48 0,-4-1 16 16,-3 5 0-16,-5 2 0 0,1-1 368 0,-8-2 0 15,0 4 0-15,1-2 0 0,-5-2 368 16,-1 0 144-16,2-3 16 0,-3-6 16 0,2 6-144 0,-4-6-16 15,-2 0-16-15,0 1 0 0,-4-4-176 0,-5 0-48 16,-2-4 0-16,-1 1 0 0,0-6-144 0,-4-2-192 16,3-3 32-16,6 0 16 15,4-1-1360-15,1-6-272 0</inkml:trace>
  <inkml:trace contextRef="#ctx0" brushRef="#br0" timeOffset="3332.89">19226 3741 1839 0,'-4'0'160'0,"4"0"-160"0,0 0 0 0,0 0 0 15,4-1 1536-15,-4 1 288 0,1 0 48 0,3 0 16 16,1 0-1568-16,0 1-320 0,2-1 0 0,-7 4 0 15,2 1 0-15,0 2 272 0,-2-2-32 0,1 0-16 0,3 1 1136 0,1-3 240 16,4 2 32-16,3-5 16 0,2 2-368 0,0-5-64 16,7-1 0-16,-4 1-16 15,2-3-448-15,2 1-96 0,0-2-16 0,2 0 0 0,0 0-496 0,-3-1-144 16,3 2 0-16,0 1 0 0,-6-2 0 0,2 2 0 16,2 0 0-16,-7-2 0 0,2-2 0 15,-2-1 0-15,-4 1 0 0,-1-3 0 0,-2 1 0 0,-2-1 0 16,0 0 0-16,-1-2 0 15,-1 0 0-15,-3 2 0 0,0-4 0 0,-3 0 0 0,-2 6 0 0,-4-6 0 16,0 2 0-16,-5 6 128 0,2-1 0 0,-5 6 16 16,-1-3 0-16,-4 12 0 15,-1 0 608-15,-1 5 112 0,-1 1 32 0,1 6 0 0,1 4 0 0,1 1 16 0,-1 6 0 0,2 3 0 16,-2-1 0-16,6 4 0 0,-1 3 0 0,4-1 0 16,6 3-320-16,1-2-64 0,7-1-16 0,3-2 0 15,6-1-320-15,3-6-192 0,-12-28 192 0,0 0-192 31,72 70-336-31,-72-70-176 0,0 0-48 0,115 37 0 16,-115-37-1040-16,92 7-224 0,-92-7-32 0,115-6-10672 0</inkml:trace>
  <inkml:trace contextRef="#ctx0" brushRef="#br0" timeOffset="3946.28">20417 3651 8287 0,'0'-7'368'0,"0"3"80"16,2-1-448-16,0 3 0 0,0-1 0 0,1-1 0 0,-3 3 928 0,4-6 96 15,3 1 32-15,0-6 0 0,1 4 0 0,-4-3 0 16,1 2 0-16,-5 4 0 0,0-2 912 0,-7 7 176 16,0-2 32-16,-5 4 16 15,-4 2 16-15,-3-1 0 0,-4 6 0 0,-1-2 0 0,0 2-912 0,-3-1-176 16,1 1-32-16,-2 3-16 0,2-1-672 0,0-1-128 16,2 4-16-16,-1 0-16 0,-1 3-240 0,2 1 0 15,1 1 0-15,4 2 0 0,-4 1-128 0,8 1 128 16,2-2 0-16,7 2 0 0,2-6-160 0,4 0 160 0,4 1-128 15,2-4 128-15,5 1-272 0,3-4 16 0,-14-11 16 0,0 0 0 32,0 0-528-32,0 0-96 15,110 17-32-15,-110-17 0 0,0 0 320 0,83-22 48 0,-57 8 16 0,2-2 0 0,-2-1 512 0,1 1 0 16,-5-3 0-16,1-4 0 0,0 4-176 0,-3-5 176 0,0-1-160 0,-5 1 160 16,3 1 0-16,-4 1 0 0,-2 1 0 0,-2-2 0 15,-1 6 0-15,0 6 0 0,-6 4 128 0,-3 6-128 16,0 1 0-16,0 5 0 0,-5 3 0 0,2 6 0 15,-4 7 592-15,-2 2 16 0,0 8 0 0,-1 4 0 16,1 5-16-16,-5 7 0 0,0 11 0 0,2 4 0 16,-6 10-352-16,5-3-80 0,-3 6-16 0,5-3 0 0,-1-3 0 15,7-2 0-15,-2-6 0 0,5-7 0 0,4 1-144 0,2-4 128 16,2-2-128-16,5-2 128 0,3-4-128 0,3-6 0 16,-17-37 0-16,47 62 0 0,-47-62 144 15,0 0-144-15,67 44 160 0,-67-44-160 0,0 0 0 0,0 0 0 31,0 0 0-31,74-26 0 0,-60 10 0 0,-5-8 0 0,2-2 0 0,-3-6 0 0,1-4 0 0,-2-4 0 16,-5-4 176-16,-1-3-176 0,-2-2 288 0,-4-1-48 16,-1-6-16-16,-2 2 0 0,-1-2 144 0,-5-3 16 15,-2-2 16-15,-3-2 0 0,-2 3-208 0,2 2-64 16,-4 6 0-16,2 8 0 0,4 9-128 0,-2 11 0 0,1 7 0 16,-1 8 0-16,4 5-384 0,-3 6 0 15,1 2 0-15,-1 4 0 16,1 1-928-16,5 0-192 0,1 5-32 0,-1-6-16 15,3 5-560-15,6-3-128 0,1-1 0 0,4-1-9648 0</inkml:trace>
  <inkml:trace contextRef="#ctx0" brushRef="#br0" timeOffset="4292.72">20991 3780 11967 0,'-7'-9'1072'0,"5"4"-864"15,2-2-208-15,0 2 0 0,0 1 400 0,0-1 48 0,2 1 0 0,-2-1 0 0,2-7-448 0,-4 3 0 16,0 0 0-16,-3 4 0 0,1 4 1088 0,-1 1 144 16,-2 0 32-16,5 1 0 0,-1 8 464 0,-1 0 112 15,4-1 16-15,0 6 0 0,4 0-800 0,-4 2-160 16,0-2-16-16,3 3-16 0,-1 4-384 0,2-3-80 15,1 1-16-15,2-2 0 0,0 4-384 0,3-4 0 16,4-1 0-16,0 0 0 0,-14-16 0 0,0 0 0 31,0 0-128-31,84 33 128 0,-84-33 0 0,0 0-144 0,0 0 144 0,92-17 0 0,-73 6-176 0,-1-1 176 16,3-2-160-16,-7-3 160 0,1-1 0 0,-1 1 0 16,4 1 0-16,-4-1 0 0,-2 1-272 0,-2 2-64 0,2 0-16 0,-1 0 0 46,1 2-1008-46,-3 0-208 0,0-2-32 0,-1 5-5568 0,1 0-1088 0</inkml:trace>
  <inkml:trace contextRef="#ctx0" brushRef="#br0" timeOffset="4716.03">21604 3748 10127 0,'0'2'896'0,"2"2"-704"15,1-3-192-15,1-1 0 0,-1 2 736 0,3 0 112 16,2 1 32-16,3 2 0 0,4 2-560 0,-15-7-96 16,0 0-32-16,0 0 0 0,0 0 640 0,86 25 112 15,-69-22 16-15,-17-3 16 0,0 0 608 0,0 0 112 16,93 0 32-16,-93 0 0 0,0 0-784 0,75-12-160 16,-75 12-16-16,0 0-16 0,78-17-528 0,-55 6-96 15,-6 3-128-15,0-6 176 0,-3-2-176 0,-1 2 0 16,-3 0 0-16,-1-3 0 0,-2-1 0 0,-2 1 0 15,-2-1-144-15,3-1 144 0,-6-2-256 0,0 4 0 16,0-2 0-16,-4-2 0 0,-1 7 16 0,-2-2 16 0,-3 2 0 0,-4 6 0 16,1 2 224-16,-7 6 0 0,0 6 0 0,-1 2 0 15,-1 6 368-15,-4 4 64 0,3 8 16 0,-3 0 0 16,5 4 640-16,2 3 144 0,1 1 32 0,1 1 0 16,5 0-304-16,1 2-64 0,4-2-16 0,6-1 0 15,1 1-112-15,0-7-32 0,8-2 0 0,3-5 0 16,4-2-336-16,-15-19-64 0,0 0-16 0,0 0 0 15,108 44-320-15,-108-44 0 0,0 0-192 0,108 12 64 16,-108-12-560 0,0 0-96-16,109 0-32 0,-109 0-9840 0,0 0-1968 0</inkml:trace>
  <inkml:trace contextRef="#ctx0" brushRef="#br0" timeOffset="5407.05">22618 3471 7359 0,'6'-3'656'0,"-3"3"-528"0,-1 0-128 0,1 0 0 16,1 0 944-16,1 0 144 0,5 0 48 0,6 3 0 0,-16-3-496 0,0 0-80 16,0 0-32-16,0 0 0 0,86 32-368 0,-78-24-160 15,-1 6 128-15,-2-1-128 16,-1 0 1088-16,-4 5 128 0,2-1 16 0,-2 6 16 0,0 0 432 0,-2 1 96 16,-2-1 16-16,-1 3 0 0,-3-4-1056 0,-1 5-208 15,-3-5-32-15,1 1-16 0,-1-1-480 0,3-6 0 16,-3-4-128-16,2-3 128 0,3-4-128 0,-2-3 128 15,0 1 0-15,2-6 0 0,4 3 0 0,-2-5 0 16,3 0 0-16,2-8 0 0,3 5 0 0,2-10 256 16,4 4-64-16,3-7 0 0,2-1-192 0,4-4 128 15,3-1-128-15,-4-4 0 0,6 0 0 0,-4-4 0 16,0 0 0-16,0-1 0 0,2-1 0 0,-3-1 0 0,1 1 0 16,2 2 0-16,-2 0 384 0,2 1 0 0,-2 7-16 0,2 1 0 15,-4 9 96-15,-3 6 32 0,4 4 0 0,-6 2 0 16,2 9 0-16,-6-3 0 15,3 8 0-15,-2 0 0 0,-1 0 80 0,-1 6 32 0,2 1 0 0,-4 1 0 16,-1 4 0-16,1 5 0 0,-5 2 0 0,2-2 0 16,-2 4-160-16,0-2-48 0,-2 5 0 0,-2 0 0 15,3 2-128-15,-3 0-16 0,1 3-16 0,1-1 0 16,-1-3-240-16,-1 3 0 0,2-2 0 0,2 1 0 16,0-1-512-1,0-2-80-15,0 0-32 0,0-3 0 0,6-7-2256 0,-3-1-448 0</inkml:trace>
  <inkml:trace contextRef="#ctx0" brushRef="#br0" timeOffset="5714.5">24009 3383 17503 0,'3'0'768'0,"3"0"176"16,-3 0-752-16,2-4-192 0,-3 4 0 0,-4 0 0 0,4 0 672 0,-2 0 96 15,-2 0 32-15,-3-3 0 0,-4 3 96 0,-6-2 0 16,-3-2 16-16,-1 1 0 0,-2 1 320 0,2-1 64 16,-2 3 16-16,2-2 0 0,-4 4-512 0,2 3-96 15,-1-2-32-15,1 6 0 0,2 3 64 0,1-1 16 0,3 6 0 0,1 1 0 16,3-1-224-16,1 2-32 0,3 2-16 16,3 5 0-16,1 0-352 0,3 0-128 15,5 1 0-15,2-1 144 0,-2 0-144 0,7-4 0 0,-1 1 0 0,-11-23 0 16,0 0 0-16,49 61 0 0,-49-61-144 0,0 0 144 15,69 49-192-15,-69-49 0 0,0 0 16 0,93 35 0 32,-93-35-1648-32,0 0-336 0</inkml:trace>
  <inkml:trace contextRef="#ctx0" brushRef="#br0" timeOffset="6114.07">24375 3468 12895 0,'-5'9'576'0,"1"-6"112"0,4 2-560 0,4 1-128 16,-4-3 0-16,1 0 0 0,3 1 0 0,1 3-144 15,7 2 144-15,-1 3-208 0,4 2 208 0,3 0 0 16,-4-4 144-16,-14-10-144 0,0 0 1168 0,0 0 144 16,0 0 32-16,92 16 0 0,-92-16 256 0,0 0 64 15,0 0 16-15,75-14 0 0,-61 9-976 0,-2-4-192 16,2-3-32-16,-5 1-16 0,1-1-464 0,-3-5 0 15,2 3 0-15,-4-2 0 0,4-3 0 0,-4 2 0 0,2-4 0 0,-2-2 0 16,-1 0 0-16,-2 2 0 0,1-3 0 0,-3 0 0 16,-3 1 0-16,-3 0 0 0,1 6 0 0,-4-2 0 15,1 3 0-15,-6 2 0 0,2 2 0 0,-6 7 0 16,1 1 0-16,-6 11 0 16,0 4 0-16,-3 4 0 0,0 5 1024 0,0 6 96 0,-4 5 32 0,3 4 0 15,0 8 256-15,5 1 64 0,-1-2 16 16,6 7 0-16,4-2-304 0,8-2-64 0,5 4-16 0,9-11 0 15,0-3-528-15,8-4-96 0,-17-31-32 0,54 58 0 16,-54-58-448-16,75 48 128 0,-75-48-128 0,98 40 0 16,-98-40 0-16,106 44-128 0,-106-44 128 0,98 47-208 15,-98-47-368-15,0 0-64 16,109 50 0-16,-109-50-16528 0</inkml:trace>
  <inkml:trace contextRef="#ctx0" brushRef="#br0" timeOffset="8850.94">26421 3295 20271 0,'-11'4'1792'0,"3"-4"-1424"0,6 2-368 0,-2-1 0 16,3 1 0-16,-3-2 0 0,-5 5 0 0,-5 4 0 31,-3 3-1056-31,-4 2-128 0,4 4-32 0,-1-1 0 16,4 0 320-16,0 4 48 0,-1-1 16 0,1 2 0 0,3 4 1232 0,-4 0 256 0,4 1 48 0,-1 2 16 16,3-1 688-16,4 3 128 0,0-1 16 0,1-2 16 15,8-2-288-15,1 0-48 0,-5-26-16 0,0 0 0 16,35 61-576-16,-35-61-112 0,0 0-16 0,0 0-16 15,80 44-320-15,-80-44-176 0,0 0 192 0,0 0-192 16,80 8 208-16,-80-8-64 16,0 0-16-16,0 0 0 0,91-8 144 0,-91 8 32 0,0 0 0 0,89-20 0 15,-89 20-304-15,68-19 0 0,-68 19 128 0,76-22-128 0,-76 22 0 0,75-35 0 16,-42 14 0-16,-3 2 0 0,-7-2 0 0,-4 2 0 16,-2-6 160-16,-6-3-160 0,-4-3 336 0,0-4-16 15,-7-1 0-15,0-3 0 0,-6 1 112 0,-1-2 16 16,-1 5 0-16,-6-1 0 0,-4 8-208 15,-3 7-48-15,-1 3 0 0,-1 10 0 0,-7 4-192 0,3 8 144 16,0 4-144-16,0 6 128 0,2 2-128 0,3 3 128 16,1 4-128-16,1 3-9744 15,3-3-2032-15</inkml:trace>
  <inkml:trace contextRef="#ctx0" brushRef="#br0" timeOffset="9541.84">27989 2498 2751 0,'-2'7'256'0,"1"-6"-256"0,-1 3 0 0,2-2 0 15,-4-2 1136-15,3 0 176 0,-3 1 32 0,-1-1 16 16,-2 2 224-16,-4-2 32 15,3 4 16-15,-6-3 0 0,3-6-272 0,1 5-48 0,1-3-16 0,0-4 0 16,-4 0-144-16,4-2-48 0,0 0 0 0,-3-1 0 16,1-2-528-16,3 1-96 0,-4-4-32 0,-2 1 0 15,0 0-288-15,1 0-160 0,-1 2 160 0,-1-1-160 16,-1 5 128-16,4 6-128 0,-5-2 0 0,3 4 144 16,-4 6 256-16,4 1 48 0,2 3 16 0,-2 2 0 15,5 2-48 1,1 0-16-16,-1 7 0 0,4 2 0 0,3-1 48 0,0 10 16 0,2-3 0 0,2 10 0 0,5-3 112 0,-5 8 32 15,5 1 0-15,-2 4 0 0,-2 3 16 0,3 4 0 16,-3-2 0-16,-1 3 0 0,1 1-16 0,-1 4 0 16,0 8 0-16,-2 1 0 0,2 4-368 0,-2 0-80 15,3 4-16-15,-1-8 0 0,5-1-144 0,3-4 0 16,6 0 0-16,1-5 0 16,6-3 0-16,-23-58 0 0,45 94 0 0,-45-94 0 15,39 69-1008-15,-39-69-80 0,0 0 0 0,0 0-13824 0</inkml:trace>
  <inkml:trace contextRef="#ctx0" brushRef="#br0" timeOffset="9777.44">27590 3268 20271 0,'-30'-7'896'0,"13"1"192"0,3 3-880 0,2-2-208 0,7 5 0 0,1 0 0 16,1 0 1408-16,-4 0 224 0,-2-4 48 0,2 4 16 16,5-2-96-16,7-1-32 0,13 3 0 0,-18 0 0 15,0 0-1200-15,92-12-240 0,-92 12-128 0,98-14 128 16,-44 5-688-16,7 0-128 0,2 4-16 0,3-4-16 16,2 4-1616-16,-2-2-320 0,2 7-64 0,-68 0-7728 15</inkml:trace>
  <inkml:trace contextRef="#ctx0" brushRef="#br0" timeOffset="11679.7">17338 5697 11055 0,'4'0'976'0,"-4"0"-784"0,0 0-192 0,0 0 0 16,0-3 0-16,0 3-288 0,2-4 64 0,1 4 16 0,1-5 592 0,-3 0 112 16,3-2 16-16,-4 2 16 15,0-1 432-15,-4-1 96 0,3 2 16 0,-6 2 0 0,0-2 208 0,-2 3 32 16,0 0 16-16,-1 0 0 0,-1-1-528 0,3 3-96 16,-6 0-32-16,0 3 0 0,1 1-240 0,-4 1-48 15,0 0-16-15,-4 4 0 0,2 0-96 0,-2-1-16 16,-2 6 0-16,0 4 0 0,1-1-96 0,-3 1-32 15,6-1 0-15,2 6 0 16,3 3 96-16,2 3 16 0,-1 3 0 0,3-1 0 0,1 7 64 0,2-1 16 16,2 3 0-16,3 0 0 0,2 4-64 0,2-8 0 0,5-1 0 15,2 0 0 1,6-9-128-16,3 2-128 0,-18-28 144 0,0 0-144 0,82 59 0 16,-82-59-128-16,0 0-16 0,101 24 0 15,-101-24-592-15,0 0-112 0,103-10-32 0,-103 10 0 16,0 0-560-16,94-38-112 0,-94 38-32 0,66-42 0 15,-33 21 560-15,0-5 96 0,5 0 32 0,-1-7-4448 0,5-6-880 0</inkml:trace>
  <inkml:trace contextRef="#ctx0" brushRef="#br0" timeOffset="12151.74">18062 5082 17503 0,'-9'4'1552'0,"4"5"-1232"31,5-2-320-31,0 0 0 0,0 0 512 0,0 3 32 0,-4 14 16 0,-5 16 0 16,-1 9-992-16,-1 9-192 0,3 1-32 0,-3-3-16 0,3 5 672 0,-1-4 0 15,4 1 176-15,-2 1-48 16,1 0 1088-16,1 0 224 0,0 6 32 0,2 1 16 0,-3 2-336 0,5 1-80 0,-1 3-16 0,-3-11 0 15,5-4-384-15,0-10-80 0,0-7-16 0,1-7 0 16,3-6-576-16,-2-6 0 0,1-9 0 0,1-5-128 31,1-7-496-31,0-6-80 0,2 1-32 0,2-7 0 16,-1-2 160-16,6-5 48 0,-3-5 0 0,4-4 0 0,-1-4 208 0,-1-1 32 0,2-2 16 0,1-1 0 16,1-1 16-16,-3-1 16 0,5 1 0 0,1-1 0 31,-1 3 240-31,2-1 0 0,-2-3 0 0,2 3 0 15,1-3 0-15,-2 8 0 0,4 5 0 0,-7 9 0 16,1 8 144-16,-4 7-144 0,0 7 0 0,-2 1 144 0,-7 6 544 16,0 2 96-16,2 10 32 0,-7 0 0 0,6 8 720 15,-6 1 128-15,0 3 48 0,3 4 0 0,-3 4-944 0,0 1-192 16,0-1-48-16,0-1 0 0,0-3-528 0,5-1-144 16,-1-4-16-16,3-4 0 15,1-3-1280-15,5-2-256 0,2 0-48 0,-15-26-11120 16</inkml:trace>
  <inkml:trace contextRef="#ctx0" brushRef="#br0" timeOffset="12608.58">19300 5814 26719 0,'-22'12'1184'0,"10"-7"240"0,-1 2-1136 0,5-1-288 0,3-3 0 0,-1-1 0 16,-1 3 752-16,-7 4 80 0,-7 3 32 0,-6 9 0 16,-5 1-1184-16,-1 1-224 0,0 0-48 0,3 3-16 15,2-3-80-15,2 1-16 0,4 0 0 0,-4 2 0 16,5 4 704-16,1-2 0 0,5 2 0 0,1-1 176 16,5-1 640-16,4-2 128 0,0-3 16 0,5-1 16 15,5-1-320-15,0-3-64 0,2-4-16 0,4-6 0 0,-11-8-336 0,0 0-80 16,0 0-16-16,0 0 0 0,94 32-144 0,-94-32-272 15,0 0 64-15,92-26 16 0,-92 26-48 0,66-40 0 16,-33 17 0-16,-1-3 0 16,-1-2-272-16,-5-3-64 0,0-3-16 0,-3 3 0 15,-6-4-48-15,1 0 0 0,-8 1 0 0,3-3 0 0,-5 6 384 0,-3-4 80 16,2 3 16-16,-1 1 0 0,-1 2 160 0,-2 6 0 16,-3 2 0-16,0 12 0 0,0 4 0 0,-3 5-256 15,-2 5 64-15,-1 7 0 0,-1 2 192 0,2 4 0 16,-3 8 160-16,-5 5-160 0,3 2 784 0,1 7 64 15,-3 2 16-15,3 2 0 0,1 5 112 0,-1-6 32 0,2-3 0 16,3-5 0-16,1-7-752 0,1-4-256 0,4-1 144 0,3-6-144 31,2-3-384-31,4 0-144 0,1-5-48 0,0-2 0 16,-12-7-1200-16,0 0-240 0,0 0-48 0,0 0-5456 0,99-5-1088 0</inkml:trace>
  <inkml:trace contextRef="#ctx0" brushRef="#br0" timeOffset="13000.93">19905 5772 17503 0,'-17'14'768'0,"5"-5"176"15,1 1-752-15,2-1-192 0,6 0 0 0,-1-1 0 0,-1 8 1408 0,-4 8 240 16,-4 15 48-16,-3 10 16 0,0 5-944 0,4-2-176 16,-2-3-32-16,2-2-16 0,3-4-400 0,4-1-144 15,-2-2 0-15,2-5 144 0,3 0 304 0,2-9 48 16,2 3 16-16,1-6 0 0,-3-4-208 0,0 2-48 15,0-2 0-15,-5-7 0 0,1 2-256 0,-4-5 0 16,-1-5 0-16,0-4-144 0,-1 0 144 0,1-6 0 16,0-1-144-16,2-3 144 0,2-4 0 0,2-3 0 15,1-4 0-15,2-5 0 0,2 3 0 0,3-7 0 16,2-1 0-16,2-4 0 0,3 0-160 0,2-5 160 16,0 4-208-16,3-10 80 0,1-1-64 0,-1-5 0 15,6-5 0-15,-2-1 0 0,3 1 192 0,2 3 0 0,0 7 0 0,-3 7 0 16,1 10 336-16,-8 7 0 0,0 6 0 0,-6 8 0 15,2 4 544-15,-6 1 96 0,1 3 32 0,-2 1 0 16,-2 1-112-16,2 3-32 0,-3 1 0 0,5-1 0 16,-3 4-672-16,3-2-192 0,3 2 0 0,1 1 0 31,2 0-1680-31,3-2-416 0,-16-7-80 0,0 0-6928 0,0 0-1392 0</inkml:trace>
  <inkml:trace contextRef="#ctx0" brushRef="#br0" timeOffset="13425.07">20709 5826 3503 0,'3'5'0'0,"-3"-1"144"0,0 1-144 0,0-5 192 0,0 4-192 0,-2-3 0 0,1 1 0 0,-5 0 0 16,-1 1 1216-16,-3-1 192 0,-2 2 32 0,-2-6 16 0,-2-2 80 0,0 1 32 16,1-6 0-16,-3 4 0 0,1 1 144 0,-1 3 16 15,-1-3 16-15,0 8 0 0,0-3-80 0,0 3 0 16,-4 6-16-16,2 1 0 0,0 3-688 0,2 5-144 15,-4 2-32-15,1 5 0 0,4 5-400 0,-3 4-64 16,4 0-32-16,3-2 0 0,5-3-288 0,4 1 0 16,5 0 0-16,2-6 0 0,7-6 0 0,3-3 0 15,0-3 0-15,-12-13 0 0,0 0-320 0,0 0 48 0,94 37 0 16,-94-37 0 0,0 0-352-16,98 9-64 0,-98-9-16 0,0 0 0 15,97-21 176-15,-97 21 16 0,56-37 16 0,-30 16 0 0,-3-1 304 0,-6-3 192 0,2-1-208 0,-3 0 80 16,-2-3 128-16,-4 2-208 0,1 0 80 0,-2-3 128 15,-2 2-448-15,0-2 48 16,-2 3 0-16,-2-3 0 0,3 4 400 0,-3 0 0 0,-1 7 0 0,1 5 0 16,-3 5 0-16,0 7 0 0,0 6 0 0,0 4 0 15,-3 10 128-15,1 8 128 0,-5 3 0 0,2 5 16 16,-4 0 736-16,4 10 144 0,-4-4 16 0,0 4 16 16,1-4-528-16,2 0-96 0,3-2-32 0,3-5 0 15,0-3-784 1,3-8-176-16,4-1-16 0,4-3-8128 0,3-8-1632 0</inkml:trace>
  <inkml:trace contextRef="#ctx0" brushRef="#br0" timeOffset="13661.94">21446 5755 18431 0,'-30'8'1632'0,"16"-2"-1312"15,2 2-320-15,1-2 0 0,6 1 2080 0,2-2 352 16,-6 5 64-16,-3 8 0 0,-7 13-1424 0,-4 7-304 0,-3 9-48 0,0 0-16 16,3 0-704-16,6 0-288 15,1 2 16-15,7-3 0 16,9 2 464-16,7-8 80 0,2 0 32 0,5-5 0 0,7-9 288 0,-21-26 64 16,57 40 16-16,-57-40 0 0,0 0-672 0,100 30 0 0,-100-30-128 0,0 0 128 31,125-3-1056-31,-125 3-96 0,92-18 0 0,-92 18-11968 0</inkml:trace>
  <inkml:trace contextRef="#ctx0" brushRef="#br0" timeOffset="13912.15">22261 4985 24879 0,'-23'9'2208'0,"13"-2"-1760"0,0 1-448 0,4 1 0 16,3 0 2416-16,-1-1 400 0,3 8 64 0,1 10 32 0,-7 21-2240 0,1 16-448 16,1 12-96-16,-2 0 0 15,2 0-944-15,0 5-176 0,0-5-32 0,1 0-16 16,4-1-288-16,0-2-48 0,4 1-16 0,4-2 0 0,3 4 1200 0,1-3 192 16,2 1 0-16,3-5 192 0,1-4 256 0,-1-3 64 15,1-2 16-15,-4 2-13216 16</inkml:trace>
  <inkml:trace contextRef="#ctx0" brushRef="#br0" timeOffset="14352.33">21897 5607 37775 0,'-16'21'1664'0,"13"-11"368"0,-2 2-1632 0,6 0-400 0,3-1 0 0,1-2 0 16,7 3 128-16,-12-12-128 0,49 61 128 0,-5-16-128 16,-1 0-896-16,-43-45-256 0,86 77-48 0,-86-77-16 31,78 50-304-31,-78-50-64 0,75 30-16 0,-75-30 0 0,0 0 1008 0,115 14 192 0,-115-14 32 0,80-5 16 0,-80 5 704 0,87-23 144 16,-87 23 16-16,89-38 16 15,-89 38 896-15,89-44 176 0,-89 44 48 0,78-48 0 16,-41 21-1120-16,-2 3-208 0,-4-2-64 0,-1-4 0 15,-2 1-816-15,-6-3-160 0,-4 4-48 0,-3-1 0 16,-6 3-544-16,-4 0-112 0,-1 3-32 0,-8 4 0 0,-1 3 944 0,-2 6 176 16,-3 4 32-16,-3 6 16 0,0 6 912 0,-5 2 176 15,1 6 32-15,-2 4 16 0,1 4 432 0,1 8 64 16,-1 3 32-16,1 5 0 0,-1 2-240 0,4 4-48 0,-3 3-16 16,3 2 0-16,2 1-480 0,3 3-80 0,4-1-32 0,5 0 0 15,0-1-224-15,5-8-32 0,4 2-16 0,3-6 0 16,11-3-208-16,-23-36 0 0,54 58 0 0,-54-58 0 31,78 42-384-31,-78-42-112 0,93 33-16 0,-93-33-16 16,106 29-1040-16,-106-29-208 0,111 14-32 0,-111-14-16 0,105-5-1680 15,-105 5-336-15</inkml:trace>
  <inkml:trace contextRef="#ctx0" brushRef="#br0" timeOffset="14714.29">23528 5673 30399 0,'-37'26'2704'0,"22"-10"-2160"16,4-1-544-16,3-2 0 0,4-5 1408 0,-1 1 160 15,5 5 32-15,-7 19 16 16,0 7-1616-16,-4 11-512 0,1 13-16 0,-4-1 0 31,5 3-320-31,1-3-64 0,4-6-16 0,4-6 0 0,5-3 928 0,2-4 128 0,4-2 48 0,1-4 16 0,-2-3 32 0,-1-4 16 16,0-3 0-16,-6-4 0 0,1-4-240 0,-8-12-128 15,1-2 128-15,-4-3-208 0,0-6-96 0,-2-8-16 16,1-1 0-16,-1-5 0 0,0-10 320 0,0 1 0 16,1-5 0-16,-1 0 0 15,4-4-224-15,1-5 64 0,2 0 16 0,2 0 0 0,2-4 144 16,5-5-128-16,4-3 128 0,4-5-128 16,-1-3 128-16,9-1 0 0,3 0 0 0,2 0 0 0,5 7 128 0,0 2-128 0,2 7 128 0,3 7-128 31,2 6 192-31,-40 32-16 0,67-43-16 0,-67 43 0 15,0 0 480-15,78-26 80 0,-78 26 32 0,0 0 0 16,0 0 128-16,91 3 16 0,-91-3 16 0,0 0 0 16,0 0-912-16,108 21 0 0,-108-21 0 0,0 0-10960 15,103 10-2160-15</inkml:trace>
  <inkml:trace contextRef="#ctx0" brushRef="#br0" timeOffset="15138.95">24967 5527 17503 0,'-27'0'1552'0,"14"3"-1232"16,3-3-320-16,1 2 0 0,6-2 3472 0,-1 0 640 16,2 0 128-16,-5 3 32 0,-3 3-3376 0,-7 1-656 15,-10 1-240-15,-4 3 144 16,-9 1-992-16,0 0-208 0,-2-2-32 0,2 3-16 0,0-3 1264 0,5 2 256 15,2 1 48-15,7-3 16 0,5 4 384 0,2-5 80 16,8 3 16-16,4-2 0 0,6 1-736 0,2-1-224 0,5 4 128 0,2-2-128 31,4 2-400-31,-12-14-144 0,0 0-32 0,63 44 0 16,-63-44-432-16,0 0-80 0,94 49-32 0,-94-49 0 0,82 29 608 0,-82-29 112 0,73 28 16 0,-73-28 16 16,0 0 512-16,88 52 112 0,-88-52 0 0,0 0 16 15,61 58 640-15,-49-37 128 0,-4 1 32 0,-2 1 0 16,-5 3-512-16,-2 0-112 0,-8 0 0 0,0 2-16 15,-6-2 512-15,-1 4 96 0,-5 1 32 0,0-3 0 16,2 5 0-16,-7-1 0 0,3-1 0 0,-3-3 0 0,3-7-576 16,-3 1-112-16,3-6-32 0,3-6 0 0,0-1-224 0,1-4-128 15,4-5 128-15,1-5-128 0,3-4-256 0,2-3-112 16,4-5-16-16,2-11-16 16,4 0-2560-16,5-5-512 0,-1-2-112 0,4-1-11136 15</inkml:trace>
  <inkml:trace contextRef="#ctx0" brushRef="#br0" timeOffset="15343.12">25985 6148 44223 0,'-54'27'3936'0,"26"-10"-3152"0,12-3-624 0,13-2-160 16,8-7 832-16,7-1 128 0,-12-4 16 0,0 0 16 16</inkml:trace>
  <inkml:trace contextRef="#ctx0" brushRef="#br0" timeOffset="21814.12">18732 4574 911 0,'35'-5'0'0,"-3"-2"0"16,-11 5 0-16,-8-2 0 0,0 4 672 0,11-5 48 15,25-2 16-15,24-3 0 0,11-4-80 0,1 2-16 16,-10 3 0-16,-14 5 0 0,-9-1-640 0,-6 2 0 16,-3 1 0-16,-5-1 0 0,3 1 0 0,-1-2 0 15,-5 1 0-15,-2 1 0 0,-2 0 0 0,-5-3 160 0,0 3-16 16,-3-1 0-16,1-1 304 0,-1 4 64 0,0 0 16 0,1 0 0 15,4 0 48-15,-2 0 0 0,0 0 0 0,2 0 0 16,2 4-32-16,1-2 0 0,-1 1 0 0,6-3 0 16,-1 5-96-16,0-3-32 0,5 0 0 0,0-2 0 15,4 0-128-15,-1 0-32 0,3 0 0 0,-3-2 0 16,2 0 256-16,8 1 32 0,-1-3 16 0,5-1 0 16,1 1 400-16,0-4 64 0,2 3 32 0,3-1 0 15,-2-1-176-15,5-1-48 0,-3 2 0 0,3 3 0 16,4-2-192-16,2 1-64 0,-3 2 0 0,3-1 0 15,-1-1-288-15,-1-1-64 0,0 2-16 0,1-2 0 16,0-1-208-16,3 3 0 0,1 1 0 0,-7-1-160 0,5-1 160 16,-2-1 0-16,-5 0 0 0,4-4 0 0,-4-3 0 0,2 3 0 15,2 0 0-15,-4 4 0 0,0 2 0 0,4-3-160 16,-4 3 160-16,2-2 0 0,-2-1 0 16,-1 0 0-16,-2 0 0 0,-1 3 0 0,3 3 0 0,-6 3 0 15,2 1 0-15,0 1 0 0,0 0 0 0,-3-1 0 16,-1 1 0-16,1-5 0 0,-6 0 0 0,2 0 0 15,-2 0 0-15,-3 0 0 0,2 0 0 0,-1 0 0 16,-1 0 0-16,0 0 0 0,-1 0 0 0,0 0 128 16,0 0-128-16,-2-5 144 0,-3 1 272 0,-1 2 48 15,0-4 16-15,-2 0 0 0,0 1-192 0,-5-2-32 0,5 2-16 0,-5 0 0 16,1-1-240-16,3-1 0 0,1 2 0 0,-4 2-160 16,3-2 160-16,1-1-208 0,-4 3 80 0,3-1 128 31,-4-1-1008-31,5 5-80 0,-4-3 0 0,4-3-16 15,2 5-864-15,0-3-160 0,2 1-48 0,-3 1 0 16,1 2 560-16,-3 0 96 0</inkml:trace>
  <inkml:trace contextRef="#ctx0" brushRef="#br0" timeOffset="29277.44">20745 8967 6447 0,'-7'-6'576'0,"4"1"-576"15,-1-2 0-15,2 5 0 0,2-1 784 0,0 3 48 16,0 0 16-16,0-2 0 0,0-1-848 0,-1-4 0 16,-1-2 0-16,2 0-192 15,0 2-768-15,-4-1-144 0,4 1-48 0,-1-2 0 0,-1 4 848 0,2-4 176 16,0 6 128-16,0-3-192 0,0 1 864 0,0 2 160 15,0-1 48-15,0-1 0 0,0 5 240 0,0 0 48 0,0-2 16 16,0 2 0-16,0 0-448 0,2 0-96 0,-2 2 0 0,0-2-16 31,0 0-624-31,0 0 0 0,-2 0 0 0,0 0 0 0,-1 0 0 0,-1 0 0 0,-3 0 0 0,-1 3 0 16,-1-1 272-16,0 2 48 0,-3-4 0 0,-2 5 0 16,-3-2 64-16,-1 4 32 15,-3 0 0-15,2 2 0 0,-4-2-112 0,3 2-32 0,0-1 0 0,-1 1 0 16,1 1-64-16,0-1-16 0,3 0 0 0,-6 0 0 15,2 5-192-15,0-2 144 0,2 0-144 0,-3 4 128 16,-1 1-128-16,-1 4 0 0,-3 2 0 0,5-1 0 16,-1 3 208-16,2-1 64 0,2 2 16 0,2-2 0 0,-1 8 80 0,1-4 16 15,3 7 0-15,2-4 0 0,3 2-192 0,4-2-48 16,-2 2 0-16,7-33 0 0,1 60-144 0,-1-60 0 16,0 0 0-16,25 80 0 0,-25-80-176 0,0 0 176 15,0 0-128-15,64 62 128 0,-64-62 0 0,0 0 0 31,0 0 0-31,67 14-128 0,-50-15 400 0,0-3 96 16,1-1 16-16,1-2 0 0,2-2 240 0,-4-5 48 16,6 0 16-16,0 0 0 0,3-1-432 0,-4-4-96 15,3-4-16-15,-1 0 0 16,2-1-496-16,1-4-96 0,0-2-32 0,1-1 0 16,4-4-96-16,-4 0-32 0,3 1 0 0,-1 1 0 15,-1-1 96-15,-1 1 0 0,0-1 16 0,-4 2 0 16,-5 3-96-16,-1 6-32 0,-6 2 0 0,-3 7 0 0,-4 4 624 0,-5 3 0 0,4 3 0 0,-8 2 0 15,4 4 352-15,-5 2 144 0,0 3 16 0,1 3 16 16,-5 4 256-16,2 3 48 0,0 1 16 0,0 6 0 16,2 4 64-16,0 2 16 0,-2 1 0 0,2 6 0 15,5-37-192-15,-4 83-32 0,4-83-16 0,4 84 0 16,-4-84-320-16,9 83-64 0,-9-83-16 0,22 77 0 16,-22-77-288-16,26 65 0 0,-26-65 0 0,0 0-8768 15,53 76-1648-15</inkml:trace>
  <inkml:trace contextRef="#ctx0" brushRef="#br0" timeOffset="29984.12">22019 8961 14735 0,'-5'-3'1312'0,"1"3"-1056"0,4 0-256 0,0-2 0 16,0 2 1344-16,0 0 192 0,-3-3 64 0,1-1 0 15,-7-1-752-15,6 1-144 0,-2-1-16 0,-1 0-16 16,3 0-1216-16,-6-2-240 0,0 3-48 0,-3-1-16 16,2 3 0-16,-8-1 0 0,1-1 0 0,-6 4 0 15,2 4 848-15,-1 1 0 0,1 0 128 0,2 2 0 0,-4 2 640 0,2 1 128 16,-2 3 32-16,6 1 0 0,-4 3 96 0,4 4 0 15,-1-2 16-15,4 4 0 0,-3 5-48 0,-1-1-16 16,4 3 0-16,1 1 0 0,-3 2-384 16,5-3-80-16,-1 7 0 0,3-3-16 0,4 1-352 0,-3 0-144 15,8-35 128-15,-9 66-128 0,9-66 0 0,0 65 0 16,0-65 0-16,3 59 0 0,-3-59 0 0,0 0 0 16,23 75 0-16,-23-75 0 0,0 0 0 0,0 0-176 15,52 63 176-15,-52-63-128 0,0 0 1680 0,0 0 352 16,66 24 64-16,-66-24 16 15,41-4-3200-15,-22 1-640 0,3-6-128 0,3 1-32 0,-3-3 1440 0,-1-1 272 0,-3-2 64 0,-3-3 16 32,1 4-944-32,-5-6-192 0,1-2-48 0,-7-3 0 15,2-4 192-15,-2-5 16 0,4 0 16 0,-4-4 0 0,4 2 832 0,0 1 160 0,3-3 48 0,-2 2 0 16,4 4 144-16,-2 0 0 0,6 1 0 0,-6 2 0 16,2 5 208-16,-5-1-16 0,1 7-16 0,-3-1 0 15,-3 4 48-15,1 6 16 0,-5 2 0 0,0 3 0 16,0 3 464-16,-5 5 80 0,1 2 32 0,-1 3 0 15,1 3 208-15,-4 9 32 0,-1 3 16 0,4 3 0 16,-2 6-576-16,2 3-112 0,5-37-32 0,-9 92 0 16,5-39-224-16,4-53-128 0,7 106 160 0,-7-106-160 15,23 104 0-15,-23-104-160 0,35 86 0 0,-35-86-8240 16,49 75-1648-16</inkml:trace>
  <inkml:trace contextRef="#ctx0" brushRef="#br0" timeOffset="30958.57">25856 8878 3679 0,'-3'-4'320'0,"3"2"-320"0,-4-1 0 0,2 3 0 15,2 0 896-15,2-2 128 0,2 2 0 0,-4-1 16 16,1-5-656-16,1 5-144 15,3-6-32-15,-5 3 0 0,0-1 864 0,0 0 160 0,0-4 48 0,-5 0 0 16,3 1 544-16,1 2 112 0,-5-2 32 0,3-1 0 16,-1 0-352-16,1-3-64 0,-2 3-16 0,1 1 0 15,-1-1-112-15,0 2-16 0,-4 0-16 0,0-2 0 16,1 4-736-16,-1-2-144 0,-3 2-16 0,-4 5-16 16,0-2-480-16,-3 2-320 0,2 2 64 0,-6 5 0 15,0-2-160-15,-1 0-32 16,1 4 0-16,-4 5 0 0,2-2 304 0,-1 2 144 0,0 7-160 0,-2 2 160 0,0 6 0 0,-2 2 0 15,-1 3 0-15,-2-1 0 0,2 3 368 0,-2-1-48 16,3 3 0-16,4-1 0 0,3 1-160 0,6-1-32 16,3-1-128-16,0-1 192 0,14-35-192 0,-11 75 0 15,11-75 0-15,9 70 0 16,-9-70-256-16,0 0 16 0,35 80 0 0,-35-80 0 16,0 0-208-16,0 0-64 0,73 66 0 0,-73-66 0 0,0 0 384 0,84 12 128 15,-84-12 0-15,66-12-144 0,-29 3 432 0,1-5 96 16,2 1 0-16,0-5 16 0,-5-3-208 0,0 4-32 15,1-6-16-15,-4 1 0 16,-1-1-768-16,-1-7-144 0,-4 2-48 0,-4-5 0 16,-1 0-816-16,2-5-160 0,-6-2-48 0,1 3 0 15,-1-1 960-15,-1 0 192 0,0 1 48 0,-6-3 0 0,2 5 640 0,-1 0 0 0,-1 4 0 0,-3 5 0 16,0 3 416-16,2 6 112 0,-4 6 32 0,-1 4 0 16,4 7 544-16,-1 0 112 0,-7 0 32 0,0 0 0 15,0 0-368-15,51 65-80 0,-51-65-16 0,0 0 0 16,22 97-64-16,-22-97-16 0,9 89 0 0,-9-89 0 15,18 106-336-15,-18-106-80 0,33 107-16 0,-33-107 0 16,61 101-272-16,-61-101-304 0</inkml:trace>
  <inkml:trace contextRef="#ctx0" brushRef="#br0" timeOffset="33016.37">20428 11720 12895 0,'-31'-7'1152'0,"8"5"-928"0,4-1-224 0,7 0 0 15,6 3 1248-15,3 0 208 0,-2 0 32 0,-8 0 16 16,-1-2-752-16,-8 0-160 0,-3 2-16 0,6-2-16 15,-3 2-1472-15,1 0-304 0,0 0-48 0,-4 2-16 16,-1 2 496-16,0-1 80 0,0 2 32 0,-9 2 0 16,4 2 1152-16,-6 1 224 0,2-1 64 0,0 0 0 0,4 5 560 0,5-2 112 15,2 0 32-15,4 2 0 0,-1 0-464 0,6 0-96 16,3 7-16-16,-2-2 0 0,5 5-528 0,0-1-112 16,2 0-32-16,2-1 0 0,2 3-224 0,1-1 0 15,2-1 0-15,0-23 0 0,0 0-144 0,17 61 144 16,-17-61 0-16,0 0-144 0,0 0 144 0,49 69 0 15,-49-69 0-15,0 0 0 0,0 0 0 0,75 53 224 16,-75-53-32-16,0 0 0 0,75 22 128 0,-75-22 0 16,0 0 16-16,80 9 0 0,-80-9-144 0,0 0-48 15,70-9 0-15,-70 9 0 0,40-17-416 0,-21 3-96 16,-3-4-16-16,-2-2 0 16,0-3-512-16,-2-3-96 0,-4-2-32 0,1-2 0 15,-4-5 96-15,4 4 16 0,-4-4 0 0,2 4 0 0,0 1 448 0,2-1 80 16,0 3 32-16,-2 2 0 15,1 3-48-15,-2 2-16 0,-3 11 0 0,-3 1 0 0,0 6 64 0,-3 3 16 0,-1 5 0 0,-1 7 0 16,-4 2 496-16,-3 4 96 0,-2 4 32 0,0 4 0 16,0 6 512-16,0 1 96 0,2 0 32 0,0 2 0 15,1 5-336-15,4-5-64 0,6 5-16 0,1-40 0 16,0 66-512-16,0-66 0 0,0 0-160 0,31 75-9216 16</inkml:trace>
  <inkml:trace contextRef="#ctx0" brushRef="#br0" timeOffset="33552.65">21057 10964 30399 0,'-17'-15'1344'0,"8"4"288"0,0 4-1312 0,9 4-320 16,0 3 0-16,4 1 0 0,1 3 928 0,-5-4 112 16,0 0 32-16,0 0 0 15,0 0-2384-15,61 73-480 0,-61-73-80 0,19 65-32 16,-19-65 688-16,0 81 128 0,-5-35 16 0,-4 6 16 0,-5 5 608 0,-3 6 128 0,-1-2 32 0,1 4 0 16,-2-3 912-16,1-4 176 0,1-1 32 0,1-3 16 15,0-5 640-15,1 1 128 0,-3-1 32 0,4-3 0 16,1-3-816-16,-3-3-176 0,2-3-16 0,2-8-16 15,1 1-496-15,-1-6-128 16,2-5 0-16,1-3 0 0,2-7 0 0,2 0 0 0,1-2 0 0,2-6 0 16,2-1 0-16,2 0 0 0,2 0-176 0,-1-5 176 15,6-4-832 1,1-3-80-16,6-2-16 0,0-7 0 0,5-7-48 16,1 2-16-16,4-5 0 0,1-4 0 0,2 5 720 0,-1-3 144 0,7 0 128 0,-5 2-192 0,3 7 192 0,-4 3 0 15,1 7-144-15,-2 2 144 0,-28 12 0 0,0 0 0 16,66 5 0-16,-66-5 0 0,0 0 224 0,0 0 64 15,63 56 16-15,-63-56 0 0,0 0 16 0,29 69 16 16,-29-69 0-16,14 59 0 0,-14-59-192 16,7 74-144-16,-7-74 192 0,-2 76-192 0,2-76 0 0,-10 73 0 15,-4-41 0-15,-2-4-192 0,-3-2-48 0,-10-5 0 16,-3-6 0-16,-4-3 0 0,-8-3 64 0,1-5 16 16,-5-4 0-16,7-7 0 0,-1 1 160 0,3-7 0 15,5-3 128-15,4-7-128 16,2 1-624-16,7-5-192 0</inkml:trace>
  <inkml:trace contextRef="#ctx0" brushRef="#br0" timeOffset="34382.61">25089 10818 25791 0,'-5'5'2304'0,"3"-1"-1856"0,2-4-448 0,0 0 0 16,0 0 896-16,0 0 96 0,0 0 16 0,35 71 0 16,-35-71-1008-16,26 73-128 0,-26-73-64 0,21 84-16 15,-21-84-480 1,4 82-80-16,-4-82-32 0,-12 83 0 0,-2-39 560 0,-4 8 240 0,-3 2-192 0,-1 2 192 15,-4 3 192-15,-2 2 176 0,1 0 16 0,1-4 16 16,4 1 672-16,-4-2 128 0,-1-1 16 0,5-4 16 0,1-8-560 0,0-2-112 16,2-5-32-16,1-6 0 0,1-4-528 0,-2-7 0 15,1-2 0-15,-1 1 0 0,0-8 0 0,5-1-176 16,-3-6 32-16,4 1 0 0,3-4-16 0,3-4 0 16,5-1 0-16,-1-2 0 0,3-1 160 0,5-6 0 15,7 0 0-15,6-4-128 16,4-3-160-16,4-6-32 0,1 4 0 0,4-7 0 0,0 2 128 0,4-1 0 15,2-3 16-15,-2 6 0 0,3-2 32 16,-1 2 0-16,1 2 0 0,2 1 0 0,0 6 144 0,-2 3-128 16,4 5 128-16,0 1-128 0,3 4 128 0,-45 4 0 0,84-2 0 15,-84 2 0-15,75 11 0 0,-75-11 0 0,63 21 0 16,-63-21 0-16,0 0 0 0,64 43-240 16,-64-43 48-16,0 0 0 0,37 63 32 0,-37-63 16 0,0 0 0 0,8 78 0 15,-8-78 400-15,-3 46 96 0,3-46 16 0,-14 43 0 16,0-20 192-16,-3-1 32 0,-6-1 16 0,-3-3 0 15,-9 3 192-15,-5-4 32 0,-4 0 16 0,-4-1 0 16,-8-4-16-16,0 1-16 0,0-7 0 0,-1-2 0 16,-4-6-416-16,3-1-80 0,4-6 0 0,5-3-16 31,1-2-816-31,-1-5-144 0,5 0-48 0,4-4 0 0,5 4-1776 0,9-2-352 0,4 3-80 0,4 1-10336 16</inkml:trace>
  <inkml:trace contextRef="#ctx0" brushRef="#br0" timeOffset="34964.18">26767 11621 15663 0,'-6'-9'688'0,"2"4"144"0,4 2-656 0,0 1-176 0,0-2 0 0,-3 1 0 16,1 1 0-16,0-3 160 0,-3-4-160 0,-4-1 160 15,-5-4-160-15,-3 0 0 16,-2 5 0-16,-2 0 0 0,-5 1 640 0,-2 2 160 0,2 3 32 0,-1-1 0 15,1 4 384-15,-3-1 64 0,1 2 32 0,-2 3 0 16,2-1-208-16,-1 3-32 0,1 1-16 0,-5 0 0 16,5 5-656-16,-4 7-128 0,1 2-16 0,-4 5-16 15,4 0-240-15,-4 2 0 0,0 7 0 0,0 0 0 16,4 1 0-16,3 3 0 0,2-1 0 0,5-2 0 16,7-1 0-16,2 0 0 0,12-35 0 0,-5 66 0 0,5-66-256 0,0 0 64 15,26 89 16-15,-26-89 0 31,0 0-416-31,66 66-96 0,-66-66-16 0,63 32 0 0,-63-32 416 0,66 14 80 0,-66-14 16 0,66-6 0 0,-66 6 368 0,61-21 80 16,-30 2 0-16,-4 2 16 0,4-9-144 0,-3 0-128 16,1 1 192-16,1-3-192 0,1-3 192 0,-4 0-192 31,-1-1 192-31,2-2-192 0,1-1 0 0,3 0-176 16,-6-2 0-16,2 2 0 15,-2 1-816-15,-5 7-160 0,-4 5-48 0,-1 4 0 16,-8 8-32-16,-8 10-16 0,0 0 0 0,0 0 0 0,0 0 1440 0,0 0 304 0,0 0 48 0,25 66 16 15,-25-66 1296-15,10 68 272 0,-10-68 48 0,7 96 16 16,-5-35-624-16,-4 2-128 0,1 8-32 0,2 2 0 16,5-5-1216-16,6-7-192 0,7-4-176 0,-19-57-13680 15</inkml:trace>
  <inkml:trace contextRef="#ctx0" brushRef="#br0" timeOffset="39813.14">12975 8143 7359 0,'0'-2'656'16,"3"-2"-528"-16,-3 4-128 0,0 0 0 15,0 0 720-15,0-1 112 0,0 1 32 0,0-4 0 16,0 4 48-16,-3 0 16 0,-2 4 0 0,-1-3 0 0,3 6 464 0,-4-5 80 16,2 5 32-16,0-2 0 0,-1 1-128 15,3-1-32-15,-1-2 0 0,-1 3 0 16,5 0-176-16,-3 0-32 0,1-1-16 0,2 2 0 0,0 0-416 0,0 2-64 15,-4-2-32-15,4 1 0 0,0 1-336 0,0 1-64 16,0 3-16-16,0 1 0 0,0 1 16 0,-3 3 0 16,1 1 0-16,2 3 0 0,-3 1 192 0,3 1 48 15,0-1 0-15,0 0 0 0,0-1-48 0,0 3 0 16,3-6 0-16,2 4 0 0,-1-3-400 0,3 0 0 16,0-1 0-16,-2-4 0 15,2 3-400-15,0-2-176 0,2-6-16 0,3 2-16 16,-3-1-896-16,-1-4-176 0,3 1-48 0,-1-1 0 15,1-3-992-15,-3 1-208 0</inkml:trace>
  <inkml:trace contextRef="#ctx0" brushRef="#br0" timeOffset="40222.17">13261 8111 8287 0,'0'0'368'0,"0"0"80"0,0 0-448 0,0-1 0 16,0-3 0-16,0 4 0 0,5-2 816 0,-5-1 80 16,3-1 0-16,3-1 16 0,-5 2-144 0,1-1-48 15,-2 2 0-15,-2 2 0 0,2 2-272 0,-1 2-48 0,-3 4-16 0,2 1 0 16,-1 0 528-16,-1 5 112 0,3 3 0 0,-3 1 16 16,4 4 432-16,0 3 64 15,0 1 32-15,0-2 0 0,4 2-544 0,1 6-96 0,-2-1-32 0,3-1 0 16,-1 4-688-16,0-2-208 0,2-1 0 0,2 2 128 15,-4-5-432-15,2 2-80 0,3-2 0 0,-1-2-16 16,2 0-384 0,-1-4-80-16,4 1-16 0,-2-2 0 0,2-2-592 15,-3-1-128-15</inkml:trace>
  <inkml:trace contextRef="#ctx0" brushRef="#br0" timeOffset="40666.75">13893 8132 5519 0,'5'4'240'0,"-3"-4"64"0,3 0-304 0,-5 0 0 0,2 0 0 0,-2 0 0 15,2 1 464-15,0-1 48 0,1 0 0 0,-3 0 0 16,2 6 192-16,-2-3 32 0,-2 4 16 0,2 0 0 15,-5 4 432-15,1-1 96 0,1 2 0 0,-2 4 16 16,0 0 320-16,1 1 64 0,-1 0 16 0,1 3 0 16,-1 0-128-16,0 3-32 0,1 0 0 0,-1 1 0 0,2 0-672 0,-6 3-144 15,4-1-16-15,1 0-16 0,-3 2-528 0,2-4-160 16,3-1 0-16,-5-1 0 0,7-1 0 0,-1-2 0 16,-3 2-240-16,-1-1 80 15,5-3-416-15,-4 0-96 0,1-3-16 0,3-2 0 16,0 1-1040-16,0-8-192 0</inkml:trace>
  <inkml:trace contextRef="#ctx0" brushRef="#br0" timeOffset="40996.37">14282 8202 6447 0,'2'2'576'0,"-2"-2"-576"0,1 0 0 0,-1 0 0 16,4 0 880-16,-4 0 64 0,0 3 16 0,0-3 0 16,0 2-416-16,0 0-80 0,-4-1-16 0,3 3 0 15,-3-2 560-15,1 1 96 0,1-3 32 0,-2 4 0 16,4-3 240-16,-3 3 48 0,3 1 16 0,0-2 0 16,0 6 16-16,0-4 0 0,0 8 0 0,3-5 0 15,-3 6-384-15,0 2-80 0,-3 0-16 0,1-1 0 16,0 4-400-16,1-1-96 0,-3 3-16 0,1-2 0 15,1 4-144-15,-5 1-48 16,2-1 0-16,0 6 0 0,-4-1-144 0,0 3-128 16,-1 4 144-16,-1 2-144 0,1-2 192 0,1-2-64 0,0 0-128 15,1-9 192-15,2-5-704 0,3-10-160 0</inkml:trace>
  <inkml:trace contextRef="#ctx0" brushRef="#br0" timeOffset="44295.58">13836 9534 8287 0,'3'0'736'0,"-3"-3"-592"15,2 3-144-15,0 0 0 0,-1 0 736 0,3-2 112 0,-2-1 32 0,1 3 0 16,4-4-48-16,-2 2-16 0,-1-1 0 0,1 3 0 16,-5 0 16-16,2 0 0 0,-4 0 0 0,2 0 0 15,-3 0-128-15,-1-4 0 0,2 4-16 0,-1 0 0 16,-2 0 192-16,1-1 32 0,1-3 16 0,1 4 0 15,-5-3-144-15,5 1-16 0,-3-2-16 0,2-1 0 16,-6 2-368-16,4-1-80 0,1 3-16 0,-1-3 0 0,-4 4-288 0,0-2 0 16,-3 2 0-16,0 0 0 0,-2 0 0 0,0 0 0 15,-3 2 0-15,-1 2 0 0,1 1 0 0,-2 0 0 16,1 2 0-16,1 2 0 0,-4-1 0 0,2 1 0 16,1 2 0-16,1-3 0 0,0 1 0 0,3 0 0 15,-4 3 0-15,1-2 0 0,3 3 0 0,-2-3 0 16,0 0 0-16,4 1 0 15,-3 1 128-15,1-1-128 0,3 1 0 0,-3 0 0 0,2-2 416 0,3 4-32 16,1-2 0-16,-1-3 0 0,0 5 224 0,0-5 32 16,4 6 16-16,0-4 0 0,1 3-272 0,-4-2-64 15,3 2-16-15,1 0 0 0,-1-2-96 0,1 2-16 0,1 3 0 0,-1-4 0 16,4-3 128-16,0 2 0 0,2 1 16 0,0-3 0 16,1 2 16-16,3-1 0 15,-1-1 0-15,2-1 0 16,-2 1-160-16,0-1-48 0,4 0 0 0,-2-1 0 15,2 5-144-15,-4-3 0 0,0 2 0 0,2-1 0 16,0-3 0-16,0 1 0 0,2 0 0 0,-1-1 0 16,1 1 0-16,0-4 0 0,0-1 0 0,-2 1 128 15,3-1-128-15,-1-4 0 0,1 0 144 0,2 3-144 16,-1-3 176-16,1-3-48 0,0 3 0 0,2-2 0 16,-3-2 32-16,4 1 0 0,-1 1 0 0,-2-5 0 15,4 4-32-15,0-3-128 0,1 1 192 0,-3 0-64 16,0-2-128-16,0 2 0 0,2 1 0 0,-2-3 0 0,-4 0 0 0,2 2 0 15,1 0 0-15,-1-2 0 0,2 3 0 0,-6-1 0 16,1 0 0-16,0-4 0 0,1 6 0 0,-1-6 0 16,-2 4 0-16,-2 1 0 0,0-1 0 0,-1 2 0 15,-4-2 128-15,0 1-128 0,0 2 0 0,-4-1 0 16,-1 3 0-16,-2 0 0 0,2 0 0 0,0 3 0 16,-4-1 0-16,0 2 0 0,-3 1 0 0,2-2 0 15,-4 4 0-15,-2 0 0 0,2 2 0 0,-3 0 0 16,-3-1 0-16,3 6 0 0,0-2 0 0,-1 1 0 15,1 1 0-15,-1-1 0 0,1 3 0 0,0-2 0 16,3 0 0-16,0 0 0 0,1-2 0 0,1 0 0 16,2-1 0-16,-2 4 0 0,1-1 0 0,1 0 0 0,1 0 0 0,0 0 0 15,1 2 0-15,1-2 128 0,-2 0-128 0,0 0 0 16,2-2 0-16,0 2 128 0,4-2-128 0,-4 2 0 16,2 0 0-16,1-2 128 0,2 4-128 0,-3-1 0 15,2-2 192-15,3 1-64 0,-4 1 0 0,2 1 0 16,4-4 48-16,2 5 0 0,-4-3 0 0,3 2 0 15,2 0 16-15,-1-4 0 0,1 2 0 0,0 0 0 16,2-4-16-16,0 1 0 0,5 1 0 0,1-3 0 16,-3-1-176-16,4-1 160 0,2 0-160 0,-16-7 160 15,0 0-160-15,0 0 0 0,92 5 144 0,-92-5-144 0,0 0 0 16,112-17 144-16,-112 17-144 0,88-19 0 0,-88 19 128 16,96-24-128-16,-96 24 0 0,84-25 0 0,-84 25-192 15,85-38-112-15,-85 38-16 0,84-49-17584 16</inkml:trace>
  <inkml:trace contextRef="#ctx0" brushRef="#br0" timeOffset="70772.17">2319 6883 6447 0,'0'6'576'0,"0"-1"-576"0,0-5 0 0,0 3 0 15,0-1 736-15,0 0 32 0,0 5 16 0,0 2 0 16,-2 3 176-16,1 2 16 0,-3-2 16 0,2-3 0 16,-5 1 416-16,6-3 96 0,-6-2 16 0,5 0 0 15,-2-3-64-15,-1 0-16 16,2-2 0-16,-1 0 0 0,2 0-640 0,-5 0-128 0,6-2-32 0,-8 0 0 16,4 1-464-16,-4-5-176 0,0 3 0 0,1-2 144 15,-1 1-144-15,0-1 0 0,-3 2 0 0,0-1 0 16,1 1 0-16,-6-3 0 0,-2 5 0 0,0-3 0 15,-1 4 0-15,-2 0 0 16,1 5 0-16,0-1 0 0,2 5-128 0,-2 1 128 0,2 2 0 0,-4 2 0 0,6 2 0 16,-1 1 0-16,1 2 0 0,-1 4 0 15,4 3-224-15,-3 0 80 0,3 6 16 0,4-3 0 0,-1 3 128 0,6-1 0 16,-2 0 0-16,5 2 0 0,2-5 0 0,0 2 0 16,5-6 0-16,8-3 0 0,-6-3 0 0,5-5 0 15,3 1 0-15,1-3 0 0,5-6 0 0,-4-3-128 16,3-2 128-16,1-5-192 0,1-1 0 0,1-6-16 15,1-2 0-15,-1-7 0 0,0 2 0 0,-1-5 0 16,3-1 0-16,-6-4 0 0,2 3-112 0,-4 0 0 16,1-6-16-16,-4 1 0 15,3 1-256-15,-8-1-48 0,5 0-16 0,-6 4 0 0,1 0 224 0,0 0 48 0,-1 7 16 0,-4 2 0 16,1 8 192-16,0 4 48 0,-5 6 0 0,0 2 0 16,0 5-16-16,0 4 0 0,-5 6 0 0,0 4 0 15,1 7 144-15,-4 3 0 16,1 7 128-16,-2 8-128 0,2 9 704 0,-2 8 64 0,2 0 0 0,2 3 16 15,-4 7-176-15,4-1-32 16,-3-1-16-16,1-1 0 0,0-4-208 0,0-3-32 0,1-6-16 0,-2-5 0 16,-1-3-160-16,-2-9-16 0,1 2-128 0,-6-9 192 15,1 2-192-15,-5-4 0 0,3-5 0 16,-6-1 0-16,6-6-128 0,0-7 128 0,-1-7 0 0,2 1 0 16,6-6-192-16,-2-6 192 0,3-6-192 15,0-2 192-15,4-5-688 0,2-7-16 0,3-4-16 0,0-6 0 0,7-3 256 0,-2-4 48 16,7-1 16-16,-1-4 0 0,4-1 256 0,3-5 144 15,6 0-160-15,0-2 160 0,4-1-128 0,2 4 128 16,-2 5 0-16,1 7-144 0,-1 5 144 0,2 3 0 16,-4 10 0-16,-3 9 0 0,3 2 0 0,-3 7 144 15,-4 5-16-15,2 0-128 0,-21 0 1024 0,0 0 80 16,0 0 32-16,0 0 0 0,115 3-176 0,-115-3-16 16,0 0-16-16,0 0 0 0,118-12-608 0,-118 12-128 15,0 0-32-15,105-28 0 0,-105 28-160 0,0 0 0 16,97-42 0-16,-72 29 0 0,-4 2 0 0,-1-5 0 0,-6 2 0 15,4 1 0 1,-8-3 160-16,-1-2 96 0,3 3 32 0,-7-6 0 0,2 3-96 0,-7 1-32 0,2-2 0 0,-4 1 0 16,-1 3-160-16,-6-3 0 0,-3-1 0 0,-2 2 0 15,0 5-208-15,0-2-32 0,-3 5 0 0,-1 0 0 16,-3 4-48-16,2 5-16 0,-2 3 0 0,0 6 0 16,-1 2 160-16,3 6 144 15,-2 6-208-15,2 3 80 0,1 0 368 0,1 11 80 0,-1 1 0 0,3 7 16 16,4-1 224-16,2 4 32 0,4-1 16 0,2-1 0 15,6-3-288-15,2-3-64 0,4-5-16 0,3-3 0 16,6-3-240-16,4-6 0 0,1-2 0 0,-23-21 0 16,0 0-384-16,101 33-64 0,-101-33 0 15,0 0-16-15,106-2-832 0,-106 2-176 0,0 0-16 0,88-38-16 32,-61 19 224-32,0-4 32 0,-1-3 16 0,0-4 0 0,-4 4 576 0,-2-5 112 0,4-6 32 0,-1-1 0 0,-4 0 128 0,2-4 48 15,-4-2 0-15,2-1 0 16,1 3-256-16,-1-1-48 0,-2 2-16 0,1 5 0 15,-1 1 16-15,0 9 0 0,-3 3 0 0,4 6 0 0,-8 6 640 0,2 8 0 16,-3-1 128-16,0 10 0 0,0 2 816 16,-1 1 160-16,-4 7 48 0,3-1 0 0,0 3 144 15,-6 3 48-15,3 0 0 0,-1 1 0 16,-3 1-640-16,-3 5-112 0,1 1-16 0,-1 3-16 0,-3-3-304 0,3 3-64 0,-4-1-16 0,0 0 0 16,0-4-176-16,-2 2 128 0,4-3-128 0,-7-3 128 15,5 0 32-15,-2-2 0 0,2-4 0 0,-1-3 0 16,2-2-160-16,-2-3 0 0,2-4 0 0,3-3 0 15,-1-2 0-15,3 0 0 0,1-6 0 0,0 1 0 16,0-2-272-16,5-3-96 0,-2-4-16 0,6-2 0 16,2-1-384-1,1-6-96-15,2 4-16 0,3-5 0 16,1-1 304-16,2-4 64 0,3-3 16 0,3 1 0 0,-3-2 304 0,3-4 192 0,-3 2-208 0,3 1 80 16,-3 1 128-16,-1-1 0 0,3 8 0 0,-6 2 0 15,2 3 0-15,-6 9 0 0,1 1 128 16,-6 6-128-16,-1 5 448 0,-2 2 32 0,2 3 0 0,-9 7 0 0,2 2 544 0,-2 4 128 31,0-1 0-31,-2 9 16 0,2 0-336 0,-4 2-64 0,1 4 0 0,1-3-16 0,2 3-432 0,0 1-96 16,0 0-16-16,2 0 0 0,1-2-208 0,1-3 0 15,3-2 0-15,0-3 0 0,-2 1 0 0,7-5 0 16,-1-1 0-16,4 1 0 0,3-7 0 0,4-3 0 16,-1-2 0-16,-21-7 0 0,0 0 0 0,0 0 0 15,108-7 0-15,-108 7 0 16,0 0-128-16,84-44 128 0,-54 22-192 0,-4-5 192 0,2 1-144 0,-6-2 144 15,1-1 0-15,-2-4-144 0,0 0 144 0,-7 1 0 16,3 1 0-16,-5-4 0 0,-1 4 0 0,-2-4 0 0,-1 5 0 16,-4-1 0-16,-3 3-192 0,3-1 64 0,-8 2 0 0,-1 1 0 15,0 2 128-15,-4 1-160 0,1 6 160 0,-6 5-160 16,3-1 160-16,-3 12 0 0,0 2 0 0,0 3 0 31,-3 6 496-31,0 3 16 0,3 4 16 0,-4 6 0 16,2 3 320-16,1 0 64 0,3 9 16 0,3-4 0 15,0 0-240-15,0 3-48 0,4-1-16 0,2 1 0 16,1 1-224-16,2 2-32 0,5-2-16 0,-3-2 0 16,5-2 64-16,2 0 16 0,5-3 0 0,0-2 0 15,6 1-144-15,7-5-32 0,-27-22 0 0,0 0 0 16,99 47-496-16,-99-47-96 0,0 0-32 0,125-3 0 16,-125 3-1600-1,0 0-320-15,121-35-64 0,-121 35-11168 0</inkml:trace>
  <inkml:trace contextRef="#ctx0" brushRef="#br0" timeOffset="71034.64">5172 6129 22111 0,'-6'7'976'0,"1"-3"208"0,2 1-944 0,1-2-240 15,2 1 0-15,-4 1 0 0,4 0 1168 0,-5 8 192 16,-2 6 48-16,-3 10 0 0,-6 10-688 0,-1 2-128 0,1 10-16 0,-1-1-16 16,3 3 480-16,1 8 112 0,-1 1 0 0,6 3 16 15,-1 3-176-15,6 1-32 0,-3-1-16 0,3 2 0 16,-1 0-432-16,4 1-96 0,4-1-16 16,-4 1 0-16,5 1-400 0,2-3-144 0,2 1 0 0,-4-2 0 31,5-2-1456-31,-1-5-272 0,0-5-64 0,-2-11-12880 0</inkml:trace>
  <inkml:trace contextRef="#ctx0" brushRef="#br0" timeOffset="71390.5">4738 7119 22111 0,'-6'-11'976'0,"3"2"208"0,6 2-944 0,-3 2-240 16,6 5 0-16,-3-3 0 0,2 3 1376 0,4-2 224 15,5-2 64-15,7 1 0 0,2 3-752 0,-2 0-144 16,1 0-16-16,1 3-16 0,0-3-464 0,-23 0-80 16,0 0-32-16,0 0 0 0,130-8 256 0,-130 8 48 15,0 0 16-15,133-19 0 0,-133 19-256 0,90-16-48 16,-90 16-16-16,96-17 0 0,-96 17-160 0,92-20-224 16,-92 20 48-16,0 0 16 15,112-26-272-15,-112 26-48 0,0 0-16 0,0 0 0 0,96-26 304 0,-79 23 48 0,-5 3 16 0,2 7 0 16,-5 1-80-16,0 3-16 0,-2 6 0 0,-4 1 0 15,4 4 48-15,-5 4 16 0,1 6 0 0,-3 3 0 16,0 5 160-16,0 1 0 0,0 5 0 0,0-1 0 16,-3 2 144-16,3-3 16 0,0 1 0 0,0-2 0 15,0 1-160-15,3-2 128 0,-3-4-128 0,2-1 128 16,2-3-1344 0,-1-2-256-16</inkml:trace>
  <inkml:trace contextRef="#ctx0" brushRef="#br0" timeOffset="71721.14">6576 7056 25791 0,'-10'-4'1152'0,"4"-1"224"0,3 0-1104 0,1 1-272 0,2 1 0 0,-3 1 0 0,1-1 384 0,-1-3 0 16,-3-2 16-16,-6-1 0 0,-7 0-208 0,-5 4-64 15,-3 3 0-15,0 6 0 0,-3 1 576 0,2 4 96 16,-2 0 32-16,4 4 0 0,0 0 624 0,2 4 128 16,-1 0 16-16,3 4 16 0,1-1-880 0,2 2-176 0,5 3-48 0,0 1 0 15,3 2-208-15,1 3-48 16,5 0-16-16,1 4 0 0,4 3-112 0,0-3-128 0,5 2 176 16,2 1-176-16,4-1 144 0,4-2-144 0,5-1 0 0,6-6 144 15,0 2 48-15,5-6 0 0,-31-24 0 0,72 37 0 16,-72-37-192-16,87 22 0 0,-87-22 0 0,92 14 0 15,-92-14-128-15,98 0-128 0,-98 0 0 0,97-14-16 32,-97 14-976-32,84-31-192 0,-84 31-32 0,64-47-9344 0,-36 19-1872 0</inkml:trace>
  <inkml:trace contextRef="#ctx0" brushRef="#br0" timeOffset="71925.1">5992 6554 11055 0,'-47'14'976'0,"18"-5"-784"15,1 3-192-15,9-7 0 0,8-1 5440 0,6-1 1056 16,-2-1 208-16,-7 5 32 0,-7 2-4848 0,-2-1-976 16,6-1-192-16,7-5-32 15,6-4-4080-15,8-5-832 0,4-3-144 0,10-6-48 0</inkml:trace>
  <inkml:trace contextRef="#ctx0" brushRef="#br0" timeOffset="73703.78">7759 6934 11967 0,'-12'3'1072'0,"7"-3"-864"0,0 4-208 0,1-4 0 0,1 0 1168 0,1 0 192 16,0 0 48-16,1 0 0 0,-5-4-304 0,3 4-48 16,-6-3-16-16,-3-2 0 0,1 5-1040 0,-4-4-304 15,-4 4-16-15,-4 0 0 0,-3 4 64 0,-6 4 16 16,-8 1 0-16,-3 5 0 0,-6 3 432 0,2 4 64 16,2 2 32-16,-2 0 0 0,6-1 560 0,5 3 112 15,1-3 32-15,9-3 0 0,3-1 64 0,2-2 16 16,7-1 0-16,2-3 0 0,7 2-592 0,0-1-112 15,5 1-32-15,5-6 0 0,0 6-336 0,7-2-288 0,1 2 48 16,2 4 16 0,6 3-208-16,2-4-32 0,-23-17-16 0,52 40 0 0,-52-40 336 0,61 40 144 0,-61-40-128 0,75 40 128 15,-75-40 192-15,89 47 128 0,-89-47 32 0,92 45 0 16,-92-45 272-16,0 0 48 0,89 54 16 0,-80-41 0 16,-4 1 128-16,-7 1 16 0,-6 3 16 0,-8-1 0 15,-7-1 64-15,-8 1 16 0,-9 1 0 0,-9-1 0 16,0 0 96-16,-8 4 32 0,-4 2 0 0,-5-4 0 15,-1-1-480-15,3-6-112 0,8-2-16 0,6-6 0 16,4-1-448-16,8-3-240 0,5-3 32 0,7-6-11888 16,8 0-2384-16</inkml:trace>
  <inkml:trace contextRef="#ctx0" brushRef="#br0" timeOffset="90144.02">2267 9324 6895 0,'0'0'0'0,"-4"0"0"16,2 0 0-16,2 0 0 0,-1 0 640 0,-1 3 160 15,2-1 32-15,-7 0 64 0,5-1 256 0,-3-1 64 16,2 0 16-16,3 0 0 0,0 0-224 0,0-1-48 16,0-3-16-16,3 1 32 0,2-3-336 0,-5 3-64 0,4 1 0 0,1-1 16 15,-3-1 224-15,-1 4 32 0,1 0 16 0,2 0 32 16,-4 0 64-16,1 0 16 0,1 0 0 0,0 0 48 15,1 0-224-15,-3 4-32 0,4-4-16 0,1 3 32 16,-3-1-256-16,1 5-48 0,3 2-16 0,1 1 48 16,-2 2-176-16,0 6-16 0,2 1-16 0,0 5 32 15,0 1-144-15,-2 6-16 0,2-2-16 0,-2 3 32 16,4 1-192-16,-4 0 0 0,4 2 0 0,-4 0 0 16,2 0-176-16,-2-4 176 0,-1 5-160 0,1-1 160 15,-3-2 0-15,0-1-192 0,-1-4 192 0,-1-2-128 16,4 2 128-16,-4-2-208 0,0-5 80 0,0 1 128 0,0-4-192 15,0-1 192-15,2-3-192 0,-1-5 192 0,5-1 0 0,-6 1 0 16,5-5 0-16,0-3 0 0,2-1-272 0,-2-5 64 16,4 0 16-16,0-7 0 15,1-2-272-15,2-4-48 0,1-4-16 0,0-4 0 0,0-6 240 0,2-3 48 16,3-1 16-16,3-6 0 0,-4 2 224 0,4-2 0 16,-2-5 0-16,-1 4 0 0,1 1 0 0,-4-5 0 15,3 2 0-15,-4 1 0 0,3 6 0 0,-5 6 0 16,2 11 0-16,-1 4 0 0,-3 7 0 0,-1 4 0 15,-6 6 0-15,-1 2 0 0,1 2 0 0,-3 8 128 16,0 3-128-16,0 3 0 0,0 6 160 0,0 4-160 16,-3 3 128-16,3 11-128 0,3 4 0 0,-3-1 0 0,0 7 0 15,0-3 0-15,0 3 0 0,2 2 0 16,2-2 0-16,1-3 0 0,2 3 0 0,-2-5 0 0,7-5 0 0,-3-4 0 16,0-6 0-16,-1-10 0 0,3 1 0 0,1-11 0 15,-1 2-128-15,-1-10 128 0,0-4 0 0,3-5 0 16,-5-4 0-16,3-7 0 0,1 0 0 0,-1-8 0 15,1-2 0-15,0-2 0 0,-2-7 0 0,3 0 0 16,-5-5 160-16,4-3 0 0,2-1 0 0,0-1 0 16,0-7 16-16,2 3 0 0,1-3 0 0,-1 1 0 15,0 4-176-15,-1 2 0 0,3-2 144 0,-1 5-144 16,4 4 0-16,-3 6 0 0,-4 3 0 0,3 3-128 16,-3 6-880-16,2 3-160 0,-2 5-48 0,3 1-10368 15</inkml:trace>
  <inkml:trace contextRef="#ctx0" brushRef="#br0" timeOffset="90584.4">3534 9529 12895 0,'-6'16'576'0,"-1"-6"112"0,6-1-560 0,1-4-128 16,0-3 0-16,0-2 0 0,3 3 1280 0,2 3 208 15,4 1 48-15,0 1 16 16,1 3-688-16,2-4-144 0,1 0-16 0,1-4-16 0,0 2 128 0,-2-1 16 15,2-4 16-15,0 0 0 0,1 0 240 0,1-2 32 0,1-1 16 0,4-1 0 16,-21 4-368-16,0 0-64 0,0 0 0 0,89-31-16 16,-66 19-528-16,-1-2-160 0,-22 14 0 0,0 0 0 31,0 0 0-31,86-67 0 0,-67 50 0 0,-5 0 0 0,0-1-128 0,-4 3 128 0,-3-3 0 0,-3 1-144 16,-1 1-112-16,-3-1-32 0,-3-1 0 0,-2 1 0 15,-2-2 16-15,-4 5 0 0,-1-2 0 0,-2 2 0 16,0 4 32-16,-3-3 16 0,-4 5 0 0,-2 4 0 15,2 3 224-15,-1 6 0 0,-1 3-160 0,-5 6 160 16,4 11 0-16,1-1 0 0,0 6 128 0,6 1-128 16,-1 0 448-16,8 4 0 0,1 0 0 0,6 0 0 15,3 2 112-15,0-3 16 0,5-2 16 0,4 1 0 0,3-5-256 0,-2 3-48 16,6-5-16-16,0 2 0 0,5-7 16 0,-4-4 0 16,2-3 0-16,6 0 0 0,3-5-288 0,-28-9 0 15,0 0 0-15,113 12 0 0,-113-12-272 0,97-9-16 16,-97 9 0-16,110-22 0 15,-110 22-1040-15,94-39-208 0,-94 39-32 0,84-57-7008 16,-84 57-1408-16</inkml:trace>
  <inkml:trace contextRef="#ctx0" brushRef="#br0" timeOffset="91055.89">4461 8641 12895 0,'-6'10'1152'0,"1"-1"-928"0,5-4-224 0,0 0 0 16,0-1 2080-16,-3 5 368 0,-1 6 80 0,-1 10 16 15,0 10-288-15,-2 8-48 0,2 4-16 0,1 0 0 16,2 2-976-16,2 5-192 0,0 3-32 0,4 4-16 16,1 4-64-16,0 3-16 0,7 5 0 0,-3-2 0 15,0-8-288-15,1 3-64 16,3 0-16-16,-5 1 0 0,1 2-400 0,0-6-128 0,-4-2 0 0,-2-5 0 15,3-8 0-15,-6-6-144 0,3-7-16 0,-6-5 0 16,3-8-672-16,-6-3-144 0,3-6-32 16,-2-5 0-16,1-2 48 0,-1-6 16 0,5-2 0 0,-4-5 0 15,4-4-160-15,4-6-48 0,-1-6 0 0,3-1 0 16,2 0 576-16,1-6 96 0,0-5 32 0,1 0 0 16,6-7 448-16,0-5 0 0,5-1 0 0,-1-1 0 0,5 0 0 0,1 0 128 15,4 6 0-15,1 6-128 0,-5 4 256 0,-26 33-48 16,0 0-16-16,77-57 0 0,-58 51 256 0,-3 10 64 15,-1 1 0-15,-1 6 0 0,-2 1 192 0,2 5 32 16,-3 6 16-16,1 3 0 0,2 5 256 16,-2 1 48-16,-3 1 16 0,0 2 0 0,-4 1-384 0,-2 2-80 0,-3 3-16 15,0-5 0-15,-3 4 160 0,-6 0 16 0,0 2 16 0,-4-2 0 16,-5 2-208-16,-8 0-64 0,-4-2 0 0,-3-4 0 16,-9-1-240-16,-3-9-48 0,-4-5-16 0,0-12 0 15,1-9-208-15,-1-11 0 0,2-11 0 0,2-11 0 31,1-11-448-31,7-8-128 0,11-6-16 0,4-2-17664 0</inkml:trace>
  <inkml:trace contextRef="#ctx0" brushRef="#br0" timeOffset="100540.36">2669 11006 5519 0,'-19'0'496'0,"3"0"-496"0,2 0 0 0,6 0 0 32,3 0 1104-32,1 0 128 0,1 0 32 0,-4-2 0 0,-2 2 528 0,-3-5 128 0,1 3 0 0,8-5 16 15,-1 2-816-15,4 2-160 0,4-6-48 0,-1 4 0 16,2 0 112-16,4-1 0 0,-4-1 16 0,1 4 0 16,-1 1 112-16,-2-1 0 0,3 6 16 0,-5 2 0 0,5 2 32 0,-6 4 0 31,0 1 0-31,0 4 0 0,1 3-368 0,1 3-80 0,3 6-16 0,-3 5 0 0,0 0-528 0,3 6-208 15,-3 3 176 1,-1 1-176-16,1 1 0 0,2 4 0 0,-4 5 0 0,0-1 0 0,0 2 0 0,0 3 0 16,0 1 0-16,0-2 0 0,0-6-176 0,0-1 176 15,1-2-160-15,-1 2 160 16,4-6-976 0,-1-3-112-16,3 0 0 0,-3-5-16 0,2 0-1264 0,-1 0-256 0,-2-2-64 0,3-7-8416 0</inkml:trace>
  <inkml:trace contextRef="#ctx0" brushRef="#br0" timeOffset="100964.18">2505 11670 4607 0,'-8'0'400'0,"-3"0"-400"0,8 0 0 0,3 3 0 16,-4-3 2192-16,1 0 368 0,-2 5 64 0,-6-1 0 15,2-1-592-15,-3 3-128 0,7-1-32 0,2 0 0 16,3 2-1488-16,3-2-384 0,2 2 0 0,4 2 128 15,0-2-128-15,3 2-128 0,4 3 128 0,4 0-192 16,-20-12 192-16,0 0 0 16,84 33 0-16,-84-33 0 0,0 0 384 0,124 21 0 15,-124-21 0-15,101 5 0 0,-101-5-128 0,92-5 0 0,-92 5-16 0,0 0 0 16,124-21-240-16,-124 21 0 0,0 0-144 0,110-23 144 0,-110 23 0 16,0 0 0-16,106-22 0 0,-106 22 0 0,0 0 0 0,101-21 0 15,-101 21 0-15,0 0 0 0,0 0 0 16,106-18 0-1,-86 13 0-15,-3-3 0 0,-3 4 0 0,-4-5 0 0,1-1 0 0,-4 1 0 0,0-3 0 0,-4-2 0 16,-3 0 0-16,-5 0 0 0,-2-1 128 0,-3-1 64 16,-6 4 0-16,-3 3 16 0,-4 4 592 0,-3 5 112 15,0 7 32-15,-6 5 0 0,1 5 16 0,2 6 16 32,-1 3 0-32,2 4 0 0,-2 3-32 0,6 2-16 0,1-1 0 0,4 6 0 0,2-1-448 0,3-3-96 0,3 3 0 15,3-4-16 1,1-1-368-16,5-2 0 0,4-1 0 0,5-3 0 15,1-4-128-15,1-5 128 0,5 4-128 0,3-7 128 32,4-6-464-32,-21-10-16 0,0 0 0 0,89 18 0 15,-89-18-1008-15,0 0-208 0,120-21-32 0,-120 21-11152 0</inkml:trace>
  <inkml:trace contextRef="#ctx0" brushRef="#br0" timeOffset="101184.49">3847 11448 22111 0,'-3'18'976'0,"1"-4"208"15,2 0-944-15,0-4-240 0,2-3 0 0,1-3 0 0,2 4 1344 0,2 10 208 16,6 4 48-16,6 13 16 0,0 9-768 0,2 1-144 16,0 4-48-16,-4-2 0 0,2 2-656 0,-1-4 0 15,3-1 0-15,-2-1 0 0,4-3 0 0,3-3 0 16,3-4 0-16,-3-5 0 0,6-2-160 0,-6-4 160 15,0-1 0-15,-3-7-8960 16,-6-2-1696-16</inkml:trace>
  <inkml:trace contextRef="#ctx0" brushRef="#br0" timeOffset="101429.56">4015 11550 23951 0,'-23'13'1056'0,"9"-4"224"0,5 0-1024 0,1 0-256 0,4-4 0 0,-1 4 0 16,5-1 1792-16,-9 10 288 0,-3 8 64 0,-2 14 16 15,-3 7-832-15,-1 3-176 0,4 1-16 0,0-1-16 16,2-1-976-16,3-2-144 0,4 2 0 0,-2-4-192 16,5-1-1088-1,-1-1-224-15,-2-3-32 0,1-1-16 0,2-3-608 0,2-4-112 0,0-3-32 0,2-6-8640 16</inkml:trace>
  <inkml:trace contextRef="#ctx0" brushRef="#br0" timeOffset="101688.3">4814 11078 19343 0,'-10'17'848'0,"5"-7"192"0,1 3-832 0,1-5-208 16,1 1 0-16,2-4 0 0,-3 9 896 0,3 5 144 0,-6 9 32 0,1 12 0 15,-4 7-800-15,2 4-144 16,2 1-128-16,-4 4 144 0,1 3 32 0,2 5 0 0,-2 4 0 0,4 4 0 16,1-3 896-16,1-2 176 0,4-5 32 0,-2-2 16 15,3-1-464-15,3-7-80 0,0 2-32 0,3-10 0 16,0-3-720-16,0-8-160 0,5-3-32 0,0-7-13568 15</inkml:trace>
  <inkml:trace contextRef="#ctx0" brushRef="#br0" timeOffset="101892.51">4349 11550 16575 0,'-7'0'1472'0,"5"0"-1168"16,4 0-304-16,2 3 0 0,-1-1 2640 0,2-2 480 15,2 5 80-15,7-2 32 0,4 6-912 0,-18-9-176 16,0 0-32-16,90 21-16 0,-90-21-1648 0,0 0-448 16,119 9 128-16,-119-9-128 0,110-9 0 0,-110 9 0 15,127-21 0-15,-127 21 0 0,117-31-304 0,-117 31-16 16,109-39 0-16,-109 39-10080 16,100-45-2016-16</inkml:trace>
  <inkml:trace contextRef="#ctx0" brushRef="#br0" timeOffset="102568.6">6634 11241 11055 0,'5'-8'976'0,"-3"-1"-784"0,5 0-192 0,-6 4 0 15,3-4 0-15,-1 6-208 0,3-6 32 0,-3 0 16 16,6-6 384-16,1-6 80 0,-1 0 16 0,-2 3 0 16,-5 4-96-16,-4 2-16 0,-2 4 0 0,-3 1 0 15,0 0 1632-15,-5 1 320 0,4 1 64 0,-6-2 16 16,1 0 0-16,1-1 0 0,2-1 0 0,-4-2 0 0,2 3-1264 0,-2-3-240 15,0-1-48-15,-2 3-16 0,2 4-672 0,-7 0 0 16,2 1 0-16,2 8 0 0,-4 1 0 0,2 4 0 16,1 5 0-16,-3 3 0 0,4 1 0 15,-1 8 0-15,4 3 0 0,0 4 0 0,6 6 0 0,-4 4 192 16,5 6-32-16,3 5 0 0,-1 10-160 0,3 3 0 16,0 4 144-16,-1 0-144 0,3 4 0 0,-4 0 0 15,3-3 0-15,1-8 0 0,1-1-192 0,3-6 0 16,-1-4 0-16,3-5 0 15,1 1-1248-15,-2-9-256 0,3-2-48 0,-8-10-10112 0</inkml:trace>
  <inkml:trace contextRef="#ctx0" brushRef="#br0" timeOffset="102897.64">6175 11607 12895 0,'0'5'576'0,"0"-1"112"0,6 1-560 0,-3 0-128 0,2-1 0 0,1 3 0 16,2 3 1072-16,6 4 176 0,11 7 32 0,6 10 16 16,0 1-672-16,6-3-144 0,-2-6-32 0,0-1 0 15,-35-22-448-15,0 0-128 0,106 30-16 0,-106-30 0 16,0 0-448-16,92-5-96 0,-92 5-16 0,0 0 0 16,0 0-144-16,89-33-48 0,-71 24 0 0,-3-1 0 0,3-4 896 15,-4 1 336-15,0 0-16 0,-1-3 0 0,3 5 672 16,-2-1 128-16,4 4 32 0,-5-1 0 0,1 7-768 0,2 0-128 15,-5 2-48-15,1 4 0 0,-2 5-208 16,-3 4 0-16,2 3 0 0,-7 3 0 16,5 7 208-16,-7 6 112 0,0 3 0 0,0 3 16 0,0-1 880 0,-6 3 192 15,3 0 16-15,-1-2 16 0,3 0 96 0,-1-5 0 16,2-3 16-16,2-4 0 0,5-3-1232 0,1-4-320 16,5-2 0-16,0-8-13632 0</inkml:trace>
  <inkml:trace contextRef="#ctx0" brushRef="#br0" timeOffset="103478.88">7474 10910 31327 0,'-20'44'1392'0,"8"-13"272"0,3-1-1328 0,4-11-336 0,2-2 0 0,3-3 0 15,0 7 768-15,0 16 96 0,0 20 16 0,-5 22 0 16,1 6-560-16,1 2-128 0,-3-3 0 0,1-1-16 0,-4-3-176 0,1-5 0 16,1 0 0-16,0-5 0 15,-5 0 0-15,3-8 0 16,0 1 0-16,4-11 0 0,-4 2 0 0,2-10 128 0,2-2-128 0,2-9 192 16,1-7-528-16,-2-5-112 0,8-11 0 0,-1-1-16 15,4-6-2064-15,4-6-416 0,3-6-64 0,3-5-32 16,6 0-608-16,-23 14-128 0,52-40-32 0,-52 40 0 31,68-43 2208-31,-68 43 448 0,75-44 96 0,-75 44 16 0,0 0 1040 0,113-54 352 0,-113 54 0 0,0 0 0 0,106-56 1600 0,-106 56 320 16,75-40 64-16,-75 40 16 0,70-40 496 0,-70 40 96 15,0 0 32-15,99-61 0 0,-99 61-864 0,0 0-192 16,96-57-16-16,-96 57-16 0,54-49-704 0,-33 26-144 0,-9-3-16 0,-1 5-16 16,-4-3-272-16,-5 0-48 0,-4-3-16 0,-5 0 0 15,2-3-160-15,-9 2-16 0,-2-3-16 0,-1-1 0 16,-3-1-192-16,-1 7-32 0,-1-2-16 0,-1 2 0 31,-1 9-240-31,-1 5 128 0,-1 1-128 0,0 8 0 0,0 3 0 0,3 7 0 0,-3 3 0 0,0 7 0 16,3 10 128-16,1 4-128 0,-3 9 0 0,6 7 0 15,-2 7 128-15,4 7-128 0,1 5 0 0,4 2 0 16,-2 2 0-16,7-1 0 0,5 3 0 0,2-2 0 16,7-9 0-16,4-8 0 0,4-5 0 0,6-12 0 15,5-5 0-15,4-8 0 16,-30-23 0-16,77 30 0 0,-77-30-560 0,101 1-144 0,-101-1-48 0,118-36 0 15,-118 36-1808-15,133-80-384 0,-72 27-64 0,-7 5 0 16,-9-5 464-16,-3-1 112 0,-6-3 0 0,-1-4-7600 16</inkml:trace>
  <inkml:trace contextRef="#ctx0" brushRef="#br0" timeOffset="103676.18">7090 10849 30399 0,'-54'-8'1344'0,"18"2"288"0,6 3-1312 0,13 1-320 0,4-1 0 0,8-1 0 15,-4-1 1216-15,-5 0 192 0,-8-7 16 0,1-6 16 31,3-4-2256-31,8-5-448 0,7 1-80 0</inkml:trace>
  <inkml:trace contextRef="#ctx0" brushRef="#br0" timeOffset="109038.8">2690 13286 10127 0,'-3'-7'896'0,"3"5"-704"16,0-1-192-16,0-1 0 0,0 3 1040 0,0-3 176 15,3 2 48-15,-3-5 0 0,0-1-304 0,0 2-64 16,-3 3-16-16,1 3 0 15,-2 0 144-15,1 5 48 0,-1 2 0 0,3 4 0 0,-6 4 432 0,0-1 96 16,0 5 0-16,2-1 16 0,-4-1-80 0,4 6 0 16,1-2-16-16,2 1 0 0,2 5-688 0,2 6-144 31,2 0-32-31,-3 10 0 0,6 4-528 0,-5 7-128 0,2 4 0 0,-1 8 0 0,2 0 0 0,-5 0-176 16,0-3 48-16,0-2 0 15,4-4-736-15,-4-3-144 0,5-3-16 0,-5-9-16 16,4-4-1072-16,1-1-192 0</inkml:trace>
  <inkml:trace contextRef="#ctx0" brushRef="#br0" timeOffset="109463.17">2404 14120 10127 0,'-5'-8'896'0,"2"2"-704"0,3 3-192 0,3-1 0 16,-1 4 1248-16,1 0 224 0,1-5 32 0,1 2 16 15,4-3-208-15,3 5-32 0,5 2-16 0,-1 5 0 16,2 2-1040-16,6 1-224 0,-1 0 0 0,-23-9 0 16,0 0 0-16,94 29 0 0,-94-29 0 0,0 0 0 15,118 14 384-15,-118-14 128 0,0 0 0 0,119-12 16 0,-119 12 320 0,0 0 64 16,101-36 16-16,-101 36 0 0,0 0-224 0,89-49-64 16,-89 49 0-16,0 0 0 0,75-61-256 0,-53 38-64 15,1 1-16-15,-2-3 0 0,0 1-304 0,-6-2 0 16,3 0 0-16,-3-1 0 0,-4 1 0 0,1 0 0 15,-7 0 0-15,-1 0 0 0,-4 2 224 0,-4 1-64 16,-1 2-16-16,0 4 0 0,-4 3 496 0,0 5 112 16,-3 2 16-16,2 7 0 0,1 0 64 0,-1 9 32 15,-1 6 0 1,2 3 0-16,1 6-240 0,-3 6-48 0,4 1-16 0,2 4 0 0,-2-4-176 0,2 9-16 0,1 4-16 0,3 5 0 16,1-2-224-16,0-4-128 0,0-1 128 0,5-7-128 15,2-4 0-15,2-5 0 0,6-3 0 0,6-6 0 16,0-4 0-1,-21-13 0-15,0 0-144 0,98 1 144 16,-98-1-1008-16,0 0-128 0,111-31-16 0,-111 31-16 16,0 0-1456-16,105-57-304 0,-105 57-48 0,57-44-9216 0</inkml:trace>
  <inkml:trace contextRef="#ctx0" brushRef="#br0" timeOffset="109683.49">3819 13584 14735 0,'6'3'640'0,"-6"3"160"0,3-3-640 0,-3 4-160 0,5 0 0 0,-5-4 0 0,4 6 1968 0,1 0 352 16,4 12 80-16,-1 3 16 0,5 2-272 0,1 6-48 15,0-6-16-15,-2 3 0 0,2-1-704 0,0-2-144 16,3 1-16-16,-3-5-16 0,3 3-384 0,1-6-80 16,-1-2-16-16,1 1 0 0,-1-1-464 0,1-3-112 15,-1-5-16-15,-3 3 0 0,0-2-128 0,-2-1 0 16,0 0-192-16,-1-6 192 15,1 6-1376-15,-3-4-160 0,-4-1-16 0,4-1-13744 0</inkml:trace>
  <inkml:trace contextRef="#ctx0" brushRef="#br0" timeOffset="109904.49">4093 13587 9215 0,'-7'-12'816'0,"5"2"-656"0,-1 6-160 0,1-1 0 15,2 5 1568-15,0 0 288 0,0 3 48 0,-2-1 16 16,1 7 1344-16,-5 5 288 0,-2 5 48 0,-5 5 16 16,-4 3-1520-16,0 4-304 0,-3 2-64 0,3 0-16 15,-4 2-992-15,0 3-192 0,2 2-32 0,-2 0-16 16,4 7-480-16,-3-5 0 0,3 2 0 0,0 1 0 16,3-7-704-16,-2 8-16 0,0-3-16 0,4-3 0 15,-2 2-1792-15,5-9-352 0</inkml:trace>
  <inkml:trace contextRef="#ctx0" brushRef="#br0" timeOffset="110123.99">4562 13168 28559 0,'-11'36'1264'0,"8"-10"272"0,-2-1-1232 0,1-6-304 0,4-7 0 15,0-2 0-15,0 6 832 0,0 9 128 0,0 23 0 0,0 13 16 32,-3 11-1936-32,-1 1-400 0,2 2-80 0,-3-4-16 15,-4 2-576-15,6-5-112 0,-2 2-32 0,-2-4 0 0,5-3 1680 0,2-2 336 0,0-4 160 16,0-3-5664-16,0-7-1040 0</inkml:trace>
  <inkml:trace contextRef="#ctx0" brushRef="#br0" timeOffset="110343.87">4239 13593 28559 0,'0'7'1264'0,"0"-2"272"0,4 0-1232 0,-4 4-304 16,5-6 0-16,-1 2 0 0,1 2 1472 0,5 2 256 15,8 5 32-15,6 3 16 0,4-3-1200 0,2 0-256 16,-30-14-32-16,0 0-16 15,97 14-848-15,-97-14-160 0,0 0-32 0,115-10-16 16,-115 10-304-16,94-18-48 0,-94 18-16 0,105-22-12416 16</inkml:trace>
  <inkml:trace contextRef="#ctx0" brushRef="#br0" timeOffset="110956.9">5480 13812 8287 0,'-2'7'736'0,"-1"-2"-592"16,6 0-144-16,-3-5 0 0,0 6 1264 0,0-3 208 16,2 6 64-16,2 5 0 0,-1 7-224 0,6-4-32 15,-1 1-16-15,3-8 0 0,1 2-656 0,0-3-128 0,4-4-32 0,0-5 0 16,1 0 672-16,2 0 128 0,2-2 32 0,-2-5 0 16,2 2 240-16,-3-4 48 0,-1 1 16 15,-1-4 0-15,-1-2-688 0,3-4-128 0,-8 1-16 0,-1-1-16 16,0 1-528-16,-2-6-208 15,-2 4 176-15,-5-2-176 0,0 2 0 0,-4-2 0 16,-1 0 0-16,0-1 0 0,-4 4-272 0,-3-1 0 0,-2 2 0 16,-3 1 0-16,-1 7-640 0,1 1-128 15,-6 2-32-15,1 3 0 0,1 3 352 0,-2 7 64 0,-3 5 16 16,3 7 0-16,-3 9 512 0,3 5 128 0,-3 4 0 0,2 3 0 0,5 3 720 16,-4 6 176-16,2 7 48 0,4 3 0 0,3 2 128 0,0 2 16 15,2-2 16-15,3-4 0 0,4-5-640 0,5-3-128 16,3-5-16-16,8-9-16 15,6-4-304-15,4-8 0 0,10-3-208 0,-31-20 80 16,0 0-1728-16,112 11-320 0</inkml:trace>
  <inkml:trace contextRef="#ctx0" brushRef="#br0" timeOffset="111444.86">6573 13530 22111 0,'-14'23'976'0,"5"-11"208"0,0 2-944 0,6-6-240 0,-1-2 0 0,3-3 0 16,-3 4 1728-16,-5 0 288 0,-1 10 64 0,-2 1 16 15,-6 4-1200-15,1-4-256 0,-2-1-32 0,0 1-16 16,1-4-592-16,-1-2 0 0,-2 2-144 0,2-2 144 16,-2 5-128-16,2-3 128 0,-4 4 0 0,2-1 0 15,4 6 320-15,-6-2 144 0,0-2 32 0,3 7 0 16,0-3-96-16,3 1-16 0,0 4 0 0,1-2 0 15,2 5-384-15,3-5 0 0,8 1 0 0,0-5 0 16,3-4 0-16,5-3 0 0,2-1 0 0,7-5-176 0,-2-4 176 0,5-5-192 16,6 0 192-16,0-5-192 15,-23 5-352-15,0 0-80 0,0 0-16 0,97-52 0 0,-76 31 400 0,-4-2 80 16,1 2 16-16,-1-7 0 0,1 2 144 0,1-5 0 16,-2-4 0-16,1 0 0 0,-1-1 0 0,1-4 0 15,-1 0 0-15,-3-2 0 0,3-2 0 0,-3-3 0 16,0 0 0-16,0-2 0 0,2 1 896 0,-6-6 128 15,6-2 0-15,-2-2 16 16,-4 10-1872-16,3-5-384 0,1 5-80 0,-4 11-16 16,1 7 928-16,-3 13 192 0,-4 14 48 0,-4 6 0 0,0 9 144 0,-9 7 0 15,0 8 0-15,-3 4 0 0,-2 12 640 0,-2 11 144 16,1 2 48-16,-1 5 0 0,2 2 48 0,0 0 16 16,0 3 0-16,2-2 0 0,3-1-512 0,1-6-112 0,2-3-16 0,1-7 0 15,3 2-128-15,1-9-128 0,2 0 192 0,6-5-192 16,-1-4 0-16,6-6 0 0,-2-6 0 0,4-7 0 31,2-1-656-31,1-8-48 0</inkml:trace>
  <inkml:trace contextRef="#ctx0" brushRef="#br0" timeOffset="111648.9">7203 13561 22111 0,'-7'25'976'0,"1"-8"208"0,2 2-944 0,-1-1-240 15,1-4 0-15,1-2 0 0,-1 7 1872 0,-3 12 336 16,-5 20 64-16,-7 15 16 0,-2 9-720 0,4-4-144 16,-4-5-16-16,5-3-16 0,4-4-1136 0,-2-8-256 15,5-8 0-15,1-3 0 16,4-5-896 0,-1-9-160-16,5-3-32 0,2-11-8704 0,5-3-1728 0</inkml:trace>
  <inkml:trace contextRef="#ctx0" brushRef="#br0" timeOffset="111868.86">7650 13013 25791 0,'-6'8'1152'0,"3"-1"224"0,3 0-1104 0,-4-2-272 0,4 4 0 0,0-4 0 15,0 8 1712-15,0 0 272 0,4 17 64 0,-8 7 16 16,3 4-1056-16,-3 1-224 0,-1 7-32 0,0 0-16 15,-2 3-736-15,1 4 0 0,0 1 0 0,4 3-208 16,-3 0 208-16,5 5 0 16,0-2-160-16,5-4 160 0,0 0 0 0,0-5 0 0,2 0-144 0,2-5 144 15,0-6-896-15,-1-4-128 16,3-4-32-16,1-8-13536 0</inkml:trace>
  <inkml:trace contextRef="#ctx0" brushRef="#br0" timeOffset="112372.5">7402 13601 21183 0,'0'12'944'0,"5"-6"192"0,2 2-912 0,4-4-224 0,-3-4 0 0,1 3 0 0,3-3 720 0,13 2 112 15,-25-2 0-15,87 9 16 31,-87-9-1184-31,104 9-240 0,-104-9-64 0,93 8 0 16,-93-8-720-16,0 0-160 0,125 0-16 0,-125 0-16 0,0 0 1232 0,119-12 320 0,-119 12 0 0,0 0 0 16,106-23-192-16,-106 23 32 0,0 0 0 0,87-26 0 31,-87 26-1456-31,0 0-304 0,0 0-48 0,0 0-16 0,0 0 1312 0,0 0 256 0,0 0 48 0,0 0 16 31,0 0-512-31,0 0-96 0,0 0-32 0,40 33 0 0,-54-7 1136 0,2 2 240 0,-2 4 32 0,2 3 16 16,-2 1 512-16,5-1 96 0,1 3 32 0,1-1 0 15,1 5 208-15,5-6 64 0,1 1 0 0,1-2 0 16,5-4 64-16,2-1 32 0,3-4 0 0,3-4 0 0,-4-1-656 0,6-7-128 16,0 0-16-16,-1-2-16 0,3-6-80 0,-4-1-16 15,3-3 0-15,-3-6 0 0,2-1 672 0,3-6 128 16,-2-3 16-16,1-3 16 0,-1 1 144 0,1-8 32 16,-3-2 0-16,3-2 0 0,-1-7-400 0,-1 6-80 15,-2-3-16-15,-4 1 0 0,-1 5-656 0,-2-9-144 16,-2 2-32-16,-5-6 0 0,0 5-208 0,-3-3 0 15,-3-1 0-15,-2-2 0 0,-1 0-240 0,-1 3 16 16,-3 2 0-16,-1 4 0 0,0 6-96 0,-1 6 0 16,1 7-16-16,-4 7 0 15,1 1-288-15,0 10-48 0,-1 6-16 0,-1 2 0 16,2 3-336-16,1 1-64 0,0 2 0 0,4 0-16 16,3 1-1280-16,4-2-256 0</inkml:trace>
  <inkml:trace contextRef="#ctx0" brushRef="#br0" timeOffset="112829">8805 13626 18431 0,'-9'10'1632'0,"6"-6"-1312"0,1 1-320 0,2-2 0 0,2 1 1600 0,1-2 256 0,-1-2 64 0,5 6 0 16,-2 1-976-16,4 6-192 0,-6 4-48 0,3 2 0 15,-6 2-1088-15,-4 5-240 0,2 0-32 0,-5 4-16 0,2 1 1520 0,-4 2 304 16,4 2 64-16,-2 0 16 0,0 2 240 0,0-4 64 16,2-2 0-16,2 0 0 0,-3-4-1040 0,3-5-208 15,-2-4-32-15,1-1-16 16,-1-3-768-16,0-7-160 0,-2-2-16 0,1-5-16 0,1-3 304 0,-2-6 64 16,6-1 16-16,-3-4 0 0,4-6 112 0,0-4 32 15,4-6 0-15,1-1 0 0,3 0 192 0,5-8 0 16,-3-1 0-16,6-3 0 0,-2-2 192 0,5-8 16 15,5 1 16-15,-1-5 0 0,3-6 288 0,0-3 64 16,2 0 16-16,2 5 0 0,-4 7 80 0,-2 7 16 16,1 15 0-16,-3 6 0 0,-4 9-320 0,-4 6-64 0,-2 6-16 0,-3 3 0 15,-1 6 208-15,-1 4 32 0,2 5 16 0,-2 1 0 16,2 3-112-16,1 2-32 0,2-1 0 0,1 2 0 16,1 0-272-16,-1 0-128 0,3-2 128 0,3-1-128 15,0-3 0-15,2-5 0 0,0 3-192 0,-21-12 192 16,0 0-1136-1,0 0-96-15,84 14-32 0,-68-17 0 0,-1 1-1296 0,-3-7-256 16,2-3-48-16,-8 0-10688 0</inkml:trace>
  <inkml:trace contextRef="#ctx0" brushRef="#br0" timeOffset="113078.98">7054 13164 18431 0,'-16'7'1632'0,"9"-5"-1312"0,5-2-320 0,4 0 0 15,3 0 480-15,-3 0 32 0,-2-2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07-25T21:01:36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1:01:46.052"/>
    </inkml:context>
  </inkml:definitions>
  <inkml:trace contextRef="#ctx0" brushRef="#br0">5222 15680 0</inkml:trace>
  <inkml:trace contextRef="#ctx1" brushRef="#br0">27829 5703 9215 0,'-9'-4'816'0,"2"-1"-656"0,5 5-160 0,-1 0 0 0,3-4 448 0,-4 4 48 15,-1-5 16-15,-5-4 0 16,-3-1-512-16,1-2 0 16,2 0 0-16,1 1 0 15,0-1-320-15,1 0-176 0,-1 3-16 0,0-1-16 16,1 1 528-16,-1 2 0 0,-3 0 0 0,1 0 0 0,2 5 736 0,-5-1 48 15,2-1 16-15,4 4 0 0,-5 0-160 0,-2 0-48 16,-3 4 0-16,-3-4 0 0,-1 5-384 0,-3-2-80 16,1-1 0-16,-2 2-128 0,0 1 0 0,-6-2 0 15,6 6 0-15,-4-2 0 0,3 0 0 0,0 2 160 16,1 3-160-16,0-3 128 0,0 5-128 0,-2 1 128 16,-3 1-128-16,1 5 128 0,-5 0 0 0,0-2-128 0,1 4 192 15,-3-3-64-15,-1 3 384 0,-1 0 80 0,1 3 16 0,-2-2 0 16,-4 1 304-16,1 1 64 0,-2 3 16 0,4-1 0 15,3 4 80-15,2-3 16 0,1 3 0 0,3-1 0 16,1 0-192-16,3-5-16 0,0 0-16 0,2 4 0 16,3-2-544-16,-5-2-128 0,4 4 0 0,-2-2-16 15,-2 3-176-15,-3-1 0 0,-1-1 0 0,-1-1 0 16,0 2 288-16,-2-3-32 0,0 0 0 0,2 0 0 16,0 3 512-16,2 0 80 0,1 3 32 0,1 2 0 15,4 3 16-15,-1-2 0 0,0 8 0 0,0-4 0 16,3 5-416-16,2-1-80 0,2 6-16 0,-4-1 0 15,6 2-208-15,5-3-48 0,0 3-128 0,6-6 192 0,3 1-48 0,6-3-16 16,-3-43 0-16,18 92 0 0,-18-92 64 0,22 84 16 16,-22-84 0-16,30 78 0 0,-30-78-48 0,33 75-16 15,-33-75 0-15,33 77 0 0,-33-77 48 0,32 75 16 16,-32-75 0-16,26 75 0 0,-26-75-16 0,26 73 0 16,-26-73 0-16,26 71 0 0,-26-71 0 0,28 72-16 15,-28-72 0-15,37 69 0 0,-37-69-48 0,0 0-128 16,74 94 192-16,-74-94-64 0,0 0-128 0,88 75 0 15,-88-75 0-15,0 0 0 0,87 58 0 0,-87-58 0 16,0 0 0-16,89 47 0 0,-89-47 0 0,0 0 0 16,94 36 128-16,-94-36-128 0,0 0 0 0,92 35 0 15,-92-35 0-15,0 0 128 0,96 40-128 0,-96-40 0 16,0 0 144-16,101 53-144 0,-101-53 0 0,0 0 144 0,101 48-144 0,-101-48 0 16,0 0 128-16,103 53-128 0,-103-53 0 0,0 0 0 15,110 54 128-15,-110-54-128 16,78 33 0-16,-78-33 0 0,85 33 0 0,-85-33 0 0,95 35 0 0,-95-35 0 15,108 26 0-15,-108-26 0 0,115 17 0 0,-115-17 0 16,102 14 0-16,-102-14 0 0,105 7 0 0,-105-7 0 16,98 7 0-16,-98-7 0 0,92 10 0 0,-92-10 0 15,92 16 128-15,-92-16-128 0,89 21 0 0,-89-21 0 16,89 23 0-16,-89-23 0 0,87 17 0 0,-87-17 0 16,80 12 0-16,-80-12 0 0,89 5 0 0,-89-5 0 0,96 0 0 15,-96 0 0-15,98 4 0 0,-98-4 0 0,104 5 0 16,-104-5 0-16,99 4 0 0,-99-4 0 0,93 5 0 0,-93-5 0 15,83 3 0-15,-83-3 0 0,88 2 0 0,-88-2 0 16,87 5 0-16,-87-5 0 0,94 4 0 0,-94-4 0 16,113 3 0-16,-54-6 0 0,4 3 0 0,2-5 0 15,-8-1-144-15,-3-1 144 0,-2 2 0 0,1-4-160 16,-5 4 160-16,1-2 0 0,-49 7 0 0,101-7 0 16,-101 7 0-16,101-1 0 0,-101 1 0 0,101-2 0 15,-101 2 0-15,98-5 0 0,-98 5 0 0,89-11 0 16,-89 11 0-16,89-10 0 0,-42 1 0 0,-5 0 0 15,-42 9 0-15,81-8 0 0,-81 8 0 0,84-9 0 0,-84 9 0 16,84-2 0-16,-84 2 0 0,83-7 0 0,-83 7 0 0,81-3 0 16,-81 3 176-16,71-6-176 0,-71 6 192 15,73-8-192-15,-73 8 128 0,72-4-128 0,-72 4 0 0,69-7 0 16,-69 7 0-16,75-3 0 0,-75 3 0 0,80-9 0 16,-80 9 0-16,89-5 0 0,-89 5 0 0,94-9 0 15,-94 9 0-15,91-12 0 0,-91 12 0 0,80-12 0 16,-80 12 0-16,75-14 0 0,-38 5 0 0,1 0 0 15,-7 1 0-15,4-6 0 0,2 3 0 0,5-4 0 16,-2 4 0-16,2-4 0 0,5-1 0 0,-4-3 0 16,1 1 0-16,-4-1 0 0,-5 0 0 0,-2 2 0 15,0-4 0-15,-5 0 0 0,1-2 0 0,-1 2 0 0,2-7 0 0,-4 2 0 16,5-2 0-16,-4-1 0 0,-1-3 128 0,0-2-128 16,2-1 0-16,-6 2 0 0,5-6 0 0,-1 3 0 15,-5-6 0-15,1 0 0 0,-4-5 0 0,-1-2 0 16,-1 4 0-16,-1-2 0 0,-4-2 0 0,1 6 0 15,-3-1 0-15,0 4 0 0,-8-2 0 0,1 1 0 16,0 0 0-16,-4 1 0 0,0 0 0 0,-3-5 0 16,2-2 0-16,-3 0 0 0,1-2 0 0,-4-5 0 15,1 5 0-15,-6 1 0 0,2 4 0 0,-6 1 0 16,1 1 0-16,-2 0 0 0,-2 5 0 0,-2-1 0 16,0 2 0-16,-1-3 0 0,1 6 0 0,4-5 0 15,-2 3 0-15,0-2 0 0,6-1 0 0,-3-2 0 0,1 3 0 16,-4-1 0-16,7 2 0 0,-5-3 0 0,1 3 0 0,-1 4 0 15,3 3 0-15,-6-1 0 0,1 2 0 0,-5 2 0 16,0 3 0-16,-2 1 0 0,2 1 0 0,-6 0 0 16,3 2 0-16,-3-2 0 0,-3 2 0 0,1-2 0 15,-1 3 0-15,-5-1 0 0,3-2 0 0,-7 4 0 16,4 0 0-16,-3-6 0 0,-3 4 0 0,3-6 0 16,-4-1 0-16,2 2 0 0,-1-6 0 15,4-5 0-15,2 4 0 0,5-4 0 0,2-1-128 0,4-3 128 16,3-4 0-16,-2 3 0 0,2 0 0 0,-8 3 0 15,1 2-256-15,-7 4 32 0,-3 1 16 0,-15 13 0 0,-3 6-160 0,-22 8-16 16,-18 8-16-16,-20 7 0 16,-9 6-1216-1,-22 10-240-15</inkml:trace>
  <inkml:trace contextRef="#ctx1" brushRef="#br0" timeOffset="1602.61">1333 4595 6447 0,'-14'-2'576'0,"5"-3"-576"16,0 3 0-16,4-1 0 0,5 3 704 0,-3 0 16 15,-1 0 16-15,-3-4 0 0,-3 2-192 0,-4-5-32 16,-2 2-16-16,0 0 0 0,2 1-160 0,1-4-16 16,-3 6-16-16,2-1 0 0,2-1 640 0,1 4 128 15,-1 0 16-15,2 5 16 0,-3-1-240 0,-1 4-48 16,-1 5-16-16,4-3 0 0,-3 4 160 0,-1 3 48 16,1 1 0-16,-4 6 0 0,4 1 80 0,-3 1 0 15,-2 5 16-15,3-1 0 0,2 5-352 0,-3 1-80 16,3 2-16-16,-2-1 0 15,6 5-144-15,-3-2-48 0,5 0 0 0,-1-3 0 0,4 1-144 0,0-2-48 0,5 3 0 0,-4 1 0 16,2 0-64-16,2 0-16 0,2 3 0 0,-2 1 0 16,4 0 240-16,-3-3 32 15,3-1 16-15,-1-1 0 0,3-1 16 0,-6-1 0 0,3 1 0 0,2-1 0 16,-3-3 64-16,1 3 16 16,3-2 0-16,1 0 0 0,3-4-96 0,2-1-16 0,6-4 0 0,-1-2 0 15,-17-24-272-15,0 0-64 0,0 0-128 0,84 66 192 16,-84-66-192-16,0 0 0 0,0 0 0 0,97 30 0 15,-97-30 0-15,0 0 128 0,93 5-128 0,-93-5 0 16,0 0 0-16,110 4 144 0,-110-4-144 0,76-4 128 0,-76 4-128 0,73-3 0 16,-73 3 0-16,0 0 128 0,91-11-128 0,-67 6 0 15,-1-2 0-15,-6-2 0 0,3 2 0 0,-3-3 0 16,4-1 0-16,-4-1 0 0,3-2 192 0,0-3 16 31,-2 3 0-31,1-4 0 0,5 1-48 0,-1-4-16 0,0 4 0 0,3-6 0 0,4 4-16 0,-4-4-128 16,2-1 192-16,-2 1-64 15,-4 1-128-15,1-1 0 0,-2 2 0 0,-11 0 128 0,1-1-128 0,-6-1 0 16,-1-3 0-16,-6 0 0 0,0 0 0 0,-3-1 0 16,-4-4 0-16,-1 0 128 0,-4-6 0 0,0-1 0 0,-7 1 0 15,2-1 0-15,-7 1-128 0,3-1 160 0,-7 1-160 0,2-3 160 16,-3 0-160-16,5-1 0 0,0 6 0 0,0-2 0 16,-1 1 0-16,5 2 0 15,-1 1 128-15,6 0-128 16,-4 5 0-16,3-1 0 0,4-3 0 0,-3 6 0 15,3-2 0-15,0-1 0 0,2 1 0 0,-2-2 0 32,5 2-672-32,-3-1-64 0</inkml:trace>
  <inkml:trace contextRef="#ctx1" brushRef="#br0" timeOffset="9564.85">2704 15700 11967 0,'0'0'1072'0,"4"-5"-864"0,-4 3-208 0,1-1 0 15,3-1 464-15,-1 1 48 0,6-4 16 0,0-6 0 31,5-4-864-31,3 0-176 0,-3 3-48 0,-2 0 0 0,-3 2-80 0,-2-1-32 0,0 5 0 0,-4 2 0 0,3-2 960 0,-5 3 192 16,3-2 32-16,-1 0 16 0,-1-2 688 0,-2 2 144 16,0 2 32-16,-2-1 0 0,-1 0-160 0,-2 4-16 15,-2-5-16-15,-2 2 0 0,-2 5-304 0,-6-4-64 16,3 2-16-16,-10 2 0 0,1-3-528 0,-3 3-96 16,-2 5-32-16,-2-3 0 15,3 0-400-15,-3 3-80 0,-1 4 0 0,-1-3-16 0,4 5 192 0,0-2 144 16,1 5-192-16,-1-2 192 0,2 5 0 0,-1 4 0 15,1-2 0-15,4 4 0 0,-3-2 0 0,3 5 0 16,2 2 0-16,3-2 0 0,1 0 0 0,6-3 0 0,1 1 0 16,0-5 0-16,9-19 0 0,0 0 0 0,6 58 0 0,-6-58 0 15,0 0 0-15,40 52 0 0,-40-52 0 0,0 0 0 16,66 54 176-16,-66-54-176 0,0 0 192 0,82 64-192 16,-82-64 128-16,59 49-128 0,-59-49 0 0,70 52 0 15,-70-52 0-15,69 54 0 0,-69-54 0 0,72 47 0 16,-72-47-192-16,66 34 0 0,-66-34 0 0,0 0 0 15,70 34 64-15,-70-34 128 16,0 0-208-16,0 0 80 0,0 0 304 0,0 0 64 0,0 53 16 0,-25-43 0 16,-2 2 640-16,-10 0 128 0,-5-1 16 0,-7 1 16 15,-1-1 240-15,-9-3 48 0,1 1 16 0,-1-2 0 16,-2-2-256-16,-2 0-48 0,4-5-16 0,1 0 0 0,4-1-912 16,6-6-128-16,7 0-160 0,10-6-15488 15</inkml:trace>
  <inkml:trace contextRef="#ctx1" brushRef="#br0" timeOffset="10366.65">3825 15258 15663 0,'0'0'1392'0,"3"0"-1120"16,-3 1-272-16,2-1 0 0,1 0 288 0,1 0 0 15,-4 0 0-15,0 0 0 16,0 0-1056-16,0 0-192 0,0 0-64 0,0 0 0 31,0 0 144-31,0 0 32 0,0 0 0 0,0 0 0 0,0 0 1408 0,0 0 272 0,0 0 64 0,-9 39 16 0,-3-36 736 0,-2-1 144 16,0-2 16-16,-2 0 16 0,2 0-224 0,-5-2-32 15,7 2-16-15,-9-3 0 0,2 3-832 0,2-4-160 16,-6 4-48-16,2-2 0 0,-2 2-656 0,-1 0-144 16,1 2-32-16,-1-2 0 15,-1 4-416-15,3 1-96 0,-1 2 0 0,-1 2-16 0,5-1 448 0,1 1 80 0,-3 1 32 0,4-1 0 16,3 5 288-16,0-5-128 0,0 5 128 0,-2-2 0 15,6 4 0-15,1-1 0 0,0 3 0 0,1-1 0 16,2 1 0-16,-2 2 0 0,4 0 0 0,3 1 0 16,1-2 176-16,0 5 144 0,1 0 16 0,3 3 16 15,-4-27 224-15,5 61 64 0,-5-30 0 0,3 4 0 16,-1 1 32-16,-4-1 16 0,2 7 0 0,-6 0 0 16,-1 1-96-16,-4 3-16 15,1-3 0-15,-3 4 0 0,3-2-176 0,1-1-32 0,-3 0-16 0,2-4 0 0,-1-2-160 16,1-2-48-16,1 1 0 0,0-4 0 0,-3-2-144 0,2-4 0 15,1-5 0-15,0-3 0 0,0-1 0 0,1-2 0 16,3-6 0-16,-4 2 0 0,5-1 0 0,-1-4 0 16,2-2 0-16,3 2 128 0,-6-2 64 0,3 0 16 15,1 0 0-15,0-1 0 16,1-1-208-16,1-3 0 0,0 0 0 0,0 0 0 0,0 0 0 0,0 0 0 16,0 0 0-16,0 0-160 0,0 0 160 0,0 0 176 15,85 20-48-15,-85-20 0 0,61-9 0 0,-61 9 0 16,78-11 0-16,-78 11 0 0,98-12-128 0,-98 12 0 15,106-12 144-15,-106 12-144 16,94-10-784 0,-94 10-240-16</inkml:trace>
  <inkml:trace contextRef="#ctx1" brushRef="#br0" timeOffset="10947.18">4187 15496 21183 0,'-26'4'1888'0,"10"-2"-1504"15,4-2-384-15,5 3 0 0,5-3 1072 0,2 3 144 0,0-3 16 0,-3 2 16 16,1 2-416-16,2-4-96 0,0 0-16 0,0 0 0 31,0 0-1696-31,0 0-352 0,0 36-64 0,0-36-16 16,0 0-144-16,0 0-48 0,-3 30 0 0,-3-21 0 0,-1 1 992 0,-1 2 192 0,-3-3 32 0,-1 5 16 16,0 2 1536-16,-2-1 304 0,3 3 64 0,-6-1 16 15,5 4-96-15,0 0-32 0,1-2 0 0,2 2 0 16,1-4-896-16,-1-1-176 0,4-4-32 0,0 2-16 15,3 2-304-15,2-16 0 0,0 0 0 0,0 0 0 16,0 0-256-16,0 0-48 0,0 0-16 0,33 54 0 16,-33-54-32-16,0 0-16 0,0 0 0 0,0 0 0 0,0 0 544 0,68 35 96 15,-68-35 32-15,0 0 0 0,0 0 144 0,0 0 48 16,71 26 0-16,-71-26 0 0,0 0-288 0,0 0-48 16,74 10-16-16,-74-10 0 0,0 0-272 0,66-2-64 15,-66 2-16-15,0 0-8208 16,76-17-1632-16</inkml:trace>
  <inkml:trace contextRef="#ctx1" brushRef="#br0" timeOffset="11214.33">4351 15627 34095 0,'-19'19'1504'0,"5"-5"320"0,5 3-1456 0,9-17-368 0,0 0 0 0,0 0 0 16,0 0 0-16,9 58 0 0,-9-58 0 0,19 73 0 31,-19-73-1680-31,23 94-304 0,-23-94-64 0,15 98-16 16,-10-50 848-16,-1 3 160 0,-2-1 32 0,1 3 16 0,-3 4 1392 0,0 1 256 0,0-1 64 0,-3-3 16 15,1-2 1072-15,-5-1 224 0,2-4 32 0,0-4 16 16,-2 1-1360-16,-2-4-256 0,2-7-64 0,-2-5-10368 15,9-28-2080-15</inkml:trace>
  <inkml:trace contextRef="#ctx1" brushRef="#br0" timeOffset="12203.54">4982 15188 14735 0,'0'0'1312'0,"0"0"-1056"0,0 0-256 0,0 0 0 16,0 0 160-16,0 0-32 0,0 0 0 0,64 5 0 16,-64-5 592-16,84 0 112 0,-84 0 32 0,120-7 0 15,-59 0-1040-15,-3-1-208 0,-1-1-32 0,-3 0-16 16,-3 0 256-16,-51 9 176 0,85-22-208 0,-85 22 80 16,66-19 848-16,-66 19 176 0,54-25 48 0,-54 25 0 0,42-17 656 0,-42 17 128 15,0 0 16-15,40-16 16 16,-40 16-576-16,0 0-112 0,0 0-32 0,0 0 0 0,0 0-368 0,0 0-80 15,0 0-16-15,0 0 0 0,23 65 48 0,-28-41 0 16,-4 4 0-16,4 7 0 0,1 0-208 0,-3 5-32 16,5 5-16-16,-3 2 0 0,5 2-144 0,-2 5-32 15,2 1 0-15,2-1 0 0,-2 7-48 0,2 2-16 16,-2 2 0-16,3-3 0 16,-3 1 80-16,4-4 16 0,1-5 0 0,-3 4 0 0,5-1 96 0,-2-1 0 15,0-2 16-15,2-5 0 0,-5-2-160 0,1-6-48 16,-3-1 0-16,0 1 0 0,-3-8 80 0,1-2 16 15,-1-3 0-15,-6 1 0 0,4-6-32 0,-2-2 0 0,-2-2 0 0,-1-3 0 16,1 0-64-16,-5-4 0 0,-2-4-128 16,-1 6 192-16,-2-5-192 0,-4-2 0 0,-3 0 128 0,0 0-128 15,0-2 0-15,-6 0 0 0,1-1 128 0,-7-4-128 16,1 5 0-16,-7-1 0 0,1 1 0 0,-2-2 0 16,3 3 0-16,2-6-192 0,3 3 48 0,2-3 0 15,0-3-896 1,8-3-176-16,2 1-48 0,6-4-15568 0</inkml:trace>
  <inkml:trace contextRef="#ctx1" brushRef="#br0" timeOffset="12596.02">6613 15603 20271 0,'-9'3'1792'0,"0"-1"-1424"0,1-1-368 0,4 1 0 16,4-2 704-16,2 0 80 0,-2 0 16 0,0 0 0 16,0 0 848-16,0 0 160 0,0 0 48 0,82-10 0 15,-82 10-1520-15,64-16-336 0,-64 16 0 0,72-17 0 16,-72 17-848 0,83-18-176-16,-83 18-16 0,93-15-16 0,-93 15 64 0,78-13 16 0,-78 13 0 0,84-8 0 15,-84 8 976-15,85 0 0 0,-85 0 0 0,84 5 208 16,-84-5-352-16,83 3-80 15,-83-3-16-15,75 4-9680 0</inkml:trace>
  <inkml:trace contextRef="#ctx1" brushRef="#br0" timeOffset="12815.6">6541 15989 36863 0,'-17'14'1632'0,"10"-3"336"0,5-3-1584 0,2-8-384 16,0 0 0-16,0 0 0 0,0 0 288 0,0 0-32 15,77 21 0-15,-77-21 0 16,104 14-1024-16,-104-14-224 0,124 4-32 0,-124-4-16 16,119-4-1328-16,-119 4-256 0,106-9-48 0,-106 9-16 15,110-14 688-15,-110 14 128 0,99-19 16 0,-99 19-4256 0,94-24-864 16</inkml:trace>
  <inkml:trace contextRef="#ctx1" brushRef="#br0" timeOffset="13255.4">8117 14615 14735 0,'-6'-5'1312'0,"6"5"-1056"0,0 0-256 0,0 0 0 16,0 0 1152-16,0 0 160 0,0 0 32 0,0 0 16 16,0 0-880-16,56-18-176 15,-56 18-48-15,0 0 0 0,0 0-256 0,0 0 0 0,59 44 0 0,-59-44-144 16,0 0 640-16,32 49 128 0,-32-49 16 0,22 48 16 15,-22-48 560-15,20 56 128 0,-20-56 0 0,19 63 16 16,-19-63-576-16,22 63-112 16,-22-63-32-16,23 55-9200 0,-23-55-1840 0</inkml:trace>
  <inkml:trace contextRef="#ctx1" brushRef="#br0" timeOffset="13827">8575 15470 26719 0,'-7'5'2368'0,"2"-3"-1888"0,5-2-480 0,0 0 0 16,0 0 1280-16,0 0 176 15,0 0 16-15,0 0 16 0,0 0-1680 16,0 0-320-16,0 0-80 0,0 0-16 0,0 0-1184 0,0 0-256 0,69-3-32 0,-69 3-16 16,0 0 1120-1,0 0 208-15,0 0 64 0,0 0 0 0,25-26 1184 0,-25 26 240 0,7-14 48 0,-7 14 16 0,0 0 880 0,14-21 160 16,-14 21 32-16,0 0 16 0,0 0-576 0,28-23-112 31,-28 23-32-31,0 0 0 0,0 0-656 0,0 0-144 0,68-21-32 0,-68 21 0 0,0 0-320 0,0 0 144 16,88 4-144-16,-88-4 0 0,0 0 0 0,75 14 0 15,-75-14 0-15,0 0 0 0,72 40 0 0,-72-40-176 16,43 43 176-16,-43-43-160 0,40 54 304 0,-40-54 64 16,37 65 16-16,-37-65 0 0,35 78 464 0,-35-78 80 15,33 82 32-15,-33-82 0 16,33 82-192-16,-33-82-32 16,40 78-16-16,-40-78 0 0,42 73-368 0,-42-73-192 0,44 61 192 0,-44-61-192 31,40 52-832-31,-40-52-288 0,0 0-48 0,54 53-15616 0</inkml:trace>
  <inkml:trace contextRef="#ctx1" brushRef="#br0" timeOffset="14088.6">9493 15266 38703 0,'-43'20'1712'0,"15"-3"352"0,7-1-1648 0,7-6-416 0,5 2 0 0,6-3 0 0,-6 1 640 0,-3 15 64 15,-7 11 0-15,-7 13 0 0,-2 9-704 0,-2-3 0 16,0-1 0-16,3-5 0 16,-5 3-976-16,-3-6-128 0,6 2-32 0,-4-4 0 15,-1 0-688-15,-2 1-144 0,-2-2-16 0,-4 1-16 16,-2-1 1248-16,1-3 256 0,-3 1 48 0,8-1 16 0,3-6 256 0,7-7 176 15,4-1-208-15,6-9-12224 0</inkml:trace>
  <inkml:trace contextRef="#ctx1" brushRef="#br0" timeOffset="14450.41">10032 14261 36863 0,'-18'0'1632'0,"10"4"336"0,-1-2-1584 0,4 5-384 16,5-7 0-16,0 0 0 0,0 0 704 0,0 45 64 15,0-45 16-15,-4 78 0 0,1-20-784 0,1-1-352 0,2 1 32 0,0-13 0 16</inkml:trace>
  <inkml:trace contextRef="#ctx1" brushRef="#br0" timeOffset="18139.34">11734 5300 11967 0,'0'2'1072'0,"2"1"-864"16,1-1-208-16,1-2 0 0,1 0 160 0,4 2-16 15,0 0 0-15,-9-2 0 0,0 0-416 0,0 0-96 16,102 26-16-16,-102-26 0 0,0 0 384 0,96 19 0 15,-96-19 0-15,0 0 0 0,98 12 832 0,-98-12 304 16,0 0 48-16,92 9 16 0,-92-9-544 0,0 0-96 16,0 0-32-16,0 0 0 0,96 3-240 0,-96-3-48 0,0 0-16 0,0 0 0 15,0 0 224-15,0 0 32 0,0 0 16 0,0 0 0 16,0 0-48-16,0 0 0 0,0 0 0 0,0 0 0 16,0 0-448-16,0 0 0 0,0 0 0 0,0 0 0 15,0 0 0-15,0 0 0 0,-2 14-144 0,-22-9 144 16,-1 8 0-16,-2-1-144 0,-5 2 144 0,1 0 0 15,1 0 288-15,-1 1 144 0,-1 1 16 0,-1-4 16 16,5 0 384-16,1-1 80 0,6-2 16 0,0-1 0 16,3 1-304-16,3-2-48 0,2-2-16 0,1 0 0 15,2 1-576-15,3-3 0 0,5 1 0 0,-1-1 0 0,3-1 0 0,0-2-128 16,3 0 0-16,2 0 0 0,4 0 128 0,0 0 0 16,8-4 0-16,-17 4 0 0,0 0 128 0,0 0 16 15,101-28 0-15,-101 28 0 0,0 0-144 0,103-29 192 16,-103 29-192-16,75-16 192 0,-75 16-192 0,0 0 0 15,110-17 0-15,-110 17 0 0,0 0-192 0,78-9 16 16,-78 9 16-16,0 0 0 0,0 0 16 0,0 0 0 16,0 0 0-16,0 0 0 0,32 37 144 0,-41-25 144 15,-5-2-16-15,-2 2-128 0,2 2 320 0,-3-1-32 16,-2-1-16-16,-2-2 0 0,0 4-272 0,-2 2 0 16,1-2 0-16,-5 0 0 0,5-2 0 0,-4-2 0 0,3-1 0 15,-1 3 0-15,1-7 0 0,0 2 0 0,1-1 0 0,1-3 0 16,2-1-208-16,5-2-112 0,1 0 0 0,5-5-16 31,1-1-256-31,5-1-48 0,-1-3-16 0,6-2 0 16,0 0-192-16,4-4-48 0,4-1 0 0,3-4 0 0,0 0-320 0,0-2-80 15,3 2-16-15,-1-1 0 0,0 2 224 0,-1 3 64 0,-1 0 0 0,-3-1 0 16,-1 1 656-16,1-1 144 0,-3 4 32 0,-4 0 0 16,-3 2 400-16,3 0 96 0,-4 2 16 0,-4 1 0 15,3 2 768-15,-3 2 176 0,1 5 16 0,1 0 16 0,-5 0-16 16,5 5 0-16,-5 2 0 0,0-2 0 0,4 4-368 0,-1 0-80 15,1-1 0-15,1 1-16 0,2 3-160 0,-3-7-16 16,6 4-16-16,-3-4 0 0,4 1-384 0,3-3-80 16,1-3-16-16,5 0 0 15,-1 0-1296-15,3-9-256 0,-15 9-48 0,0 0-9936 16</inkml:trace>
  <inkml:trace contextRef="#ctx1" brushRef="#br0" timeOffset="18737.09">12541 4847 17503 0,'-3'4'1552'0,"-1"-4"-1232"16,2 0-320-16,2 0 0 0,0 0 656 0,-1-4 80 16,-5 4 16-16,1 0 0 0,-2-3 0 0,0 1 0 15,4-5 0-15,-3 2 0 0,8 0 416 0,2-4 96 16,-1 0 16-16,6-3 0 0,1-2-320 0,3 2-64 16,-1-2-16-16,3 2 0 15,1-4-256-15,-2 0-48 0,3 3-16 0,1-1 0 0,-4 1-128 0,-5 1-32 16,3 2 0-16,-5 5 0 0,3-2-112 0,-5 5-32 15,-3-2 0-15,0 4 0 0,0 0 32 0,-2 0 0 0,3 6 0 0,-3-3 0 16,2 6-16-16,1 1 0 0,1 2 0 0,1 4 0 16,4 0-272-16,-1 5 160 0,1 0-160 0,2-2 128 15,-1 3-128-15,4 3 0 16,3-1 0-16,-1 1 0 0,2 1 0 0,-18-26 0 16,41 54 0-16,-41-54 0 0,46 57 0 0,-46-57 0 0,47 58-144 0,-47-58 144 15,54 57 0-15,-54-57-160 0,49 58 160 0,-49-58-128 16,40 48-256-1,-23-23-32-15,-5-1-16 0,-1-3 0 0,1 0-656 16,-7-2-128-16,4-2-16 0,-2-3-16 0,0 2-1120 0,0-5-240 0</inkml:trace>
  <inkml:trace contextRef="#ctx1" brushRef="#br0" timeOffset="19036.75">13179 4694 8287 0,'-5'0'736'0,"1"0"-592"0,2 0-144 0,2-2 0 0,0 2 1472 0,-5 0 272 0,2 2 48 0,-6 0 16 16,0 0-272-16,-5 6-64 0,6 1-16 0,-5 5 0 15,3 3 64-15,-2 1 16 0,3 4 0 0,-3 4 0 16,1 1 160-16,-1 0 32 0,0 3 16 0,-4 5 0 15,1 2-464-15,-5 1-112 0,3 2-16 0,-6 0 0 16,2 3-688-16,-1-2-144 0,-4 6-16 0,3-2-16 16,-3 0-160-16,1-1-128 0,1 3 144 0,7-11-144 15,-1-1 0-15,9-7-160 0,6-9 0 0,10-12-16272 16</inkml:trace>
  <inkml:trace contextRef="#ctx1" brushRef="#br0" timeOffset="74659.92">20942 751 10127 0,'0'0'896'0,"0"-4"-704"16,0 4-192-16,0 0 0 0,0 0 496 0,0 0 64 0,0-1 16 0,0-3 0 16,-5 1 560-16,1-3 112 0,-1 3 32 0,2-2 0 15,-3 1 544-15,3-1 112 0,-1 1 32 0,3-3 0 16,1 1-688-16,1-3-144 0,3 0-32 0,-4-1 0 16,0-3-704-16,0 1-144 0,-4-2-16 0,-1 2-16 15,0-2-224-15,-4 4 128 0,-3-2-128 0,-2-2 0 16,-2 0 384-16,-1 2-32 0,-2-1 0 0,-4 3 0 15,-1 1 16-15,-4 0 0 0,0 4 0 0,-5 3 0 16,-2 4 16-16,-2 0 0 0,-3 7 0 0,-3 3 0 16,3-2-96-16,0 6-16 0,0 1 0 0,5 3 0 0,0 0-112 0,0 0-32 15,4 6 0-15,-1-4 0 0,1 3-128 0,5-3 128 16,3 5-128-16,6-3 128 0,4-3 0 0,5 1-128 16,3-1 192-1,5-1-64-15,1-3-128 0,6 0 0 0,2 1 0 0,5-1 0 0,-14-17 0 0,0 0-176 16,0 0 48-16,92 61 0 15,-92-61 0-15,0 0 0 0,107 52 0 0,-107-52 0 0,92 37 128 0,-92-37 0 16,106 44 0-16,-106-44 0 0,103 48 0 0,-103-48 0 16,87 54 0-16,-87-54 0 0,63 61 0 0,-63-61-160 15,38 70 160-15,-27-37-208 0,-4 2-64 0,-4 0-16 16,-3 0 0-16,-3-4 0 0,-4 4 288 0,-4-6 0 16,3-1 0-16,-6-2 0 0,-4-3 304 0,-3 0 112 0,-1-3 32 15,-6-2 0-15,-2 1 112 0,-8-7 16 0,-2 2 16 0,-6-5 0 16,1-6-224-16,-2 3-48 0,-2-6-16 0,2-6 0 15,5 3-112-15,-1-4 0 0,-3-4-16 0,5-2 0 16,4-5-304-16,-1 4-64 0,5-3-16 0,3-1 0 31,7 4-752-31,1-3-160 0,2 5-32 0,5-2 0 0,1-4-800 0,5 5-160 0,6-5-48 16,4 1-6368-16,6-1-1280 0</inkml:trace>
  <inkml:trace contextRef="#ctx1" brushRef="#br0" timeOffset="75036.67">21184 742 8287 0,'-2'-12'736'0,"2"5"-592"15,2-2-144-15,0 2 0 0,3 2 832 0,-3 2 128 16,3-3 16-16,4-6 16 0,3-2 224 0,2-3 64 16,3 3 0-16,-1 2 0 0,0 1 64 0,-2 4 0 15,0 5 16-15,0 2 0 0,-2 2 128 0,0 2 32 0,-2 6 0 0,3-1 0 16,-5 3-240-16,-4 2-64 0,3 3 0 0,-5 6 0 31,3 1-80-31,-9 8-32 0,1 6 0 0,-4 4 0 0,-2 7-272 0,-5 3-48 0,2 4-16 0,-5 3 0 16,-1 4-240-16,1 1-48 0,-1 2-16 15,4 0 0-15,-3-3-272 0,3-2-64 0,-2-5-128 0,6-6 192 16,-4-1-336-16,5 0-80 0,2-6-16 0,2-3 0 16,5-1-1328-1,0-8-272-15,4 4-48 0,-3-7-16 16,6-2-816-16,0-3-160 0,2-6-48 0,-2-5-8512 0</inkml:trace>
  <inkml:trace contextRef="#ctx1" brushRef="#br0" timeOffset="75272.06">20968 1421 17503 0,'-9'-10'768'0,"2"3"176"0,2 5-752 0,2 0-192 15,1 2 0-15,2 0 0 0,0 2 912 0,0 0 160 16,0 1 16-16,0 3 16 0,2 2-144 0,-1 1-16 16,5 0-16-16,2 3 0 0,1-3 32 0,2-2 0 15,4 0 0-15,-15-7 0 0,0 0 128 0,0 0 48 16,107 14 0-16,-107-14 0 0,80 0-176 0,-80 0-16 15,87-2-16-15,-87 2 0 16,84-7-608-16,-84 7-128 0,71-9-32 0,-71 9 0 0,0 0-384 0,92-14-80 16,-92 14-16-16,0 0 0 15,77-14-768-15,-56 11-144 0,-2-1-48 0,2 3 0 16,-2-3-1072-16,-1 1-208 0,1-3-64 0,0 3-8320 0</inkml:trace>
  <inkml:trace contextRef="#ctx1" brushRef="#br0" timeOffset="75665.06">21817 1369 5295 0,'-11'7'0'0,"3"-2"224"0,-1 1-64 0,5-1 0 0,-1-2-160 0,2 1 0 0,-3 1 0 0,-2 7 0 16,-8 7 2048-16,0 6 384 0,-1 3 80 0,0 3 16 15,1-2-512-15,5-1-96 0,3 4-32 0,-1-6 0 16,4 0-112-16,1 0-32 0,-1 0 0 0,2 4 0 0,1-2-464 0,0-2-80 31,2 3-32-31,0-1 0 0,2-2-656 0,0-3-128 0,1 0-16 0,-3-1-16 0,5-2-352 0,-1-5 0 16,-2-3 0-16,1 1 0 0,-3-6 0 0,0-4-256 15,-3 0 64-15,1-3 0 0,-2-3 800 0,-1 0 160 16,2-4 16-16,-3-6 16 0,-1 1-656 0,0-3-144 31,0-6 0-31,2-2 0 0,-2-1-656 0,2-4-128 0,3-2-32 0,2-1 0 16,0-4 816-16,2 2 384 0,5 0-48 0,0-2 0 0,2 2 112 0,3-2 0 31,5 0 16-31,-5 4 0 0,4 1-48 0,0 4-16 0,1 3 0 16,-3 1 0-16,0 4-96 0,2 1-32 0,0 5 0 0,-1-2 0 15,-1 5-64-15,4 0-16 0,-4-1 0 0,1 1 0 16,4 1-192-16,-5 1 0 0,4-2 0 0,-1 2 0 31,1 0-464-31,-1 5-96 0,0-1-16 0,1 3 0 16,-1 0-736-16,6 0-160 0,-6 0-16 0,-17 0-16 16,0 0-864-16,0 0-192 0</inkml:trace>
  <inkml:trace contextRef="#ctx1" brushRef="#br0" timeOffset="75947.85">22305 1387 10799 0,'1'-4'960'0,"-1"-1"-768"15,4 5-192-15,-4 0 0 0,0 0 0 0,0-2 128 16,2-1-128-16,-2-1 0 0,1-1 1296 0,-1 5 160 16,0 0 16-16,-1 0 16 0,1 9 464 0,-2-1 96 15,-5 4 0-15,2 4 16 0,0 2-736 0,-1 2-160 16,-2 1-16-16,1 2-16 0,1 0-688 0,1 3-128 16,-2 2-16-16,0-2-16 0,4 5-112 0,-6-1-32 15,4 1 0-15,1 0 0 0,-1 4-144 0,2-3 0 0,-3 1 0 0,3-5-176 31,-2 3-1056-31,5-1-224 0,-4-4-32 0,4 2-9984 0</inkml:trace>
  <inkml:trace contextRef="#ctx1" brushRef="#br0" timeOffset="76497.77">22756 1501 1839 0,'0'-1'0'0,"0"-3"160"0,0 4-160 0,0 0 0 16,0 0 0-16,0 0 0 0,4 0 992 0,-4 0 160 15,0 0 48-15,1 5 0 0,-1-1 576 0,0 1 112 16,0 4 32-16,0 3 0 0,0-1-464 0,-1 1-96 16,1 2-16-16,-4 3 0 0,4 0-128 0,-5 4-48 0,0 2 0 15,1 0 0-15,1 6-304 0,-3-1-64 0,1 2-16 0,-2-2 0 16,2 3-560-16,-4-5-224 0,4 0 176 0,-4-3-176 16,1-2 0-16,1-4 0 15,-2 1 0-15,2-4 0 0,3-6 0 0,-3 1 0 0,6-4 0 16,-3-5 0-16,3 0 0 0,1-5 0 0,1 1 0 0,3-6 0 15,-1-2 0-15,2-2-128 0,4-7 128 0,0 2 0 16,1-2-320-16,3-5-16 0,0-2 0 0,3-2 0 16,-2 4 144-16,4-5 48 0,-1-1 0 0,0 5 0 15,1-3 144-15,1 4 0 0,-2-5 0 0,1 3 0 16,-1 0 0-16,1 0 0 0,-3 7 0 0,-2 4 128 16,-1 3-128-16,-4 5 144 0,1 7-144 0,-9 2 160 0,2 2 768 15,-4 5 160-15,2 2 16 0,-7 1 16 0,5 4 224 0,-5 3 32 16,1 1 16-16,-3 5 0 0,2-3-816 0,-4 7-176 15,3 0-16-15,-5 3-16 0,3 1-368 0,0 4 0 16,-1 2 0-16,2-2-128 16,4-1-416-16,2 1-80 0,3-3-16 0,5 2-8992 15,7 1-1808-15</inkml:trace>
  <inkml:trace contextRef="#ctx1" brushRef="#br0" timeOffset="77064.3">23488 1594 14735 0,'0'-9'1312'0,"0"4"-1056"0,2 0-256 0,-2 1 0 16,0 1 896-16,0-3 128 15,0-2 32-15,-2-10 0 0,-3 1 400 0,-4-2 80 0,0 3 0 0,-3 2 16 16,-2 11 304-16,-2 1 64 0,-1 5 16 0,-2-1 0 16,0 7-576-16,-2 0-112 0,3 3-32 0,-4-2 0 15,1 8-352-15,0-1-80 0,5 0-16 0,-1 4 0 16,3-2-480-16,3 6-96 0,4-6-32 0,4 4 0 15,3-1-160-15,2-4 0 0,5 4 0 0,1-6-176 16,6-2-320-16,-14-14-64 0,0 0-16 0,0 0 0 16,93 40-256-16,-93-40-64 0,0 0-16 0,83-5 0 15,-83 5-96-15,0 0-16 0,72-26 0 16,-51 13 0-16,-2 0 64 0,-2-5 0 0,1 1 0 0,-4 1 0 0,1-1 464 0,-4-1 112 16,1 3 0-16,-3 1 16 0,-4 1 176 0,-2-1 16 15,1 9 16-15,-4-3 0 0,0 8 160 0,-2 0 0 16,0 3 0-16,-1 4 0 0,-1 3 640 0,-1 4 128 15,0 4 0-15,0 1 16 0,-4 11-96 0,0 1-32 16,-3 7 0-16,0 4 0 0,1 7-352 0,-6 8-80 16,0 4-16-16,-3 4 0 0,3 1-208 0,0-2 0 15,-1-3 0-15,-3-3 0 0,4-3 704 0,-2-6 64 16,-2-3 0-16,-7 1 0 0,-2-6-256 0,-5-6-32 0,1 0-16 16,0-9 0-16,5 2-16 0,-3-7-16 15,3-4 0-15,4 1 0 0,4-4 128 0,4-7 16 0,5-6 16 0,1-1 0 16,4-3-400-16,6-4-192 0,1-5 160 0,3-2-160 15,8-7 0-15,1-5-240 0,2-6 32 0,7-2 0 16,3-6 64-16,7-4 16 0,8-5 0 0,-1-1 0 31,7-6-336-31,2 2-64 0,2-2-16 0,-3 8 0 0,-3-1-336 0,-3 2-64 16,-5 1-16-16,-4 3 0 0,-3 3-48 0,-3 5-16 0,-6 2 0 0,2 3 0 16,-4 2-768-16,-6-1-144 0,1 6-48 0,-3-1-8624 15</inkml:trace>
  <inkml:trace contextRef="#ctx1" brushRef="#br0" timeOffset="77268.03">22843 1117 27647 0,'-17'-9'1216'0,"8"4"256"0,0-2-1168 0,4 5-304 16,3-2 0-16,1 1 0 15,-3-2-656-15,2 1-192 0,-1-4-48 0,3-6 0 16,0 0-1984-16,2-4-384 0,5 6-96 0,5-4-16 16,3 1 1632-16,6-3 320 0,6 1 64 0,4 3 16 0</inkml:trace>
  <inkml:trace contextRef="#ctx1" brushRef="#br0" timeOffset="77786.47">24533 742 3679 0,'-6'-12'320'0,"4"7"-320"0,-2 1 0 0,4-1 0 16,0 3 1120-16,0-1 160 0,0-1 16 0,4 1 16 16,-2-4 560-16,1 0 112 15,0 2 32-15,-1-1 0 0,0 3-304 0,-2 6-64 16,0-1-16-16,-2 7 0 0,0 0 16 0,-3 4 0 0,2 5 0 0,-4-1 0 16,0 9-240-16,-2 1-64 0,2 4 0 0,-3 7 0 15,1 4-304-15,0 2-64 0,-5 8-16 0,4 5 0 16,-1 6-400-16,-3-2-96 0,6 5-16 0,-6-1 0 15,2-3-240-15,3-1-48 0,-3-2-16 0,1-1 0 16,3-6-144-16,-5-3 0 0,5 0 0 0,-1-6 0 16,4-3-432-16,-1-5 48 0,3-5 0 0,3-11 0 15,0-2-1376-15,3-4-272 0,3-8-48 0,-1-2-11984 16</inkml:trace>
  <inkml:trace contextRef="#ctx1" brushRef="#br0" timeOffset="78304.03">24617 699 18431 0,'-33'-6'816'0,"17"3"160"0,1-1-784 0,4 3-192 16,2 1 0-16,4 0 0 0,2 0 1072 0,-6 1 160 16,-5-1 48-16,2 2 0 0,-2 0-960 0,5-2-176 15,4 5-144-15,3-3 192 0,6 0-368 0,8-2-64 0,2 3-16 0,9-1 0 16,-23-2 736-16,0 0 144 15,108 10 16-15,-108-10 16 0,97 11 240 0,-97-11 64 0,94 17 0 0,-94-17 0 16,0 0-720-16,115 31-240 0,-115-31 144 0,0 0-144 16,79 49 0-16,-65-28 0 0,-2 2 0 0,-12 3 0 15,-4 5-192-15,-8 1 48 0,-7 2 0 0,-9 5 0 16,-1-3-128-16,-10 4-32 0,-4 0 0 0,-6 2 0 16,-7 0 304-16,-5-2 0 0,0 2 0 0,-2-6 0 15,11-4 864-15,0-3 80 0,6 3 16 0,-1-4 0 16,4-2-480-16,6 0-96 0,6-3 0 0,5-4-16 15,8-5-176-15,8-4-16 0,6-1-16 0,8-2 0 0,6-6-160 16,3 5 0-16,9-6-192 0,4-6 192 31,-26 6-464-31,68-5 16 0,-68 5 16 0,82-14 0 0,-82 14 304 0,106-17 128 0,-39 8-128 0,-67 9 128 0,123-12 0 0,-123 12-128 16,110-9 128-16,-110 9 0 0,80-3-160 0,-80 3 160 16,0 0-192-16,0 0 192 0,0 0-128 0,0 0 128 15,0 0 0-15,0 0 0 0,0 0 0 0,20 73 0 16,-54-52 0-16,-4 2 144 0,-7 4 240 0,-11 3 32 15,-7 1 16-15,-3 1 0 0,0 4 224 0,0-3 48 16,-1 4 16-16,5-2 0 0,1 1-320 0,3-1-64 16,4 0-16-16,7-4 0 0,4-1-512 0,6-7-96 15,2-6-32-15,5 0 0 16,11-8-1136-16,4 2-224 0,9-4-48 0,10-7-16 16,5 0-752-16,8-6-160 0,9-2-32 0,6-8-6928 0</inkml:trace>
  <inkml:trace contextRef="#ctx1" brushRef="#br0" timeOffset="78854.25">25109 1526 15663 0,'-2'0'688'0,"2"0"144"0,2 2-656 0,1-2-176 0,1 0 0 0,1 0 0 15,0 3-448-15,2-1-128 0,3 1-32 0,4 1 0 31,2-1-928-31,-7-1-192 0,-1 1-48 0,1 1 0 0,-4-2 2224 0,-1-2 432 16,1 0 80-16,-5 0 32 0,0 0 816 0,0 0 176 0,-3 0 16 0,-1 0 16 0,2 0-416 0,-3 0-64 31,-2 0-32-31,2 0 0 0,-4 3-640 0,1-1-128 16,2 0-32-16,-2-1 0 0,2 3-112 0,-1-2-16 16,2 5-16-16,0-2 0 0,1 0 48 0,4-1 16 15,-3 4 0-15,3-3 0 0,0 4-160 0,3 0-16 16,-3 0-16-16,4 3 0 0,-2-3-432 0,1-1 0 15,2 3 0-15,1-3 0 0,1 1 0 0,-2 3 0 16,0-1 0-16,2-4 0 0,2-2 0 0,-4 0 0 16,0 0 0-16,-1-1 0 0,1-4 0 0,-2 3 192 0,-1-3-32 15,0 0 0-15,0 0 352 0,1 0 64 0,-3 0 0 0,0 0 16 16,2 0-256-16,0 2-48 0,3 0-16 0,-5 0 0 16,3 3-144-16,3-2-128 0,-3 6 144 0,2-2-144 15,4 0 0-15,0 2 0 0,5-1 0 0,-2 1 0 16,-12-9 0-16,0 0 128 0,0 0-128 0,0 0 0 15,99 44 0-15,-99-44 0 0,0 0 0 0,0 0 0 16,0 0 0-16,87 0 0 0,-75-4 0 0,2-1 0 16,0-4 0-16,0 0 176 0,2 1 0 0,-7-1 0 15,5-1 208-15,-2-3 32 0,2 1 16 0,0-2 0 16,0 0-256-16,-2-3-48 0,0-1-128 0,2 1 192 0,-4-4-192 16,3-1 0-16,1-1 0 0,-2 2 0 0,0-3 0 0,-2 1 0 15,-1 4 0-15,-4 0 0 0,2 5 0 0,-5 0 0 16,2 3 0-16,-4-3-160 15,0 6-352-15,0-1-80 0,-4 4-16 0,4 0 0 16,-2-2-1392-16,2 1-288 0</inkml:trace>
  <inkml:trace contextRef="#ctx1" brushRef="#br0" timeOffset="79625.25">26170 1434 6447 0,'0'-4'576'15,"0"1"-576"-15,0 1 0 0,0-2 0 0,2 4 704 0,-2-3 16 16,3-2 16-16,-3-4 0 0,3 0-432 0,3-1-96 15,-6 1-16-15,3 2 0 0,4 5 704 0,0-1 128 16,-2-1 16-16,2 4 16 16,4-1-240-16,-3 1-48 0,1 1-16 0,0-1 0 0,0 0-144 0,-6 4-32 15,2-1 0-15,-1 3 0 0,1-1 272 0,-5 0 48 16,2 4 16-16,-4-2 0 16,2 1-240-16,-3 1-48 0,-1 2-16 0,-1-3 0 0,0 8-160 0,-4 0-16 15,4-1-16-15,-4 3 0 0,0-1 224 0,1 2 64 16,1 2 0-16,1-2 0 0,3 4-384 0,1-4-80 15,2 0-16-15,0-1 0 0,2 1-224 0,1-2-256 0,3 1 48 16,-3-3 16 0,6-1-1056-16,-6 0-208 0</inkml:trace>
  <inkml:trace contextRef="#ctx1" brushRef="#br0" timeOffset="81329.2">26815 981 11967 0,'0'-2'1072'0,"0"0"-864"0,1 0-208 0,-1-1 0 16,2 3 656-16,0-4 96 0,1-2 16 0,1-7 0 16,1-1-768-16,-5-1-336 0,0-1 16 0,0-1 16 15,0 1 64-15,-7-1 16 0,5 1 0 0,-3-2 0 16,3 1 1056 0,1 0 192-16,1-1 64 0,-4 1 0 0,2 3-64 0,-1-2 0 0,-2 2 0 0,-4 6 0 0,0 2-512 0,-3 3-128 15,-2 1 0-15,-3 2-16 0,-1 2-240 16,-4 5-128-16,1 1 128 0,1 3-128 0,0 3 0 0,0 3 0 31,1 6-160-31,0 3 160 0,2 7 192 0,-3 4 160 16,5 6 32-16,-3 3 0 0,3 6 384 0,-1 9 96 0,2 1 16 0,-3 5 0 0,3 2-576 0,-4-2-112 15,1 0-32-15,1-6 0 0,2 0-160 0,0-3 192 16,4-1-192-16,-2-1 192 0,3-2-192 0,0-5 0 16,-3 3 0-16,3-7 0 0,4-5-320 0,-4-5 16 15,6-3 0-15,1-6-7504 16,2-4-1520-16</inkml:trace>
  <inkml:trace contextRef="#ctx1" brushRef="#br0" timeOffset="81571.53">26232 1404 19343 0,'-17'-9'848'0,"12"7"192"0,-2-1-832 0,5 0-208 0,2 3 0 0,0 0 0 15,0-2 352-15,4 2 32 0,1-2 0 0,0 2 0 16,4 0-48-16,-1 4 0 0,1-1 0 0,2 2 0 16,4 0 688-16,-1-1 128 0,4 5 16 0,-18-9 16 15,0 0-320-15,0 0-64 0,96 26-16 0,-96-26 0 16,0 0 96-16,88 14 16 0,-88-14 0 0,0 0 0 0,107 8-288 16,-107-8-48-16,80 4-16 0,-80-4 0 15,87-4-976-15,-87 4-192 16,84-3-32-16,-84 3-16 0,71-11-2048 0,-71 11-416 0,0 0-64 15,101-20-7696-15</inkml:trace>
  <inkml:trace contextRef="#ctx1" brushRef="#br0" timeOffset="81870.73">27583 1219 10127 0,'3'-10'896'0,"1"3"-704"16,1-2-192-16,0 0 0 0,1 4 784 0,-3-3 128 0,2-1 32 0,4-5 0 15,5-12-768-15,2-6-176 0,-8-2 0 0,-2-1 0 16,-6 3 448-16,-2 6 80 0,-5 4 32 0,-2 4 0 16,-3 4 1296-16,-4 2 256 0,-1 3 48 0,-6 8 16 15,2 1-736-15,-5 1-144 0,0 3-16 0,-2 1-16 16,-1 4-672-16,1 5-128 0,3-2-16 0,1 5-16 16,3 2-192-16,0 2-48 0,2 9 0 0,1 1 0 15,5 6 96-15,0 1 16 0,-1 6 0 0,6 1 0 16,-1 4 16-16,2 3 0 0,0 0 0 0,4 2 0 15,3 0-192-15,1-1-128 0,3 4 144 0,3-5-144 0,1 2 0 16,3-5 0-16,1-2 0 0,-3-3 0 16,0-8-1104-16,-4-1-112 15,-3-5-32-15,-4-6-7616 0,-3 0-1520 0</inkml:trace>
  <inkml:trace contextRef="#ctx1" brushRef="#br0" timeOffset="82294.7">26982 1594 5519 0,'-4'-23'496'0,"4"11"-496"16,0 1 0-16,4 3 0 0,-2 4 2128 0,1 1 336 16,2-2 64-16,4 1 16 0,7-3-368 0,6 0-64 0,1 2 0 0,-23 5-16 15,0 0-336-15,0 0-64 0,94 5-16 0,-94-5 0 16,0 0-448-16,0 0-80 0,108 18-32 0,-108-18 0 16,0 0-32-16,99 8-16 0,-99-8 0 0,0 0 0 15,108 12-336-15,-108-12-64 0,0 0-16 0,93 13 0 16,-93-13-352-16,0 0-80 0,0 0-16 0,106 10 0 15,-106-10-208-15,0 0 144 0,0 0-144 0,89 4 128 16,-72-3-128-16,1-1 0 0,-4 0 0 0,-2 0 0 16,-2 0 0-16,3-1 0 0,-5-3 0 0,-2 4 0 15,2-3 0-15,-1-3 0 0,4 5-224 0,-6-6 80 16,2 3-304 0,-2-3-48-16,-1 0-16 0,-4-3 0 0,0-2 48 0,0-1 0 15,-7 0 0-15,-2 0 0 0,0-1 464 0,-1 4 0 0,-6-2-128 0,0 3 128 0,1 4 256 0,-3 1 112 16,-4 4 16-16,-1 4 0 0,2 1 48 0,2 4 16 15,2 5 0-15,-6 0 0 0,5 1-160 0,3 4-32 16,1 2 0-16,3 0 0 0,-1 2-48 0,7 0-16 16,-2-1 0-16,5 1 0 0,4-2-192 0,5 1 0 15,2 1 0-15,5 1 0 0,3 1 0 0,-17-25-288 16,0 0 32-16,70 61 16 16,-70-61-688-16,0 0-144 0,103 47-16 0,-103-47-16 15,0 0-1296-15,115 19-256 0</inkml:trace>
  <inkml:trace contextRef="#ctx1" brushRef="#br0" timeOffset="82640.58">28460 1453 17503 0,'-9'5'768'0,"5"-2"176"0,-1 3-752 0,0-3-192 0,3 4 0 0,0 0 0 16,-1 2 624-16,-2 8 80 0,-4 9 32 0,-5 9 0 15,-2 9 528-15,2-4 96 16,0 0 32-16,2-4 0 0,2 3-144 0,1-4-32 0,0 1 0 0,1-3 0 15,-1-1-288-15,0-5-64 0,1 0-16 0,-1-1 0 16,-3-4-592-16,1-4-112 0,-5-4-16 0,3-7-128 16,-1-2 320-16,1-5-32 0,-1-4-16 0,1-3 0 15,0-3 192-15,-1-4 48 0,6-3 0 0,-1-1 0 16,0-1-512-16,4-7-160 0,5 0 0 0,0-4 0 0,5-1 160 0,4-1-192 16,1-2 192-16,6-1-192 0,2-2 192 0,4 2 0 15,4-1 0-15,0-3 0 0,6-1 0 0,-1 4 0 16,-1-2 0-16,1 6 0 0,1 3 0 0,-3 4 0 15,-1 6 0-15,-2 5 0 0,-5 0 0 0,2 5 0 16,-4-1 0-16,4 0 0 0,1 3-320 0,2-2 32 16,-26 9 0-16,65-16 0 15,-65 16-1040-15,78-15-208 0,-78 15-32 0,98-21-11872 0</inkml:trace>
  <inkml:trace contextRef="#ctx1" brushRef="#br0" timeOffset="82831.66">30202 1012 15663 0,'-12'0'1392'0,"3"0"-1120"0,4 0-272 0,1 0 0 16,3 0 0-16,-8 0 0 0,-12 0 0 0</inkml:trace>
  <inkml:trace contextRef="#ctx1" brushRef="#br0" timeOffset="82986.39">29902 963 11055 0,'-3'-1'976'0,"3"-3"-784"16,3 4-192-16,-1 0 0 0,2 0 2080 0,-1-3 368 15,11-3 80-15,5-2 16 0,11-1-688 0,6 0-128 16,-36 9-16-16,96-10-16 0,-96 10-1056 16,110-11-224-16,-110 11-32 0,112-14-16 0,-51 6-240 0,-4-1-128 15,4 4 128-15,0-4-128 16,-61 9 720-16,126-9 80 0,-126 9 16 0,122-1 0 0,-122 1-288 0,111 1-48 15,-111-1-16-15,78 0 0 16,-78 0-1072-16,0 0-224 0,72-3-32 0,-58 3-16 16,-5 0-816-16,-6 2-160 0</inkml:trace>
  <inkml:trace contextRef="#ctx1" brushRef="#br0" timeOffset="83284.78">30415 946 17503 0,'-23'9'768'0,"14"-6"176"0,-3 2-752 0,7 0-192 0,0-1 0 0,3 3 0 16,0 0 640-16,-5 5 80 0,0 11 32 0,0 10 0 16,2 0 352-16,0 2 80 0,1-4 16 0,8 0 0 15,-4-1 288-15,5 1 64 0,4 1 16 0,-1-3 0 16,1 6-384-16,0-3-80 0,0 6-16 0,-1-5 0 0,1 2-320 0,-4 3-80 16,4-1-16-16,0-2 0 15,-4-4-480-15,0-1-192 0,2-3 176 0,-3-4-176 16,-3 1 336-16,-2-8-16 0,-3 0-16 0,-8-6 0 15,-2-1 208-15,-3 0 32 0,-4-6 16 0,-4 2 0 0,-1-5-272 0,-7 0-48 16,-4 4-16-16,-3-8 0 16,-3 4-224-16,-1-1 0 0,1-6 0 0,1 1 0 15,3 3-464-15,6-4-96 0,5 0-16 0,6-2 0 16,3 4-1536-16,5-4-304 0,5-3-64 0,6 2-7440 16,4-3-1504-16</inkml:trace>
  <inkml:trace contextRef="#ctx1" brushRef="#br0" timeOffset="83692.5">30992 1562 19343 0,'-4'6'1728'0,"-1"-3"-1392"0,3 1-336 0,2-4 0 16,-2 1 368-16,-3 3 0 0,-5 5 0 0,-10 1 0 31,-7 2-1696-31,-7 4-336 0,0-6-64 0,1-1 0 0,1 3 2576 0,3-1 528 0,-1 1 96 0,4-2 32 15,1 2 784-15,3 2 144 0,3 0 48 0,1-1 0 16,8-1-1648-16,-3 0-320 0,6-5-64 0,4 2 0 16,3-1-304-16,2-1-144 0,5-1 160 0,1-3-160 15,6-1 0-15,4 1 0 0,-18-3 0 0,0 0 0 16,0 0 0-16,92-3 0 0,-92 3 0 0,0 0-160 16,84-14 16-16,-62 5 0 0,5 0 0 0,-8 1 0 0,2-5-128 0,-2 3-32 15,-3-2 0-15,-3-2 0 0,-4 2 32 0,0-2 0 16,0 2 0-16,-4-2 0 0,0 0 272 0,-1 5-160 15,1 0 160-15,-3 4-128 0,-1 2 128 0,3 3 192 16,-3 0-32-16,1 3-16 0,0-1 688 0,-2 7 128 16,3 3 16-16,-3 2 16 0,0 3-208 0,0 0-32 15,2 6-16-15,5 3 0 16,2-3-240-16,0 3-48 0,5 0-16 0,-14-26 0 16,0 0-800-16,54 70-144 0,-54-70-48 0,0 0 0 15,73 54-1104-15,-73-54-240 0,0 0-32 0,94 40-6896 16,-94-40-1360-16</inkml:trace>
  <inkml:trace contextRef="#ctx1" brushRef="#br0" timeOffset="84273.23">31645 1602 3679 0,'0'-5'320'0,"0"2"-320"0,0 3 0 0,0 0 0 16,0 0 2896-16,0 5 512 0,0-2 112 0,2 6 0 15,-2 5-1088-15,0 4-240 0,-2 8-32 0,-2 0-16 16,1 0-704-16,1 0-144 0,-5 0-16 0,6 2-16 15,-5-2-368-15,3 4-80 0,3-2-16 0,0-2 0 16,0 3 160-16,3-2 48 0,4-3 0 0,0 0 0 16,-7-24-400-16,0 0-80 0,0 0-16 0,53 59 0 15,-53-59-176-15,0 0-32 0,0 0-16 0,0 0 0 0,0 0-288 0,85 9 0 16,-73-14-176-16,-3-4 176 16,1-3-576-16,2 2 0 15,-3-4 0-15,0-2 0 0,0-1 240 0,-1-1 32 0,6 1 16 0,-5-2 0 16,0-2-112-16,-1 3-32 0,1-1 0 0,0-2 0 15,0-1-352-15,-1 2-80 0,6 0-16 0,-3-1 0 32,4 5 240-32,-1 0 64 0,-2 6 0 0,-3 1 0 0,0 6 576 0,-4-1 0 0,0 8 0 0,-1 1 0 0,-4 4 448 0,0 4 176 15,-5 5 16-15,1-1 16 0,-5 4 560 0,4 2 128 16,-2 3 0-16,2-3 16 0,5 1-384 0,0-5-80 16,3 4 0-16,8-6-16 0,-11-17-528 0,0 0-96 0,0 0-32 0,89 56 0 15,-89-56-224-15,0 0 176 0,108 17-176 0,-108-17 160 16,80-7 64-16,-80 7 16 0,70-20 0 0,-42 4 0 15,-2 0-64-15,-9-6-16 0,2-1 0 0,-3-3 0 16,-2 0-160-16,-5 0 0 0,-1-2 0 0,-4-4 128 16,-2 3-128-16,-2-1 0 0,-4-1 0 0,-3 5 0 31,-2 1 0-31,-6 1-256 0,-4 1 64 0,-4 4 16 0,-3 3-112 0,-4 8-32 0,-1 6 0 0,-4 4 0 16,-2 5 320-16,-3 7 128 0,2 8-128 0,3 4 192 15,4 4 192-15,-1 6 48 0,1 10 0 0,5 4 0 16,0 4-176-16,5 4-48 0,5 4 0 0,6-2 0 0,3-3 80 15,7-3 16-15,7-2 0 0,3-1 0 0,9-1-304 0,-19-50 128 16,46 91-128-16,-46-91 0 16,59 70-384-16,-59-70-192 0,64 48-48 15,-64-48 0-15,0 0-560 0,108 44-112 0,-108-44-32 0,0 0 0 16,98 0-208-16,-75-9-32 0</inkml:trace>
  <inkml:trace contextRef="#ctx1" brushRef="#br0" timeOffset="85215.73">21078 2374 16575 0,'0'-5'1472'0,"0"1"-1168"0,0 1-304 0,5-2 0 16,0-1-384-16,-1 3-144 0,-2-2-32 0,5-1 0 15,1-6 112-15,-2-5 0 0,-3 3 16 0,-6 0 0 16,-6-2-528-16,-3 6-128 0,-6 1 0 0,-1 0-16 0,-2 3 1744 0,-3 0 368 15,-1 5 64-15,-3 1 16 0,-1 1 560 0,-3 5 112 16,1 0 32-16,0 3 0 0,1 2-512 0,0 1-112 16,6 0-16-16,-2 4 0 0,3-4-304 0,6 4-64 15,-1-1-16-15,6-3 0 0,7 8-448 0,0-5-80 16,3 4-32-16,6-1 0 0,2 4-208 0,5-1 0 16,6 2-144-16,1 3 144 0,1 0 0 0,-19-26 0 15,50 56-128-15,-50-56 128 0,63 59 0 0,-63-59 0 0,72 66 0 16,-72-66 0-16,78 67 0 0,-78-67 0 15,66 61 0-15,-66-61 0 0,53 52 192 0,-39-30-192 0,-6-1 192 0,-6-5-192 16,-4 1 432-16,-5-3-32 0,0-1 0 0,-10 1 0 16,-1-2 832-16,-6 0 176 0,-4 2 16 0,-3-2 16 15,-4-2-288-15,-3-1-64 0,-4 3-16 0,-5-3 0 16,1-4-496-16,-2 4-112 0,-5-4-16 0,-4 4 0 16,-1-4-448-16,1-1 0 0,8 1 0 0,5-3 0 31,6-2-640-31,7-2-112 0,8-3-16 0,6 3-16 0,6-5-1600 0,8-2-320 0,3 1-64 0,3-6-16 15,11-4-912-15,4-1-176 0</inkml:trace>
  <inkml:trace contextRef="#ctx1" brushRef="#br0" timeOffset="85451.34">21564 2334 20319 0,'9'0'448'0,"-4"0"80"0,-1 0 32 0,1 0 16 0,-2 0-448 0,-1 0-128 15,3 0 0-15,4 3 0 16,7-1 1328-16,-4 7 240 0,4 0 48 0,-4 6 16 0,-7 1-1248 0,-2 1-240 16,-1 6-144-16,-4-2 160 0,-1 5 688 0,-2 4 144 15,-1-2 32-15,0 3 0 0,0 2 208 0,1 0 48 16,0 7 16-16,1 0 0 0,-1-1-400 0,2 4-64 16,-1-3-32-16,1 4 0 0,1-1-608 0,-2-1-192 15,1 5 0-15,1-3 0 16,-1 1-560-16,1-2-208 0,2 1-64 0,-2-7-9872 15,0 1-1984-15</inkml:trace>
  <inkml:trace contextRef="#ctx1" brushRef="#br0" timeOffset="85813.65">21388 2766 23951 0,'-12'-4'1056'0,"10"-1"224"0,2 5-1024 0,0-3-256 0,5 3 0 0,-1-2 0 16,1-1 576-16,7 3 64 0,7-4 16 0,-19 4 0 0,0 0-464 0,0 0-192 16,110 4 176-16,-110-4-176 0,0 0 0 0,0 0 0 15,101 17 0-15,-101-17 0 16,0 0 384-16,0 0 64 0,117 28 32 0,-117-28 0 0,0 0-80 0,99 21-16 16,-99-21 0-16,0 0 0 0,0 0-384 0,100 45 0 15,-85-33 128-15,-2 0-128 16,-3-1 0-16,-1 6 0 0,-6-1 0 0,3 1 0 15,-3 3 208-15,-3-3-32 0,0 6-16 0,-3-3 0 0,-3 0-160 0,3 4 0 0,-2 0 0 16,-4 3 0-16,2-1-176 0,0 5-64 0,0-1-16 0,-2 1 0 16,4-1 80-16,2-3 16 0,1 5 0 0,2-6 0 15,-4 0 160-15,4-3 0 0,4-2 0 0,-2-7 0 32,1-1-496-32,2-6-16 0,0-1 0 0,2-6 0 15,-1 0-192-15,-1-4-32 0,2-5-16 0,-4 1-6768 0,3-3-1360 0</inkml:trace>
  <inkml:trace contextRef="#ctx1" brushRef="#br0" timeOffset="86337.67">22270 2938 4655 0,'2'-5'0'0,"-2"2"192"0,3-1-48 0,-3 2 0 0,0 2-144 0,0 0 0 15,0 0 0-15,0 0 0 0,-3 0 1456 0,1 4 256 16,-7 1 48-16,0 0 16 0,-3 4-384 0,2 5-80 16,-2-2-16-16,-1 2 0 0,3 2-832 0,1 1-160 15,-5 2-48-15,4 2 0 0,1-2-256 0,-1 4-192 16,1 3 16-16,-3-1 16 0,1-1 288 0,3 2 48 15,-1 0 16-15,-3 0 0 0,1 2 192 0,2-3 32 16,1-3 16-16,-1 1 0 0,0-6-432 0,2 1 128 0,-1-6-128 16,1-3 0-16,-2-2 0 0,0-4 0 0,6 1 0 0,-6-4 0 15,4-4-144-15,0 2 144 16,1-5 0-16,1 4 0 0,-1-4-208 0,2-2 64 0,2-3 16 0,0 2 0 16,0-3 128-16,0-2 0 0,0-4 0 0,2 5 0 15,2-4 720-15,1 1 176 0,-2-1 48 0,3-3 0 16,1 6 112-16,1-6 32 0,1 0 0 0,0 4 0 15,1-3-336-15,2 0-64 0,2-3-16 0,4 2 0 16,-1-2-128-16,1 1-32 0,-1 1 0 0,-3-2 0 0,3 1-304 16,1-5-64-16,-1 5-16 0,1-1 0 0,-4 2 0 0,0 0 0 15,-1 2 0-15,3 2 0 0,-2-1-128 0,-2 1 160 16,-1 6-160-16,1-1 160 0,-3 7-160 16,1-2 0-16,-1 0 0 0,0 4 0 0,-2-1-384 0,-1 8 64 15,1-3 0-15,-3 3 0 16,1 5-992-16,-1-1-192 0,1 6-32 0,-2 2-16 31,4 0-896-31,0 1-176 0</inkml:trace>
  <inkml:trace contextRef="#ctx1" brushRef="#br0" timeOffset="86537.8">22611 2947 6447 0,'-1'5'272'0,"1"-3"80"0,-4 0-352 0,2 1 0 0,1-1 0 0,-1 2 0 15,2 1 1376-15,-7 2 208 16,0 3 32-16,-2 6 16 0,-3 3 592 0,3 4 112 0,1-2 32 0,-3 1 0 15,3-4-528-15,4 4-112 0,-3-1 0 0,2-2-16 16,0 2-1200-16,-1 0-256 0,3-2-32 0,3 2-16 16,-4-3-208-16,3-3 0 0,2-3-144 0,3 1 144 15,-2-3-1024-15,5-3-96 0,-2-2-32 0,4-1-9904 16</inkml:trace>
  <inkml:trace contextRef="#ctx1" brushRef="#br0" timeOffset="86938.83">23012 2937 11055 0,'4'-9'480'0,"-3"2"112"0,3 3-464 0,-1 3-128 15,-1 1 0-15,-2 0 0 16,4 1 784-16,-4 3 144 0,0 5 32 0,-4 3 0 0,2 5 1104 0,-6 6 240 16,-5 0 32-16,1 3 16 0,-3 2-464 0,-1 1-96 15,0 3 0-15,1-3-16 0,1 2-1008 0,1 1-208 16,3-1-48-16,3-5 0 0,5-3-320 0,2-6-192 15,0-1 192-15,0-5-192 0,2-3-176 0,0 1-144 16,3-6-16-16,-3-3-16 16,5-3-480-16,-2-2-80 0,0-4-32 0,2-3 0 15,2-2 240-15,1-5 64 0,2 0 0 0,2-4 0 0,0 4 416 0,2-4 96 0,-2-1 128 0,3-1-208 16,-3 1-16-16,4-2 0 0,-1 1 0 0,-3 1 0 16,7-2 48-16,-4 3 16 0,3 1 0 0,1-1 0 15,-2 2 160-15,2 4 0 0,-2-1 0 0,2 10 128 16,-4-1 64-16,-3 7 32 0,-2 2 0 0,0 2 0 15,-1 5 736-15,-6 2 160 16,2 1 32-16,-5 7 0 0,1 1 128 0,-6 3 16 0,1 1 16 0,-1 1 0 16,-3 3-608-16,-2 0-112 0,-1 0-16 0,2 0-16 15,0 1-560-15,4-3 0 0,3 0-160 0,0-4 160 32,5 2-1232-32,4-4-128 0,4-1-32 0,3-1 0 0,2-6-1392 0,4 2-288 0,-22-12-48 0,0 0-6736 15</inkml:trace>
  <inkml:trace contextRef="#ctx1" brushRef="#br0" timeOffset="87418.63">23823 3085 6447 0,'0'-23'272'0,"-2"9"80"0,0 2-352 0,-1 3 0 15,1 2 0-15,2 0 0 0,-7-1 1216 0,-2-5 192 16,-1-6 16-16,-11-2 16 0,-2 4 128 0,0 8 32 16,-6 4 0-16,1 12 0 0,-5 3 784 0,0 8 176 15,-2 4 16-15,3 5 16 16,-2-1-368-16,2 2-80 15,6 1-16-15,2-3 0 0,8-3-928 0,4-2-192 16,8-2-48-16,8-3 0 0,1-6-960 0,7 2 0 0,6-6 0 0,-1 1-208 31,-17-7-560-31,0 0-128 0,0 0 0 0,103 0-16 0,-103 0 592 0,0 0 112 0,99-28 16 16,-99 28 16-16,63-32 176 0,-37 15 0 0,-1-2 0 0,-1-2-128 16,-1 2-32-16,-1-2 0 0,3-2 0 0,-1 6 0 15,-1-1-32-15,-2 1 0 0,0 3 0 0,-2 5 0 16,-2 1 192-16,-3 4 0 0,-5 8 0 0,-2 1-128 15,-2 3 128-15,-5 5 0 0,-5 4 0 0,0 2 0 16,-4 6 432-16,-3 2 16 0,-4 12 0 0,-3 4 0 16,-4 8-32-16,-1 5 0 0,-1 6 0 0,-4 1 0 0,1 3-160 0,-2 4-16 15,1 5-16-15,-5-4 0 0,1-1-48 0,0-4-16 16,-5-3 0-16,1-11 0 0,-1-3-448 0,1-6-96 16,-3-4 0-16,0-8-16 15,5-5-144-15,0-9-32 16,1-6 0-16,2-6 0 0,8-5 576 0,5-5 320 0,1-7-32 0,6-7-16 0,5-2-144 0,7-11-128 15,5-8 192-15,8 0-192 0,6-3 0 0,2-6-192 16,10-3 0-16,4-6 0 0,5 6 192 0,2-6 0 16,0 1 0-16,1-1 0 0,2-2 0 0,-1 0 0 15,-4 5 0-15,-5 6 0 16,-7 9-1088-16,-2 0-112 0,0 5-16 0,-8 0-16 16,-8 4-96-16,-1-1-16 0,-6 4 0 0,-3 1-6496 15,-3-1-1312-15</inkml:trace>
  <inkml:trace contextRef="#ctx1" brushRef="#br0" timeOffset="87558.28">22990 2484 19343 0,'-30'-12'848'0,"19"5"192"0,-1 0-832 0,7 1-208 0,2 3 0 0,6-1 0 31,-1 3-976-31,6-8-240 0,8 0-64 0,7-3 0 0</inkml:trace>
  <inkml:trace contextRef="#ctx1" brushRef="#br0" timeOffset="87951.49">24948 2296 28559 0,'-17'0'1264'0,"8"0"272"0,4 0-1232 0,1 1-304 0,4-1 0 0,0 2 0 16,0-2 288-16,0 5 0 0,4 2 0 0,-2 6 0 16,1 2-64-16,-3 8-16 0,0 3 0 0,0 4 0 15,-3 1 544-15,1 9 96 0,-5 9 32 0,2 7 0 16,-6 4-368-16,1 7-80 0,-1 1-16 0,-4-2 0 16,1 3-416-16,0-6 0 0,2 2 0 0,1-6 0 15,2-2-400-15,2-6-112 0,6-9-32 0,1-4 0 16,3-10-1712-16,2-4-352 15,1-6-64-15,-1-8-9296 0</inkml:trace>
  <inkml:trace contextRef="#ctx1" brushRef="#br0" timeOffset="88454.24">24856 2334 11055 0,'-14'-19'480'0,"5"8"112"0,2 3-464 0,2 1-128 0,2 3 0 0,1 1 0 16,2 1 2048-16,-5-5 384 0,1 2 64 0,-1 1 32 15,3-1-1184-15,2 5-256 0,4 0-32 0,1 5-16 16,4-1-592-16,1 1-128 0,4 4-32 0,3-2 0 16,6 3 256-16,-23-10 48 0,0 0 16 0,0 0 0 15,106 49 48-15,-106-49 16 0,0 0 0 0,87 49 0 16,-87-49-368-16,0 0-80 0,60 61-16 0,-48-39 0 16,-3 3-464-16,-8-3-112 0,-2 1-16 0,-8 0 0 31,-3-1-304-31,-2-1-64 0,-9 0-16 0,-3-2 0 0,-4 2 544 0,-3-2 224 0,0 2-192 0,-2-3 192 15,2-1 0-15,-2-3 0 0,0 0 0 0,1-5 0 16,2-1 0-16,1 1-144 0,-1 0 144 0,6-4 0 0,9-2 0 16,1 3 0-16,11-3 0 0,3-3 0 0,9 4 0 0,4-3 128 15,6-1 0-15,6 0 16 0,-23 0-144 16,0 0 0-16,89 0 0 0,-89 0-176 0,0 0 304 0,95-8 48 16,-95 8 16-16,0 0 0 0,107-14 64 0,-107 14 0 15,0 0 16-15,90 5 0 0,-90-5-272 0,0 0 160 16,0 0-160-16,91 26 128 0,-77-14-128 0,-5 0 160 15,-9 4-160-15,-4 2 160 0,-1-1 544 0,-7 7 128 16,-7 1 0-16,-4 4 16 0,2-3 32 0,-9 6 0 16,-1-1 0-16,-4 6 0 0,2-2-176 0,-2-1-48 15,0 1 0-15,4-3 0 0,-4-6-400 0,4 0-64 16,-1 0-32-16,1-5 0 0,1-2-160 0,4-5-192 0,-2 0 32 16,7-7 16-1,1-2-624-15,6-5-112 0,3 0-16 0,4-9-16 16,5 4-1200-16,2-7-224 0,6-2-48 0,2-5-10112 0</inkml:trace>
  <inkml:trace contextRef="#ctx1" brushRef="#br0" timeOffset="88720.9">25469 2921 25791 0,'-12'17'1152'0,"5"-4"224"0,4-3-1104 0,-3-1-272 0,5-2 0 0,-1 1 0 16,-2 3 608-16,-1 15 64 0,-9 11 16 0,-1 10 0 0,-3 5-560 0,1-7-128 15,3-5 0-15,3 0 0 16,3-7 400-16,8-1 48 0,0-4 16 0,5-4 0 0,4-5 880 16,4-1 192-16,5-5 16 0,3-4 16 0,-21-9-720 0,0 0-144 15,0 0-16-15,0 0-16 0,106-9-384 0,-87-1-80 16,2-6-16-16,-3 1 0 0,-1-3-192 0,0-3 0 16,1 0 0-16,-2-1 0 0,-1-1-128 0,-1 4-80 15,0 0-16-15,-2-4 0 16,2 6-1088-16,-2-6-224 0,2 6-32 0,-1-1-16 15,-3 4-1456-15,4 0-288 0,2 0-64 0,-2-1-7520 0</inkml:trace>
  <inkml:trace contextRef="#ctx1" brushRef="#br0" timeOffset="88925.53">26264 2921 7359 0,'-4'7'320'0,"3"-5"80"0,-5 3-400 0,3-2 0 0,3 1 0 0,-5-1 0 0,1 4 1856 0,-5 6 272 0,-4 4 64 0,-8 11 16 16,-2 1-336-16,0 6-64 0,1-3-16 0,1-1 0 15,3 4-576-15,-1-4-112 16,3 4-16-16,3-4-16 0,0 2-112 0,3-1 0 0,3-1-16 0,2-3 0 16,3 3-304-16,0-6-48 0,6-3-16 0,1-2 0 15,2-5-432-15,2-1-144 0,-4-5 0 0,5-4 0 32,1 2-976-32,3-7-304 0,3-3-64 0,1-3-7104 0,4-2-1408 0</inkml:trace>
  <inkml:trace contextRef="#ctx1" brushRef="#br0" timeOffset="89208.02">27045 2412 12895 0,'-6'-3'1152'0,"3"-1"-928"16,1 3-224-16,0 1 0 15,2 1 1568-15,-1-1 272 0,-6 0 48 0,-4 4 16 0,-1 1-496 0,-2 9-112 16,0-2-16-16,2 6 0 0,0 4 480 0,1 3 96 15,3 3 0-15,-1 1 16 0,0 4-256 0,0 6-48 16,1 1-16-16,-5 7 0 0,3-2-656 0,-2 7-128 0,-2 0-16 0,0 2-16 16,-2 4-256-16,1-1-48 0,-3 1-16 0,1-1 0 15,-1 4-288-15,1 0-128 16,3 2 128-16,-3-6-128 0,1 1 0 0,2-4 0 0,3-5 0 0,-1-7 0 16,0-6-144-16,2-5-112 0,4-4-32 0,3-5 0 31,3-6-1440-31,2-6-304 0,5-3-48 0,3-5-13616 0</inkml:trace>
  <inkml:trace contextRef="#ctx1" brushRef="#br0" timeOffset="89914.48">27520 3193 10127 0,'-8'-7'896'0,"4"1"-704"16,4-2-192-16,0 4 0 0,0-1 592 0,-2 2 96 15,2-4 16-15,-1-6 0 16,-5-4-256-16,-4-9-32 0,-8 5-16 0,-6 2 0 0,-4 1 1744 0,-3 10 352 16,-4-1 64-16,0 6 0 0,0 3-384 0,-1 3-64 15,1 6-32-15,0 3 0 0,4 4-880 0,-1-1-176 16,6 4-48-16,0 2 0 0,7 2-432 0,7 0-96 16,-1 1 0-16,8 2-16 0,0-2-304 0,7 1-128 15,3-2 128-15,4-1-128 0,1-4 0 0,6 1-272 16,-16-19 32-16,0 0 16 15,0 0-272-15,92 47-48 0,-92-47-16 0,0 0 0 0,105 8 368 0,-105-8 64 0,89-12 128 0,-89 12-208 16,92-31 208-16,-49 8-176 0,-2-3 176 0,-7-2-160 16,0-5 0-16,-5 0 0 0,-1-9 0 0,-2-1 0 15,4-3-16-15,-4-6 0 0,2-2 0 0,1-2 0 16,1 1 176-16,1-10 0 0,4-1 0 0,2-5 0 16,-2-8 0-16,0 3 0 15,-1 1 0-15,-2 5 128 0,-6 9-128 0,-3 12 0 0,-6 6 0 0,-8 12 0 16,-4 8 480-16,-5 5 32 0,-5 13 0 0,-4 5 0 15,-3 5 576-15,-6 4 128 0,-3 12 32 0,-1 3 0 0,-4 11-400 0,-2 5-80 16,-4 9 0-16,-2 3-16 0,-1 11-528 0,3 5-96 16,1 5-128-16,1 0 176 0,8-1-176 0,-1 3 160 15,6 3-160-15,3-1 160 16,3-2-160-16,10-1 160 0,4 0-160 0,4-3 160 0,3-5-160 0,4-3 0 16,4-4 0-16,4-8 0 0,-1-3 0 0,-21-48 0 15,63 75 0-15,-63-75 0 0,72 47-240 0,-72-47 80 16,0 0 16-16,106 14 0 0,-106-14-32 0,66-22 0 15,-31 1 0-15,-4-2 0 0,1-7 176 0,-3-3 0 16,3-5-144-16,-3-2 144 0,-1-5 0 0,-2-4 0 16,0-2 0-1,-8-3 0-15,-1 2 0 0,-5 0 0 0,-1 3 0 0,-6 4 0 0,-1 5 0 0,-6 5 0 0,-2 9 0 16,-8 8 0-16,2 6 0 0,-8 7 0 0,1 5 144 0,-8 9-144 16,1 5 320-16,-6 7-16 0,-1 5 0 0,0 3 0 15,-2 4-48-15,1 2-16 0,-1 5 0 0,4 4 0 16,2 1-112-16,10-1 0 0,5-1-128 0,5-3 192 15,3 0-192-15,1 0 0 16,6-5 0-16,6-2-160 0,0-5-176 0,-1 2-48 0,10-4 0 0,-18-26 0 31,0 0-288-31,68 59-64 0,-68-59-16 0,0 0 0 0,87 35-752 0,-87-35-160 0,0 0-16 0,103-4-13728 16</inkml:trace>
  <inkml:trace contextRef="#ctx1" brushRef="#br0" timeOffset="90260.78">28698 3144 7359 0,'2'-24'320'0,"-4"15"80"0,2-2-400 0,-3 4 0 0,1 2 0 0,0 5 0 0,1 4 2016 0,-8-3 320 15,0 6 64-15,-8 4 16 0,-1 6 208 0,4 6 64 16,-3 3 0-16,3 0 0 0,2 4-1040 0,0-2-208 16,1 3-32-16,4-1-16 0,5 1-304 0,-3 0-48 15,2 2-16-15,-3-5 0 0,6 2-352 0,-7-4-80 16,6 2-16-16,-3-6 0 0,-1 1-400 0,2-5-176 15,3-3 128-15,-6-4-128 0,3-3 0 0,-2 1 0 16,1-9 0-16,-1 0 0 0,1-5-192 0,3-4 192 16,-1-5-160-16,2-3 160 0,2-4-192 0,3-5 192 15,4-2-208-15,-1-3 80 0,3-3 128 0,4-2 0 16,8-4-144-16,0-4 144 0,3 1 0 0,2-3 0 0,5-6 0 0,3 0 0 16,3 0 0-16,1-6 0 0,2 8 0 0,0-3 0 15,-6 8 0-15,-1 3 0 0,0 6 0 0,-4 6 0 16,-5 8 0-16,0 4 208 0,-6 8-48 0,-5 1-16 15,1 5 368-15,-6 4 80 0,-1 2 16 0,-4 0 0 16,1 0-352-16,-6 3-64 0,-4 2 0 0,2-2-16 31,-5 4-608-31,6 0-112 0,-6 4-32 0,0 3 0 0,0 0-1728 0,-4-1-368 0</inkml:trace>
  <inkml:trace contextRef="#ctx1" brushRef="#br0" timeOffset="90481.32">26192 2466 27647 0,'-43'0'1216'0,"24"-1"256"0,1 1-1168 0,10-2-304 0,8 0 0 0,5-1 0 15,3 1 176-15,-2-2-32 0</inkml:trace>
  <inkml:trace contextRef="#ctx1" brushRef="#br0" timeOffset="92492.34">30714 2815 11967 0,'-3'0'1072'0,"3"0"-864"0,0 3-208 0,3-3 0 15,-3 0 512-15,2-3 64 0,0 3 16 0,0 0 0 16,1-4-592-16,-1-1 0 0,-2 0-192 0,-2 0 64 16,-5-2 432-16,0-2 80 15,-2 0 32-15,-1 4 0 0,0-4 1184 0,-4 6 256 16,-4-6 32-16,3 4 16 0,1 0-256 0,-4-1-48 0,-1-1-16 0,2 4 0 16,-6-2-848-16,-1 1-160 0,1 2-48 0,0-1 0 15,-3 3-368-15,3 5-160 0,1-1 128 0,-4 4-128 0,1 5 320 0,1 1-32 16,-2-1 0-16,0 5 0 15,-1 5 192-15,0 1 32 0,0 4 16 0,-4 7 0 0,1 5-16 16,1 7 0-16,1-2 0 0,-2 11 0 0,4 1-320 0,3 1-192 16,4-4 192-16,7 1-192 0,7-4 256 0,5-2-48 15,3-6-16-15,11 1 0 0,2-8-64 0,-16-36 0 16,56 75-128-16,-56-75 192 31,85 70-576-31,-85-70-112 0,108 61-16 0,-108-61-16 0,106 54-64 0,-106-54-16 0,110 45 0 0,-110-45 0 31,100 33-96-31,-100-33 0 0,104 26-16 0,-104-26 0 0,110 14-1216 0,-110-14-240 0,118 0-64 0,-118 0 0 0</inkml:trace>
  <inkml:trace contextRef="#ctx1" brushRef="#br0" timeOffset="92729.09">31513 3019 15663 0,'-21'1'1392'0,"10"1"-1120"0,4-2-272 0,2 5 0 0,0-5 576 0,1 4 64 16,1 1 16-16,-2 7 0 0,-9 6-656 0,-4 4-176 16,-6 10-16-16,1 1 0 0,0 0 736 0,1 7 144 15,1 0 16-15,3 3 16 0,3 6 1296 0,3 0 256 16,-1 1 48-16,3 1 16 0,1-1-1504 0,1 1-288 15,1-2-64-15,0 1-16 16,3-3-848-16,-1-5-192 0,3-5-16 0,4-3-12144 0</inkml:trace>
  <inkml:trace contextRef="#ctx1" brushRef="#br0" timeOffset="92965.28">31872 2703 23039 0,'-6'-3'1024'0,"1"-1"192"0,5 4-960 0,-3 4-256 0,3-4 0 0,0 5 0 15,-4 2 1008-15,-1 3 144 0,0 13 48 0,-9 3 0 16,-4 9-560-16,1 5-128 0,-4 0 0 0,-2 2-16 16,-1 0 16-16,1 8 16 0,1 4 0 0,-1 0 0 15,5 11-272-15,-4 1-48 0,4 5-16 0,1 1 0 16,3-3-192-16,0-2-192 0,2-5 48 0,3-6 0 15,-5-7-832-15,2-6-176 16,0-1-16-16,1-7-11520 0</inkml:trace>
  <inkml:trace contextRef="#ctx1" brushRef="#br0" timeOffset="93185.72">30706 3186 32255 0,'-32'-2'1424'0,"17"-2"304"0,4 4-1392 0,8-3-336 16,3 3 0-16,5 0 0 0,4 3 144 0,12-3-144 0,-21 0 192 0,0 0-192 31,149 6-624-31,-149-6-224 0,143 7-48 0,-143-7-16 16,157 7 272-16,-68-6 48 0,5 1 16 0,9-2 0 0,8 4 576 0,-8-4 0 0,-5-4 0 0,-8 4 0 16,-2-5 0-16,-3-4 0 0,-1 0 0 15,-9 1-8128-15,-75 8-1600 0</inkml:trace>
  <inkml:trace contextRef="#ctx1" brushRef="#br0" timeOffset="93436.98">31100 3586 24879 0,'-11'4'2208'0,"8"-2"-1760"15,3-2-448-15,5-2 0 0,7-2 592 0,-3 4 48 16,5-5 0-16,12-2 0 16,-26 7-2864-16,83-31-560 0,-83 31-112 0,110-37-32 0,-110 37 2224 0,133-33 432 15,-133 33 80-15,144-28 32 0,-144 28 2768 0,143-17 544 16,-143 17 112-16,145-12 32 0,-145 12-1440 0,138 0-272 16,-138 0-64-16,144 7-16 0,-144-7-1280 0,124 8-224 15,-124-8 0-15,103 6-14816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4:26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4605 7065 9967 0,'-5'-4'896'0,"2"2"-720"16,-3 1-176-16,6 1 0 0,0-2 0 0,-3-2 0 15,-2 4 0-15,-4-5 0 0,0 0 0 0,2-2 0 0,0 3 0 0,4-1 0 16,-1 3-192-16,4-1 192 15,4 3 128-15,-2 0 128 0,1 0 32 0,0 0 0 0,3 5-160 0,-1-5-128 16,2 5 192-16,2-1-192 0,-4 1 0 0,4-1 0 16,-4 3-160-16,0-2 160 0,2 0 0 0,-2 0 0 15,4 2 0-15,-2-2 0 0,0 1 0 0,0 1 192 16,3-2 0-16,2-2 16 0,1 3 80 0,2-3 16 16,1-1 0-16,3 1 0 15,2 1-80-15,5-4-16 0,0 0 0 0,1-2 0 0,0 2 16 0,1-2 0 0,0 2 0 0,0 0 32 16,-2-3 128-16,-3 3 32 0,3 0 0 0,0 5 0 15,2-5-176-15,2 2-48 0,-2-2 0 0,1 0 48 16,3 0-240-16,2 0 0 0,-2 0 128 0,3 0-128 16,-1-2 0-16,1 2-288 0,0-2 64 0,2-1 16 15,1 1 208-15,-1-1 128 0,-2-1 0 0,-1 1 0 16,-1-3 352-16,1 1 80 16,-1 2 16-16,0 1 0 15,-2-2 192-15,1 4 64 0,-3 0 0 0,3 0 0 0,-1 4-224 0,4-2-32 16,-4 1-16-16,4 2 0 0,5 1-352 0,0-3-64 15,0 2-16-15,4-1 0 0,1-1-128 0,2 1 0 16,-3-2 0-16,-2-2 0 0,1 0 0 0,-3-4 0 16,0 2 0-16,2-1 0 0,-2-1 0 0,0-1 0 15,4 3 0-15,-4-1 128 0,5-1 96 0,2-1 16 16,2 2 0-16,0-3 0 0,3 1-112 0,-3-2-128 16,1 0 176-16,-3 0-176 0,-3-1 256 0,0 4-48 15,1-3-16-15,-5 0 0 0,4 5-48 0,-4-1-16 16,3 3 0-16,-3 3 0 0,0-1 0 0,0 2-128 15,4-1 192-15,0-1-64 0,-1 1-128 0,-3-1 0 16,0 0 0-16,0-2 0 0,-1-2-144 0,-3 0 144 0,1-1 0 0,-2-1 0 16,0-1 0-16,-1 3 0 0,1-1 0 0,-3 3 0 15,3-3 0-15,-4 3 0 0,5 0 0 0,-1 0 0 16,4 0 256-16,-3-2-64 0,3 2 0 0,1-4 0 16,-4 4-32-16,3-3-16 0,1 3 0 0,-2-5 0 15,2 1 0-15,0-1 0 0,0 5 0 0,4-4 0 16,-4 4-16-16,-2 0 0 0,2 0 0 0,0 2 0 15,-3 0-128-15,1 3 0 0,2-1 0 0,-3-4 0 16,1 3 0-16,-3-3 0 0,0-3 0 0,-2-1 0 0,-1 2 0 16,-3-3 0-16,3-2 0 0,-3-2 0 0,-1 6 0 0,2-4 160 15,-4 0-32-15,-2 5-128 0,-3-1 1088 0,0-1 128 16,-4 4 0-16,-3-1 16 16,-3 2-1808-16,-2-1-352 15,-2 0-80-15,-7 6-16 0,1-3 368 0,-2 6 64 0,-3 5 16 0,-6 3-12064 16</inkml:trace>
  <inkml:trace contextRef="#ctx0" brushRef="#br0" timeOffset="5350">16471 8296 2063 0,'10'-9'0'0,"-3"4"0"0,0-4 0 0,-2 6 192 0,4 3-192 0,-4-2 0 0,4-1 0 0,3-6 0 16,11-3 704-16,6-4 96 0,6 0 32 0,2-1 0 15,-2 3-16-15,-1 0 0 0,0 2 0 0,0 1 0 16,5-1-304-16,-4 4-64 0,-2-1-16 0,2 4 0 16,-1-4-96-16,5 2-16 0,-3 2 0 0,4 1 0 15,0-1-16-15,4 5-16 0,0 0 0 0,1 0 0 16,-2 5-160-16,1-1-128 0,1 4 192 0,2-1-192 15,-3 4 0-15,1-2 0 0,8 3 0 0,-1-2-144 16,-2 2-320 0,6-1-64-16,2 1-16 0,3-3 0 0,5 3 176 0,0-5 48 0,0 0 0 0,1-2 0 0,-1 0 96 0,5-1 32 15,1 3 0-15,6-2 0 0,2 0 192 16,7 0 0-16,2-1 0 0,-2 1 0 0,4-5 336 0,0 7 112 16,1-2 32-16,-3 9 0 0,7-2-128 0,1 1-32 15,-6-3 0-15,1-1 0 0,1 0-320 0,-1 4 0 16,4 3 0-16,-6 0 0 15,6-4-416-15,0 2 0 0,-5-7 0 0,1 0 0 16,-1-4-176-16,1 3-48 0,2-3 0 0,2-3 0 16,2 0 64-16,-3-3 16 0,3-4 0 0,-7 0 0 0,4 5 560 0,1 2 0 0,5 2 0 15,-1-2 0-15,-3 0 0 0,-10 5-128 0,-6 5 128 16,-3-10-208-16</inkml:trace>
  <inkml:trace contextRef="#ctx0" brushRef="#br0" timeOffset="15571.7">9697 9992 2751 0,'-14'0'256'0,"5"0"-256"0,-3 0 0 0,7 2 0 16,0-2 512-16,5 4 64 0,-4-4 16 0,-4 3 0 15,-1 2 32-15,-2-1 0 0,1-2 0 0,3 1 0 16,4-3-624-16,-3-3 0 0,3 1 0 0,3-5 0 15,0-2 624-15,0 0 144 0,0-4 48 0,-4 2 0 0,4 1 912 0,0-4 176 16,4 5 32-16,-4 0 16 0,3 1-480 0,-3 1-112 16,0 0-16-16,2 3 0 15,2 2-560-15,-4 2-112 0,3 0-32 0,2 4 0 0,0-2-96 0,2 5-32 16,-7-7 0-16,0 0 0 0,0 0-64 0,0 0 0 16,0 0-16-16,58 62 0 0,-58-62-432 0,0 0 128 15,0 0-128-15,0 0 0 0,64 53 0 0,-64-53 0 16,0 0 0-16,0 0 0 0,56 19 0 0,-42-19 160 15,4 0-32-15,2 3-128 0,3-1 688 0,-4-4 16 16,6 2 16-16,-3 0 0 0,4-3-160 0,1 3-48 16,-1 0 0-16,0 0 0 0,-2 0-64 0,-24 0 0 15,53 8-16-15,-53-8 0 0,57 9-112 0,-57-9-32 16,61 14 0-16,-61-14 0 0,70 17-288 0,-30-10 160 0,-4 0-160 0,3 0 128 16,1-1-128-16,-4-1 0 0,3-2 0 0,1 1 0 15,3-4 160-15,-2-4 0 0,7 3 0 0,-2-3 0 16,1-3 160-16,1 0 16 0,5 0 16 0,-3-2 0 15,3 1 32-15,-1-1 0 0,0 0 0 0,0 9 0 16,6 4-64-16,-4-4 0 0,-2 0 0 0,-8-4 0 16,-2 3-176-16,-2-3-144 0,3 4 192 0,1-2-192 15,1 1 128-15,4-5-128 0,-2 5 0 0,2 1 0 0,-4 0 0 16,2-2 0-16,-3 0 0 0,-4 2 0 0,0-3 0 0,0 3 0 31,-2 0 0-31,-1-2 0 0,-2 2 0 0,0-2 160 0,-1 2-160 0,1-2 128 16,2 2 64-16,-2-3 0 0,-2 3 0 0,0-2 0 0,2 0-192 0,-2-3 0 15,0 5 144-15,-7-1-144 16,2-3 0-16,-7 4 0 0,2-3 0 0,-6 3 0 0,-7 0 0 0,-1 0-192 16,-5 0 64-16,-4 3 0 15,-6 2-1344-15,-6 2-272 0</inkml:trace>
  <inkml:trace contextRef="#ctx0" brushRef="#br0" timeOffset="17351.95">14545 9937 13823 0,'-16'-9'1216'0,"6"4"-960"0,5 1-256 0,1 8 0 16,4-4 240-16,-5 0 0 0,-9-4 0 0,-5-1 0 31,-6 2-1072-31,-1-3-192 0,2 3-64 0,5-2 0 0,1 1 304 15,4-1 48-15,0-4 16 0,4 7 0 0,3-5 1296 0,3 2 256 0,1 2 48 0,3-2 16 16,3 5 448-16,1-4 80 0,5-1 32 0,1 0 0 16,6-1-224-16,3-1-32 0,0 4-16 0,6-2 0 15,2-1-352-15,8 1-80 0,0-2-16 0,2 2 0 16,1 2-480-16,2-6-80 0,4 4-32 0,-4 1 0 0,-2-1-144 0,4 1 0 16,5-1 0-16,-3 5 0 0,1 0 0 15,0 0 0-15,4 4-128 0,3-1 128 0,4-1 0 0,-2 1 0 16,2-1 0-16,0 0 0 0,-1 0 0 0,3-2 0 15,3 0 144-15,-2 3-144 0,6-1 176 0,-3-2-48 16,4 3 0-16,4 1 0 0,2-4-128 0,-3-4 0 16,1 1 0-16,-2-2 128 0,2 1 176 0,-4 2 16 15,-3-1 16-15,3 3 0 0,0 0 256 0,4 0 48 16,1 0 16-16,-1 0 0 0,0-4-48 0,1-1-16 16,-1 3 0-16,1 1 0 0,-8 1-240 0,3 1-48 0,0 5-16 0,1-3 0 15,2-1-288-15,-2-2 0 0,-5-2 0 0,-1-1 0 16,0-1 0-16,-3 4 0 15,-1-2 0-15,-3 2 0 0,2 0 0 0,2 0 0 16,1 0 0-16,5-1 0 0,-4 1 288 0,1-5 0 0,-4 3 0 0,1-2 0 16,-3 1-32-16,-6 3 0 0,0 0 0 0,0 0 0 15,-2 0-256-15,0 0 160 0,0 3-160 0,-2-1 128 16,2 2-128-16,-2-4 192 0,-1 0-192 0,0 0 192 0,-6 0-192 0,0 0 0 16,4 0 0-16,-7 0 0 15,2 0 0-15,-3 0 0 0,-2 0 0 0,-3 0 0 0,-1 0 0 0,2 0 0 16,-6 0 0-16,1 3 0 0,-3-3 0 0,-1 2 0 15,2-2 0-15,0 1 0 0,-4-1 0 0,2 0 0 16,0 2 128-16,-4-2-128 0,2 0 0 0,-1 0 0 16,-1-2 0-16,-3 1 0 0,0 1 0 0,2 0 0 15,-2-2 0-15,-2 2 0 0,2 0 0 0,-6-3 0 16,5 3 0-16,-3 0 0 0,2 0 0 0,-1 0 0 16,1 0 0-16,0 0 0 0,2 0 0 0,0 0 0 15,0 0-144-15,-2 0 144 0,0 0 0 0,2-2 0 16,-2 0 0-16,-1 0 0 0,1-1-208 0,-1 3 64 0,-3-4 16 0,-1-1 0 15,0 5 128-15,0-5 0 0,-2 5 0 0,1-4 0 16,1 3 0-16,-2-3 0 0,-2 4 0 0,-1 0 0 16,2-3 0-16,-4 3 0 0,3-2 0 0,-1-2 0 15,-2 4 0-15,0 0 0 0,0 0-144 0,0 0 144 16,0 0 0-16,0-3 0 0,0 3-144 0,-2 0 144 16,2 0 0-16,-3 0 0 0,3 0-128 0,-4 0 128 15,2 0 0-15,2 3 0 0,-3-3 0 0,3 0 0 16,-4 0 0-16,3 0 0 0,1 0 0 0,-4 0 0 15,2 0 0-15,2 0-128 0,0-3 128 16,0 3 0-16,0 0 0 0,0 0-128 0,2-2 128 0,2 2 0 16,1-3 0-16,-2 3 0 0,6 0 0 0,-4 0 0 0,6 0-240 15,-1 3 64-15,4-3 16 0,0 2 0 16,3-2-304-16,3 0-64 0,-1 0-16 16,3 0 0-16,-2 0 336 0,2 0 64 0,3 0 16 0,-3 0 0 0,4 0 128 0,1 3 0 15,-3-3 0-15,2 4 0 0,4-2 288 0,-4 1-16 16,0 1 0-16,0-3 0 0,0-1-272 0,2 4 160 15,-5-1-160-15,3-1 128 0,0 3-128 0,0-3 0 16,-3 0 0-16,3-2 0 0,2 0 0 0,-2 0 0 16,0 0 0-16,-1-2 0 0,-1 0 0 0,-1 1 0 0,1-3 0 15,-5 4 0-15,2 0 0 0,-3-2 0 16,-4 2 0-16,-1-3 0 0,1 3 0 0,-1 0 0 0,-1 0 0 0,-4-4 0 31,1 4 0-31,-4 0 0 0,-1 0 0 0,1-1 0 0,-1-3 0 0,-3 4 0 0,-1-3 0 0,4 1 0 16,-4-2 0-16,0 1 0 0,0 3 128 0,-4-5-128 15,8 5 0-15,-8-4 0 0,4 3 0 0,0-3 128 16,-1 2-128-16,1 1 0 0,0-5 0 0,0 5 0 16,0-3 0-16,-4 1-144 0,1 1 144 0,1-2-160 31,-2 1-960-31,-1 3-192 0</inkml:trace>
  <inkml:trace contextRef="#ctx0" brushRef="#br0" timeOffset="47467.38">3281 11910 11967 0,'-7'5'1072'0,"2"1"-864"0,1-1-208 0,2-2 0 31,2 1-1392-31,-3 1-320 0,-2 4-64 0,-4 5-16 0</inkml:trace>
  <inkml:trace contextRef="#ctx0" brushRef="#br0" timeOffset="48065.11">3131 12049 4607 0,'-3'-1'400'16,"3"1"-400"-16,0 0 0 0,0 0 0 0,-4-4 1408 15,2 4 192-15,-5-5 32 0,6 1 16 0,-5-1-560 16,6 2-128-16,6 1 0 0,-1-1-16 0,7 3-688 0,-1-4-128 16,4 4-128-16,1 0 192 0,1 4-64 0,1-4 0 15,3 0 0-15,-4-4 0 0,6 4 80 0,-6 0 16 16,4 0 0-16,2-2 0 0,-4-1 336 0,2-1 64 16,0 4 16-16,1-5 0 0,1 3 256 0,-2-1 48 15,3-1 16-15,2-1 0 0,1 2-64 0,-1-3 0 16,2 1 0-16,1 2 0 0,-3-2-368 0,2 1-80 15,2 1 0-15,-2 1-16 0,5-2-432 0,-5 4 0 16,1 0 0-16,3 0 0 0,-3 4 0 0,-29-4 0 16,60 5 0-16,-60-5 0 0,64 9 0 0,-33-8 0 0,3-1 0 15,0 0 0-15,1-1 0 0,4-3 0 16,-3-1 0-16,3-4 0 0,-5 4 176 0,5-4 48 0,3 1 16 0,-2-4 0 16,3 3 448-16,-3 0 80 0,0 0 32 0,4 1 0 15,-4-1-352-15,0 2-80 0,-2 0-16 0,2 4 0 16,1-3-352-16,-1 5 128 0,-2-3-128 0,-1-1 0 15,-1 1 0-15,-1-1 0 0,3 3 0 0,-5-3-128 16,1 3-64-16,-1-1 0 0,2 3 0 0,-1 0 0 16,1-4-16-16,0 4-16 0,-4 0 0 0,4-1 0 15,0 1 224-15,-3 0 0 0,2 1 0 0,-2-1 0 16,3 4 0-16,-1-4 0 0,1 3 0 0,2-1 0 0,-2-2 0 0,-2 4 0 16,2-1 0-16,-2-1 0 0,-33-2 0 0,63 7 0 15,-63-7 0-15,61 10 0 0,-61-10 0 0,57 14 0 16,-57-14 0-16,54 18 0 0,-54-18 0 15,56 17 0-15,-56-17 0 0,59 21 0 0,-59-21 0 0,65 10-144 16,-31-8 144-16,3-2 0 0,-2 0-336 0,0 0 16 16,-2-2 0-16,2-3 0 0,0 3 96 0,-1-1 32 15,3 0 0-15,-4-1 0 0,4-1 192 0,-2 3 0 16,1 0 0-16,2 1 0 0,-3 1 0 0,5 0 0 16,-5 0 0-16,5 1 0 0,0 1 0 0,4 0 0 15,6-2 0-15,1 0 0 0,0 0 0 0,-1 0 0 16,4-2 0-16,-2-5-144 0,6 5 144 0,-1-5 0 0,-3 7 0 0,7-5 0 15,0 5-288-15,4-3-80 0,1 3-16 0,2-6 0 32,-5 3-128-32,3 1-48 0,-5-3 0 0,2 2 0 15,3-1-848-15,4 4-192 0</inkml:trace>
  <inkml:trace contextRef="#ctx0" brushRef="#br0" timeOffset="49540.46">6128 13054 3679 0,'7'-5'320'0,"0"0"-320"0,0 1 0 0,-2 3 0 16,4-1 0-16,3-3 0 0,6-6 0 0,6-10 0 15</inkml:trace>
  <inkml:trace contextRef="#ctx0" brushRef="#br0" timeOffset="50908.1">6658 12863 6447 0,'24'-16'576'0,"-10"7"-576"16,4 2 0-16,-4 0 0 0,-2 7 672 0,-3 0 32 16,5 0 0-16,8-1 0 0,18-1 0 0,7 0 16 15,6 2 0-15,-8 2 0 16,-5 1-208-16,-3 1-64 0,-37-4 0 0,59 14 0 0,-59-14 32 0,54 14 0 15,-54-14 0-15,45 12 0 0,-45-12 0 0,47 10 0 16,-47-10 0-16,49 4 0 0,-49-4 160 0,52 3 48 16,-20-6 0-16,-3 3 0 0,4-4 80 0,6-1 0 15,-3 0 16-15,4 2 0 16,2-3 144-16,0 1 32 0,2-2 0 0,-1 5 0 0,1-1-416 0,-2 3-80 0,5 0-16 16,-4 0 0-16,3 0-272 0,1 0-176 0,1 0 192 0,3 0-192 15,1 3 0-15,0-3 0 0,6 2 0 0,-4-2 0 16,2 4 0-16,-4-4 0 0,2 5 0 0,-2-5-144 15,2 0 144-15,-1 0 0 0,-1 0 0 0,-3 0 128 16,1 0 0-16,2 0 0 0,1 3 0 0,1 1 0 16,2-2 144-16,-4 4 48 0,2 0 0 0,-2-1 0 15,0 2-320-15,2-5 128 0,-1 5-128 0,1-6 0 16,-2 5 0-16,2-3 0 0,2 1 0 0,1-1 0 16,-3-1 0-16,2 1 0 0,0-1 0 0,0 1 0 15,-4 3 0-15,-2-6 0 0,3 3 0 0,-5-3 0 0,5 5 224 16,-1-1-64-16,0 1-16 0,2-1 0 0,-1 1-144 0,-3 0 192 31,2-1-192-31,-5 3 192 0,2-6-192 0,-3 3 160 0,-1-1-160 0,-2-1 160 16,-1 1-160-16,0-1 128 15,0 2-128-15,-2 1 128 0,2-2 112 0,-2 3 16 16,2-3 0-16,-2 1 0 0,0-3-48 0,3 5 0 16,-2-5 0-16,-5 1 0 0,2-2-32 0,-1 0-16 15,1 0 0-15,-1 0 0 0,-2-2-16 0,3 1 0 16,-1-1 0-16,-1 2 0 0,1 0 0 0,1-4 0 15,4 4 0-15,-2 0 0 0,0 4 16 0,0-2 0 16,0-1 0-16,2 1 0 0,0-2-160 0,2 0 192 0,-1 0-192 0,-3 0 192 16,0 0-192-16,4 0 128 0,-1 0-128 0,-2 0 128 15,0 4-128-15,1-3 0 0,-2 3 0 0,0-4 0 16,-1 5 0-16,1-2 0 0,2 1 0 0,-2-4 0 16,3 2 0-16,-1-2 0 0,-2-2 128 0,2-2-128 15,-2 3 0-15,-2-3 0 0,2 1 0 0,-1-1 0 16,1-1 0-16,0 3 128 0,4-1-128 0,-4-1 0 15,3-1 208-15,-1 5-32 0,0-3-16 0,-2 1 0 16,0-2 48-16,-3 4 16 0,1-3 0 0,-3 3 0 16,-2-2-32-16,2-1 0 0,3 3 0 0,-3-4 0 15,0 4-192-15,1 0 0 0,-1 0 128 0,2 0-128 16,1 0 0-16,-1-2 0 0,1-1 0 0,2 3 0 0,-3-2 0 0,1-1 0 16,2-1 0-16,-5 3 0 0,2-1 0 0,-4 0 0 15,3-1 0-15,-4 3 0 0,3-2 224 0,-4-2 0 16,4 1 0-16,-4 1 0 0,2 0-16 0,4 1 0 15,-6-3 0-15,4-1 0 0,-5 5-208 0,3-4 0 16,2 3 0-16,-1-3 0 0,1 1 0 0,0-3 0 16,-3 3 0-16,-1-2 0 0,-1 3 0 0,-3-1 0 15,0-1 128-15,-5 1-128 0,1-3 0 0,0 6 0 16,1-1 0-16,-1-3 0 0,-3 4 0 0,3-3 0 16,0 3 0-16,-2-4 0 0,1 2 0 0,1-1 0 15,-2-1 0-15,2-1 0 0,-4 5 0 0,2-5 0 16,0 2 0-16,-2 1 0 0,2-2 0 0,1 1 0 15,-1 1 0-15,2-1 144 0,0 3 0 0,-4-4 0 0,0 4 0 0,0-2 0 16,-2 2-144-16,3-3 160 0,-3 3-160 0,4-2 160 16,-7 0 0-16,3 2 0 0,4 0 0 0,-3 0 0 15,-4 0-160-15,3 0 160 0,0 0-160 0,-17 0 160 16,35 2-160-16,-35-2 0 0,40 2 0 0,-40-2 128 16,37 0-128-16,-37 0 0 0,40 5 0 0,-19-7 0 15,-4 2 0-15,1 0 0 0,4-3 0 0,-4 3 0 16,3 0 0-16,1-2 0 0,-2 0 0 0,1 2 0 15,-4-1 0-15,0-3 0 0,1 4 0 0,-1 0 0 16,2 0 0-16,-5 0 0 0,-14 0 0 0,32 4 0 16,-17-3 0-16,-1-1 0 0,-14 0 0 0,28 4 0 15,-12-1 0-15,-2-1 0 0,0-2 0 0,0 4 0 0,-14-4 0 0,26 3 0 16,-16-3 0-16,1 0 0 0,1 0 0 0,-3 0 0 16,-2 0 0-16,1 0 0 15,1-3 0-15,-2 3 0 0,2 0 0 0,-1 0 0 0,-2-4 0 0,-1 4 128 16,2-2-128-16,-2-1 128 0,0 3-128 0,-1-2 0 15,-1 2 0-15,3-2 128 0,-5 2-128 0,1-1 0 16,3 1 0-16,-5 0 128 0,2-4-128 0,0 4 0 16,-1 0 0-16,-1-2 0 0,0 1 0 0,0-1 0 15,0-2 0-15,-1 3 0 0,-1 1 0 0,0-4 0 16,-1 1 0-16,1 1 0 0,-1 0 0 0,-1 1 0 16,2-3 0-16,-1 2 0 0,-2-1 0 0,1-1 0 0,-1 4 0 15,-2-1 0-15,2 1 0 0,-1-4 0 0,1 4 0 0,2 0 0 16,-4 0 0-16,2 0 0 0,1 0 0 0,-1 0 0 15,0 0 0-15,-1 0 0 0,3 0 0 0,-6 4 0 16,6-4 0-16,-3 0 0 0,1 0 0 0,2 1 0 16,-2-1 0-16,-1 0 0 0,3 0 0 0,-1 0 0 15,4 0 0-15,-1 0 0 0,1 0 0 0,-2 0 0 16,2 0 0-16,0 0 0 0,0 0 0 0,0 0 0 16,0 0 0-16,2 0 0 0,-2 0 0 0,1 0 0 15,-1 0-128-15,4 0 128 0,-4 0-160 0,0 0 160 16,0 0-384-16,-4 4 32 0,1-1 0 0,-4 3 0 15,-4-1-1792 1,-3 3-352-16</inkml:trace>
  <inkml:trace contextRef="#ctx0" brushRef="#br0" timeOffset="55269.09">5910 14002 3679 0,'-20'-9'320'0,"6"6"-320"16,1-3 0-16,8 6 0 0,0 0 400 0,-4 0 16 15,-8-5 0-15,-16 0 0 0,0-4-416 0,-6 2-144 0,11 2 0 0,2 0 0 16,5 0-208-16,7 1-32 0,0 1-16 0,6-1 0 31,-4 2 400-31,3-1 0 0,4 3 0 0,-4 0 0 16,4 0 688-16,-4 3 112 0,5-3 32 0,-1 2 0 16,2 0 304-16,-2 0 64 0,6 3 16 15,3-2 0-15,-1 4-368 0,2-1-64 0,-5-6-16 0,0 0 0 16,0 0-480-16,61 22-96 0,-61-22-32 0,51 5 0 15,-21-5 80-15,4-1 16 0,1-3 0 0,2 1 0 16,1 1 192-16,4-5 32 0,0 2 16 0,3 0 0 16,2 1 272-16,4-1 48 0,5 0 16 0,1-2 0 15,1 3-224-15,1-1-32 0,-3 3-16 0,1-5 0 0,-3 6-352 16,4-3-64-16,-1 1-16 0,4 1 0 0,0 2-128 0,5-4 0 16,1 4 0-16,0-3 0 0,-2 1 0 0,1-1 0 15,-5-3 0-15,-3 3 0 0,1-1 368 0,-3 3 32 16,1 1 16-16,-3 1 0 0,2 3 192 0,3-1 32 15,2 3 16-15,0-6 0 0,-3 5-256 0,-1-7-48 16,1-1-16-16,-1 3 0 0,4-4-80 0,-3 4-32 16,1 0 0-16,0 0 0 0,4 0 64 0,-6 4 16 15,4-4 0-15,-1 0 0 0,-1 0-144 0,-3 0-32 16,-4-4 0-16,4 4 0 0,-2-2-128 0,-2 2 0 16,6 0 144-16,-4 2-144 0,1 2 0 0,3-4 0 15,1 3 0-15,-1-1 0 0,-3-2 0 0,-2 0 128 16,-3 0-128-16,-3 0 0 0,2 0 176 0,-4 3-48 15,6 1 0-15,-4-2 0 0,3 1 0 0,-1 2-128 0,0 2 192 0,3-5-64 16,2 3-128-16,-1-3 128 0,-3 0-128 0,2-2 128 16,1-2 128-16,-5 0 0 0,5 0 16 0,-1-1 0 15,-3 3-80-15,1-2-32 0,6 0 0 0,-4 1 0 16,2 1-160-16,0-4 160 0,-1 4-160 0,-1-1 160 16,-3-3 112-16,-2 1 32 0,0 3 0 0,0 0 0 15,-3 0 16-15,-1 0 16 0,2 3 0 0,1-3 0 16,1 5-336-16,2-5 144 0,-6 5-144 0,6-1 0 15,0-4 0-15,-2 0 0 0,0-2 0 0,3-1 0 0,-1-1 0 16,0-1 0-16,3 0 0 0,-3 1 0 0,3-1 0 16,2 2 0-16,-1-1 0 0,1 2 0 0,0-1 0 15,1 3 160-15,3-4-160 0,-6-1 128 0,2 2 128 0,-2-2 0 16,-1 5 16-16,1-2 0 0,4 2-48 0,2 2-16 16,-1 1 0-16,1 0 0 0,-1 3-208 0,1-5 0 15,3 1 0-15,-7-2 0 0,1-2 144 0,-1-3-144 16,4 3 128-16,-4-4-128 0,5 2 288 0,0-1-32 15,2 0 0-15,0-4 0 0,6 5-112 0,-3-1-16 16,0-4-128-16,-3 1 192 0,2-1-192 0,-2-1 0 0,-3-1 0 16,-1 2 0-16,-5 2 0 0,6-1 128 0,-4 1-128 15,4 2 0-15,3 1 0 0,-4-1 0 16,1 1 0-16,-4-1 0 0,1 0 0 0,-1-2 0 0,4 2 0 0,-1 3 0 16,-1-2 0-16,-4 1 0 0,2 3 0 0,0 0 0 15,2 3 0-15,-2-6 0 0,2 3 0 0,-2-2 0 16,-5-1 0-16,3-1 0 0,-3 4-160 0,-4-5 160 15,2 5 0-15,2-3 0 0,0 3 0 0,0 0 0 16,-1 0 0-16,5 0 0 0,-3 0 0 0,2-2 0 16,1 2 0-16,-1-4 0 0,-1-1 0 0,-1 2 0 15,-1 1 0-15,0-2 0 0,-1 4 0 0,-2-3 0 16,3 3 0-16,-2 0 0 0,1 0 0 0,-2 0 0 0,3 0 0 0,1 0 0 16,-1 0 0-16,-4 0 0 0,2 0 0 0,-5 0-160 15,2 0 160-15,-1 0 0 0,-5 0 0 0,3 3 0 16,-5-1 0-16,2 0 0 0,-38-2 0 0,68 2 0 15,-33 1 0-15,0-1 0 0,-35-2 0 16,70 3 0-16,-70-3 0 0,66 6 144 0,-66-6-144 0,63 8 0 16,-63-8 144-16,57 4-144 0,-57-4 0 0,53 5 0 15,-53-5 0-15,48 7 0 0,-48-7 0 0,44 2 0 16,-44-2 0-16,35 3 0 0,-35-3 0 16,0 0 0-16,49 4 0 0,-49-4 0 0,0 0-192 0,34 0 0 15,-34 0 0-15,0 0 0 16,0 0-1200-16,0 0-240 0</inkml:trace>
  <inkml:trace contextRef="#ctx0" brushRef="#br0" timeOffset="63690.31">15587 14962 3679 0,'-5'-7'320'0,"5"7"-320"16,-7-11 0-16,7 11 0 0,-5-7 0 0,5 7 0 15,0 0 0-15,-9-5-128 16,0 1-368-16,-1-2-64 0,-6-1-16 0,-1 1 0 0,1 1 576 0,-1-2 0 15,1 5 0-15,-2-1 0 0,-1-1 512 0,2 4 176 16,-1 0 16-16,4 0 16 0,-3 0-272 0,0 4-48 16,17-4-16-16,-30 10 0 0,13-6-128 0,1 1-48 0,-2-1 0 15,1 3 0-15,-4-2 240 0,4 0 64 0,-1 0 0 0,3 2 0 16,-1-2-240-16,16-5-32 16,-28 14-16-16,11-5 0 0,17-9-48 0,-32 17-16 0,32-17 0 15,-31 18 0-15,31-18 272 0,-30 17 48 0,30-17 16 0,-31 21 0 16,31-21 208-16,-35 23 64 0,35-23 0 0,-31 22 0 15,31-22-48-15,-27 21 0 0,27-21 0 0,-26 20 0 16,26-20-176-16,0 0-32 0,-31 34-16 0,31-34 0 16,0 0 96-16,-31 32 32 0,31-32 0 0,0 0 0 15,0 0 208-15,0 0 32 0,-25 43 16 0,25-43 0 16,0 0 16-16,0 0 0 0,0 0 0 0,0 0 0 0,0 0-352 0,0 0-64 16,-2 63-16-1,2-63 0-15,0 0 64 0,0 0 16 0,0 0 0 0,0 0 0 0,0 0-32 0,0 0-16 16,32 56 0-16,-32-56 0 0,0 0-80 0,0 0-16 15,0 0 0-15,49 43 0 0,-49-43-160 0,0 0-48 16,0 0 0-16,0 0 0 0,47 56 32 0,-47-56 0 16,0 0 0-16,0 0 0 0,40 56 32 0,-40-56 0 15,0 0 0-15,49 52 0 0,-49-52-48 0,0 0 0 16,68 49 0-16,-68-49 0 0,48 35-208 0,-48-35 144 16,47 31-144-16,-47-31 128 0,0 0-128 0,67 43 128 15,-67-43-128-15,0 0 128 0,62 32 128 0,-62-32 32 16,47 14 0-16,-47-14 0 0,49 12-96 0,-49-12 0 0,49 14-16 0,-49-14 0 15,52 9-176-15,-52-9 0 0,49 5 0 0,-49-5 128 16,0 0-128-16,63 17 0 0,-63-17 0 0,0 0 0 16,66 23 0-16,-66-23 128 15,0 0-128-15,70 17 128 0,-70-17-128 0,48 14 192 0,-48-14-192 0,49 12 192 16,-49-12-192-16,0 0 0 0,70 21 0 0,-70-21 128 16,0 0-128-16,63 18 0 0,-63-18 144 0,0 0-144 15,66 14 160-15,-66-14-32 0,43 8-128 0,-43-8 192 16,49 6-48-16,-49-6-16 0,49 7 0 0,-49-7 0 15,49 1-128-15,-49-1 0 16,56 4 144-16,-56-4-144 0,57 2 0 0,-57-2 0 0,58 0 0 0,-58 0 128 0,50-2-128 16,-50 2 0-16,49-4 0 0,-49 4 0 0,44 0 128 0,-44 0-128 15,41 0 160-15,-41 0-160 0,0 0 208 0,60 0-48 16,-60 0-16-16,43 0 0 0,-43 0-144 0,49 0 192 16,-49 0-192-16,49 7 192 0,-49-7-192 0,56 5 0 15,-56-5 0-15,57 6 0 0,-57-6 0 0,58 5 0 16,-58-5 0-16,54 0 0 0,-54 0 0 0,52 0 0 15,-52 0 0-15,50-2 0 16,-50 2 0-16,47-7 0 0,-47 7 0 0,47-5 0 0,-47 5 0 0,41-9 0 16,-41 9 0-16,36-8 0 0,-36 8 0 0,0 0 0 15,38-18 0-15,-38 18 0 0,0 0 0 0,41-22 0 16,-41 22 0-16,31-18 0 0,-31 18 0 0,37-23 0 0,-37 23 0 16,43-26 0-1,-43 26 0-15,44-26 0 0,-44 26 0 0,43-31 0 0,-43 31 0 0,37-31 0 0,-20 15 0 16,1-2 0-16,-1-1 0 0,-5 2 0 0,2-2 0 0,-2-2 0 15,2 0 0-15,0 2 0 0,-5-2 0 0,1 3 0 16,-1 1 0-16,0-2 0 0,-2-2 0 0,2 4 0 16,-4 1 0-16,-2-2 0 0,3 3 0 0,-1 1 0 15,2-4 0-15,0 4 0 0,0-1 0 0,1-1 0 16,1 0 0-16,0 2 0 0,-4 2 0 0,0-3 0 16,2-1 0-16,-2 2 0 0,-5 0 0 0,0 0 0 0,0-2 0 15,-3 3 0-15,-2-5 0 0,-1 6 0 0,0-4 0 0,-1-1 0 16,-2 1 0-16,-2-1 0 0,3 1 0 0,1 0 0 31,-2 2 176-31,0-3-176 0,-3 0 0 0,2-1 128 0,-3 4-128 0,-1-3 0 0,2-1 0 0,-2 1 0 16,-1 0-144-16,-1 3 144 0,-1-4-128 0,-1 4 128 15,1 0 0-15,-4-1-144 0,2-1 144 0,-8 0 0 16,1 2 0-16,0 0 0 0,0-1 0 0,0 6 0 16,0-5 0-16,0 4 0 0,3 1 0 0,-1-3 0 15,3 0 0-15,-5 3 0 0,3 2 0 0,-3-2 0 16,0 2 0-16,-6-1 0 0,6 2 0 0,-5-1 0 15,-2 0 0-15,0 0-128 16,-2 2 128-16,0 0 0 0,0-2-144 0,-2 0 144 0,-1 0 0 0,1 4 0 0,-6-3 0 0,3 6 0 16,-4-1 0-16,1 2 0 0,-3-1 0 0,-1 6 0 15,-3-3 0-15,-2 2 0 0,-1 2 0 0,1-1 0 16,1-1-176-16,-1 2 176 0,-4-2-128 0,2 4 128 16,0-1-176-16,-3 3 176 0,-4 1-208 0,-2 0 80 15,-3 2 128-15,-4 0-128 0,-3 2 128 0,0-1-128 16,3 3 128-16,-5-1 0 0,0 6-144 0,0 1 144 15,0 2 0-15,-5 2 0 0,-3 4 0 0,2 2 0 16,3 5-512 0,-2 3-16-16,1 1-16 0,1 6-17056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6:3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24403 6810 6447 0,'3'0'576'0,"1"-1"-576"0,-4 1 0 0,1 0 0 16,-1 0 384-16,2-4-16 0,0 4-16 0,1 0 0 15,3-3 272-15,2-3 48 0,-4 3 16 0,3-2 0 16,0-1 0-16,2 1 0 0,-4-2 0 0,2 4 0 16,0-3-160-16,0 5-16 0,-2-1-16 0,-2 0 0 15,3-1 272-15,-3 3 48 0,-3 0 16 0,0 0 0 0,0 0-128 0,-3 0-32 16,-1 0 0-16,-1 0 0 0,0 3-416 0,-2-1-96 15,-4 1-16-15,3-3 0 0,-5 7-144 0,3-5 0 16,1 5 0-16,-5-2 0 0,2 4 0 0,3-4 0 16,1 4 0-16,-1-4 0 0,4 2 256 0,-2 0 32 15,5 0 0-15,-2-2 0 0,4 1-144 0,-3-3-16 16,6 2-128-16,-3-3 192 0,4 0-192 0,-4-2 0 16,5 3 128-16,-1-3-128 0,-3 0 128 0,6-3-128 15,-1 3 176-15,-1-2-176 0,0 0 256 0,-1-3-48 16,-1 3-16-16,1-1 0 0,-3-1-16 0,3-4-16 15,-4 4 0-15,1-3 0 0,1 0-160 0,0-1 0 0,1-3 144 0,-3-1-144 16,0 0 0-16,6-2 144 0,-3-4-144 0,-3 4 0 16,5 0 192-16,-5 1-192 0,0 0 192 0,0 5-192 15,0 2 336-15,-5 3-32 0,-2 3-16 0,-2 5 0 16,-1 4 32-16,-6 3 16 0,1 5 0 0,-6 6 0 16,-2 5 288-16,2 2 48 0,2 1 16 0,-2-5 0 15,4 5-352-15,3-4-64 0,5-1-16 0,4-5 0 16,1-2-256-16,4-2 0 0,4 1 128 0,1-6-128 15,-1-2 0-15,4-1-144 0,1 0 16 0,1-2 0 16,4-2-16-16,-1-3 0 0,4-2 0 0,-3-2 0 0,7-2 144 16,-4-4 0-16,2 2 0 0,2-2 128 0,-3-4-128 0,-1 1 0 15,1-3 0-15,-4-2 0 0,-1-1-144 0,-4-2-48 16,0-2-16-16,-6 2 0 0,-1-2-112 0,-4-2-32 16,-5 2 0-16,-1 4 0 0,-3 0 352 0,-3 6 0 15,-1 2 0-15,-3 2 0 0,-1 2 176 0,-4 5 48 16,2 5 16-16,-5 2 0 0,4 4-48 0,-1 5 0 15,-1 1 0-15,4 0 0 0,0 3 0 0,2 0-16 16,2 0 0-16,4-3 0 0,-2 0 48 0,6 1 16 16,4-6 0-16,-1-2 0 0,5-1-240 0,5-2 0 15,-1-5 0-15,4-2 0 16,1 0-1280-16,7-5-128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7:1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5481 3679 0,'0'-3'320'0,"-3"-1"-320"0,0 4 0 16,3 0 0-16,0 0 384 0,-2-1 0 0,2-3 0 0,-7 1 0 15,5 1-384-15,-5-3-160 0,5-2 16 0,-3 1 0 16,3 0-16-16,1-3 0 0,1 4 0 0,0-6 0 15,0-1 368-15,1-2 80 0,-1 0 16 0,-1-3 0 16,1 1 752-16,0 2 160 0,-4 2 16 0,2 1 16 16,1 3 352-16,-1 1 80 0,2 2 16 0,0 3 0 15,2-2-784-15,1 8-144 0,1-2-48 0,1 1 0 16,2 0-576-16,2-1-144 0,1 2 0 0,-1-3 0 16,3 1 0-16,-2-2 0 0,3 0 0 0,-1-2 0 15,2-3 0-15,0 3 0 0,3-1 0 0,-3 0 0 16,3-3 384-16,1 3 112 0,1 3 16 0,-2 0 0 15,3 0 384-15,-1 3 96 0,2 1 16 0,1 1 0 0,-2 0-720 16,2 2-144-16,3 2-16 0,-6-4-128 0,3 0 0 0,3 1 0 16,1 1 0-16,-3-6-144 0,3 3 144 0,0 1 0 15,5-5 0-15,-5 3 0 0,1 1 0 0,0-2 0 16,3-2 0-16,-2 3 0 0,7 1 0 0,-6-3 0 16,4 5 0-16,2-5 0 0,0 1 0 0,2-2 0 15,1 0 0-15,-3 0 0 0,5 0 0 0,-5 0 0 16,1-2 0-16,-1 1 0 0,0-1 192 0,0-2 80 15,-4 4 16-15,4 0 0 0,-3 4 256 0,-1-2 48 0,0-1 16 16,2 1 0-16,-1 5-288 0,1-5-48 0,2 5-16 0,-4-2 0 16,2-2-256-16,-1 3 0 0,-1-1 0 0,-1-2 0 15,1-1 0-15,0 2 0 0,-3-1 0 0,2-3 0 16,-2 2 0-16,1-4 0 0,3-1 0 0,1 3 0 16,0-4 0-16,2-1 0 15,0 1 0-15,0-1 0 0,-1 3 176 0,-1 1 80 0,6-1 0 0,-3-1 16 16,3 3 128-16,-3 0 32 0,3 5 0 0,-4-4 0 15,-1 1-272-15,1 3-160 0,2-1 192 0,-6-1-192 16,1-1 0-16,-1 2 0 0,2-1 0 0,-2-3 0 16,1 0 0-16,3 0 0 0,-4-3 0 0,-1 3 0 15,1-4 0-15,2 2 0 0,5-1 0 0,-3-1 0 0,0 4 480 0,-2-5-16 16,2 5 0-16,3-3 0 0,-3 1-80 0,0-1-32 16,2 1 0-16,-6-2 0 0,4 1-160 0,-5-1-48 15,1 3 0-15,0-3 0 0,4 1-144 0,-3-3 128 16,2 6-128-16,-2-3 128 15,3 1-128-15,-4-1 0 0,-1 3 0 0,1-2 0 0,0 2 0 0,-3 0 0 16,2 0 0-16,-2-4 0 0,1 4 0 0,-1 0 0 16,2-3 0-16,-4 3 0 0,0 0 0 0,0 0 0 15,2 0 0-15,-2 0 0 0,0 0 0 16,1 0 0-16,-1 3 0 0,-4 1 0 0,4-2 0 0,1 3 0 16,-1-2 128-16,-2 4-128 0,2-1 0 0,0-3 0 15,4 2 0-15,-2-1 0 0,2-2 0 0,1 3 0 0,0-4 0 0,4-1 0 16,-3 2 0-16,2-2 0 15,1 0 0-15,0 4 0 0,-4-4 128 0,1 0-128 0,3 0 192 16,-4 0-64-16,4 0 96 0,-4 0 16 0,4 0 0 16,-4 1 0-16,1-1-240 0,3 0 0 0,-6 0 128 0,3 0-128 15,1 0 0-15,0 0 0 0,0 0 0 0,0-5 0 16,-2 5 0-16,-1-3 0 0,1-2 0 0,-3 1 0 16,2-1 0-16,-6 3 0 0,1-1 0 0,-8-1 144 0,6 4 96 0,-6 0 16 15,1 0 0-15,-1 0 0 0,-3 0-256 0,3 4 0 16,-4-3 128-16,1 3-128 0,-4-1 0 0,2-1 0 15,0 2 0-15,2-4 0 0,0 3 0 0,-1-1 0 16,0-1 0-16,0-1 0 0,1 2 0 0,0-2 0 16,-2 0 0-16,2 0 0 0,-6 0 0 0,3 0 0 15,-1 4 0-15,-1-4 0 0,0 0 0 0,-2 0 0 16,0 0 0-16,-2 0 0 0,0 0 0 0,-1 0 0 16,-1-4 0-16,2 4 0 15,-1 0 0-15,-2 0 0 0,1 0 0 0,1-2 0 16,3 2-784-16,-6 0-48 0,4 2-16 0,-8 2-14704 0</inkml:trace>
  <inkml:trace contextRef="#ctx0" brushRef="#br0" timeOffset="2772.15">6975 5999 911 0,'-10'0'0'0,"3"-2"0"0,2 0 0 0,1 2 0 16,2 0 496-16,2 0 16 0,0 2 0 0,-3-2 0 16,-1 2-304-16,-1-2-48 0,2 0-16 0,1 0 0 15,-2-4-144-15,3-1-272 0,1 0 64 0,-4-4 16 31,4 0 192-31,0 1 0 0,0-1 0 0,-3 0 0 0,1 0 352 0,-2 1-32 16,-1-1-16-16,2-1 0 0,-4 3-64 0,0-2-16 16,3 4 0-16,-4 1 0 0,2-1 96 0,-1 3 32 15,2 2 0-15,0-2 0 0,0 2 192 0,1 0 32 16,4 2 16-16,0 0 0 0,0 1-64 0,2-1-16 16,1 5 0-16,3-2 0 0,1 1 64 0,-2-3 16 15,4 2 0-15,-4-5 0 0,2 6 96 0,2-5 16 16,-1 1 0-16,-1-2 0 0,2 0 272 0,0-2 64 15,-1 2 16-15,5-1 0 0,-5-1-96 0,1-2 0 16,0 3-16-16,-4-3 0 0,2 1-288 0,-2 1-48 16,4-2-16-16,-4-1 0 0,-1 2-352 0,1-3-80 15,-5 1-16-15,3-2 0 0,-3 2-144 0,2-2 0 16,1 0 0-16,-3 0 0 0,0-2 0 0,2 4 0 0,0-4 0 16,0 1 0-16,1 3 0 0,1-4 0 15,1 2 0-15,-3 0 0 0,1 0 0 0,1 2 0 0,-1 1 0 0,-1 2 0 16,1-1 0-16,-1 3 0 0,0 3-128 0,0-3 128 15,1 2 0-15,2 2 0 0,-1 1 0 0,-3 0 0 16,6-1 0-16,-1 3 0 0,-3-2 0 0,2 0 0 16,4 0 0-16,0-1 0 0,-4 1 0 0,4-5 0 15,-2 3 0-15,3 1 0 0,-1-2 0 0,0 1 0 16,-1 1 0-16,1-3 0 0,1 3 0 0,1 1 128 16,-1 0 176-16,3-1 16 0,-3 3 16 0,2 0 0 0,6 0-208 15,-4 1-128-15,3 1 160 0,0 0-160 0,-17-9 0 0,0 0 0 16,0 0 0-16,68 49 0 0,-68-49-160 0,0 0 32 15,0 0 0-15,61 52 0 16,-61-52-848-16,0 0-176 0,0 0-16 0,0 0-5616 16,0 0-1104-16</inkml:trace>
  <inkml:trace contextRef="#ctx0" brushRef="#br0" timeOffset="3087.4">6914 5849 17503 0,'-9'-18'768'0,"8"8"176"0,-3 3-752 0,4 2-192 0,0 5 0 0,4 3 0 15,-4-1 0-15,3 7 0 0,2 3 0 0,-5-12 0 31,0 0-896-31,0 0-256 0,9 94-48 0,-9-94-16 0,0 0-192 0,-7 92-64 0,7-92 0 0,0 0 0 16,2 96 1088-16,-2-96 192 0,0 0 64 0,10 80 0 16,-10-80 896-16,0 0 176 0,0 0 32 0,27 92 16 15,-27-92 608-15,0 0 128 0,0 0 32 0,34 93 0 0,-34-93-848 0,0 0-160 16,0 0-48-16,46 87 0 31,-46-87-944-31,0 0-192 0</inkml:trace>
  <inkml:trace contextRef="#ctx0" brushRef="#br0" timeOffset="8721.82">24357 6835 9215 0,'0'0'816'0,"0"0"-656"0,0 0-160 0,21 1 0 16,-19-1 0-16,-2 0 160 0,0 0-160 0,25 4 160 15,-12-4-288-15,-13 0-64 0,14 2-16 0,-10-2 0 16,-8-2-176-16,1-2-48 0,-2 4 0 16,-4-3 0-16,4 1 432 0,-4-3 0 0,2-2 0 0,2 3-128 15,3-1 896-15,0 4 192 0,1-3 48 0,1 4 0 16,1 0 16-16,-1-3 16 0,2 3 0 0,3 0 0 16,-5-2-768-16,2-2-144 0,-2 4-128 0,0-3 144 15,0 1-144-15,0-1 0 0,-2-1 0 0,2 2 128 16,-5-1 80-16,3 1 16 0,1 0 0 0,-6 1 0 0,5-3 496 0,-3 4 112 15,-2 0 0-15,1 0 16 0,1 0-128 0,-3 5-16 16,-1-3-16-16,0 3 0 0,0-3-224 0,1 2-32 16,-5 1-16-16,3-2 0 0,1 1-272 0,-3-2-144 15,3-2 160-15,-1 3-160 0,3-3 128 0,-2 0-128 16,1 4 0-16,2-4 0 0,3 1 144 0,1-1-144 16,2 0 128-16,0 0-128 0,0 0 336 0,0 0-16 15,0 0 0-15,0 0 0 0,42 12-160 0,-26-10-32 16,-2 0-128-16,3-2 192 0,0 0-192 0,-4 0 0 0,6-2 0 15,-7 2 0-15,4 0 0 0,-1 0 0 0,-2-2 0 16,0-1 0-16,-2 3 0 0,1-2 0 16,-3 0 0-16,-4-3 0 0,2 5 0 0,-2-5 0 0,-1 5 0 0,-3-3 0 15,3-3 0-15,-4 3 224 0,-4 1-64 0,3-1-16 16,-1-1 80-16,0-1 16 16,-3 3 0-16,2-1 0 0,-6-1-80 0,4 2-16 0,-2 1 0 0,-2 1 0 15,0 0-144-15,2 1 128 0,0 1-128 0,2-2 128 16,-4 5-128-16,4-3 0 0,2 0 0 0,-4 1 0 15,1-1 0-15,1 2 0 0,2-4-192 0,-3 0 192 16,6 0-160-16,0 0 160 0,0 0 0 0,0 0-144 16,0 0 144-16,0 0 0 0,0 0 128 0,0 0-128 0,0 0 160 15,0 0-32-15,0 0-128 0,0 0 192 0,0 0-192 0,-3 71 0 16,6-67 128-16,1-1-128 0,-4-1 0 0,2 1 128 16,-2 1-128-16,3-4 0 0,-3 1 0 0,0-2 0 15,4 1 0-15,-4-4 0 0,0 1 240 0,0-2-48 16,0 1-16-16,0-1 0 0,1 0 128 0,3-1 16 15,-4-1 16-15,2-1 0 0,1 2-336 0,1-1 144 16,-3 1-144-16,3-1 0 0,-1-2 0 0,1 4 0 16,-2-1 0-16,1 3 0 0,-1-1-144 0,0-1-96 15,-2 3-16-15,-2 1 0 0,2 1 80 0,-2 0 16 16,-1 1 0-16,-1 1 0 0,-1 2 160 0,1-1 0 16,4-3 0-16,0 0 0 0,0 0 0 0,0 0 0 0,0 0 0 0,-28 42 0 15,28-42 0 1,0 0 0-16,0 0 0 0,0 0 0 15,-29 44 224-15,29-44 32 0,0 0 0 0,0 0 0 0,0 0 48 0,0 0 16 16,0 0 0-16,0 0 0 0,0 0-112 0,0 0-16 0,0 0 0 0,0 0 0 16,0 0-192-16,0 0 176 15,0 0-176-15,0 0 160 0,0 0-160 0,0 0 0 16,0 0 0-16,0 0 128 0,0 0 0 0,0 0 0 0,21 0 0 0,-18-9 0 16,-1 5-128-16,1-3 192 0,1 0-192 0,-2 2 192 15,1 0-192-15,-3-2 0 0,0-2 0 0,-3 4 0 0,3 0-224 0,-2-2 80 16,-2 2 16-16,4-4 0 0,-5 4-96 0,2-4-16 15,-2 2 0-15,-2 0 0 0,1 0 240 0,-2 5 0 16,-1-1 0-16,-2 3 0 16,3 0 0-16,-8 3 0 0,6-1 0 0,-8 3 0 0,2-1 0 0,1 1 0 15,-1 2 0-15,-1-2 0 0,-1 4 0 0,3 3 0 16,2-3 0-16,-1 0 0 0,14-9 208 0,-26 19-64 16,26-19-16-16,0 0 0 15,-26 29-128-15,21-23 0 0,5-6 144 0,0 0-144 0,0 0 0 0,0 0 0 16,0 0 0-16,0 0 128 0,0 0-128 0,0 0 0 15,0 0 0-15,0 0 0 0,0 0 0 0,44 17 0 16,-31-21 128-16,1-1-128 0,-1 2 0 0,1-2 128 16,-2 1-128-16,2-3 0 0,0 0 864 0,-2 2 96 0,2-4 32 0,-4 2 0 31,1-2-1840-31,-1-1-368 0,2 1-80 0,-6 1-16 16,2-1 560-16,-4 0 112 0,1-1 32 0,-5-1 0 0,3 1 256 0,-6 1 48 0,3 0 16 0,-5 6 0 31,1-2 288-31,-1 5 0 0,-2-2 0 0,-2 2 0 0,1 2 208 0,-1 3-48 0,0-2-16 0,0 6 0 15,-1-4-144-15,1 4 0 0,-3-2 0 0,3-2 0 16,1 0 0-16,-1 2 0 0,2-1 0 0,0-1 0 16,2-2 0-16,1-1 0 0,3 2 0 0,1-4 0 15,0 0 128-15,0 0 32 0,1 3 16 0,3-3 0 16,1 2 128-16,0-2 16 0,2-2 16 16,2-1 0-16,0 3-128 0,-1-4-16 0,1-1-16 0,2 3 0 0,1-5-176 0,-4 4 0 15,5-4 0-15,-3-2 0 0,-1 2 0 0,0-2 0 16,-1 1 0-16,-3-1-176 0,2 2-80 0,0-2 0 15,2 1-16-15,-2-1 0 0,-3 0 16 0,1 2 0 16,-5 2 0-16,0 1 0 16,0-1 128-16,-5 5 128 0,1 0-192 0,-3 0 192 0,0 4 0 0,-2-3 0 15,1 6 0-15,-1-1 0 0,-3-1 0 0,0 4 0 16,1-1 0-16,-3 1 0 16,2 0-368-16,-2-1-64 0,14-8-16 0,-23 18-11520 0</inkml:trace>
  <inkml:trace contextRef="#ctx0" brushRef="#br0" timeOffset="13693.28">8681 4868 13823 0,'-3'-17'1216'0,"-1"1"-960"0,4 7-256 0,0 2 0 16,0 6-736-16,0 1-192 0,0 0-32 0,-2-2-16 0,2-2 624 0,-3 1 128 15,-1 3 32-15,-2-2 0 16,-3 2-768-16,-2-3-160 0,-3 3-32 0,0 0 0 31,-3-2 400-31,0-5 80 0,-1 5 16 0,1-5 0 0,3-1 656 0,-4-3 0 16,1 2 176-16,-2 1-48 0,1 1 704 0,-3 0 128 15,2 0 16-15,-2-2 16 0,0 4 0 0,2 1 0 16,-3 3 0-16,-3 1 0 0,1 1-448 0,-2 3-96 16,0 5 0-16,-1-1-16 0,0 5-432 0,-3 0 0 0,0 1 0 0,2 0 0 15,2 4 0-15,-2-1 0 0,4 1 0 0,-2 4 0 16,7-1 0-16,-7 0 192 0,3 3-192 0,0 1 192 15,4-3 272-15,0 1 64 0,-2 3 16 0,2-3 0 16,1 3-48-16,4-3-16 0,-3-1 0 0,3 4 0 16,2-3-32-16,0 1-16 0,3-1 0 0,0 0 0 15,4-1 80-15,5-22 0 0,0 0 16 0,0 0 0 16,-5 87-288-16,5-87-64 0,0 0-16 0,0 0 0 16,23 95-32-16,-23-95-128 0,0 0 192 0,0 0-64 15,62 69-128-15,-62-69 0 0,0 0 0 0,73 39 0 0,-48-34 0 16,4-2 0-16,1-3 0 0,1-3 0 0,1-2 0 15,3-4 0-15,-2 0 0 0,2-3 0 0,-4 0 240 0,2-2 64 16,-5 0 16-16,2-4 0 0,-3 1 192 0,5 3 32 16,-3-7 16-16,-1 5 0 0,2-3-128 0,0 2-32 15,-6-2 0-15,2 1 0 0,-1 4-400 0,-3 0 0 16,1-1 128-16,-2 1-128 0,-6 0 0 0,3-3 0 16,-2-1 0-16,1 1 0 0,-8-1-208 0,1 1 80 15,2-2 128-15,-6 1-208 0,-1-3 208 0,-2 4 0 16,1 0 0-16,-8-1 0 0,3 2 128 0,-3 1-128 15,-3-3 0-15,-3 4 0 0,1-3 160 0,-9 0-32 16,-1-1 0-16,-2 4 0 0,0 0-128 0,-1 0 160 16,-1 2-160-16,1 0 160 0,-5 2-160 0,3-3-176 0,0 1 48 15,-3 5 0 1,5 0-960-16,1 2-176 0,0 1-32 0,5 8-8608 0</inkml:trace>
  <inkml:trace contextRef="#ctx0" brushRef="#br0" timeOffset="14907.37">25408 7305 1839 0,'-1'-5'160'0,"1"-1"-160"0,-4 3 0 0,1 1 0 16,3-1 1472-16,0 3 272 0,0 0 48 0,-2-4 16 15,2-1-80-15,-4 2 0 0,1-3-16 0,1 3 0 16,-3-2-1424-16,1 5-288 0,1-4 0 0,-2 2 0 16,5-1 0-16,-4-1 128 0,4 3 16 0,0-3 0 15,4 4 416-15,-1-3 80 0,4 1 0 0,2-1 16 16,3-3-352-16,2 3-80 0,3 3-16 0,6-5 0 16,1 1-208-16,3 2 0 0,4-1 0 0,0-1 0 15,4 4-288-15,-2 0 48 0,6 0 16 16,-5 0 0-16,3 4 224 0,-2-4-176 0,0 5 176 0,-4-1-160 0,-31-4 160 0,61 8-128 15,-61-8 128-15,58 11-128 0,-58-11-64 0,48 12 0 16,-48-12 0-16,0 0 0 0,58 16 48 0,-58-16 0 16,0 0 0-16,0 0 0 0,0 0 144 0,0 0 0 15,0 0 0-15,0 0 128 0,0 0 32 0,0 0 16 16,0 0 0-16,-30 24 0 0,2-24-176 0,-6 0 0 16,-3 0 0-16,-1 0 128 0,1 0-128 0,-3-2-192 15,5-1 32-15,-3-1 16 0,1-1 144 0,-1 2 0 0,1 1 0 16,-3-2 0-16,5 3 0 0,0-3 144 0,-1 1-16 0,1 3-128 15,4 0 512-15,1-2-16 0,4 2 0 0,3 2 0 16,6-2-112-16,3 3-32 0,2 1 0 0,6-3 0 16,1 5-192-16,5-6-32 15,2 3-128-15,-2-3 192 0,0 0-192 0,0 0 0 0,0 0 0 0,52 17 0 16,-52-17 448-16,46 6-16 0,-46-6 0 0,57 7 0 16,-57-7 288-16,66 8 64 0,-27-2 16 0,-39-6 0 15,66 5-640-15,-30-2-160 16,3 1 0-16,-4-4 0 0,5 2-288 0,-9-2-96 0,6 0 0 0,-3 3-16 15,1-3-176-15,-3 0-16 0,-32 0-16 0,55 2 0 16,-55-2 128-16,41 3 32 0,-41-3 0 0,0 0 0 0,0 0 448 0,0 0 0 31,0 0-128-31,0 0 128 0,0 0 144 0,0 0 80 0,-23 35 16 0,2-30 0 0,-2 4-32 0,-3-4 0 16,0 2 0-16,-2-2 0 0,-3 1 96 0,1 1 16 16,1-2 0-16,1-2 0 0,-4-1 64 0,6-2 32 15,0 0 0-15,3 0 0 0,6-2-16 0,3-1 0 16,4-1 0-16,4 3 0 0,5-3-96 0,1 1-32 15,0 3 0-15,14-6 0 16,-14 6-928-16,26-5-192 0,-26 5-48 0,48-7-9472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9:33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25103 1326 2751 0,'0'1'256'15,"0"1"-256"-15,4-2 0 0,-4 4 0 0,0-3 512 0,2 1 64 16,1 3 16-16,-3 4 0 0,4 5-352 15,-4 0-80-15,-4 1-16 0,1-1 0 0,1 0 272 0,-2 4 48 16,-1-4 16-16,2 3 0 0,-3 1 544 0,-1 2 96 16,0 5 32-16,-1 4 0 0,1-2-448 0,-4 4-64 15,3 7-32-15,-6 2 0 0,1 2-208 0,-2 0-32 16,-1 3-16-16,0 0 0 0,1 2-144 0,-1 2-16 16,2 5-16-16,-3-2 0 0,3-3-176 0,2 4 192 15,-2-1-192-15,0 0 192 0,-2-1-192 0,0 4 0 16,4-1 0-16,-2 4 0 0,2 3 0 0,-2 5 0 15,-2 5 0-15,6-1 0 0,-6 1 0 0,2 3 192 16,0-3-32-16,2-1 0 0,2-2-160 0,-3 1 0 16,3 3 0-16,1-3 0 15,1 1-480-15,1-7-80 0,0-6-16 0,-2-1 0 16,2-6-80-16,-2-6-32 0,-3 1 0 0,2-3 0 0,-4-2 288 0,-2-3 48 0,0-3 16 0,1 3 0 16,1-7 528-16,-6 1 128 0,5 0 0 0,-3 2 16 15,4-1 112-15,-5-1 0 0,4-1 16 0,1-2 0 16,0 1-336-16,-2-3-128 0,2-1 0 0,2 1 0 31,5-3-304-31,0-6-144 0,5-1-48 0,4-6 0 0,5-3-944 0,2-5-192 0,5 1-32 0,-1-1-16 16,0-2 1312-16</inkml:trace>
  <inkml:trace contextRef="#ctx0" brushRef="#br0" timeOffset="440.5">26459 1352 11055 0,'-10'12'976'0,"4"-7"-784"0,-2 4-192 0,4 0 0 16,-1-1 128-16,1-1 0 0,3 4-128 0,-6 6 192 16,-2 9 576-16,-3 11 128 0,1 6 0 0,-3 1 16 15,-1 3-576-15,1 2-112 0,0 1-32 0,0 2 0 16,2 6 240-16,0 8 32 0,-2 0 16 0,0 9 0 15,0 0-192-15,-2 5-32 0,0 2-16 0,-3 2 0 16,2 6-16-16,-2 6 0 0,-4 7 0 0,-1-2 0 0,-4 7-48 0,-4-5-16 16,1 1 0-16,-4-1 0 0,-3 3-160 0,1-8 0 15,2-1 0-15,4-10 0 0,1 2-304 0,2-5-32 16,2 3-16-16,0-9 0 16,5-7-80-16,6-13-16 0,6-4 0 0,5-10-7136 15</inkml:trace>
  <inkml:trace contextRef="#ctx0" brushRef="#br0" timeOffset="852.82">27947 1252 17503 0,'-15'7'768'0,"4"-3"176"0,1 3-752 0,3 0-192 0,0-4 0 0,5 6 0 15,-7 0 976-15,-3 5 176 16,-5 12 16-16,-6 12 16 0,-7 6-752 0,2-3-160 0,2 3-16 0,-3 1-16 15,1-1-1312-15,-4-4-256 0,3 7-48 0,1 2-16 0,-5-1 1392 0,1 8 416 16,1 3 16-16,0 11 0 16,-4 7 1424-16,3 1 272 0,-4 11 64 0,1 3 16 15,2 6-656-15,0 3-128 0,3 12-16 0,2 2-16 0,-1-4-880 0,3 8-160 16,-1-4-32-16,1 3-16 0,4-5-496 0,-1-1-80 16,0-6-32-16,1-1 0 15,1-11-544-15,2-5-112 0,1-6-32 0,1-8 0 16,1-2-288-16,-1-5-64 0,-1-5-16 0,1-7 0 15,1-2-576-15,4-11-112 0</inkml:trace>
  <inkml:trace contextRef="#ctx0" brushRef="#br0" timeOffset="1211.65">29064 1540 21183 0,'-15'2'1888'0,"8"-1"-1504"0,3 1-384 0,1-2 0 0,3 5 160 0,3-3-32 16,-3 0-128-16,4 6 192 0,3 6 192 0,-1 7 48 15,0 2 0-15,-6 7 0 16,-4 1-1152-16,-3 5-240 0,-5 6-32 0,-5 7-16 0,-6 8 1008 15,-10 11 368-15,0 16-16 0,-11 8 0 0,-1 9 944 0,-7 14 192 16,-6 9 48-16,2 8 0 0,2 13-64 0,6-9 0 16,0-4 0-16,7 7 0 0,2 4-1008 0,1-9-208 15,7-6-32-15,3-14-16 16,2-2-608-16,3-8-128 0,6-1-32 0,-1-3 0 0,1-6 336 0,-1-7 64 16,4-9 16-16,6-10 0 0,-1-11-128 0,9-4-32 0,0-6 0 0,3-7-12656 15</inkml:trace>
  <inkml:trace contextRef="#ctx0" brushRef="#br0" timeOffset="1553.71">30308 1355 20271 0,'-17'9'896'0,"8"0"192"0,1 3-880 0,2-7-208 15,6 0 0-15,-3 2 0 0,-1 4 640 0,-1 15 64 16,-4 5 32-16,-8 16 0 16,-2 7-1008-16,-6 4-208 0,-2 3-32 0,-5 1-16 31,-3 8-176-31,0 7-48 0,-5 6 0 0,0 8 0 0,0 3 992 0,2 3 192 15,-2 11 32-15,0 4 16 0,1 8 688 0,3 5 144 0,-4 6 32 16,-2-4 0-16,5 0-640 0,1-7-128 0,-3 8-32 0,3-13 0 16,1-11-416-16,0-6-128 0,-2-3 0 0,8-4 0 15,3-7 0-15,0-10 0 0,8-4 0 0,4-12 0 32,6-10-1216-32,-1-4-208 0</inkml:trace>
  <inkml:trace contextRef="#ctx0" brushRef="#br0" timeOffset="1920.77">31364 1686 10111 0,'4'12'448'0,"-4"-7"96"0,-4 4-544 0,3-4 0 16,1 4 0-16,-4-2 0 0,1 4 1568 0,-6 15 208 0,-1 10 32 0,-8 17 16 15,-3 11 400-15,-1 4 80 0,-1 10 0 0,-8 8 64 16,-4 6-768-16,0 4-160 0,-2 8-32 15,-1 4 0-15,-2 7-256 0,-4-2-64 0,1-1-16 16,-1-4 32-16,2-5-336 0,2 3-80 0,-2 4-16 0,6-8 0 16,1-2-544-16,4-3-128 0,-1 1 0 0,6 3 0 15,0-7-192-15,3-2-128 0,-1-1 0 0,5-11 16 32,1-5-800-32,4-7-176 0,6-7-16 0,-1-6-13104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08:59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28735 3180 10127 0,'0'0'896'0,"3"0"-704"16,-3 0-192-16,0 0 0 0,0 0 144 0,0 0 0 0,0 0 0 0,0-3 0 15,0 3 368-15,0 0 80 0,-3-5 16 0,1 1 0 16,-1 3 1040-16,-3-3 208 15,3-1 32-15,-2 1 16 0,-4-1-208 0,2-2-32 0,0 0-16 0,-3-2 0 16,1 3-688-16,-2-3-128 0,-3-2-16 16,1-1-16-16,0 2-320 0,-2-2-64 0,4-2-16 0,-3 1 0 15,2 1-192-15,0 4-32 0,1-1-16 0,-3 2 0 16,2 0-32-16,-2 3 0 0,-1 4 0 0,-1 2 0 16,-1 5 80-16,-1 0 16 0,2 7 0 0,1 0 0 15,-3 2 16-15,3 1 0 0,-1 2 0 0,0 7 0 16,2 0-64-16,0 2-16 0,-1 5 0 0,1 0 0 15,3 1-160-15,3-7 160 0,-1 5-160 0,5-1 160 0,1-5-160 16,6 0 0-16,-1-3 0 0,2-6 0 0,3 1 0 16,3-6 0-16,2-1 0 0,-1-3 0 0,4-4-192 0,-1 3 192 15,-14-7-160-15,0 0 160 0,0 0-272 0,0 0 32 16,86-13 16-16,-86 13 0 16,0 0 224-16,0 0-192 0,75-47 192 0,-75 47-192 0,38-34-128 0,-21 11 0 15,3-1-16-15,0-3 0 16,-2-2-240-16,-1-6-32 0,2 0-16 15,-1-1 0-15,-1-4-32 0,1-7-16 0,3 1 0 0,-4-6 0 16,-1 0 176-16,1-6 48 0,-1-3 0 0,1-3 0 0,-6-4 144 0,1 0 48 16,-3-2 0-16,-4 13 0 0,-2 5 256 0,-1 8-192 15,0 7 192-15,-4 11-160 0,0 9 352 0,-5 3 64 0,0 11 0 0,-3 3 16 16,0 3 496-16,-4 6 112 0,0 5 16 0,-2 3 0 16,2 6 192-16,-3 6 64 0,3 10 0 0,-2 6 0 15,2 7-272-15,0 6-48 0,5 4-16 0,-3 1 0 16,2 1-480-1,3-1-80-15,0 0-32 0,3-2 0 0,1 0-224 0,1-4 0 0,2 1 0 0,2-2 0 16,1-6-160-16,1-1 32 16,3-6 0-16,0-4 0 15,1-6-304-15,1-2-48 0,2-5-16 0,1-5 0 0,-12-21-672 0,0 0-144 16,43 38-32-16,-43-38 0 0,0 0-816 0,0 0-160 0,0 0-48 0,93-24-4544 16,-93 24-896-16</inkml:trace>
  <inkml:trace contextRef="#ctx0" brushRef="#br0" timeOffset="833.75">29087 3160 911 0,'2'-6'0'0,"-1"5"0"16,1 1 0-16,-4 0 0 0,2 0 1536 0,0 0 240 16,0 0 32-16,0 0 16 0,0 0 336 0,-1 1 64 15,-1 3 16-15,2 1 0 0,-5 0-608 0,1 2-112 16,1-2-32-16,-3 1 0 0,1-3-256 0,0 2-48 16,1 1-16-16,1-3 0 0,-2-3-336 0,0 5-80 15,1-3-16-15,-3 0 0 0,0 1 32 0,4-1 16 16,-6 2 0-16,4-1 0 0,-4 2-128 0,0 0-16 15,1 8-16-15,-6-5 0 0,3 6-208 0,-3 4-32 16,0-1-16-16,0 4 0 0,-3 3-368 0,1-3 144 16,2 2-144-16,4 1 0 0,-2-4 128 0,3 0-128 15,4-4 0-15,-1-4 0 0,6 4 144 0,0-6-144 0,6-1 0 0,-3 0 144 32,4 0-144-32,0-4 0 0,4 0-192 0,-11-5 192 0,0 0-256 0,0 0 80 0,0 0 16 0,0 0 0 15,81-2-32-15,-81 2 0 0,0 0 0 0,0 0 0 16,58-36 0-16,-44 20 0 0,3 2 0 0,-4-3 0 15,2-4-128-15,-3 2-16 0,2-8-16 0,-1 1 0 16,-1 0-48 0,2-5-16-16,0 3 0 0,-2-5 0 0,2 2 224 0,-4-1 32 0,2 4 16 0,1 4 0 15,-8 1 144-15,0 11 0 0,2 3-144 0,-7 4 144 0,0 5 0 16,0 4 0-16,-3 1 0 0,-3 4 0 0,3 3 1280 0,-2 3 288 16,-2 5 48-16,-2 4 16 15,0 6-1632-15,-1 1-448 0,1 6-16 0,-3-3-16 0,1 1 480 0,4 0 240 16,0-4-32-16,4-4 0 0,3-5-208 0,2-1 128 15,5-7-128-15,-2 0 0 0,7-5 0 0,-3-1-288 32,-9-8 32-32,0 0 16 0,0 0-416 0,0 0-96 0,80-8-16 0,-80 8 0 31,0 0-48-31,63-42-16 0,-63 42 0 0,43-38 0 0,-43 38-192 0,44-44-32 0,-23 20-16 0,-2-1 0 16,0-1 176-16,-3 0 16 0,1 0 16 0,1 1 0 0,-4 1 480 0,-2 1 112 0,-2 4 16 15,2 2 0-15,-6 5 256 0,-3 6 0 0,-1 3 0 0,-2 6 0 16,-2 3 448-16,-5 8 112 15,-2 1 16-15,-1 4 0 16,1 2 800-16,-5 2 160 0,2 8 48 0,-2 1 0 16,-3 3-384-16,1-1-80 0,0 3-16 0,4-7 0 15,0 1-736-15,3-5-160 0,2 0-16 0,4-3-16 16,-1-1-176-16,4-4-176 0,4-2 48 0,1-6 0 16,0-1-480-1,2-4-96-15,2-2 0 0,-9-3-16 0,0 0 192 16,0 0 32-16,0 0 16 0,58-34 0 0,-58 34-32 15,27-35-16-15,-9 12 0 0,-2 0 0 0,1-3-704 0,-1 0-144 16,-1-5-32-16,-1-1 0 0,0-2 400 0,0 2 80 0,2 1 16 0,-2 1 0 0,0-1 592 0,0 5 128 16,1 3 32-16,-4 2 0 0,1 6-80 0,-2-1-16 15,1 7 0-15,-1 4 0 0,-3 2 384 0,-1 1 80 16,2 4 16-16,-6 3 0 0,5 3 736 0,-5 5 160 16,1 1 32-16,-3 3 0 0,0 4 352 0,-5 2 80 15,5 3 16-15,-7 0 0 0,2 3-416 0,0 3-80 16,-2-1-16-16,-2 0 0 0,2 1-320 0,-2-3-64 15,2 3 0-15,2-4-16 0,0 1-288 0,1-3-48 16,4-3-16-16,0-2 0 16,4-5-736-16,1-4-160 0,0 2-16 0,2-6-16 15,2 1-1904-15,0-5-384 0,5-1-80 0,-4-6-8096 0</inkml:trace>
  <inkml:trace contextRef="#ctx0" brushRef="#br0" timeOffset="1447.05">30176 3224 12895 0,'-5'-9'1152'0,"1"2"-928"0,4 2-224 0,0 2 0 16,0 1 1088-16,-5-3 160 0,2-4 32 0,-6-3 16 15,-7-6-592-15,0 8-112 0,-1 1-16 0,0 2-16 16,-1 7 912-16,1 4 192 0,3 1 48 0,-4 2 0 16,3 2-32-16,1 1 0 0,0 7 0 0,0 3 0 15,-4 4-592-15,5-1-128 0,0 8-32 0,-4-1 0 16,3 3-368-16,-2 2-80 0,6 3-16 0,-2-2 0 0,3-2-320 0,4-1-144 15,-1 0 128-15,6-5-128 0,2-2 0 16,5 0 0-16,2-5 0 0,1-6-176 16,3 1-688-16,-13-16-144 0,0 0-16 0,0 0-16 15,0 0-256-15,71 35-48 0,-71-35-16 0,0 0 0 16,0 0 448-16,0 0 80 0,78-38 32 0,-65 24 0 0,2-4 384 0,1-3 80 16,-2-1 16-16,-4-1 0 0,3-3-64 0,-1-4-16 15,-2-1 0-15,2 0 0 0,-3-1 176 0,0 1 32 16,0 1 16-16,-4 8 0 0,0 4 176 0,-5 4 0 15,0 6 0-15,-2 4 0 0,2 4 800 0,-8 5 144 0,1 8 16 16,-2 4 16-16,-2 6 208 0,-3 3 32 0,-1 5 16 16,-3 4 0-16,-1 3-720 0,-2 4-128 0,2 10-48 0,-2 4 0 15,2 2-80-15,2 6-32 0,3 9 0 0,1-1 0 16,5-6 208-16,-4 0 32 0,3-2 16 0,-2-10 0 16,-1-5-480-16,0-9-240 0,-2-5 32 0,0-7 0 15,-3-2 448-15,3-5 80 0,-2-4 32 0,6-3 0 31,3-7-736-31,0-5-128 0,3-2-48 0,-1-4 0 16,1-2-80-16,4-7 0 0,-3-4-16 0,3-1 0 16,3-4-896-16,1-4-176 0,-2-2-48 0,5-5 0 0,3-2 1040 15,4-5 208-15,2 5 32 0,1-2 16 0,-1 8 176 0,1-3 48 0,2 1 0 0,1 3 0 16,1 2 64-16,1-3 32 0,-3 6 0 0,6-3 0 16,-25 26 160-16,49-44 256 0,-49 44-64 0,45-42-16 0,-45 42 0 0,47-38 0 15,-47 38 0-15,45-36 0 0,-45 36-176 0,40-42 0 16,-40 42-160-16,44-42 160 15,-23 18-720-15,1-1-48 0,-2-1-16 16,0-4 0-16,1 4-96 0,2-5-16 0,1 1 0 0,1-6 0 16,1 1-112-16,-2-5-16 0,1 2-16 0,1-3 0 15,-3 1-144-15,3-8-32 0</inkml:trace>
  <inkml:trace contextRef="#ctx0" brushRef="#br0" timeOffset="2217.48">30807 2679 911 0,'0'-5'0'0,"0"5"0"15,0 3 0-15,0-8 0 0,0-4 1376 0,2-6 192 16,-2-3 32-16,-2-5 16 0,-2 6 352 0,-6 3 64 0,-1 9 16 0,1 5 0 15,-2 9-192-15,-2 1-48 0,2 7 0 0,1 10 0 16,-5 2-272-16,6 3-48 0,-4 4-16 0,2 2 0 16,-2 4-192-16,2 5-32 0,-2 2-16 0,2 5 0 15,1-2-400-15,-1 4-64 0,0 3-32 0,1-1 0 16,4-6-448-16,-1 5-96 0,2-1 0 0,1-5-16 16,2-3-176-16,3-6 0 0,3-5 144 0,6-2-144 15,0-7 0-15,-1-6 0 0,-8-22 0 0,0 0 0 16,46 42 144-16,-46-42 64 0,0 0 16 0,0 0 0 15,87-7-1728-15,-87 7-352 16,0 0-64-16,83-45 0 0,-83 45 1168 0,60-44 240 0,-60 44 64 0,57-50 0 0,-29 22 32 0,0-5 16 16,-5-2 0-16,-1-5 0 15,3-4-112-15,-6 4 0 16,-4-3-16-16,5-1 0 0,-6 4 400 0,-2 3 128 0,0 4 0 0,-2 7 0 0,-1 4 288 0,-4 8 160 16,-1 8 48-16,-4 3 0 0,0 3 560 0,-4 9 112 15,-1-1 32-15,0 10 0 0,-4 1 16 0,0 2 16 16,1 7 0-16,-6 1 0 0,5 1-512 0,-3 5-96 15,0 1-32-15,1 4 0 0,3 1-352 16,-1-1-80-16,5-6-16 0,4-2 0 0,6-3-144 0,1-6-272 16,1-2 64-16,4-4 16 0,-12-17 192 0,0 0 0 15,0 0-160-15,72 42 160 16,-72-42-1744-16,0 0-288 0,0 0-48 0,0 0-16 0,97-14 1392 0,-97 14 288 0,0 0 48 0,54-35 16 31,-38 20-352-31,-2-3-64 0,4 1 0 0,-8-4-16 16,6 2-272-16,-6-2-48 0,4-5-16 0,2 0 0 0,-2 0 752 0,3-1 160 0,1 3 16 0,-6 3 16 15,2 4 176-15,-2 3 256 0,-12 14-64 0,0 0-16 16,0 0 272-16,0 0 64 0,0 0 16 0,0 0 0 16,0 0 352-16,0 0 64 0,0 0 16 0,36 43 0 15,-42-24-384-15,-1 4-80 0,0 3-16 0,-2 0 0 16,0 4-160-16,0-2-16 0,1 3-16 0,-1-5 0 16,0 6-160-16,2-6-128 0,-1-2 144 0,-1-5-144 15,5 2-304-15,-1-7-144 16,-2 0-48-16,2-2 0 0,3-3-416 0,0-4-96 0,1-1-16 0,2-4 0 15,1-4 432-15,3-5 80 0,1 1 0 0,2-4 16 0,5-2 128 0,-3-4 32 16,6 1 0-16,-1-2 0 31,1-4-240-31,3-1-32 0,2-1-16 0,-3-1 0 0,4-3 272 0,-4-1 48 0,3-3 16 0,1 0 0 0,-3-4 288 0,2 2 176 16,-1 4-32-16,0-4 0 0,0 7 32 0,0 2 0 16,1 5 0-16,-3 7 0 0,-4 2 256 0,-14 12 48 15,0 0 16-15,0 0 0 16,0 0 352-16,0 0 80 0,0 0 16 0,40 56 0 0,-44-34 208 0,-1 6 64 15,0 2 0-15,-2 7 0 0,0 1-592 0,-3 2-112 0,-1 3-32 0,2 1 0 32,-5-4-720-32,6 0-144 0,-1-2-16 0,0-1-16 15,4-6-432-15,3-1-96 0,2-4-16 0,4-7-9952 0</inkml:trace>
  <inkml:trace contextRef="#ctx0" brushRef="#br0" timeOffset="2784.6">32192 3203 20271 0,'-23'7'896'0,"8"-2"192"0,1 1-880 0,5 2-208 0,0-3 0 0,1 2 0 0,-3 2 0 16,-4 7 144-16,-13 10-144 0,-7 7 128 0,-3 4 400 0,3 3 80 15,2 3 16-15,6-4 0 0,3-3 880 0,8 1 176 31,8-4 48-31,-1-2 0 0,9-5-1040 0,0-3-208 0,5 0-32 0,-1-3-16 0,6-6-432 0,-10-14 0 16,0 0 0-16,0 0 0 16,66 32-1200-16,-66-32-160 0,0 0-48 0,0 0 0 15,79-18-192-15,-79 18-64 0,0 0 0 0,61-48 0 0,-61 48 1104 16,43-41 224-16,-20 15 32 0,-23 26 16 0,45-57 288 0,-19 26-160 0,1 1 160 16,-7-3-128-16,5 0 128 0,-4 1-192 0,-2 5 192 0,-3 2-192 15,-2 3 192-15,-2 4 192 0,-12 18-32 0,0 0-16 16,0 0 1296-16,0 0 256 0,0 0 48 0,0 0 16 15,0 0-32-15,0 0-16 0,45 52 0 0,-50-22 0 16,0 5-352-16,1 5-64 0,-1 2-16 0,1 5 0 16,-3 5-352-16,0 2-80 0,4 3-16 0,-2 4 0 15,1 2-256-15,-4 1-64 0,2 1-16 0,-2-1 0 16,-6 4-304-16,-6-7-64 0,-4 0-128 0,-7-3 192 16,-4-6-192-16,0-3 0 0,-3-4 0 0,-2-3-160 15,0-2 0-15,-1-4 0 16,1-4 0-16,2-6 0 0,1 0 160 0,3-7 0 0,2-3 0 0,1-6 0 0,5-1 0 0,1-7-128 31,6-4 128-31,5-7-128 0,5-5-432 0,6-3-80 0,6-6 0 0,6-5-16 16,0-5 48-16,8-7 16 0,6-5 0 0,8-7 0 0,4-2 400 0,9-12 192 15,10-8-160-15,3-6 160 0,6 2 0 0,3-2 288 16,4 3-32-16,-6 9-16 16,-1 9-368-16,-12 7-80 0,-4 7-16 0,-11 3 0 0,-1 0 224 0,-5 2 128 15,-4 2 0-15,-7 3-128 31,-3 5-2048-31,-6-1-512 0,-5-1-96 0,-5 1-10272 0</inkml:trace>
  <inkml:trace contextRef="#ctx0" brushRef="#br0" timeOffset="2957.17">31509 2559 35935 0,'-31'5'1600'0,"18"-5"320"0,3 3-1536 0,3-1-384 0,5-2 0 0,-1 2 0 16,3 0-1344-16,-5-2-320 0,1 5-80 0,-1-2-16 15,-2 1 1360-15,2-8 272 0,-1 1 128 0</inkml:trace>
  <inkml:trace contextRef="#ctx0" brushRef="#br0" timeOffset="4796.31">28914 5016 15663 0,'-8'4'1392'0,"-1"1"-1120"0,0-2-272 0,6 1 0 0,3-2 336 0,0-1 16 16,0 1 0-16,0 3 0 0,0 4-32 0,0 0 0 15,-2 3 0-15,2 2 0 0,-2 3-16 0,2 1-16 16,-2-1 0-16,2 6 0 0,-3 3 832 15,1 2 160-15,-5 7 48 0,6 5 0 0,-6 3-48 0,-2 10-16 16,0 7 0-16,-1 0 0 0,-3 1-352 0,3-4-64 16,-7 1-16-16,3-6 0 0,1-3-448 0,-4-2-112 15,5-4-16-15,1-4 0 0,-1-6-256 0,2-6 0 16,1-2 0-16,0-8 0 0,2-3-368 0,4-5-16 16,1-4-16-16,-1-5 0 15,6 0-112-15,-1-5 0 0,5-4-16 0,2-5 0 0,3-3 96 0,2-8 32 0,3-2 0 0,1-8 0 16,4-2 176-1,-4-6 32-15,4-1 16 0,-1-5 0 0,2-3 16 0,-4-2 0 16,2-5 0-16,-4-4 0 0,1-3 160 0,-1 0 0 0,-3-2-144 0,0 3 144 16,3 3 0-16,-3 1 0 0,4 9 0 0,-1 6 0 15,1 3 0-15,-1 8 0 0,1 7-144 16,-6 4 144-16,2 6 0 0,0 3 0 0,-2 6 0 0,-2 2 144 16,2 2 304-16,-3 5 64 0,2 0 16 0,-3 0 0 15,1 5 80-15,-2 4 16 0,2-1 0 0,-4 4 0 16,0 1-64-16,-1 1-16 0,-1 0 0 0,-3 6 0 0,0-2-144 15,-2 1-16-15,1-2-16 0,-3 3 0 0,-1-3-32 0,0 2 0 16,-2 0 0-16,-2 2 0 0,0-3-64 0,-1-3-16 16,1 1 0-16,-5 0 0 0,2-4-256 0,-2 0 0 15,-3-2 128-15,1-1-128 0,-1 0 0 0,1 0 0 16,-2-1 0-16,-2-2 0 16,0-3-560-16,3 2-16 0,0-3 0 0,-1-2 0 15,1-2-512-15,3-3-128 0,2-4 0 0,3 1-16 16,4-3-768-16,-1-1-160 0,5-2-16 0,2-2-16 31,5 1-432-31,-3-3-96 0,6 3-16 0,1-1-4000 0</inkml:trace>
  <inkml:trace contextRef="#ctx0" brushRef="#br0" timeOffset="5173.68">29617 5020 4607 0,'5'3'400'0,"-2"-1"-400"0,1 0 0 0,-2-2 0 15,1 0 1488-15,-3 0 224 0,5 1 32 0,2-1 16 16,2 6-688-16,0-5-144 0,-4 1-32 0,-3 2 0 16,-4-4 0-16,-2 1 0 0,1-1 0 0,-4 2 0 15,3 0 448-15,-4-2 96 0,-1 5 16 0,0-1 0 16,-3 1-256-16,2 4-48 0,-4-1-16 0,2 1 0 16,-2 0-352-16,1 5-64 0,-1 1-16 0,6 3 0 15,-1 1-128-15,2-2-16 0,5 1-16 0,2 3 0 0,2-2-352 0,5-4-192 16,-2 1 192-16,7 0-192 0,2-6 0 0,0 4 0 31,-14-14 0-31,0 0 0 0,0 0 0 0,0 0 0 0,91 26 0 0,-91-26 0 0,0 0 0 0,0 0 0 16,84-14 0-16,-84 14 0 0,0 0 128 0,0 0 32 15,68-34 0-15,-55 23 0 0,0-5-160 0,-1 2 128 16,-7 2-128-16,0-3 128 0,-1-1-128 0,-4-3 0 16,0-4 0-16,-7-1 0 0,0 5 592 0,-5-2 192 15,-1 8 48-15,-2 0 0 16,3 4-1888-16,-6 0-368 0,4 7-80 0,-1 2-16 15,1 2 768-15,1 2 160 0,3 1 16 0,1 2 16 16,4-2-768-16,5-2-144 0</inkml:trace>
  <inkml:trace contextRef="#ctx0" brushRef="#br0" timeOffset="5408.92">30233 4992 11967 0,'-8'2'1072'0,"4"-2"-864"0,3 3-208 0,-1-3 0 16,2 4 880-16,0-3 128 0,2-1 16 0,-2 7 16 16,1 4-672-16,-1 1-144 0,-1 5-32 0,-3 1 0 0,-1 1 448 0,-2 2 64 31,2 1 32-31,-4 1 0 0,0 3 928 0,-1 0 176 0,1 6 32 0,-1-3 16 0,3-1-768 0,0-3-160 16,1-1-16-16,6-1-16 0,0-4-928 0,0-4 0 15,4 3-192-15,1-9 16 16,4 3-1760-16,0-7-368 0</inkml:trace>
  <inkml:trace contextRef="#ctx0" brushRef="#br0" timeOffset="5801.28">30643 5103 14735 0,'-7'13'1312'0,"4"-5"-1056"0,1 1-256 0,2-4 0 15,2 0 1120-15,-2 1 160 0,3 1 48 0,0 5 0 16,-3 7-976-16,2 4-192 0,-2 8-32 0,0-1-128 31,-2-1-320-31,-1-4-160 0,0 1-32 0,1 0-16 0,-3-4 528 0,1-1 0 0,-1 2 192 0,1-7-48 16,1-1 96-16,1-2 16 0,-5-3 0 0,2-3 0 16,1-4-256-16,3-3 0 0,-5-1 0 0,3-5 0 15,3 3 0-15,0-7 0 0,0 1 0 0,0-3 0 16,3-2-320-1,3-4-128-15,-1 1 0 0,4-2-16 0,-1-2-128 0,5-2-32 0,0-3 0 16,5-2 0-16,-1-5 384 0,1 2 80 0,4-4 16 0,1 0 0 0,3-2-80 0,-3 3-16 16,0 6 0-16,-1 2 0 0,-22 26 48 0,39-39 16 15,-22 29 0-15,-7 3 0 0,-1 5 912 0,-2 2 176 16,-2 5 48-16,-1 1 0 0,-2 6 544 0,-1 0 112 16,-2 4 32-16,-1 1 0 0,2 1-352 0,-5 6-64 15,1-5-16-15,-3 4 0 0,5 3-768 0,-3-4-176 16,3 5-16-16,2-1-16 0,0 0-240 0,2-3-208 15,3 1 32-15,1-5 16 16,1 2-736-16,1-4-128 0,1-3-48 0,1-2-6432 16,4-1-1296-16</inkml:trace>
  <inkml:trace contextRef="#ctx0" brushRef="#br0" timeOffset="6084.82">31446 4445 16575 0,'-3'5'1472'0,"-2"0"-1168"0,5 1-304 0,1-3 0 15,3 2 1360-15,-4 2 224 0,0 7 32 0,-4 9 16 16,3 10-864-16,-3 4-160 0,-1 3-32 0,1 5-16 16,-1 2 848-16,2 2 192 0,-1 5 16 0,4 1 16 15,0 6-400-15,4 2-80 0,1 3 0 0,2-3-16 16,-2 7-464-16,4-8-96 0,0-1 0 0,-4-5-16 15,3 0-416-15,-2-9-144 0,1 0 0 0,-6-7 144 16,3-4-1040-16,-1-6-224 0,3-4-32 0,-3-7-16 16,-1-1-1440-16,1-6-272 0,-3-5-64 0,0-5-8512 15</inkml:trace>
  <inkml:trace contextRef="#ctx0" brushRef="#br0" timeOffset="6478.92">31296 4971 17279 0,'-17'0'384'0,"5"0"64"0,1 3 32 0,4-1 0 0,4 2-480 0,1 1 0 0,-1-2 0 0,-3 10 0 16,-2 4 1520-16,-1 6 208 0,-1-1 32 0,3 8 16 15,3-6-1040-15,6 2-208 0,5-1-32 0,5-3-16 16,-12-22 352-16,0 0 64 0,63 54 0 0,-63-54 16 16,0 0-320-16,113 39-64 15,-113-39-16-15,92 14 0 0,-92-14-352 0,93 5-160 0,-93-5 128 0,80-4-128 16,-80 4 0-16,0 0 0 0,96-22 128 15,-96 22-128-15,0 0 0 0,80-37 192 0,-80 37-192 0,43-31 192 16,-43 31-192-16,37-31 0 0,-25 15 0 0,2-2 128 16,-5-1-128-16,-4-2 0 0,0 2 0 0,-3-2 0 0,-4 2 0 15,-3-2 0-15,0 0 0 0,-7 4 0 0,-2 1 0 0,0 4 160 16,-7 5 16-16,0 2 0 0,2 8 272 0,-4 3 64 16,-1 8 16-16,1 3 0 0,-1 0 80 0,3 9 16 15,-2 1 0-15,-1 4 0 0,5 0 112 0,-2 4 32 16,3 5 0-16,3-1 0 0,-1 1-352 0,5-2-64 15,3-5-16-15,4 0 0 0,4-2-336 0,4-3 128 16,4-2-128-16,6-5 0 0,-14-21-192 0,0 0-128 16,54 49 0-16,-54-49-16 15,0 0-752-15,79 26-160 0,-79-26-32 0,0 0 0 16,87 2-800-16,-87-2-160 0,0 0-48 0,94-23-10608 0</inkml:trace>
  <inkml:trace contextRef="#ctx0" brushRef="#br0" timeOffset="6871.46">32307 5095 19295 0,'-24'8'416'0,"8"-1"96"0,2 0 0 0,4 0 48 0,4-2-560 0,3 1 0 0,1 2 0 0,-6 6 0 16,-6 7 384-16,-4 5-16 0,-3 9-16 0,7-3 0 16,-1 2 128-16,8-2 32 0,0-1 0 0,5 4 0 15,4-4 1248-15,1 4 256 0,1 2 48 0,3-2 16 16,1-1-1152-16,-1 1-224 0,2 0-64 0,0-4 0 15,-1-3-304-15,-6-2-64 0,2-5-16 0,-4 0 0 16,0-5-944-16,-4-6-192 0,2 1-32 0,-5-6-16 16,2-2-256-16,0-6-48 0,0 1-16 0,1-6 0 0,4-5 736 0,0-1 160 15,0-6 32-15,0 0 0 16,2-4-96-16,2-7-16 0,2 3 0 0,3-7 0 0,2 0 176 0,1-5 48 16,2-5 0-16,5-4 0 15,2-7 208-15,2-1 0 0,1 3 0 0,4-4 160 0,-6 6 352 0,3 3 80 16,-1 9 16-16,-3 7 0 0,-2 5 224 0,-3 6 64 15,1 6 0-15,-3 2 0 0,0 5 672 0,-1 1 144 16,-1 4 16-16,2-1 16 0,0 5-672 0,-2-2-144 0,-12 2-32 0,0 0 0 16,0 0-688-16,0 0-208 0,0 0 0 0,90 18 128 15,-90-18-320-15,0 0-48 0,0 0-16 0,82 36 0 32,-82-36-672-32,0 0-144 0,75 44-16 0,-75-44-16 15,0 0-1040-15,66 43-208 0</inkml:trace>
  <inkml:trace contextRef="#ctx0" brushRef="#br0" timeOffset="7153.82">30472 4644 29487 0,'-36'1'2624'0,"15"3"-2112"16,3-1-512-16,10-3 0 15,4 0-384-15,4 0-192 0,4 0-48 0,-13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1:10:05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22068 8576 15663 0,'-6'0'1392'0,"3"0"-1120"0,3 0-272 0,0 0 0 0,0 0 0 0,0-1-144 16,-3 1 16-16,-3-6 0 15,1 6-752-15,0-5-144 0,-2 0-16 0,2-2-16 0,1-2 1056 0,1 1 0 0,1-1 208 0,2 4-16 16,0-4 1136-16,0 4 224 16,2-1 48-16,-1 0 16 0,5 2-112 0,-6-1-32 15,3 0 0-15,-1 1 0 0,1 2-1056 0,-3-1-224 0,0-1-32 16,0 4-16-16,0 0-288 15,0 4-64-15,-5-4-16 0,2 5 0 16,-3-1-256-16,-2 1-48 0,-1 2-16 0,-8 0 0 0,1 1 224 0,-2 3 32 0,-1-4 16 0,-3 5 0 16,-1 2-32-16,2-2 0 0,-5 2 0 0,3 2 0 15,1-2 544-15,-3 0 96 0,3 3 32 0,-1 0 0 16,2 1 464-16,2-4 80 0,-2 3 32 0,7-3 0 16,-5 4-336-16,1-4-64 15,1 1-16-15,0 1 0 0,-1-4-352 0,1 2-176 0,-1 2 160 0,1-1-160 0,3 1 416 0,-4-2-16 16,3 3 0-16,-1 3 0 0,0-1 320 0,2 0 64 15,1 2 16-15,-3 1 0 0,2 1-80 0,-2 0-16 16,1 3 0-16,1-2 0 0,-4 1-448 0,1-1-112 16,-2 0-16-16,-1 2 0 0,1 1-128 0,0-1 0 15,0 3 0-15,1-1 0 16,3 2 0-16,-1-2 0 0,2 7 128 0,0-6-128 0,6 3 464 0,-5-1 16 16,8 0 0-16,5-31 0 0,-5 63-96 0,5-63-32 15,2 64 0-15,-2-64 0 0,8 61-32 0,-8-61 0 16,14 66 0-16,-14-66 0 0,26 68 96 0,-26-68 16 15,39 70 0-15,-39-70 0 0,45 66-176 0,-45-66-16 16,56 61-16-16,-56-61 0 0,66 54-224 0,-66-54 0 0,68 54 0 0,-68-54 0 16,70 49 128-16,-70-49-128 0,69 49 0 0,-69-49 0 15,68 42 128-15,-68-42-128 0,74 33 0 0,-74-33 0 16,74 28 128-16,-74-28-128 0,81 19 0 0,-81-19 144 16,94 12-144-16,-94-12 0 0,101-9 0 0,-52-3 0 15,1 0-192-15,-5-6 16 0,1 1 16 0,1-6 0 16,-4 4-16-16,-1-3 0 0,0-3 0 0,-2-1 0 15,-3-2 176 1,1-1-160-16,-3-3 160 0,1-3-160 0,-1 4 160 0,0-4 0 16,-3 2 0-16,-6 0 0 0,0-2 128 0,-9-5-128 0,1 0 128 0,-4-4-128 15,-9-1 0-15,0-7 0 0,-7 3 0 0,-3-8 128 16,-2-1-272-16,-3-3-48 0,-3-1-16 0,0 1 0 0,-3 0 208 0,2 1 240 16,0 5-48-16,-3-3-16 0,-3 4 128 0,-1-2 16 15,-5 2 16-15,0-3 0 16,-2 3-208-16,-1-3-128 0,-3 1 160 0,-3 5-160 0,4 4 0 0,-7 0 0 15,1 2 0-15,-8 5-160 16,1 5-208-16,1 9-32 0,-1 3-16 0,-3 4-11216 16,0 9-2240-16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30:55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18225 11546 2751 0,'9'-5'256'0,"0"-4"-256"15,-1 6 0-15,-4-3 0 0,5 5 0 0,-2-6 0 16,10-7 0-16,9-7 0 0,7-7-336 0,0-2 32 0,1 2 16 0,-10 4 0 0,-3 1 288 0,-9 6 192 15,-2 0-16-15,-4 6-16 0,-3-1-160 0,-5 3 0 16,-1 1 0-16,-4 2 0 16,0-2 624-16,-2 4 112 0,1-1 32 0,-5 1 0 0,5-3 320 0,-3 1 64 15,-1-3 16-15,0 0 16 0,1 0 96 0,-1 1 0 0,0 2 16 0,2-2 32 16,-4 3-368-16,1-2-80 0,1 0-16 0,-2 0 16 16,2 3-272-16,2-1-48 15,-4 3-16-15,-4 2 16 0,3 0-288 0,-3 5-48 16,-1 1-16-16,-4 1 32 0,-1 3-240 0,0 2 0 15,1 2 0-15,-2-3 0 0,3 1 0 0,1 0-144 0,2-2 144 16,1-1 0-16,1-5 0 0,-2 1 240 16,7 4-16-16,-6-4 16 0,6-2 544 0,-2 3 112 0,3-3 32 15,-1 2 32-15,0 2-80 0,0-2-16 0,1 1 0 0,3 2 16 16,-1 1-352-16,-3 3-64 0,1-1-16 0,-3 1 16 16,2 5-464-16,-2 1 0 0,-3 4 0 0,-1 4 0 15,1 1 0 1,0-5 0-16,-3 4 0 0,1 1 0 0,4-5 0 0,-3 1 0 0,1-2 0 0,5 0 0 15,1-6 0-15,1-3 0 0,3 2 192 0,3 0-64 16,-1-1 608-16,1 2 112 0,1 1 32 0,3-4 0 16,0 2-368-16,3 2-64 0,1-6 0 0,-4 4-16 0,5-2-176 15,-1 2-16-15,1 2-16 0,0-2 0 16,0 0-224-16,2 3 144 0,-3-3-144 0,3 4 128 0,0-3 128 0,-4 1 0 16,2 1 16-16,1 4 0 15,-1-2 16-15,2 2 0 16,-2 0 0-16,-1-2 0 0,1 4-48 0,-5 0-16 0,3-3 0 0,2 3 0 0,-5 0-224 0,4-6 128 15,1 2-128-15,-3-3 0 0,5 1 128 0,-2 1-128 16,4-2 0-16,3-6 0 16,-1 4 304-16,4-2-48 0,-15-12 0 0,0 0 0 0,0 0-112 0,80 44-16 0,-80-44-128 0,0 0 192 15,0 0-192-15,94 41 0 0,-94-41 128 16,0 0-128 0,0 0 0-16,93 39 0 0,-93-39 0 0,0 0 0 15,0 0 0-15,97 28 0 0,-97-28 0 0,0 0 0 16,0 0 0-16,114 24 176 0,-114-24-176 0,0 0 160 15,92 19-16-15,-92-19 0 0,0 0 0 0,103 21 0 16,-103-21-144-16,0 0 0 0,124 12 0 0,-124-12 128 16,90 2-128-16,-90-2 0 0,84-2 0 0,-84 2 0 15,85-1 0-15,-85 1 0 0,82 3 0 0,-82-3 0 16,85 7 0-16,-85-7 0 0,86 9 0 0,-86-9 0 0,87 15 0 0,-87-15 0 16,87 13 0-16,-87-13 0 0,0 0 0 0,120 19 0 15,-120-19 0-15,0 0 0 0,107 10 0 0,-107-10 0 16,0 0 0-16,104 11 0 0,-104-11 0 0,0 0 0 15,103 14 0-15,-103-14 0 0,0 0 0 0,105 20 160 16,-105-20-32-16,0 0-128 0,101 23 192 0,-101-23-64 16,0 0 0-16,97 21-128 0,-97-21 128 0,0 0-128 15,87 17 0-15,-87-17 0 0,0 0 0 0,0 0 0 16,103 9 0-16,-103-9 0 0,0 0 0 0,0 0 0 16,87-7 0-16,-87 7 0 0,0 0 0 0,0 0 0 15,89-2 0-15,-89 2 0 0,0 0 176 0,0 0-176 16,98-3 160-16,-98 3-160 0,0 0 0 0,80-5 0 0,-80 5 0 15,0 0 0-15,89-16 0 0,-89 16-192 0,61-17 192 0,-61 17-208 16,56-20 208-16,-32 8 0 0,0 2 0 0,-1-2 0 16,3 3 0-16,-3 0 0 0,3-3 0 0,-3-2 0 15,3 4 0-15,0-4 0 0,0-2 0 0,2-1 0 16,-2-1 0-16,4 1 0 0,-2-1 0 0,3-1 0 16,0-2 0-16,2-1 0 0,-1 2 0 0,3-4 0 15,-1 1 0-15,-2 3 0 0,-1-3 0 0,-5 5 0 16,-3-1 0-16,-2 2 0 0,-2-1 0 0,-3 6 0 0,-1 4 0 15,-2-1 0-15,-1 2 0 0,2 0 0 0,-6-2 0 0,1 6 0 16,2-4 0-16,-3 0 0 16,5 2 160-16,-5-4-160 0,3 4 128 0,-3-4-128 0,3 2 0 0,-2-2 0 15,1 2 128-15,-5-1-128 0,2-1 0 0,-2-3 0 16,-3 3 0-16,2 0 0 0,-4 1 0 0,3-3 0 16,-3-1 0-16,0-2 0 0,0 2 128 0,0-6-128 15,0 4 128-15,0-3-128 0,-3 3 0 0,3-2 128 16,-2-3-128-16,0 2 0 0,0-4 128 0,-1 4-128 15,1-3 0-15,-6 3 128 0,4 0-128 0,-6 3 0 16,1-2 0-16,-3 2 128 0,3 0-128 0,-5-3 0 0,2 4 0 0,0-2 0 16,-2-1 0-16,0 2 0 0,-4-3 0 0,1 3 0 15,-4-2 0-15,2 0 0 16,-7 4 0-16,-6 0 0 0,1-2 0 0,-4 5 0 16,-5 4 0-16,0-3 0 0,0 4 0 0,2-1 0 0,-3 1 0 0,1-1 128 15,0 2-128-15,-2 1 0 16,1-3 0-16,-1 1 0 0,0-1 0 0,-2-2 0 0,-1 3 0 15,-2-1 0-15,0 2 0 0,-2-2 0 0,-1 3 0 0,3-5 0 16,1 5 128-16,3-5-128 0,-3 2 0 0,8-4 128 16,2 0-128-16,1-1 128 0,0-6-128 0,-2 2 128 0,4-3-128 15,2-2 0-15,-6-2 0 0,2-5 0 0,2 0 0 0,-3 0 0 16,1 3 0-16,-2-3 0 0,-5-2-128 16,4-2 128-16,-4 4-160 0,2 0 160 0,0 3-224 0,0 4 48 15,-4 4 16-15,-1 4 0 0,2-1-16 0,-6 8 0 16,0-1 0-16,-2 5 0 0,1 4 176 0,-8 1 0 15,-4 0 0-15,1 2 0 16,-6 2-160-16,1 0 160 0,0 1-192 0,-4 7 192 0,1 1-352 0,1 4 32 16,-2 1 16-16,-5-4 0 0,0-3 32 0,-2-4 0 0,4-3 0 15,5-4 0-15,7 0 272 0,4-1 0 16,4 1-128-16,1-1 128 0,7 1 0 0,-4-2 0 16,2 2 0-16,-4 8-11264 0,-1 8-2224 0</inkml:trace>
  <inkml:trace contextRef="#ctx0" brushRef="#br0" timeOffset="7051.74">18346 9902 911 0,'-23'3'0'0,"5"3"0"0,5-5 0 0,2 1 0 0,8-2 1008 0,-4 0 112 0,1 0 32 0,-2 4 0 16,-8-3 128-16,-1 3 16 0,-4-4 16 0,0 5 0 16,2-2-752-16,1-3-160 0,4 4-16 0,2-2-16 15,-2-2-368-15,-2 3 0 0,2-3 0 0,1 4 0 16,-1-3 0-16,1-1 0 0,-1 6 0 0,-3-3 0 15,3 2 368-15,-3 2 0 0,1-1 0 0,-1 6 0 16,-3-2 272-16,3 2 48 0,-4 2 16 0,2 4 0 16,-7 3-192-16,3-2-48 0,-1 5 0 0,-1 1 0 15,3-1-192-15,-5 2-32 0,1 2-16 0,0 2 0 0,0-3-224 16,0-1 0-16,3 6 0 0,-3-3 0 0,5-1 0 0,2-2 0 16,-4 6 0-16,1-6 0 0,3 4 160 0,1-4 32 15,2 2 16-15,-1-2 0 0,5 2 352 0,1-4 64 16,3 2 16-16,1-2 0 15,1-3-272-15,1 2-48 0,-2 1-16 0,2-4 0 0,0 2-304 0,0 1 0 16,1-2 128-16,-3-4-128 0,5 2 0 0,-3-1 0 16,2-1 128-16,3-5-128 0,0 2 416 0,1 0 32 15,1-2 0-15,3-3 0 0,4 3 48 0,0-1 16 16,1-3 0-16,4 5 0 0,2-3-320 0,1 1-48 16,6-1-16-16,0-1 0 0,-1-4-128 0,3 4 0 15,1-1 0-15,-2-2 0 0,1 1-128 0,-3-2 128 0,1 3 0 0,0 1 0 16,-3 0 0-16,0 3-144 0,1-2 144 0,-7 4 0 15,3-1 0-15,-3 4-128 0,2 0 128 16,-2-3 0-16,3 4 192 0,0-1 80 0,3-3 32 0,0 2 0 16,7-2 432-16,-1-2 96 0,-2-2 0 0,6-1 16 15,-30-9-304-15,0 0-64 0,0 0-16 0,129 28 0 16,-129-28-224-16,0 0-48 0,104 12-16 0,-104-12 0 16,0 0-176-16,0 0 0 0,127 30 0 0,-95-22 0 15,-32-8 0-15,0 0 0 0,97 37 0 0,-97-37 0 16,0 0 0-16,105 44 0 0,-105-44 0 0,0 0 0 0,99 40 0 15,-69-28 0-15,-30-12 0 0,0 0 0 0,0 0 160 16,124 31 0-16,-124-31 0 0,0 0 0 0,102 9 272 16,-102-9 48-16,0 0 16 0,108 5 0 15,-108-5-288-15,0 0-48 0,117 4-16 0,-117-4 0 0,0 0-144 0,122 3 0 16,-122-3 0-16,0 0 0 0,103 0 0 0,-103 0 0 16,0 0 0-16,0 0 0 0,122-10 0 0,-91 8 0 15,-31 2 0-15,0 0 0 0,0 0 0 0,119-4 0 16,-119 4 0-16,0 0 0 0,0 0 0 0,127 9 0 15,-127-9 0-15,0 0 0 0,0 0 0 0,129 14 0 16,-129-14 0-16,0 0 0 0,0 0 0 0,120 2 0 16,-90-4 0-16,-2-3 0 0,1 1 0 0,-1-3 0 15,2 0 0-15,0-1 0 0,1 3 0 0,0-4 0 0,1 4-144 0,-4-2 144 32,1 1-432-32,3-2-16 0,-1 2-16 0,2-1 0 15,0 2-16-15,2-3 0 0,-35 8 0 0,0 0 0 0,110-23 480 0,-110 23-144 0,0 0 144 0,110-26 0 16,-79 17 0-16,0 0 0 15,1 1 0-15,-32 8 0 0,0 0 0 0,95-23 0 0,-67 14 0 0,2 1 0 16,0-1 0-16,3-2 0 0,-2-1 0 0,2-2 128 16,2-3-128-16,0-4 0 15,1 2 0-15,-1-2 0 0,-3 0 0 0,-4-2 0 0,1 1 0 0,-3-1 0 16,-3-1 0-16,0-4 128 0,-1 2-128 0,-1 0 0 16,0-1 0-16,2 0 0 0,-4-3 0 0,2-1 0 15,-2 3 0-15,0-2 0 0,0 4 0 0,-1 0 0 0,-6 3 0 0,2 1 0 16,-2-4 0-16,2 3 0 0,0-3 0 0,-5 0 0 15,3-1 0-15,2 0 128 0,-4 0-128 0,1-2 0 16,-1 1 0-16,-1-2 0 0,0 3 0 0,-6-3 0 16,2 4 0-16,-5-2 0 0,0 2 0 0,0 0 0 15,-3 0 0-15,-2 3 0 0,-4 0 0 0,0-1 0 16,-1 0 0-16,-2-1 128 0,-1 1-128 0,-1-2 0 16,-3-4 0-16,0 2 0 0,-3-1 0 0,-1-1 128 15,-5-1-128-15,4-1 0 0,-4 6 0 0,-2 0 0 16,0 2 0-16,-4-1 0 0,-1 6 0 0,-2 2 0 0,-3-1 0 0,-4 1 0 15,-1-1 0-15,-10 4 0 0,5 0 0 16,-1-1 0-16,2 4 0 0,2-1-192 0,1 0 192 0,-5 5-192 16,2-3 192-1,2-4 0-15,5 3 0 0,-6-1 0 0,8 0 0 0,-7-2 0 0,1 3 192 16,1-4-64-16,-3 4 0 0,3-1 0 0,-1 3 0 0,-1-1 0 16,3 1-128-16,-1 2 0 0,-5 4 0 0,1-2 0 15,-1 3 0-15,-5 2 0 0,5-2 0 0,-6 2 0 16,-6-2 0-16,1-1 0 0,-4 3 0 0,2-5 0 15,4 1 720-15,-1 2 240 0,3-5 32 0,1 2 16 16,-4-4-1616-16,4 1-320 0,2-1-64 16,-1-1-16-16,-4 3 816 0,-1 1 192 0,3 3 0 0,-3 6 0 0,1 1 0 15,-1 6-144-15,4 8 144 0,-3 4-128 16,-1 8-544-16,1 1-96 0,-4 9-32 16,-6-1 0-16,-4 4-544 0,-4-1-128 0,0 2 0 15,-3 4-16-15,6 1-64 0,-3 3-16 0,0 9 0 0,0 0 0 31,2 2 432-31,-3 3 96 0,-12 6 16 0,5-6 0 0,6-2 224 0,4-4 48 0</inkml:trace>
  <inkml:trace contextRef="#ctx0" brushRef="#br0" timeOffset="65372.59">9159 15580 9215 0,'-6'0'816'0,"3"-4"-656"16,3 3-160-16,0-3 0 0,3 1 432 0,-3 1 48 0,6-3 16 0,-3-6 0 15,2-3-496-15,-1 0 128 0,1 0-128 0,4 2 0 16,-7 2-912-16,1-1-240 0,1 3-32 0,-4-1-16 16,0-1 1008-16,-4 1 192 0,1-3 0 0,1 1 0 15,-3-1 0-15,1 2 0 0,-1-6 0 0,1 7 0 0,-1-1 0 16,2-3 0-16,-3 5 0 16,-14-10 0-16</inkml:trace>
  <inkml:trace contextRef="#ctx0" brushRef="#br0" timeOffset="66165.14">9004 15298 3679 0,'-23'8'320'0,"5"-2"-320"16,1-1 0-16,8-2 0 0,2 1 1584 0,2-2 240 16,0 1 48-16,-4 2 16 0,-5 2-96 0,-1 2-32 15,1 1 0-15,5-1 0 0,4-2-592 0,-1 0-112 16,5-3-32-16,2 3 0 0,1-6-400 0,-2 4-96 16,0-3-16-16,4-2 0 0,-4 2-144 0,0-2-48 15,0 3 0-15,-6-3 0 16,3 2 256-16,-1 0 32 0,-1-2 16 0,0 2 0 0,-2-2-176 0,2 3-48 0,0-1 0 0,-4 0 0 31,2-1-256-31,0 3-144 0,3-2 160 0,-4 1-160 0,4 1 0 0,-1-3 0 16,5 3 0-16,-3-1 0 0,6-1 0 0,1-2 144 0,3 4-144 0,1-1 192 15,4-1-64-15,-12-2 0 0,0 0 0 0,0 0 0 16,79 5 0-16,-79-5 0 0,0 0 0 0,75 0 0 16,-75 0 80-16,0 0 16 0,83-5 0 0,-83 5 0 15,0 0 48 1,82-5 16-16,-82 5 0 0,60-6 0 0,-60 6-32 0,59-7-16 15,-59 7 0-15,70-5 0 0,-70 5-96 0,69-3-16 16,-69 3 0-16,75-2 0 0,-75 2 64 0,89-5 16 0,-89 5 0 0,92-9 0 16,-92 9-32-16,94-9-16 0,-94 9 0 15,93-7 0-15,-93 7-32 0,90-8 0 0,-90 8 0 0,95-4 0 0,-95 4 64 0,101-5 16 16,-101 5 0-16,109 0 0 0,-109 0 48 0,115 0 16 16,-115 0 0-16,110 0 0 0,-110 0 80 0,106 3 16 31,-106-3 0-31,103 4 0 0,-103-4-48 0,110 2-16 0,-110-2 0 0,119 3 0 0,-57-6-48 0,3 3-16 15,-1 0 0-15,1-4 0 0,-8-1-64 0,4 3-16 16,2-5 0-16,-6 5 0 0,8-1-160 0,-2 3 192 16,3 0-192-1,0 0 192-15,-66 0-192 0,124 3 0 0,-124-3 0 0,111 6 0 16,-111-6 0-16,107 5 0 0,-107-5 0 0,116 9 0 16,-116-9 0-16,121 8 0 0,-55-4 0 0,-66-4 0 15,129 8 0-15,-129-8 0 0,115 9 0 0,-115-9 0 16,108 9 0-16,-108-9 0 0,110 9 0 0,-110-9 0 15,115 10 0-15,-115-10 0 0,115 12 0 0,-115-12 0 16,115 9 0-16,-115-9 0 0,111 9 0 0,-111-9 0 16,110 10 0-16,-110-10 0 0,113 4 0 0,-113-4 0 15,121 5 0-15,-64-5 0 0,4 0 0 0,-61 0 0 16,120 3 0-16,-120-3 0 0,107 6 0 0,-107-6 0 0,99 12 0 0,-99-12 0 16,94 12 0-16,-94-12 0 0,96 16 0 0,-96-16 0 15,106 10 0-15,-106-10 0 0,115 9 0 0,-115-9 0 16,119 7 0-16,-119-7 0 0,115 3 0 0,-115-3-144 15,108 5 144-15,-108-5-160 0,108 0-160 0,-108 0-16 16,103 4-16-16,-103-4 0 0,106 3 160 0,-106-3 16 16,104 2 16-16,-104-2 0 0,94 4 160 0,-94-4 0 15,102 5 0-15,-102-5 0 0,113 0 0 0,-50-5 0 16,3-1 0-16,9-6 0 0,8 3 0 0,1-4 0 16,3-3 0-16,-5 2 0 0,-5 0-256 0,-1 5-32 0,3-1 0 0,-3 1 0 31,5 0-320-31,1 2-64 0,-2 2-16 0,-2 0 0 15,-8 2 0-15,3 3 0 0,2 0 0 0,3 0-13648 0</inkml:trace>
  <inkml:trace contextRef="#ctx0" brushRef="#br0" timeOffset="77140.11">5257 16726 7359 0,'7'-9'656'0,"2"1"-528"15,-2-1-128-15,-2 5 0 16,-2 3 640-16,6-6 80 0,7-4 32 0,8-10 0 0,8-1-256 0,2-4-48 16,-2 6-16-16,-6 1 0 0,0 4-432 0,-7 2 0 0,-3 5 0 0,-2-1 0 0,-4 4-128 0,2-1 128 15,1-1-160-15,-8 4 160 0,4-2 0 0,-4 0-144 16,2 5 144-16,2-6 0 0,-1 3 0 0,3-2 0 15,3-2 0-15,0 1 0 0,1-2 848 0,-1-1 160 32,4 0 16-32,-1 1 16 0,0-1 384 0,3 4 80 15,4-4 16-15,-1 4 0 0,-1-2-368 0,4 2-64 16,1 3 0-16,-1-2-16 0,2 1-368 0,1 3-64 16,-3 0 0-16,6 0-16 0,-4 3-320 0,3-1-64 15,2 0-16-15,0 0 0 0,0-2-80 0,2 0-16 0,2 0 0 16,-2 0 0-16,-4 0 32 0,0 0 0 0,2 0 0 15,-1 0 0-15,1 3-160 0,0-3 160 0,0 0-160 0,2 2 160 16,-2 1-160-16,4-3 128 0,-6 5-128 0,4-1 128 16,0 1-128-16,1-1 128 0,3 1-128 0,1 2 128 15,0-2 32-15,3 0 0 0,-2 4 0 0,-3-2 0 16,-2 0 32-16,3 0 16 0,-3-2 0 0,-1 4 0 16,0 0-208-16,0 3 176 0,2-2-176 0,-3 4 160 15,1-2-160-15,-35-12 0 0,0 0 0 0,103 46 0 16,-103-46 0-16,0 0 0 0,110 50-144 0,-110-50 144 15,70 28 0-15,-37-16 0 0,2-1 0 0,-1-3 0 16,1 1 0-16,0 0 0 0,2-4 192 0,-2-2-48 16,-4 3 384-16,7-3 80 0,6 2 16 0,1-1 0 0,4 1-192 0,-4 2-48 15,4-2 0-15,2 1 0 0,-1-3-256 0,6 2-128 16,-4 4 0-16,2-6 128 0,-2-1-128 0,1 0 0 16,-3-2 0-16,2-2 0 0,4-3 0 0,2 5 0 15,4-4 0-15,-1-1 0 0,2 5-160 0,0-5 160 16,-2 2 0-16,-4 1-144 0,-4-2 144 0,-1 1 0 15,-1-2 0-15,1 1 0 0,2-1 0 0,2 1 0 16,5-1 0-16,1 3 0 0,-1-1 0 0,2-1 0 16,3-1 0-16,-5-2 128 0,-2 0-128 0,1-1 0 0,-3 1 128 0,2-2-128 15,2 4 240-15,0-1-32 0,6 1 0 0,-5-2 0 16,5 2-48-16,-3-4-16 0,1 1 0 0,-4-5 0 16,0 3-144-16,-4 1 0 0,1 1 0 0,-1 1 0 15,4 1 0-15,-3 3 0 0,3 1 0 0,-4-1 0 16,2 3 0-16,-3-4 0 0,-2-1 0 15,-2-4 0-15,2 4 0 0,2 0 0 0,-2-2 0 0,2 2 0 16,1 3 0-16,3-2 0 0,1 1 0 0,-4 3 0 16,1-4 0-16,-3-1 0 0,-1 3 0 0,1-5 0 0,-3 4-128 15,0-2 128-15,-1 0 0 0,1 5 0 0,4 0 0 16,-2 3 0-16,-2 2 0 0,5-1 0 16,3 1 0-16,-5-2 0 0,3-1 0 0,-6-4 0 0,6 1 0 0,-4-1 0 15,2-2 0-15,1 1 0 0,6-2 0 16,-1 5 0-16,5-5 0 0,2 5 0 0,1-4 128 0,0-1 0 15,-4 0 0-15,2-2 0 0,2 1 192 0,-2 6 48 16,1 0 0-16,3 4 0 0,4 1-160 0,5 0-16 16,-1 2-16-16,0-5 0 0,-2 2-176 0,3-1 0 15,2-1 0-15,10 3 0 0,1-2 0 0,7 3 0 16,3-5 0-16,-3-2 0 0,-3-1-192 0,0 2-80 0,-3 3-16 0,3 4 0 31,0 4-1696-31,-3-1-352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34:31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13151 8526 735 0,'0'0'0'0,"2"-2"0"0,-1 2 0 0,1 0 0 0,2 0 0 0,-3-3 0 0,6 3 0 0,2-4 0 0,0-1 0 0,1 1 0 15,2-1 0-15,-6 0-128 0,1 0 128 0,-2 1 144 16,-5 1-16-16,0-2-128 0,0 1 512 0,0-1 0 16,-4 1 0-16,1-1 0 0,1 2-64 0,-3-3-32 15,1 5 0-15,-4-3 0 0,2 1 96 0,0-1 0 0,-3-1 16 0,2 3 0 16,-2 1 144-16,-1-5 32 0,-1 6 0 0,2-3 0 16,-3 1 128-16,2-1 48 0,-2 3 0 0,-2-2 0 15,1-2-96-15,0 4-16 0,-5 0 0 0,1-3 0 16,-1 3-448-16,-1 0-80 15,-2 0-32-15,0 0 0 0,4 0-80 0,-2 0-128 0,1 0 176 0,1 0-176 16,3 0 512-16,0 0 0 0,2 0 0 0,0 0 0 16,5 0 16-16,0 0 0 0,3 0 0 0,2-2 0 15,2-1 64-15,2 3 16 0,2-4 0 0,-1 2 0 16,2-1 16-16,2-1 0 0,4 4 0 0,-3 0 0 16,5-1-32-16,1-3 0 0,-4 4 0 0,2 0 0 0,2 0-16 0,-2 0-16 15,6 0 0-15,-6 0 0 0,5 0-192 16,-1 0-48-16,5 0 0 0,-4 0 0 15,3 0-176-15,1 0-144 0,-1 0 192 0,3-1-192 0,0-1 336 0,3-3-32 16,0 3-16-16,-3-2 0 16,3 1 288-16,2 1 48 0,1-5 16 0,-1 5 0 0,2 1-272 0,-2-5-48 15,5 6-16-15,-2 0 0 0,1 0-160 0,-1 0-16 16,4 0-128-16,0 0 192 0,-1 4-192 0,3-2 0 16,1-1 0-16,-1 1 0 0,3-2 0 0,0 0 0 15,-1-2 0-15,-1 1 0 0,-2-1 0 0,1-2-128 0,1-1 128 16,-1 2 0-16,3-2 0 0,2 5 272 0,-2-4-48 0,0 4-16 15,0 0 96-15,4 4 16 0,-1-1 0 0,1-1 0 16,1 5-128-16,-5-6 0 16,6 3-16-16,-5-2 0 0,-1-2-176 0,0 0 0 15,-3-2 0-15,3-2 0 0,2 3 0 0,0-3 0 0,5 1 0 16,-4 3 0-16,1-2 0 0,3-1 0 0,0 3 0 0,5-4 0 16,-3 4 0-16,3-5 0 0,-3 1 144 0,0-1-144 15,-4 2 224-15,2-4-32 0,2 0 0 0,0-2 0 16,3 0-192-16,-1 4 144 15,5 2-144-15,-6-3 128 0,6 6-128 0,-2-3 160 0,2 3-160 16,-2-2 160-16,-2-1-160 0,0-1 160 0,-3 4-160 0,0-5 160 16,3 5-160-16,-1 0 160 0,-1 0-160 0,4 0 160 15,-2 5-160-15,6-1 0 0,-1 1 0 0,3-5 0 0,1 3 0 0,-6-6 0 16,-1 3 0-16,0-5 0 0,2 1 0 0,2-1 0 16,-1 1 0-16,1 4 0 0,3 0 144 0,-2 0 0 15,5 0 0-15,-1 0 0 0,-2 0 64 0,-2-1 16 16,-3 1 0-16,2-4 0 15,-6 4-96-15,2 0 0 0,0 0-128 0,2 0 192 16,-2 4-192-16,2-3 0 0,1 3 0 0,1-4 0 16,-1 0 0-16,-5-4 0 0,-1 4 0 0,-1-5 0 0,-1 5 0 0,0-2 0 0,0 2 0 0,0 0 0 15,-4 0 0-15,4 0 0 16,-2 2 0-16,2 2 0 0,-1-3 0 0,-1 3 0 0,-1-1 0 0,-3-1 0 16,3 2 0-16,-3-1 0 0,2-1 0 0,-1-2 0 15,3 3 0-15,-3 3 0 0,3-1 0 16,0-2 0-16,-2 6 0 15,2-2-128-15,2 2 128 0,-2-2 0 0,0 1 0 0,0-4 0 0,-3 5 0 0,-1-4 0 0,2 2 0 16,1 0 0 0,1 0 0-16,2-2 0 0,3 4 0 0,0-1 0 0,4 1 0 0,0 3 0 0,1-1 0 0,1-3 0 15,-1 1 0-15,-3-2 0 0,-2-2 0 0,-3-1 0 16,0-3 0-16,-2 3 0 16,2-2 0-16,0 1 0 15,3 2 0-15,-3-1 0 0,0-1 0 0,-1-1 0 16,-1 2 0-16,2-1 0 0,-5-1-240 0,-2-2 64 15,1 3 16-15,1-3 0 16,-4 0-768-16,0 0-160 0,3 0-16 0,-6 2-9936 16,1 0-1984-16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39:15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6313 8092 1839 0,'-3'-3'160'0,"1"3"-160"0,2 0 0 0,0 0 0 15,0 0 320-15,2 0 16 0,1-2 16 0,-3 0 0 16,3-3-352-16,3 5 144 0,-1-2-144 0,2 0 0 16,-2 2 128-16,-1-1-128 0,4-3 0 0,-1 4 128 15,2-5-128-15,1 2 0 0,1 3 0 0,-2-2 0 16,-4-2 0-16,-2 4 0 0,1 0 0 0,1 0 0 16,0-3 0-16,2 1 0 0,4-1 0 0,1-3 0 15,-2 3 0-15,6-2 0 0,0 1 192 0,1-1-64 0,1 0 512 0,-3-2 80 16,3 3 32-16,-4-1 16 0,-2 2-432 15,-2 1-80-15,3 2-32 0,-8 0 0 0,-2 3 16 16,-1-1 0-16,-2 5 0 0,-5 2 0 16,0-1 208-16,-4 1 32 15,-3 2 16-15,1 3 0 0,-1-1 112 0,-4 0 32 0,1 4 0 0,2 1 0 0,-4 1 272 0,3-2 64 16,0 1 16-16,2-3 0 0,3 4 352 16,-3-3 64-1,3 1 0-15,1-1 16 0,1 5-512 0,3-4-96 16,-5 3-32-16,4-3 0 0,-4 0-208 0,1 1-32 0,1-1-16 0,0 4 0 0,0-3-80 0,2 1 0 15,-4-2-16-15,0 4 0 16,4-4 16-16,-7 3 16 0,3 2 0 0,-1-1 0 0,1 2-288 0,-2-2-176 31,1 1 192-31,1 1-192 0,-3 0 0 0,2 3 0 0,1-2 0 0,0 1 0 16,2 1 0-16,2 0 0 0,1-4 0 16,3 5 160-16,1-1 128 0,0-4 32 0,1 4 0 0,1-3 0 15,3-2 0-15,-3 2 0 0,-2-23 0 0,0 0 0 16,18 66-160-16,-18-66-32 0,0 0 0 0,0 0 0 15,41 66-128-15,-41-66 160 0,0 0-160 0,0 0 160 16,0 0-160-16,81 40 192 0,-61-36-192 0,3-1 192 16,0-6 64-16,3 3 0 0,0-4 16 0,-2-1 0 15,3 1-32-15,-1-1-16 0,3-4 0 0,-2 1 0 16,-1-3-224-16,2-1 128 0,-1 0-128 0,1-2 0 0,0 5 0 16,-2-5 0-16,6 0 0 0,-6-1 0 0,3-3 0 0,-1 1 0 15,0-1 0-15,-3-1 0 0,-1 2 0 0,-3-1 0 16,0-1 0-16,-7-2 0 0,3 2 0 15,-8 0 0-15,3-4 0 0,-1 4 0 0,-3-2 0 16,1 4 0-16,0-2 0 0,-1-2 0 0,1 2 0 16,-4-6 0-16,2 6 0 0,-1-5 0 0,-1 1 0 0,-2-1 0 15,-3-2 0-15,-3-4 0 0,1 4 0 0,-1 0-128 0,-1 0 128 0,-1-2 0 16,0-2-144-16,1 4 144 0,-5 0 0 0,4 2-144 16,-7-1 144-16,0 3 0 0,-2 2 0 0,-5 3 0 15,-2 3 0-15,-5-2 0 0,-2 2 0 0,-7 2 0 16,-3 4 0-16,1-3-192 0,-3 4 64 15,2 0 0-15,6-2-16 0,1 2 0 0,5-1 0 0,0-1 0 0,3 0 144 16,-2 4 0-16,3-4 0 0,-4 8 0 31,1-1-1152-31,-8 5-192 0,0 10-32 0,-2 6-11984 0</inkml:trace>
  <inkml:trace contextRef="#ctx0" brushRef="#br0" timeOffset="5585.72">6374 9322 5519 0,'0'2'496'0,"0"1"-496"16,0-1 0-16,2-2 0 0,-2 2 400 0,1-1-16 15,1 3 0-15,2 1 0 0,-3 2-384 0,-1 0 0 16,0 2 0-16,-1-2 0 0,-5-2 0 0,-2 4 0 16,-4-1 0-16,-2 1 128 0,-2 1 352 0,-3 1 64 15,1 5 16-15,-8 1 0 0,-3 0 64 0,-5 4 16 16,0-2 0-16,-5 4 0 0,3-4-512 0,3 0-128 16,3 2 0-16,2-2 0 0,4-1 0 0,-2 3 0 0,3-2 128 0,2 2-128 15,2 1 528-15,-2 1 48 16,3 3 0-16,-4-3 0 0,4 6 0 0,1-2 0 0,0 0 0 0,3 0 0 15,1 2 0-15,3-1 0 0,-1 3 0 0,3-1 0 16,1 5 112-16,0 0 16 0,2 1 16 0,5-1 0 16,0 5 160-16,3-3 16 0,2-2 16 0,6-2 0 15,-11-33-272-15,0 0-48 0,47 83-16 0,-47-83 0 16,0 0-400-16,75 68-176 0,-75-68 128 0,0 0-128 16,89 49 0-16,-89-49 0 0,0 0 0 0,109 26 0 15,-109-26 0-15,75 12 160 0,-75-12-32 0,79 9-128 0,-79-9 400 16,71 2-16-16,-71-2-16 0,63 3 0 15,-33-3-32-15,-30 0 0 0,0 0 0 0,83 0 0 0,-57-3-336 0,6 1 144 16,-4-5-144-16,3-7 0 0,-3 4 0 0,0-6 0 16,1-1-160-16,-1 1 160 0,-2-2-384 15,-5 1 64-15,-2 0 0 0,-5-4 0 0,-5 0 320 0,-5-7 0 16,-8 2 0-16,-5-6 0 0,-5-2 0 0,-5-6 0 16,-5 3 0-16,-2-5 0 0,-6 2 128 0,1 4-128 15,-4-4 0-15,0-2 128 0,2 2 272 0,0 5 48 16,5 2 16-16,-1 3 0 0,2-1-336 0,3 5-128 15,3 0 0-15,0-1-12992 0</inkml:trace>
  <inkml:trace contextRef="#ctx0" brushRef="#br0" timeOffset="20253.49">12041 7827 3679 0,'-7'2'320'0,"3"-2"-320"0,-1 4 0 0,5-4 0 16,0 0 0-16,-3-4-192 0,-3 4 32 0,-2 0 0 15,-4 0 160-15,-2-5 0 0,0 3 0 16,-2-5 128-16,-1 2-128 0,-3-2 0 0,0-2 0 0,-3-1 0 16,-3 1 0-16,0 0 0 0,-1 1 0 0,3 3 0 15,-2-2 816-15,2 0 208 0,-1 3 64 0,-1-1 0 16,0 1-192-16,1 1-16 0,1 1-16 0,1-1 0 15,2-1-96-15,1 2-32 0,0-1 0 0,-1 3 16 0,2-3-96 0,2 3-16 16,-1 0 0-16,3 0 0 0,1 0-416 16,3 0-96-16,-1 0 0 0,-2 0-128 15,-3 0 0-15,1-2 0 0,0 2-240 0,-1 0 96 16,-4 0-80-16,-2 2-16 0,-3-2 0 0,-3 3 0 0,-3 0 240 0,-3-1 0 16,-1 5 0-16,-2-5 0 0,-3 7 176 0,1-4 80 15,0 4 0-15,0-1 16 16,2 1 688-16,5 3 128 0,-2 2 16 0,0 2 32 0,4-1-480 0,-1 1-80 15,1 3-32-15,1-1 0 0,-1 4-544 0,-2-1 0 16,2 0 0-16,3-2 0 0,1 2 0 0,1-2 0 0,4-1 0 16,-1 3 144-16,0-4 400 0,2 2 80 15,-1-1 16-15,-4-1 0 0,3 4-128 0,2-2-32 0,-2-1 0 0,1-1 0 16,1 4 48-16,0-5 16 16,2 1 0-16,1-1 0 0,1-2 176 0,3 5 48 15,5-2 0-15,1 1 0 0,1 3-96 0,5-1-16 0,-2 3 0 0,8 0 0 16,-2-1-304-16,-2-22-64 15,0 0-16-15,29 75 0 0,-29-75-272 0,0 0 0 16,44 75 0-16,-44-75 0 0,0 0 0 0,57 75 0 0,-57-75 0 0,0 0 0 0,58 80 0 16,-58-80 0-16,0 0 0 0,66 84 0 15,-66-84 0-15,45 64 0 16,-45-64 208-16,0 0-64 0,74 86 304 0,-74-86 64 0,0 0 16 16,85 74 0-16,-85-74-208 0,0 0-64 0,101 67 0 0,-101-67 0 0,71 43-112 0,-71-43-16 15,84 35-128-15,-84-35 192 16,99 35-192-16,-99-35 0 0,103 26 0 0,-103-26 0 0,101 14 0 0,-101-14 0 15,93 5 0-15,-93-5 0 0,92-2 128 0,-92 2-128 16,84-8 0-16,-84 8 0 0,89-13 144 0,-89 13-144 16,92-17 128-16,-92 17-128 0,97-17 128 0,-97 17-128 15,93-18 128-15,-48 8-128 16,-1-6 208-16,3 2-32 0,2 0-16 0,-1 0 0 16,3-1-160-16,1-3 192 0,0 3-192 0,-3-1 192 0,-2-2-192 15,-5 4 0-15,-4-3 0 0,-10 5 0 0,-5-2 0 0,-6-3 0 0,-4 3 0 16,-1 1 0-16,-3-2 0 0,-1-3 0 15,1-3 0-15,-4-5 0 0,0 5 0 0,1-6 128 16,-3 0-128-16,1 1 128 0,-4 2 64 16,0-4 16-16,-4 0 0 0,2 0 0 0,-1 2-80 15,3-3-128-15,-5 1 176 0,3-5-176 0,0 1 192 0,2 1-192 16,0-4 192-16,-3-5-192 0,1 2 160 0,-2-2-160 16,-1-2 128-16,-3-2-128 0,-6 1 0 0,-4-1 0 15,-3 4 0-15,-5 4 0 0,-4 2 0 0,-3 3 0 16,0 5 0-16,-7 7 0 0,-2 1 0 0,-1 6 128 15,3 3-128-15,-9 4 0 0,2 2 144 0,2-2-144 16,-4 1 160-16,2-1-160 0,3-4 0 0,-5-1 0 16,-3-6 0-16,-7-1 0 15,-4-6-1024-15,-5 4-128 0,0-2-48 0,-3-2-15632 0</inkml:trace>
  <inkml:trace contextRef="#ctx0" brushRef="#br0" timeOffset="38307.56">7433 11091 9215 0,'-13'-1'816'0,"4"-1"-656"0,0 0-160 0,2 2 0 0,5 0 1104 0,-1 0 192 15,-1 0 48-15,-1 0 0 0,0 0-48 0,-7 0 0 16,1-3 0-16,-3 3 0 0,2-2-1024 0,0-5-272 16,-2 4 0-16,0-3 0 15,-2-2-416-15,-1-1-176 0,-2 0-48 0,1-1 0 0,-4-2 256 0,1 3 32 16,-2 4 16-16,1 1 0 0,-5 2 960 0,5 2 192 15,-3 2 32-15,1-2 16 0,3 5 544 0,4-1 96 16,-3-1 32-16,5 1 0 0,1 1-384 0,2-1-80 16,3-3-16-16,2 8 0 0,3-6-784 0,-3-1-144 15,1 2-128-15,-3 1 144 16,5 2-144-16,-1-2 0 0,2 0 0 0,-1 4 0 0,4-4 160 16,-2-1 160-16,4 4 16 0,5-1 16 0,-7-7 544 0,0 0 96 15,0 0 32-15,0 0 0 0,75 37-368 0,-75-37-64 16,58 5-16-16,-58-5 0 0,71 5-128 0,-31-5-16 15,9-1-16-15,7-3 0 0,3-1-240 0,7 0-48 0,7-2-128 0,2 2 192 16,5-4-192-16,1 0 0 16,-3-5 0-16,-3 2 0 0,-5 2 0 0,3-3 0 0,0 8-128 0,2-2 128 15,0 5 0-15,0-1 0 16,0-1 0-16,-4-1 0 0,-1 4 0 0,-4-3 0 16,5 4 0-16,-8 2 0 0,3 1 0 0,-5 4 0 15,0 0 0-15,-61-7-10880 16,98 16-2112-16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30:07.7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30:20.991"/>
    </inkml:context>
  </inkml:definitions>
  <inkml:trace contextRef="#ctx0" brushRef="#br0">4421 10109 7359 0,'-4'-5'656'0,"2"5"-528"16,2 0-128-16,0-2 0 0,0 2 352 0,0 0 32 15,0 2 16-15,0-2 0 0,0 3 160 0,2 3 16 16,-2-1 16-16,2-2 0 0,0 6-592 0,-2-4 0 16,3 2 0-16,-1-5-192 0,1 1-32 0,1-3-16 15,1 4 0-15,0-4 0 0,2 0 240 0,-5 0 0 16,1 0 0-16,1 0 160 0,1 2 688 0,-3-2 144 16,5 3 32-16,-4 2 0 0,3 1-32 0,2-3 0 15,1 6 0-15,1-4 0 0,-10-5-608 0,0 0-128 16,0 0-32-16,0 0 0 0,88 21-480 0,-88-21-112 15,0 0-16-15,74 9 0 16,-74-9-256-16,0 0-64 0,96 0-16 0,-96 0 0 0,72 0 528 0,-72 0 192 0,75 0 0 0,-75 0-144 31,69 0 528-31,-69 0 96 0,72 3 32 0,-72-3 0 0,75 5 96 0,-75-5 32 0,76 9 0 0,-76-9 0 16,79 10-208-16,-79-10-48 0,89 11 0 0,-89-11 0 16,104 5-240-16,-104-5-144 0,115 0 160 0,-115 0-160 15,112-7 0-15,-112 7 0 0,110-14 0 0,-110 14 0 16,109-8-192-16,-109 8 0 0,119-9 16 0,-119 9 0 31,124 0-224-31,-124 0-48 0,120 3-16 0,-120-3 0 0,106 9 272 0,-106-9 48 0,105 4 16 0,-105-4 0 16,103 0 128-16,-103 0 0 0,115-2 0 0,-51-3 0 15,6-1 0-15,1-2 0 0,-5 2 0 0,-5-1-128 0,-3 0-144 0,-1 0-32 16,-57 7 0-16,108-12 0 16,-108 12-224-16,114-10-48 0,-53 6-16 0,-2-1 0 0,5 0 368 0,-1-2 80 15,-2 5 16-15,-3-5 0 0,-1 2 128 0,-3 0 0 16,4-2 160-16,-1-4-160 0,2-1 512 0,4 3 0 15,3-4 0-15,2 0 0 0,6-1 64 0,-8 4 32 16,-7-2 0-16,-2 0 0 0,3 3 32 0,-6-2 16 16,7 3 0-16,-4-1 0 0,3 4-144 0,0-2-16 15,3 2-16-15,-2-1 0 0,0-1-96 0,-61 7-32 16,110-8 0-16,-110 8 0 16,106-11-160-16,-106 11-16 0,110-12-16 0,-110 12 0 15,115-5-160-15,-115 5 0 0,119-4 0 0,-119 4 0 0,109 0 0 0,-109 0 0 0,103 6 0 0,-103-6 0 16,101 3 0-16,-101-3 208 0,107 4-16 0,-107-4-16 15,111 1 240-15,-111-1 48 0,124 4 16 0,-60-4 0 16,2 3-208-16,-66-3-32 0,119 2-16 0,-119-2 0 16,115 3-224-16,-115-3 0 0,115-3 0 0,-54 1 0 31,3-1 0-31,4-1 0 0,0 3 0 0,2-5 0 0,-4 3 0 0,1-2 144 0,-1-2-16 0,0 1 0 16,4-1 320-16,1 2 64 0,4 0 16 0,2 1 0 15,-1 4-96-15,1 0-32 0,-7 0 0 0,-2 0 0 16,-68 0-400-16,125 4 128 0,-125-4-128 0,129 9 0 15,-129-9 0-15,136 14 0 0,-70-7 0 0,1-2 0 0,-67-5 0 16,127 9 0-16,-127-9 0 0,125 1 0 0,-59-1 0 0,1 0 0 31,2 4 0-31,3-4 128 0,1-4 128 0,-2 4 0 0,-3-1 16 0,-3-3 0 0,-65 4-272 0,118-5 160 16,-55 1-160-16,-2 4 128 0,2-1 32 0,0-1 0 16,3 2 0-16,0-2 0 0,-2-1 32 0,-4 1 16 15,-60 2 0-15,113-4 0 0,-113 4 128 0,110-3 32 16,-110 3 0-16,110 7 0 0,-110-7 64 0,108 9 16 15,-108-9 0-15,108 15 0 16,-108-15-224-16,108 18-32 0,-108-18-16 0,95 17 0 0,-95-17-176 0,98 21 0 16,-98-21 0-16,103 17 0 0,-103-17 0 0,117 14 0 15,-117-14 128-15,129 9-128 0,-63-5 0 0,-2-3 0 0,-64-1 0 16,121 7 0-16,-121-7 0 0,111 2 0 0,-111-2 0 16,113 7 0-16,-113-7 0 0,115 2 0 0,-115-2 0 0,121 5 128 15,-57-3 80-15,-64-2 16 0,120 1 0 0,-120-1 0 16,119 7-224-16,-119-7 176 0,118 0-176 0,-55-1 160 15,0-5-160-15,6 5 0 0,3-6 0 0,-2 3 0 16,-4-1 0-16,-5 1 0 0,5-1 0 0,-8 4 0 16,1-3 224-16,0 1 16 0,4-3 0 0,-2 3 0 15,1 1-96-15,-1-1-16 0,2-1 0 0,-2 4 0 16,-2-2-128-16,1-1 0 0,-1 3 144 0,2 0-144 16,2-4 0-16,1-1 0 15,4 3 0-15,2-1 0 16,1 0 0-16,-1-1 0 0,-7 2 0 0,1 2 0 0,-3-3 0 15,-61 3 0-15,115 3 0 0,-56-1 0 0,6 2-144 0,1-1 144 16,6 2-160-16,-1-5 160 0,2 5-144 0,2-1 144 16,-2-4-128-16,0 3 128 0,-3-1 0 0,5-2 0 15,5-2 0-15,-1-1-128 0,6 1 0 0,-7-5 0 16,-1 5 0-16,-5-1 0 0,1 0-80 0,-5 1-16 16,1-2 0-16,1 1 0 0,-2 3 224 0,2-2 0 15,1-1 0-15,-1-1 160 0,-4 2-32 0,4 1-128 16,-4-5 192-16,0 1-64 0,1 2-128 0,-1 1 0 15,9-2 0-15,-4 1 0 0,2-2 0 0,-1 1 0 16,-4-1 0-16,0 0 0 0,-2 0 0 0,5-4 0 16,4 0 0-16,2 2 0 0,5 2 0 0,-2 0 0 0,0 1 0 15,-1-1 0-15,-10 2 0 0,-2 3 0 0,4-4 0 0,-5 4 0 16,0 4 0-16,4-1 0 0,2 2 0 0,-3-1 0 16,-1-3 0-16,-3 3 0 0,-3-1 0 0,1-1 0 15,2 3 0-15,1-1 0 0,0 5 0 0,4-4 0 16,1 2 0-16,1-4 0 0,-3 3 0 0,-6-1 0 15,0 0 0-15,1-2 160 0,-3 3-160 0,2-3 160 16,0-3-160-16,3 0 128 0,7-3-128 0,2 3 128 16,0-6-128-16,0 1 128 0,0-2-128 0,0 2 128 0,-2 0-128 0,2-2 0 15,0 2 0-15,0 1 0 0,0 2 0 0,-2-1 0 16,-2 6 0-16,-8 3-176 0,-2 2 176 0,-61-8 0 16,119 14 0-16,-119-14 0 15,111 16 0-15,-111-16 0 0,124 14 0 0,-58-9 0 0,0 4 0 0,-1-6 0 16,-8 1 0-16,1-2 0 0,-4 1 0 15,-54-3 0-15,108 3 0 0,-108-3 0 0,99 7 0 0,-99-7 0 16,98 7-144-16,-98-7 144 0,90 11 0 0,-90-11 0 16,84 9-144-16,-84-9 144 0,63 7 0 0,-63-7-128 15,0 0 128-15,75 5 0 0,-75-5 0 0,0 0 0 16,0 0 0-16,0 0 0 0,0 0 0 0,0 0 0 16,0 0-192-16,0 0 192 15,0 0-1552-15,0 0-208 0</inkml:trace>
  <inkml:trace contextRef="#ctx0" brushRef="#br0" timeOffset="2546.66">19349 3764 6447 0,'-3'0'576'0,"-1"0"-576"15,3 0 0-15,1 0 0 0,0-2 464 0,0-1-16 16,-7 3 0-16,0-4 0 0,-2-3-448 0,-3 0 0 16,-2-1 0-16,0 2 0 0,2-2 512 0,-4 2 16 15,0-1 0-15,-1 1 0 0,1 2 784 0,-1 1 160 16,1 6 16-16,-1-3 16 0,-1 2-288 0,1 1-48 0,1 1-16 0,0 1 0 16,-1 0-304-16,3-1-64 0,-2 4-16 0,-1-2 0 15,3 2-512-15,-7 1-128 0,2 0 0 0,1-1-128 16,-2 1 0-16,0 3 0 0,3-1 0 0,-6 1 0 15,2 5 192-15,-1-3-192 0,4 4 192 0,-3 4-192 16,2-1 432-16,-2 2-32 0,4-2 0 0,1 1 0 16,4-1-96-16,3 2-32 0,1-4 0 0,2 4 0 15,3-2 272-15,-1 1 48 0,3 3 16 0,-3-3 0 16,4 5-416-16,0-3-192 0,-3 2 160 0,6 0-160 0,-3 0 288 16,4 0-32-16,1 1-16 0,5-1 0 0,3-4 352 0,-13-22 80 15,0 0 16-15,66 67 0 0,-66-67-320 0,0 0-64 16,96 53-16-16,-96-53 0 0,0 0-288 0,123 39 0 15,-123-39-208-15,89 21 80 16,-89-21-1040-16,96 15-208 0,-96-15-32 0,94 16-11360 16</inkml:trace>
  <inkml:trace contextRef="#ctx0" brushRef="#br0" timeOffset="2861.28">19923 4640 6495 0,'-9'9'128'0,"0"-4"48"0,2 4 0 0,2-2 16 0,1-2-192 0,3-2 0 0,-3 8 0 0,-1 1 0 16,-4 7 1184-16,-5 7 192 0,2 4 32 0,2-2 16 16,1-2-928-16,-1 0-192 0,1 2-48 0,-2-2 0 0,-1 0-32 0,2-1-16 15,-6-1 0-15,0 2 0 0,4-2 304 0,-5-1 64 16,-4 0 16-16,3-4-4880 16,3-2-992-16</inkml:trace>
  <inkml:trace contextRef="#ctx0" brushRef="#br0" timeOffset="3537.06">21031 3419 15663 0,'-5'0'1392'0,"-2"-3"-1120"15,5 1-272-15,2-2 0 0,-4 4 0 0,1-1 160 16,-6-6-160-16,-6 1 128 31,-6 1-576-31,-2 2-112 0,-3 6-16 0,0 2-16 0,-2 4 768 0,3 3 144 0,3 4 48 0,-1 0 0 0,6 3 592 0,-6 4 128 16,6 3 32-16,-4 0 0 0,2 9-320 0,-6-1-64 15,3 5-16-15,-1 3 0 0,-3 1-208 0,3 6-64 16,-3 3 0-16,5 2 0 16,2 2-256-16,3-2-64 0,2 3-128 0,4-3 192 0,1-10-192 0,6 3 0 0,1-4 0 0,7-1 0 15,4-7 0-15,5 0 0 0,-14-35 0 0,0 0-160 16,80 75 160-16,-80-75-160 0,0 0 160 0,115 38-160 31,-115-38-352-31,0 0-80 0,104 2-16 0,-104-2 0 16,54-14-32-16,-33 5 0 0,-1-3 0 0,-5-2 0 15,1 2 0-15,-4-2 0 0,0 0 0 0,-6-3 0 0,0 3 192 0,-4-7 48 0,2 0 0 0,-4-2 0 16,-4 1 80-16,1-5 32 0,1 5 0 0,-5 1 0 16,2-2 288-16,0 1 0 0,1-1 176 0,2 0-176 15,2-1 864-15,6 1 64 0,-5 4 16 0,6-2 0 16,-3 7 128-16,3 2 16 0,0 0 16 0,1 5 0 16,1 3-480-16,0 4-112 0,1 2 0 0,3 2-16 0,-1 3-48 15,3-2-16 1,-15-5 0-16,0 0 0 0,0 0-304 0,96 28-128 0,-96-28 128 0,0 0-128 15,103 26-592-15,-103-26-208 16,87 17-32-16,-87-17-9536 0</inkml:trace>
  <inkml:trace contextRef="#ctx0" brushRef="#br0" timeOffset="3773.32">21892 4419 28559 0,'-18'19'1264'0,"13"-7"272"0,-4 0-1232 0,6-1-304 0,3-2 0 0,0-4 0 15,0 7 0-15,0 9 0 0,-2 10 0 0,-1 13 0 32,-8-2-2096-32,-1 1-320 0,-5 1-64 0,-1-4-16 15,-5-2 720-15,1-5 144 0,1 2 32 0,-2-4 0 0,6-5 1120 0,-1 1 224 0,4-7 64 0,-3 0-5696 16</inkml:trace>
  <inkml:trace contextRef="#ctx0" brushRef="#br0" timeOffset="4151.07">22380 3287 23951 0,'-21'3'1056'0,"12"-1"224"0,4 0-1024 0,-2-1-256 0,5-1 0 15,2 0 0-15,2 0 544 0,1 0 48 0,6 0 16 0,0 4 0 16,5-2-608-16,7-2 0 0,1-2 0 0,-22 2-192 16,0 0 192-16,98-7 128 0,-98 7-128 0,92-5 176 15,-92 5 400-15,110-4 64 16,-110 4 32-16,110-1 0 16,-110 1 256-16,115-4 48 0,-115 4 16 0,120 0 0 15,-120 0-576-15,138-2-112 0,-60 1-32 0,0-5 0 16,-3 5-272-16,-75 1 0 0,126-7 0 0,-126 7-144 15,104-9-1008-15,-104 9-192 0,75-11-32 0,-48 4-7520 16,-10 1-1520-16</inkml:trace>
  <inkml:trace contextRef="#ctx0" brushRef="#br0" timeOffset="4395.02">22944 3417 13823 0,'-15'16'1216'0,"9"-9"-960"16,-1 2-256-16,6-1 0 0,2-2 1392 0,-1 2 224 0,2 1 48 0,3 5 16 16,-1 12-272-16,3 9-48 0,0 2-16 0,1 1 0 15,-4-2-960-15,1 4-192 0,0 2-32 0,-1 0-16 16,1 2-144-16,-1 3 0 0,1-2-192 0,0 4 192 16,0-6 0-16,-1 3 0 0,-1-3 0 0,-1 4 0 15,-4-3 0-15,-1-3 0 0,-2 6 0 0,-8-5 0 16,3 0-320-16,-2-5 48 0,-2 3 16 0,2-7-10560 15</inkml:trace>
  <inkml:trace contextRef="#ctx0" brushRef="#br0" timeOffset="4653.99">23735 4738 14735 0,'-8'8'1312'0,"2"-1"-1056"16,3-2-256-16,1 1 0 0,0-1 192 0,1 4 0 16,-11 8-16-16,-6 13 0 15,-5 5-1568-15,1 5-304 0,-4-4-64 0,-4 2-16 16,6-6 112-16,-1-3 32 0,6-4 0 0,2-4 0 0,3 0 1344 0,3-6 288 0,4-6 0 0,-8 0 0 15</inkml:trace>
  <inkml:trace contextRef="#ctx0" brushRef="#br0" timeOffset="5174.64">24584 4442 9215 0,'-2'-4'816'0,"-1"4"-656"16,6-2-160-16,-3-1 0 0,2-1 1152 0,2-1 208 16,1-4 48-16,3-8 0 0,8-9-832 0,-2-6-176 0,5 1-16 0,0-5-16 15,1 1 208-15,0-4 64 0,-2 3 0 0,5-8 0 16,-6-3 448-16,2-2 112 16,2-1 16-16,0-6 0 0,2-1-240 0,-1-1-32 0,1 1-16 15,3-6 0-15,0-3-544 0,2-2-96 16,2 0-32-16,-1-2 0 0,-1 11-256 0,-2 3 0 0,-3 11 0 0,0 5 0 15,-2 2 0-15,-1 15 128 0,0 6 0 0,1 5-128 16,-2 3 624-16,3 4 16 0,-1 1 0 0,-21 4 0 16,0 0-384-16,0 0-64 0,87 9 0 0,-87-9-16 15,0 0-176-15,0 0 0 0,0 0 0 0,65 64 0 16,-62-39 128-16,-3 4 112 0,0 8 16 0,-5 6 0 16,-4 10 656-16,-3 4 144 0,-2 6 32 0,0 3 0 15,-1 0-256-15,-1 4-64 0,4 1 0 0,-2-1 0 16,7-4-512-16,5 0-128 0,-1 0 0 0,8-1-128 0,2-8-192 0,7-4-128 15,-2-5-48-15,7-2 0 16,-1-3-1216-16,-18-43-240 16,34 72-48-16,-34-72-7760 0,32 66-1552 0</inkml:trace>
  <inkml:trace contextRef="#ctx0" brushRef="#br0" timeOffset="5397.29">25035 3733 20271 0,'0'0'1792'0,"6"3"-1424"0,-1-3-368 0,-2 4 0 15,3-3 976-15,2-1 128 0,4 4 32 0,-12-4 0 16,0 0-816-16,84 31-176 0,-84-31-16 0,0 0-128 16,112 23 160-16,-112-23-160 0,85 9 128 0,-85-9-128 15,99 0 192-15,-99 0-32 0,98 0-16 0,-98 0-11408 16</inkml:trace>
  <inkml:trace contextRef="#ctx0" brushRef="#br0" timeOffset="6777.09">17969 3318 6447 0,'0'0'576'0,"0"0"-576"0,4 0 0 0,-4 0 0 0,0-2 1216 0,1-1 128 16,3-1 16-16,5-1 16 0,-4 0-32 0,0-4 0 15,-1 1 0-15,-1-5 0 0,-3 5-288 0,0-6-64 16,-5 5-16-16,1-1 0 0,-4 1 16 0,-1-2 0 15,0 4 0-15,-5 0 0 0,0 2-272 0,-3 5-48 16,-1 4-16-16,-6-3 0 0,-2 8-192 0,-2 0-32 16,-3 5-16-16,-1-2 0 0,3 2-256 0,1 0-160 0,2-2 192 15,-1 4-192-15,7-2 0 0,0-4 0 0,3 6 0 16,1-6 0-16,6 4 0 0,1-2 0 0,0-3 0 0,4 3 0 16,-2-1 0-16,5-3 0 0,2 1 0 0,0-2-144 15,6 0 144 1,-1 0 0-16,2 2 0 0,3-4 0 0,3 4 0 0,1 3-160 15,1-3 160-15,4 1 0 0,-1 2 0 0,3-1 0 0,-21-11 0 0,0 0 0 16,0 0 0-16,83 43-128 0,-63-31 128 0,-1-1 0 16,0 1 0-16,-5 0 0 0,0-1 0 0,-6 3 0 15,-2-2 0-15,-3 2 0 0,-1 3 0 0,-4-3 0 16,-3 2 128-16,-4-2-128 0,-3 7 0 0,-7-2 0 0,1-2 0 16,-2 4 128-16,-8 2-128 0,0-1 0 0,3-1 0 0,-8 2 0 31,2 3 0-31,0-3 0 0,3-2 0 0,1-4 0 0,1 2 0 0,4-5 0 0,-4 2 0 0,8-6 0 15,1 4 0-15,3-5 0 0,0-2 0 0,3-2 0 16,4 0 0-16,0-1 0 0,2 1 0 0,2-2-128 16,3-3 128-16,0 4 0 0,3-2-128 0,-3-2 128 15,4 3 0-15,1-3 0 0,4 0-224 0,-1 0 64 16,3 0 16-16,1-3 0 0,2 3-128 0,3-6-32 16,4 3 0-16,2 3 0 0,-6-5 112 0,4 5 32 15,4-4 0-15,-1 4 0 16,0 0 160-16,3 4 0 0,-3-4 0 0,-1 5 0 15,-6-2 0-15,-1 3 0 0,-6 2 0 0,-5 1 0 16,-3 5 0-16,-4 2 0 0,-6 3 0 0,-6 2 0 16,-2-2 144-16,-1 5-144 0,-3 4 192 0,-2 2-192 15,1 1 720-15,2 0 48 0,3 1 0 0,6 1 0 16,-3-2-64-16,8 2-16 0,-2 2 0 0,5 0 0 16,2 5-272-16,0 2-48 0,0 0-16 0,2 1 0 15,5 3-224-15,-5-5-128 0,5 1 160 0,3-7-160 16,4 0 0-16,-14-35 0 0,47 57 0 0,-47-57 0 15,0 0-464-15,129 58-144 16,-129-58-32-16,134 17-8432 0,-134-17-1680 0</inkml:trace>
  <inkml:trace contextRef="#ctx0" brushRef="#br0" timeOffset="7878.32">26346 2965 13823 0,'14'-4'1216'15,"0"4"-960"-15,0-2-256 0,-2-1 0 16,0 3 272-16,11 0 16 0,-23 0 0 0,99-5 0 15,-17 1-288-15,-2 4 0 0,-80 0 0 0,127 4 0 16,-127-4 0-16,84 8 0 0,-84-8 0 0,0 0 0 16,0 0 640-16,0 0 80 0,97 44 16 0,-86-35 0 15,1 1 480-15,-3 2 80 0,3-1 32 0,-7 1 0 0,0-2-512 0,-1 2-112 16,-4 2 0-16,-5 2-16 0,-4 0-432 0,-8 3-64 16,-4 4-32-16,-7 3 0 0,-7 0 160 0,-5 2 16 15,-4 7 16-15,-10-4 0 0,-3 4-48 0,-4-4-16 16,3 0 0-16,10-4 0 0,4-1 224 0,4-4 32 15,5 1 16-15,5-2 0 0,8-2-112 0,8-3 0 16,2-2-16-16,8 0 0 0,4-2-432 0,4-2 0 16,1 1 0-16,4-3 0 0,3-1-176 0,2 0-16 15,7-2 0-15,-1 1 0 0,5-3-64 0,-25-3 0 0,0 0-16 0,96 4 0 16,-96-4 272-16,78-7 0 0,-78 7 0 0,84-6 0 16,-84 6 0-16,73-10 176 0,-40 3-176 0,-5 2 160 15,-5-2-160-15,-2 2 0 0,-9-1 0 0,-2 3 128 16,-5-2-128-16,-3 5 0 0,-2-4 0 0,-3 4 0 15,-6 4 0-15,-3-1 0 0,-2-1 128 0,-4 7-128 16,-3-1 128-16,-3 1-128 0,-2 3 128 0,-4-1-128 16,-3 6 352-16,-2-1-16 0,-3 1 0 0,1 2 0 15,-4 8-64-15,4-5-16 0,-3 8 0 0,2 1 0 16,1 0 32-16,6 4 0 0,1-3 0 0,7 2 0 16,2-4-80-16,8-2-16 0,7 0 0 0,1-2 0 15,7 0-192-15,7-3 0 0,3 1 0 0,5-1-160 0,-17-23 160 16,0 0 0-16,66 62-144 0,-66-62 144 0,0 0 0 0,89 61 0 15,-89-61 0-15,0 0 0 0,103 63 0 0,-103-63 0 16,0 0 0-16,0 0 0 0,82 65 0 0,-77-55 0 16,-5 2 0-16,-5 0 0 15,-11-1 0-15,-3 1 0 0,-7-2 0 0,-2-1 0 0,-2 0 256 0,-4 0-16 16,-1-2-16-16,0-2 0 0,7-2-32 0,-3-1-16 16,-4-2 0-16,9-2 0 15,-2-5-848-15,7-1-160 0,7-1-48 0,5 0-13984 0</inkml:trace>
  <inkml:trace contextRef="#ctx1" brushRef="#br0">27984 15505 0,'0'0'0,"9"-87"15</inkml:trace>
  <inkml:trace contextRef="#ctx0" brushRef="#br0" timeOffset="13865.39">17262 6021 8287 0,'-4'4'736'0,"4"-4"-592"0,0 5-144 0,0-5 0 16,0 0 640-16,0 3 80 0,0 3 32 0,-3 2 0 16,1 1-336-16,0 0-64 0,2 0-16 0,-2-3 0 15,2-4 96-15,0 2 16 0,0-3 0 0,0-1 0 16,0 0 544-16,2 0 112 16,0 0 32-16,-2 0 0 0,5 0-464 0,-5-1-96 0,0 1 0 0,0 0-16 15,0 1-176-15,0-1-48 0,-3 4 0 0,1-1 0 16,0 3-64-16,2 2-16 0,0 5 0 0,-2-3 0 15,2 7 16-15,-6-3 0 0,4 4 0 0,-5-1 0 16,2 8-48-16,-1-1-16 0,1 2 0 0,-2 5 0 16,-2 4 0-16,1 5 0 0,-1 0 0 0,-1-1 0 15,-3-3-32-15,3-3-16 0,1 2 0 0,-3-7 0 0,7 2-288 16,-2-4-64-16,2-4-16 0,3-2 0 16,0-3-1440-16,4-3-272 0</inkml:trace>
  <inkml:trace contextRef="#ctx0" brushRef="#br0" timeOffset="14352.77">17845 6249 7359 0,'-8'9'656'0,"2"-4"-528"0,0-1-128 0,4-1 0 15,-2-1 288-15,4-2 32 0,-1 5 0 0,-3-1 0 32,-5 4-160-32,1 6-32 0,-6-1 0 0,-2 1 0 0,2 3 160 0,0-1 32 0,0-1 0 0,2 1 0 15,-2 0 640-15,5-1 144 0,1-1 32 0,-1 4 0 16,0 3-80-16,2-2-16 0,2 3 0 0,2 5 0 15,1-3-160-15,2 0-48 0,0 2 0 0,2 1 0 16,4-5-448-16,0 1-80 0,6-4-32 0,-2-3 0 0,8-4-272 0,-1 0 0 16,-17-12 0-16,0 0 0 15,0 0 0-15,105 10 0 0,-105-10 0 0,0 0 0 0,94-22 128 0,-64 10 128 16,-4-2 32-16,-2 0 0 16,0-4 160-16,-1-3 16 0,-5 2 16 0,-1-3 0 0,0 1-176 0,-6-2-48 15,1 0 0-15,-8-3 0 0,1-3-256 0,-5 3 0 16,-5 3 0-16,-2-3 0 0,-4 0 0 0,-5 3 0 15,-1 6 0-15,-2-1 0 0,-2 4 0 0,2 2 0 16,1 3 0-16,-3 2 0 0,4 0 0 0,3 6 128 16,0-1-128-16,5 2 0 15,-3 2-224-15,7-1-160 0,0 3-16 0,-2-1-16 16,5-1-1632-16,5-2-320 0</inkml:trace>
  <inkml:trace contextRef="#ctx0" brushRef="#br0" timeOffset="14573.03">18670 6096 22111 0,'-14'21'976'0,"3"-4"208"0,4-3-944 0,4-1-240 0,3-8 0 0,-4 4 0 15,1-1 304-15,-2 11 16 16,-4 11 0-16,-5 10 0 0,-3 9-320 0,-4-2 0 15,-2-2 128-15,-1 2-128 0,-3 2 320 0,3-4 16 16,1 4 0-16,1 0 0 0,4-6 208 16,4 1 32-16,2-1 16 0,2-6 0 0,3-2-592 15,3-9 0-15,3 2 0 0,1-7-7856 16,0-4-1616-16</inkml:trace>
  <inkml:trace contextRef="#ctx0" brushRef="#br0" timeOffset="14819.8">19069 6201 20271 0,'3'5'1792'0,"1"4"-1424"0,1-2-368 0,-2-2 0 16,-1 0 1104-16,2 0 160 0,1 13 16 0,2 8 16 15,3 5-848-15,-3 11-192 0,-5 0-16 0,-5 5-16 16,-4-2-496-16,-2 2-112 0,-3 2 0 0,-2 1-16 15,2 1 400-15,1-2-128 0,4 1 128 0,2-6 0 16,0-1 0-16,5-6-128 0,5-8 128 0,0-1 0 16,4-7-976-16,3-3-112 0</inkml:trace>
  <inkml:trace contextRef="#ctx0" brushRef="#br0" timeOffset="15029.04">19787 6047 15663 0,'3'7'1392'0,"-3"0"-1120"15,2 0-272-15,1-1 0 0,-3 0 1408 0,0 5 208 16,0 10 48-16,2 10 16 0,0 13-416 0,-6 6-96 16,-1 6-16-16,-4-2 0 0,1 0-64 0,-6-2 0 15,5 0-16-15,0 2 0 0,2-1-352 0,2-1-64 16,0-3-16-16,5-2 0 0,-4-5-640 0,-1-1 0 15,5-4-176-15,0-6 48 16,2-1-1520-16,5-2-288 0</inkml:trace>
  <inkml:trace contextRef="#ctx0" brushRef="#br0" timeOffset="15453.59">20573 6312 10127 0,'-9'0'896'0,"4"0"-704"16,1 0-192-16,2 0 0 0,2 0 144 0,-3 4 0 16,-6-1 0-16,-5-1 0 0,-7 7-320 0,2 3-64 15,-5 2-16-15,5 7 0 0,-4 1 912 0,6 4 176 16,-1 2 48-16,1 7 0 0,3 0 768 0,2 8 144 15,3 3 48-15,0-3 0 0,4 6-864 0,5-4-160 16,0-1-48-16,2-2 0 0,5-6-448 0,1-4-80 16,3-1-32-16,3-5 0 0,5 0-208 0,4-5-208 15,-23-21 32-15,0 0 16 16,97 37-256-16,-97-37-48 0,0 0-16 0,129-6 0 0,-129 6 480 0,80-29 0 0,-80 29 0 0,65-44 0 16,-39 20 448-16,-3-6 48 0,-1 4 0 15,-4-7 0-15,-1-2 192 0,-5-3 32 16,-3-2 16-16,-2 2 0 0,0-3-144 0,-7 0-16 0,-4-3-16 0,-1-3 0 15,0 5-320-15,-7 0-64 0,-2 6-16 0,-2 5 0 16,0 6-336-16,1 3-64 0,-3 8-16 0,1 1 0 31,-2 8-720-31,1 5-160 0,4 4-16 0,-1 1-9696 0</inkml:trace>
  <inkml:trace contextRef="#ctx0" brushRef="#br0" timeOffset="15721.91">21416 6263 23039 0,'-5'7'1024'0,"3"-5"192"0,2 2-960 0,0-1-256 16,2-1 0-16,1 1 0 0,-1 2 0 0,0 4-192 16,3 3 48-16,-2 6 0 15,-1 1-320-15,2 2-64 0,-4-2-16 0,0 2 0 0,0-4 304 0,0 1 64 16,0-4 16-16,0 0 0 0,0 3 688 0,0 0 144 15,0 1 32-15,0 3 0 0,0-2-32 0,-4 2 0 16,1 1 0-16,1-1 0 0,2-1-480 0,0-3-192 0,0 4 128 0,0-4-128 16,2-1-160-16,1-4-112 0,1 2-32 0,1-5 0 31,0-1-976-31,2 1-192 0,-5 0-32 0,5-4-7680 0</inkml:trace>
  <inkml:trace contextRef="#ctx0" brushRef="#br0" timeOffset="16568.91">22244 6288 11967 0,'-6'-2'1072'0,"3"0"-864"0,3-1-208 0,-3 3 0 15,3 0 832-15,-2 0 112 0,0 0 16 0,-3 0 16 16,-4 5 48-16,-1-2 16 0,-8 6 0 0,-4 3 0 15,4 2 48-15,-6 0 16 0,-1 4 0 0,4-1 0 16,-1 6 224-16,-1-1 32 16,6-1 16-16,-1 2 0 0,3 1-400 0,4 1-80 15,-1 1 0-15,7 0-16 0,-4 5-384 0,9-1-80 0,0 1-16 0,3 1 0 16,6-6-240-16,2 5-160 0,3-1 192 0,1-2-192 16,3 5 0-16,1-9-144 0,2 0-16 0,1-4 0 15,-22-20-480 1,0 0-80-16,75 40-32 0,-75-40 0 0,0 0-80 0,96 12-32 0,-96-12 0 0,0 0 0 15,98-14-528-15,-98 14-96 0,0 0-32 0,75-47 0 32,-56 24-48-32,-7 2-16 0,-1-3 0 0,-4-6 0 0,-7 1 560 0,0-4 96 0,-6 1 32 0,3-3 0 0,-6 1 384 0</inkml:trace>
  <inkml:trace contextRef="#ctx0" brushRef="#br0" timeOffset="17997.87">25734 5575 16575 0,'0'4'1472'0,"0"-4"-1168"0,0 0-304 0,0 0 0 15,0 0 208-15,0 0-16 0,0 2 0 0,-3-2 0 16,-3 1 0-16,-4 1-16 0,-2 3 0 0,-6 2 0 15,-3-2-176-15,-1 4-144 0,-1 0 144 0,-5 0-208 16,2 3 208-16,0-2 192 0,0 2-48 0,0-1 0 16,0 1 768-16,-2 0 160 0,2 2 16 0,-4-2 16 0,0 2-176 0,6-3-32 15,-2 1-16-15,0 2 0 0,5 0-560 0,2-2-96 16,3 0-32-16,5-3 0 0,3 0-192 0,2-4 0 16,3 0 0-16,6-1-160 0,3-1-64 0,2-1-16 15,3 3 0-15,1-1 0 16,4 1-160-16,3-2-48 0,0 1 0 0,-19-4 0 0,0 0 448 0,0 0 0 15,84 31 0-15,-84-31 0 0,0 0 0 0,0 0 0 16,73 45 0-16,-63-32 0 0,3 4 160 0,-8 0-32 16,-2 3-128-16,-3 0 192 0,-3 3 304 0,-6 3 48 15,-5 6 16-15,-7 1 0 0,-3 0 128 0,-9 2 16 16,-4-1 16-16,-1-2 0 0,1 3 112 0,-3-4 32 0,0 0 0 16,5-5 0-16,9 1-304 0,-5-5-64 0,5 1-16 0,3-4 0 15,0-3-320-15,6-1-160 0,5-6 160 0,1-2-160 16,4-3 0-16,5-1 0 0,2-3-128 0,6 0 128 31,2-3-448-31,1-1 0 0,7-1 16 0,1-4 0 16,1 0-336-16,3 1-80 0,-21 8-16 0,0 0 0 15,78-32 160-15,-78 32 48 0,0 0 0 0,89-22 0 0,-89 22 368 0,0 0 80 0,87-6 16 0,-87 6 0 16,0 0 192-16,0 0 0 0,0 0 0 0,89 35 0 16,-87-19 0-16,-2 1 0 0,-6 8 128 0,-2 1-128 15,-5 2 256-15,-2 3-16 0,-1 7 0 0,-3-1 0 16,1-2 656-16,-4 5 144 0,4 3 32 0,-3-6 0 0,4 3-16 15,3-5 0-15,0 5 0 0,2-5 0 0,7-4-224 0,-1-1-32 16,5 1-16-16,2-5 0 0,6 0-416 0,2-3-96 16,5 0-16-16,5-6 0 0,4 4-256 0,-23-21 0 15,0 0 0-15,89 37 0 0,-89-37-192 0,0 0-64 16,120 15 0-16,-120-15 0 16,0 0-544-16,127-7-112 0,-127 7-32 0,96-15 0 15,-96 15-784-15,89-21-176 0,-89 21-16 0,98-35-11056 0</inkml:trace>
  <inkml:trace contextRef="#ctx0" brushRef="#br0" timeOffset="18501.52">26290 6289 11967 0,'-5'7'1072'16,"1"-5"-864"-16,4-2-208 0,4 0 0 0,-2 0 864 0,-2 4 128 15,3-3 32-15,-3 6 0 0,0-1-1024 0,0 2 0 16,-3 5-192-16,1-3 32 0,-2-1 160 0,-1 5-128 15,0 1 128-15,-2 3-128 0,2 1 128 0,-4 3 176 16,0 3-48-16,4 1 0 0,-4 2 480 0,6 3 96 16,-2-1 0-16,5-2 16 0,5-2-240 0,3-4-48 15,1 1-16-15,2-4 0 0,4-3-112 0,-1 1-32 16,9 1 0-16,-23-18 0 0,0 0-272 0,87 35 0 16,-87-35 0-16,0 0 0 0,89 14 0 0,-89-14 0 15,0 0 0-15,96-2-144 0,-96 2 272 0,0 0 64 16,101-30 16-16,-101 30 0 0,0 0 128 0,97-43 32 0,-97 43 0 0,58-35 0 15,-35 16-64-15,-6-2-16 0,-3-2 0 16,-2-3 0-16,-7 0 432 0,-1-2 96 0,-4-3 16 0,-4-1 0 16,-4 3-304-16,-5-6-48 0,-2 4-16 0,-11 1 0 15,-6-1-256-15,-6 4-48 0,-2 8-16 0,-9 2 0 16,0 5-144-16,1 6 0 0,-5 6 0 0,4 6-176 16,-3 6 176-16,7 0-192 15,3 4 192-15,5-4-192 0,6 5-288 0,5-4-64 16,5-3-16-16,7-1-11280 0</inkml:trace>
  <inkml:trace contextRef="#ctx0" brushRef="#br0" timeOffset="19099.32">27431 6707 11967 0,'-7'4'1072'0,"6"-2"-864"16,-3-2-208-16,1 3 0 0,3-1 1008 0,0-2 144 16,0 3 48-16,-2 3 0 0,-2 2 464 0,-1 8 80 15,-3 1 32-15,-5 3 0 0,1 2-240 0,-4 3-64 16,1-1 0-16,-3 2 0 15,-1 4-384-15,-2 1-64 0,2 4-32 0,-2 2 0 16,0 1-16-16,2-2 0 0,2 3 0 0,3-3 0 0,2 3-576 0,-1-5-112 0,6 0-32 16,-1-5 0-1,4-6-944-15,4-6-192 0,0-3-32 0,5-5-14160 0</inkml:trace>
  <inkml:trace contextRef="#ctx0" brushRef="#br0" timeOffset="19477.18">28327 5896 19343 0,'0'2'848'0,"5"-2"192"0,-1 0-832 0,1 0-208 0,-5 3 0 0,2 1 0 0,0-3 448 0,3 6 32 15,-2 4 16-15,2 6 0 16,1 1 480-16,-3 4 112 0,-1 4 0 0,1 0 16 0,-3 2 368 0,0 2 64 0,4 5 0 0,-4 0 16 15,0 1-464-15,0 4-112 0,0 4-16 0,0 5 0 16,-4-2-160-16,4-2-32 0,-3 4-16 0,1-1 0 16,2 5-448-16,0-5-96 0,0-1-16 0,2-1 0 15,1-1-416-15,1-7-96 0,1-1 0 0,0-11-16 32,2 0-2208-32,2-10-432 0</inkml:trace>
  <inkml:trace contextRef="#ctx0" brushRef="#br0" timeOffset="20154.21">29205 5751 11055 0,'-3'-3'480'0,"3"-2"112"0,3-1-464 0,-1 3-128 15,5-1 0-15,-2-1 0 0,4 2 0 0,8-6 0 16,-17 9 0-16,0 0 0 0,110-45 0 0,-110 45-160 0,84-28 160 0,-84 28 0 16,0 0 576-16,115-26 208 0,-115 26 48 0,0 0 16 15,99-13 1040-15,-99 13 208 0,0 0 32 0,91 6 16 16,-91-6-480-16,0 0-80 0,0 0-32 0,106 26 0 31,-88-17-816-31,-6-1-160 0,-4 8-48 0,-2-2 0 16,-6 0-528-16,-7 0 0 0,0 7 0 0,-5-2 0 15,-6 2 800-15,1 5 48 0,-6 0 16 0,-3 0 0 16,3 0-224-16,-6 2-32 0,1 3-16 0,-4-1 0 16,3 1-368-16,-8-3-80 0,2 7-16 0,-7-4 0 15,6-1 208-15,-1 0 48 0,8-2 0 0,1-6 0 16,9 1 80-16,5-6 32 0,8-1 0 0,6-2 0 0,4-4-304 16,6-1-64-16,6 0-128 0,1-2 192 0,-17-7-192 0,0 0 0 15,0 0 0-15,103 10 0 0,-103-10 0 16,0 0 0-16,93-5 0 0,-93 5 0 0,0 0 0 0,89-19 128 15,-89 19-128-15,0 0 192 0,92-25-192 0,-92 25 128 16,0 0-128-16,0 0 0 0,92-26 0 0,-74 21 0 16,-1 0 0-16,-8 0 0 0,-4 3 0 0,-3 0 0 15,-2 4 0-15,-5 0 0 0,-1 3 0 0,-2 0 0 16,-6 4 0-16,-4 5 0 0,1 1 0 0,-4 1 0 16,2 1 0-16,-4 4 0 0,6 2 128 0,-4 0 0 15,3 3-128-15,1-2 192 0,-1 0 0 0,1 3-16 16,1-1 0-16,4 0 0 0,-4 3-176 0,3-4 0 0,2 4 0 0,2-2 0 15,1-1 240-15,1-2-48 0,5 2 0 0,2 0 0 16,0 0-32-16,2 4-16 0,5-2 0 0,3-2 0 16,6 0-144-16,-2 0 0 0,3-3 0 0,-5 0 0 15,2-2 0-15,0-1 0 0,-5 0 0 0,-4-3 0 16,0 2 0-16,-6-3 0 0,-3-2 0 0,-5 0 0 16,-1 0 176-16,-6-4-48 0,-1 1-128 0,-6-3 192 15,-1 1 0-15,-6-4 0 0,-5-1 0 0,-5 1 0 16,0-5-192-16,-7 0 128 0,-3 0-128 0,-1-2 0 15,2-1 0-15,1-6-192 0,-3 0 16 0,4-5-18464 16</inkml:trace>
  <inkml:trace contextRef="#ctx0" brushRef="#br0" timeOffset="28528.85">16404 3459 6447 0,'4'0'576'0,"-1"-2"-576"0,-1 2 0 0,-2-3 0 15,0 3 0-15,0 0 0 0,0-4 0 0,2 4-144 16,-2-5 144-16,-4 5 0 0,1-3 0 0,-2 3 0 16,-1-2 608-16,-1 2 96 0,2 0 32 0,-4 0 0 15,4 0 496-15,-4 0 112 16,1 0 0-16,-1 0 16 0,-3 2-384 0,1-2-80 0,-1 3 0 0,-5-3-16 0,-2 4-448 0,-2 1-96 16,0 0-16-16,2 4 0 0,-4 0-320 0,-1 3 128 15,-3 2-128-15,0-2 0 0,-3 2 208 0,2 0-16 16,-3 1-16-16,-1 1 0 0,6 0 224 15,-7-2 48-15,5 3 16 0,-1-3 0 0,1 2-16 0,-4-1 0 16,-3 3 0-16,1-2 0 16,-1-1-112-16,-2 1-16 15,2 3-16-15,0 2 0 0,4-2-304 0,0 2 160 16,5-2-160-16,-1 0 128 0,7 0 64 0,0-5 0 16,5 4 0-16,-1-4 0 0,7-2 64 0,-3-3 32 0,7 3 0 15,0-7 0-15,1 4-160 0,6-4-128 0,1 0 144 0,3-1-144 16,1 3 0-16,1-6 0 0,6 6 0 0,-3-5-160 15,4 3 160-15,-15-5 0 0,0 0 0 0,0 0 0 16,0 0 0-16,110 16 0 0,-110-16 0 0,0 0 0 16,86 0 0-16,-86 0 0 0,0 0 0 0,109-12-128 15,-109 12 128-15,80-9 0 0,-80 9 0 0,0 0 128 16,105-14 32-16,-105 14 16 0,0 0 0 0,84-7 0 16,-84 7-48-16,0 0 0 0,0 0 0 0,0 0 0 15,85 9-128-15,-78-6 0 0,-2 6 0 0,-5 0 0 16,0 3 240-16,-8 2 16 0,-1 5 0 0,-5 0 0 15,0 0 320-15,-5 4 80 0,0 3 16 0,-4-3 0 0,-3 6-304 0,0-1-64 16,-2 4-16-16,2-3 0 0,-7 1 0 0,1-2 0 16,-1 3 0-16,-2-1 0 0,0-2-144 0,1-2-16 15,-1 5-128-15,0-1 192 0,3-2-48 0,1 1-16 16,0 3 0-16,-2-3 0 0,5-1 176 0,0 2 16 16,0-3 16-16,4 0 0 0,-3 2-144 0,5-6-16 15,1 3-16-15,-2-3 0 0,6-1-160 0,-1-1 0 16,1-2 0-16,3-1 0 0,2-1 0 0,0-3 0 15,5 2 0-15,-2-6 0 0,5-1-144 0,-1 0 144 16,5-2 0-16,0 0 0 0,2-4 0 0,5 1 0 0,2-1 0 16,1-3 0-16,6 0-160 0,-16 0 160 0,0 0-128 0,0 0 128 15,103-21 0-15,-103 21 0 0,0 0 0 0,101-26-128 16,-101 26 0-16,0 0 0 0,109-21 0 0,-109 21 0 16,81-14-32-16,-81 14 0 0,85-10 0 0,-85 10 0 15,84-9 160-15,-84 9 0 0,0 0 0 0,108-17-128 31,-108 17-1104-31,0 0-224 0,82-25-32 0,-58 11-11520 0</inkml:trace>
  <inkml:trace contextRef="#ctx0" brushRef="#br0" timeOffset="28851.6">16788 4076 14735 0,'-19'12'640'0,"5"-7"160"0,3 4-640 0,4-6-160 15,7-1 0-15,0-2 0 0,-3 0 464 0,3 4 64 16,-6-1 16-16,3 2 0 0,3 1-544 0,3-6 0 0,3 3 0 0,2-6 0 15,1 3 0-15,3-4 208 0,6-1-16 0,1 1 0 16,-2-1 512-16,-17 5 112 0,0 0 16 0,75-17 0 16,-75 17-320-16,0 0-48 0,93-25-16 0,-93 25 0 15,66-19-448-15,-66 19-288 0,0 0 32 0,83-28-9184 16</inkml:trace>
  <inkml:trace contextRef="#ctx0" brushRef="#br0" timeOffset="29033.7">16545 4379 21183 0,'-1'7'944'0,"1"-4"192"0,5 1-912 0,0-3-224 0,2 1 0 0,2-2 0 0,0 0 0 0,-9 0 176 16,0 0-176-16,88 5 160 0,-88-5-160 0,95 2 0 15,-95-2 0-15,95-2 0 0,-95 2-192 0,98-3 0 16,-98 3-16-16,110-4 0 15,-110 4-944-15,122-8-176 0</inkml:trace>
  <inkml:trace contextRef="#ctx0" brushRef="#br0" timeOffset="30572.1">24169 6030 3679 0,'-1'3'320'0,"1"1"-320"16,0-4 0-16,0 2 0 0,0-2 752 0,0 0 80 16,0 3 0-16,0 2 16 0,-4 4-400 0,2 3-64 0,-1-1-32 0,-6 1 0 15,0 0-128-15,-1 2-32 0,-2 3 0 0,-6 1 0 31,1-1 400-31,-4 1 80 0,-3-1 16 0,-3 1 0 16,1 1 448-16,-5-2 80 0,0 4 32 0,1-2 0 0,4-1 160 0,-2-1 48 0,2 2 0 0,0 2 0 16,0-3-464-16,3 4-96 0,0-1 0 0,-1-2-16 15,1 4-688-15,2-4-192 16,4 0 0-16,-1-5 128 16,8 0-128-16,-2-4 0 0,7-1 0 0,1-4 0 0,8-1 0 0,-4-2 0 0,8-2 0 0,-3 0 128 15,8-2-128-15,-1-2 0 0,5-1 0 0,2-2 0 16,-19 7 0-16,0 0 0 0,0 0 192 0,102-40-64 15,-102 40-128-15,0 0 0 0,92-31 0 0,-92 31 128 0,0 0-128 0,97-21 0 16,-97 21 128-16,0 0-128 0,86-18 0 0,-86 18 0 16,0 0 0-16,0 0 128 0,0 0-128 0,0 0 0 15,0 0 0-15,0 0 0 0,82 34 192 0,-87-24 0 16,-2 7 16-16,-6 4 0 0,-1 4 544 0,-5-1 96 31,-3 4 32-31,-3 5 0 0,-1-2-192 0,0 1-48 0,-2-1 0 0,0 4 0 0,2 0-64 0,-4-2 0 16,3 0-16-16,0 0 0 0,1-3-240 0,-3 1-32 15,2 2-16-15,1-5 0 0,2 3-80 0,0-5-32 16,4-3 0-16,3-2 0 0,5-4 0 0,1-6 0 0,6 1 0 16,3-7 0-16,2 1-160 0,2-3 192 0,3 1-192 0,-3-4 192 15,2 0-192-15,1 0 0 16,2-4-192-16,1 2 192 0,-1-1-320 0,2-2 64 0,2-2 16 0,3 1 0 16,-4 3 240-16,6-2-144 0,-2-4 144 0,5 0-128 15,-19 9 128-15,0 0 0 0,0 0 0 0,96-35 128 16,-96 35-128-16,0 0 128 0,94-27-128 0,-94 27 128 15,0 0-128-15,92-25-192 0,-92 25 64 0,0 0 0 32,0 0-1936-32,91-31-384 0,-77 26-80 0,0 1-6064 0,-1-1-1216 0</inkml:trace>
  <inkml:trace contextRef="#ctx0" brushRef="#br0" timeOffset="30917.64">24260 6546 9215 0,'-4'5'400'0,"3"-4"96"0,1 1-496 0,1 2 0 0,3-4 0 0,-2 0 0 15,5 1 896-15,-4-1 64 0,11 2 32 0,0 0 0 16,5-2 320-16,-19 0 64 0,0 0 16 0,0 0 0 16,108-17-192-16,-108 17-48 0,0 0 0 0,112-23 0 15,-112 23-176-15,92-18-32 0,-92 18-16 0,92-17 0 16,-92 17-688-16,0 0-240 0,110-19 144 0,-110 19-144 15,0 0-544-15,0 0-192 0</inkml:trace>
  <inkml:trace contextRef="#ctx0" brushRef="#br0" timeOffset="31123.03">24366 6791 23039 0,'0'2'2048'0,"4"-2"-1648"16,3-5-400-16,1 1 0 0,1 2 1472 0,2-3 224 16,8-2 32-16,-19 7 16 0,0 0-1536 0,123-43-208 15,-123 43-240-15,101-35 48 16,-101 35-1200-16,81-28-240 0,-81 28-48 0,0 0-16 16,92-35 672-16,-92 35 128 0,0 0 16 0,0 0-8288 0</inkml:trace>
  <inkml:trace contextRef="#ctx0" brushRef="#br0" timeOffset="70786.72">29395 8085 11055 0,'-12'-2'976'0,"7"-1"-784"0,-2 1-192 0,5-1 0 16,2-1 160-16,0-1-16 0,0 2 0 0,0-6 0 15,0-5 256-15,-3-3 48 0,1-10 16 0,2 5 0 16,-4-1 256-16,4 0 48 0,-3 3 16 15,1 2 0-15,2 1 256 0,-3 5 48 0,-3-2 16 0,0 5 0 16,4 0 32-16,-5 0 0 16,5 2 0-16,-5 1 0 0,5-3-48 0,-3 5-16 0,3-3 0 0,1 0 0 15,2 2-496-15,-1-4-80 0,2 6-32 0,0-2 0 16,1 5-144-16,-1-2-16 0,5 0-16 0,-5 4 0 16,1 0 288-16,3 3 48 0,0 4 16 0,0-1 0 15,-3 6 16-15,6-1 16 0,-2 4 0 0,2 0 0 16,1 4-224-16,4 2-32 0,0 3-16 0,3 2 0 15,3 2-96-15,-1 1-32 0,3 0 0 0,3 4 0 16,1-4-272-16,4 4 160 0,-3 0-160 0,0-4 128 0,2 1-128 0,3-1 0 16,-32-31 0-16,64 51 0 0,-64-51 0 0,64 54 0 15,-64-54 0-15,65 57 0 0,-39-26-160 0,2 1 160 16,2 6 0-16,-4-1-144 0,0 3-48 0,-2-2-16 16,1 2 0-16,-3 0 0 0,4-1-48 0,-3-5-16 15,-2-1 0-15,-2 1 0 16,0-1-352-16,-1-7-64 0,1 3-16 0,-5-6 0 15,0-2-1248-15,-5-2-256 0,-1-2-48 0,1-3-10352 0</inkml:trace>
  <inkml:trace contextRef="#ctx0" brushRef="#br0" timeOffset="71246.73">30375 8345 16575 0,'-14'17'736'0,"5"-8"160"0,2 3-720 0,2-7-176 0,5 0 0 0,0-1 0 16,-4 5 0-16,3-1 0 0,-3 15 144 0,-5 3-144 0,1 6-176 0,-3 2-96 15,2 5-32-15,1-6 0 0,4 2 1136 0,-3-4 208 16,6 2 48-16,-5-7 16 0,6-1-336 0,0-5-80 15,0 0-16-15,0-5 0 0,0-1-672 0,0-2-384 16,2-5 64-16,2-5 0 16,-1-2-176-16,2-3-16 0,0-6-16 0,-5 9 0 15,0 0-64-15,30-40-16 0,-30 40 0 0,25-44 0 0,-10 16 320 0,-1-5 64 16,0 2 16-16,-2-9 0 16,6 3 208-16,-6-4 0 0,4-1 0 0,1-5 0 0,-1 3 1088 0,1-5 96 15,1 1 32-15,1 4 0 0,-7 2 32 0,4 4 16 16,-1 3 0-16,-15 35 0 0,28-40-240 0,-28 40-32 15,0 0-16-15,0 0 0 0,0 0 240 0,0 0 32 0,56 40 16 0,-47-14 0 16,-1 6 128-16,1 2 16 0,0 7 16 0,-1 7 0 16,1 10-752-16,-2 3-160 0,0 5-16 0,2 0-16 15,0 0-480-15,-1-3 0 0,1-7 0 0,5-2 0 32,-2-4-560-32,4-4-144 0,1-10-48 0,-1-3-16288 0</inkml:trace>
  <inkml:trace contextRef="#ctx0" brushRef="#br0" timeOffset="71699.12">29510 9196 17503 0,'-12'4'768'0,"3"-4"176"0,4 3-752 0,2-1-192 0,3 0 0 0,0 0 0 16,0 5 1152-16,-2 0 192 0,4 8 32 0,-2 4 16 15,3 8-224-15,1-1-32 0,1 5-16 0,4-1 0 16,3-3-528-16,2 8-96 0,5 2-32 0,5 5 0 16,-1 6-192-16,3 1-32 0,-2 5-16 0,6-2 0 15,0 4 368-15,1 0 80 0,4 1 16 0,-4 3 0 16,4-1 112-16,-3-3 32 0,-5-2 0 0,0-6 0 15,2 1-432-15,-3-5-80 0,-1 1 0 0,1-7-16 0,0 1-544 0,0-6-96 16,0-4-32-16,2-6 0 16,-2-2-1072-16,-26-21-224 0,51 22-32 0,-51-22-11824 15</inkml:trace>
  <inkml:trace contextRef="#ctx0" brushRef="#br0" timeOffset="72076.66">30472 10064 16575 0,'-9'31'1472'0,"6"-6"-1168"0,1-10-304 0,4-6 0 16,1 0 960-16,-3 6 128 0,0 18 16 0,-5 20 16 31,5 9-1936-31,-3 3-384 0,-2-11-80 0,1-5 0 0,-1-9 1280 0,1-7 224 0,-1-5 64 0,0-8 16 15,3-2 1264-15,0-8 256 0,-3-3 48 0,5-5 16 16,0-2-848-16,-2-5-160 0,4-4-48 0,-2-3 0 16,2-4-480-16,1-5-96 0,3-5-32 0,-1-5 0 15,2-4-224-15,2-5-128 0,-1-9 128 0,1-7-208 16,0 2 16-16,-1-3 16 0,1-4 0 0,0 0 0 0,0-2 384 16,1 1 80-16,2-3 16 0,-1 11 0 0,1 9 1168 0,2 5 224 15,-14 40 48-15,29-59 16 16,-29 59-1904-16,0 0-384 0,0 0-80 0,0 0-16 0,77-49 1264 0,-77 49 240 15,0 0 48-15,0 0 16 0,73 9-144 0,-73-9-32 16,0 0 0-16,63 12 0 0,-63-12-464 0,0 0-112 16,80 9 0-16,-80-9-16 15,0 0-1120-15,84 5-208 0,-84-5-64 0,0 0-9472 16,90 0-1920-16</inkml:trace>
  <inkml:trace contextRef="#ctx0" brushRef="#br0" timeOffset="72485">31744 9479 11375 0,'-1'12'496'0,"1"0"112"0,-4-2-480 16,4 3-128-16,0-5 0 0,4-2 0 0,-4 7 2112 0,1 5 416 15,6 12 80-15,2 8 32 0,0 4-16 0,5 5-16 16,3-4 0-16,0-1 16 0,1 2-1152 0,1 1-256 15,4 4-32-15,1-2 32 0,-1 1-736 0,3 5-144 16,0-5-16-16,-3 5 0 0,3 1-320 0,0-6-208 16,0 5 16-16,2-6 48 15,2-2-368-15,-4-5-64 16,2 0 0-16,-6-5 0 0,3-4-64 0,-3-5-32 0,-4 4 0 0,-4-6-13280 0</inkml:trace>
  <inkml:trace contextRef="#ctx0" brushRef="#br0" timeOffset="73129.45">32783 9945 18431 0,'-7'-5'1632'0,"2"-4"-1312"0,5 4-320 0,0-2 0 0,0 6 1072 0,-6-6 144 16,-1-7 16-16,-3-4 16 0,-6-4-1056 0,-1 1-192 16,-1 1 0-16,3 3 0 0,-3 8 608 0,1 1 224 15,1 8 64-15,1 0 0 0,-3 5 688 0,1-2 144 16,-1 10 16-16,4-3 16 0,-3 6-704 0,1 1-144 15,2 2-16-15,0 4-16 0,2 3-400 0,2 0-80 16,1 6-16-16,2-1 0 0,5 2-256 0,-3-2-128 16,5 2 0-16,0-3 128 0,5 1-128 0,-1-5 0 15,3-3 0-15,1 2 0 0,5-6 0 0,-1-5 0 0,2-2 0 0,3-4 0 16,-17-8-144-16,0 0 144 0,0 0 0 0,86 0 0 16,-86 0-400-16,0 0 16 0,0 0 16 0,78-52 0 15,-78 52 128-15,0 0 32 0,49-61 0 0,-49 61 0 16,0 0 208-16,38-73 0 0,-38 73 0 0,19-56-144 15,-12 25 144-15,-1 3-128 0,-1-1 128 0,-5 2-128 16,3 8 128-16,-3 2 0 0,0 5 0 0,-3 3-128 16,-1 5 128-16,3 11 0 0,-5 2 0 0,3 9-128 15,-2 1 128-15,1 10 144 16,-3 6-16-16,2 7-128 0,0 10 416 0,1 6-32 0,2 8 0 0,2 9 0 0,0 5-240 0,2 7-144 16,2 5 160-16,-1 2-160 0,2 4 432 15,1-8-16-15,-3-1 0 0,-3-14 0 0,0-5 288 0,-9-11 48 16,1-3 16-16,-10-7 0 0,-3-4-576 0,-3-3-192 15,-2-6 144-15,-4-4-144 0,-1-3 0 0,-1-6-192 16,1-9 0-16,0-6 16 0,3-2 32 0,3-8 0 16,3-5 0-16,3-7 0 0,3-3-144 0,4-3-32 15,7-9 0-15,1-2 0 0,4-4 32 0,5-9 0 16,7-1 0-16,6-9 0 0,8-4-32 0,5-1-16 16,6 2 0-16,-37 57 0 0,91-98 16 0,-91 98 16 15,109-92 0-15,-109 92 0 16,129-84-352-16,-129 84-80 0</inkml:trace>
  <inkml:trace contextRef="#ctx0" brushRef="#br0" timeOffset="91231.36">26083 15477 8287 0,'-6'-3'736'0,"-1"-1"-592"0,6 4-144 0,1 0 0 15,1 0 528-15,-1 0 80 0,-1 0 16 0,-5-3 0 16,3-3-624-16,-1 6 0 0,3-3 0 0,-3-2 0 16,4 5 0-16,-3-5-128 0,1 5 128 0,0-4 0 15,1 2 416-15,-5-1 160 0,-1 3 48 0,-1 0 0 16,-3 0-240-16,2 0-64 0,-3 0 0 0,2 3 0 16,-1-1 112-16,1 5 16 0,1-2 0 0,-5 0 0 0,6 4 176 0,-6 0 32 15,3 0 16-15,1 3 0 16,-4-2-80-16,2 2-16 0,-1 2 0 0,-2 0 0 0,2 2-224 0,0 1-48 15,-5 1-16-15,4-1 0 0,-2-1 192 0,3 5 32 16,-1-2 16-16,-2 2 0 0,5-4 544 0,11-17 96 16,-17 40 32-16,17-40 0 0,-14 40-128 0,14-40-32 15,-9 47 0-15,9-47 0 0,-8 44-400 0,8-44-96 0,-14 42-16 16,14-42 0-16,-16 43-96 0,16-43-32 0,-17 46 0 0,17-46 0 16,-20 41 160-16,7-21 16 0,2 2 16 0,1-1 0 15,1 0-16-15,-3-2-16 0,12-19 0 0,-14 35 0 16,14-35-64-16,0 0-16 0,-12 56 0 0,12-56 0 15,0 0-160-15,-2 55-16 0,2-55-16 16,0 0 0-16,0 67-160 0,0-67-128 0,0 0 144 0,9 69-144 16,-9-69 160-16,0 0-160 0,10 61 160 0,-10-61-160 15,0 0 160-15,12 58-160 0,-12-58 160 0,0 0-160 16,9 54 160-16,-9-54-160 0,0 0 160 0,2 55-160 16,-2-55 128-16,0 0-128 0,0 0 0 0,8 68 144 15,-8-68-144-15,0 0 128 0,0 0-128 0,33 61 128 16,-33-61-128-16,0 0 0 0,53 47 0 15,-53-47 0-15,0 0 0 0,73 40 0 0,-73-40 0 0,0 0 0 0,87 32 0 0,-87-32 0 16,0 0 0-16,78 28 0 0,-78-28 0 0,0 0 0 16,67 21 0-16,-67-21 0 0,0 0 0 0,0 0 0 15,76 31 0-15,-76-31 0 0,0 0 0 0,0 0 0 16,75 43 0-16,-75-43 0 0,0 0 0 0,0 0 128 16,75 47-128-16,-75-47 0 0,0 0 128 0,79 28-128 15,-79-28 128-15,61 13-128 0,-61-13 0 0,75 1 0 16,-75-1 128-16,83 0-128 0,-83 0 0 0,86-1 0 15,-86 1 0-15,87-4 0 0,-87 4 0 0,82 0 0 16,-82 0 0-16,76 5 0 0,-76-5 0 0,67 7 0 0,-67-7 0 16,64 7 0-16,-64-7 0 0,70 4 0 0,-70-4 0 0,83 5 0 15,-83-5 0-15,93 0 0 16,-93 0 0-16,103 0 0 0,-48 0 0 0,-2 0 0 0,1 0-192 0,0-2 192 16,-54 2-240-16,92-3 80 0,-92 3 16 0,82-2 0 15,-82 2 144-15,77-4-160 0,-77 4 160 0,74 2-160 16,-74-2 160-16,70 4 0 0,-70-4 0 0,70 5 0 15,-70-5 0-15,71 7 0 0,-71-7 0 16,75 9 0-16,-75-9 0 0,75 5 0 0,-75-5 0 0,77 5 0 16,-77-5 0-16,73 4 144 0,-73-4-144 0,75 3 0 15,-75-3 0-15,77 5 0 0,-77-5 0 0,78 5 0 0,-78-5 0 0,84 6 0 16,-84-6 0-16,96 3 0 0,-42-5 0 0,-6-1 0 16,5-1 0-16,-8-4 0 0,4-1 0 0,-49 9 0 15,89-16 0-15,-89 16 0 0,87-15 0 0,-40 6 0 16,-4 0 0-16,6 1 0 0,5-1 0 0,-2 0 0 15,2 0 0-15,2 1 0 0,0-1 0 0,-5 0 0 16,-3 1 0-16,1-3 0 0,-4 2 0 0,-45 9 0 16,88-12 0-16,-88 12 0 0,74-14-128 0,-74 14 128 15,70-12 0-15,-70 12-144 0,66-14 144 0,-66 14 0 16,72-14 0-16,-72 14 0 0,77-12 0 0,-77 12 0 16,81-16 0-16,-81 16 0 0,84-17 0 0,-42 5 0 15,5 0 0-15,-4-2 0 0,-2-4 0 0,2 4 0 0,-3-3 0 0,0-4 0 31,-1 4 0-31,-3-3 0 0,-1 0 0 0,-4 2 0 0,1 2 0 0,-6-1 0 0,-3 1 0 0,-2-1 0 16,1 3 0-16,-4-3 0 0,-18 17 0 0,31-32 0 16,-31 32 0-16,31-35 0 0,-13 18 0 0,-1-2 0 15,1-2 0-15,-1 2 0 0,-3-2 0 0,2 3 0 16,-1 1 0-16,1-4 0 0,0 2 0 16,-1 0 0-16,3 0 0 0,-1-1 0 15,-3 0 0-15,4 0 0 0,-1 5 0 0,-3-1 0 16,3 0 0-16,-6 2 0 0,5-3 0 0,-6 3 0 0,2 0 0 0,-3-2 0 0,0 3 0 15,-8-1 0-15,6 0 0 0,-1-2 0 0,-3 2 0 0,1 0 176 16,1-3-176-16,-5-1 192 0,0 6-64 0,0-2 0 16,1 2 0-16,1-4 0 0,0 1-128 0,1 1 160 15,-3 0-160-15,0 0 160 0,0-2-160 0,0 2 0 16,0-3 0-16,-5 3 0 0,2-4 0 0,-2 1 0 31,1 0 0-31,-5 3 0 0,1-2 0 0,-5-3 0 0,3 7 0 0,-4-2 0 0,2 0 0 0,-4-4 0 16,0 1 0-16,1 3 0 0,-3-3 0 0,1-1 0 15,-2 1 0-15,0-1 128 0,3 4-128 0,-2 0 0 16,1-1 0-16,1 1 0 0,1-4 0 0,1 5 0 16,0-1 0-16,-2-2 0 15,0 2 0-15,1 0 0 0,1-2 0 0,-7 2 0 0,2 1 0 0,-4 0 0 0,-1 3-176 0,-1-2 176 16,-4 3 0-16,-1-1 0 0,2-1 0 0,-3 1-128 16,1 1 128-16,2 0 0 0,-3 6 0 0,1-3 0 31,1 1 128-31,1 0-128 0,-4-2 128 0,6 5-128 0,-3-5 0 0,1 6 128 0,2-3-128 0,-1 1 0 15,5 1 0-15,-4-2 0 0,-4 1 0 0,2 1 0 16,-3-1 0-16,1 3 0 0,-1-4 0 0,-4 4 0 16,4-2 0-16,-6-1 0 0,4 0 0 0,-2-3 0 15,2 6 0-15,-5-3 0 0,1 1 0 0,-3-1-128 16,5 1 128-16,-7 2 0 0,6 0 0 0,-4 0-128 0,1 0 128 16,3 0 0-16,-4 2 0 0,1-2-128 15,3 0 128-15,-4 0-192 16,-4 0 192-16,4 0-192 0,2-2 192 0,1 0-160 15,2 0 160-15,-1 2-160 0,6-3 160 0,0 3 0 16,2-2 0-16,-3 2 0 0,-2-2 0 0,0 2-128 16,0 0 128-16,-4 2 0 0,6-2-128 0,-9 2 128 15,0-2-128-15,-4 3 128 0,2-3 0 0,-3 2 0 16,1 0 0-16,-1-4-128 0,-2 2 128 0,5 0 0 16,-1 2 0-16,3-2 0 0,-1 0 0 0,7 2 0 15,-1-2 0-15,-2 0 0 0,4 0 0 0,0 0 0 16,0 3-144-16,-2-3 144 0,-2 0-128 0,1 0 128 15,-3 0-160-15,1 0 160 0,-2-3 0 0,-2 3 0 0,0-2-128 0,1 2 128 16,-3 0 0-16,0 2 0 0,4-2 0 0,-3 5 0 16,3-2 0-16,1 3 0 0,3-3 0 0,1 6 0 15,4-4 0-15,-1-2 0 0,1 3 0 0,-2 1 0 16,1-6 0-16,1 5 0 0,-6-3 0 0,4 1 0 16,-2-3 0-16,2-1 0 0,-2 4 0 0,1-4-144 15,2 3 144-15,1-1-128 0,-4 0 128 0,4-1-128 16,-2-1 128-16,-1 4 0 0,3-2-144 0,1-2 144 15,-1 3-208-15,-2 1 16 0,0-4 16 0,-2 1 0 16,-3-1 176-16,1 4-160 0,-6 1 160 0,-3-1-160 0,3 1 160 16,-1 4 0-16,-1-2 0 0,1-1 0 0,-5 3 0 0,1 2 0 15,-10-1 0-15,2 4-128 0,2 0-208 0,-3-2-48 16,-1 6 0-16,1 4 0 16,1 8-320-16,6 1-64 0,6 6 0 0,9 10-15376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42:10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2404 8820 4255 0,'0'-3'384'0,"-1"3"-384"0,1 0 0 0,-2 0 0 16,2 0 736-16,-2 0 80 0,-1 3 16 0,-3-3 0 0,-2 5 128 0,-4-1 48 15,1 6 0-15,2-3 0 0,-3 2-64 0,2-4-16 0,1 4 0 0,0 0 0 31,1-4-208-31,-1 4-32 0,2-2-16 0,2-2 0 16,1 0 240-16,2 4 48 0,2-2 16 0,0-2 0 16,2-2-96-16,0 3-32 0,3-3 0 0,-5-1 0 0,5 3-288 15,-1-5-64-15,1 4-16 0,-5-4 0 0,4 3-272 0,-4-1-48 16,0-2-16-16,-4 3 0 0,-1 3-144 0,-4-3 0 16,0 2 0-16,1 2 0 0,-4 0 0 0,-2 0 0 15,0-2 0-15,-7 8 0 0,3-5 0 0,-1 1 0 16,2 1 0-16,-1-1 0 0,3 0 272 0,1 0-16 15,0-1-16-15,5 1 0 0,-1-4-32 0,1 2 0 16,2-2 0-16,-2 1 0 0,4 2 64 0,-4-1 16 16,4 0 0-16,2 0 0 0,-3-2 80 0,6 4 16 15,6 3 0-15,-3-3 0 0,-3 0-32 0,-3-2 0 16,-3 0 0-16,-6 3 0 0,2 1-96 0,-3-1 0 16,1 4-16-16,2-2 0 0,-2 0 160 0,1-1 48 15,8 1 0-15,-6-2 0 0,4-1-208 0,-2 3-48 16,1-3 0-16,-2 0 0 0,4-1 0 0,3-2 0 0,-3 2 0 0,8-2 0 15,1-3 48-15,5 2 0 0,6-1 0 0,-2 1 0 16,7-5-80-16,-2 0-16 0,7 4 0 0,2-4 0 16,-28 0-144-16,0 0 0 0,84 3 0 0,-58-1 0 15,-2 1 0-15,-5 1 0 0,2 1 0 0,-2 0-176 16,-1 0 176-16,-1-1 0 0,1 3 0 0,-1-2 0 16,1-1 0-16,-5 1 0 0,3-3 0 0,-2 5 0 15,0-2 0-15,-4 0 0 0,3 2 0 0,-5-2 0 16,-1 0 0-16,-1 4 0 0,-1 3 0 0,-2-1-128 0,-6-3 128 0,-2 5-160 15,-2 4 160-15,-4 0-160 16,-5 1-96-16,-3 1-32 0,-2-2 0 0,-1 8 0 0,-4-1 160 0,-1 1 128 16,3-1-192-16,-6 2 192 15,4 0 0-15,0-3 272 0,0-2-16 0,2 1-16 0,3-4 80 0,-2-1 32 16,0-3 0-16,6 2 0 0,-4 0-352 0,2-1 0 16,3-1 0-16,-1 0 128 0,3-5-128 0,3 0 0 15,1-1 0-15,1 1 0 0,2-4 0 0,4 2 0 0,-2-2 0 0,1-1 0 16,4-2 0-16,0 1 0 15,0 2 0-15,0-1 0 0,0-1 0 0,0-1 0 0,0 5 0 16,0-5 0-16,4 5 0 0,-3-6 0 0,3 3 0 16,-2-2 0-16,4 1 0 0,0 1 0 0,2-3 0 15,5 3 0-15,-3 1 0 0,6 2 0 0,-2-2 0 0,3 4 0 16,1 0 0-16,-1-1 128 0,-17-8-128 0,0 0 0 16,0 0 0-16,80 44 0 0,-80-44 0 0,0 0 0 15,0 0 0-15,66 66 0 16,-66-66 0-16,0 0 0 0,0 0 0 0,49 71 0 15,-40-51 0-15,0-1 0 0,-1-4 0 0,1 3 0 16,0-1 0-16,-1 1 0 0,1-1 0 0,-7 1 0 0,5 2 0 0,-7-2 0 0,2 1 128 16,-4 2-128-16,-2-2 160 0,-1 7-160 0,-2-3 0 0,-2 3 128 15,-1 0-128-15,-2 5 0 16,1 1 0-16,-4 3 0 0,-1 0 0 0,0 5 0 0,-1 3 0 0,-2 1 0 16,-2 1 0-16,0-2 0 0,2 1 0 0,-4 0 0 15,6-3 0-15,4 1 0 0,0 0 0 0,4-2 144 16,4 2-144-16,5-2 128 0,8-4 112 0,-8-36 16 0,35 75 0 15,-35-75 0-15,68 67-256 0,-68-67 0 0,113 47 0 0,-31-39 0 32,18-8 0-32,27-15 0 0,28-17-176 0,9-8-16592 15</inkml:trace>
  <inkml:trace contextRef="#ctx0" brushRef="#br0" timeOffset="26782.86">2404 11854 16575 0,'-3'0'1472'0,"1"-1"-1168"0,2 1-304 0,2 0 0 15,1 1 496-15,1-1 32 16,-4 0 16-16,3 4 0 0,3-2-544 0,-6 1-272 0,0 2 16 0,-7-1 16 16,-2 1-1696-16,-5 4-352 0,0-1-64 0,-9 1-16 15,1 0 448-15,-3-2 64 0,1 0 32 0,0-4 0 16,1 4 2144-16,-3-5 416 0,3 3 96 0,-3 2 0 0,-4-2 1552 0,2 1 304 16,1 2 64-16,-3 1 16 0,4 0-688 0,-6 5-144 31,3 1-16-31,1-1-16 0,-3 5-1120 0,1 2-208 15,-1 5-64-15,-1 1 0 0,3 0-512 0,1 0 0 0,2-1 0 0,1 0 0 0,6-4-256 0,2-4 32 32,3-1 16-32,5-3 0 0,0 4 208 0,4-6 240 15,1 0-48-15,4-2-16 0,0-1 656 0,0-4 144 0,4 4 32 0,-2-2 0 0,3 2-112 0,2-2-32 16,-2 1 0-16,2 1 0 16,0-2-144-16,2 2-16 15,3 0-16-15,2 1 0 0,2-1-368 0,-1-1-80 0,3 5-16 0,-18-13 0 31,0 0-960-31,0 0-192 0,0 0-32 0,87 68-16 0,-87-68 1584 0,0 0 320 0,0 0 64 0,52 78 16 0,-52-78-800 0,0 0-208 0,0 0 0 16,31 96 0-16,-31-96 288 0,0 0-32 16,13 76 0-16,-13-76 0 15,5 58 96-15,-5-27 16 0,-5-1 0 0,1 1 0 0,-1-1 0 0,-2-4 0 16,2 0 0-16,-4-2 0 16,0 6-96-16,1-7-16 0,-5 3 0 0,5 0 0 15,-3-3-256-15,3-1 0 0,-6 1 0 0,1-4 0 16,-1 0 0-16,-3 2 0 0,-6-2 0 0,2 2 0 15,1-2 128-15,0 2-128 0,-2-7 0 0,4 3 0 16,1-4 0-16,-4-3 0 0,4 4 0 0,-1-3 0 0,2-1 0 16,4 2 0-16,0-3 0 0,2-4 0 0,3 0 0 15,5-1 0-15,-2 1 0 0,8-1-144 0,-4 1 144 0,9-2 0 16,-1 2 0-16,3 2-128 0,-11-7 128 0,0 0 0 16,0 0 0-16,75 40-128 0,-75-40 128 0,0 0 0 15,69 42 0-15,-69-42 0 0,0 0 0 0,77 44-128 16,-77-44 128-16,0 0-128 0,108 47 128 0,-108-47-192 15,89 31 192-15,-89-31-192 0,105 32 192 0,-105-32 0 16,97 36 0-16,-97-36 0 0,75 38 0 0,-75-38 0 16,0 0 0-16,73 67 0 0,-73-67 0 0,0 0 0 15,42 83 0-15,-42-83 0 0,9 70 0 0,-7-34 0 16,-4 3 0-16,-2 3 0 0,-4 1 256 0,-5 6 16 16,-1 3 16-16,-5 4 0 0,-2 1 64 0,-5 3 16 0,-2 4 0 0,-6 4 0 15,-7 5-224-15,-2 2-144 0,3 2 192 0,-2 1-192 16,4-1 128-16,5-8-128 0,5 1 0 15,7-9 0-15,7-2 128 0,5 2-128 0,9-3 144 0,5-1-144 16,-5-57 160-16,39 115-160 0,-39-115 160 0,75 110-160 16,-75-110 0-16,109 113 0 0,-42-62 0 0,4 1 0 15,0-3 0-15,4-2 0 0,0 1 0 0,7 3-12096 16,4 1-2496-16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43:12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11624 12744 13823 0,'9'-5'1216'0,"0"2"-960"0,-4-1-256 0,-1 4 0 16,1 0 256-16,3-2 16 0,6-1 0 0,11-6 0 16,6 4-464-16,2-4-112 0,2 2-16 0,-2 0 0 15,0 0-208-15,0 2-48 0,4 0-16 0,-6-2 0 16,8 2 592-16,-4-4 0 0,1 6 0 0,-1-6 192 0,0 4 640 0,2 1 128 15,1-1 16-15,-2 0 16 0,5 1 208 0,-1 2 32 16,0-1 16-16,2-1 0 0,-2 1-224 0,-6 3-64 16,-2-2 0-16,-4 2 0 0,-2 4-448 15,-5-3-80-15,-21-1-32 0,0 0 0 0,0 0-400 0,0 0 0 16,49 44 0-16,-49-35 0 0,0 1 0 0,-6-1 0 16,6-9-144-16,0 0 144 15,-21 30-416-15,7-22 32 0,-1 1 0 0,-3 0 0 0,3-4 144 0,-3 2 48 16,-3-2 0-16,2-1 0 0,2-3 192 0,-4 3 0 15,0-2 0-15,2-1 160 0,-4 1 336 0,-1-2 64 16,-1 3 16-16,-1-1 0 0,0 0-16 0,0 3 0 16,-5-3 0-16,1 1 0 0,2 3-224 0,-3-3-32 15,-2 1-16-15,1-3 0 0,4 3-160 0,-5-4-128 0,2 3 144 16,-1-3-144-16,1-3 0 0,0 3 0 0,1-4 0 16,-1 4 0-16,1-1 0 0,0-3 0 0,3 1 0 0,2-3 0 15,1 3 0-15,5-2 0 0,1-1 0 0,4 1 0 16,6-2 0-16,-1 4 144 0,2 1-144 0,5-1 192 15,-1-1 432-15,3 2 80 16,3 2 32-16,1-3 0 0,1 3-336 0,4 3-64 0,1-1-16 0,6 0 0 16,-2 0-320-16,7-2 0 0,1 5 0 0,3-3 0 15,4-1 0-15,1 3 0 0,5-2 0 0,1-1 0 16,1 1 0-16,6-4-128 0,6-1 128 0,0-2 0 16,2-2 0-16,3 1 0 0,3-2 0 0,4-5 0 0,-3 5 0 15,-1-1 128-15,-3 2 0 0,-2 0 0 0,-8-2 64 16,-4 6 32-16,-5-2 0 0,-9 5 0 0,-3 0-464 0,-6 0-80 15,-3 0-32-15,-4 5-13984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49:57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 6204 4607 0,'-5'2'400'15,"1"-2"-400"-15,1 0 0 0,3 0 0 0,-2 0 560 0,2-2 16 16,-3 2 16-16,-8 0 0 0,1 0-448 0,-1 2-144 0,-3-2 0 0,2 0 0 31,0 0-624-31,1 0-224 0,-2 0-48 0,0 5-16 0,-1-3 720 0,2-2 192 0,-2 0 0 0,0 0 0 16,4-2 0-16,-1 2 0 0,-3 2 0 0,2-2 0 16,2 2 0-16,1-2 0 0,2 0 0 0,2 0 0 15,0 0 0-15,1 0-128 0,-1 3 128 0,1-1 0 0,-1 1 0 0,-2 1 0 16,2 1 0-16,-4 0 0 0,1 4 0 0,-3 0 0 15,1 3 128-15,-1-2 16 0,-3 1 752 0,2-1 128 16,-2 2 48-16,2-3 16 0,2 2-144 0,1-3-48 16,2 1 0-16,2-4 0 0,5-1-272 0,0 1-64 15,0-2-16-15,0-3 0 0,3 4-64 0,2-4-16 16,1 2 0-16,2-4 0 0,1-2 304 16,3 4 64-16,2-5 16 0,4 0 0 0,1-2-48 0,2 3-16 15,5-1 0-15,0-3 0 16,2-1-304-16,1 0-64 0,-1 0-16 0,5 4 0 0,-1-4-400 0,3 1 0 15,-2 3 0-15,5-2 0 16,2 1-160-16,4-2-64 0,-1 2-16 0,3 1 0 0,-1-2-128 16,2 2-16-16,-3-4-16 0,-1 4 0 15,-3-4 48-15,4 2 16 0,-2 0 0 0,-1 0 0 0,-1 6 336 0,2-3 0 0,-42 4 0 0,87-3 0 16,-87 3 0-16,84 0 0 0,-84 0 0 0,84 3-5456 16,-84-3-1072-16</inkml:trace>
  <inkml:trace contextRef="#ctx0" brushRef="#br0" timeOffset="2097.89">2627 5854 911 0,'-8'0'0'0,"1"0"0"0,2 2 0 0,5-2 0 0,0 0 576 16,-6 2 16-16,-1-2 16 0,-3 0 0 0,-6 5-256 0,6-2-48 0,-2-3-16 0,1 4 0 15,2-1-288-15,1-3 0 16,1 2 0-16,1-2 0 0,3 0 496 0,1-2 80 0,-1 0 32 0,3 1 0 16,0-3 304-16,0 4 64 15,0 0 16-15,3-2 0 0,2 2 96 0,-1 2 0 0,1-2 16 0,-1 5 0 16,1-1-304-16,4 1-64 0,-1 4-16 0,-2-2 0 15,2 2-368-15,1-1-80 0,3 3-16 0,-1 4 0 16,1-4-256-16,0 6 128 0,-12-17-128 0,0 0 0 16,0 0 176-16,73 61-176 15,-73-61 160-15,0 0-160 0,82 49 384 0,-82-49 0 0,0 0-16 0,89 37 0 0,-89-37 144 0,0 0 48 32,78 33 0-32,-78-33 0 0,0 0-128 0,0 0-32 0,81 36 0 0,-73-24 0 0,1-1-272 0,-9 1-128 31,-4 2 128-31,-4 0-128 0,-6 9 0 0,-12 1 0 0,-4 7-192 0,-10 4 192 15,-5 5-384-15,-16 5 32 16,-2 8 16-16,-7 2 0 0,2 1 736 0,4-4 160 0,3-1 16 0,5-9 16 0,9-2 464 0,3-9 96 16,10-6 0-16,11-11-12688 0</inkml:trace>
  <inkml:trace contextRef="#ctx0" brushRef="#br0" timeOffset="27968.67">5355 13896 4479 0,'-4'-4'400'16,"-1"4"-400"0,5 0 0-16,-4 0 0 0,4 0 128 0,-3 0-128 15,-2 0 0-15,-4-2 0 0,-1-1 0 0,-3 3 0 16,5 0 0-16,-5-2 0 0,3 2 0 0,1 2 0 16,4-2 0-16,2-2 0 0,-4 2 0 0,5 0 0 0,-2-2 0 0,4 2 0 15,4-1 0-15,-4-3 0 0,0 4 592 0,0-2 192 16,2 1 48-16,1-1 0 15,1-1-144-15,-1-1-32 0,2-1 0 0,-3 5 48 0,0-2-352 0,-1 2-64 16,-1 2-16-16,-3 3 0 0,1-1 48 0,-3 4 16 16,-2 1 0-16,2 3 48 0,-4-1 288 0,4-3 64 0,1 6 16 0,4-3 0 15,0-1-48-15,2-1 0 0,2-4 0 0,-1 4 0 16,6-1-544-16,-6-1-160 0,3 0 0 0,-3 2 0 16,2 2 0-16,-5-1 0 0,0 2 0 0,-3 2 0 15,-1 0 0-15,-1 3 208 0,0 1-16 0,-2 3 48 16,0-2 96-16,-2 4 32 0,2-3 0 0,-2 3 0 15,2-2 32-15,-3-2 16 0,3-1 0 0,0-1 32 16,2 4-48-16,-2-4-16 0,0-1 0 0,3-4 0 16,-1 4 224-16,2-6 32 0,-1-1 16 0,3 0 16 15,1-4-96-15,-4 4-32 16,8-4 0-16,-3-2 0 0,3-3-384 0,4 4-160 0,-2-4 128 0,6-4-128 16,-2 3-192-16,6-6-112 0,-2 1-16 0,3-2-16 31,4-1-192-31,2-1-48 0,0-1 0 0,3 1 0 0,-26 10 352 0,52-18 64 0,-52 18 16 0,58-14 0 0,-58 14 144 0,0 0 0 15,80-15 0-15,-80 15 0 0,0 0 0 0,76-2-128 16,-76 2 128-16,0 0 0 0,0 0 0 0,101 10 0 16,-101-10 0-16,0 0 0 0,91 9 0 0,-91-9 0 15,0 0 0-15,101 12 0 16,-101-12 192-16,0 0-16 0,103 11-16 0,-103-11 0 0,0 0 192 0,113 15 32 16,-113-15 16-16,86 11 0 0,-86-11 80 0,88 9 16 15,-88-9 0-15,84 8 0 0,-84-8-112 0,79 12 0 0,-79-12-16 16,0 0 0-16,109 21-48 0,-109-21 0 0,0 0 0 0,100 28 0 15,-100-28-320-15,0 0 144 0,99 28-144 0,-99-28 0 16,0 0 0 0,106 21 0-16,-106-21 0 0,75 14 0 0,-75-14 0 15,0 0 0-15,106 9 128 0,-106-9-128 0,0 0 160 0,107 8-32 0,-107-8 0 0,0 0 0 16,104 9 960-16,-104-9 192 0,0 0 48 0,98 17 0 31,-98-17-1696-31,0 0-336 0,106 14-64 0,-106-14 0 0,77 7 640 0,-77-7 128 16,77 6 0-16,-77-6 0 0,73 3 0 0,-73-3 0 0,0 0 0 0,96 0 0 15,-96 0 0-15,0 0 144 0,88 2-144 0,-88-2 192 16,0 0 48-16,88 9 16 0,-88-9 0 0,0 0 0 0,85 15-256 0,-85-15 128 16,0 0-128-16,99 14 0 15,-99-14 128-15,72 5-128 0,-72-5 0 0,80 7 0 0,-80-7 0 0,78 2 0 16,-78-2 0-16,0 0 0 0,101 9 144 0,-101-9-144 16,0 0 128-16,94 9-128 0,-94-9 272 15,0 0-16-15,93 17-16 0,-93-17 0 0,0 0 16 0,89 14 16 16,-89-14 0-16,0 0 0 0,96 12 16 0,-96-12 0 15,74 4 0-15,-74-4 0 0,75-4-32 0,-75 4 0 16,75-7 0-16,-75 7 0 16,75-10-128-16,-75 10-128 0,70-9 192 0,-70 9-192 0,71-9 128 0,-71 9-128 0,67-5 0 0,-67 5 0 15,66-3 0-15,-66 3 0 0,0 0 0 0,87 0 0 16,-87 0 0-16,0 0 0 0,91 5 0 0,-91-5 0 16,0 0 128-16,83 3-128 15,-83-3 0-15,0 0 0 0,91 0 0 0,-91 0 0 0,0 0 0 0,85 0 0 16,-85 0 0-16,0 0 0 0,79 0 0 0,-79 0 0 31,0 0 0-31,0 0 0 0,89 9 0 0,-89-9 0 0,0 0 0 0,0 0 0 0,88 12 160 0,-88-12-160 31,0 0 0-31,79 11 128 0,-79-11-128 0,0 0 0 0,89 8 0 0,-89-8 128 0,0 0-128 0,101 0 0 16,-101 0 0-16,68-5 0 0,-68 5 128 0,64-7-128 0,-64 7 0 16,63-7 0-1,-63 7 0-15,64-7 128 0,-64 7-128 0,0 0 0 16,89 0 0-16,-89 0 0 0,0 0 0 0,84 4 0 15,-84-4 128-15,0 0-128 0,94 5 0 0,-94-5 128 16,0 0-128-16,101 5 128 0,-101-5-128 0,79 2 0 16,-79-2 0-16,74 0 0 0,-74 0 0 0,75 0 0 15,-75 0 0-15,79 0 0 0,-79 0 0 0,82 2 0 16,-82-2 0-16,83 5 0 0,-83-5 0 0,87 7 0 16,-87-7 0-16,95 10 0 0,-95-10 128 0,95 4-128 15,-95-4 0-15,96 5 128 0,-96-5-128 0,100 3 0 16,-100-3 0-16,101 0 0 0,-101 0 0 0,106 4 0 0,-106-4 0 15,106 5 0-15,-106-5 0 0,101 5 0 0,-101-5 0 0,98 9 0 16,-98-9 0-16,91 9 0 0,-91-9 0 0,83 8 0 16,-83-8 0-16,86 7 0 0,-86-7 0 0,92 6 0 15,-92-6 128-15,104 1-128 0,-104-1 128 0,109-5-128 16,-109 5 144-16,116-2-144 0,-116 2 160 0,112-3-160 16,-112 3 128-16,118-7-128 0,-57 2 0 0,-61 5 144 15,121-9-144-15,-61 4 0 0,7 1 0 0,-1-1 0 16,0 2 0-16,-66 3 0 0,119-2 0 0,-119 2 0 15,115-4 0-15,-115 4 0 0,123 0 0 0,-62-3 0 16,11 3 0-16,-1 0 0 0,1-2 0 0,1-1 0 0,-2 1 0 16,-4-2 0-16,2-1 0 0,-3-2 0 0,2 4 0 15,2-2 0-15,0 1 0 0,-4-1 0 0,-3 3 0 0,1 0 0 16,-1 1 0-16,-63 1 0 0,106-4 0 0,-106 4 0 16,105-2 0-16,-105 2 0 0,111 0 0 0,-111 0 0 15,105 0 0-15,-105 0 0 0,106 0 0 0,-106 0 0 16,108 2 0-16,-108-2 0 0,105 0 0 0,-105 0 0 15,96 0 0-15,-96 0 0 0,97 0 0 0,-97 0 0 16,89 7 0-16,-89-7 0 0,84 5 0 0,-84-5 0 16,71 6 0-16,-71-6 0 0,65 8 0 0,-65-8 0 15,0 0 0-15,83 12 0 0,-83-12 0 0,0 0 0 16,74 11 0-16,-74-11 0 0,0 0 0 0,64 3 0 0,-64-3 0 16,0 0 0-16,61 0 0 0,-61 0 0 0,0 0 0 0,54-3 0 15,-54 3 0-15,0 0 0 16,0 0 128-16,61-7-128 0,-61 7 0 0,0 0 0 15,54-7 0-15,-54 7 0 0,0 0 0 0,58-12 0 0,-58 12 0 0,47-9 0 16,-47 9 0-16,55-7 0 0,-55 7 0 0,68-3 0 16,-68 3 0-16,77-9 0 0,-77 9 0 0,80-4 0 15,-80 4 0-15,82-5 0 0,-82 5 0 0,85-3 0 16,-85 3 0-16,82-2 0 0,-82 2 0 0,77 0 0 16,-77 0 0-16,70 0 0 0,-70 0 0 0,62 2 0 15,-62-2 0-15,61 0 0 0,-61 0 0 0,0 0 0 0,81 0 0 16,-81 0 0-16,0 0 0 0,71 0 0 0,-71 0 0 0,0 0 0 15,59-5 0-15,-59 5 0 0,0 0 0 0,49-9 0 16,-49 9 0-16,0 0 0 0,0 0 0 0,51-9 0 16,-41 7 144-16,1-5-144 0,-3 6 144 0,1-6-144 15,0-2 192-15,-4 4-192 0,0-4 160 0,2 0-160 16,-5 1 128-16,0-5-128 0,-1 3 0 0,-1-2 0 16,-1-2 128-16,-1 2-128 0,0-2 0 0,2 2 0 15,0-2 0-15,0-4 0 0,-3 1 128 0,1 1-128 0,0-1 128 16,-3-4-128-16,0 0 0 0,-4-2 0 15,-5-3 0-15,0 3 0 0,-2-3 0 0,-1 0 0 0,0 2 0 0,-1-2 0 16,2 1 0-16,-1 3 0 0,1-4 0 0,2 3 0 16,2 4 0-16,2-6 0 15,1 6 0-15,0-3 0 0,1 2 0 0,4-2-176 0,8 3 176 0,-4-2-128 16,0-2 128-16,3 0-192 0,2 1 192 0,1-3-192 16,0 3 192-16,0-4-160 0,2 3 160 0,-2 0-160 15,-1 1 32-15,-2 1 0 0,1 0 0 0,-2 3 0 16,-2 1 128-16,-2 1-128 0,-5 1 128 0,-2 1-128 15,-1 5 128-15,-6-1 0 0,2 1 0 0,-3 2 0 16,1-2 0-16,-3 4-128 0,0 2 128 0,-4-3 0 16,0 3 0-16,-3-2-128 0,0 5 128 0,-4-6 0 0,3 3-128 0,-8 1 128 15,3-1-128-15,-8-1 128 16,2-1-304-16,-6-2 32 0,-1 0 0 0,-7-2 0 16,-2 2-176-16,-7-1-16 0,-5-1-16 0,-9 2 0 31,-6 3 48-31,-2 1 16 0,-4 3 0 0,3 0 0 0,4 3 288 0,0-3 128 0,7 0-128 0,-1 0 128 0,1 2 0 0,2-2 144 15,1 2 0-15,0-4 0 0,2 2-144 0,-3 0-192 16,1-2 32-16,0-1 16 16,-1 3-496-16,-4 0-112 0,-5 0-16 0,-2 0 0 15,-2 5 496-15,4-1 80 0,0 1 32 0,0-3 0 0,-4 3 352 0,1-3 80 0,-1 1 16 0,-3 2 0 16,3-1-16-16,4-1 0 0,5-1 0 0,0-2 0 16,0-2-272-16,0-1 0 15,0-1 0-15,-5-1-144 16,0 2-384-16,2-3-80 0,3 3-16 0,0-4 0 15,2 0 256-15,-1 2 48 0,0-2 16 0,-8 0 0 0,-2 0 304 0,-1 2 0 16,-4 1 0-16,5 2 0 0,6-1 0 0,1-2 0 0,2-2 0 0,2 1 0 16,1 5 0-16,-3-3 0 15,1 1 128-15,0 3-128 0,6-2 0 0,-7 2 0 0,1 0 0 16,-5 0 0-16,2 0 0 0,-10 0-192 16,-2 2 16-16,1 1 0 0,-3-3 48 0,6 4 0 15,-3-3 0-15,8-1 0 0,-3 4 128 0,-3-2 176 0,-1-2-48 0,0 3 0 0,2 2 176 0,1-1 16 16,2 1 16-16,2-5 0 0,1 4-80 0,-4 1-32 15,1 0 0-15,-5-1 0 16,7 1-224-16,-2 2 144 0,2-2-144 0,8-2 128 0,1 3-128 0,-2-3 0 16,5 2 0-1,-7-1 0-15,5 1 0 0,-2 0 0 0,6-1 0 0,2 5 0 0,1-4 0 0,2-2-176 16,2 2 176-16,-2-1-128 0,3 1-64 0,-3 0-16 16,-5-1 0-16,3 5 0 15,-3-4 208-15,5 2-192 0,4-2 192 0,1 4-192 0,-2-4-64 0,1-2-16 16,3 3 0-16,-4-3 0 0,1 2 144 0,-4 1 128 0,0-3-192 15,3 6 192-15,4-4 0 0,0 2 0 0,7-2 160 0,2-1-32 16,-2 1 80 0,3-2 32-16,3 3 0 0,-3-3 0 15,4-1-240-15,-7 3 0 0,2-1 0 0,-4 2 0 16,-4 1-288-16,-1-3-96 0,2 1-32 16,0-1 0-16,3 1 224 0,-3 2 32 0,3-2 16 0,4 4 0 0,-2-1 144 0,5 1 0 15,4 0 0-15,-3-4 0 0,1 2 0 0,2-5 144 0,-2 3-144 0,0-1 160 16,0 1-160-16,1-5 0 0,3 3 0 0,-3 1 0 15,5-3 0-15,1-1 0 0,-2 4 0 0,0-1 0 16,3-1 0-16,-2 3 0 0,-3-1 0 0,2 1 0 0,0-1 0 0,0 3 0 31,-5-6 0-31,0 6 0 0,-3 0 0 0,-4-3 240 16,1 1-48-16,-1 4 0 0,2-6-16 0,0 2-16 16,3 4 0-16,0 0 0 0,4-2-160 0,1-2 0 15,4 0 0-15,0 2 0 0,7 0 0 0,-4-3 0 16,6-4-144-16,-1 3 144 0,3-3 0 0,-4 0 0 0,3 0-128 0,-3-3 128 15,0-1 0-15,0 4 0 0,-2-2 0 16,-4 2 0-16,3-3 0 0,-3 3 0 0,1 0 160 0,0 3-32 16,-3-1 80-16,3 2 32 0,3 1 0 0,-5-2 0 15,5 3-240-15,-1 2 0 0,1-3 128 0,-4-1-128 16,6 3 0-16,0-5 0 0,3 5 0 0,-3-6 0 16,4 3 0-16,-3-1 0 0,6-1 0 0,-7-2 0 15,3 0 224-15,-3 0 0 0,0-2 0 0,-5 1 0 0,1-1 128 0,-3-2 32 16,0 3 0-16,-4-1 0 15,-1 0 32-15,1 2 16 0,2-3 0 0,-1 3 0 0,1 0-80 16,-3 3-16-16,1-3 0 0,2 2 0 16,-3 1-640-16,3 1-128 0,2-1-16 0,3-1-14816 0</inkml:trace>
  <inkml:trace contextRef="#ctx0" brushRef="#br0" timeOffset="44070.75">13036 13539 9215 0,'-7'0'816'0,"2"-2"-656"0,3 2-160 0,4 0 0 16,-2 2 128-16,0-2-128 16,-2 0 192-16,-2 0-64 0,4 3-400 0,-6-1-96 15,4 1-16-15,-3 1 0 16,1-2-432-16,-1 1-80 0,-4 2-32 0,0 4 0 0,-5-4 672 0,2-1 128 0,-3 1 128 0,1-2-192 0,0 3 704 0,0-3 128 31,2 2 16-31,1-1 16 0,2 1 496 0,2-2 112 16,2 3 0-16,0 1 16 0,-4 1-160 0,2-2-48 15,2 4 0-15,0 2 0 0,-4 0-640 0,-3 2-128 16,1 0-16-16,-1 2-16 0,-2 0-96 0,0-1-32 16,2-1 0-16,-5 5 0 0,-1-1 160 0,1-1 16 15,-1-1 16-15,1 1 0 0,0-1 240 0,-1 0 48 16,-1-2 16-16,2 3 0 0,-4 0 80 0,2 1 16 15,-4-4 0-15,2 3 0 0,-2 1-64 0,1-4-16 0,1 3 0 16,2-5 0-16,1 2-32 0,2-2-16 0,3-1 0 16,-1 3 0-16,1-2 80 0,-1 2 32 0,1 2 0 0,0 1 0 15,-1 0-112-15,0-1-32 0,2 5 0 0,-3-4 0 16,4 2-160-16,-3-1-48 0,0-1 0 0,2 1 0 16,3-4-16-16,1 3-16 0,-1-3 0 0,0-2 0 15,4 0-32-15,1-1 0 0,4 1 0 16,0-3 0-16,0 3-96 0,0-3-32 0,0 1 0 0,4-1 0 15,-2 0 64-15,1-1 0 0,1 1 0 0,1-4 0 16,-2 4-80-16,4 0-16 0,0-1 0 16,2-1 0-16,0 4-160 0,1 1 160 0,2-2-160 0,1 8 160 15,-13-18-160-15,0 0 160 0,0 0-160 0,50 71 160 16,-50-71-160-16,0 0 0 0,0 0 0 0,56 87 0 16,-56-87 0-16,0 0 0 0,49 73 0 0,-49-73 0 15,0 0-192-15,52 60 48 0,-52-60 0 0,0 0 0 0,63 52 144 16,-63-52-192-16,0 0 192 0,69 40-192 0,-69-40 192 0,54 17 0 15,-27-8 160-15,-5 2-160 0,4-4 192 0,0-2-48 16,-3 3-16-16,3-1 0 0,-5 0-128 0,4-3 0 16,-1-4 0-16,0 0 0 0,2 0 0 0,1-4 0 15,-1-1 0-15,0-4 0 0,0 1 0 0,-5-3 0 16,3-4 0-16,-1 1 0 0,1 0 0 0,-6-4 0 16,1 1 0-16,-2-4 0 0,-1 5 0 0,-2-3 0 15,0 0 0-15,-2-2 0 0,-5 7 0 0,2-5 0 0,0-2 0 16,-2 0 0-16,1-1 0 0,-3-1 0 0,1 0 0 15,1-1 0-15,-2 0 128 0,0-3-128 0,4-2 128 0,3-3-128 16,-3 6 192-16,3-2-32 0,2-1-16 16,-5 3 0-16,1 3-144 0,-3 2 0 0,-2-1 144 0,-1 4-144 15,-4 1 0-15,-2-2 0 0,0 1 0 0,-5-3 0 16,2 4 0-16,0-2 0 0,-4-2 0 16,-3-2 0-16,3 6 0 0,-1-2 0 0,-2-2 0 0,-1 1 0 15,3 1 176-15,-2-3-48 0,3 4 0 0,2 1 0 16,0-1 32-16,2-1 0 0,0-2 0 0,1-1 0 15,-3 4-160-15,0-4 0 0,0 4 0 0,-1-3 0 16,2 2-576 0,-8 2-160-16,2 5-32 0,-5 1-16816 0</inkml:trace>
  <inkml:trace contextRef="#ctx0" brushRef="#br0" timeOffset="47879.85">2950 1768 6447 0,'-4'-16'576'0,"-1"4"-576"15,3 5 0-15,4 5 0 0,-2 2 1008 0,0-1 80 16,-2-8 32-16,1 0 0 0,-3-3 32 0,2 7 0 15,-1 10 0-15,-6 4 0 0,4 3-896 0,-4 7-256 0,-3 2 128 16,-2 5-128-16,-3 2-208 0,-1 2-112 0,-4 8-32 0,-1-5 0 16,2 2 96-16,-2-4 0 0,2 1 16 0,4-6 0 15,0-2 240-15,1 0 0 0,0-3 0 0,2 5 0 16,0-3 144-16,-1 3 32 0,-1 0 0 0,0 4 0 16,2-2 336-16,-5 8 64 0,0-1 0 0,0 7 16 15,1 0-96-15,-4 7-32 0,-4 3 0 0,3 4 0 16,-1-2-304-16,-1 0-160 15,4-2 160-15,-1-3-160 0,1-2 0 0,2-4 0 0,1-1 0 0,2-7 0 16,6 0 0-16,-2-6-128 16,7-1 128-16,-4-2 0 0,9-3 0 0,-4-6 0 0,4 4 0 0,4-5 0 15,-1 0 192-15,3-3-16 0,-3 1 0 0,4 4 0 16,2-4 480-16,1-2 112 0,4 5 0 0,0-3 16 0,4 4-784 16,-5-1 0-16,5-3 0 0,-1 2-192 15,1-2-176-15,-1 0-16 0,4 0-16 0,2 1 0 16,-4-4-256-16,4 1-48 0,3 2-16 0,3-2 0 15,6 2 80-15,-2 0 32 0,9 3 0 0,0-1 0 0,5 0 448 0,5 1 160 16,2 0 0-16,-1 1-144 0,4-4 144 0,1 3 0 16,-1-3 0-16,-3-2 0 0,4 4 0 0,6 0 0 15,4 1 0-15,5-3 0 0,6-2-208 0,1 0 32 16,3-3 16-16,1-7 0 0,5-2 160 0,3 0-160 16,8-5 160-16,4 3-160 0,6-2 416 0,0-3 64 15,-2-1 32-15,2-1 0 0,3-1 16 0,4 1 0 0,10 4 0 16,-5-4 0-16,-2-5-160 0,-5 5-16 0,5 2-16 0,6 2 0 15,-3 0-176-15,1-4 0 0,-7 1 0 16,0 4 0-16,-2 1 0 0,1 3 0 16,6-2 0-16,-3-5 0 0,-9 2-208 0,6 3 80 0,6 2 128 0,6-7-208 31,1 2-256-31,-6-4-48 0,1-3-16 0,3 7 0 16,2-4-208-16,2 0-32 0,-2-5-16 0,-5 0 0 15,-6 4 208-15,6 1 32 0,8 2 16 0,-8-2 0 0,0-3 384 0,-6 2 144 0,1 6 0 0,4 1-144 16,6 1 144-16,-8-1 0 0,-5-1 0 0,-1 4 128 15,0 5 80-15,0-1 32 0,0 3 0 0,0-2 0 0,-5 0 64 16,-2 0 16 0,4 4 0-16,3 0 0 0,5-4-320 0,-5-5 0 0,0-2 128 0,4 2-128 0,8 2 0 0,2-7 0 15,7-4 0-15,-2-1 0 0,0-2 0 0,4 3 0 16,3 5 0-16,-9-3 0 0,-5-1 0 0,-1 4 0 16,-2 1 0-16,3 6 0 0,0 1 160 0,-8-3-32 15,-8-1 0-15,-1 7 0 16,-7 0-128-16,6 4 0 0,3-1 0 0,-2-5 128 0,-2-1-128 0,-2 1 0 15,4 7 0-15,3-3 0 16,4 2-144-16,-2-8 144 0,0 0 0 0,-5 3 0 0,-4 2 0 0,0 5 0 16,4-3 0-16,-9-1 0 0,-3-2 0 0,-1 0 0 0,1 1 128 15,1 3-128-15,1 3 384 0,1-4-32 0,0-1 0 16,3 0 0 0,-1-4-224-16,3-2-128 0,4 6 160 0,2 0-160 15,3-2 128-15,-6-2-128 0,-2-3 0 0,-3 5 0 0,-1 1 208 0,-2 3-48 16,4-2-16-16,-9 3 0 0,-2-4 160 0,-9 1 16 0,-3 2 16 0,-5-3 0 15,-2 6-336-15,-2-5 0 16,2 1 0-16,-7-1 128 0,-2-2-128 0,-2 0-208 0,-4-2 48 0,1 4 16 16,1-4 16-16,3 2 0 0,-2 0 0 0,6 2 0 15,-3 1 128-15,4 1 176 0,2 3-48 0,-6 1 0 0,-3 1-128 16,-2 1 192-16,0-1-192 0,-7-2 192 0,0 0-192 16,-7-5-256-16,1 3 64 0,-8-7 16 15,-1-1-144-15,-8-4-16 0,-3-4-16 0,-2 1 0 0,-1-4 352 0,-3-2 192 16,1 2-32-16,-6-3 0 15,1 1 752-15,-6-3 160 0,2 1 16 0,-5-1 16 16,-4-2-272-16,0-2-48 0,-1 2-16 0,-4-3 0 0,0-2-448 0,-6-5-80 16,-1-3-32-16,2-4 0 0,0-4-400 0,1-1-96 15,4-8-16-15,4 1 0 16,5-6 304-16,6-5 0 16,4-4 176-16,4-3-176 0,2-5 608 0,2 0 16 15,5-4 0-15,3-1 0 0,1 8-448 0,-1-1-176 16,5 5 128-16,0-1-128 0,4 5 0 0,-4-1-304 0,-4-2 48 15,-1 4 16-15,-3-1 48 0,-3 6 0 0,-6 0 0 0,-2 11 0 16,-7 1 192-16,-2 9 0 0,-7 4 0 0,0 1 160 16,-5 6-160-16,0 5 0 0,-1-2 0 0,-3 3 0 15,-1 4 0-15,-4 0 0 0,4 0 0 0,-4 4 0 16,-1-2-128-16,-4 5-16 0,0 0 0 0,-9 0 0 16,-1 3-96-16,-4 1-16 0,-7-3 0 0,-1 6 0 15,-3-1 64-15,-6-1 0 0,-2 0 0 0,-5 4 0 16,-2-2 192-16,-6 0 0 0,1 3 0 0,-9-3 0 15,-7 2-160-15,-5-2 160 0,-4-2-160 0,1-2 160 0,-4-1 0 16,-6 2 0-16,-3 1 0 0,-3-2 0 0,-7-3-336 16,-4 0 16-16,0 0 16 0,-5-3 0 15,4-2-144-15,-6 1-16 0,-3-1-16 0,-9 0 0 16,2-7-16-16,-1 3 0 0,-4 0 0 0,-6 0 0 16,-6 1 240-16,-3-6 64 0,3 3 0 0,-3-1 0 0,-1 5 16 0,-3-7 16 15,4 0 0-15,-3 2 0 0,0 3 32 0,1-4 0 16,-1-5 0-16,9 4 0 0,1 2 128 0,-3-2 0 15,-12 4 0-15,2-6 0 0,3 5 0 0,-5-1 0 16,-4 4 0-16,1-5 0 0,3 3 0 0,1-2 0 16,-1 8 0-16,0-4 0 0,5-3 0 0,-5 2 0 0,2 6 0 15,-4-6 0-15,0 4 0 0,-5-4 0 16,2 8 0-16,-8-3 0 0,-2 1 0 0,1-3 0 0,3 6 0 0,-6-3 0 16,-6 1 0-16,5 0 0 0,3 2 0 0,-3 0 128 0,-5 0 128 0,4 4 48 15,7-1 0-15,-6 1 0 16,4 1 480-16,-3 0 112 0,4 7 0 0,-8-1 16 15,-5-2-352-15,9 3-80 0,4 2-16 16,-6-7 0-16,0 0-336 0,3-4-128 0,7 9 0 0,-6-6 144 16,-5-3-144-16,1 2 0 0,5 0 0 0,-9-1 0 15,-5-4 0-15,6 0 0 0,4 3-128 0,-12-4 128 16,-5-5-288-16,0 6 16 0,0 9 0 0,-3-4 0 16,-2-5-368-1,-2 7-80-15,2 7-16 0,-7 0-4144 0,-2 4-832 0</inkml:trace>
  <inkml:trace contextRef="#ctx0" brushRef="#br0" timeOffset="91024.88">9136 14406 6447 0,'9'-4'576'0,"-1"4"-576"0,1-3 0 0,-4 3 0 0,1 0 256 0,2 0-48 0,10-2-16 0,11-1 0 15,4 3-192-15,6-4 0 0,-3 4 0 0,-1-1 0 16,-5 1-160-16,-2 1 160 16,1-1-128-16,-8-1 128 0,2 1 320 0,-4-4 128 0,-3 4 48 0,-2 0 0 15,-2 0 576-15,-2 4 112 0,-4-4 32 0,1 1 0 16,-2 3-304-16,-2 1-48 0,-1 2-16 0,2-5 0 31,-4 3-512-31,0-3-96 0,0-1-32 0,-6 3 0 0,3-2-432 0,-6-2-96 0,-3 0 0 0,-4 0-16 31,-1 0-304-31,-4 0-48 0,-2 0-16 0,-3 0 0 16,0 1 448-16,-5-1 96 0,-1 2 16 0,-1 2 0 0,0 1 496 0,0-2 96 0,0 3 32 0,-2 2 0 16,4-3-256-16,-4 4-48 0,3-2-16 0,1-2 0 15,1 1-336 1,1-1-64-16,1-2-16 0,-4 1 0 0,3-2 0 0,-1-1 0 16,2 1 0-16,2-2 0 0,0 0 256 0,3 3-144 15,1-1 144-15,1 0-128 0,7 0 320 0,3 1 64 16,8-1 0-16,-2 0 16 0,6-1 336 0,5 5 64 15,6-3 16-15,2 2 0 0,7 2-80 0,5-5-16 16,5 2 0-16,4 1 0 0,-2 2-320 0,4-6-64 16,-37-1-16-16,77 14 0 0,-43-10-192 0,3 3 0 15,-4-5 0-15,4 3 0 0,-8-5 0 0,4 3 224 0,0-3-16 16,1 0 0-16,0-3 544 0,1-2 96 0,0 3 32 0,-3-5 0 16,2 2-16-16,-6-2 0 0,2 1 0 0,-7-2 0 15,1 3-480-15,-5-1-112 0,0-1-16 0,-3 2 0 16,-4 2-256-16,-1-3 0 0,-3 1 0 0,1 0-144 31,0-2-240-31,-6 2-32 0,2-2-16 0,-1 0 0 16,-2 0-464-16,-4-2-112 0,2 4-16 0,-4 0 0 0,-4-2 128 0,-6 2 32 15,0 1 0-15,-7-1 0 0,0 3 192 0,-2 2 32 16,-6-2 16-16,1 2 0 0,-3 2 368 0,-1 0 80 0,-3 3 16 0,0-1 0 0,4 1 432 16,-2 2 96-16,0 1 16 0,-2 1 0 0,4 2-64 0,-4-3 0 15,0 6 0-15,4-2 0 0,-1 2 0 0,3-1-16 16,2-3 0-16,5-1 0 0,3 1-48 0,6-3 0 15,1 0 0-15,4-2 0 0,6 1 128 0,2-3 0 16,0 2 16-16,5-1 0 0,-2 1 64 0,6-5 16 16,5 5 0-16,-2-3 0 0,8-2-96 0,-3 0 0 15,0-2-16-15,3-3 0 0,4 0 16 0,0 1 16 16,2-4 0-16,1-1 0 0,-3 4 80 0,0-4 16 16,1 4 0-16,-3-1 0 0,1-1-160 0,-5 7-16 15,-1 0-16-15,-8 4 0 0,-4 1-128 0,-10 9-32 16</inkml:trace>
  <inkml:trace contextRef="#ctx0" brushRef="#br0" timeOffset="133853.65">1151 2785 9215 0,'-8'-5'816'0,"-3"5"-656"0,4 0-160 0,2 0 0 0,0 0 320 0,-4 3 16 16,-12-3 16-16,-10 2 0 0,-9 2-352 0,-7 3 0 15,5-6 0-15,2 6-128 16,5-5-240-16,4 3-32 0,6-3-16 0,6-2 0 0,3 0 928 0,8 0 192 16,6-4 48-16,2 1 0 0,3 3 896 0,8-3 176 15,3 1 32-15,7-3 16 0,1-2-32 0,5 3-16 16,-1-3 0-16,5-2 0 0,4 2-352 0,0-1-64 16,5-1 0-16,-4 2-16 0,-1 0-624 0,4 2-128 15,4 0-32-15,2-2 0 0,-1 5-352 0,0-5-64 16,3 5 0-16,0-5-16 0,0 6-176 0,-2-6 0 15,-5 5 0-15,-2-2 0 0,3-1 0 0,-1 2 0 0,3-3 0 0,6-2 0 16,2-1 0-16,1-3 0 0,4 1 192 0,1-1-64 16,2 3 160-16,1-1 32 0,-1 0 0 0,-3 3 0 15,-2 0-192-15,-6 1-128 0,-4 1 144 0,-4 2-144 16,-5-1 0-16,-4 2 0 0,-3 2 0 0,-3-3 0 16,-3 3 0-16,-3 3 0 0,-1-3 0 0,-3 2 0 15,-4-2 0-15,1 4 0 0,-3-1 0 0,0-1 0 16,-4 5-192-16,0-5-48 0,2 5 0 0,-4-6 0 15,3 6-304-15,2-1-64 0,-2-1-16 16,2 0 0-16,3-2 128 0,1 3 32 0,4 2 0 16,6-1 0-16,3-1-416 0,4-1-80 0,6-5 0 0,0 0-16 15,2 0-880-15,-4-2-160 0</inkml:trace>
  <inkml:trace contextRef="#ctx0" brushRef="#br0" timeOffset="134281.29">2471 2282 12895 0,'-18'-11'1152'0,"8"4"-928"0,1 6-224 0,6 1 0 15,3 1 848-15,-6-1 128 0,-2-1 32 0,-10-5 0 16,-4 3-1264-16,1-1-240 0,7 8-48 0,-4-2-16 16,10-1-1232-1,-1 1-240-15,0-2-48 0,4 4-16 0,1-3 2096 0,1-1 352 0,1 0 96 0,2 0 32 16,5 4 1728-16,-1-1 352 0,6 3 64 0,4 2 0 16,4 3-240-16,6-1-48 0,-24-10-16 0,61 28 0 0,-61-28-768 0,77 31-144 15,-77-31-48-15,92 40 0 0,-40-22-992 0,-1 3-208 16,5-2-32-16,-6-2-128 0,1 1 0 0,-6-1-224 15,-45-17 16-15,92 38 0 16,-92-38-176-16,81 37-48 0,-81-37 0 0,66 35 0 0,-66-35 240 0,0 0 64 16,64 54 0-16,-64-54 0 15,0 0 128-15,0 0-160 0,0 0 160 0,9 90-160 0,-26-67 160 0,-4 0 0 16,-5-1 0-16,-9 8-128 16,-7-2 128-16,-7 7 224 0,-8 0-48 0,-8-1-16 15,-5 3-160-15,-6 5 0 0,-6 0 0 0,-4 6-12992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2:4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19975 3794 11055 0,'-7'0'976'0,"2"3"-784"15,1-1-192-15,2-2 0 0,1 3 128 0,-1-3-128 16,-7 4 176-16,1 1-176 16,-6 0-320-16,1 2-192 0,-1-2-16 0,6-1-16 0,3-2 544 0,1 1 192 0,4-3 0 0,-3 0 0 15,3 2 1088-15,0-2 192 16,-2 2 64-16,2-1 0 0,0 3-32 0,0-1 0 0,5 3 0 0,-5-1 0 16,2 3-592-16,5 1-112 0,-2 0-32 0,4 1 0 15,5 1-544-15,3-3-224 0,4-1 176 0,5-3-176 16,2 1 0-16,3-5 0 0,4 4-128 0,4-8 128 15,2 2 128-15,1-1 128 0,2-2 16 0,1-1 16 16,-1 0 400-16,4 0 80 0,3 3 0 0,5-1 16 16,-2-1-176-16,5 5-32 0,4-5-16 0,-2 5 0 15,1-4-352-15,-2 3-64 0,6-3-16 0,-2 1 0 16,-1 3-128-16,2-6 0 0,1 6 0 0,0 0 0 16,-3 0 0-16,-1 0 0 0,-4 6 0 0,-2-3 0 0,-2 2 352 0,-2 4 32 15,-5 3 16-15,4-1 0 0,-3 1 80 0,5 2 16 16,-1 2 0-16,5-3 0 0,3 1-288 0,8 4-48 15,-6-4-16-15,5-6 0 0,-1 1-144 0,0 0 128 16,4-2-128-16,-2-2 128 0,-2 0-128 0,4 1 0 16,5-3-192-16,-4 2 192 15,2-1-784-15,-1-4-48 0,-3 0 0 0,-2 0-8656 16,-1 3-1744-16</inkml:trace>
  <inkml:trace contextRef="#ctx0" brushRef="#br0" timeOffset="2804">8432 4346 6447 0,'3'1'576'0,"1"1"-576"0,-2-2 0 0,-1 5 0 16,-1-1 320-16,0 1-32 0,0 4-16 0,0 5 0 15,-3 7-800-15,-6 1-176 0,-5 10-16 0,-7-3-16 0,-5 1 304 0,-2 1 64 16,-6 4 16-16,-1 0 0 0,-5 3 784 0,-4 1 144 15,4-1 48-15,-4-5 0 0,4 0 384 16,4-5 80-16,6 3 0 0,0-1 16 0,6-2 48 0,3 1 16 16,4-1 0-16,3 2 0 0,5-1-208 0,0 3-32 15,6-4-16-15,3 1 0 0,5-1-560 0,2 3-112 16,4-1-32-16,1-4 0 16,0 0-208-16,-2 0 0 0,4 1 0 0,2-3 0 0,-6 2-144 0,3 0 144 0,-1-3 0 15,-3 1-144-15,-1-5 144 0,1-1 0 0,0 3 0 16,-2-2 0-16,5-2 0 0,-3 6 0 0,-1-6 144 15,3 4-144-15,1-2 304 0,2-1-48 16,3 4-16-16,4-1 0 0,-21-21-48 0,0 0 0 0,0 0 0 0,80 87 0 16,-80-87 96-16,0 0 16 15,75 63 0-15,-75-63 0 0,0 0-160 0,89 58-16 0,-89-58-128 0,0 0 192 16,113 48 96-16,-69-35 16 0,8-8 0 0,6-2 0 16,1-3 128-16,7-5 16 0,6-2 16 0,3-2 0 15,1 1 32-15,1-1 0 0,-7-1 0 0,-2-3 0 16,-2 1-48-16,7 2 0 0,-1-4 0 0,6-2 0 15,2 6-192-15,-5-6-32 0,3 2-16 0,-6 0 0 0,-1-3-32 16,-1-1-16-16,-4 6 0 0,-3-2 0 0,7 4-32 16,-4-1 0-16,0 4 0 0,-5 0 0 0,-3 2-128 15,-8 2 0-15,-3-3 0 0,-3 3 0 0,-4 3 0 0,3 0 0 16,-2 0 0-16,2 0 0 0,2 0 0 0,1 3 0 16,9-3 0-16,3 6 0 0,3-6 0 0,2 0 0 15,6 0-144-15,-9 0 144 0,1-6-160 0,0 1 32 16,-4 0 0-16,1-2 0 0,3 5-128 0,-4 0 0 15,2 2-16-15,2 4 0 0,0-4 272 0,-1 3 0 16,-3-3 0-16,-1 0 0 16,-2-3 0-16,2 3 128 0,3 0-128 0,2 0 144 0,0 3-144 0,0-1 0 0,7 2 144 15,2-1-144-15,-4-1 0 0,-4-4 0 0,-4-1 0 16,-2-1 0-16,-7-1 0 0,3 1 0 0,-7 3-144 16,4-3 144-16,0 4 0 0,-1 0 0 0,5 0 0 0,-1 0 0 15,2 0 304-15,2-1-32 0,-4 1 0 0,2-4 0 16,-2-1-48-16,-1-2-16 0,1 2 0 0,0-1 0 15,1-1-208-15,-4 6 0 0,-4-3 0 0,2 4 0 16,-5-3 0-16,-2 3 0 16,2 0 0-16,-7-2 0 0,1 2 0 0,-5-4 0 0,-1 4 0 0,-7 0 0 15,3-1 0-15,-7-1 0 0,2 2 0 0,-4-2 0 16,1-1 0-16,-4 3 0 16,-2 0 0-16,-3-2 0 0,-4 2 0 0,4-2 0 0,-8 1 0 0,6-5 0 15,-5 5 0-15,2-5 0 0,-1 3 0 0,-1-4 0 0,0-2 0 0,-1-3 0 16,3 0 192-16,-3-6-48 0,1-1 48 0,-2-7 16 15,2 0 0-15,1-5 0 16,-1-6 48-16,2-6 0 0,-1-4 0 0,2-2 0 16,1-4-32-16,1-1 0 0,3 0 0 0,2-1 0 0,-1 4-80 0,1-1-16 15,-3 3 0-15,-1 2 0 0,1-2-128 0,0 4 0 16,-4-2 0-16,0-2 0 16,4 4 0-16,1-2 0 0,4 7 0 0,-3 2 0 15,4-2 0-15,1 5 0 0,2-2-144 0,2 6 144 16,-2 1 0-16,-1-1-160 0,-3 5 160 0,4 0-128 15,-4 1 128-15,-2 1 0 0,-3 1 0 0,-4 6-128 16,-2 3 128-16,-3 2 0 0,-8 1 0 0,-5-1 0 16,-1 7-192-16,-8-2 64 0,-11 2 0 0,-4 5 0 15,-3 0-272 1,-7 0-48-16,-2 3-16 0,-5 2 0 0,-7 2 208 0,-2 0 64 0,-3 0 0 0,-4-2 0 16,-4 1 320-16,-5-6 64 0,-1 3 0 0,0-3 16 15,3 4 96-15,-7 1 16 0,-3 0 0 0,-5 0 0 0,-4 2-64 0,-3-5 0 16,-6 0 0-16,2-4 0 0,2 4-256 15,-3 3 0-15,1 0 0 0,-12-1 0 0,0-8 0 0,-2 2 0 16,6-4-192-16,-1 4 192 0,2 0-352 0,-5-5 32 16,-3-2 0-16,3-3 0 0,7 0 144 0,0 2 48 15,-5-4 0-15,-8 1 0 0,-2-1 128 0,-8 2 0 16,2 7-144-16,-7 2 144 0,-5 6-304 0,-7 2 16 16,0 4 0-16,-13 10 0 0,-4 7 16 0,-13 7 0 15,-10-1 0-15,-4 10 0 16,-1 5-592-16,-11 7-112 0,-5-2-32 0,-6 5-6624 15,-8 4-1328-15</inkml:trace>
  <inkml:trace contextRef="#ctx0" brushRef="#br0" timeOffset="5135.68">30639 2233 9215 0,'-8'-5'816'0,"-1"1"-656"0,4 1-160 0,3 3 0 0,2 2 2720 0,2-1 512 15,0 5 96-15,-2-3 32 0,0 6-2416 0,0 3-496 16,-2 2-80-16,-2 0-32 16,-4 3-720-16,-1-3-160 0,-5 2-32 0,-3-2 0 0,-1 0 224 0,-5 1 32 15,1 1 16-15,1-4 0 0,3 2 1040 0,-2 0 208 16,0-2 32-16,-2 4 16 0,4-2 224 0,-4-4 32 16,3 8 16-16,-1-4 0 0,-2 1-288 0,-1-1-48 0,2 4-16 0,-7 1 0 15,4 0-416-15,-4 4-96 0,-5-1-16 0,0 1 0 16,-2 0-240-16,-3 1-144 0,-3-1 160 0,0-1-160 15,-3 6 0-15,1-4 0 16,-5 4 0-16,0 2 0 0,-1-2 0 0,-2 3 0 16,-1-3 0-16,0-4 0 0,-2 3 0 0,2-5 0 0,-3 4 0 0,5-1 0 15,5-1 0-15,-1 0-128 0,3 1 128 0,3 1 0 16,1 0 0-16,8 4 224 0,0-4-16 0,4 2 0 16,3-2 64-16,5 0 16 0,5-3 0 0,5-2 0 15,9-2-96-15,0-2 0 0,5-3-16 0,8-2 0 16,2 2 80-16,10-5 32 0,3 5 0 0,10-5 0 0,6-6 192 0,4 6 32 15,5-2 16-15,6 0 0 0,5 1-208 0,8-1-64 16,-1-1 0-16,8-1 0 16,-8-5-256-16,1 0 0 0,1-2 0 0,-4-1 0 15,-2 3 0-15,4 3 0 0,-1 2 0 0,-2 0 0 0,1 2 0 0,-8-1 0 16,-5-1 0-16,-5 0 0 16,-6-1 0-16,-1-1 0 0,-4 2 0 0,-9 1 0 15,-1 1 0-15,-11-2 0 0,-3 3 0 0,-6-2-144 0,-3 2 144 0,-7 5-208 16,-4 0 80-16,-4 1 128 15,-10 9-464-15,-10 5 16 0,-5 3 16 16,-8 4 0-16,-7 3 144 0,0 1 32 0,-13 8 0 0,-6-2 0 0,-4 9-16 0,-4-5 0 16,-5 0 0-16,2-6 0 0,-1 8 16 0,2-4 16 15,-1 0 0-15,1 1 0 0,4 5 240 0,-2-4 0 0,6-1 144 0,2 5-144 16,8-3 576-16,-2 2 32 0,7 1 0 0,5-1 0 16,6-7-32-16,3-1 0 15,5-1 0-15,3-3 0 0,6-1-192 0,4-6-32 0,6 1-16 0,5-4 0 16,5-4-160-16,6-26-48 15,0 0 0-15,0 0 0 0,41 89 48 0,-41-89 0 16,68 35 0-16,-19-25 0 0,7-1 16 0,15-4 16 0,15-5 0 0,16-5 0 0,19 2-208 16,6-6 176-1,7-2-176-15,4 6 160 0,-2-2-160 0,3 5 0 16,-1 2 0-16,-2 2 0 0,-4 7-448 0,6 0-128 16</inkml:trace>
  <inkml:trace contextRef="#ctx0" brushRef="#br0" timeOffset="21615.99">4126 5514 6447 0,'-10'2'576'0,"1"0"-576"0,4-2 0 0,5 0 0 16,0 0 1152-16,-4 0 112 0,-6 5 16 0,-2-1 16 16,-4-1 496-16,0 2 112 0,4 1 16 0,0-3 0 15,1 2-576-15,3-1-128 0,2 1 0 0,3 2-16 16,3-2-304-16,-4 0-48 0,8 1-16 0,-2 1 0 15,5-2-560-15,1 2-112 0,1 0-32 0,1 0 0 16,6-2-128-16,-5 0 0 0,3-1 0 0,-4 1 0 0,4 2-192 0,-5-5 192 0,-4 5-192 0,4-2 192 16,-6 0-192-16,2 0 192 0,1-1-160 0,-3 1 160 15,2 4 0-15,-1-1 0 0,-1 5 128 0,2-1-128 16,1 2 576-16,-1 3 16 0,2 2 0 0,-2 2 0 16,-5-21-16-16,0 0 0 15,14 80 0-15,-14-80 0 0,0 0-256 0,12 98-64 0,-12-98-16 0,9 64 0 16,-9-64-112-16,0 0 0 0,19 89-128 0,-19-89 192 15,0 0 64-15,0 0 16 0,58 71 0 0,-58-71 0 16,0 0 208-16,0 0 32 0,87 30 16 0,-66-26 0 16,1-3 224-16,-1 5 32 0,7-3 16 0,-5 0 0 0,3-1-224 0,-3-2-64 31,1 4 0-31,4 1 0 0,0-2-320 0,0 1-64 0,3-2 0 0,0 3-128 16,-31-5 0-16,58 12 0 0,-58-12 0 0,59 14-144 0,-59-14 0 0,0 0 0 15,82 17 0-15,-56-17 0 0,0 4 16 0,2-4 0 31,2-4 0-31,1 4 0 0,1-1 128 0,-1-3 0 0,7 4 0 0,-1-2-128 16,1 1 128-16,4-1 0 16,2-2 0-16,3 4 0 0,1 0 0 0,3 0 0 0,1 0 0 0,0-1 0 15,-3-1 0-15,0-5 0 0,0 0 0 0,0 2 0 0,1-4 0 0,-3 0 0 0,0 6 0 16,0-2 0 0,2 1 0-16,-4-1 0 0,2 5 0 0,-1-3 0 0,-3 3 0 0,-1 0 0 0,0 0 0 0,-2 0 0 31,-3 0 0-31,3-6 0 0,0 6 0 0,2-1 0 15,-1-1 0-15,7 0 0 0,0 2 0 0,5 0 0 16,-1 2 0-16,4-2 0 0,8 3 0 0,-3-3-128 16,5 0-48-16,-6 0 0 0,-3-5 0 0,2 0 0 15,4-2-112-15,-4 2-32 0,6 1 0 0,1 1 0 16,4 1 128-16,-2-2 32 0,3 4 0 0,-3 0 0 16,-5 0 160-16,-2-5 0 0,2 5 0 0,-2 0 0 15,-4 4 0-15,6 1 0 0,1 0 0 0,4 4 0 16,4 0 0-16,1-4 0 0,-3-2 0 0,1-3 0 0,-5 0 0 0,0 0 0 15,1 0 0-15,-1 0 0 0,4 6 0 0,1-3 0 16,4 0 0-16,-4-1 0 0,-1 2 0 0,-4-1 0 16,2-3 0-16,-3-3 0 0,-3 6 0 0,3-1 0 15,3-2 0-15,2 3 0 0,-1 3 0 0,-1-6 0 16,-3 0 0-16,-3 0 0 0,-1 0 0 0,-1-2 0 16,-1-2 0-16,-2 4 0 0,6-3 0 0,-2 3 0 15,5 0 0-15,1-2 0 0,4-1 0 0,-5-3 0 16,0 0 0-16,-3-1 0 0,2-2 0 0,-3 2 0 15,1 3 0-15,2 3 128 0,1 2-128 0,2-1 0 0,0 4 128 16,-4-4-128-16,-3 3 0 0,-3-1 144 0,-2-2-144 0,-4 0 0 16,-2 2 0-16,3 0 0 0,-5 1 0 0,1 2 0 15,3 1 0-15,-3-3 0 16,9 2-144-16,-6-1 144 0,0-4 0 0,-1 0 0 0,-4 3 0 0,2-1 0 16,-1-2 0-16,1 3 0 0,-2 3 0 0,2-3 0 15,0 2 0-15,0 4 0 0,0 3 0 0,3-3 0 16,-52-9 0-16,97 19 0 0,-46-10 0 0,-51-9 0 15,92 17 0-15,-45-8 0 0,-47-9 0 0,89 17 0 16,-42-8 0-16,2 0 0 0,2 0 0 0,1 1 0 0,2 0 0 0,2 1 128 16,-4-2-128-16,2-1 0 0,-5-3 0 0,-2 4 0 15,2-2 0-15,-4-2 128 0,2 6-128 0,-4-2 0 16,5-1 0-16,-1 1 0 16,-47-9 0-16,95 21 0 0,-44-12 0 0,1-4 128 0,2 4-128 0,2-1 192 15,-4-1-64-15,2 2 0 0,-1-2 0 0,-1-4 16 16,2 3 0-16,-2-3 0 0,2 6-16 0,0-6-128 15,-2-1 192-15,1 3-64 0,-1-1-128 0,-1 1 0 16,1-2 0-16,-5 4 128 0,-2-1-128 0,-1-1 0 0,-44-5 0 16,76 12 0-16,-37-7 0 0,-1-1 0 0,2 1 0 0,0-2 0 15,0 3 0-15,4-3 0 0,-2 2 0 0,5-1 0 16,0 1 0-16,-2-1 0 0,0 1 0 0,-3-2 0 16,0-1 0-16,-4 3 0 0,3-3 0 0,-7 0 0 15,3-2 0-15,-2 0 0 0,0 0 0 0,-4 0 0 16,-1-2 0-16,1 0 0 0,-5-3 0 0,2 3 0 15,-2-1 0-15,2-2 0 0,-2 1 0 16,0-1 0-16,-1-2 0 0,-1 2 0 0,1 1 0 0,-3-1 0 0,1 1-128 16,-2-1 128-16,1 2 0 0,-4 1 0 15,-1-1 0-15,1-1 0 0,-4-1 0 0,-2 3 0 16,-2-5 0-16,2 4 0 0,-3-3 0 0,-4 1 0 0,1 0-128 0,-3-2 128 16,1 2 0-16,-3 0 0 0,3-2 0 0,-2 1 0 15,-1-2 0-15,-1-1 0 0,2 4 0 0,-2-4 0 16,4 2 0-16,-4-3 0 0,0 1 0 0,1 0 0 15,1-1 176-15,0-2-176 0,1-2 144 0,1-2-144 16,1-2 128-16,0 3-128 0,0-3 0 0,2-2 0 16,-1 2 0-16,2-1 0 0,-2 0 0 0,-1-4 0 15,2 6 0-15,-2-6 0 0,0 0 0 0,2-3 0 16,-3 4 0-16,1-4 0 16,-5 3-320-16,2 0 16 0,1-1 0 0,-6-1 0 0,3-1 176 0,-2 2 128 15,2 1-192-15,-5 4 192 0,3-2 0 16,0 4 0-16,2 3 0 0,0 0 0 0,2 2 160 0,1 0-16 15,3 1 0-15,1-1 0 0,-2 3-144 0,4-3 0 0,-1-2 0 0,3 0 0 16,-3 0 0-16,-1-1 0 0,2 1 0 0,-5 0 0 16,-3 0 0-16,3-2 0 0,-4 0 0 0,0 1 0 15,0 1 0-15,-4-4 0 0,4 4 0 0,-3-1 0 16,1-4 0-16,2 5 0 0,-5-2 0 0,1-1 0 16,4 1 0-16,-5 0 0 0,2-1 0 0,3 1 0 15,-4-1 0-15,2 1 0 0,2 2 0 0,-1 0 0 16,1 0 0-16,-2-1-192 0,-3 1 32 15,1 1 16 1,-4 0-304-16,2 0-48 0,-6 3-16 0,-2-2 0 0,0 3 64 0,-3 0 0 0,-1 4 0 16,-3 0 0-16,-1 1 448 0,1 3-144 0,2-1 144 0,-7 2 0 0,3 2 0 15,-1-2 0-15,-3 1 0 0,0-1 0 0,0 4 0 16,0-2 128-16,-3-2-128 0,0 3 0 0,2-3 320 0,-3-3 0 16,1 3 0-16,3-2 0 0,0-2 80 0,1 3 16 15,-3-1 0-15,4-3 0 0,-4 3-208 0,1-2-32 16,2-1-16-16,-6-2 0 0,3 4-16 0,-3-2 0 15,3-1 0-15,-4 1 0 0,3 2-144 0,-7-1 128 16,2-1-128-16,-3 1 128 16,1 4-128-16,-3-1 0 0,2-3 0 0,-2 4 0 0,0-2-160 0,-2 1 160 0,4-5-208 15,-1 5 80-15,-1-1-32 0,0 0 0 16,-2-1 0-16,1 1 0 16,1 2 160-16,-4-2 0 0,0 2 0 0,-4 0 0 15,1 0 0-15,1 2 0 0,-3 0 0 0,4-2 0 0,2 0 0 0,-1 3 0 16,4-3-144-16,-4 0 144 15,1 2-176-15,3-4 48 0,0 2 0 0,-4 0 0 0,4 0 128 0,0 0-128 0,-4 0 128 0,-1 0-128 0,2 2 128 16,-1-2 0-16,-1 2 0 0,1-1 0 16,1 3 0-16,-1-2 0 0,4 1 0 0,2 1 0 15,-1-3 0-15,1 3 0 0,3-4 0 0,0 0 0 16,4 3-256-16,-1-1 16 0,1-2 16 0,0 0 0 0,1-2-32 0,-1 2-16 31,-4-3 0-31,3 3 0 0,1 0 272 0,-4 0-128 0,0 0 128 0,4 0 0 0,-4 0 0 0,0 0 0 16,0 0 0-16,-1 0 0 0,-2 3 0 0,1-1 0 15,-3-2-128-15,0 4 128 0,0-4 0 0,1 0 0 32,-4 3 0-32,3-1 0 0,-6-2-320 0,3 3-16 15,-1-3 0-15,1 0 0 16,3 0-80-16,0-3-16 0,3 1 0 0,-1-1 0 0,3-1 304 0,0-1 128 16,-2 1-128-16,2-1 128 0,-5 2 0 0,0-3 0 0,-3 3 0 0,-3-2 0 15,-1 3 0-15,-7 2 128 0,2 0-128 16,-4 2 0-16,2-2 0 0,0 3 144 0,2 1-144 15,0-3 0-15,3 5 0 0,-3-3 0 0,3 1 0 0,4-3 0 16,-4 3 0-16,2-4 0 0,1 3 0 0,-2-1-144 16,1-2-144-16,1 0-32 0,3 0 0 0,3 0 0 15,0 4 320-15,-2-8-192 0,2 4 192 0,-4 0-160 16,2 4 160-16,-1-4 0 0,-6 0 0 0,4 0 128 16,-2 3-128-16,-2-1 0 0,-5 1 0 0,1 3 0 15,1-1 0-15,0-2 0 0,1 6 0 0,3-4 0 16,1-1 0-16,-2 3 0 0,2-2 0 0,1 0-128 0,-1 0-176 0,0 2-16 15,0-2-16-15,-5 1 0 0,1-1 32 0,1-2 16 16,-1 1 0-16,3-1 0 0,1 3 288 0,1-1 0 16,3-2 0-16,-6 3 0 0,0-1 0 0,-1-2 0 15,1 6 0-15,-2-4 144 0,-1 4-144 0,-6-6 160 16,1 3-160-16,-1-1 160 0,1-2-160 0,1 3 0 16,2-3 0-16,0 2 0 0,5-1 0 0,2 1 0 15,0-2 0-15,5 3 0 0,-1-3 0 0,3 1 0 16,-4-3 0-16,1-1 0 0,1 0 0 0,-2 0 0 15,1 0 0-15,-3-1 0 0,3 2 0 0,-1-1 0 0,4 0 0 16,-2 4 0-16,1-4 0 0,-3 5 0 0,0-1 0 0,1 1 0 16,1-2 0-16,-2-1 0 15,1 1 0-15,-2 1 0 0,1-2 0 0,-5-2 0 16,0 1 0-16,6-1 0 0,3 2 0 0,-4 2 0 0,-3 1 0 0,2 0 0 16,0 4 0-16,1-2 0 0,0-2 128 0,4 0-128 15,-3 4 0-15,3-4 0 0,0-1 0 0,-7-4 0 16,3 3 0-16,2-3-144 0,-1 2 144 0,3-4 0 15,-1 2 0-15,3-3 0 0,2 3 0 0,-3 0 0 16,3 0 0-16,1 3 0 0,0-1 0 0,-2 0 0 0,4-2 0 16,-2 1 0-16,2-1 0 0,-2 0 0 0,1 0 0 0,-5 0 0 15,3 0 0-15,-5 0 0 0,1 0 0 0,2 0 0 16,1 0 0-16,3 0 0 0,-5 0 0 0,3 0 0 16,1 6 0-16,-2-5 0 0,-1 1 0 0,1 3 0 15,2-1 0-15,1 3 0 0,2-6 0 0,-3 5 128 16,4-6-128-16,0 0 0 15,1 0 0-15,-1 0 0 0,-1-2 0 0,1-2 0 0,1 3 0 0,1-3 0 16,-3 1 0-16,4-1 0 0,-1 3 0 0,1-3 0 16,2 4-128-16,-4 0 128 0,2 0 0 0,2 0 0 15,-5 0 0-15,1 4 0 0,2-3 0 0,2 1 0 0,-5 0 0 16,1-2 0-16,1 0 0 0,-3 0 0 16,1 0 0-16,-4 0 0 0,0 0 0 0,-1 0 0 0,-3-2 0 0,1 2 0 15,3-2 0-15,0 1 0 16,0-3 0-16,0 4 0 0,4 0 240 0,-4 4-48 0,0-4-16 0,-1 1 0 15,-3 3 96-15,3-1 32 0,-8 2 0 0,-1 1 0 16,-4-3-160-16,-3 2-16 0,0-1-128 0,-4-4 192 16,0 3-192-16,0-1-288 0,2 2 64 0,-7 1-12320 15</inkml:trace>
  <inkml:trace contextRef="#ctx0" brushRef="#br0" timeOffset="42162.64">8390 9919 911 0,'-7'-1'0'0,"2"-3"0"16,0 4 0-16,1 0 0 0,1 0 1056 0,1 0 128 0,-7 0 32 0,-3-2 0 15,-7 2 352-15,-11 0 80 0,-6 0 16 0,-3 2 0 16,3-2-1296-16,-3 0-368 0,3 5 144 0,-4-5-144 31,7 4-528-31,1-1-176 0,4-3-48 0,6 0 0 0,3-3 1072 0,3 3 224 0,4-4 32 0,0 3 16 16,3-3 688-16,2 1 144 0,3 1 32 0,-1-2 0 15,2 1-288-15,3-2-48 0,-4 5-16 0,4-2 0 16,0 2-160-16,0 0-48 0,4 0 0 0,-4 0 0 16,0 0-160-16,5 0-32 0,2 2-16 0,3 1 0 15,3-1-496-15,4 0-192 0,-3-1 176 0,5-1-176 16,5 6 304-16,-1-3-48 0,7 1 0 0,6-3 0 15,-1 3 160-15,5-1 32 0,4 2 0 0,5 1 0 16,-1 1-64-16,5-6-16 0,-5 5 0 0,5-5 0 0,1 1-64 16,3-4-16-16,1 1 0 0,4-5 0 0,5 5 192 0,6-6 32 15,7 1 16-15,-2 3 0 0,-1 1 0 16,-2-1 0-16,-2-1 0 0,-1 4 0 0,-1 0-272 0,4 0-64 16,-2 4-16-16,2-4 0 0,0 5-176 0,-2-5 160 15,-6 7-160-15,1-5 160 0,-4-2-32 0,2 0 0 16,2 0 0-16,4 0 0 0,-4 3 64 0,0-3 0 15,3 0 0-15,-10 0 0 0,-4 4 64 0,1-3 32 16,-7-1 0-16,1 0 0 0,-3 4 48 0,-1-4 16 16,-1 2 0-16,2-2 0 0,-3 0-96 0,1 0 0 15,1-2-16-15,-2-2 0 0,1-1-240 0,-5 0 0 0,-1-2 128 0,-1-2-128 16,1 2 0-16,-5-1 0 16,2-1 0-16,-3 0 0 0,2 0 0 0,1 1 0 0,-5-1 0 0,0 0 0 15,2 4 0-15,-3-2 0 0,3 2 0 0,-4 0 0 16,0 1 0-16,-1-1 0 0,1 1 0 0,1 1 0 15,-4-2 0-15,1 1 0 16,-3-1 0-16,-3 0 0 0,3-2 0 0,-9 2-128 0,3-1 128 0,-5-1 0 16,-1 2 0-16,-5-3 0 0,1 4 0 0,-3-1 0 15,-3 3 0-15,1-1 0 0,-5-1 0 0,0-1 0 0,0 1 0 16,-5 3 176-16,3-3-32 0,0 1 0 0,-5 1 48 0,0-2 0 16,-1 1 0-16,-1-2 0 15,0 3-192-15,1-5 0 0,-5 5 144 0,1-1-144 0,2-1 0 0,-4-1 144 16,2 0-144-16,-2-2 0 15,1 5 176-15,0-5-176 0,0 2 160 0,-1 2-160 0,0 1 176 0,-3-5-176 16,1 5 192-16,1-1-192 0,-3-1 0 16,-3-1 0-16,2 1 0 0,2-1 0 0,-6 2 0 0,2-3 0 15,4 3 0-15,-6-2 0 16,6 0 0-16,-6 1 0 0,6-1 0 0,-4 1 0 0,2-1-160 16,-2 5 16-16,3-3 0 0,-8 3 0 15,3 0-432-15,-8 0-96 0,1 3-16 0,-10 11-17040 0</inkml:trace>
  <inkml:trace contextRef="#ctx0" brushRef="#br0" timeOffset="43254.67">14109 8529 1839 0</inkml:trace>
  <inkml:trace contextRef="#ctx0" brushRef="#br0" timeOffset="43665.96">13933 8634 911 0,'-19'5'0'0,"3"-1"0"15,6-3 0-15,-4 5 0 0,7-3 768 0,-2 0 64 16,-1 1 0-16,-7 3 16 0,-15 5 448 0,-11 2 96 16,-4 7 16-16,5 0 0 0,-2-2-784 0,6 4-160 15,1-2-16-15,6-2-16 0,-2 3-432 0,1-1-304 0,4 0 48 0,2-2 16 16,0 6 64-16,4-3 16 16,-1 1 0-16,0 3 0 0,2 0 416 0,4 0 96 0,-6 2 16 0,6-2 0 15,-1 4 128-15,1-2 16 0,3 1 16 0,5-1 0 16,4 2-272-16,5-30-64 15,0 63-16-15,0-63 0 0,16 71-176 0,-16-71 0 0,29 84 0 0,-29-84 0 16,35 83-208-16,-35-83-32 0,0 0 0 0,77 93 0 16,-77-93-48-16,66 47-16 0,-66-47 0 15,73 36 0-15,-73-36 432 0,84 32 64 16,-39-20 32-16,2-7 0 0,2 4 128 0,0-4 32 0,3-5 0 0,-1 3 0 0,1-6 192 0,-5 1 64 16,2-1 0-16,0-6 0 0,-1 0-80 0,1 1-16 15,-3-3 0-15,-3-1 0 31,1 0-1216-31,-9-2-240 0,-4-4-48 0,-8 4-16 16,-3-6-576-16,-4-3-112 0,-4-3-32 0,1-9 0 0,-1 2 1872 0,-2-6 368 0,-1-4 80 0,0 1 16 0,-1-1 1568 0,3-4 320 16,1 5 64-16,0-5 16 15,2 1-832-15,-5-2-176 0,0-3-16 0,-6-3-16 0,-3 2-1264 0,-7 0-304 16,-3-2 0-16,-8 0 0 16,-8-2-1152-1,-12 11-256-15,-4 6-64 0,-10 8 0 0,-9 14-672 0,-6 6-144 0,-2 8-16 0,-4 6-2176 16,-2 6-448-16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4:24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29446 8484 4607 0,'0'-3'400'0,"-2"3"-400"16,2-4 0-16,-3 4 0 0,1 0 512 0,0 0 0 0,-3-5 16 15,-4 1 0-15,-1-1-320 0,-6 0-64 0,2 0-16 0,0 1 0 16,0 1 208-16,2 3 48 0,-2-2 0 0,-2 2 0 0,6 0 112 0,-4 2 16 16,-2 3 16-16,1-2 0 0,-1 3 176 0,2 1 16 15,0-2 16-15,-3 4 0 16,3 1 160-16,-2-1 16 0,2 1 16 0,-3 1 0 0,-3-3-528 0,5-2-96 31,1 2-32-31,0 4 0 0,0-3-128 0,2 2-16 0,-2-3-128 0,2 3 192 16,-2-1 128-16,1-1 0 15,0 3 16-15,0-1 0 0,1 4 192 0,2-1 48 0,-4 0 0 0,2 0 0 0,1 0 16 0,1-2 16 0,1 2 0 16,0-2 0-16,2 2-272 0,0 2-48 16,6-2-16-16,-3 0 0 15,-1 0 128-15,5 1 32 0,0-1 0 0,5 0 0 16,-1-2 16-16,1-1 0 0,3 1 0 0,1 0 0 15,0-1-224-15,3-3-32 0,2 1-16 0,0-2 0 16,-2 0 16-16,2 2 16 0,-3-2 0 0,1 1 0 16,2 1 416-16,-2 0 80 0,0 0 0 0,2-1 16 15,-2 3-64-15,2-3-16 0,0 1 0 0,4 2 0 16,-1-1-192-16,-5 1-32 0,2-3-16 0,0 1 0 16,3 5-32-16,3-5-16 0,1 3 0 0,-2-2 0 0,2-1-16 15,1-2 0-15,3-2 0 0,-3-1 0 0,6-3 48 16,-2-1 0-16,4 0 0 0,-4 4 0 0,2-4-144 0,-2 0-32 15,2 3 0-15,-4-1 0 0,3 2-64 0,-8-4-16 16,2 5 0-16,-4-2 0 0,1 2 48 0,-3 2 0 16,1 0 0-16,1-3 0 0,1 1-48 0,1-1 0 15,-2 4 0-15,4-2 0 0,-3 2-128 0,1 1 128 16,3 0-128-16,-1-1 128 0,0-2-128 0,-2 1 0 16,2-2 0-16,2 4 128 0,-2-3-128 0,2 0 128 15,1-5-128-15,0 3 128 0,3-1-128 0,-1-3 160 0,0 0-160 16,2-3 160-16,-2 3-160 0,0 0 128 0,-3-4-128 15,-1 4 128-15,1-1-128 0,-2 1 0 0,-4-4 0 0,1 4 0 16,-1 0 0-16,-3 0 0 0,0 5 0 0,0-5 0 16,2 4 0-16,-2-4 0 0,0 5 0 0,1-5 0 15,3 4 0-15,-3 1 0 0,3-2 0 0,-1-3 0 16,4 0 0-16,-2 0 0 0,-1 0 0 0,-1-3 0 16,4 1 0-16,-2-1 0 0,2-3 0 0,0 3 0 15,2-2 0-15,-1-1 0 0,1 0 0 0,0 4 0 16,-1-2 0-16,3-1 0 0,-6 2 0 0,2-1 0 15,0 2 0-15,1 1 0 0,-3-1 0 0,2-2 0 0,0 4 0 16,-2 0 0-16,2 0 0 0,-1 0 0 0,0 0 0 16,3 0 0-16,-2 4 0 0,2-2 0 0,-1-1 0 0,-1-1 0 15,4 2 0-15,-1-2 0 0,-1 0 0 0,-23 0 0 16,0 0 0-16,0 0 0 0,109 0 0 0,-109 0 0 16,0 0 0-16,0 0 0 0,112-10 0 0,-86 8 0 15,-26 2 0-15,0 0 0 0,0 0 0 0,96 0 0 16,-72 3 0-16,1-3 0 0,-3 4 0 0,1-2 0 15,3 1 0-15,-3-3 0 0,0 5 0 0,1-3 0 16,-24-2 0-16,0 0 0 0,0 0 0 0,103 0 0 16,-103 0 0-16,0 0 0 0,0 0 0 0,96-16 0 0,-74 11 0 15,1-4 0-15,-2 1 0 0,1-1 0 0,-2 0 0 0,1-1 0 16,-4-2 0-16,0-2 0 0,-3 2 0 0,0-1 0 16,2-1 0-16,-2 2 0 0,-5-2 0 0,3 0 0 15,-2 0 0-15,2-3 0 0,2 1 0 0,-1-3 0 16,1 2 0-16,-2-2 0 15,2-1 0-15,0-2 0 0,-2 4 0 0,-2-4 0 0,-1 3 0 0,-2-2 0 16,-2 0 0-16,-3-2 0 16,1 6 0-16,1-2 0 0,-4 1 0 0,2 1 0 0,-2-1 0 0,-2 4 0 15,2 0 0-15,-4-1 0 16,1 6 0-16,-4-1 0 0,0 1 0 0,2 0 0 0,-4 4 0 0,-3-2 0 16,3-2 0-16,-1 6 0 0,1-4 128 0,-3 0-128 15,1 2 0-15,3-4 0 0,-1 0 0 0,-3 1 0 16,-1-1 0-16,3 0 0 0,-6-1 0 0,1-3 0 0,-1 1 0 0,-3-2 0 15,1 4 128-15,-4-1-128 0,-1-2 0 0,2 2 160 16,-2 2-160-16,1-3 160 0,-3 3-160 0,-1 4 0 16,-2-2 0-16,-3 2 0 0,1 3 0 0,1 1 0 15,1-1 0-15,0 2 0 16,2 0 0-16,0-4 0 0,1 4 0 0,1-1 0 0,0-1 0 0,-1-3 0 16,1-1 0-16,-1 3 0 0,-1-2 0 0,0-4 0 15,0 5 0-15,0-1 0 16,3 2 0-16,-3 1 0 0,0-1 0 0,-2 6 0 15,2-1 0-15,1 0 0 0,1-1 0 0,0 3 0 0,-2-3 0 0,-1 6 0 0,3-5 0 0,-2 5 0 16,0-2 0-16,3-1 0 0,-1-2 0 0,-1 3 0 16,4-2 0-16,-5-3 0 15,0 6 0-15,0-5 0 0,-2 1 0 0,-2-2 0 16,-1 0 0-16,3 0 0 0,2 0-128 0,0 0 128 16,0-2 0-16,3-1 0 0,-1-1 0 0,1 3 0 0,0-1 0 0,1-3 0 15,4 5 0-15,-3 0 0 0,2-2 0 0,-5 2 0 16,-1-4 0-16,3 4 0 15,-3 0-144-15,3 0 144 0,1 6-192 0,2-6 0 16,-2 0 16-16,2 0 0 0,3 0 176 0,0 0-160 16,4-6 160-16,-2 3-160 0,5-2 160 0,-5-4-128 0,4 0 128 0,0 1-128 0,-3-3 128 0,3 1 0 15,-6-4 0-15,1 3 0 16,-1-1 0-16,-2 3 0 0,-1-1 0 0,-2 1 0 0,-1 1 0 0,-1 1 0 16,0 1 0-16,-1 1 0 0,0 2 0 0,-1-1 0 15,3 4 0-15,-1 0 0 16,2 0 0-16,2 4 0 0,-2-4 0 0,0 0 0 15,4 0 0-15,-3 5 0 0,-2-2 0 0,1 1 0 0,2 3 0 0,-4 0 0 0,2 3 0 16,-2 2 0-16,3 2 0 0,-3 2-192 0,0 0 192 16,2-1-192-1,-1-1 32-15,-1 0 0 0,2 4 0 0,0-6 0 0,4 0-144 0,1-2-16 0,-1 4-16 0,-1-5 0 32,4 3-656-32,2-3-128 0,3-4-32 0,1 4 0 15,2 0-1440-15,-1-4-288 0</inkml:trace>
  <inkml:trace contextRef="#ctx0" brushRef="#br0" timeOffset="1182.64">29812 8552 4607 0,'-14'3'192'0,"9"-3"64"0,-2 2-256 0,1-2 0 0,5 0 0 0,-3 0 0 16,1 2 432-16,-3-2 32 0,-2 2 16 0,-4-2 0 15,1 3-256-15,-3-1-48 0,5-2-16 0,1 0 0 16,-1 0 160-16,0-2 48 0,4-1 0 0,2 1 0 16,-3-2 592-16,3 1 128 0,-2-2 32 0,1 1 0 0,-1-1-80 0,1 2-16 15,-3 1 0-15,2-2 0 0,0 1-64 0,-4 1 0 16,-1-1-16-16,1 3 0 0,-1 0-272 0,-1-4-48 15,-1 2-16-15,2 2 0 16,-8 0-176-16,2 0-48 0,1 2 0 0,-3 2 0 0,1 1 128 0,0 2 32 16,-1-2 0-16,1 4 0 0,-1 1 0 0,4-1 0 15,-3 1 0-15,-1-1 0 0,4 2-80 0,-3-3-16 16,1 1 0-16,1 0 0 0,3 3-256 0,-2-3-64 16,-2 1-128-16,5-1 192 0,-4 3 0 0,1-2-16 15,3-1 0-15,-3 5 0 0,4-4 144 0,-1 1 48 16,3-2 0-16,-1-1 0 0,4 5-160 0,-2-5-16 0,2 3-16 15,-1-3 0-15,1 5 64 0,2-3 16 0,-3-1 0 0,3 3 0 16,3 2 160-16,-5-2 32 0,5 2 16 0,0-2 0 16,2-1 32-16,1 3 0 0,0-4 0 0,3 0 0 15,-3-1-240-15,4 3-32 0,0-1-16 0,-2-2 0 16,1-3-16-16,1 3-16 0,0 0 0 16,1-2 0-16,3 3 0 0,-3-3 0 0,3 2 0 0,3 3 0 15,-2-3 80-15,5 1 0 0,-3 1 16 0,7-1 0 16,-3 4-80-16,4-2 0 0,1 2-16 0,-2-1 0 15,3 0-176-15,1 1 128 0,-3 2-128 0,1-2 128 16,3-2-128-16,-5-1 0 0,2 1 0 0,-1-2 128 0,-1-1-128 16,2 0 192-16,-6-1-192 0,3-1 192 0,0 0 0 0,1-3 16 15,-1 1 0-15,0-1 0 0,3-4-208 16,-4 0 144-16,6 0-144 0,-6-2 128 0,2 0-128 0,1-3 0 16,-4 1 0-16,-6-1 128 0,4 2-128 0,-1-3 0 15,-1 3 0-15,-1-2 0 0,0-1 0 0,-2 3 0 16,1 1 0-16,0-5 0 0,2 6 0 0,-5-3 0 15,3-1 128-15,-1 0-128 16,1 1 0-16,-2-1 0 0,2-2 0 0,-1 2 0 0,1-2 0 0,-3 0 0 16,3-2 0-16,-3-3 0 0,-1 3 0 0,3-3 0 15,-2 2 0-15,-1-3 0 0,1-1 0 0,0 2 128 16,-2-2-128-16,-2-3 0 0,0-1 0 0,-1 1 0 16,-3 1 128-16,3-3-128 0,-4-3 0 0,-4 2 0 0,3-2 0 0,-3-3 128 15,1 3-128-15,-3-1 0 0,1 0 0 0,-2 3 0 16,0-3 0-16,-1 0 0 0,1 2 128 15,1-1-128-15,-2 1 0 0,2-2 0 0,-1 4 144 0,-1 0-144 16,1 0 0-16,0 1 0 0,-2 6 0 0,-1-2 128 16,1 4-128-16,-3-1 0 15,0 1 0-15,1 1 0 0,-1 0 0 0,0 4 0 0,1 0 0 0,3-2 0 16,-1 2 0-16,-2-2 0 0,3 2 0 0,-3-4 0 16,2 4 0-16,1 1 0 0,1-1 0 0,-5 1 128 15,3-1-128-15,-3 2 0 0,1-3 0 0,-1 5 128 16,-2-3-128-16,0 1 0 0,-3 3 0 0,1 0 128 15,0 0-128-15,-1 0 0 0,0 0 128 0,-1 5-128 0,1-2 0 0,-4 1 0 16,2 1 0-16,-2 0 128 0,2-1-128 0,-2 1 0 16,0 2 0-16,2-5 128 0,-2 5-128 0,3-5 0 15,1 4 0-15,1-4 0 0,-1 3 0 0,-1-3 0 16,4 0 0-16,-1 3 128 16,4-1-128-16,-1-1 0 0,1-1 0 0,1-2 0 0,1 3 0 0,1-3 0 15,-1 6 0-15,2-3 0 0,3 1 0 0,-1 1 0 16,-2-2 0-16,5-1 0 0,-1 5 0 0,0-5 0 0,1 5 0 15,2-2 0 1,0-2-192-16,0 3 64 0,5-3 0 0,-2-1 0 16,6 5-1344-16,0-5-256 0</inkml:trace>
  <inkml:trace contextRef="#ctx0" brushRef="#br0" timeOffset="13151.55">1232 12133 7359 0,'-9'0'656'0,"2"-2"-528"15,5 2-128-15,4 0 0 0,0 0 480 0,-2-3 64 16,3 3 16-16,-3 0 0 0,2-4-416 0,5-1-144 15,5-4 0-15,2 4 144 0,0-4-144 0,3 1-144 16,3-3 144-16,0-1-208 0,1-2 208 0,4-2 0 16,1 3 0-16,4-1 0 0,-4-2 752 0,5 2 144 0,0 0 16 0,4 0 16 15,0 2 288-15,2 0 48 16,6-2 16-16,3 5 0 0,2 0-272 0,8 4-48 0,2 2-16 16,11 3 0-16,3 3-528 15,8-3-96-15,7 5-32 0,2-6 0 0,9-6-288 0,6-2 0 0,6 0 0 0,8 1 0 16,11-1 0-16,-5 2 0 0,0-5 0 0,-6 6-9616 15</inkml:trace>
  <inkml:trace contextRef="#ctx0" brushRef="#br0" timeOffset="17631.27">24035 16869 2751 0,'-5'0'256'0,"1"0"-256"15,-1 0 0-15,5 2 0 0,-3-2 224 0,-3 1 0 16,-2-1 0-16,-6 5 0 0,-5-1 224 0,-1 5 32 0,3-4 16 16,0 2 0-16,3-2 336 0,-2 0 80 0,2 2 16 0,4-1 0 15,1-3 256-15,0-1 48 0,2 1 16 0,0-3 0 16,0 0-288-16,2-3-64 0,-4 3-16 0,1-2 0 15,-1 2-288-15,4-2-48 0,-4 4-16 0,0 0 0 16,1-2-256-16,-1 5-48 0,-3-2-16 0,1 6 0 16,-1-2 32-16,-2 4 0 0,0 1 0 0,-2 2 0 15,2 0 16-15,-3 3 16 0,0 0 0 0,3 4 0 16,-4-1 96-16,4 6 16 0,-1-4 0 0,4 3 0 16,-3-1-96-16,5 0-16 0,-3-1 0 0,7 0 0 15,-2-2 112-15,5-2 32 0,2-2 0 0,0-3 0 0,0-2-128 0,2 2-32 16,5 0 0-16,-5-3 0 0,5-1-128 0,1 2-128 15,1-1 144-15,0-3-144 0,0 5 160 0,1-3-160 16,2 2 160-16,2-3-160 0,-2 5 160 0,2-5-160 16,0 5 160-16,2-2-160 0,-2 2 320 0,0-2-16 15,0 2-16-15,0 0 0 16,1-2 96-16,3 2 0 0,-2 2 16 0,1-6 0 0,0 4-32 0,4-4-16 0,2-1 0 0,1 0 0 16,4-2 0-16,0-4 0 0,2 2 0 0,-2-1 0 15,5-1-16-15,-5-1 0 16,1-2 0-16,-3 0 0 15,2 4-48-15,2-8-16 0,-6 4 0 0,2 0 0 0,1 0-112 0,2 0-32 0,-3 0 0 16,0 0 0-16,-3 0-128 0,3 0 0 0,6 4 0 0,-6-1 0 16,5-1 0-16,-3-2 0 0,5 3 0 0,2-1 0 15,2-2 192-15,1 2-64 0,-38-2 0 0,0 0 0 16,124-7 176-16,-124 7 16 16,0 0 16-16,115-9 0 0,-82 7-192 0,0 2-144 0,0 0 192 0,0 0-192 0,0 0 0 0,0 0 0 31,-1 0 0-31,-1-3 0 0,4 3 0 0,-4-4 0 0,4 4 0 0,0-1 0 0,2-3 0 0,1 4 0 31,-3 0 0-31,1 4 0 0,-1 1 0 0,0-2 0 16,-2 3 0-16,0 2 0 0,-5-2 192 0,2 2-192 0,1 1 192 0,0-4-192 15,1-1 304-15,-3 1-48 0,-1-2-16 0,2 1 0 0,-2-2-48 0,1-4-16 16,6-2 0-16,-3 1 0 16,3-2-48-16,-35 5-128 0,0 0 192 0,106-28-64 0,-106 28-128 0,0 0 0 15,115-38 144-15,-115 38-144 16,0 0 0-16,104-35 128 0,-104 35-128 0,0 0 0 0,101-37 0 0,-101 37 0 15,0 0 0-15,0 0 0 16,122-43 0-16,-122 43 0 0,0 0 0 0,0 0 0 0,126-35 0 0,-95 26 0 0,-3 6 0 16,2-3 0-16,-4 5 0 0,0-1 0 0,2 2 0 0,-2 0 0 31,0-2 0-31,-3-1 0 0,0 3 0 0,-1-2 0 0,-1 0 0 0,0 0 0 0,-2-1 0 0,-1 1 0 16,-1-1 0-16,0 3 0 0,1-4 0 0,-1 2 0 15,2-1 0-15,-3 0 0 0,0 1 0 0,0-2 0 16,-4 1 0-16,2 1 0 15,0-1 0-15,-4 3 0 0,2-2 0 0,0 2 0 0,-3 0 0 0,2 0 0 16,1 0 0-16,-2 0 0 16,2 0 0-16,1 0 0 0,1 2 192 0,-2-4-48 0,4 4 0 0,-1-4 0 0,3 0-16 15,-1 0-128-15,-3-1 192 0,-2-2-64 0,2-1-128 16,-3-1 0-16,-3 2 0 0,1-3 0 0,0 4 0 0,-2-5 0 16,-6 4 0-16,3 0 0 0,-2-2 0 0,-2 2 0 15,0-4 0-15,-2 0 0 0,2 4 0 0,-5-4 0 16,-4 1 0-16,2-5 0 0,2 5 0 15,-6-3 0 1,1-1 0-16,1 0 0 0,-1-2 0 0,1 3 0 16,-3-2 0-16,1-3 0 0,-1-2 0 0,2 1 0 15,-3 0 0-15,5-3 0 0,-1 0 0 0,-3 2 0 16,1-1 0-16,3-2 0 0,-5 7 0 0,1-3 0 0,2 3 0 16,-4 0 0-16,0 3 0 0,2 1 0 15,-6-2 0-15,4 7 0 0,-3-1 0 0,-4 3 0 0,2 1 0 0,-2 2 0 16,2 0 0-16,0 0 0 0,-1 2 128 0,3 1-128 15,-4-1 0-15,2 2 0 0,5-1 0 0,-7-1 0 16,4 1 0-16,-2 2 0 0,1-1 0 0,-3 1 0 16,4 0 0-16,-2-1 0 0,1 1 0 0,-3-1 0 15,4-1 0-15,-2-1 0 0,1 1 0 0,1-3 0 16,-1 0 0-16,1 0 0 0,0 0 0 0,-4-1 0 16,3-3 0-16,3 1 0 0,-3-1 0 0,1-1 0 15,-1 1 0-15,1-1 0 0,-1 0 0 0,4 1 0 0,-1-1 0 16,-1 2 0-16,-1-2 0 0,1-1 0 15,-1 1 0-15,-3-2 0 0,3 4 0 0,-2-3 0 0,0 1 0 16,3-2 0-16,-2 0 0 0,1 0 0 0,0-1 0 16,-1 2 0-16,4-2 0 0,-3 2 0 15,-1 1 0-15,1-2 0 0,-4 6 0 0,2-1 0 16,-2 0-208-16,-2-1 80 0,1 3 128 0,-1 0-208 0,6 0 208 0,-8 0-192 16,6 0 192-16,-4-2-192 0,2 0 192 0,1 0 0 15,0-1-160-15,-2 1 160 0,-1-1 0 0,2-1 0 16,0 2 0-16,2-1 0 0,-2 3 0 0,-1-4 0 15,-1 4 0-15,-3 0 0 0,0-1 0 0,3-3 0 0,-3 1 0 16,3 1 0-16,-3-2 0 0,3 1 0 0,2 3 0 0,-5-5 0 16,4 3 0-16,-4-5 0 15,3 4 0-15,-3-3 0 0,-2 1 0 0,2 2 0 0,1-1 0 16,-1-1 0-16,-2 1 0 0,2-1 0 0,-3 0 0 16,1 5 0-16,2-3 0 0,-2 3 0 0,-2 0 0 15,2 0 0-15,2 3 0 0,-7 0 0 16,2 3 0-16,-3-3 0 0,5 2 0 0,-6-1 0 0,4 1 0 15,-1 0 0-15,1-1 0 0,1-1 0 0,-1-1 0 16,-1 2 0-16,1-1 0 0,1-3 0 0,-1 0 0 0,0 0 0 16,1-2-176-16,1 1 176 0,1-5-128 0,0-1 128 15,3 2-240-15,3-4 48 0,1 1 0 0,2-4 0 16,-2-2-96-16,2 0-16 0,1-2 0 0,1 0 0 16,3 1-336-16,-4-5-64 15,3 3 0-15,4-4-16 0,-3 2-1008 0,6-4-192 16</inkml:trace>
  <inkml:trace contextRef="#ctx0" brushRef="#br0" timeOffset="23169.83">29228 10043 4351 0,'14'-7'0'15,"-5"0"0"-15,-4 7 0 0,-5 0 0 16,2 0 0-16,3 0 0 0,4-4 352 0,1-1 192 15,7 0 32-15,1-4 16 0,-2 6 320 0,-3-2 64 16,-4 1 16-16,0 4 0 0,-4-2-96 0,-1 2-32 16,-4 0 0-16,1 2 32 0,-1-2-160 0,0 4-32 15,-1-4-16-15,-1 3 0 0,0-1-240 0,-3 1-64 0,1 1 0 16,-1-2 0-16,-2 1-48 0,-1-3-16 0,1 4 0 0,-2-3 0 16,5 3-160-16,-4-1-32 0,1-1-128 0,0 5 240 15,-2-2-240-15,0 0 144 0,1 4-144 0,-5-4 128 16,3 8-128-16,-1-5 192 0,1 4-192 0,-4-1 192 15,5-2 0-15,-6 3 0 0,1-2 0 0,0 6 32 16,-4 1 48-16,-1-1 16 0,0 1 0 0,0 4 0 16,1 0-288-16,-1-2 128 0,2-1-128 0,5 1 0 15,-2-2 336-15,0-4-32 0,5 0-16 0,6 0 0 16,-4-5 144-16,5 3 16 0,2-2 16 0,0-1 0 16,2-1-64-16,1-2-16 0,1 4 0 0,1-4 0 15,2 4-96-15,-2 0-32 0,4 0 0 0,-4-1 0 0,4 1 96 16,-1 0 16-16,1-1 0 0,0 1 0 0,-1 3 0 0,1-3 0 15,2 1 0-15,3-1 0 16,1 0-96-16,-3-2-16 0,2-2 0 0,4 0 0 0,4 0 64 0,1-1 16 16,3-1 0-16,2-3 0 0,5 0-144 0,-1-3-16 15,-32 3-16-15,0 0 0 0,109-14-160 0,-109 14 0 16,0 0 0-16,115-21 128 0,-115 21-128 0,0 0 0 16,0 0 0-16,124-12 0 0,-98 10 0 0,0-1 0 15,1 3 0-15,-27 0 0 0,0 0 0 0,0 0 0 0,115-2 0 16,-115 2 0-16,0 0 0 0,0 0 0 0,129-7 176 0,-129 7-176 15,0 0 320-15,115-9-16 16,-115 9-16-16,0 0 0 0,122-10-96 0,-122 10-32 0,0 0 0 0,115-14 0 16,-115 14-160-16,0 0 0 15,106-18 0-15,-106 18 0 0,0 0 0 0,110-10 0 16,-110 10 0-16,0 0 0 0,115-5 0 0,-115 5 0 16,0 0 0-16,118-5 0 0,-118 5 0 0,0 0 0 0,120 0 0 0,-120 0 0 15,0 0 0-15,110-13 0 0,-110 13 128 0,0 0-128 16,101-17 160-16,-101 17 0 0,0 0 0 0,98-16 0 0,-98 16-160 15,0 0 160-15,115-21-160 0,-115 21 160 16,0 0-160-16,120-21 0 0,-120 21 0 0,0 0 128 0,122-13-128 0,-122 13 0 16,0 0 0-16,0 0 0 0,124-18 0 0,-96 15 0 15,-2-3 128-15,0 3-128 0,-3-2 288 0,1 3-32 16,0-2 0-16,1 4 0 0,-3-3-96 0,-2 3-32 16,2 0 0-16,3-2 0 0,-3 2-128 0,-1-3 0 15,4 3 0-15,-1 0 128 0,-1-4-128 0,3-1 0 16,-4 2 0-16,5-3 0 15,-8-2 0-15,2-1 0 0,0 0 0 0,-4 1 0 0,0 2 0 0,3-6 0 16,-8 3 0-16,2 1 0 0,-2-1 0 0,2 0 0 16,-4 1 0-16,3-3 0 0,-5 6 0 0,1-4 0 0,-4 0 0 15,2 3 0-15,-2-1 0 0,1 0 0 0,-3 3 0 0,-1-3 0 16,0 0 0-16,-2 4 0 16,0-3 0-16,-2 1 0 0,2 2 0 0,-2-2 0 0,-1-4 0 15,-1 4 0-15,2-4 0 0,-1 2 0 0,-1-2 0 0,3 2 0 16,-5-1 0-16,3-1 0 0,-2 2 0 0,1-2 0 15,-1 4 0-15,-2-4 0 0,2 4 0 0,-4-2 0 16,0 2 0-16,-1 0 0 0,-1-1 0 0,1 3 0 16,-4-2 0-16,0 1 0 0,2 1 0 0,-5-3 0 15,3 1 0-15,-4 2 0 0,1-2 0 0,-1-1 0 16,-3-1 0-16,2 4 0 16,-2-2 0-16,0 3 0 0,-1-2 0 0,-3 1 0 15,4-1 0-15,-5-1 0 0,4 5 0 0,-1-2 0 0,-3-1 0 0,-4 3 0 0,2-4 0 0,-1 4 0 16,1-1 0-16,2-3 128 0,0 4-128 0,-4 0 0 15,4 0 0-15,-2 0 0 0,2 0 0 0,-6 4 0 16,1-4 0-16,-2 1 0 0,2-1 144 0,-3 0-144 16,1 4 160-16,-2-4-160 15,4 0 128-15,0 0-128 0,1 0 0 0,-1 0 0 16,3 0 0-16,-3 0 128 0,-4 0-128 0,0 3 0 0,0-1 0 0,0-2 0 16,2 4 0-16,-2-3 0 0,0 3 0 0,0-4 0 15,-1 3 0-15,-2-1 0 0,-1 2 0 0,-1-4 0 16,4 0 0-16,-5 0 0 0,7 0 0 0,-1 0 0 0,3 0 0 0,1 0 0 15,-2-2 0-15,0 2 0 0,0 0 0 16,1 0 0 0,4 0 0-16,-1 0 0 0,1 0 0 0,-3-2 0 0,1 0-176 0,-1 2 176 0,-1 0-160 0,-6 0 160 15,1 4-256-15,-3-2 64 0,-2 3 0 0,1-2 0 16,-3 6 192-16,0 0-192 16,4 5 192-16,-7-6-192 0,2 8 0 0,0-7 16 15,1 1 0-15,4-3 0 0,-2-2-16 0,2-3-16 0,0 2 0 0,-2-8 0 31,4 2-192-31,1-3-48 0,8-4 0 0,-3-1-9200 16,6-4-1840-16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5:10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5484 10235 8287 0,'-28'0'736'0,"10"1"-592"0,3 3-144 0,4-3 0 15,4 1 224-15,5 0 16 0,-3-2 0 0,-4 5 0 16,-3 2-64-16,-2-2-16 0,2 4 0 0,3-4 0 15,6-1-416-15,3-1-96 0,3-3-16 0,3 0 0 16,1 0 528-16,-2 0 96 0,4-3 32 0,-6 3 0 16,2 3 800-16,-1-1 144 0,1-2 48 0,-3 3 0 0,1 3-320 0,2-3-48 15,2 1-16-15,2-3 0 0,5 3-624 0,0-4-128 16,7 0-16-16,-2-4-128 0,5 3 128 0,1-3-128 16,1 1 0-16,-2-3 0 0,1 6 0 0,-1-3 0 15,1 3 128-15,-1 0-128 0,-5 0 0 0,4 0 0 16,1 3 0-16,-1 1 0 0,3-2 160 0,0 1-32 15,0-1 0-15,2 0 0 0,-28-2 192 0,0 0 16 16,96 1 16-16,-59-1 0 0,3-1 80 0,1-1 16 16,8-3 0-16,0-1 0 0,2 1 128 0,-3-2 16 15,3-1 16-15,-6-3 0 0,1-1-288 0,1 2-64 16,-2 1-16-16,2-3 0 0,-3 3-240 0,-1 0 144 16,2-1-144-16,1-1 128 0,1 1-128 0,-4-2 192 15,3 3-192-15,-1-2 192 0,2 5 80 0,-7-5 32 16,-2 2 0-16,2 1 0 0,-3-1-304 0,1 0 160 0,2-3-160 0,-3 3 128 15,1 2-128-15,-3-1 0 0,2-1 0 0,1 2 0 16,-1 2 0-16,1-4 192 0,2 6-192 0,-3-3 192 16,1 3 144-16,-5 1 48 0,2-1 0 0,-4 3 0 15,-1-4-128-15,0 4 0 0,-2-2-16 0,-1-1 0 16,0 3-64-16,-1-2-16 0,0 0 0 0,-2 1 0 16,-1-3-16-16,1 2 0 0,1 1 0 0,1-4 0 15,-3 5 112-15,3-4 0 0,0 2 16 0,2-1 0 16,1-2-80-16,4-2 0 0,6 0-16 0,-3-2 0 15,6-3-176-15,-7 3 0 0,3 0 0 0,-1-1 0 16,-4 1 0-16,0 0 0 0,4-3 0 0,-8 7 0 0,3-2 832 0,-1 2 144 16,-3 1 32-16,2-1 0 0,-4 5-800 0,0-2-208 15,0 2 0-15,5 0 0 16,-3 2-704-16,7-2-240 0,-4 0-32 0,4-2-16 16,2 2 800-16,1-1 192 0,-3-1 0 0,0-2 0 0,-2 3 0 0,0-3 0 15,-1 1 0-15,-5-1 0 0,3 2 144 0,1-1 80 16,-1 1 16-16,-2-1 0 0,2 3 160 0,-3 0 48 15,5 0 0-15,1 0 0 0,0 0-192 0,5 0-48 16,-3 0 0-16,2 0 0 0,1 0-208 0,2 0 0 0,4-4 128 0,-4 3-128 16,0-3 0-16,-2-5 0 15,1 6 0-15,-3-4 0 0,1 0 0 0,-2-2 144 16,1 6-144-16,3-2 192 0,-6 3 0 0,0 0 0 0,2 0 0 0,1 2 0 16,-4 2-192-16,-1 2 192 0,0-1-192 0,2 0 192 15,-33-3-192-15,0 0 128 0,89 20-128 0,-89-20 128 16,0 0-128-16,81 14 0 0,-52-7 0 0,-1-6 128 15,2 3-128-15,1 1 0 0,-3-5 0 0,5 5 0 16,-2-3 128-16,-1-2-128 0,1 2 0 0,1 3 128 16,-1-2-128-16,-1-3 0 0,-30 0 0 0,62 9 128 15,-35-4-128-15,-1-1 0 0,0-1 0 0,2-1 0 0,-2 2 0 16,0-1 0-16,0-1 0 0,0-2 0 0,0 0 0 0,2 0 0 16,-2 3 0-16,1-3 0 0,-3 0 0 0,4 0 0 15,3 0-144-15,-3 0 144 0,2 0-224 0,3 0 16 16,5 0 0-16,2 4 0 0,7-4 208 0,2 1-192 15,2-1 192-15,4 4-192 0,-1-4 192 0,-1 0 0 16,-1 0 0-16,-10 0-10560 16,-4 3-2112-16</inkml:trace>
  <inkml:trace contextRef="#ctx0" brushRef="#br0" timeOffset="959.55">20020 9796 23951 0,'-9'0'2128'15,"6"0"-1696"-15,3 0-432 0,3 3 0 0,-3-3 320 0,2 4 0 16,0-3-16-16,3 8 0 16,-1-2-944-16,6 0-192 0,2 0-48 0,6-4 0 15,-1-1-784-15,6 2-176 0,-1-4-16 0,1-4-16 16,3 4 640-16,4-3 128 0,-2-3 16 0,3 5 16 0,1-3 1200 0,1 1 256 0,3 1 32 0,3 0 16 15,1 2 1008-15,3 0 208 0,3 0 32 0,-3 0 16 16,6 2-560-16,0 0-112 16,-4-2-32-16,2 0 0 0,-3 0-640 0,-1 0-128 0,-1 0-32 0,-2 0 0 15,0 3-384-15,2-1-64 0,-5 0-32 0,1-1 0 32,-2-1-400-32,3 4-80 0,1-1 0 0,0-1-16 0,-2-2 144 15,1 5 16-15,2-3 16 0,-7 0 0 16,-1 1 160-16,-2-1 16 0,-5 2 16 0,0-4-6800 0</inkml:trace>
  <inkml:trace contextRef="#ctx0" brushRef="#br0" timeOffset="1534.21">26175 9459 10127 0,'-26'-5'896'0,"8"2"-704"16,10 3-192-16,8 0 0 0,0 3 1632 0,-4-1 288 15,-6-2 64-15,-8 3 16 0,1 3-1024 0,5 1-208 16,12 0-32-16,7 0-16 0,-7-7-880 0,0 0-176 16,68 13-48-16,-35-13 0 0,3 0 384 0,4 0 192 15,4 0-32-15,0 0 0 0,4 0 496 0,-2-1 112 16,6 2 0-16,0-1 16 0,6 0-128 0,4 0-16 16,5 4-16-16,6-2 0 0,-2-2-416 0,1 3-80 15,1 1 0-15,-2 1-128 0,1 0 128 0,3-1-128 16,7 6 0-16,3 1 0 15,7-1 128-15,-3 4-128 0,0-2 192 0,-2-3-192 0,-7 3 0 0,11 2 0 16,7 0 0-16,-1 0 0 0,1 3 0 0,-2-5-176 16,-6 1 32-16,-6-3 0 15,-2 4-576-15,-7 2-112 0,1-1-32 0,-2 3-9120 0</inkml:trace>
  <inkml:trace contextRef="#ctx0" brushRef="#br0" timeOffset="2307.17">16112 9661 10127 0,'-14'-6'896'0,"0"4"-704"0,10-2-192 0,-1 4 0 16,3 0 1136-16,-5-3 192 15,-5 1 32-15,-9-3 16 0,-5 1-352 0,-2 1-64 0,5-1 0 0,1 3-16 16,3 1-512-16,3 0-112 0,4 0 0 0,-2 0-16 16,5 0-80-16,0 0-16 0,2 0 0 0,6 1 0 15,-5-1-208-15,5 4 0 0,2-4 0 0,5 0 0 16,2 0 0-16,5 3 0 0,6-3 0 0,2 0 0 15,3 0 0-15,9-3 144 0,4 1 16 0,6-1 0 16,6-1 368-16,3-1 80 0,6 1 16 0,5 4 0 16,6 0-96-16,6 0-16 0,4 6 0 0,1-5 0 0,-5-1-160 15,0 0-32-15,0 2-16 0,-4-2 0 0,-1 7-304 0,5 0 0 16,-4 0 0-16,4-2 0 16,2 4-1808-16,-4-4-320 0</inkml:trace>
  <inkml:trace contextRef="#ctx0" brushRef="#br0" timeOffset="2934.84">24317 9813 19343 0,'-14'-5'1728'0,"6"1"-1392"15,4 3-336-15,4 1 0 0,0 0 576 0,-3-4 32 0,-2 1 16 0,-8-3 0 16,3 3-432-16,1-2-192 0,0-1 160 0,2 3-160 16,6 1-384-16,2 0-192 15,6 1-16-15,4-3-16 0,6 2 320 0,4-1 64 0,9 0 16 0,6 1 0 16,5-2 208-16,6 1 0 0,7 1 0 0,7 2 0 15,1 0 0-15,8-2 0 0,2 2 0 0,2-1-144 16,1-3 144-16,4 4 0 16,6-2 128-16,11 4-128 0,5 3 704 0,9-1 80 0,7 5 16 0,1-4 0 15,-6-2-208-15,1 6-32 0,5 3-16 0,-3-1 0 16,0-3-544-16,-14-1 0 0</inkml:trace>
  <inkml:trace contextRef="#ctx0" brushRef="#br0" timeOffset="3933.82">13580 9405 8287 0,'29'-7'736'0,"-6"6"-592"0,-4 1-144 0,-10 1 0 16,3-1 480-16,5 4 64 0,-17-4 16 0,89 5 0 31,-28 4-1520-31,-61-9-288 0,101 16-64 0,-101-16-16 0,0 0 1040 0,0 0 288 0,0 0 0 0,0 0 0 16,0 0-144-16,6 47 144 0,-29-40 0 0,-3-2 0 15,0 3 0-15,-6 1 0 0,1 0 0 0,-4 0 208 16,-5-4 1264-16,-4 2 240 0,1-2 48 0,3-1 32 16,0-3-240-16,0 3-48 0,1-3-16 0,3 3 0 15,-3 1-976-15,-3 2-192 0,-1-2-32 0,-6 4-16 16,0 3-976-16,-3-1-208 15,-5 1-48-15,-10-3 0 0,-2 1 224 0,-3-1 32 0,-1 3 16 16,2 2 0-16,-1 0 688 0,2-2 128 0,1 5 16 0,-8-3 16 0,-5 4 144 0,-3-6 16 16,1-2 16-16,-3 3 0 0,2-5-128 0,1 6-16 15,0 7-16-15,-5-3 0 0,-3-1-176 0,0-3-192 16,-6 3 32-16,1-3-4176 16,4 4-832-16</inkml:trace>
  <inkml:trace contextRef="#ctx0" brushRef="#br0" timeOffset="10209.83">14519 6589 10127 0,'-5'0'896'0,"5"0"-704"0,0 0-192 0,0 0 0 0,1 5 320 0,3-5 48 15,-1 4 0-15,3 1 0 16,4 4 112-16,-10-9 32 0,0 0 0 0,0 0 0 15,0 0-784-15,56 75-160 0,-54-60-16 0,-2 1-16 0,-2 0 48 16,-2 1 16-16,3 2 0 0,-6-5 0 0,1 4 688 0,1-5 144 0,-4 0 16 0,2 1 16 16,2-4 688-16,0-3 128 0,1 5 16 0,-1-3 16 15,0 3-32-15,2-1-16 0,-3 3 0 0,-1-2 0 16,-1 2-464-16,-3 3-96 0,-1 0 0 0,-2 1-16 16,-7-1-496-16,2 4-192 0,-4-2 128 0,-1-1-128 15,5 3 0-15,-4-2 0 0,4-2 0 0,3 4 0 16,-1-2 0-16,5-1 128 0,-1 3-128 0,3-2 192 15,1-2 288-15,1 4 64 16,-1-2 16-16,0 4 0 0,0-4-16 0,4 4 0 0,-4-1 0 0,1 4 0 0,3-3 304 16,-2 5 64-16,1 0 16 0,1-4 0 0,-2 2-240 15,2 0-48-15,0 1-16 0,-2-1 0 16,1-4-464-16,1 5-160 0,-2-5 0 0,-1 1 144 0,1 1-144 0,0-5 0 16,-2-1 0-16,7-4 0 0,2 1 0 0,0-4 0 15,5 3 0-15,1-6 0 16,6 1 192-16,-3 0 64 0,8 0 16 0,0-2 0 0,1 0 144 0,4-4 32 15,5 2 0-15,0-5 0 0,7 0-288 0,-1-2-160 16,5-1 192-16,2 0-192 0,4-3 0 0,-2 1 0 16,-1-4 0-16,-1 4-144 15,0-2 144-15,1 2 0 0,-3 3 0 0,2 0 0 0,0-3 0 0,0 5 0 0,-3 0 0 16,3 0 0-16,-2 0 0 0,2 5 0 0,-40-5 0 0,87 4 0 16,-87-4 0-16,86 5 0 0,-44-5 0 0,-6-5 0 15,-4 1-128-15,-6-4 128 0,0 1-128 0,-9-5 128 16,1-1-400-16,-4-4 0 0,-6 3 0 0,-2-3 0 31,-1-1 208-31,-2 1 32 0,1 1 16 0,-4-3 0 0,0-4 416 0,0 4 96 16,0-2 16-16,-4-1 0 0,8 1 192 0,-4-4 64 0,1-1 0 0,6-3 0 15,-1 2-320-15,1-4-64 0,1 5-16 0,3-5 0 16,-6 3-240-16,2-2 0 0,-2 4 0 0,-3 0 0 16,-2 0 0-16,-2 3 0 0,-3 1 0 0,-4 1 0 0,1 1 0 15,-8 3 0-15,-2 0 0 0,-1-1 0 16,-2 6 0-16,2-2 0 0,-3 2-160 0,-3-2 160 15,6 5-128-15,-5-5 128 0,4 6-128 0,-2-1 128 0,1 0 0 0,2 0 0 32,-4 4 0-32,2 0 0 0,-5 2 0 0,-5-3-128 0,-4 5 0 0,-9-1 0 15,-1 4-544-15,-7 1-96 0,-6 2-32 0,-5 2 0 16,2 2-272-16,-1-4-48 0,6 4-16 0,11-6 0 31,5-3 48-31,13-3 0 0,15-6 0 0,16 0-11584 0</inkml:trace>
  <inkml:trace contextRef="#ctx0" brushRef="#br0" timeOffset="11434.53">15847 3524 15663 0,'-9'1'1392'0,"4"3"-1120"0,1-1-272 0,4-1 0 15,0 2 336-15,-5 1 16 0,-2 3 0 0,-3 6 0 16,-6 4-1136-16,-3 3-240 0,1-4-32 0,-1 2-16 16,2-1 256-16,-1-3 48 0,3 3 16 0,-3 1 0 0,3 2 1424 0,2-2 288 15,-1 5 48-15,-1-1 16 0,4 0 96 0,-1 3 32 16,2 2 0-16,-1 1 0 0,4-1-544 0,-2 7-96 16,1 0-32-16,1 1 0 0,-2-1-320 0,2 0-160 15,-2 0 160-15,2 5-160 0,-3 4 0 0,1-1 0 16,-6 2 0-16,4 4 0 0,-5 3 0 0,2 2 0 15,1-1-160-15,-1-1 160 0,1 5 0 0,1 1 0 16,2-1 0-16,-2 1 128 0,1-1 64 0,-5 1 32 16,2 3 0-16,1-4 0 0,-1-1-224 0,-4 1 0 0,1 3 0 15,1 1 0-15,-1 1 0 0,-3 3 0 0,0-3-144 16,0-4 144-16,3-2 0 0,0-6 0 16,-3-1 0-16,8-2 0 0,0-4 128 0,1 1 64 0,5-2 0 0,0 1 16 15,-2 4 16-15,4-5 0 16,-1-3 0-16,1-3 0 15,3-5-512-15,-5-1-96 0,3-4-32 0,-4-7 0 16,0-1-368-16,-2-1-80 0,1 1-16 0,-8 4 0 0,0 1 176 0,-1 3 48 16,-1 0 0-16,-3 7 0 0,1 0 240 0,-3 7 48 0,-2 2 16 0,1 3 0 15,1-1 224-15,1 0 128 0,4 1-160 0,1-5 160 16,8-5-192-16,0-9 192 0,9-5-208 0,0-7-5776 16</inkml:trace>
  <inkml:trace contextRef="#ctx0" brushRef="#br0" timeOffset="11907.46">14589 6007 9215 0,'-7'0'400'0,"5"0"96"0,2 0-496 0,0 0 0 0,2 0 0 0,1 4 0 15,1-2 384-15,1 1-32 0,3 6 0 0,1-1 0 16,-9-8-128-16,0 0-32 0,0 0 0 0,49 75 0 15,-40-52 32-15,3 1 0 0,-12-24 0 0,0 0 0 16,45 77-224-16,-45-77 0 0,0 0 128 0,52 75-128 0,-52-75 0 0,0 0 0 16,44 78 0-16,-44-78 0 0,23 58 512 0,-18-25 128 15,4 2 0-15,-6 8 16 16,-1 1 208-16,-2 1 32 0,0-1 16 0,0 4 0 0,3-4-496 16,-3-4-96-16,2-5-32 0,2-6 0 15,3-9-576-15,0-3-112 0,1-8-32 0,4-6 0 31,6-6-144-31,-1-6-16 0,2-1-16 0,6-11 0 0,6-9 1248 0,4-15 240 0,10-16 48 0,8-5 16 16,-1-9 400-16,5-5 96 0,1 1 16 0,5-4 0 16,3 2-816-16,9-2-144 0,5-2-48 0,7-3 0 15,5 5-1920-15,-4 8-384 0</inkml:trace>
  <inkml:trace contextRef="#ctx0" brushRef="#br0" timeOffset="23063.99">13376 498 11055 0,'-9'-3'976'0,"0"-1"-784"0,4 3-192 0,2-1 0 16,3 2 240-16,0 0 0 0,0-2 0 0,-4-1 0 16,1 1-240-16,-3-2 0 0,1 1 0 0,0-2 0 15,-4 5 448-15,0-4 0 0,3 8 0 0,-1-4 0 16,0 5 688-16,1 0 128 0,1-1 16 0,2 4 16 16,-3-1-480-16,3 2-112 15,-2 0 0-15,5-2-16 0,-4 5-352 0,1 2-64 0,-3-2-16 0,1 2 0 16,-2 0 16-16,0 3 0 0,0 1 0 0,2-1 0 15,-4-3-32-15,4 3-16 0,-4 1 0 0,3-1 0 16,0-1 0-16,1 0 0 0,-2 1 0 0,2 0 0 16,3-1 16-16,4-2 0 0,1-4 0 0,6 4 0 0,0-1-240 0,-1-5 0 15,6-1 0-15,4-1 0 0,-1-3 0 0,1-3 0 16,1 0 0-16,-2-3 0 0,1-1 0 16,-1-1 0-16,1 0 0 0,-4-2 0 15,1-2 288-15,1 0-32 0,5 0-16 0,-9-4 0 16,2 2 64-16,-2-5 16 0,-1 2 0 0,1-3 0 0,-5 0-320 15,1-1 0-15,-1 1 0 0,2-1 0 0,-5-1 368 0,1-2-48 16,4 4 0-16,-8-2 0 16,3 1-32-16,-4 3-16 0,0 1 0 0,-5 0 0 0,-4 2-16 0,-5 3 0 0,-4-2 0 15,-2-1 0-15,-3 4-256 0,-7-1 0 16,-5-2-208-16,-5 4 80 16,4 2-2032-16,-3 0-400 0,5 1-64 0,0 1-8000 0</inkml:trace>
  <inkml:trace contextRef="#ctx0" brushRef="#br0" timeOffset="23646.33">15767 274 11967 0,'0'0'1072'0,"0"0"-864"15,0 0-208-15,0 1 0 0,1-1 0 0,-1 4 144 16,-1-1-144-16,1 4 128 16,-4 5 512-16,-1 2 112 0,1 4 16 0,-1-1 0 15,-2 4 832-15,-2 2 160 0,2 3 32 0,-5 2 16 0,0 5-544 0,-2 0-112 16,0 2-32-16,-3 0 0 0,1 5-544 0,0-9-96 15,1 4-32-15,4-2 0 16,-3-5-448-16,4 0-160 16,-1-2 0-16,6-2 0 0,2-5-992 0,-1 4-192 0,2-6-32 0,8-1-9040 0</inkml:trace>
  <inkml:trace contextRef="#ctx0" brushRef="#br0" timeOffset="24547.15">17955 486 8287 0,'-5'2'736'0,"2"0"-592"16,-1-2-144-16,4 0 0 0,0 0 704 0,-2 0 96 16,-1 0 32-16,-6-2 0 0,0 0 128 0,4-1 48 15,2-1 0-15,3-3 0 0,0 0 192 0,3 2 32 16,6-4 16-16,0 4 0 0,1-2 224 0,4 2 32 15,-2 0 16-15,2 1 0 0,0 1-592 0,2 1-112 16,1 2-32-16,1-4 0 0,-3 8-352 0,4-4-80 16,4 2-16-16,-4-2 0 0,2 3-160 0,2-3-48 15,-1 4 0-15,1-1 0 0,2-1-128 0,-8 5 128 16,-1-2-128-16,-4 4 128 0,-3 1-128 0,-2-1 128 0,-2 5-128 0,-5-2 128 16,-4 4 240-16,-1-1 32 15,-4 8 16-15,-5-2 0 0,2 5-80 0,-2 2-16 0,-3-2 0 0,-6-2 0 16,2 1-320-16,-1-4 0 0,-1 5 0 0,-1-5 128 15,1-2-128-15,0-2 0 0,1 4 0 0,-5-7 0 16,5 0 0-16,1-2-128 16,-2-1 128-16,6-3 0 0,-1 1 0 0,1-2 0 0,5-5 0 0,3 1-128 15,7-3 128-15,-1-3 0 0,6-1-144 0,6-1 144 32,0-4-400-32,5-1-16 0,7-4 0 0,5-3 0 0,2-1 144 0,3 1 16 0,4-4 16 0,0 3 0 15,1 1 240-15,3 3 0 0,-5 2 144 0,1 3-144 0,-3 4 128 0,-4 3-128 16,-2 2 0-16,-5 2 0 15,-21-2 128-15,0 0-128 0,0 0 0 0,0 0 144 0,85 43 528 0,-85-43 96 16,0 0 32-16,0 0 0 0,52 63-352 0,-52-63-80 16,0 0-16-16,0 0 0 15,66 80-480-15,-66-80-112 0,0 0-16 0,0 0-9792 16,93 70-1952-16</inkml:trace>
  <inkml:trace contextRef="#ctx0" brushRef="#br0" timeOffset="33459.78">19046 7807 911 0,'-17'-6'0'0,"3"1"0"16,2-2 0-16,3 5 0 0,4-1 1984 0,3 3 304 0,-2 0 64 0,-4-4 16 16,-5-1-1248-16,-1 0-240 0,-5-2-48 0,2-3-16 31,1 1-1408-31,-3-3-288 0,2 1-48 0,-1-1-16 16,-4 3 208-16,1-1 32 0,0 1 16 0,2 0 0 0,-2 2 1280 0,1 4 256 0,3-2 48 0,-4 3 16 15,2 2 176-15,-5 0 16 0,1 2 16 0,-3 1 0 16,0 2-480-16,-2 2-80 0,0 2-32 0,-2 2 0 15,2 3-384-15,-1 1-144 0,3 3 0 0,-4-1 144 16,2 2-144-16,-2 4-144 16,4 3 144-16,2-3-208 0,0 3 32 0,-1 3 16 15,4-1 0-15,-1 7 0 0,4-4 160 0,2 1 0 16,6 3 0-16,1 3 128 0,4 2 336 0,2 0 80 0,3 7 16 0,3-5 0 0,2 5-96 16,-1-2-16-16,6 4 0 0,4-2 0 15,-14-47-304-15,42 92-144 0,-42-92 128 0,52 91-128 16,-52-91 0-16,67 92 0 15,-67-92 128-15,81 92-128 0,-81-92 0 0,88 89-176 0,-88-89 48 0,88 84 0 0,-88-84 0 16,82 70 0-16,-82-70 0 0,65 57 0 0,-65-57-192 0,0 0-48 16,76 63 0-16,-76-63 0 0,0 0 368 0,86 29 0 15,-86-29 0-15,70 0 0 0,-70 0 752 0,83-17 272 0,-34 5 48 16,2-11 16-16,1 4 80 0,0-11 32 16,-3 2 0-16,0-6 0 0,-6-1-496 0,-3-5-112 0,-1 0-16 0,-3-4 0 31,3-1-448-31,-8-2-128 0,0 3 0 0,-5-5 0 0,1 1 0 0,-10-5 0 15,-1 5 0-15,-1-5-128 0,-6-1 128 0,-4 2-128 0,-1 0 128 0,-4-2-128 16,0 2 128-16,-7-2 0 0,-2-4 0 0,-1 4 128 16,-6-1 192-16,-3 2 32 0,-2-1 16 0,-7 5 0 15,-3 4-368 1,-9 3 0-16,-4 2 0 0,-5 9 0 16,-3 1-496-16,-11 3-160 0,-6-3-48 0,-3 6 0 15,-6-3-576-15,6 1-128 0,2 4-32 16,8-3 0-16,3 1 0 0,10-1 0 0</inkml:trace>
  <inkml:trace contextRef="#ctx0" brushRef="#br0" timeOffset="36104.99">18877 6474 13823 0,'-14'-12'1216'0,"5"7"-960"0,6 1-256 0,3 2 0 0,2 2 416 0,-4-3 32 15,-7-2 16-15,-3-7 0 16,-2 1-1056-16,-3 1-224 0,-6 1-32 0,0 4-16 16,-3 5-144-16,-7 0-16 0,2 7-16 0,-4 0 0 0,-2 1 704 0,-6 3 144 15,-1-4 16-15,2 5 16 0,0 2 784 0,2 3 144 16,4 1 48-16,1 3 0 0,5 1 448 0,2 1 80 15,6 3 32-15,-3 5 0 0,6 4-128 0,-2-3-32 16,6 6 0-16,2 2 0 0,5 0-624 0,-1 5-128 16,6-3-16-16,1 0-16 0,4 7-432 0,1-6 0 0,6 6 0 0,-9-49 0 15,21 92 0-15,-21-92-176 0,40 84 16 0,-40-84 0 16,52 87-96-16,-52-87 0 0,63 80-16 0,-63-80 0 16,75 75 272-16,-75-75 0 0,85 71 0 0,-85-71 0 15,92 67 0-15,-92-67 272 0,96 57-16 0,-96-57-16 16,84 35-240-16,-84-35 0 0,80 17 128 0,-80-17-128 15,72 6 0-15,-72-6-208 0,66-14 32 0,-35 5 16 16,2-5 416-16,0 0 96 0,0-7 16 0,-1 2 0 16,3-7 464-16,-4-4 112 0,0 2 16 0,4-3 0 15,-5-4-384-15,1-3-64 0,1 1 0 0,-6-1-16 0,0 1-368 16,-2-3-128-16,1-1 0 0,-6 1 144 16,-2-1-352-16,-3-2-80 0,-2 3-16 0,-3-4 0 15,-5 2-224-15,-4-1-48 0,-9-1-16 0,0 4 0 16,-8 2 352-16,-8 7 80 0,1-4 16 0,-11 7 0 15,4 2-368-15,-9 0-64 0,-4 7 0 0,-5 3-9360 16</inkml:trace>
  <inkml:trace contextRef="#ctx0" brushRef="#br0" timeOffset="36817.48">14090 3161 12895 0,'0'2'1152'0,"2"-2"-928"0,1 4-224 0,1-3 0 0,-2 3 192 0,1-1 0 0,6 2 0 0,0 8 0 15,-9-13-192-15,0 0 0 0,0 0 0 0,85 68 0 16,-85-68 0-16,0 0 144 16,77 61 16-16,-77-61 0 0,0 0 496 0,88 74 112 15,-88-74 0-15,68 61 16 0,-68-61-160 0,79 67-48 16,-79-67 0-16,71 75 0 0,-71-75-256 0,73 83-64 0,-73-83-16 0,82 98 0 15,-82-98-240-15,94 101 0 0,-94-101 0 0,103 111 0 16,-103-111-160-16,115 113 160 0,-115-113-128 0,119 108 128 16,-119-108 0-16,115 101-128 0,-115-101 128 0,111 101 0 15,-111-101 0-15,115 112 0 0,-115-112 144 0,122 118-144 0,-55-53 192 0,1-6-64 16,-1 0 0-16,-67-59-128 0,124 106 128 0,-124-106-128 16,112 94 0-16,-112-94 0 0,115 88 144 0,-115-88-16 15,123 92-128-15,-123-92 192 0,140 94 96 0,-140-94 16 16,132 97 0-16,-132-97 0 15,117 93-304-15,-117-93 160 0,110 83-160 0,-110-83 128 0,113 84-128 0,-113-84 0 16,119 89 0-16,-119-89 128 0,125 92-128 0,-125-92 0 16,119 92 0-16,-119-92 0 0,102 98 0 0,-102-98-144 15,96 92 144-15,-96-92 0 0,93 89-240 0,-93-89 64 16,97 82 16-16,-97-82 0 16,105 77-384-16,-105-77-80 0,106 73-16 0,-106-73 0 15,98 66-512-15,-98-66-96 0</inkml:trace>
  <inkml:trace contextRef="#ctx0" brushRef="#br0" timeOffset="37271.56">17492 5845 20271 0,'-9'-14'1792'0,"4"6"-1424"15,6 2-368-15,5 3 0 0,2 3 784 0,1-5 96 16,3-4 16-16,8-8 0 31,9-1-1696-31,6 1-336 0,5 3-64 0,0 5-16 0,4 4-2016 0,-8 1-416 0,-36 4-64 0,75 7-32 0,-75-7 2976 0,66 16 576 16,-66-16 192-16,0 0 0 0,88 42 0 0,-88-42 256 15,0 0-48-15,92 59 32 0,-92-59 1424 0,71 40 304 0,-71-40 48 0,0 0 32 16,105 70-816-16,-105-70-160 16,0 0-48-16,82 66 0 0,-82-66-816 0,0 0-208 15,64 64 0-15,-64-64 0 0,0 0-208 0,0 0-96 0,37 68-16 0,-37-50 0 47,-7-1-400-47,-4 2-96 0,-4 1-16 0,-10-1 0 0,-1 2 272 0,-5 1 48 0,-2 1 16 0,-6 3 0 0,-1 2 1152 0,-7 5 240 0,-3 4 32 0,-2 3 16 16,-3 3 1168-16,0 4 256 15,-3 2 32-15,1 1 16 0,-1 3-832 0,2 2-176 0,8-1-16 0,2-8-16 32,8-3-1376-32,5-3 0 0</inkml:trace>
  <inkml:trace contextRef="#ctx0" brushRef="#br0" timeOffset="44976.74">18511 3658 9215 0,'4'-6'816'0,"1"5"-656"16,0-1-160-16,0 0 0 0,2 2 464 0,-2 2 64 0,1-2 16 0,6 2 0 15,5-1-16-15,6 5 0 16,-23-6 0-16,0 0 0 0,0 0-528 0,101 29 0 0,-101-29 0 0,0 0 0 16,0 0 0-16,103 37 0 0,-103-37 0 0,0 0 0 15,97 38 336-15,-97-38 112 0,0 0 32 0,108 40 0 16,-108-40 208-16,84 32 32 0,-84-32 16 0,91 34 0 16,-91-34 96-16,94 39 32 15,-94-39 0-15,89 45 0 0,-89-45-192 0,80 54-32 16,-80-54-16-16,75 52 0 0,-75-52-400 0,75 58-80 0,-75-58-16 0,75 52 0 0,-75-52-128 15,80 54 0-15,-80-54 0 0,87 56 0 0,-87-56 0 16,92 49 128-16,-92-49-128 0,84 43 128 0,-84-43 160 16,82 37 32-16,-82-37 0 0,82 45 0 0,-82-45-16 0,89 43 0 31,-89-43 0-31,80 51 0 0,-80-51-112 0,87 57 0 0,-87-57-16 0,85 67 0 0,-85-67-48 0,84 76-128 31,-84-76 192-31,82 75-64 0,-82-75-128 0,63 72 0 0,-63-72 0 0,61 69 128 16,-61-69-128-16,59 73 0 0,-59-73 0 0,59 74 0 0,-59-74 160 0,59 78 0 15,-59-78 0-15,58 80 0 16,-58-80-16-16,61 89 0 16,-61-89 0-16,61 87 0 0,-61-87 32 0,54 87 0 0,-54-87 0 0,54 85 0 15,-54-85-176-15,47 79 128 0,-47-79-128 0,49 69 128 0,-49-69 16 0,40 63 0 0,-40-63 0 16,43 66 0-16,-43-66 288 0,47 63 48 0,-47-63 16 0,0 0 0 31,77 84-112-31,-77-84-32 0,0 0 0 0,84 69 0 16,-84-69-352-16,0 0 128 0,92 58-128 0,-92-58 0 15,0 0 0-15,94 49 0 0,-94-49 0 0,0 0 0 16,96 45 0-16,-96-45 0 0,0 0 0 0,75 43-128 16,-75-43 128-16,0 0 0 0,0 0 0 0,52 61-128 15,-52-61 128-15,0 0 0 0,0 0 0 0,37 80-128 16,-37-80-112-16,0 0-16 0,26 70 0 0,-26-70 0 16,0 0 16-16,30 66 0 0,-30-66 0 0,0 0 0 15,40 67-640-15,-40-67-128 0,0 0-16 0,0 0-16 16,62 66-1216-16,-62-66-240 0,0 0-64 0,0 0-6592 15</inkml:trace>
  <inkml:trace contextRef="#ctx0" brushRef="#br0" timeOffset="45488.75">21625 6337 9215 0,'2'1'400'0,"1"-1"96"0,3 0-496 0,-1 4 0 0,2-3 0 0,-5 1 0 16,6 0 448-16,-8-2-16 15,0 0 0-15,0 0 0 0,100 44-304 0,-100-44-128 0,0 0 128 0,102 60-128 16,-102-60 192-16,63 53-32 0,-63-53-16 0,65 57 0 16,-65-57 208-16,61 58 32 0,-61-58 16 0,59 54 0 15,-59-54 256-15,0 0 48 0,89 66 16 0,-89-66 0 16,0 0 304-16,96 45 64 0,-96-45 16 15,0 0 0-15,101 35-256 0,-101-35-48 0,0 0-16 0,101 21 0 16,-101-21-496-16,0 0-96 16,83 14-32-16,-83-14 0 0,0 0-160 0,0 0-224 0,0 0 48 0,77-5 16 0,-68-2 416 15,-2-2 64-15,0-2 32 0,-4-6 0 0,1-4 672 16,-4-2 128-16,0-3 16 0,-4 0 16 0,-1-2-352 0,-2-1-64 16,-2-3 0-16,-1 5-16 0,-4 0-496 0,-4-2-80 15,1 3-32-15,-6 0 0 31,2-2-736-31,-5 5-160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8:17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2359 4778 5519 0,'-17'0'496'0,"8"0"-496"0,0 3 0 0,6-3 0 16,1 0 272-16,2 0-32 0,0 5-16 0,0-1 0 16,-2 1 192-16,1 2 32 0,-3 2 16 0,2-2 0 0,-5 1-336 0,2 1-128 15,0-2 0-15,-2-2 144 16,0 1 400-16,-2-3 80 0,0 2 16 0,1 0 0 0,-1-1 448 0,-3 3 112 15,0 0 16-15,-4 2 0 0,-1 1 32 0,-1 1 16 16,-8 2 0-16,0 5 0 0,0-1-272 0,-6 4-48 16,1-2-16-16,-2 6 0 0,5-1-480 0,0 2-80 15,7 0-32-15,-1 0 0 0,4 6-112 0,6-1-32 16,3 4 0-16,6 0 0 0,1 1 336 0,5 3 64 16,-3-39 16-16,16 75 0 0,-16-75 128 0,32 78 32 15,-32-78 0-15,50 77 0 0,-50-77-256 0,63 80-32 16,-63-80-16-16,78 85 0 0,-78-85-96 0,77 89-32 15,-77-89 0-15,84 89 0 16,-84-89-16-16,95 96 0 0,-95-96 0 0,107 94 0 0,-107-94-144 0,120 92-48 0,-120-92 0 16,148 89 0-16,-68-46-128 0,4 3 160 0,-1-3-160 15,1 1 160-15,7 1-160 0,8-1 0 0,13 4 0 0,3-1 0 16,1-1 0-16,-1-6 0 0,0 1 0 0,6 0 0 16,9-5 0-16,3-5-144 0,-1-1 144 0,-1-7-160 15,0-6 160-15,4-3 0 16,8 0-144-16,-7-12 144 0,-17-9 0 0,5 2 0 0,3-1 0 0,-4-1 0 15,1-1 0-15,-9 2 0 0,-9-6 144 0,4-2-144 16,5 4 160-16,0-6-32 0,9-3-128 0,-5-4 192 16,-1-5-192-16,6-3 0 0,5 0 0 0,0-1 0 0,-4 3 0 15,-12-3 128 1,-8 6-128-16,-2-2 0 0,-2 2 0 0,-9 4 0 0,-5 1 0 0,-12 3 0 16,-9 3 0-16,-8-1 0 0,-1-1 0 0,-4 6 0 0,-1-5 480 0,-1 8 48 15,-3-3 16-15,1-1 0 0,-2 3-80 0,-2-4-16 16,-4 0 0-16,-3-1 0 15,-10 2-304-15,-2-7-144 0,-5-2 128 0,-4 2-128 0,1-4 0 0,-8-3 0 16,2 0 0-16,1-4 0 0,-3 4 256 16,2-5-16-16,-1-4-16 0,1 0 0 0,2-1 32 0,-2-3 0 15,5 1 0-15,-6-4 0 0,-1 7-256 0,1-1 144 16,1-2-144-16,-3-2 128 16,-4 3-128-16,0-1 0 0,-1 3 0 0,-3-2 0 15,-1 6 0-15,-1-4 0 0,-6 7 0 0,0-1 0 0,-6 1 0 0,-4 0 128 0,-2 0-128 0,-2 0 0 16,-2-2 128-16,-6 4-128 0,-3 0 0 15,1 0 128 1,-4 0-128-16,-5 2 0 0,-5-1 0 0,-2 1 0 0,-6-6 0 0,-1 4 0 0,-7-4 0 0,-1-1 0 31,-5-2 0-31,-4 0 0 0,-6 2 0 0,-5-1 0 0,-3 3 0 0,-6-4 0 0,-8-1 0 0,1 1 0 16,10 4 0-16,-8 1 0 16,2-2 0-16,-4 2 0 0,-1 2-128 0,-4 2 128 0,0 6-160 15,7 1 160-15,0 1 0 0,4 1 0 16,1 1-128-16,-10 3 128 0,0 4-144 0,-10 2 16 0,1 0 0 0,-8 3 0 0,-1 0-224 15,-6 4-32-15,-6 2-16 0,2-4 0 16,2 3-208-16,0-3-32 0,3-3-16 0,-3-1 0 16,1 2 320-16,2 2 64 15,1 2 16-15,-1 2 0 0,2 1 256 0,3 4 0 0,8 3 0 0,1 5 0 0,9 6 0 0,4 1 0 16,4 4 0-16,-1 3 0 16,2 8-352-16,3 1 32 0,7 0 16 0,5 5-14992 0</inkml:trace>
  <inkml:trace contextRef="#ctx0" brushRef="#br0" timeOffset="1041.51">7707 4271 12895 0,'0'0'1152'0,"4"0"-928"0,-3 0-224 0,3 0 0 16,-1 2 704-16,3-2 112 15,2 1 16-15,3-1 0 0,4 4-304 0,3-2-48 0,-3-2-16 0,1 3 0 16,-4-3-464-16,2 3 0 16,-5-3-208-16,0 0 64 0,-4 2 800 0,-2-2 176 0,-1 4 16 0,-4-1 16 15,2-1 224-15,-3 1 32 0,-1 1 16 0,-1 1 0 16,0 0 160-16,2 4 48 0,-3 0 0 0,-1-1 0 15,6 6-704-15,-6-1-144 0,5 1-32 0,-5 3 0 16,0 0-464-16,-2 6-128 0,0-2-16 0,-6 2 0 16,-3 6-224-16,-4-1-32 0,-1 3-16 0,-5 4 0 0,2 0 240 15,-5 5 176-15,3 0-208 0,0 2 80 0,2-5 128 16,3-3 0-16,2 1 0 0,6-7 128 16,2 2-128-16,5-4 192 0,-5-4-64 0,8-2 0 0,2-3 192 0,1 0 64 15,2-1 0-15,-4-2 0 16,1-3 32-16,1 1 16 0,-1-2 0 0,-2 1 0 0,-4-1-224 0,0 2-32 15,0-1-16-15,-6 4 0 0,1 1 32 0,0-4 0 16,0 6 0-16,5-4 0 0,0 0 16 0,3-2 16 16,4-4 0-16,5 5 0 0,4-3 64 0,5-3 16 15,9-2 0-15,7-1 0 0,7-4 80 0,9-7 32 16,8 2 0-16,2-4 0 0,0 0-288 0,3 0-128 16,1 4 128-16,-1-2-128 0,-1 2 0 0,-3 5 0 0,4-2 0 0,-6 2 0 31,1 2-384-31,-2-2-144 0,-1 5-48 0,0-1 0 15,-49-4-512-15,92 17-128 0,-92-17 0 0,94 26-8336 0,-94-26-1664 0</inkml:trace>
  <inkml:trace contextRef="#ctx0" brushRef="#br0" timeOffset="1667.67">7704 5055 18431 0,'-27'0'1632'0,"12"3"-1312"0,3-1-320 0,3-2 0 31,5 3-304-31,3-3-128 0,1 6-16 0,-4 0-16 0,-5 3-400 0,1 2-80 0,2 1-16 0,-2-2 0 15,-1-1 960-15,0-6 0 0,4 3 0 0,-4-3 176 16,2 1-2688-16,0-4-544 0,-1 1-96 0,4-2-32 0,-3 1 4960 0,2-4 976 16,2 4 208-16,1-3 48 0,2 1-544 0,0-5-96 15,2 2-32-15,5 0 0 16,1-4-944-16,3-3-192 0,4 1-48 0,5-1 0 0,0 0-144 0,3-2-48 16,0 2 0-16,3-2 0 0,4 2-320 0,1-2-64 15,6-4 0-15,3 1-16 0,7-1-400 0,1-1-160 31,1 2 128-31,7-2-128 0,7 1 0 0,3-3 0 16,5 2 128-16,4-5-128 0,4 1 0 0,-1-8 160 0,4-4-160 0,5-5 160 0,7-4 16 0,7 1 0 16,13-6 0-16,-5 5 0 0,-1 3-176 0,2 1 192 15,4-2-192 1,6 7 192-16,7 4 16 0,-3 5 16 0,-1-2 0 16,-4 7 0-16,-4 3 160 0,5 10 16 0,7 2 16 0,-5 5 0 15,-7-1-288-15,2 5-128 0,5 6 128 0,2 3-128 16,5 2 0-16,-2 0 0 0,-3 0-224 0,-1-2 80 31,-1 11-512-31,-1-2-112 0,-1-7 0 0,-7 0-13888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8T19:59:19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5139 368 4607 0,'-7'3'400'0,"1"1"-400"0,5-3 0 0,1 3 0 15,0-2-176-15,0 1-112 0,-4 2-32 0,-1 4 0 32,-2 5-128-32,2-4-48 0,1-1 0 0,1-2 0 0,3-4 1328 0,-2 3 272 0,4-3 48 0,-2 1 16 15,1 1 880-15,-1 0 192 0,2 2 16 0,2 4 16 16,-3-3-528-16,1 8-96 0,-2-16-32 0,0 0 0 15,0 0-848-15,11 82-160 0,-11-82-32 0,0 0-16 16,14 78-432-16,-14-78-128 0,0 0 0 0,15 87 0 16,-15-87 0-16,0 0 0 0,23 93 0 0,-23-93 0 0,0 0 0 15,21 99 0-15,-21-99 192 0,0 0-192 0,31 113 608 0,-31-113 16 16,25 89 0-16,-25-89 0 0,33 97-192 0,-33-97-48 16,35 98 0-16,-35-98 0 15,41 84-240-15,-41-84-144 0,0 0 160 0,61 97-160 16,-61-97-384-16,0 0-192 0,0 0-16 0,58 70-16 15,-49-58-1760-15,-4-7-336 0,-2-1-80 0,-3-4-2608 16,0-4-528-16</inkml:trace>
  <inkml:trace contextRef="#ctx0" brushRef="#br0" timeOffset="500.65">5011 230 17503 0,'-14'-17'1552'0,"6"3"-1232"0,-1 1-320 0,5 8 0 31,4 2-400-31,0 3-144 0,4 0-32 0,-4-4 0 0,5 4 576 0,0 0 0 0,2 0 0 0,-1 7 0 16,-1-2-1280-16,-2 1-160 0,-3 1-32 0,0 0 0 0,-3 0 1152 0,3-2 320 15,-2 2-144-15,2 0 144 0,0-4 384 0,2 1 128 16,1-3 48-16,3 3 0 0,2-1 432 0,4-1 96 16,2-2 0-16,4 0 16 0,1 4-80 0,7-1 0 15,4-1-16-15,1 1 0 0,0 3-560 0,8 1-96 16,-3 0-32-16,6 1 0 0,4 3-320 0,-1-1 0 16,5 8 0-16,1-5-192 15,1 3-432-15,0 2-80 0,2-3-32 0,-1 6 0 16,-53-21-16-16,96 45 0 0,-96-45 0 0,85 49 0 15,-85-49 256-15,70 56 48 0,-70-56 16 0,57 57 0 16,-57-57 16-16,0 0 0 0,66 84 0 0,-66-84 0 0,0 0 224 0,32 89 32 16,-32-89 16-16,-5 66 0 0,-4-31 144 0,-9 3 0 15,1 0 0-15,-13 1 0 0,-1 8 0 0,-4-5 144 0,-1 5-144 16,-5-7 0-16,0-4 144 0,-1-1-144 0,-7-4 0 0,0 1 144 16,-3-3-144-16,-6-2 160 0,-6-5-160 0,-4 3 160 15,2-6 352-15,-7 3 80 0,5 1 16 0,1 3 0 16,1 0 288-16,7 0 64 0,1 6 16 0,8-6 0 15,1 0-688-15,0 2-144 0</inkml:trace>
  <inkml:trace contextRef="#ctx0" brushRef="#br0" timeOffset="1137.65">6512 1007 23039 0,'0'-4'2048'15,"3"4"-1648"-15,-3 4-400 0,2-4 0 31,1 5-688-31,1-1-208 0,1 1-64 0,-5 3 0 0,0 8 752 0,0-2 208 0,-9 3 0 0,-3 1 0 0,2-2-208 0,-2-4 80 16,-2 3 128-16,1-4-192 0,3-2 16 0,1 3 16 16,1-2 0-16,-5 2 0 15,8 2 1440-15,-4 4 272 0,4 3 64 0,5-21 16 0,-9 50-176 0,9-50-48 16,-7 65 0-16,7-65 0 0,-1 71-832 0,1-71-160 16,5 75-32-16,-5-75-16 0,17 75-528 0,-17-75-96 15,0 0-32-15,44 106 0 0,-44-106-96 0,0 0 0 16,80 89-16-16,-80-89 0 0,61 42 48 0,-61-42 16 0,63 17 0 15,-32-17 0-15,-1-7 336 16,-2-2 192-16,1-4-32 0,3-8 0 0,-4-2 1312 0,-2-3 272 0,0-2 48 0,0-5 16 16,-2-4-896-16,-1-6-176 0,-6-1-32 0,1-5-16 47,-8 1-1136-47,-1-1-208 0,-5 4-48 0,-4-4-16 0,-4-3-304 0,-5 5-64 0,1 1-16 0,-6 10 0 0,-7 3 368 15,-4 8 80-15,-3 6 16 0,-5 3 0 0,2 4 640 0,-4 9 0 16,-3 3 0-16,1 7 0 15,4 1 0-15,2 3-176 0,-1 5 32 0,6-1 0 0,4 3-1824 0,2-1-352 16,8 4-80 0,0-4-7392-16</inkml:trace>
  <inkml:trace contextRef="#ctx0" brushRef="#br0" timeOffset="1613.2">7569 1016 23039 0,'-3'-4'2048'0,"3"2"-1648"0,3 2-400 0,3 2 0 16,-3 2 320-16,-1-1-32 0,7 2 0 0,-9-5 0 31,0 0-944-31,0 0-192 0,61 87-48 0,-61-87 0 0,0 0-1632 0,17 107-336 0,-17-107-64 16,-12 83-16-16,12-83 2048 0,-23 82 416 0,9-44 80 0,-3 1 16 0,-1 2 528 0,-3-2 112 15,2 1 32-15,-2 0 0 16,2 0 320-16,2-2 64 0,3-5 16 0,2-5 0 0,3-5-240 0,4-9-32 16,1 0-16-16,4-11 0 15,4-1 96-15,1-7 16 0,4-4 0 0,-1-1 0 0,5-6 256 0,2-2 48 16,6-4 16-16,2-4 0 0,3-6-832 0,5-4 0 16,4-4 0-16,0 0 0 15,-4-2-720-15,4-3-48 0,0-2-16 0,-2 3 0 0,2-1 336 16,0-4 64-16,3 5 0 0,-3 4 16 0,2 0 368 0,-2 9 0 15,-4 5 0-15,-3 5 0 16,0 7 256-16,-4 11 80 0,-1-3 16 0,1 6 0 0,-5 4 544 0,2 1 128 0,-21-5 0 0,0 0 16 31,0 0-416-31,70 57-96 0,-70-57-16 0,0 0 0 0,40 84-512 0,-40-84 0 0,0 0 0 0,14 106 0 16,-14-106 240-16,0 75-16 16,0-75 0-16,-9 82 0 0,-1-40 16 0,-1 0 0 0,1-1 0 0,-2 3 0 15,1 1 32-15,2-1 16 0,9-44 0 0,-7 87 0 16,7-87-816-1,0 0-176-15</inkml:trace>
  <inkml:trace contextRef="#ctx0" brushRef="#br0" timeOffset="2088.44">9328 1326 11967 0,'-9'-7'528'0,"2"3"112"0,4 1-512 0,-3 1-128 15,3-2 0-15,-1 4 0 0,-1 0 848 0,-5-3 144 16,-6 3 32-16,-7-2 0 0,-3-1-336 0,-3 3-64 16,1 0-16-16,-4 0 0 0,1 5 352 0,0-2 64 15,1 3 0-15,-5-1 16 0,4 4-464 0,-4 3-112 16,3 0-16-16,-2 2 0 16,2 3-448-16,1 4 0 0,1 2 0 0,8 3 0 0,-1 2 0 15,6 1 0-15,-1 5 0 0,4-1 0 0,5 0 0 0,1 2 0 0,1 5 0 0,7-40 0 31,-5 78 0-31,5-78 0 0,7 75 0 0,-7-75 0 0,0 0 0 0,31 89 0 16,-31-89-128-16,0 0 128 0,54 64 0 0,-54-64-128 0,61 18 128 0,-25-22 0 16,8-5 0-1,3-8 0-15,2-2 0 0,0-11 0 0,-1-5-176 0,-4 1 176 0,1-8-160 0,-6-5 160 16,1 3-448 0,0-6 16-16,-4-6 0 0,3 2 0 0,-4-4 432 0,-1-3 0 0,3 1 0 0,-2-3 0 31,2-2-448-31,-6 6 0 0,-1 7 0 0,-10 8 0 15,-2 13-784-15,-8 12-176 0,-4 3-16 0,-6 11-16 0,-2 5 1680 0,-7 3 336 0,-3 4 64 0,0 6 0 16,-2 4 832-16,-4 6 144 0,-1 10 48 0,-5 3 0 0,-4 11-736 0,0 4-144 31,0 3-16-31,4-2-16 0,-2 0-288 0,3 1-48 16,6-3-16-16,1 1 0 0,5 1-400 0,4-2 0 0,7-50 0 0,-1 96 0 31,1-96-1424-31,12 77-272 0,-12-77-48 0,0 0-8272 0</inkml:trace>
  <inkml:trace contextRef="#ctx0" brushRef="#br0" timeOffset="2354.75">10539 124 37775 0,'-25'-18'1664'0,"11"10"368"0,4 4-1632 0,3 9-400 0,2 4 0 0,5 3 0 0,-5 9 0 0,5-21 0 16,-23 94 0-16,-1-5 0 16,-4 21-1344-16,-12 8-288 0,-4-3-64 0,0-3-16 15,-1-8-80-15,-2 8 0 0,-2 3-16 0,4-2 0 0,3 0 1472 0,0-10 336 16,2-2 0-16,7-16 0 0,9-15 0 0,5-4 0 16,19-66 160-16,-28 106-160 0,28-106 192 0,-14 96-64 15,14-96 0-15,0 0 0 16,17 77-768-16,6-74-144 0,3-6-48 0,5-11-9824 0</inkml:trace>
  <inkml:trace contextRef="#ctx0" brushRef="#br0" timeOffset="2858.82">10865 1320 2751 0,'28'-17'128'0,"-15"6"16"0,5-1-144 0,-6 7 0 0,-7 0 0 0,1 1 0 16,1-3 496-16,3-3 64 0,6-8 16 0,1 1 0 15,-1-6 896-15,-6 3 192 0,-5 0 48 0,-3-1 0 16,-4 4-96-16,-3 0-16 0,-3-1 0 0,-3-4 0 15,1 1-560-15,-8-2-112 0,-3 4-32 0,2-4 0 16,-4 2 48-16,-3 0 0 0,2-1 0 0,0 4 0 16,-3 1 336-16,3 3 64 0,1 4 0 0,4 1 16 15,-4 2-560-15,6 5-112 0,-4 4-32 0,0 5 0 16,2 3-416-16,2 8-96 0,-1 3-16 0,4 3 0 16,2 6-128-16,12-30 0 0,-17 78-192 0,17-78 192 0,-11 101-160 15,11-101 160-15,0 120 0 0,0-120-144 16,16 115 144-16,-16-115 0 0,42 105 0 0,-42-105 0 0,66 82-144 0,-66-82 0 15,80 55 0-15,-36-41 0 0,1-7-48 0,7-9-16 16,2-6 0-16,4-6 0 0,3-9 512 0,1-5 96 16,5-10 32-16,-3-6 0 0,2-1 208 0,-5-7 32 15,2 0 16-15,0-6 0 0,1-8-688 0,3 0 0 16,-6-2 0-16,-2-5-176 16,-2 5-528-16,-1-5-128 0,2-4 0 0,-10-1-16 15,3-1-816-15,-8-1-144 0,-1 5-48 0,-5 4 0 16,-2 10 992-16,-7 7 192 0,-4 7 32 0,-5 12 16 0,-1 9 1520 0,-10 3 320 0,-4 9 48 0,-8 9 16 15,4 2-64-15,-5 6 0 0,-4 2 0 0,-5 9 0 16,-5 4-944-16,-3 11-272 0,-6 4 0 16,-2 9 128-16,-1 3-128 0,-4 13 0 0,0 12 0 0,0 8-176 15,-1 11 176-15,-3 5 0 0,1 12 0 0,0 4 0 16,-1 5 1152-16,3 12 176 0,-3 14 16 0,3-5 16 16,1-7-816-16,3-7-160 0,5-2-48 0,6-5 0 15,3-4-336-15,13-11 0 0,5-12 0 0,9-13-16016 16</inkml:trace>
  <inkml:trace contextRef="#ctx0" brushRef="#br0" timeOffset="51788.33">16664 11396 3679 0,'-5'12'320'0,"0"-3"-320"0,1-4 0 0,4 2 0 16,0-1 0-16,0 2 0 0,-5 6 0 0,-4 9 0 16,0 3 0-16</inkml:trace>
  <inkml:trace contextRef="#ctx0" brushRef="#br0" timeOffset="53071.18">16587 11342 13823 0,'-26'-3'1216'0,"9"3"-960"16,-1 0-256-16,4 3 0 0,7-1 256 0,2 0 16 15,-4-1 0-15,-4 3 0 0,-14 1-432 0,-4 4-96 16,-4 0 0-16,0-1-16 15,4 1-800-15,0-4-144 0,1 4-48 0,2 0 0 0,4-1 1264 0,-1 1 192 0,-4 0 64 16,6 3 0-16,-3-2 1472 0,0 6 272 0,3-5 64 0,-3 6 16 16,0-1-336-16,-2-1-64 0,2 10-16 0,-6-1 0 15,3 2-384-15,-10 0-64 0,3 0-32 0,-2 6 0 16,-1-6-320-16,1 5-64 0,1 1-16 0,4-3 0 16,5 1-176-16,2-2-32 0,3 3-16 0,3 4 0 15,6 1 336-15,1-1 64 0,5 0 0 0,2 0 16 16,3 2-144-16,3-37-16 0,3 74-16 0,-3-74 0 15,18 77-384-15,-18-77-80 0,26 72-16 0,-26-72 0 0,0 0-320 16,63 97 128-16,-63-97-128 0,61 61 0 0,-61-61 0 0,75 61 0 16,-75-61 0-16,75 59 0 15,-75-59 0-15,75 58 0 0,-75-58 128 0,74 62-128 0,-74-62 240 0,81 61-32 16,-81-61 0-16,89 67 0 0,-89-67-16 0,95 64-16 16,-95-64 0-16,112 63 0 0,-48-32-48 0,3 0-128 15,1-5 192-15,1-3-64 0,-3-4-128 0,1-3 0 16,-5 0 144-16,3-6-144 0,3 4 0 0,2-2 144 15,-1 2-144-15,3-5 0 0,-6 3 128 0,-3-3-128 16,-2-4 0-16,-4 0 0 0,-1-3 0 0,1 0 0 0,1-2 0 16,-1 3 0-16,1-1 128 0,3 0-128 0,-2-1 0 0,2 6 0 15,-3 0 128-15,-58-7-128 0,109 13 0 0,-109-13 0 16,102 13 144-16,-102-13-144 16,99 23 0-16,-99-23 144 0,104 25-144 0,-104-25 0 15,105 26 0-15,-105-26 0 0,111 22 0 0,-111-22 0 0,105 19 0 0,-105-19 0 16,103 18 0-16,-103-18 0 0,92 16 0 0,-92-16 0 15,101 10 0-15,-101-10 0 0,107 9 0 0,-55-9 0 16,5-2 0-16,1-5 0 0,-1 2 0 0,-4-7 128 0,1 3-128 16,-6 0 0-16,5-5 0 0,1 4 128 0,2-6-128 0,1 6 0 15,1-3 0-15,-1 1 0 0,-3-2 0 0,2 6 0 16,-2-1 0-16,3-2 0 16,-8 3 0-16,0-4 0 0,0 3 0 0,-2 0 0 15,2 0 0-15,-6 1 0 0,6-1 0 0,-4 4 0 0,2-2 0 0,2-4 0 16,-4 6 0-16,2-2 0 0,-3-2 0 0,-4-1 0 15,0 1 0-15,0-3 0 0,-3 3 0 0,1 1 0 16,2-3 0-16,0-1 0 0,4 2 0 0,1-3 0 16,2 1 0-16,-1 2 0 15,1-2 0-15,-2-1 0 0,0 5 0 0,-3-6 0 0,-9 0 0 0,-3-4 0 16,-4 1 0-16,-9-4 0 0,-3-3 0 0,-2-1 0 0,-1-1 0 0,-4-2 0 16,-2 2 0-16,-3-5 0 15,0 3 0-15,-2 0 0 0,0-3 0 0,-2-1 0 0,0 5 0 0,-1-5 0 16,1 3 0-16,-2 1 0 15,1 0 144-15,1-4-144 0,2 6 0 0,0-5 128 0,0 3-128 0,0-3 0 16,2 1 0-16,-2-1 0 0,0-4 0 0,-2 0 0 16,2 0 0-16,-7-5 0 0,2 5 0 0,-4 2 0 15,-3-2 0-15,-2 2 0 0,0 2 0 0,-3 5 0 16,-1 2 0-16,-1-1 0 16,2 3 0-16,-1 4 0 0,1-1 0 0,-1-2 0 0,1 7 0 0,5-2 128 15,1 2-128-15,-1 1 0 16,3 0 0-16,1 3 128 0,3-2-128 0,-8 3 0 0,5 0 0 0,-3 1 0 15,-3-1 0-15,2 4 0 0,-2-4 0 0,-3 4 0 0,-1-2 768 0,-3 0 192 16,2 0 48-16,-5 5 0 16,5-5-1648-16,-4 5-320 0,-1-5-64 0,4 2 0 0,-2 2 816 0,4-3 208 15,-4 1 0-15,1-2 0 16,0-1 0-16,2-3 0 0,-4-1 0 0,2-2 0 16,-2 2 0-16,-6-6 0 0,1-4 0 0,-5 3 0 15,0-2 0-15,-7 3 0 0,-2-4 0 0,0 1 0 0,0 3 0 0,-3-4 0 0,-4 2 0 0,0-2 0 16,0-3 0-16,1 3 0 0,-1-1 0 0,-2 1 0 15,1-3 0-15,-2 6 0 16,-2-2 0-16,1 2 0 0,1-2 0 0,-6 4 0 16,1-3 0-16,-6 3 0 15,-1 1 0-15,1 2 0 0,-1 6 0 0,-1 3 0 0,-1 1 0 0,0-1 0 0,1 0-160 0,2-2 160 16,6 5 0-16,-2-2 0 0,1 1-144 0,2 3 144 16,4 3 0-16,-4 1 0 15,2 1 0-15,0-5 0 0,2 4-144 0,-4-8 144 16,-1 4 0-16,-2-3-144 0,-2 3 144 0,-2 0 0 0,-2 3 0 0,-3 6-128 0,2 1 128 0,-4 1 0 15,-3-1 0-15,-2 2-128 0,-1-6 0 0,-3 2 0 16,3-3 0-16,-3 2 0 0,-1 0-128 0,-2 2 0 16,0 2-16-16,-3-3 0 15,-6-1 80-15,1 2 32 16,-1 3 0-16,4-3 0 16,-2 5-272-16,0 7-48 0,-2 1-16 0,-3 10-17232 0</inkml:trace>
  <inkml:trace contextRef="#ctx0" brushRef="#br0" timeOffset="66635.8">4635 4407 11967 0,'-4'0'1072'0,"4"0"-864"0,0 3-208 0,0-1 0 16,2 0 1056-16,0-1 160 0,3 3 48 0,-3 1 0 15,5 7-320-15,2-1-64 0,-1 1-16 0,3 0 0 0,1-1-432 0,-7 1-96 16,4-2-16-16,-4 6 0 0,2-2-512 0,-7 0-96 16,0 3-32-16,0 1 0 15,-5-1-256-15,-2 2-64 0,2-1-16 0,-4-1 0 0,0 0 656 0,0 4 256 16,-3-2-16-16,2 6 0 0,-6-3 784 0,6 1 176 15,-2 3 16-15,1 0 16 0,4 2-192 0,2 7-32 16,0 0-16-16,1 2 0 0,4 1-352 0,-3 2-80 16,3 7-16-16,3-2 0 0,-3 4-416 0,4 0-128 15,-4 3 0-15,1-3 0 0,-1-49 0 0,7 94 0 16,-7-94 0-16,6 76-192 0,-6-76 192 0,8 68-144 0,-8-68 144 0,11 67-128 16,-11-67 256-16,0 0 64 0,15 88 16 0,-15-88 0 15,0 0 400-15,18 84 80 0,-18-84 16 16,0 0 0-16,22 78-144 0,-22-78-32 0,0 0 0 0,27 70 0 15,-27-70-400-15,0 0-128 16,0 0 0-16,28 85 0 0,-28-85 0 0,0 0 0 0,15 70 0 0,-15-70 0 16,0 0 0-16,5 71 0 0,-5-48 0 0,-3 1 0 15,3 1 0-15,0-4 0 0,0-21 0 0,0 0 0 16,12 66 0-16,-12-66 0 0,0 0 0 0,0 0 0 16,0 0 0-16,58 78-176 0,-58-78 176 0,0 0-208 15,0 0 208-15,76 32 0 0,-76-32-160 0,0 0 160 16,68 17 0-16,-45-13 240 0,3-3-48 0,2 3 0 15,2-2 0-15,1 1 0 0,0-3 0 0,4 0 0 16,0 0-192-16,5-2 0 0,0-1 0 0,4-1 0 0,-1 3 0 0,6-6 0 16,2 7 0-16,-3-2 0 0,3 2 0 0,-9 0 0 15,0 2 0-15,-2-2 0 0,-40 0 0 0,83 8 0 0,-83-8 0 16,80 14 0-16,-80-14 0 0,84 12 0 16,-84-12 0-16,89 14 0 0,-89-14 0 0,105 16 0 15,-105-16 0-15,106 14 0 0,-106-14 0 0,103 14 0 0,-103-14 0 16,104 14 0-16,-104-14 192 0,107 12-64 0,-107-12-128 0,109 9 192 15,-49-9 0-15,4 0 0 16,2 0 0-16,4-4 0 0,-4-1-192 0,-1 2 0 0,3-3 0 0,-2 1 0 16,-2-4 0-16,4 2 0 0,0 0 0 0,2 1 0 15,0 2 0-15,-4-1 0 0,0 3 0 0,-8 2 0 16,-6 0 0-16,-2 0 0 16,-3 0 0-16,-1 2 0 0,-3-2 0 0,1 0 0 0,-44 0 0 0,94 5 0 0,-94-5 0 15,98 4 0-15,-98-4 0 0,101 8 0 0,-101-8 0 16,95 12 0-16,-95-12 0 0,89 14 0 0,-89-14 0 15,80 13 0-15,-80-13 0 0,84 5 0 16,-84-5 0-16,84 5 0 16,-84-5 0-16,89 0 0 0,-89 0 0 0,87 0 0 15,-47-2 0-15,-40 2 0 0,73 0 0 0,-73 0 0 0,56 2 0 0,-32-4 0 16,-6 2 0-16,-3 0 128 0,1-3-128 16,-7 3 0-16,1 0 0 0,-3-4 0 0,-2 4 0 0,1-1 0 15,-3-3 432-15,1 4 32 0,-3 0 16 0,-1-3 0 16,4 3-128-16,-4-2-32 0,0 2 0 0,0-4 0 15,-4 1-320-15,3-2 128 0,-3 1-128 0,-1-1 0 16,-4-4 0-16,2 1 0 0,0-1 0 0,-2-5 0 16,1-4 0-16,1 1 0 0,2-6 0 0,-2-3 0 15,5-3 192-15,-2-8-48 0,3 1 0 0,1-8 0 16,1-3 144-16,3-5 32 0,1-2 0 0,0-9 0 16,6-3-192-16,-1-4-128 0,4 4 144 0,-2 3-144 15,2-1 0-15,-1 5 0 0,-1 1 0 0,-2 2 0 0,-1 6 0 0,0-2 0 16,-4-1 0-16,2 1 0 0,-2 2 0 15,-2-1 0-15,3 1 0 0,-3 1 0 0,2 2 0 0,-1 3 0 16,1 8 0-16,-3-3 0 0,5 3 0 0,-7 1 0 16,2 4 0-16,-2 1 0 0,1 2 0 0,-1-2 0 15,0 8 0-15,-1-1-160 0,-5 2 160 0,1 4-160 16,-4-1 160-16,-5 3-160 0,2-1 160 0,-2 4 0 16,-1 1-144-16,-3-1 144 0,-1 4 0 0,-2-1 0 0,-3 4 0 15,-2-4 0-15,-6 5 0 0,-3-1 160 0,-3 0-160 0,-5 2 160 16,-3 1-160-16,-8 0 0 15,-2 0 0-15,-1-1 0 0,-4 1 0 0,-2-5 0 0,-3 2 0 0,-4-4 0 16,-1 0 0-16,-8 1 0 16,-6-1 0-16,-4 0 0 0,-3 1 0 0,-6-3 0 0,-1 2 0 0,-4-3 0 15,-7 2 0-15,-3-1 0 16,-4-3 0-16,-5 6 0 0,2-6 0 0,-4 2 0 0,2-2 0 0,-10-4 0 16,-2 4-128-16,-6 2 128 0,3 3 0 0,-13 4 0 15,-5 0 0-15,-13 1 0 0,1 11 0 0,-5 0 0 0,-1 2-192 16,-10 3 16-16,0 6 16 0,-10-1 0 31,-2-3-720-31,-4 7-144 0,-3-2-16 0,-9 2-15104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33:2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8171 13305 7759 0,'0'0'688'0,"0"0"-560"16,0-2-128-16,0 2 0 0,0 0 0 0,0 0 0 16,0-1 0-16,3-1 0 0,-1-2 0 0,0 3 0 15,3-6 0-15,0 5 0 0,-1-1 0 0,1-1 0 16,-2 4 0-16,2-2 0 0,1-1 0 0,-1 3 0 16,4 0 0-16,-2-4 0 0,3 3 0 0,-1-5 0 0,3 3 0 0,-3-2 0 15,-1 1 0-15,-2-1 0 0,1 1-144 0,-2 1 16 16,-2 1 0-16,3 2 0 0,-6-1 128 0,1 1 0 15,-1 1 0-15,-1-1 0 0,1 2 480 0,0-2 144 16,1 5 16-16,-1-3 64 0,0 0-64 0,0-2 0 16,2 3 0-16,-2-3 48 0,0 2 160 0,0-2 48 15,2 0 0-15,1 0 32 0,-3 0 64 0,2 0 16 16,1-2 0-16,1-1 32 0,-2 3-48 0,1-2-16 16,1 0 0-16,1 0 48 0,-2-1-304 0,-3 1-48 15,2 1-16-15,-2-1 48 0,0-2-160 0,-2 4-32 16,-1 0 0-16,-1 0 48 15,3 0-16-15,-6 0 0 0,1 0 0 0,1 0 0 0,0 0-176 0,2 0-48 0,-4-1 0 0,0 1 48 16,3-2-176-16,-5 2-48 0,1-2 0 0,2 2 0 16,-2-3-144-16,-1 3 0 0,-3 0 0 0,1 0 0 15,1 0 0-15,-1 0 0 0,-1 3 0 0,2 1 0 16,-6-3 0-16,2 8 0 0,-3 0 0 0,-1 3 0 16,-1 2 128-16,2 0-128 15,-4 3 0-15,2 1 128 0,1-1-128 16,1 0 192-16,3 4-192 0,-2-2 192 0,6 2 784 0,-2-1 176 0,6-3 16 0,-2-3 16 15,4-2-1616-15,4 0-320 0,0-1-64 0,4-4-16 0,-1 0 640 16,4-4 192-16,0 2 0 0,3-3 0 0,3 0-128 0,1-2 128 16,1 0 0-16,3-2 0 0,1 0 0 0,2-3-128 15,1 3 128-15,-2 1 0 0,4-1 0 0,-1 2 0 16,-2 2 0-16,1-1 0 0,-6 5 0 0,1-1 0 16,-1 4 0-16,-6-1 0 0,-1 6 192 0,-2-2 32 15,-5 2 16-15,1 4 0 0,-3-1 16 0,-5 1 0 16,2 4 0-16,-6-1 0 0,0 2 112 0,-3-4 16 15,-4 2 16-15,1-4 0 0,-3 2-48 0,-1-3-16 16,-4 2 0-16,3-8 0 0,-7 2-192 0,1-3-144 16,0 1 192-16,-2-6-192 15,6 1 0-15,-5-7 0 0,1-3 0 0,4-4 0 16,-3-3-944-16,6 0-240 0,-2-2-48 0,4 2-16 16,1-2-1488-16,4 0-288 0,0 2-64 0,3 1-16 15,4-1 64-15,-1 2 16 0</inkml:trace>
  <inkml:trace contextRef="#ctx0" brushRef="#br0" timeOffset="676">9098 13194 6447 0,'-6'5'576'0,"1"0"-576"16,2-1 0-16,-1-4 0 0,2 0 1184 0,2 0 128 0,-5 0 32 0,2-4 0 15,-6 2-320-15,-7-1-64 0,1-2-16 0,-8-1 0 16,-1 3-944-16,-2 0-176 0,-2 1-32 0,-2 0-16 31,2 4 80-31,-3 0 16 0,5-2 0 0,-1 3 0 0,1 0 608 0,5 3 128 0,2-1 32 0,2 0 0 32,-1 2 304-32,4-2 64 0,1 1 16 0,2 1 0 15,2 0-576-15,2-4-128 0,4 4 0 0,-2-2-16 16,5-1-304-16,-4 1 0 0,8-2 0 0,-3-1 0 15,3 3 0-15,1 2 0 0,2-1 0 0,-2 2-144 16,4 3 144-16,-4 1 0 0,2 0-144 0,-2 2 144 16,1 3 0-16,-3 1 0 0,-1 3 0 0,-4 1 0 15,2 3 304-15,0-1 16 0,-3 2 16 0,-3 0 0 0,1-1 144 16,2 1 32-16,-4 0 0 0,0 0 0 0,3 0-64 0,-4 0-16 16,2 1 0-16,-1-1 0 0,2-2-208 0,0 0-32 15,-4-4-16-15,6 2 0 0,-6-4-16 0,4-1 0 16,0 1 0-16,1-6 0 0,1-2 96 0,1 2 32 15,-2-3 0-15,1-4 0 0,1 4-96 0,0-4-32 16,1 2 0-16,1-3 0 0,0-3-160 0,-4 5 0 16,2-5 0-16,1 1 0 0,1 2 352 0,0-4-16 15,0 1 0-15,1-1 0 0,5 0 144 0,-3 0 32 16,2 0 0-16,1 0 0 0,-1 0-208 0,2 0-48 16,2 0 0-16,-1 0 0 0,3 0-128 0,1 4-128 15,-2-4 192-15,1 0-192 0,3 0 0 0,-4 0 0 0,2-4 0 16,2 3 0-16,-1-3 0 0,0 1 0 0,1-3 0 0,2-2 0 31,-2 4-896-31,0-5-96 0,3-1-16 0,1-2 0 16,-1-2-1376-16,1 2-288 0</inkml:trace>
  <inkml:trace contextRef="#ctx0" brushRef="#br0" timeOffset="1037.08">9195 13385 5519 0,'-5'4'240'0,"0"-4"64"0,0 5-304 0,1-2 0 0,-1 1 0 0,1-2 0 0,1 5 1712 0,-6 1 272 16,-5 8 64-16,-5 5 16 0,2 5-80 0,-6 4 0 15,4-2-16-15,1-2 0 0,3 3-976 0,-3-1-192 16,4 4-32-16,2-6-16 0,-2 5-560 0,5-5-192 16,6 0 144-16,-2 0-144 0,5-3 0 0,0-6 0 15,5 4 0-15,4-5 0 0,-1-4 0 0,1 0 0 16,9-3 0-16,1-4 128 0,2 1-128 0,1-6 0 15,4 0 0-15,-5-9 0 0,2 0 0 0,0 0 0 16,-2-4-192-16,-4-1 192 0,-1-4-336 0,-1-1 48 16,-1 0 16-16,-5-4 0 0,0 1 272 0,-6-5-192 15,2 5 192-15,-5-4-160 0,0 0 160 0,-3-2 0 0,-1-2 0 0,-1 4 0 16,0-2 0-16,0-2 0 0,-4 4 0 0,2 2 128 16,0 0 32-16,0 6 16 0,2 1 0 0,0 1 0 15,1 4-176-15,-1 0 0 0,2 6-160 0,-4 1 160 31,5 2-1216-31,-3-1-160 0,5 3-32 0,-4-3-6928 0</inkml:trace>
  <inkml:trace contextRef="#ctx0" brushRef="#br0" timeOffset="1493.09">9542 13168 10127 0,'0'1'896'0,"2"-1"-704"0,1 0-192 0,1 0 0 0,-1-1 2080 0,2 1 384 16,6-4 80-16,5 4 16 0,3-2-896 0,2 2-192 16,-4-1-16-16,2-1-16 0,-3 4-1152 0,0-4-288 15,-4 2 0-15,0 0 0 0,2-4 336 0,-4 4 16 16,1 0 0-16,-2 0 0 0,1 0 512 0,-1 0 96 16,-4 4 32-16,2-2 0 0,-2-1-256 0,-1 1-48 15,1-2-16-15,-3 5 0 0,-1-3-416 0,5 3-64 16,-6 1-32-16,0-1 0 0,0 2-160 0,0-2 0 15,0 7 0-15,0-3 0 0,0 1 0 0,0-1 0 16,1 0 0-16,1 5 0 0,0-6 0 0,1 8 0 16,-1 1 0-16,2 1 0 0,1-2 0 0,-3 4 0 15,3 7 0-15,-4 0 0 0,3 5 0 0,-1-3 0 0,3 3 0 0,-3 1 0 16,2 0 0-16,1-3 0 0,1-3 0 0,-2 3 0 16,4 1 0-16,-1-5 0 0,-4-3 0 0,1 0 0 15,-5-2 0-15,0-2 0 0,-5-2 0 0,1 1 0 16,-4-1 0-16,-1-1 0 0,-3-2 128 0,1-4-128 15,-3 2 464-15,2-3 16 0,0 1 0 0,-2-6 0 16,2 1-16-16,1-3 0 0,-4-2 0 0,-1-2 0 16,4-3-176-16,-6 1-32 0,1-2-16 0,-1-3 0 15,1 0-240-15,-2-3 176 0,-4 3-176 0,-1-1 160 0,1 1-160 0,-3 2-192 16,-2-2 32-16,-2 4 16 16,3 2-1136-16,0 1-240 0,1-2-32 0,0 4-8352 15,9-3-1664-15</inkml:trace>
  <inkml:trace contextRef="#ctx0" brushRef="#br0" timeOffset="2280.84">10870 13234 9215 0,'-7'3'816'0,"2"-1"-656"15,1-2-160-15,4 0 0 0,0 0 912 0,0-2 160 0,0 1 16 0,0-1 16 16,0-2 416-16,0-1 80 0,-2 2 0 0,-3-3 16 16,-2 1-880-16,2 2-176 15,-4-1-48-15,-3 4 0 0,-2 4-48 0,-3-4-16 0,-1 5 0 0,-1-2 0 16,-2 1 352-16,2 1 64 0,-2 0 16 0,-1 4 0 15,-3 0 160-15,6-1 48 0,-2 1 0 0,-2 5 0 16,4 2-416-16,-2-2-80 0,2 0-16 0,7-6 0 16,-2 1-256-16,5 0-64 0,2-1-16 0,2 1 0 15,2-4-240-15,3 4 0 0,0 0 128 0,1-2-128 16,5 0 0-16,-1 1 0 0,0 5 0 0,4-3 0 0,3 2 0 0,2 0 0 16,3 1-128-16,4 1 128 0,-2 0 0 0,4-1 0 15,1 1 0-15,3-1 0 0,4 1 0 0,-8-2 0 16,-3-2 0-16,-2-1 0 15,1 1 0-15,-7-3 0 0,-3 0 0 0,-2-2 0 0,-4 4 0 0,-3 0 0 16,-3-4 0-16,-4 4 0 0,0 0 0 0,-7-1 0 16,0 1 0-16,-9 3 0 0,3-1 336 0,-3-3 128 15,-3 6 32-15,-6-2 0 0,1 2 80 0,-2-1 0 16,0 0 16-16,3 0 0 0,2-3-336 0,2 1-80 16,2-1-16-16,1-3 0 15,4 0-832-15,2 0-160 0,1-2-48 0,5-1 0 16,3-3-1488-16,4-1-320 0,4 0-48 0,4-5-16 15,4 0-208-15,1-7-48 0</inkml:trace>
  <inkml:trace contextRef="#ctx0" brushRef="#br0" timeOffset="2848.46">11396 13128 7359 0,'-2'1'320'0,"2"-1"80"0,-3 4-400 0,3-4 0 16,0 0 0-16,-4 0 0 0,3 0 1104 0,-6 3 144 16,0-1 32-16,-5 1 0 0,-4 3-496 0,-3-3-80 15,-2 6-32-15,-2-4 0 0,0 2-528 0,1 0-144 16,-1 0 0-16,-1-2 0 0,1 4 624 0,0-4 48 15,-3 4 16-15,0-6 0 0,4 3 368 0,-1-3 80 32,0-1 16-32,4-2 0 0,0 0-448 0,5-5-96 0,-2 3-16 0,6-5 0 0,1 2-416 0,4 1-176 15,1-1 128-15,1 1-128 16,6-1-352-16,-3 3-160 0,2 1-16 0,5 1-16 0,-3-2 304 0,3 4 64 16,1 1 16-16,4 2 0 0,1 8 160 0,-5-1 128 0,6 4-128 0,-3-1 176 15,1 4 160-15,0 2 48 0,-3 2 0 0,-2 0 0 31,2 3 144-31,-2-2 48 0,-2 4 0 0,-2 0 0 0,-1 0-192 0,-4 0-16 0,2 3-16 0,-3-2 0 16,-2-1-160-16,-1 4-48 0,-2 1 0 0,-1-2 0 16,0 0 96-16,0-1 16 0,1-2 0 0,-1-7 0 15,4-4 48-15,1-1 16 0,-1 0 0 0,2-6 0 16,3-1-160-16,1-2-32 0,3-2 0 0,1-2 0 16,2-1-128-16,-2-2 0 0,2 0 0 0,4 0 0 15,1 0 0-15,2-2 128 0,-2 1-128 0,2-1 192 16,3-1 176-16,-3 1 32 0,4-2 16 0,-6 1 0 0,2-1-96 15,0-1 0-15,0 5-16 0,0-5 0 0,-2 5-304 0,0 0 0 16,2 0 128-16,-2 0-128 0,-1 0 0 0,1 0 0 16,-2 0 0-16,3-4 0 0,-5 3-224 15,1-6-48-15,0 1-16 0,-4-2-9008 32,2-1-1808-32</inkml:trace>
  <inkml:trace contextRef="#ctx0" brushRef="#br0" timeOffset="3097.76">11593 13253 6447 0,'2'3'576'0,"1"1"-576"0,-3-1 0 0,4-1 0 16,-4 3 2032-16,0-1 288 0,1-1 64 0,3 3 16 15,-2 7 128-15,-1 5 32 0,-1-1 0 0,-3 9 0 16,-2 1-1328-16,-4 0-256 0,0 0-48 0,-5 4-16 15,4-1 208-15,-4-1 32 0,4-1 16 0,-3 3 0 16,1-5-144-16,5 1-16 0,0 2-16 0,2-4 0 16,1 1-608-16,3 0-128 0,-1-4-32 0,4 1 0 31,-1-5-768-31,3-3-160 0,-1-4-16 0,4-3-9552 0,6-1-1904 0</inkml:trace>
  <inkml:trace contextRef="#ctx0" brushRef="#br0" timeOffset="3586.38">11806 13080 16575 0,'0'4'736'0,"0"-2"160"0,0-1-720 0,0 1-176 16,0-2 0-16,3 4 0 0,-1-1 1520 0,1 2 272 15,1 6 48-15,1 1 16 0,4 2-384 0,-1 2-64 0,1-2 0 16,0 0-16-16,0-6-688 0,1 1-128 0,4 0-16 0,2-4-16 15,1 2-192-15,1-5-32 0,4-2-16 0,-3 0 0 16,2 0 128-16,0-2 16 0,2-2 16 0,-6-4 0 16,1 4-272-16,-1-5-48 0,-3 4-16 0,0-3 0 15,-2 2-128-15,-1 1 0 0,1-2 0 0,-7 5 0 16,2 1 0-16,-2 1 0 0,-5 1 0 0,0 5 0 16,0 2 0-16,-3 3 0 0,1 1 0 0,-1 2 0 15,-4 3 368-15,1 6 80 0,1 1 32 0,0 1 0 16,-2 1 0-16,2 3 0 0,3 3 0 0,-1-1 0 15,3-1-192-15,-4 1-32 0,4 0-16 0,-2 1 0 16,4 1-80-16,-2-2-16 0,4 1 0 0,-4-1 0 0,3-1-144 16,2-3 128-16,0 3-128 0,4-2 128 0,2-2-128 0,-1-3 0 15,-1 3 144-15,-2-9-144 0,0 1 288 0,-4-4-16 16,2-6 0-16,-8 1 0 0,1-2-80 0,-1-2-32 16,-3-1 0-16,0-3 0 0,-3-1-32 0,-3 0-128 15,1 0 192-15,-8 0-64 0,2-1 32 0,-3-3 0 16,1 1 0-16,0 1 0 0,2 0-16 0,-4-3 0 15,-2 1 0-15,-1-1 0 0,-1 0-144 0,1 2 0 16,1-3 0-16,1 1 0 16,-5-2-528-16,5 2-144 0,-1 3-32 0,-3-1 0 15,3-1-1872-15,-1 2-384 0,1 4-80 0,2-4-11312 0</inkml:trace>
  <inkml:trace contextRef="#ctx0" brushRef="#br0" timeOffset="4310.31">13248 13159 13823 0,'-3'5'1216'0,"1"-1"-960"0,2-3-256 0,0-1 0 16,0 0 1376-16,0 2 224 0,-3 0 64 0,1 3 0 15,0-1-128-15,1-1 0 0,-3-3-16 0,1 0 0 16,1-3-368-16,-3-3-64 0,1 1 0 0,-3-2-16 15,2 4-224-15,-6-3-32 0,3 6-16 0,-8 0 0 16,2 0-288-16,-3 6-48 16,-1-3-16-16,-1 6 0 0,-2 0-128 0,2-1-48 0,-2 1 0 0,-2 3 0 15,6-1-144-15,0-3-128 0,-1 6 192 0,6-3-192 0,2-3 0 0,1 3 0 16,0 1 0-16,4-2 0 16,5 4 0-16,-4-1-272 0,8-5 48 0,-2 6 16 15,5-2-96-15,3 2-16 0,6 0 0 0,-1-2 0 0,6 6 176 0,0-1 144 16,2-3-208-16,0 0 80 0,-3-2 128 0,0 2 0 15,-3-1 0-15,0 0 0 0,-6 1 0 0,-1-1 176 16,1-1-48-16,-4 2 0 0,-2-2 288 0,-3-2 48 16,1 3 16-16,-8-3 0 0,2 2 32 0,-3-3 16 15,-2 0 0-15,-6 1 0 0,1 0-16 0,0-1-16 16,-5 0 0-16,-3-2 0 0,2 2-176 0,-7-2-48 16,0-2 0-16,3 0 0 0,-3-2-128 0,5-3-16 0,4 0-128 0,3-3 192 31,0-2-528-31,2 1-112 0,3-1-32 0,4-4 0 15,1 4-1456-15,1-2-304 0,4-2-48 0,1 1-16 16,2-1-1056-16,4-1-224 0</inkml:trace>
  <inkml:trace contextRef="#ctx0" brushRef="#br0" timeOffset="4859.82">13848 13053 4607 0,'-7'1'0'0,"2"-1"192"0,0 0-48 0,-1 0-16 0,3 0-128 0,-2 0 0 16,-4 4 0-16,-5-1 0 0,-7 3 752 0,-9 2 112 15,-4 3 32-15,-3-1 0 0,6 1 112 0,-4-3 16 16,3 1 16-16,1 3 0 16,5-1 32-16,0-3 0 0,0 1 0 0,3-2 0 0,2-2-48 0,2 1 0 0,1-3 0 0,1-1 0 15,3-1-192-15,2-1-32 0,3-1-16 0,0-4 0 16,4 3-400-16,0-5-64 0,3 3-32 0,2-1 0 16,2 2-288-16,3-3 0 0,0 5 0 0,1 1 0 15,2 0 0-15,5 1 0 0,-5 3 0 0,3 1 0 16,1 2 192-16,0 4 16 15,2 1 16-15,-5 2 0 0,3 3-32 0,-3-3 0 0,-1 3 0 0,-1 4 0 16,0 4 192-16,-1-1 16 0,-3-1 16 0,-1 6 0 16,1 3 160-16,-3-4 16 0,-3 5 16 0,-2-5 0 15,1 3 48-15,-3-2 16 0,4-1 0 0,-6-2 0 16,0 4-288-16,2-6-48 0,0 1-16 0,0-3 0 16,2-1-64-16,0-5 0 0,1 1-16 0,4 1 0 15,0-4 192-15,0-2 32 16,4-3 16-16,-2-1 0 0,5-2-272 0,-2-3-48 0,5 2-16 0,-1-5 0 0,3-1-144 0,0-3 0 15,2 1 0-15,0-3 0 0,2 3 176 0,0-2 48 16,-1 0 16-16,3-1 0 0,-3 3-240 0,1-1 0 16,1-1 0-16,-3 2 0 0,-3-1-128 0,1-3-80 15,-3 0-16-15,0 2 0 16,-1-4-1104 0,1 1-208-16,3-1-64 0,-5 0-12256 0</inkml:trace>
  <inkml:trace contextRef="#ctx0" brushRef="#br0" timeOffset="5315.84">13857 13305 8287 0,'-4'4'736'0,"2"-3"-592"0,2-1-144 0,0 0 0 16,2-1 2080-16,2-3 384 0,-3 4 80 0,6-2 16 15,-1-1-64-15,6-2 0 0,-2-2 0 0,2 2 0 16,1 1-1616-16,-3 2-336 0,-1-1-64 0,0-1-16 15,-1 8-144-15,-3-4-16 0,2 5-16 0,-1-1 0 16,-5 4 480-16,3 4 80 16,-1-1 32-16,-3 3 0 0,0 2-48 0,-5 1-16 0,2 2 0 0,-3 4 0 15,-2 1-544-15,-4 0-96 0,-1 1-32 0,-1 1 0 16,0 2-144-16,-3-2 0 0,-4 4 0 0,2-6 0 16,-2 0 0-16,2-1 0 0,1-2 0 0,1-5 0 15,3 1-352-15,2-3-48 0,-2-2-16 0,5-5 0 16,1-5-368-16,1 1-80 0,1-6-16 0,5 1 0 15,1-5-48-15,0 2-16 0,5-7 0 0,-3-2 0 0,5 0 512 0,1-2 112 16,1-3 0-16,1 2 16 0,3-4 304 0,1 5 144 16,-1 0-16-16,3-1 0 0,-5 6 240 0,4-1 32 15,-4 4 16-15,1 2 0 0,-2 1 16 0,1 5 0 16,-1 0 0-16,-1 2 0 0,0 5-48 0,-1-2 0 16,1 6 0-16,0-3 0 15,1 1 208-15,3 0 48 0,-5-1 0 0,4 1 0 16,2 0-320-16,4-4-64 0,-1-2-16 0,1 1 0 31,-1-4-880-31,1 0-192 0,1 0-16 0,-2-4-16 16,1 1-1216-16,-5-4-240 0,5-2-48 0,-6-3-9280 0</inkml:trace>
  <inkml:trace contextRef="#ctx0" brushRef="#br0" timeOffset="5772.38">14263 13035 2751 0,'-7'5'256'0,"1"2"-256"0,3-1 0 0,3-5 0 0,0 3 2176 0,0 1 400 16,0-1 80-16,0 4 16 0,0 4 528 0,0 2 128 15,3 0 0-15,1 0 16 0,5-5-1568 0,-4 0-320 16,7-1-64-16,-3-2-16 0,5-3-512 0,3 1-96 16,-3-3-32-16,7 1 0 0,-4 0 48 0,6 1 16 15,0-1 0-15,-1 0 0 0,1 0-352 0,-2 1-64 16,0-1 0-16,-4-1-16 0,-3 1-240 0,0-2-128 15,-2 5 128-15,-1-5-128 0,1 4 128 0,-3 1-128 16,-4 2 128-16,0-2-128 0,2 1 0 0,-7 2 144 16,0-1-144-16,0 2 0 0,0 1 0 0,-3 3 0 15,-1 1 0-15,2-1 0 0,-1 3 0 0,0-2 0 16,1-3 0-16,-2 6 0 0,3-1 256 0,1 3-64 0,0-2-16 0,0 1 0 16,1 4 80-16,-1-1 32 15,4-2 0-15,-2 6 0 0,-1-1-160 0,4 0-128 0,-3-1 144 0,5 0-144 16,-3-1 224-16,1 1-48 0,4-4-16 0,-4 0 0 15,4-1-32-15,-4-4-128 0,2 1 192 0,-2-4-64 16,-3 1 0-16,-2-3 0 0,-2-4 0 0,-1 4 0 16,1-4 64-16,-7 0 0 0,0-1 0 0,-3 3 0 15,-2-6-192-15,-1 5 0 0,-1-5 144 0,-5-1-144 16,0 0 128-16,-3 0-128 0,-3-1 160 0,-4 1-160 16,-2 0 160-16,-2 0-160 0,-3-2 160 0,1 2-160 0,-1-4 0 0,0 4 128 15,1-1-128-15,4-3 0 16,5-1-672-16,2-2-176 15,3 2-48-15,9-8-16768 0</inkml:trace>
  <inkml:trace contextRef="#ctx0" brushRef="#br0" timeOffset="7750.17">15489 13110 9215 0,'4'-3'816'0,"-2"-1"-656"0,1-1-160 0,-3 5 0 0,0-2 656 0,0-1 112 31,2-3 0-31,0-2 16 0,-2-4-80 0,-2-1 0 0,0 3-16 0,-7-2 0 0,-3 3-816 0,-2 4-176 16,0 1-16-16,-7 3-16 0,2 1-48 0,-7 5 0 15,0 4 0-15,0 3 0 0,3 2 688 0,1 0 128 16,1 3 16-16,0 0 16 0,2 1 112 0,-4-1 0 15,6 1 16-15,1-1 0 0,2-1 176 0,5-1 48 16,0-1 0-16,4 0 0 0,2-2-208 0,1 2-32 16,4 0-16-16,1-1 0 0,1 6-352 0,1-4-64 15,0-2-16-15,2 1 0 0,4-1 128 0,-3 1 0 16,5 0 16-16,0-2 0 0,0 2 32 0,2-1 0 16,3 1 0-16,-1 1 0 0,1-1 80 0,-3-3 0 15,3 4 16-15,-4-1 0 0,-4-2-32 0,-1-1-16 0,-2 3 0 16,-2-5 0-16,-5 3 96 0,-3 0 32 0,1-2 0 0,-7-1 0 31,2 5 224-31,-3-2 64 0,1 0 0 0,-7-1 0 0,2-2-320 0,0-1-64 0,0 1-16 0,-3-4 0 16,0-1-368-16,-1 1 0 0,1-5 0 0,-2 0 128 31,-1-5-640-15,1 1-128-16,0-1-32 0,0-6 0 0,1 3-1376 0,3-4-288 0,-3-1-48 0,1 8-8272 0</inkml:trace>
  <inkml:trace contextRef="#ctx0" brushRef="#br0" timeOffset="8255.54">15930 13220 12895 0,'-3'2'1152'0,"-1"1"-928"16,3-3-224-16,-3 0 0 0,4 0 800 0,0 0 112 16,-2-3 32-16,1 3 0 0,-1-2-624 0,-3-2-112 15,-4 1-16-15,-3 3-16 16,-2-2-1664-16,-4 4-336 0,1-2-64 0,0 3-16 16,-4 3 304-16,1 1 64 0,-2 0 16 15,-1-4 0-15,2 6 1520 0,4-4 128 0,3-2 128 0,-2 3 0 16,6-3 1296-16,-2 1 256 0,6-3 48 0,-2-1 16 15,4 4-528-15,2-4-96 0,2 0-32 0,0-4 0 16,2 4-896-16,5 0-176 0,-2 4-144 0,1-4 192 16,-1 0-192-16,2 5 0 0,-2-1 0 0,4 4 0 15,-1 3-128-15,-2-1 128 0,1 1 0 0,1 3 0 16,-2 3 160-16,-1 0 96 0,0 8 32 0,2-6 0 16,-4 7 192-16,3-3 32 0,-1-1 16 0,-2 4 0 15,-3-1-160-15,0-1-48 0,0 2 0 0,-5 0 0 0,2 4 80 0,-4-2 16 16,0 2 0-16,-4-3 0 0,4 0 416 0,-5-1 96 15,3-4 16-15,1-4 0 0,2 3 16 0,-2-6 0 16,4 1 0-16,-1-4 0 0,5-1-336 0,0-3-64 16,2 1-16-16,5-4 0 0,-2 0-384 0,4-5-160 15,3 0 128-15,2-1-128 0,3-3 0 0,-3-1 0 16,4 0 0-16,-1-2 0 0,0-2-144 0,-4-1-64 16,1-2-16-16,0 1-8944 15,-2-1-1792-15</inkml:trace>
  <inkml:trace contextRef="#ctx0" brushRef="#br0" timeOffset="8723.52">15988 13345 17503 0,'-4'12'1552'0,"4"-6"-1232"0,4 1-320 0,-2-6 0 15,5 3 1904-15,-4-4 320 0,6 0 64 0,5-4 16 16,-14 4-1152-16,0 0-240 0,85-5-32 0,-85 5-16 31,0 0-1728-31,87-12-352 0,-87 12-64 0,0 0 0 16,0 0-208-16,0 0-48 0,94-5 0 0,-81 10 0 0,-5-2 944 0,-4 3 176 0,-4 2 32 0,0 1 16 16,-4 0 896-16,-4 3 176 0,2-2 48 0,-2 3 0 15,-5 1 304-15,5-2 64 0,-3 0 16 0,2-2 0 16,3 4-496-16,0-5-112 0,1 3-16 0,0-7 0 0,3 4-384 15,0-2-128-15,2 0 0 0,2-3 0 0,0-1 0 0,3-1 0 16,4-2 0-16,-1 0 0 0,3-2-384 0,1-1 0 16,6-1 16-16,-4-1 0 0,3 1 144 0,-3-1 32 15,2 5 0-15,-1-2 0 0,1 2 192 0,-6 2 0 16,3 2 0-16,-3 1-144 0,-1 4 144 0,-2-4 0 16,1 4 0-16,-6-1 128 0,5 4-128 0,-7 1 144 15,0-3-144-15,0 4 160 0,-3-2 32 0,-3 6 0 16,1-1 0-16,-4 0 0 0,1 1 320 0,-4-1 64 15,-1 2 0-15,-1-1 16 0,0-1 256 0,-1 2 48 16,-3 1 16-16,3-1 0 0,-3-2-144 0,1 2-16 16,-4 0-16-16,4-3 0 0,6-4-352 0,-1 1-80 0,3-7-16 15,4-4 0 1,1-2-656-16,3-7-128 0,2-1-16 0,3-3-14096 0</inkml:trace>
  <inkml:trace contextRef="#ctx0" brushRef="#br0" timeOffset="9275.92">16593 13176 1839 0,'-4'12'160'0,"2"-5"-160"15,2 0 0-15,2-5 0 0,2 2 1664 0,-1-1 288 16,2-1 64-16,6 1 16 0,4 3-752 0,-15-6-160 0,0 0-32 0,0 0 0 16,112 7-736-16,-112-7-160 0,0 0-16 0,80-21-16 15,-80 21-160-15,0 0 0 0,0 0 0 0,78-35 128 16,-64 31 896-16,-1-4 192 0,1 1 16 0,-2-2 16 15,-4 2 592-15,1-2 112 0,-4 2 32 0,1 0 0 16,1-1-592-16,-7 6-112 0,0 0-32 0,0 0 0 16,0 4-608-16,-4 2-128 0,2 3-32 0,-1 3 0 15,3 2-480-15,-5 2 128 0,1 5-128 0,1 2 0 16,-1 2 0-16,2 6 0 0,-1-1 0 0,1 5-160 16,2-1 160-16,0 3 0 0,2 1 0 0,-2 3 0 0,3 1 224 15,-3-4 128-15,6 4 32 0,-1-1 0 0,4-3-112 0,-1 2-16 16,5-6 0-16,-5-1 0 0,4-5 80 0,-5-5 16 15,2-2 0-15,-2-3 0 16,-3-2 64-16,-3-4 16 0,-1-1 0 0,-1-2 0 0,-1-2-80 0,-3-1-16 16,-1-2 0-16,-2-2 0 0,-1 3-48 0,-5-1-16 15,2-1 0-15,-2-1 0 0,-2-1-144 0,1-1-128 16,-1-1 192-16,-2 3-192 0,3-4 0 0,-3 2 0 16,1-1 0-16,-4 3 0 0,0-2 0 0,2 2-192 15,-4 0 16-15,-1 2 16 16,5-2-752-16,-4 5-160 0,0-1-16 0,2 2-16 15,4 0-1552-15,-6-1-304 0</inkml:trace>
  <inkml:trace contextRef="#ctx0" brushRef="#br0" timeOffset="10251.52">17791 13162 10127 0,'0'0'896'0,"0"0"-704"16,0-1-192-16,0 1 0 0,2 0 336 0,-2 0 48 15,4-2 0-15,-4-2 0 16,0 4-1216-16,1-5-224 0,3 5-48 0,-1-3-16 16,-3-3-96-16,2 3 0 0,0 1-16 0,0-1 0 0,-2 3 1024 0,0-4 208 15,0 4 0-15,-2-1 0 0,0 1 1600 0,0-4 240 16,-5 4 48-16,2-3 16 0,0-3 368 0,-4 3 80 0,1-2 16 0,-5 3 0 16,3-5-1008-16,-2 5-192 0,-2-1-32 0,0-1-16 31,-4 4-800-31,1 0-144 0,-4 0-48 0,2 5 0 15,1-1-128-15,1 5 0 0,0-1 0 0,-1 1 0 0,6 0 0 0,1-1 0 0,-1 1 0 0,4 3 128 16,2-1 320-16,-1 1 48 0,2 2 16 0,0 0 0 16,0 2 144-16,-4 1 48 0,4 0 0 0,1 3 0 15,-3 0-400-15,2 0-80 0,0 2-16 0,1-1 0 16,1 2 64-16,3-2 16 0,2-2 0 0,3-2 0 0,4 4-32 16,-1-2 0-16,3-1 0 0,1-3 0 0,0-1 128 0,2 0 32 15,-2 0 0-15,-1-2 0 0,-3 1-128 0,-4-5-32 16,1 3 0-16,-5-6 0 0,0 4-64 0,-3-1 0 31,1 1-16-31,-5-2 0 0,5-2 192 0,-5 1 32 0,2-1 16 0,2-4 0 0,-3 1-32 0,1-2-16 16,-2 0 0-16,0-3 0 0,-2 1-368 0,-3-1 128 15,0-3-128-15,-2 3 0 16,0-2-832-16,-3 5-224 0,-1-4-48 0,1 4-16 16,3 0-1184-16,-2 0-224 0,6 4-48 0,-2-4-9168 15</inkml:trace>
  <inkml:trace contextRef="#ctx0" brushRef="#br0" timeOffset="10913.17">18286 13103 15663 0,'-5'4'688'0,"2"-1"144"0,-3-1-656 0,5-2-176 15,1 0 0-15,0 0 0 0,0-2 1216 0,-2-1 192 16,2 1 64-16,-5-2 0 0,1-1-816 0,-1-2-144 16,-4 2-48-16,-5-4 0 15,-1 6-1216-15,-3 1-240 0,-1 2-48 0,-7 0-16 16,0 5-224-16,-2 0-64 0,0 2 0 0,0 2 0 0,0 2 1344 0,2-3 256 0,-4 5 48 0,8-5 16 15,1-3 1040-15,3 4 224 0,1-4 32 0,1-1 16 16,4-2-688-16,0-1-144 0,1 1-32 0,3 3 0 16,-1-1-640-16,0 1-128 0,6-1 0 0,-1 4 0 15,4-3-224-15,0 2 0 0,4-1 0 0,-1 2 0 16,3 3 224-16,-1 1 0 0,2 2-160 0,-2 2 160 16,4 1 0-16,-6 0 0 0,-1 3 0 0,1-3 0 15,-3 9 0-15,-5-3 0 0,2 6 0 0,-3-1 0 0,-2 4 0 0,-6 1 0 16,2 0 0-16,-1 2 128 0,0 3 576 0,-1-3 128 15,-2 1 0-15,5-4 16 0,-3-1 48 0,6-5 16 16,-1-3 0-16,2-4 0 0,5-3-336 0,-1-1-80 16,6-4-16-16,3-4 0 0,2-5-336 0,1-2-144 15,0-2 128-15,1-2-128 0,2-1 0 0,2-4 0 16,2 1 0-16,-2-1 0 0,3-3-416 0,1 3 32 16,-1 0 16-16,-3 1 0 15,4 2-288-15,-4 1-64 0,-1 2-16 0,0-1 0 16,-1 2 480-16,2 2 80 0,-4 2 32 0,2-2 0 0,2 0 144 0,-1 0 0 15,4 4 0-15,-3-3 0 16,3-1-448-16,1 0-96 0,-1 0-32 0,1-1-10640 0</inkml:trace>
  <inkml:trace contextRef="#ctx0" brushRef="#br0" timeOffset="11434.68">18635 13190 22111 0,'-7'5'1968'0,"5"-5"-1584"0,2 0-384 15,0 0 0-15,4 0 1424 0,-3 0 208 0,3 0 32 0,-4 4 16 16,3-4-1328-16,-1 5-352 0,2-1 0 0,-8 1 0 31,-1 4-1760-31,-2-1-464 0,0 6-80 0,-2-2-32 16,-3 2 736-16,0 2 128 0,-4 1 48 0,4 3 0 0,-2 1 1696 0,2-2 352 0,0 3 64 0,1-4 16 15,6-1 976-15,1 1 208 0,4-1 32 0,0-5 16 16,0-1-672-16,4-3-144 0,1 1-32 0,4 0 0 16,-4-4-704-16,4-3-160 15,3-1-32-15,-5 3 0 0,5-4-192 0,0-4-240 0,-3 4 48 0,0-1 16 31,1-3-336-31,2-1-64 0,1 2 0 0,1-6-16 0,-2 5 16 0,2-4 16 0,0 2 0 0,-2 3 0 16,2-2 96-16,3 3 16 0,-3 0 0 16,-2-3 0-16,2 5-624 0,-3-4-112 0</inkml:trace>
  <inkml:trace contextRef="#ctx0" brushRef="#br0" timeOffset="11716.15">18903 13112 16575 0,'-9'12'1472'0,"6"-3"-1168"0,0-4-304 0,3-2 0 16,3 1 2224-16,-3 1 384 0,-3 7 80 0,1 8 0 16,-2 6-1632-16,1-4-336 0,3 4-64 0,-2 1-16 31,2-7-2048-31,0 0-400 0,0 2-96 0,-3 1-16 15,-1 1 752-15,2 2 144 0,-1 2 16 0,-2 7 16 0,1 5 1312 0,-1-2 256 16,-4 3 48-16,2 2 16 0,0-1 784 0,0 1 176 0,2-3 16 0,0 1 16 16,1-7-800-16,1 1-144 0,3-9-48 0,3 0 0 15,1-6-1488-15,1-5-304 16</inkml:trace>
  <inkml:trace contextRef="#ctx0" brushRef="#br0" timeOffset="12264.74">19093 12986 23951 0,'-17'20'2128'0,"8"-6"-1696"0,6-6-432 0,3-4 0 16,3 1 1216-16,2-5 144 0,4 2 48 0,3-1 0 16,-12-1-1408-16,0 0-160 0,86 14-96 0,-86-14 0 31,0 0-2944-31,88 4-592 0,-88-4-112 0,0 0-32 16,0 0 1328-16,0 0 272 0,96-9 48 0,-84 9 16 0,2-2 3456 15,-1 1 688-15,1-5 144 0,-1 5 32 0,5-3 1344 0,-6-1 256 0,-12 5 64 0,0 0 16 16,0 0-1744-16,0 0-368 0,80-21-64 0,-68 18-16 15,-1 6-1040-15,-2 1-224 0,-1 1-32 0,-4 0-16 16,1 7-416-16,-1 0-64 0,-3 4-32 0,-1 5 0 16,0 2-96-16,-1 3-32 0,-1 5 0 0,0 0 0 15,-3 4 416-15,1 4 0 0,-1 1 0 0,-2 0-128 0,5 3 352 0,-1 3 80 16,-2 2 16-16,1-1 0 0,2-1 192 0,2 2 32 16,-1 1 16-16,2-7 0 0,5-2 208 0,-5-5 64 15,6-4 0-15,-5-8 0 16,5-2-432-16,-5-6-80 0,1-2 0 0,-3-5-16 0,0-2-304 0,0-3 0 15,-5 2 0-15,2-5 0 16,-3 0 176-16,-1 0-176 0,0-5 160 0,-1 2-160 0,-1-3 144 0,-1-2-144 16,-1-1 128-16,-3 0-128 15,-3 4 0-15,1-4 0 0,-3 4 0 0,1-2 0 0,-2 5 0 0,-3-1-176 0,0-1 48 0,1 4 0 32,-1 0-656-32,-1-1-128 0,-3 1-32 0,1 0 0 15,2 0-1104-15,-6 0-208 0</inkml:trace>
  <inkml:trace contextRef="#ctx0" brushRef="#br0" timeOffset="12928.89">20280 13150 17503 0,'-4'-5'1552'0,"1"1"-1232"0,1 1-320 0,2 3 0 0,-3 0 592 0,3-2 64 15,-6-1 16-15,-6-2 0 0,0-1-448 0,-2-1-96 16,2 6 0-16,1 1-128 16,3 1-256-16,-3 3-144 0,4 1-48 0,4 0 0 15,1-1 208-15,2 4 48 0,0 1 0 0,0 3 0 0,2-1 752 0,0 3 144 16,3-2 48-16,-3 5 0 0,1 3-48 0,2-1 0 15,-1 0 0-15,1 3 0 0,2 3-176 0,-2-6-32 16,-1 7-16-16,1-3 0 0,4 3 16 0,-4-3 0 16,2 3 0-16,-2-4 0 0,-3 1 192 0,-1-4 32 15,1 0 16-15,-2-1 0 0,0 3-160 0,-3-4-16 16,1-1-16-16,-7 1 0 0,2 1 112 0,-3-1 32 0,-2 0 0 0,-2 1 0 16,0 1 32-16,-7-3 16 0,2 1 0 0,-2 0 0 15,-2-1-256-15,-3 0-48 0,0 3-16 0,3-3 0 16,1-6-112-16,-1-1-32 0,7-2 0 0,6-7 0 15,3-2-464-15,7-5-112 0,7-5-16 0,3-2 0 32,8-7-2112-32,3-5-448 0</inkml:trace>
  <inkml:trace contextRef="#ctx0" brushRef="#br0" timeOffset="13619.79">20717 13138 15663 0,'-5'-2'1392'0,"2"2"-1120"0,3 0-272 0,0-3 0 16,0 3 416-16,-4 0 32 0,2-4 0 0,-5 4 0 16,2 0-1472-16,-9 0-272 0,5 0-64 0,-5 0-16 15,2 4 96-15,-5-1 32 16,-1 2 0-16,1-1 0 0,3 1 1248 0,-3-5 384 0,3 5 16 0,2-5 0 16,-2 0 944-16,5 0 192 0,0 0 48 0,2-1 0 15,2-3-400-15,3 1-80 0,2 1-16 0,0-2 0 0,2-1-640 0,3-2-144 16,2 6-32-16,-2-3 0 0,4 1-272 0,0-3 0 15,3 6 0-15,2-1 0 16,-5 2-464-16,1 3 0 0,1-1 0 0,-4 4 0 16,-1 2-256-16,3 3-48 0,-4 2-16 0,-1 4 0 0,-2 2 656 0,1 3 128 15,-3 0 0-15,4 3 0 0,-4 3 848 0,-4-1 128 16,4 2 32-16,0-2 0 0,-3 3 144 0,1-1 16 16,2-2 16-16,-4 1 0 0,4-3-96 0,-3-3 0 15,3 0-16-15,0-2 0 16,0-2-672-16,0-4-128 0,3-1-16 0,1-3-16 0,-2-1-240 0,1-3 0 0,2-3 0 0,1 1 0 15,1-2 0-15,-2-3 128 0,0 4-128 0,2-4 144 16,2 0-144-16,-4-4 128 0,4 8-128 16,-1-8 128-16,1 1-128 0,0 1 0 15,0-1 0-15,1-3 0 0,2 3 0 0,0-6 0 0,2 6 0 0,0-2 0 16,-14 5 0-16,0 0-176 0,0 0 176 0,0 0-128 31,79-23-384-31,-65 19-80 0,3 3-16 0,-5-3-7328 0,2-1-1472 0</inkml:trace>
  <inkml:trace contextRef="#ctx0" brushRef="#br0" timeOffset="13996.23">21050 13279 23951 0,'-16'12'1056'0,"8"-3"224"0,-1-4-1024 0,2 0-256 0,5-3 0 0,2 0 0 16,0 1 928-16,-5 1 128 0,2 1 32 0,-6 6 0 0,0 1-1088 0,0 0-192 16,1-2-64-16,-1 3 0 15,4-1-1088-15,-4 2-208 0,0-4-48 0,2 6-16 0,0-1 1136 0,4-2 224 0,-4 4 64 0,5-3 0 16,2 3 896-16,0-3 176 16,2-1 32-16,0 1 16 0,3 1-144 15,-2-1-16-15,4 0-16 0,0 0 0 0,-3 2-480 0,3-2-80 0,0 0-32 0,-2-1 0 16,-2 0 0-16,3-1 0 0,-6 2 0 0,0-2 0 15,0-2 352-15,-4 3 64 0,2-3 0 0,-6 2 16 16,1 0 224-16,-4-1 32 0,-3 5 16 0,-1-2 0 16,1-1-48-16,0 0-16 0,-4-3 0 0,3-3 0 15,-1-2-416-15,4-3-96 0,-2-2-16 0,5-5 0 32,0 0-992-32,1-4-208 0,-1-5-32 0,4-3-16 0,-2-1-1824 0,5-5-352 0</inkml:trace>
  <inkml:trace contextRef="#ctx0" brushRef="#br0" timeOffset="14187.95">21078 13176 19983 0,'-4'9'432'0,"4"-4"80"0,-3 0 32 0,3-5 32 0,3 4-448 0,-3-4-128 15,2 3 0-15,2-1 0 0,4 5 2352 0,-2-2 448 16,6 6 80-16,-3-8 32 0,-1 4-2048 0,3-5-416 15,-3 1-64-15,1-3-32 16,0 0-1488-16,0-3-288 0,-1 1-64 0,1-1-7024 16,0-1-1392-16</inkml:trace>
  <inkml:trace contextRef="#ctx0" brushRef="#br0" timeOffset="14625.28">21419 13182 10127 0,'4'3'448'0,"-2"-6"96"0,5 3-544 0,-6 0 0 0,3 0 0 0,-1-2 0 16,3 0 1488-16,-1-3 192 0,7 1 48 0,5-1 0 15,-17 5-512-15,0 0-80 0,0 0-32 0,0 0 0 16,75-35-400-16,-64 30-64 0,1 3-32 0,0-1 0 16,-1-1 160-16,-3 4 16 0,5-1 16 0,-8 2 0 15,4-1-112-15,-4 6-32 0,2 1 0 0,-5-2 0 0,1 3-240 16,-3 5-48-16,0 1-16 0,0 0 0 0,-5 3-112 0,1 0-32 15,-1 6 0-15,0 0 0 0,1 3 704 0,-4 3 144 16,2-1 32-16,3 7 0 0,-4 3-704 0,2-1-128 16,-1 1-16-16,3-1-16 15,1 3-704-15,2-2-144 0,0 2-16 0,0-3-16 0,5 1 656 16,1-6 256-16,2-1-16 0,1-5 0 0,3-3-112 0,-3-2 0 16,5-4-128-16,0-3 192 15,-2 0-192-15,0-2 0 0,-12-12 0 0,0 0 0 0,0 0 0 0,0 0 0 16,54 38 0-16,-50-36 0 0,1 3 256 0,-3-5-64 15,0 4 0-15,-4 1 0 0,0-1 192 0,-5-4 48 0,0 5 0 0,-2-2 0 16,-3 1-128-16,0-3-32 0,-4 5 0 0,-1-5 0 16,-1 1-272-16,-2-2 0 15,-1 4 0-15,1-3 0 0,0 3-160 0,0-4-144 0,3 3-16 0,0-1-16 16,3 0 0-16,-2-2 0 16,2-2 0-16,2 2-10000 15,5-2-2000-15</inkml:trace>
  <inkml:trace contextRef="#ctx0" brushRef="#br0" timeOffset="15221.58">22446 13195 22111 0,'-9'0'1968'0,"6"0"-1584"0,3-1-384 0,0-3 0 15,0 4 992-15,0 0 112 0,-6-2 32 0,-2-1 0 32,-1 0-1648-32,-5 3-336 0,2 5-64 0,-4-2-16 0,2 6-1728 0,4 0-352 15,-4 3-64-15,3-2 0 16,4 4 1936-16,0-2 400 0,2 2 80 0,-2-1 16 0,6 0 1680 0,-3 0 352 0,2-3 64 0,2-1 16 15,6 0 496-15,-6 3 96 0,3 0 32 0,2-2 0 16,-1 4-816-16,1-3-176 0,4-1-16 0,-4 4-16 16,2 0-832-16,0-2-240 15,2 2 0-15,-1-2 128 0,1 2-128 0,0 2 0 0,3-2-128 0,-3-2 128 0,1 2 0 16,-1-3 0-16,-1 1 0 0,-1 2 0 0,-1-2 0 16,-6 0 128-16,0-2 0 0,-4 4 0 0,2-1 576 0,-6 1 112 15,-1-1 16-15,-5 0 16 0,2 1 240 0,-6-2 32 31,1 2 16-31,-4-2 0 0,-2 0-448 0,1-1-96 16,-1-3-16-16,0 1 0 0,3 1-384 0,-3-3-192 16,6-1 160-16,-1-3-160 15,6-3-576-15,1 0-192 0,-1-3-64 0,4 1 0 16,4-2-1344-16,-1-3-256 0,5 0-64 0,3-5-9664 0</inkml:trace>
  <inkml:trace contextRef="#ctx0" brushRef="#br0" timeOffset="15772.51">23012 13138 19343 0,'-12'12'848'0,"5"-1"192"0,4-4-832 16,-3-2-208-16,6-2 0 0,0-1 0 0,-3 0 240 0,-1 0 0 15,3 6 0-15,-8 1 0 16,-3 0-3056-16,-1-1-592 0,-2 1-128 0,-3-4-32 0,-3 4 2816 0,1-2 560 16,0 0 192-16,-6-4 0 0,5 4 0 0,2-5-144 15,-2 3 144-15,4-5 0 0,3 0 1952 0,3-5 464 16,3 2 80-16,4-3 64 0,4-2-464 0,2-1-112 15,5 4 0-15,2-4 16 0,-1 0-1696 0,5 1-304 16,1 2-144-16,-1-1 144 16,1 7-1152-16,-1-1-144 0,-1 2-32 0,-2 6 48 15,2-1 368-15,-3 6 80 0,2 4 0 0,-4-1 64 0,1 8 768 0,-2-1 256 0,2 5 0 0,-6-1 32 16,1 5 592-16,1 4 112 0,-2 3 32 0,-2-1 32 16,3 1-128-16,-6-1-32 0,1-2 0 0,-3-1 48 15,1-1-32-15,-3-3 0 0,-1 1 0 0,-1-8 48 16,0-2-496-16,-1-4-80 0,1-3-32 0,0 2 32 15,-3-6 144-15,2-1 32 0,3 0 0 0,0-4 32 16,3-1-240-16,-1-4-48 0,1 0-16 0,4-4 32 16,0 2-192-16,0-5-128 0,4 2 128 0,1 2-128 15,0-6 0-15,4 4-128 0,0-4-16 0,0 4 0 16,3 0-672-16,-2-2-128 16,2 7-16-16,1-2-16 15,1 0 80-15,-4 0 0 0,6 2 16 0,-6-3 0 0,2 3-496 0,2-4-96 0,-14 4-32 0,0 0-7712 16</inkml:trace>
  <inkml:trace contextRef="#ctx0" brushRef="#br0" timeOffset="16149.95">23399 13270 16575 0,'-12'9'1472'0,"7"-2"-1168"0,1-5-304 0,4 1 0 16,0 1 2560-16,0 1 464 0,-5 4 96 0,-4 5 16 16,0 8-2032-16,-4 3-400 0,0-1-64 0,-1 2-32 31,0 0-1952-31,2 0-400 0,-5 6-80 0,3-3-16 16,2 3 880-16,-2 4 160 0,5 3 32 0,0-1 16 0,6 2 1408 0,1-3 288 0,4-6 48 0,3 0 16 15,2-5 208-15,4-1 32 0,4-6 16 0,-4-5 0 16,-11-14-752-16,0 0-128 0,0 0-48 0,64 38 0 15,-64-38-160-15,0 0-48 0,0 0 0 0,0 0 0 16,0 0 144-16,0 0 32 0,0 0 0 0,0 0 0 0,0 0 192 0,0 0 32 16,23-38 16-16,-37 29 0 0,2 0 16 0,-2-1 0 15,-4-2 0-15,1-2 0 0,-1 2 16 0,4-4 16 16,2 0 0-16,2-1 0 0,3 3-272 0,2 0-64 16,1 0-16-16,1-2 0 0,3 2-240 0,0 1-192 15,3-3 48-15,2 2 0 16,2-3-1232-16,-1-1-240 0,2 4-48 0,1 2-13616 15</inkml:trace>
  <inkml:trace contextRef="#ctx0" brushRef="#br0" timeOffset="16655.09">23603 13202 22111 0,'-14'2'1968'0,"2"-2"-1584"0,8-2-384 0,4-1 0 15,2 3 2176-15,-4 0 368 0,1-4 64 0,-8 3 16 16,0-3-1728-16,4 4-352 0,3-3-64 0,4 3-16 16,3 0-2176-16,0 1-432 0,2 1-96 0,4 2 0 15,1-3 1088-15,-2 3 208 0,-10-4 48 0,0 0 16 16,0 0 1584-16,0 0 304 0,88 3 64 0,-88-3 16 0,0 0 1248 0,0 0 256 15,0 0 48-15,88 14 16 0,-88-14-2336 0,0 0-448 16,0 0-112-16,0 0-16 0,58 35 256 0,-53-26 0 16,2 1 192-16,-5 3-192 0,0 0 144 0,3 1-144 15,-9 2 0-15,4-2 144 0,-1 3-144 0,-3 3 192 16,4-1-192-16,0 0 192 16,0 0-416-16,0 2-80 0,0 0-16 0,0-2 0 15,0 5 160-15,0-1 32 0,2 0 0 0,0-1 0 0,3 4 128 0,-3-3 0 16,5 7 0-16,-2-4 0 0,0-2 192 0,-1-5 32 0,1-3 0 15,0 1 0-15,-3-4-224 0,-4-1 128 16,0-2-128-16,-6-1 0 0,-1 0 192 0,-2-1-48 0,-1-2-16 0,-4 2 0 16,1 1 656-16,-3-2 128 0,-3 0 32 0,2 0 0 15,2 2-336-15,-4-4-64 16,-2 7-16-16,1-3 0 0,-4 0-288 0,1 1-64 0,1-1-16 0,-1 3 0 16,3-2-160-16,2 3 0 0,-2-5 0 0,4 1 0 31,3-4-384-31,4 2-128 0,3-5 0 0,-1-4-17248 0</inkml:trace>
  <inkml:trace contextRef="#ctx0" brushRef="#br0" timeOffset="17126.34">24892 13667 32255 0,'-1'4'2864'0,"1"1"-2288"0,3-3-576 0,2-4 0 15,1 2 176-15,-1 0-176 0,4 0 160 0,-9 0-160 16,0 0-1536-16,0 0-416 0,0 0-80 0,104-7-16 0,-104 7 1664 0,0 0 384 16,75-33 0-1</inkml:trace>
  <inkml:trace contextRef="#ctx0" brushRef="#br0" timeOffset="17315.75">25954 13636 38703 0,'-18'26'1712'0,"10"-10"352"0,1-6-1648 0,7-1-416 16,3-5 0-16,2-4 0 15,2 0 368-15,-7 0-16 0,0 0 0 0,0 0 0 16,89 1-2112-16,-89-1-416 0,0 0-96 0,94-33-16 16,-94 33 1760-16,0 0 336 0</inkml:trace>
  <inkml:trace contextRef="#ctx0" brushRef="#br0" timeOffset="17474.75">26815 13737 25791 0,'3'23'1152'0,"2"-11"224"0,0 2-1104 0,1-5-272 16,-3-2 0-16,2-6 0 0,2 5 1440 0,-7-6 224 15,0 0 64-15,0 0 0 16,84 26-2656-16,-84-26-528 0,0 0-96 0,89-23-32 0</inkml:trace>
  <inkml:trace contextRef="#ctx0" brushRef="#br0" timeOffset="17630.8">27961 13613 911 0,'14'41'0'0,"-3"-15"0"0,1-4 0 0,-12-22 0 16,0 0 8768-16,0 0 1664 0,61 35 320 0,-61-35 80 16,80 26-8208-16,-80-26-1664 0,136 21-320 0,-136-21-64 15,141-12-3136-15,-141 12-624 16,120-31-128-16,-120 31-16 0</inkml:trace>
  <inkml:trace contextRef="#ctx0" brushRef="#br0" timeOffset="27502.6">8390 14840 9215 0,'0'8'816'0,"0"-4"-656"15,0-1-160-15,0-1 0 0,0-4 832 0,0 2 144 16,2 0 32-16,-2 0 0 16,3 2 336-16,1-2 64 0,-2 0 0 0,1 0 16 0,-3-3-1008 0,0 3-208 15,-5-2-32-15,1-2-16 0,1 4-160 0,1 0 192 16,-5 0-192-16,2 0 192 0,0 0 448 0,0 0 112 15,1 0 16-15,-1 0 0 0,1-1 496 0,1-1 96 16,1-3 32-16,-1-1 0 0,3 1-352 0,-6-2-64 16,6-1-16-16,-3-1 0 0,3 0-624 0,-5-5-128 15,1 5-16-15,-5-3-16 0,-1-2-176 0,-2 6 0 16,-2-3 0-16,-4 4 0 0,-6 2-352 0,0 3 0 0,-1 4 0 16,-3 1 0-16,2 3 96 0,-3 2 0 0,1 6 16 0,-4-1 0 15,6 0 240-15,-3 3 0 0,4 0-160 16,4-1 160-16,0-1 0 0,2 0 0 0,4 4 0 0,1-1 0 15,0 4 0-15,5-3 0 0,0-3 0 0,1 3 0 16,4-4-208-16,2-2 16 16,8-4 16-16,-3 1 0 0,6 0 176 0,5 0 0 0,0-4-144 0,7 2 144 15,-2-2 0-15,3-2 0 0,3 3 0 16,3-1 0-16,1 2-144 0,-1 0 144 0,3 3 0 0,-1-3 0 0,0 2 0 0,-4 0 0 16,-3 5 0-16,-6-2 0 0,-3 2 0 0,-5 1 0 15,-4 3 0-15,-5 1 0 0,-2 4 0 0,-1-2 0 16,-6 1 160-16,0 1-32 15,-5-2 368-15,2 1 80 0,-2 4 0 0,-3-3 16 0,-1 0-96 0,-4-2-32 16,-1 1 0-16,2 3 0 0,-2-6-320 0,-6 4-144 16,1-3 128-16,2-2-128 0,-6-1 0 0,6-6 0 15,-3 1 0-15,2-7 0 0,5-5-128 0,3-5-128 16,3-4 0 0,5-5-16-16,3-3-1744 0,8-4-352 0</inkml:trace>
  <inkml:trace contextRef="#ctx0" brushRef="#br0" timeOffset="28022.43">8488 15775 13823 0,'-9'9'608'0,"0"-6"128"0,4 1-592 0,2-3-144 16,1-1 0-16,0 0 0 0,0 0 832 0,-1-1 144 16,-2-3 32-16,-2 4 0 0,-2-3-784 0,0 1-224 15,2-2 0-15,-1 4 128 16,1 0-640-16,1 4-128 0,1-2-32 0,2 1 0 0,-1 2 672 0,-1 4 0 0,3-2 0 16,0 2 176-16,1 1 656 0,1-1 144 15,1 0 32-15,3-1 0 0,-1 1-128 0,3-4-32 0,2 4 0 0,-4-4 0 16,5 2-400-16,-1-2-96 0,1-1-16 0,1-2 0 15,4-1-144-15,2-1-48 0,2 0 0 0,-3-7 0 16,6 4 208-16,0-4 32 0,2 0 16 0,-1-2 0 16,-22 9-112-16,0 0-32 0,0 0 0 0,101-52 0 15,-101 52-64-15,0 0-32 0,0 0 0 0,0 0 0 16,79-66 96-16,-77 57 0 0,-2 0 16 0,-6 2 0 16,1 0 1312-16,-7 2 256 0,0 2 48 0,-2-2 16 15,0 1-1904 1,-4 2-320-16,-3-1-80 0,2 1-32 0,2-1 432 0,-1-3 0 0,-2 3 0 0,0-4-9920 15,-2 2-1872-15</inkml:trace>
  <inkml:trace contextRef="#ctx0" brushRef="#br0" timeOffset="29043.52">11379 14845 14735 0,'-2'3'1312'0,"-2"1"-1056"16,4-2-256-16,-1-2 0 0,1 0 880 0,0 0 112 15,-2 0 32-15,-3 0 0 0,0 1-384 0,-2-2-80 16,0-5-16-16,-2 5 0 0,0-3-416 0,0-1-128 15,-3 1 0-15,-2 1 0 16,-1-1 704-16,-1-1 48 0,-1 3 0 0,-4-1 0 0,1 3 128 16,0 3 16-16,-3-1 16 0,2 5 0 0,2 0-512 0,-6 2-96 15,1 3-32-15,3 2 0 0,-2 2-272 0,3-2 0 16,0 0 0-16,3 1 0 0,1-1 0 0,6 0 0 16,1 0 0-16,2-2 0 0,7-1 0 0,2-3-144 0,3 1 144 15,4 0-128 1,5-1-304-16,0 5-48 0,3-3-16 0,4 2 0 15,-2 6-144-15,2-4-48 0,0 3 0 0,2 1 0 0,3-1 240 0,-4 0 64 0,1-3 0 0,-2 2 0 16,2-2 384-16,-6-4 0 0,1 3 0 0,-5-1 0 16,-4-2 512-16,0-1 16 0,-6 3 16 0,-3-1 0 15,-1-3 256-15,-6 4 48 0,-2 2 16 0,-3 0 0 16,-9 2-128-16,2 1-32 0,-7 1 0 0,-2-1 0 16,-2 1 0-16,-1-3 0 0,-4 3 0 0,0-1 0 15,0-3 0-15,2-2-16 16,3-3 0-16,-1-4 0 0,7-1-560 0,4-1-128 0,3-3 0 0,5-3 0 15,5-1-1456-15,3-1-272 16,4 2-48-16,4-6-11632 0</inkml:trace>
  <inkml:trace contextRef="#ctx0" brushRef="#br0" timeOffset="29341.94">11814 15468 10127 0,'-8'-3'448'0,"2"-1"96"0,3 1-544 0,3 1 0 0,-4-1 0 0,4 3 0 15,-1 0 1072-15,1 0 96 0,-6 3 32 0,3 1 0 16,-1 3-560-16,1 5-128 0,1 2 0 0,2 3-16 15,-3 6 128-15,3 1 16 0,3-1 16 0,-3 3 0 16,4-3 528-16,1 3 96 16,0 0 32-16,-1 0 0 0,1-2-1120 0,4-3-192 0,-6 2 0 0,2-6-10368 15</inkml:trace>
  <inkml:trace contextRef="#ctx0" brushRef="#br0" timeOffset="30237.97">13839 14855 13823 0,'0'-3'1216'0,"0"-1"-960"0,0 3-256 0,0-1 0 16,0-3 464-16,2 3 48 0,-2-5 16 0,0-4 0 16,2-1-320-16,-4-5-64 0,0 5-16 0,-3-2 0 15,2 5 256-15,-6-1 32 0,0 3 16 0,0-2 0 16,-5 4 656-16,-3 5 128 0,0 0 16 0,-4 0 16 16,2 5 0-16,-6 2 0 0,1 3 0 0,-2-1 0 15,-1 5-480-15,1-2-80 16,4 2-32-16,-1-2 0 15,0 2-352-15,6 0-80 0,1-2-16 0,2 4 0 0,2-6-208 0,3 4 128 16,2 0-128-16,4-3 0 0,-2-1 128 0,5 2-128 16,1-1 0-16,3 1 144 0,5-1 144 0,-4-1 32 15,4 0 0-15,3-1 0 0,-2 5 0 0,4-2 0 16,4 2 0-16,-3 4 0 0,4-1-128 0,2 0-32 16,-1 3 0-16,0-5 0 0,0-1 80 0,-3-5 16 15,-5 3 0-15,0-1 0 0,-3-3-48 0,-2 1 0 16,0-2 0-16,-5 2 0 0,-2-1 32 0,-2-1 0 15,-3 6 0-15,-2-5 0 0,-2 6 112 0,-1 0 32 16,-6-2 0-16,-1 2 0 0,1-2-64 0,-8 2-16 16,-1 0 0-16,-4 4 0 0,-1-1-304 0,-3 1 160 0,1-1-160 15,-1 4 128-15,5-4-128 0,-1-1 0 0,1-4 0 0,2 0 0 32,8-1-512-32,1-4-64 0,8-5-32 0,6-2-10352 0,6 0-2080 0</inkml:trace>
  <inkml:trace contextRef="#ctx0" brushRef="#br0" timeOffset="30906.04">13984 15615 7359 0,'-9'0'320'0,"6"0"80"0,-3-4-400 0,3 4 0 0,-1 0 0 0,4 0 0 15,-1 0 832-15,1-2 96 0,-4-1 16 0,4 0 0 16,0-1-368-16,0-1-64 0,4 0 0 0,1 5-16 16,4-4-208-16,1-1-32 0,6 1-16 0,3-1 0 15,2 2 272-15,2-3 64 0,3 1 16 0,-5 0 0 16,3 2 144-16,0-3 32 0,-1 3 0 0,3-1 0 15,-3 3-48-15,-2-1 0 0,1 4 0 0,-8-1 0 16,0 3-352-16,-2 1-80 0,-3 4-16 0,-7-1 0 16,-2 6-144-16,-5 2-128 0,-1 1 144 0,-6 3-144 15,-2-3 352-15,0 6-32 0,-7 1 0 0,2 0 0 16,2 1 288-16,-4-2 48 0,2-1 16 0,1-3 0 0,1-1-144 0,1-1-16 16,1-1-16-16,2-2 0 0,-1-4-496 0,1-3 0 15,2-2 0-15,2-1 0 0,1-2 0 0,1-2-320 16,0-2 64-16,1-3 0 15,3-2-320-15,1 1-64 0,2 3-16 0,0-6 0 0,2 4 384 0,5-4 80 16,-2 1 0-16,4-1 16 0,3 0 512 0,2 1 112 16,-2 2 0-16,4-2 16 0,5-1 176 0,-4 0 48 15,1 0 0-15,1 4 0 0,2 0-384 0,0 2-80 16,3-1-16-16,-1 4 0 0,3 4-208 0,3-3 0 0,-2 3 0 0,4 1 0 16,0-2-208-16,4 3 16 0,0 2 0 0,0-1 0 31,0-1-752-31,1-1-144 0,1-2-16 0,-37-3-10096 0</inkml:trace>
  <inkml:trace contextRef="#ctx0" brushRef="#br0" timeOffset="46944.34">9018 9958 10767 0,'-4'1'0'16,"2"1"0"-1,2 0 0-15,0-2 0 0,0 0 0 0,0 3-128 16,-3 1 592-16,1-2 128 0,-1 6 32 0,-3-1 16 16,5-2 320-16,-1-3 64 0,2 5 0 0,-4-5 48 0,3 1 80 0,-1 1 32 15,0-2 0-15,2-2 16 16,0 0-176-16,0 0-16 15,0-6-16-15,0 6 32 0,0-3-320 0,0 3-64 0,-3 0-16 0,1-2 16 0,0 2-144 0,2 0-32 16,-2 0 0-16,2 0 32 0,-3 0-112 0,1 2 0 16,-1-2-16-16,-1 3 16 0,2 1-128 0,-4 1-16 15,0 0-16-15,1 4 16 0,-4 3-112 0,1-1 0 16,1 1-128-16,0 2 224 0,0 0-224 0,1-2 176 16,1 5-176-16,-2 1 176 0,6-1-176 15,-3 1 0-15,-1 1 0 0,5-2 0 0,0 8-176 0,0-6 16 16,2 3 0-16,5-4 16 0,1 4 144 0,-1-4 224 0,4-1-48 15,3 1 16-15,0-1-48 0,3-1-16 16,0-1 0-16,1 3 0 0,1-4-128 0,2-6 0 0,0 1 0 0,-2-2 0 16,2-3-176-16,-2-4 176 0,2-4-128 0,-2-1 128 15,-1-2-256 1,-3-4 16-16,3 1 16 0,-3-4 0 0,1-3 224 0,-2 1 0 0,-2-1 0 0,2-4 0 16,-3 0 0-16,1-4 0 0,-3-1 0 0,-6-3 0 15,2 3 128-15,-1-1-128 0,-4 3 0 0,-2 0 0 16,0 1 128-16,-6 0-128 0,2 2 0 0,-8 8 0 15,2 0-144-15,-4 5-96 0,-3 2-16 0,-2 5 0 16,-1 1-864 0,3 0-176-16,1 1-48 0,-3-1-6432 15,7 4-1296-15</inkml:trace>
  <inkml:trace contextRef="#ctx0" brushRef="#br0" timeOffset="47660.74">11267 9715 11055 0,'0'0'976'0,"0"4"-784"0,2-4-192 0,-2 0 0 16,3 0 480-16,1 2 48 0,-2-2 16 0,5 3 0 16,-4 2-96-16,4 4-32 0,0-4 0 0,-5 2 0 15,1 2 304-15,2-4 64 0,-1 4 16 0,-1 0 0 16,3 5 464-16,-3-2 80 0,2 2 32 0,-1 1 0 16,1 5-176-16,-1 2-48 0,1 4 0 0,-3 0 0 15,1 9-448-15,1-3-80 0,-3 6-32 0,1-1 0 16,0 1-432-16,1-2-160 0,-1 4 0 0,-2-5 144 15,2 2-848-15,-2-4-192 0,1 0-16 16,-1-7-10960-16</inkml:trace>
  <inkml:trace contextRef="#ctx0" brushRef="#br0" timeOffset="48478.37">13386 9961 6447 0,'-2'0'576'0,"2"-2"-576"0,0 1 0 0,0-3 0 16,0 4 624-16,0-3 16 0,0-3 0 0,2-2 0 16,2-3-64-16,4-1-16 0,1 0 0 0,0-2 0 15,8 3 144-15,-3-1 48 0,7 0 0 0,-2 5 0 16,6-2 112-16,-1 1 32 16,2 1 0-16,0 1 0 0,4 3 96 0,-6 1 32 0,2 4 0 0,1-2 0 15,-1 3-176-15,0 3-16 0,-9 2-16 0,1 5 0 16,-4 1-368-16,-2 3-64 0,-3 2 0 0,-8 6-16 15,-1 2-16-15,-5 3 0 0,0 1 0 0,-9 4 0 16,-2 0-160-16,-3 2-16 0,-2 1-16 0,-8-2 0 0,1 3-160 16,0-3 0-16,-2 1 0 0,1-4 0 0,-3-2 0 0,4-1 0 15,2 1 0-15,0-3 0 0,0-2 0 0,5-3 0 16,4-6 0-16,1-4 0 0,4-5 0 0,1-4 0 16,8-4 0-16,-3-4 0 0,5-1 0 0,4-4 0 15,2-1-144-15,2-6 144 0,4-1-192 0,5-4 0 16,-3 2 16-16,8-6 0 0,2 3 176 0,1 1 0 15,4 2-144-15,0 6 144 0,-28 13 0 0,0 0-144 16,0 0 144-16,133-15 0 0,-102 22 0 0,-1 1 0 16,3 1 0-16,0 7 0 0,-2-2 0 0,4-2 0 15,-2-2 0-15,6 3 0 0,-39-13-320 0,80 14-48 0,-80-14-16 0,97 10-10512 16</inkml:trace>
  <inkml:trace contextRef="#ctx0" brushRef="#br0" timeOffset="49232">15904 9818 17503 0,'-5'4'1552'0,"5"-1"-1232"0,2-6-320 0,1 3 0 15,1 0 1008-15,-3 0 144 0,3-2 16 0,5 4 16 16,-4-2-816-16,4 3-176 0,-1-1-16 0,1 0-16 31,0-1-624-31,-1 3-128 0,1-1-32 0,0-1 0 0,0 5 624 0,-4-2 0 0,3 4 0 0,-1-4 0 0,4 4 768 0,-8 3 128 16,6-1 32-16,-7-3 0 0,1 6-288 0,-8 2-64 16,2 0-16-16,-6-1 0 0,-5 4-384 0,-2-1-176 15,-1-1 160-15,1 1-160 0,-1 3 176 0,-1-4-176 16,-3 0 192-16,4 1-192 0,1-2 272 0,4-4-48 15,3 2-16-15,1-6 0 0,-1 1-208 0,5 0 0 16,3-1 0-16,1 1 0 0,0-4 0 0,5-1 0 16,0 1 0-16,7-5 0 0,-1 0 0 0,1 4-128 15,5-4 128-15,-3 0 0 0,2 0 0 0,2 3-128 16,-3-1 128-16,1 5 0 0,3 2 0 0,-5 1 0 16,2 2-128-16,-2-1 128 0,-6 1 0 0,1 2 0 0,0 1 0 15,-7-1 0-15,1 0 0 0,-5 0 256 0,-1 4-64 0,-6-1 0 16,0 4 352-16,-5-2 64 15,-3 4 16-15,-4-2 0 0,2 1-144 0,-7-1-32 0,-7 5 0 0,0 0 0 16,-2-1-144-16,-5-4-48 0,0 5 0 0,-2-4 0 16,2-1-256-16,3-1 0 0,-1-3 0 0,5 0 0 31,6-3-1200-31,3-5-240 0,5 3-48 0,5-7-11216 0</inkml:trace>
  <inkml:trace contextRef="#ctx0" brushRef="#br0" timeOffset="49797.49">17708 10003 18431 0,'-9'9'1632'15,"2"-2"-1312"-15,5-2-320 0,2-4 0 16,2-1 1424-16,-2 4 224 0,-2 3 32 0,-5 3 16 15,0 4-864-15,4 4-192 0,-2-3-16 0,3-1-16 16,0 0-608-16,2 0 0 0,0-2 0 0,0 2 0 0,0 4 256 16,0-1 16-16,0 6 16 0,0-1 0 0,0 3 112 15,2 1 32-15,0-2 0 0,3-3 0 0,-2-3-288 0,3 1-144 16,2-3 160-16,1-3-160 0,5-4 0 0,-2 0 0 16,4-4 0-16,0-5 0 0,1-5-208 0,6 1-48 15,3-1 0-15,-4-5 0 16,5-1-1248-16,-1-3-256 0,0 0-48 0,-2 0-16 31,1-1-784-31,-3-1-144 0</inkml:trace>
  <inkml:trace contextRef="#ctx0" brushRef="#br0" timeOffset="50002.83">18110 10034 13823 0,'-14'12'608'0,"7"-5"128"0,0 0-592 0,4 2-144 15,3-5 0-15,-4 1 0 0,3 3 1408 0,-1 8 256 0,-3 7 64 0,0 8 0 16,-1 9-192-16,3 0-16 0,-2 0-16 0,1-1 0 16,1-3-416-16,1-1-64 0,-2 0-32 0,-1-4 0 31,5 4-480-31,0-4-112 0,0 1-16 0,0-1 0 16,5-1-624-16,-1-4-128 0,1 3-16 0,4-4-12736 15</inkml:trace>
  <inkml:trace contextRef="#ctx0" brushRef="#br0" timeOffset="50599.3">20224 10060 12895 0,'0'4'1152'0,"-2"-4"-928"16,1 3-224-16,-1-1 0 0,2 2 1232 0,-4-1 208 15,1 2 32-15,-4 6 16 0,-2 4-400 0,0-1-96 16,1 0-16-16,-1 4 0 0,4-4-368 0,1-2-80 15,4 2-16-15,0-2 0 0,0 2 80 0,0 2 16 16,4-3 0-16,1 1 0 0,0 0 32 0,2 2 0 16,4-2 0-16,-3 0 0 0,1 0-320 0,0-2-64 15,0-3-16-15,1 5 0 0,0-2-240 0,1 0 0 16,1 2 0-16,-3-4 0 0,-2 6 0 0,0 0 144 16,-2-4-144-16,-2 4 128 0,-3-1 96 0,0 1 16 15,-3 3 0-15,0-1 0 0,-4 4 464 0,0-1 112 0,1 0 16 0,-6-2 0 16,2 2 64-16,-4-2 0 0,2 2 16 0,-6-2 0 15,4-3-512-15,-7 0-96 0,2-4-32 0,-2 0 0 16,0-2-272-16,-3-1-272 0,3-2 48 0,-5-5 16 31,0 3-960-31,0-5-192 0,-2 0-48 0,3-5 0 0,6-4-400 0,-2-5-96 16,11 0-16-16,3-7-10160 0</inkml:trace>
  <inkml:trace contextRef="#ctx0" brushRef="#br0" timeOffset="50772.09">20097 10228 11055 0,'-2'8'976'0,"2"-3"-784"0,2-1-192 0,5-4 0 0,-2 0 1856 0,4 0 336 15,-1-4 64-15,10-1 16 0,-18 5-48 0,0 0-16 16,111-31 0-16,-111 31 0 16,96-30-2208-16,-96 30-224 0,0 0-160 0,138-50-16 15,-138 50-752-15,0 0-160 0,136-49-32 0,-136 49 0 0,0 0 960 0,132-47 192 16,-132 47 48-16,0 0 0 0,128-37-208 0,-128 37-32 15</inkml:trace>
  <inkml:trace contextRef="#ctx0" brushRef="#br0" timeOffset="51494.54">23058 9949 5519 0,'-2'-5'496'0,"2"-2"-496"0,-4 5 0 0,4-2 0 16,4 4 736-16,-4-3 48 0,-4-2 16 0,3-4 0 15,1-1-32-15,-4-3-16 0,-1 1 0 0,1 2 0 16,4 3 96-16,-5-2 32 0,2 4 0 0,-1 3 0 16,2-1 128-16,-1 3 16 0,-2 0 16 0,1-4 0 15,-1 8 448-15,0-3 96 0,1 1 16 0,-3 0 0 16,0 3 64-16,0-1 0 0,-1 4 16 0,-1 1 0 15,-2 5-464-15,-1 0-80 0,0 2-32 0,2 1 0 16,-4 2-320-16,0 7-64 0,2 0-16 0,-6 0 0 16,4 2-96-16,-3 5-32 0,1 4 0 0,0 1 0 0,1 4-144 15,1 5-48-15,0 2 0 0,2-4 0 0,-1-1-208 0,3 1-48 16,3-3-128-16,5 1 192 16,-1-1-192-16,6-7 0 0,2-4 0 0,8-1 0 0,4-4 0 0,6-7 0 15,3-1 0-15,2-4 0 0,5-6 0 0,-33-8 0 16,0 0-160-16,0 0 160 15,124-26-592-15,-98 11-48 0,2-6 0 0,-2-2 0 16,-4-3-64-16,-1 0-32 0,-3 0 0 0,-4 3 0 0,-6 0 464 0,-2 2 80 16,-6-1 32-16,-6 4 0 0,-6 1 160 0,-5 0 0 15,-2 6 0-15,-8-1 0 0,1 3 0 0,-5 6-128 16,0-3 128-16,-4 6-128 16,3 4-928-16,-1-2-176 0,7 1-48 0,3 1 0 15,8-3-1184-15,4-1-240 0</inkml:trace>
  <inkml:trace contextRef="#ctx0" brushRef="#br0" timeOffset="52137.92">24899 9769 3679 0,'-17'9'320'0,"1"-5"-320"0,6 1 0 0,1-2 0 16,4 1 1536-16,1-4 224 0,-1 2 48 0,-4 1 16 15,-3 1 496-15,-2-3 112 0,0 3 0 0,-1-1 16 16,6-1-912-16,4-4-192 0,1-1-48 0,3-1 0 16,4-1-160-16,2-4-48 0,4 1 0 0,0-1 0 15,5-2-384-15,3 1-64 0,0 0-32 0,3-3 0 16,2 5-288-16,3-3-64 0,1-1-16 0,-26 12 0 16,0 0 64-16,0 0 16 0,125-21 0 0,-125 21 0 15,0 0 48-15,114-5 16 0,-114 5 0 0,0 0 0 16,129 14-80-16,-129-14-16 0,80 19 0 0,-47-9 0 0,-2 4-32 0,-12 4-16 15,-1-1 0-15,-6 4 0 0,-3-2 160 0,-6 4 48 16,-3 3 0-16,-3 5 0 16,-6-1 176-16,-3 1 32 0,-4 2 16 0,-1 4 0 0,-4 0-208 0,-2 3-32 15,-3 1-16-15,-4 1 0 0,2 0-240 0,-3 2-48 16,-4 1-128-16,2-5 192 0,3 0-192 0,3-5 0 16,2-4 0-16,8-5 0 31,5-5-416-31,6-7-128 0,6-9-32 0,9-5-17088 0</inkml:trace>
  <inkml:trace contextRef="#ctx0" brushRef="#br0" timeOffset="52798.66">27109 9992 21183 0,'-10'6'944'0,"4"-1"192"0,3-5-912 0,3 0-224 16,2-5 0-16,3 1 0 16,0-1-320-16,2 0-96 0,7-7-32 0,0-2 0 15,0-4-1536-15,-2 6-320 0,-2 2-64 0,-1-3-16 0,-5 5 2080 0,-1 4 432 16,-3-1 64-16,-3 3 32 0,-1 0 2192 0,-1 2 432 15,0-1 96-15,-2 1 0 0,-2-4-496 0,0 4-96 0,-1 0-32 16,-4 0 0-16,-2 0-1328 0,-3 4-272 16,-2-1-48-16,-1 2-16 0,1 1-512 0,-2 2-144 0,0 1 0 0,1 3 0 15,-1 2 0-15,-3 0 0 0,3 4 0 16,2-3 0-16,0 1 0 0,2 1 0 0,4 1 0 0,1 3 0 16,8-2 0-16,1 3 0 0,5-1 0 0,5 2-128 15,4 1 128-15,0 2-128 0,5 2 128 0,1 4-128 16,1-3 128-16,2-1 0 0,-1 3 0 0,0 1-128 15,1 1 128-15,-4-5 0 0,0-2 0 0,-4 0 0 0,-1-3 0 16,-4-2 0-16,-5-2 0 0,-5-7 0 0,1 2 0 16,-4-2 0-16,-5-7 0 15,0 4 0-15,-1-4 0 0,-2-1 0 0,0-1 0 0,-1-3 0 0,-4 0 0 0,3-5 0 16,5-2 0-16,-1-2 0 0,1 1 128 0,8-3 16 16,2-5 0-16,3 1 0 0,3-3 240 0,6-6 64 31,5 1 0-31,3-5 0 0,2-5-448 0,6-3 0 0,6-8 128 0,-3-1-128 15,3-6-352-15,3 3-96 0,0-1-32 0,-1 5-9568 16,-3 8-1920-16</inkml:trace>
  <inkml:trace contextRef="#ctx0" brushRef="#br0" timeOffset="53662.87">29749 10109 14735 0,'4'-2'1312'0,"-4"-1"-1056"0,1 1-256 0,1-1 0 16,0-1 528-16,1 1 48 0,2-4 16 0,-1-5 0 16,6-1-368-16,-3-1-80 0,-1 2-16 0,-3 2 0 15,-1-2 176-15,-2 3 16 0,0 0 16 0,-2 4 0 16,-1-4 864-16,-1 4 160 0,1 0 48 0,-3-2 0 16,5 2 0-16,-6-2 0 0,1 0 0 0,-2 0 0 0,-1-2-464 0,-3 0-96 15,-2 4-16-15,-4 2 0 16,-1 1-384-16,-7 2-96 0,0 0-16 0,-9 5 0 15,0 0-336-15,-6 4 144 0,-3 7-144 0,0-2 0 16,1 0 144-16,-1 3-144 0,4 0 0 0,4-3 144 0,6 4-16 0,2-6-128 16,4 2 192-16,1-5-64 0,9 3-128 0,-3-4 0 15,6 1 0-15,2-2 0 0,3 0 0 0,4-3-272 16,2 1 32-16,5-2 16 16,-2-1-288-16,4-2-48 0,6 3-16 0,-1-6 0 0,7 3 208 0,4-3 48 15,-23 3 0-15,0 0 0 16,0 0-96-16,127-37-16 0,-127 37 0 0,0 0 0 15,113-44-80-15,-113 44 0 0,0 0-16 0,115-43 0 0,-115 43 528 0,0 0 0 0,98-40 0 0,-98 40 0 16,0 0 256-16,0 0 0 0,111-49 0 0,-86 40 0 16,-3 4-112-16,-4 2-16 0,-4 1 0 0,-2 4 0 15,-7 1 64-15,-1 2 16 0,1 8 0 0,-9-3 0 16,3 7 704-16,-3 6 144 0,-1 3 32 0,-2 5 0 16,2 4-144-16,-6 4-32 0,1 1 0 0,-1 7 0 15,-3 2-592-15,2 1-112 0,0-1-16 0,2 0-16 16,1-2-32-16,0-2 0 0,2-10 0 0,5-6 0 15,2-6-336-15,2-11-80 0,5-5-16 0,2-9-15808 16</inkml:trace>
  <inkml:trace contextRef="#ctx0" brushRef="#br0" timeOffset="177086.14">15899 9571 3679 0,'0'-7'320'0,"0"0"-320"15,0 2 0-15,0 1 0 0,2 3 448 0,1-6 0 16,-3-2 16-16,4-5 0 0,-4-4 256 0,0 1 48 16,0 0 16-16,-7 6 0 0,-2-1-464 0,-1 3-112 15,-3 1-16-15,-1 2 0 0,-3 1 64 0,-4 2 16 16,2-1 0-16,-7 4 0 0,3 0 736 0,0 0 144 15,3 0 16-15,-3 7 16 0,5-5 224 0,1 7 32 16,0-1 16-16,-4 1 0 0,2 3-432 0,-2-1-64 16,1 4-32-16,3 3 0 0,-6 1-448 0,2 4-96 15,-1 1 0-15,-1 0-16 0,2 6-16 0,-1-2 0 16,-5 5 0-16,5 0 0 0,1 2 160 0,-2 0 16 0,1 3 16 0,-5-1 0 16,1 3 32-16,0 0 16 0,-3 3 0 0,1 2 0 15,2-1-288-15,-2 5-64 0,7-2-16 0,0-2 0 16,10-1 80-16,-1-4 16 0,9 0 0 0,1 0 0 15,2-2 0-15,0 2 16 0,2 4 0 0,-2-44 0 16,10 80-336-16,-10-80 0 0,19 82 0 0,-19-82 128 16,28 83-128-16,-28-83 0 0,42 82 0 0,-42-82 0 15,54 82 0-15,-54-82 0 0,66 77 0 0,-66-77 0 16,73 57-176-16,-73-57 176 0,72 44-208 0,-72-44 80 16,75 31-224-16,-75-31-32 0,71 21-16 0,-71-21 0 0,72 14 272 0,-72-14 128 15,82 9-128-15,-82-9 128 0,106 7 304 0,-49-11 144 16,3 1 16-16,1-6 16 0,0-2-80 15,1-4-16-15,-1 1 0 0,0-4 0 0,-3 1-384 0,-9-9-176 16,-4 2 16-16,-12-4 0 16,-7 0-928-16,-7-2-176 0,-6-6-32 15,-8 1-16-15,0-5 832 0,-1-4 160 0,-4-1 48 0,-4-2 0 0,4 3 1104 0,0-3 208 16,0-3 48-16,4 1 16 0,-4-2-48 0,1-4-16 16,3 1 0-16,-4-7 0 0,0 0-656 0,-5-2-128 15,-4 2-16-15,-5 4-16 0,-4 4-224 0,-6 5 0 16,0 6 0-16,-11 4-160 0,0 3-16 0,-2 9 0 0,-1 1 0 15,-2 1 0-15,2 6 336 0,1 1 64 0,2 1 16 16,0 1 0-16,7 1-240 0,2 2 0 0,4 1 128 0,1-1-128 31,2 1-448-31,-1-1-144 0,5 4-32 0,-1-1 0 16,6 0-1680-16,1 4-320 0</inkml:trace>
  <inkml:trace contextRef="#ctx0" brushRef="#br0" timeOffset="177557.1">13977 9926 23951 0,'-19'-12'2128'0,"7"3"-1696"0,3 1-432 0,5 6 0 0,4 2 0 0,2 0 128 0,0 0-128 0,1-2 0 15,6 2 528-15,0-2 32 0,-1 2 0 0,1-3 0 16,0 3-960-16,-2-2-192 0,0 0-48 15,-2-3 0-15,0 0 16 0,-1 0 0 0,-1-2 0 0,-3-2-9328 16</inkml:trace>
  <inkml:trace contextRef="#ctx0" brushRef="#br0" timeOffset="177918.27">11417 10081 13823 0,'-7'-3'1216'16,"5"-2"-960"-16,2 5-256 0,0 0 0 16,2-4 1408-16,0 4 224 15,3-5 48-15,4-6 16 0,3-1-512 0,7-4-96 0,7-3-32 0,-3 5 0 0,3-3-1056 0,-3 1-256 16,-1 1-16-16,-1-1-9984 15</inkml:trace>
  <inkml:trace contextRef="#ctx0" brushRef="#br0" timeOffset="178169.99">9366 10139 28559 0,'-5'0'2544'0,"0"0"-2032"0,6 5-512 0,12 4-8368 31,-8-9-1760-31</inkml:trace>
  <inkml:trace contextRef="#ctx0" brushRef="#br0" timeOffset="186896.79">25380 9292 911 0,'0'-5'0'0,"0"0"0"0,0 1 0 0,-3 1 0 16,3 3 512-16,0-2 0 16,0 2 16-16,0-2 0 0,0 1-384 0,0-3-144 0,0 2 0 0,0 1 144 0,3 1-144 0,-3-2 0 15,2-2-160-15,2 4 160 0,-1 0 0 0,2-1-144 16,1-3 144-16,-3 1 0 0,2 1 0 0,-1-2 0 31,-4 4 192-31,0-3-64 0,-5 3 624 0,1 0 128 0,-1 0 16 0,1 0 16 0,-4 3 496 0,-1-3 80 16,4 0 32-16,-4 4 0 0,0-4-240 0,1 2-64 31,-1-2 0-31,0 0 0 0,-3 0-704 0,1 3-128 16,-2-3-48-16,0 2 0 0,-1-2-96 0,-3 2-32 15,3-1 0-15,-3 5 0 0,-1-3 176 0,-5 2 16 16,4-1 16-16,-3 3 0 0,3 0-16 0,-8 1 0 16,5-1 0-16,-4 2 0 0,-4 2 48 0,2-3 0 0,2 1 0 15,0 0 0-15,0-1 112 0,3 1 16 0,0 0 16 0,2 0 0 16,1 1-208-16,0 0-32 0,3 1-16 0,-4 1 0 15,4 2-336-15,-1 0 0 0,2 3 0 0,-1 4 0 16,0-2 0-16,3 4 0 0,1-2 128 0,0 2-128 16,4-1 320-16,0-1 0 0,0 0 0 0,1 2 0 15,-1-1-64-15,0 1 0 0,1 1-16 0,-1 1 0 16,0 1-112-16,-1-2-128 0,-1 4 176 0,1-2-176 16,-2 2 224-16,1 2-64 0,-1 1-16 0,1 0 0 15,3-4 128-15,-1 6 32 0,6 0 0 0,-4 2 0 0,5-1 64 16,2-34 16-16,5 67 0 0,-5-67 0 0,16 62 64 0,-16-62 32 15,0 0 0-15,45 87 0 0,-45-87-304 0,0 0-176 16,66 86 192-16,-66-86-192 0,0 0 0 0,84 78 0 16,-84-78 0-16,66 44 0 0,-66-44 0 0,66 40 0 15,-66-40 0-15,0 0 0 0,93 55 192 0,-93-55-192 16,0 0 192-16,83 42-192 0,-83-42 272 0,0 0-48 16,81 33-16-16,-81-33 0 0,0 0 144 0,80 20 32 15,-80-20 0-15,61-4 0 0,-61 4-112 0,62-10-16 16,-30-3 0-16,-3 1 0 0,-1-3-432 0,-3-6-80 15,-6 0-32-15,-3-4 0 16,-3-1-624-16,-4-3-128 0,0 2-32 0,0 1 0 0,-6-2 688 0,4 1 128 16,2-6 16-16,-1 1 16 0,5 1 224 0,-5-8 192 0,5 5-48 0,1-6 0 15,-1-2-144-15,0-5 0 0,-3 1 0 0,2-1-176 32,-3-1-368-32,0 4-80 0,-1 1-16 0,-2 3 0 15,2-1 144-15,-4 7 32 0,3 1 0 0,0-2 0 0,2 0 592 0,-1 4 112 0,3-4 16 0,-4 5 16 16,1 2 144-16,1 2 32 0,-4-2 0 0,-1-1 0 15,1 2-240-15,-5 1-32 0,2 0-16 0,0-2 0 16,-1 2 0-16,-1 0 0 0,-1 0 0 0,-3 3 0 16,-1 1-16-16,-4 1 0 0,-3-2 0 0,-6 2 0 15,1 4 112-15,-6 1 32 0,-4 4 0 0,-3 3 0 16,-8 6 368-16,-3-2 80 0,1 5 16 0,-3-4 0 0,1 4-160 0,0 0-16 16,2-2-16-16,-2-1 0 0,4 3-432 15,1-4-128-15,8-1 0 0,-1 2 0 16,7-4-1296-16,6 0-368 15</inkml:trace>
  <inkml:trace contextRef="#ctx0" brushRef="#br0" timeOffset="188136.42">17744 9620 19343 0,'-1'-2'1728'0,"1"2"-1392"16,1 0-336-16,-1 0 0 0,4 0 0 0,-4-4 0 16,0 4 0-16,0 0 0 15,-5-1-1168-15,1-1-208 0,-8 0-32 0,-2 4-16 16,0 0 480-16,-7-1 112 0,-2 8 0 0,1-4 16 0,-4 4 816 0,0 0 320 16,-4 6 0-16,2-4-16 0,2 6 1216 0,-2-1 240 15,4 3 48-15,1 2 16 0,0 2-128 0,1-1-32 0,4 6 0 0,1-2 0 16,5 0-464-16,-1 6-112 0,6-3 0 15,4 8-16-15,-2-4-528 0,5 2-96 0,0 2-32 16,1-3 0-16,3 1-416 0,-1-2 128 0,-3-33-128 0,9 66 0 16,-9-66 0-16,9 60 0 0,-4-32 0 0,-3 1 0 15,1-1 0-15,1 2 0 0,-2 1 0 0,1-1 0 16,2-3 0-16,2 3 160 0,-7-30 16 0,16 56 0 16,-16-56 192-16,26 61 32 15,-26-61 16-15,0 0 0 0,56 92-112 0,-56-92-32 0,0 0 0 0,66 87 0 0,-66-87-272 16,0 0 0-16,66 68 0 0,-66-68 0 0,0 0-128 0,72 52 128 15,-72-52-208-15,0 0 80 0,83 40 128 0,-83-40-208 16,0 0 80-16,101 18 128 0,-101-18-176 0,70 5 176 16,-70-5-128-16,68-7 128 0,-68 7 0 0,66-16-128 15,-33 8 128-15,4-6 0 0,-6-4 0 0,4 1 0 16,-3 0 192-16,-1-6-64 0,0 2-128 0,-1-7 192 16,0 2-64-16,1-5 0 0,-5-6-128 15,2-1 192-15,2-6-64 0,-4 1 0 0,-2-3-128 0,6-6 192 16,-4-5-64-16,5-1 0 0,-3-3 224 0,5-5 48 15,-5 3 16-15,-2-3 0 0,-3 9 96 0,-2-1 0 16,-4 1 16-16,-8-1 0 0,0 6-272 0,-8 0-64 0,-2 3-16 0,-13 0 0 16,-4 2-416-16,-11 2-80 0,-8 0 0 0,-10 1-16 31,-7-1-192-31,-12 6-48 0,-6 8 0 0,-1 1 0 0,5 11 576 0,0-2 0 0,2 4 160 0,3 0-32 16,6 3 0-16,-1 1 0 0,4 0 0 0,2 2 0 31,0 2-896-31,-1 1-192 0,5 1-16 0,2 5-8832 0,5 4-1776 0</inkml:trace>
  <inkml:trace contextRef="#ctx0" brushRef="#br0" timeOffset="-214337.94">29430 10078 911 0,'-3'0'0'0,"3"0"0"16,-4 0 0-16,4 0 0 0,0 0 128 0,-2 0-128 15,2 3 0-15,-3-3 128 0,-2 0 208 0,-2 4 48 16,2-3 0-16,-1-1 0 0,3 0 416 0,1 0 96 0,0 0 0 15,2-1 16-15,2-3-336 0,-4 1-64 16,2 3 0-16,0-5-16 0,0 1-496 0,-1 2-256 16,1-1 16-16,0-1 16 0,-4 3 224 0,2-3-176 0,-1 2 176 0,-1 1-160 15,1-1 416-15,1 2 64 0,-3 0 32 0,-2 0 0 16,2 2 192-16,-4-2 32 0,0 1 16 0,1-1 0 16,2 2-80-16,-2 2 0 0,-1-3-16 0,0-1 0 15,1 4-16-15,-1-1 0 0,0-1 0 0,4 2 0 16,-4-4 64-16,4 3 16 0,1-1 0 0,1-2 0 15,1 0-48-15,0 0-16 0,2 0 0 0,0-2 0 16,2-1-496-16,-2 3 128 0,2 0-128 0,-2-4 0 16,3 4 0-16,-3 0 0 0,2 4 0 0,0-4 0 15,-2 0 208-15,-2 5 48 0,2-2 16 0,-2 2 0 0,-1 1 304 0,-1-3 48 16,-1 6 16-16,0 0 0 0,0-1 0 0,-2 1 0 16,2 0 0-16,-4 3 0 15,0-2 80-15,0 3 32 16,-1-1 0-16,0-2 0 0,-1 4-208 0,-1-2-32 0,1 2-16 0,3 0 0 0,-1-2 64 0,0-3 16 15,2 3 0-15,2-1 0 0,2-3 0 0,1 1 16 16,-3 0 0-16,5 0 0 0,-4-1-160 0,1 1-48 16,1 0 0-16,-2-4 0 0,4 4 64 0,-5-1 0 15,5-1 0-15,0 0 0 0,-3 0 48 0,1-2 16 16,2 1 0-16,-2 2 0 0,0-1-192 0,2-1-16 16,0 2-16-16,0-2 0 0,0 2-32 0,0-3 0 0,0 2 0 0,0-3 0 15,2 1 0-15,2-3 0 0,-1 1 0 16,2-3 0-16,1 4-112 0,1-2-16 0,-2-2-128 0,0 0 192 15,0 3-192-15,2-3 0 0,-1 4 0 16,-1-3 0-16,2 3 208 0,-6-1-48 0,6-1-16 16,-5 1 0-16,2 3 16 0,-1-1 0 0,-1-2 0 0,1 4 0 15,1-5-160-15,1 5 160 0,-1-2-160 0,1-1 160 16,-2-2-160-16,2 3 0 0,4-5 0 0,-4 3 128 16,2-3-128-16,2 0 0 0,2 0 0 0,-3 0 0 15,3-3 0-15,1 3 0 0,0-5 0 0,2 3 0 16,-2-2 0-16,2-1 0 0,0 2 0 0,2-3 0 15,-2-1 0-15,3 2 0 0,-3-4 0 0,4 1 0 16,-18 8 0-16,0 0 0 0,0 0 0 0,83-44 0 16,-83 44 0-16,0 0 0 0,72-43 0 0,-72 43 0 0,0 0 0 0,64-46-176 15,-45 32 176-15,-1-1-128 0,-4 1-96 0,-2 0-16 16,-2 2 0-16,-1-2 0 0,0 5-80 0,-2 0-32 16,-2 4 0-16,-2-4 0 0,-1 1 80 0,2-4 16 15,-4 3 0-15,1-5-11056 16,3-4-2192-16</inkml:trace>
  <inkml:trace contextRef="#ctx0" brushRef="#br0" timeOffset="-213130.75">29850 10093 9215 0,'0'-3'816'0,"0"-1"-656"0,0 4-160 0,0 0 0 16,0-1 512-16,0-3 64 0,0 4 0 0,0-8 16 16,-3 2-112-16,1-2-32 0,-2-1 0 0,-1 0 0 15,2 0 16-15,-3 1 0 0,6-1 0 0,-5 0 0 16,3 6-64-16,1-2-16 0,1 1 0 0,0 2 0 16,0-1 192-16,0 3 16 0,1 0 16 0,-1-2 0 15,2 4 160-15,0-2 16 0,1 3 16 0,-3-1 0 16,0 2-336-16,0-1-64 0,0-1-16 0,-3 5 0 15,-1-2-80-15,3 5-32 0,-3-1 0 0,1 0 0 16,-2 1 528-16,1 1 96 0,-1 3 32 0,0-2 0 0,-2 2-144 0,0 2-16 16,3-3-16-16,-5 1 0 15,4 4-304-15,-3-1-48 0,1 1-16 0,0 1 0 0,3-2-64 0,-5 6-32 16,4-6 0-16,2 6 0 0,-3-2 128 0,-1-4 32 16,6 4 0-16,-6-2 0 0,5 2-448 0,-5 2 128 15,5 0-128-15,-5-3 0 0,6 3 144 0,-6-2-144 16,5-2 160-16,2 2-160 0,0-4 256 0,-4-1-32 15,8-4-16-15,-1 4 0 0,3-6-208 0,-3 4 144 16,2-1-144-16,1-3 128 0,-1 0-128 0,2 1 0 16,-2 1-160-16,-2-1 160 0,4 1-160 0,-3-2 160 15,1 2-160-15,-1 1 160 0,-1-3 0 0,-1 2 0 0,1 0 0 16,-3-1 0-16,4-2 0 0,-4 3 0 0,0-2 0 0,0-1 0 16,0 0 0-16,0-1 0 0,-4 5 0 0,4-5 0 15,-1 4 0-15,-1-1 0 0,0 3 0 0,-3-2 0 16,1 2 0-16,1 3 0 0,-1-3 0 0,-1-2 0 15,3 2 304-15,-5 0 0 0,6-1 0 0,-3-1 0 16,-1-2-112-16,2-1-32 0,-3 0 0 0,3-1 0 16,-1-1-32-16,3-1 0 0,-3-1 0 0,1 2 0 15,1-2-128-15,2 0 0 0,-4 0 0 0,1 4 0 16,1-2 0-16,2-2-272 0,0-1 64 0,2-3-10544 16,0 3-2096-16</inkml:trace>
  <inkml:trace contextRef="#ctx0" brushRef="#br0" timeOffset="-197528.07">28559 3525 6447 0,'2'-5'576'0,"-1"0"-576"32,3 1 0-32,-4 4 0 0,0 0 768 0,0-1 32 0,2-6 16 0,1 3 0 0,1-3 480 0,-3 0 112 15,3 2 0-15,-4 2 16 0,0 1 160 0,0 2 16 16,0 2 16-16,3 1 0 0,-3 1-384 0,2-3-80 15,-2 6 0-15,3 0-16 0,-3 0-240 0,0 2-64 16,0 1 0-16,-3 3 0 0,1 0-128 0,2 5-16 16,-3-1-16-16,-1 6 0 0,-1 1-112 0,2 1-32 15,-3 8 0-15,3 0 0 0,-2 5-64 0,-1 2-16 16,1 6 0-16,2 1 0 0,-3-4-144 0,-2 6-48 16,1 3 0-16,-2-1 0 0,0 1-128 0,-1 4-128 0,-2 1 192 0,-1 2-192 15,0-1 128-15,-3 3-128 0,0 1 0 0,2 5 0 16,-3-1 0-16,-1 0 0 0,1 2 0 0,0-9 0 15,3-1-128-15,1-6 128 0,3-7 0 0,1-5-144 16,1-1 144-16,1-8 192 0,1 0-32 0,3-5-16 16,1-3 48-16,2-6 0 0,0-1 0 0,4-5 0 15,1-3-192-15,-2 1 0 0,3-4 144 0,2-1-144 16,1-4 0-16,0 0 144 0,1-2-144 0,4-5 0 16,2 4 128-16,-16 3-128 0,0 0 0 0,57-28 0 15,-57 28 0-15,53-26 0 0,-53 26 0 0,57-32 0 16,-57 32 0-16,75-35 0 0,-75 35 128 15,91-34-128-15,-91 34 320 0,95-27 0 0,-95 27 0 0,93-15 0 0,-93 15-192 16,0 0-128-16,103-16 144 16,-103 16-144-16,0 0 0 0,83-14 0 0,-83 14 0 0,0 0 0 15,0 0-944-15,93-14-128 0,-93 14-16 0,0 0-9312 16,0 0-1856-16</inkml:trace>
  <inkml:trace contextRef="#ctx0" brushRef="#br0" timeOffset="-197119.75">29700 4205 8287 0,'-5'0'736'0,"-2"0"-592"0,5 1-144 0,-1 1 0 16,1-2 272-16,0 4 32 0,1-3 0 0,-3 6 0 15,-1 2 1040-15,-4 5 224 0,-3 3 32 0,-2 6 16 16,2 0 544-16,1 3 96 0,-3 0 32 0,4 4 0 16,1 3-432-16,2 1-96 15,0 6-16-15,2 4 0 0,0 3-1056 0,1 2-224 0,4 3-32 0,0-1-16 16,4 4-416-16,5-6 128 0,-1-7-128 0,1-4 0 16,7-6 0-16,-1-3 0 0,-15-29 0 0,42 44 0 15,-42-44-208-15,0 0 80 0,0 0 128 0,93 33-208 0,-93-33-64 16,0 0-16-16,0 0 0 0,90-28 0 0,-90 28 144 0,40-31 144 15,-21 10-208-15,2-5 80 0,-2-2 272 0,6-7 64 16,-2-3 16-16,-1-3 0 0,4-2 160 0,-3-2 16 16,0-8 16-16,-2 1 0 0,-1-2-112 0,-6 2-32 15,4 7 0-15,-8 1 0 0,1 13-272 0,-1 1-224 16,-1 6 32-16,-6 5 16 16,-3 5-1040-16,2 3-192 0,-2 4-64 0,4 2-7104 15,-4 5-1408-15</inkml:trace>
  <inkml:trace contextRef="#ctx0" brushRef="#br0" timeOffset="-196569.16">31091 4327 11055 0,'7'-4'480'0,"-2"4"112"0,-1-2-464 0,-3 1-128 0,3-1 0 0,-4-2 0 15,0 4 976-15,0 0 176 0,0-3 48 0,0-2 0 16,-5-1 528-16,-2 3 128 0,-2-2 0 0,-2 1 16 0,3 4 16 0,-6-2 0 16,2 4 0-16,-2-2 0 0,1 4-768 0,-1 1-160 15,-3 2-16-15,0 2-16 0,-6 1-288 0,0 6-64 16,-3-1-16-16,-3 3 0 0,-1-1-144 0,-1 6-32 15,3 3 0-15,-4 0 0 0,3 4-192 0,1 1-64 16,2 4 0-16,-1 0 0 0,7 1-128 0,0 3 0 16,3 2 0-16,1 3 0 0,1 1 128 0,2-1 32 15,5 5 16-15,2-6 0 0,3-3-176 0,6 0 0 16,3-1 0-16,6-8 128 0,4-5-128 0,-16-26-176 16,41 44 48-16,-41-44 0 15,0 0-576-15,89 17-96 0,-89-17-32 0,0 0 0 16,101-44 64-16,-101 44 0 0,67-54 0 0,-33 21 0 0,-2-3 640 0,-1-8 128 0,-5 1 0 0,0-3 0 15,1-1 208-15,-5-1 0 0,1-1 0 0,-2 0 0 16,-6 0-64-16,5 4-16 0,-1-2 0 0,-5 3 0 16,1 1 144-16,1 3 32 0,0 3 0 0,-2 9 0 15,-2 8 256-15,-3 4 48 0,-1 5 16 0,-1 8 0 16,0 6 144-16,-3 10 48 0,1 2 0 0,-5 10 0 16,0 6 16-16,0 9 0 0,0 9 0 0,-7 8 0 15,2 4-416-15,0 2-80 0,-2 1-16 0,1-4 0 16,5-5-192-16,2-4-128 0,6-8 160 0,7-8-160 15,4-3-176-15,-18-32-128 0,59 38-16 0,-59-38-18304 16</inkml:trace>
  <inkml:trace contextRef="#ctx0" brushRef="#br0" timeOffset="-181002.26">27538 6303 11967 0,'1'-5'1072'0,"-1"3"-864"0,0-1-208 0,0-1 0 16,0 4 400-16,0-1 48 0,0-6 0 0,0-2 0 16,4-1-176-16,-4-3-16 0,-4 1-16 0,3-2 0 15,1 4 416-15,0-2 96 0,0-1 16 0,0 0 0 16,0 0 512-16,0-1 96 0,5 2 32 0,-2-2 0 15,3 0 48-15,-1 6 16 0,-2-5 0 0,1 5 0 16,1-1-512-16,-1 0-112 0,1 2-16 0,-2 0 0 16,2 2-352-16,1 2-80 0,-1-3-16 0,2 6 0 15,-2 0-32-15,0 0-16 0,2 4 0 0,-5 1 0 0,5 0 16 0,-5 4 0 16,3 5 0-16,-3 2 0 0,3 3 32 0,-5 4 16 16,0 3 0-16,0 3 0 15,2 3-112-15,-2 6-32 0,1-2 0 0,1 5 0 0,2-1-256 0,-4 3 128 16,3 1-128-16,2-4 0 0,-3 0 144 0,5 0-144 15,-2 0 0-15,1-2 144 0,1 6 48 0,-2-4 16 16,-2 0 0-16,3 0 0 0,-3 4-208 0,2-4 144 16,-5 3-144-16,4-5 128 0,-3-1-128 0,3-2 0 15,-1 0 0-15,3-7 0 0,-1-6 0 0,2 3-144 16,3-6 144-16,-1-2-160 0,3-5-144 0,-5-6-16 0,2 2-16 16,0-8 0-16,-1 0-48 0,5-3 0 0,-5-2 0 0,4-4 0 15,-3 0 176-15,2-5 16 0,1-3 16 0,2-4 0 16,-2 3 176-16,-2-6 0 0,4-6 0 0,2-1 0 15,-4-4 0-15,2-3 0 0,0-4 0 0,0-5-128 16,2 5 304-16,-1-8 64 0,3-8 16 0,-1-1 0 16,4-5 128-16,-3 4 48 0,-1-4 0 0,0 7 0 15,1-1-432-15,1 9 0 0,-2 6 128 0,-4 6-128 16,2 8-576 0,-2 2-128-16,-1 5-48 0,-2 3 0 0,2 3-1024 0,-1 6-208 15,1 3-32-15,0 7-6912 0,-1 3-1376 0</inkml:trace>
  <inkml:trace contextRef="#ctx0" brushRef="#br0" timeOffset="-180718.15">28367 6767 11055 0,'-3'-2'976'0,"3"2"-784"16,0 0-192-16,3 2 0 0,-3-1 1024 0,0 1 176 16,0 2 16-16,2 1 16 0,-2 9 224 0,0 2 32 0,-2 3 16 0,-3 3 0 15,1-1 160-15,-4 2 16 0,1 3 16 0,0-3 0 16,0 3-560-16,2-2-112 0,-1 1-32 0,3 1 0 16,-1 0-656-16,4 0-128 15,-1 0-16-15,1-3-16 16,1-2-528-16,3-2-96 0,-4-2-32 0,5 1 0 15,-1-1-1600-15,4-3-320 0</inkml:trace>
  <inkml:trace contextRef="#ctx0" brushRef="#br0" timeOffset="-180341.39">28899 6784 20271 0,'-2'-5'1792'0,"-2"-4"-1424"16,4 6-368-16,-1 1 0 0,2-2 1376 0,-4 3 208 15,-2-6 32-15,-4-4 16 0,-5-1-1024 0,-7 3-208 16,-3 1-32-16,-2 8-16 0,-1 3 272 0,5 2 48 31,-4 1 16-31,1 6 0 0,3 0 400 0,2-2 64 0,5 4 32 0,1-1 0 0,3 1-480 0,3-2-112 16,4 0-16-16,1-2 0 0,6-1-320 0,-3 0-80 16,9 3-16-16,0-2 0 0,-1 3-160 0,5-1 0 15,-13-12 0-15,0 0 0 0,45 42 0 0,-45-42-144 16,0 0 144-16,57 50 0 0,-57-50-352 0,37 40 32 15,-37-40 16-15,33 37 0 16,-19-20-224-16,-9 2-48 0,-5-3-16 0,-3-2 0 0,-6 3 352 16,-5 4 80-16,0-2 16 0,-7-1 0 0,2-1 400 0,-2 4 96 0,-2-3 16 0,3-3 0 15,0 3 432-15,-2-3 96 0,-1-1 0 0,2-2 16 16,4-1-624-16,-1-6-128 0,4-1-32 0,0-4 0 31,6-4-832-31,-1 2-160 0,2-1-32 0,5-6-16 16,2-1-1648-16,2-2-336 0,5-2-64 0,2-4-16 15,5 3-32-15,-2-5-16 0</inkml:trace>
  <inkml:trace contextRef="#ctx0" brushRef="#br0" timeOffset="-180011.38">29024 6894 23039 0,'-9'14'1024'0,"2"-5"192"0,6-3-960 0,-3 0-256 0,4-1 0 0,0-2 0 0,0 3 176 0,0 2-16 15,0 6 0-15,-3 5 0 0,1 4 0 0,-2 0 0 16,3-2 0-16,1-6 0 0,0 3 528 0,0-1 96 16,1 4 32-16,5-7 0 0,1 3 80 0,-2 1 0 15,4-4 16-15,-1 1 0 0,3-1-192 0,-1-3-32 16,4-2-16-16,0-1 0 0,-2-1-448 0,-12-7-96 16,0 0 0-16,0 0-128 0,0 0 192 0,89 2-64 0,-89-2 0 0,0 0-128 15,0 0 128-15,87-40-128 16,-87 40 0-16,0 0 0 0,54-45 0 0,-54 45 0 0,32-39 0 0,-18 17 0 15,0-1 0-15,1-1 0 0,3-3 128 0,-4 0-128 16,0-1 0-16,0-2 160 0,1 4-160 0,-1 3 128 31,4-3-640-31,-4 5-144 0,1-1-32 0,-1 4 0 0,-14 18-976 0,0 0-208 0,49-42-48 0,-49 42-10176 16</inkml:trace>
  <inkml:trace contextRef="#ctx0" brushRef="#br0" timeOffset="-179540.32">29935 6843 14735 0,'-8'0'640'0,"3"-1"160"0,3-1-640 0,-2-2-160 16,4 3 0-16,0-1 0 0,-3 0 0 0,-2-1 0 15,-1-6 0-15,-2 4 0 0,-1-4 832 0,-5 0 144 16,2 4 32-16,-2 2 0 0,2-1 1040 0,-2 8 224 15,0-1 32-15,2 2 16 0,-2 8-1136 0,-4 0-224 16,1 7-64-16,-1-3 0 0,1 7-304 0,3-1-64 16,-2 3-16-16,6 0 0 0,-2 2-240 0,6-2-48 0,-1 0-16 0,6 1 0 15,-3-5-208-15,8 1-192 16,1-1 48-16,2-4 0 16,2-1-336-1,1-1-64-15,8 0-16 0,-18-16 0 16,0 0 96-16,0 0 16 0,71 26 0 0,-71-26 0 15,0 0-48-15,0 0 0 0,0 0 0 0,96-19 0 0,-96 19 224 0,0 0 32 0,49-40 16 0,-49 40 0 16,31-39-144-16,-17 17-16 0,2-1-16 0,-2-1 0 16,-6-1-128-1,4-1-32-15,-3 0 0 0,-2 0 0 0,0 0 304 0,-3 0 48 0,1 3 16 0,0 0 0 16,-1 1 192-16,-3 2 0 0,3 5 0 0,-1 3 0 0,-3 3 0 16,0 9 0-16,0 0 0 0,0 5 0 0,0 7 240 0,0 1 144 15,-3 4 16-15,3 0 16 0,-4 3 416 0,3 2 64 16,1 1 32-16,-4-2 0 0,4 5-336 0,-3 0-64 15,3 0-16-15,0 0 0 0,3-1-336 0,1-1-176 16,-3-5 160-16,6 4-160 0,2-6 0 0,0-5-336 16,-9-12 48-16,0 0-8016 15,0 0-1600-15</inkml:trace>
  <inkml:trace contextRef="#ctx0" brushRef="#br0" timeOffset="-179304.65">30565 6030 23039 0,'0'-2'1024'0,"-4"2"192"0,4 2-960 0,0 1-256 0,0 1 0 0,0 1 0 16,-3 0 816-16,1 9 112 0,2 7 32 0,-9 9 0 16,0 5 128-16,1 5 48 0,-1-4 0 0,-3 8 0 15,3-4 112-15,2 3 32 0,4 3 0 0,3 2 0 16,0 5-624-16,0 4-112 0,0 1-32 0,1-1 0 15,1 4-288-15,3 0-64 0,-3 2-16 0,2-2 0 16,1-2-144-16,2-7-224 0,-5 0 48 0,1-4 16 16,2-3-1296-1,-1-5-256-15,-4-4-48 0,0-6-12896 0</inkml:trace>
  <inkml:trace contextRef="#ctx0" brushRef="#br0" timeOffset="-179093.42">29294 6223 16575 0,'-29'0'736'0,"13"0"160"0,5 4-720 0,6-4-176 0,5-4 0 0,4 4 0 16,-3-1 144-16</inkml:trace>
  <inkml:trace contextRef="#ctx0" brushRef="#br0" timeOffset="-178597.36">31633 5999 2751 0,'3'-4'256'0,"-1"-1"-256"0,1 5 0 0,-6 0 0 15,3 0 0-15,-2 0 176 0,-1 3-176 0,-1-1 160 32,-3 5-496-32,-1 4-112 0,-5 4 0 0,5 4-16 0,-5 11 2928 0,5 1 592 0,3 4 112 0,-4 2 32 15,5 6 48-15,3 1 16 0,-5 1 0 0,5 4 0 16,-1-2-1568-16,-3-2-304 0,1-1-64 0,-1 1-16 16,1-1-1008-16,-1-1-304 0,2-3 128 0,-1 2-128 15,3-5 0-15,-6-3-240 0,5-2 48 0,-2-4 0 31,-1-2-896-31,2-9-192 0,1 1-16 0,0-10-10224 0</inkml:trace>
  <inkml:trace contextRef="#ctx0" brushRef="#br0" timeOffset="-178076.65">31429 5946 21183 0,'-9'2'1888'0,"9"-2"-1504"0,2 0-384 0,5 0 0 16,-2 0 1024-16,0 0 144 0,8 0 32 0,-13 0 0 31,0 0-2048-31,0 0-416 0,101-2-80 0,-101 2 0 16,0 0 592-16,92-5 128 0,-92 5 32 0,0 0 0 0,0 0 1680 0,103 7 352 0,-103-7 64 0,0 0 16 16,0 0-112-16,78 28-32 0,-64-18 0 0,-9 1 0 15,-1 3-768-15,-4 0-160 0,-5 3-16 0,-8 2-16 16,-1 2-224-16,-8 5-32 0,-4 4-16 0,-7 1 0 15,-1 1-16-15,0-1-128 16,-5 0 192-16,3-5-64 0,-1 4 192 0,2-6 16 0,4-3 16 0,1-3 0 0,4 3-176 16,3-4-48-16,6-1 0 0,0 1 0 0,3-5-128 0,1-1 0 15,8 1 0-15,2 0 0 0,6-1 0 0,-1-3 0 16,10 1 0-16,0 0 0 0,-12-9 160 16,0 0 48-16,0 0 16 0,86 35 0 15,-86-35-224-15,0 0 0 0,104 21 0 0,-104-21 0 0,0 0 0 0,108 24-128 16,-108-24 128-16,0 0 0 0,93 30-288 0,-93-30 48 15,0 0 16-15,64 45 0 16,-50-33-608-16,-9 5-112 0,-1-3-16 0,-4 2-16 16,-5 0 336-16,-4-1 80 0,-5 3 16 0,-3-1 0 0,-4 2 688 0,-2-1 144 15,-3 3 32-15,-6-2 0 0,-2 4 272 0,-1-6 64 16,-5 6 16-16,-4-4 0 0,4 0-416 0,-4 4-96 0,4-6-16 0,0 4 0 16,4-4-144-16,6-3 0 0,0 4 0 0,4-6 0 31,7-2-176-31,2-5-64 0,8-1-16 0,0-4 0 15,13-4-1504-15,1-2-304 0,4-7-64 0,8-4-9248 16</inkml:trace>
  <inkml:trace contextRef="#ctx0" brushRef="#br0" timeOffset="-177660.12">32206 6704 20271 0,'-14'7'896'0,"5"-5"192"0,2-2-880 0,6 0-208 0,1 0 0 0,-4 0 0 0,2 0 0 0,-1 0 0 16,-6 3 128-16,-3-1-128 15,-5 1-352-15,-1 3-112 0,-1 2-32 0,-2 5 0 0,2-1 1600 0,2 2 320 16,-1 0 64-16,1 3 16 0,3 2 128 0,0 0 32 16,3 1 0-16,1 0 0 0,1 0-832 0,0 0-176 15,4 0-16-15,-2-3-16 0,6 0-288 0,1 1-48 16,-4-1-16-16,8-3 0 15,-4 2-592-15,5-6-112 0,-2-1-16 0,2 0-16 32,-1-4-368-32,1-2-64 0,4-3 0 0,-4 0-16 0,4-3 528 0,0-2 128 0,3 0 0 0,-2-4 16 0,-10 9 240 0,0 0-144 15,44-38 144-15,-44 38-128 0,0 0 128 0,57-51-192 0,-57 51 192 0,40-42-192 16,-40 42 192-16,40-40 0 0,-40 40 0 0,39-40 0 16,-39 40 0-16,35-31 224 15,-35 31-32-15,0 0 0 0,0 0 400 0,0 0 80 0,0 0 16 0,0 0 0 16,0 0 96-16,0 0 32 0,71 35 0 0,-67-18 0 15,-8 2-240-15,4 4-32 0,-2-2-16 0,-1 5 0 16,-1 0-384-16,1-3-144 0,1 3 0 0,2-4 144 16,0-1-848-16,4-2-160 0,1-3-32 0,0-2-8912 15,7-4-1776-15</inkml:trace>
  <inkml:trace contextRef="#ctx0" brushRef="#br0" timeOffset="-177306.39">32724 6598 23951 0,'-28'8'1056'0,"10"-2"224"0,1-1-1024 0,5-2-256 0,5 3 0 0,3-3 0 0,-4 2 672 0,-6 4 80 16,-9 3 16-16,-5 9 0 0,0-2-496 0,-3 4-80 16,8-2-32-16,0 0 0 0,11-4 816 0,-2-1 176 0,7 0 16 0,2-6 16 15,7 4-176-15,1-2-48 0,4-3 0 0,2 0 0 16,5-1-560-16,-4 1-112 0,3 1-32 0,1-1 0 15,1-2-256-15,-15-7 0 16,0 0 0-16,0 0 0 0,67 35 0 0,-54-26 0 0,-4-1 0 0,0 3 0 16,-9-3 0-16,0 1 0 0,0 0 0 0,-4 3 0 15,-1-3 192-15,-4 1-32 0,2-1 0 0,-1 0 0 16,-1-1 208-16,-1 1 32 0,-3 5 16 0,-1-2 0 16,1 7-416-16,-5-6 0 0,1 0 128 0,-1 3-128 31,4-2 0-31,-3-2-144 0,3-1 144 0,2-3-208 15,3 1-880-15,4-5-160 0,0-3-32 0,3-1-16 16,2 0-1312-16,7-5-256 0,-2-4-48 0,7 1-8832 16</inkml:trace>
  <inkml:trace contextRef="#ctx0" brushRef="#br0" timeOffset="-177101.41">32914 6796 19583 0,'-6'9'432'0,"3"-4"80"0,1 2 32 0,2-2 0 0,2 1-544 0,-2-3 0 16,2 2 0-16,-2 9 0 0,1 4 1536 0,-1 6 192 16,0 4 32-16,-3 2 16 0,-2-3-976 0,-1 3-192 15,1-4-32-15,2 0-16 0,-3-1 272 0,-2 1 48 16,1 0 16-16,0 0 0 0,0-3-176 0,2-1-16 16,-2-1-16-16,0 0 0 0,3-5-480 0,-1-4-80 15,1 0-128-15,-1-3 176 16,5-4-1296-16,0-1-256 0,2-3-48 0,1-2-12272 0</inkml:trace>
  <inkml:trace contextRef="#ctx0" brushRef="#br0" timeOffset="-176818.29">33262 6972 26719 0,'-10'0'1184'0,"1"0"240"15,4 2-1136-15,-2-2-288 0,5 2 0 0,-3-1 0 0,1 3 1008 0,-8 1 144 16,-2 4 16-16,-7 5 16 0,-1 3-288 0,-1 1-48 15,2-1-16-15,2 4 0 0,3-2-208 0,6 4-48 16,1-6-16-16,4 6 0 0,3-2 128 0,5 0 16 16,3 1 16-16,1-3 0 0,1 2-208 0,1-3-64 15,5 3 0-15,-5-4 0 0,3 2-448 0,2-5 128 16,0 4-128-16,0-6 0 0,1 0 0 0,-1-3 0 16,-14-9 0-16,0 0 0 15,0 0-512-15,86 24 16 0,-86-24 0 0,0 0 0 16,0 0-896-16,96-14-176 0,-96 14-32 0,0 0-16 15,75-35-656-15,-75 35-128 0,52-36-32 0,-52 36-9568 0</inkml:trace>
  <inkml:trace contextRef="#ctx0" brushRef="#br0" timeOffset="-176651.85">33398 6429 28559 0,'-26'7'1264'0,"8"-4"272"0,3 2-1232 0,6-1-304 0,6 1 0 0,3-5 0 16,-4 4 672-16,-1 1 80 0,-4 4 16 0,-5-1 0 16,2 5-2224-16,2-5-432 0,1 1-96 0,5-4 0 15,4 4-2048-15,2-4-384 16,2-1-96-16,3-1-16 0</inkml:trace>
  <inkml:trace contextRef="#ctx0" brushRef="#br0" timeOffset="-175648.65">28848 8211 10127 0,'2'1'896'0,"-2"-1"-704"15,2 0-192-15,-2 0 0 0,0 0 576 0,0 0 64 16,0 0 32-16,0 0 0 0,0 0-96 0,-2 6-32 16,0-5 0-16,-3 1 0 0,1-2 128 0,-1 0 32 15,2 0 0-15,-1 4 0 0,2-3-160 0,-1 1-32 16,-1 0 0-16,1 1 0 0,-2 2 176 0,0 1 16 16,-4 1 16-16,0 1 0 0,4 3-16 0,-7-2 0 15,0 4 0-15,1 0 0 0,-1 4-272 0,-2 1-64 16,2 4-16-16,-2 1 0 0,2-2-352 0,1 5 0 15,-1 0 0-15,1-3 128 16,4-1 48-16,1 1 16 0,2-2 0 0,4-2 0 16,4-3 64-16,2-2 0 0,7-1 16 0,-1-4 0 0,-12-9-16 0,0 0-16 0,0 0 0 0,89 21 0 15,-89-21-112-15,0 0 0 0,0 0-128 0,110-21 192 16,-110 21-192-16,0 0 0 0,71-40 0 0,-54 23 0 16,3-1 0-16,-3-4 0 0,-1 2 128 0,-2-4-128 15,-2 1 0-15,-2 1 176 0,-3-4-176 0,-2-2 160 16,-5 3-160-16,-6-1 0 0,-1 2 0 0,-6 0 0 15,-1-3 0-15,-3 8 0 0,0-2 0 0,-6 4 0 16,2 6 0-16,-7 5 0 0,4 0 0 0,-2 6 0 16,-2 6 0-16,5-3 0 0,-3 6 0 0,3-4 0 15,6 4-736-15,5-1-80 16,-1 1-16-16,5 0-7120 16,6-1-1440-16</inkml:trace>
  <inkml:trace contextRef="#ctx0" brushRef="#br0" timeOffset="-175120.64">29207 8238 4607 0,'-2'13'400'0,"2"-8"-400"16,0 4 0-16,0-1 0 0,2-4 1456 0,-2 1 208 0,0 0 32 15,0 7 16-15,4 8-624 0,-8 4-128 0,2 7-32 0,-1 1 0 16,-2 3-144-16,-2-4-16 0,0 5-16 0,-2-1 0 15,0 7 656-15,1-2 144 0,-5 2 32 0,1 1 0 16,2 1-880-16,-6 1-160 0,2-1-32 0,0-1-16 16,0 3-496-16,-3-5-160 0,-1 1 0 0,1-3 0 15,-2-3-1008 1,7-6-208-16,-4-8-32 0,5-4-16 16,6-4 16-16,2-11 0 0,-3 1 0 0,3-8 0 0,6-1 640 15,-1-7 144-15,5 0 32 0,-2-11 0 0,6-3-192 0,1-5-48 0,2-4 0 0,2-5 0 16,-1 0 1136-16,3-7 208 0,1 0 64 0,0-4 0 15,4 1 496-15,-1-1 96 0,3-3 32 0,-3 5 0 0,5-3-48 0,-1 0 0 16,0 3 0-16,2 4 0 0,-2 6-272 0,-3 8-64 16,-1 8-16-16,-22 23 0 0,0 0-48 0,0 0-16 15,73-31 0-15,-59 33 0 0,0 1 144 0,-1 6 16 16,-3 0 16-16,2 3 0 0,-3-2-272 0,0 6-64 16,-4 0-16-16,2-4 0 0,0 5-400 0,-4-3-160 15,1 4 128-15,-4-1-128 0,-4-1 0 0,-1-1 0 16,-4 1 0-16,-5 0 0 0,2-1 0 0,-7-1 0 15,-2-1 128-15,-2-3-128 0,-3 4 288 0,0-2 32 16,0-3 0-16,0 3 0 0,0-3-64 0,-2-4-16 16,2 0 0-16,0-1 0 15,3-4-864-15,-1-6-160 0,1-1-48 0,5 2 0 16,3-3-1216-16,3-1-240 16,3 0-48-16,5-3-8240 0</inkml:trace>
  <inkml:trace contextRef="#ctx0" brushRef="#br0" timeOffset="-174884.52">29644 7991 15263 0,'-1'12'320'0,"-3"-5"80"0,4-3 16 0,0 1 32 0,4-1-448 0,-4-4 0 0,3 5 0 0,2 2 0 15,-1 3 512-15,1 6 0 0,0 1 16 0,-1 2 0 0,-2 4 224 0,-2-2 32 16,0 2 16-16,0-1 0 0,-2 1 1136 0,2-2 240 15,-4 5 32-15,3 0 16 0,-3 0-640 0,4 2-128 32,-3 3-32-32,1-1 0 0,0 0-576 0,0 1-112 15,2 0-32-15,0-1 0 0,2-2-512 0,0 3-192 16,0-5 144-16,1 6-144 16,2-6-688-16,-1 0-208 0,1 0-64 0,0-3 0 15,2-1-1536-15,-5-4-320 0</inkml:trace>
  <inkml:trace contextRef="#ctx0" brushRef="#br0" timeOffset="-174491.4">29585 8294 10127 0,'0'2'896'0,"0"-2"-704"0,4 3-192 0,1-1 0 16,-3 0 1216-16,1 0 224 0,1 5 32 0,4 0 16 15,1 5-784-15,5 7-144 0,0 2-48 0,2 1 0 16,-2-1 784-16,3-1 160 0,-3-3 16 0,3-5 16 16,3 2 160-16,-3-2 16 0,-17-12 16 0,0 0 0 15,0 0-704-15,84 14-144 0,-84-14-16 0,0 0-16 16,0 0-544-16,0 0-128 0,95-17 0 0,-81 12-128 0,4 1 0 0,-6-1-256 16,2 0 32-16,-2-2 0 0,-1 5-144 15,1-2-16-15,-3 1-16 0,-4-2 0 0,3 5 192 0,-2-2 32 16,1 2 16-16,-2-2 0 0,0 4 160 0,0 0 0 15,-1-2 0-15,-1 5 0 0,-3 2 0 0,0-2 0 16,0 9 0-16,0 0 128 0,-5 2 480 0,3-2 96 16,-3 3 32-16,0 2 0 0,0 0 32 0,-2 4 16 15,1 0 0-15,1 5 0 0,-2-2-288 0,6 0-64 16,-3 0-16-16,4-5 0 0,4-2-416 0,-3-2-304 16,6-1 48-16,-2-5 16 15,4 1-2016-15,2-7-416 0,1 0-80 0,0-5-10240 0</inkml:trace>
  <inkml:trace contextRef="#ctx0" brushRef="#br0" timeOffset="-174113.65">30460 8493 15663 0,'-5'10'688'0,"5"-1"144"0,-4-2-656 0,3-2-176 0,1-3 0 0,0 1 0 15,1 3 336-15,-2 1 48 0,1 3 0 0,-6 7 0 0,3 1-384 0,-6-1 0 16,2 4 0-16,-2-2 0 0,2-1 768 0,1-1 224 16,-3 2 48-16,4-1 16 0,-1-1 96 0,3 1 0 15,-2-1 16-15,1 0 0 0,2 1-400 0,2-4-64 16,2-2-32-16,2 2 0 0,4-2-160 0,1-3-16 16,2-4-16-16,2 0 0 0,5-1-352 0,-18-4-128 15,0 0 0-15,0 0 144 0,104-18-144 16,-104 18 0-16,0 0 0 0,93-43 0 0,-93 43 0 0,61-40 0 15,-61 40 128-15,45-44-128 0,-33 21 0 0,-3 1 0 16,-4 1 0-16,-8-2 0 0,-2 1 0 0,-8 1 128 16,-4-2-128-16,-2 6 0 0,-4-1 784 0,-3 4 80 15,-4 6 16-15,2-1 0 0,4 0-368 0,-2 6-64 0,-2 1 0 0,2-1-16 16,7 6-432-16,-2-1 0 0,2 1-192 0,6 2 192 31,-1-1-1312-31,6 3-144 0,4-5-16 0,1 1-16 16,6-1-1472-16,1 1-304 0</inkml:trace>
  <inkml:trace contextRef="#ctx0" brushRef="#br0" timeOffset="-173720.84">30922 8428 20271 0,'-9'13'896'0,"2"-8"192"15,5 3-880-15,-1 1-208 0,1-4 0 0,2-1 0 0,0 1 304 0,-3 7 16 16,-3 9 0-16,-2 4 0 0,-1 8-192 0,-5 0-128 15,2 0 192-15,-2 0-192 0,2-2 1328 0,3-1 144 16,0 1 48-16,-1-1 0 16,3-2-336-16,2-2-64 0,1 0-16 0,1-3 0 0,1-1-752 0,2-6-160 15,2-2-16-15,-2-5-16 16,1-4-672-16,1-2-144 0,2-3-32 0,-3-3 0 16,3-2-544-16,-1-6-112 0,3-1-32 0,2-5 0 15,1-4 640-15,0-2 128 0,3-3 32 0,4 0 0 0,-1 0 384 0,3-6 192 16,-1 6-160-16,-1-5 160 0,1 3 0 0,1-2 0 15,-3-1 0-15,3 1 0 0,-3-1 656 0,1 0 128 0,2 5 32 0,-3-1 0 16,1 5 400-16,1 4 64 0,-3 8 32 0,-3 3 0 16,-1 5-16-16,-1 4 0 0,-2 1 0 0,0 10 0 15,-5-3-224-15,1 7-48 0,1 4-16 0,-4 2 0 16,-4 3-368-16,2 7-64 0,1 4 0 0,-1 3-16 16,-3 2-352-16,1 5-64 0,-1-4-16 0,1-1 0 15,4 2-128-15,0-6 0 0,0-3 0 0,4-7 0 16,1-2-752-1,-1-5-16-15,1-6-16 0,-2-3-10720 0,3-3-2128 0</inkml:trace>
  <inkml:trace contextRef="#ctx0" brushRef="#br0" timeOffset="-173500.68">30446 7867 24879 0,'-35'2'2208'0,"13"-2"-1760"16,1 2-448-16,10 0 0 0,4-2 1488 0,5 0 224 16,-4 0 32-16,-1 3 16 15,-9-1-2320-15,-2 0-464 0,3-1-80 0,3-1-32 16,6 0-1808-16,6 0-352 0,6 0-80 0,2 0-16 16,6-1 2096-16,7 1 400 0,-21 0 96 0,0 0-5056 0</inkml:trace>
  <inkml:trace contextRef="#ctx0" brushRef="#br0" timeOffset="-173208.08">31987 8132 2751 0,'-18'14'256'0,"8"-2"-256"0,1-1 0 0,2-4 0 0,7-2 7136 0,2-2 1376 16,3 3 288-16,-3 2 48 0,5 10-6368 0,-2 4-1280 16,7 10-256-16,-3 3-48 31,1 5-2448-31,-1 7-496 0,-2 7-80 0,-2 8-32 0,-5 8 576 0,0 10 112 0,-5 4 32 0,-2 8 0 0,-2 7 1024 0,-1 1 208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25T20:39:44.1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0:39:44.788"/>
    </inkml:context>
  </inkml:definitions>
  <inkml:trace contextRef="#ctx0" brushRef="#br0">32241 10518 0,'0'0'0,"0"0"0,0 0 16,0 0 0,0 0-1,0 0 1,-56 87 0,49-76-1,4-2 1,-1 6-1,2-4 1,1 1 0</inkml:trace>
  <inkml:trace contextRef="#ctx1" brushRef="#br0">25279 1392 3679 0,'0'0'320'0,"0"0"-320"15,0 0 0-15,0 0 0 0,0 0 192 0,0 0-16 16,0 0-16-16,0 0 0 0,32-28 208 0,-32 28 32 15,8-9 16-15,-11 6 0 0,1-3 912 0,-1 6 176 16,-1-1 32-16,-1-3 16 0,0 1-336 0,0 3-80 16,-2-2-16-16,-2-1 0 0,4-1-224 0,-4 2-64 15,0 1 0-15,-1-5 0 0,1 1 64 0,2-4 0 16,2 4 0-16,-4-2 0 0,4 2-544 0,-4-4-96 0,2 6-32 0,-2-4 0 16,-1 3-224-16,1-1 0 0,-5 3 0 0,2 1-160 15,-2 1 160-15,-3 0 128 0,1 3-128 0,-1-1 176 16,1 5 176-16,-5-2 32 0,2 0 16 0,0 4 0 15,3 3-64-15,-1-3-16 0,1 1 0 0,0 3 0 16,4-3-128-16,0-1-48 0,1 3 0 0,3 0 0 16,1-1 0-16,2-3 0 0,3 4 0 0,0-1 0 15,2-2 16-15,0-9 0 0,0 0 0 0,0 0 0 16,0 0-160-16,35 50 0 0,-35-50 0 0,0 0 0 16,0 0 0-16,0 0 0 0,90 37 0 0,-90-37 0 15,0 0 0-15,77 22 0 0,-77-22 0 0,0 0 0 16,80 25 0-16,-80-25 0 0,0 0 0 0,74 31 0 15,-74-31 0-15,0 0 0 0,61 40 0 0,-61-40 0 0,0 0 0 16,40 45 128-16,-40-45-128 0,8 35 0 0,-11-16 208 16,-2 2-32-16,-4 0-16 0,-3-2 0 0,-2 2 560 0,-4 0 112 15,1-2 32-15,-6 0 0 0,-3 1 96 16,0-5 32-16,-2-3 0 0,-2 2 0 0,-1-1-512 0,0-5-96 16,-4-2-32-16,-3-1 0 0,4-3-224 0,0-4-128 15,2 0 160-15,3-5-160 16,2 0-320-16,0-2-144 0,2-3-48 0,3 0 0 15,2-2-944-15,3 0-192 0,5-2-32 0,3-3-16 16,4 2-480-16,1-2-112 0,4-2-16 0,9-2-7728 0</inkml:trace>
  <inkml:trace contextRef="#ctx1" brushRef="#br0" timeOffset="342.54">25628 946 16575 0,'-4'0'1472'16,"3"0"-1168"-16,1 3-304 0,1-3 0 15,-1 0 128-15,0 4-128 0,-1-2 192 0,-1 6-192 16,0 1 608-16,-1 8 16 0,3 1 0 0,3-1 0 0,-3-17 1408 0,9 46 272 15,-9-46 64-15,17 50 16 0,-8-22-1072 0,0 3-224 16,1 2-32-16,2 0-16 0,-3 2-144 0,0 4-16 16,-1-3-16-16,-2 4 0 0,1-1-288 0,-2-3-48 15,-3 4-16-15,-1 2 0 0,-1-2-384 0,-1 0-128 16,-1-3 0-16,-3 3 0 0,1-2 0 0,-1-3 0 16,-2 0 0-16,2-2 0 0,-2-4-176 0,2-1-32 15,3-3-16-15,-2-6 0 16,-1 2-1120-16,2-2-208 0,3-7-48 0,0 2-8000 15,0-5-1584-15</inkml:trace>
  <inkml:trace contextRef="#ctx1" brushRef="#br0" timeOffset="924.27">25588 1486 10127 0,'-9'-7'896'0,"4"5"-704"0,1-1-192 0,1-1 0 16,3 8 1984-16,0-4 384 0,3 1 64 0,-3 3 0 15,0 1-512-15,0 4-96 0,0-9-32 16,0 0 0-16,0 0-336 0,19 43-80 0,-19-43-16 0,0 0 0 16,0 0-368-16,0 0-80 0,70 40-16 0,-70-40 0 15,0 0-352-15,75 9-80 0,-75-9-16 0,0 0 0 0,87 4-224 0,-87-4-48 16,0 0-16-16,98-6 0 0,-98 6-416 0,0 0-96 16,92-7-16-16,-92 7 0 15,0 0-1024-15,75-8-208 0,-75 8-32 0,0 0-16 16,0 0-224-16,72-16-48 0,-72 16-16 0,0 0 0 31,0 0 256-31,0 0 48 0,0 0 16 0,0 0 0 0,0 0 944 0,0 0 192 0,0 0 32 0,0 0 16 0,48 42 608 0,-49-27 112 16,-1 3 32-16,0 1 0 0,2 0 592 0,0 0 128 15,0 4 32-15,0 0 0 0,2-1 560 0,0 1 112 16,3 3 32-16,-5 0 0 0,3 4-560 0,3-4-128 16,-5 2 0-16,3-2-16 0,-1 4-240 0,-1-3-64 0,1-1 0 15,1-3 0-15,-4-23-416 0,14 45-96 16,-14-45 0-16,0 0-16 0,21 44-240 0,-21-44 0 0,0 0 0 0,0 0 0 15,0 0 0-15,0 0-192 0,0 0 16 0,0 0 0 16,0 0 816-16,0 0 144 0,0 0 48 0,0 0 0 31,59-23-1472-31,-55 9-304 0,-1-7-48 0,2 2-16 0,4-3 816 0,-4-8 192 0,4 2 0 16,0-5 0-16,-4 2 0 0,2-1 0 0,2-2 0 0,-2-1 160 16,1 0 0-16,1 2 0 0,0 0 0 0,-2 5 0 15,1 2-160-15,1 3 0 0,-2 2 0 0,2 7 128 16,-2 2-128-16,1 3 0 0,-4 4 0 0,3 0 0 0,0 1 576 0,-2 1 16 15,-5 3 16-15,0 0 0 0,0 0-112 0,0 0-32 16,0 0 0-16,0 0 0 0,0 0-256 0,0 0-48 16,0 0-16-16,0 0 0 31,84 7-448-31,-84-7-80 0,0 0-32 0,0 0 0 0,0 0-976 0,0 0-192 0,85 5-32 0,-85-5-12592 16</inkml:trace>
  <inkml:trace contextRef="#ctx1" brushRef="#br0" timeOffset="1128.83">26973 1524 911 0,'-5'9'0'0,"1"-2"0"0,-1 1 0 15,2 1 0-15,3-4 3520 0,0 1 640 0,0 2 112 16,-4 5 16-16,1 13-2784 0,-3 5-560 0,1 4-112 0,0 1-32 16,-2-1 864-16,2-3 160 0,5-1 32 0,-4-1 16 15,3-4-960-15,1-4-192 0,0 1-32 0,1-2-16 31,-1-21-1632-31,7 35-320 0,-7-35-64 0,0 0-9936 16</inkml:trace>
  <inkml:trace contextRef="#ctx1" brushRef="#br0" timeOffset="1537.71">27198 1533 10127 0,'0'0'448'0,"0"0"96"0,0 0-544 15,0 0 0-15,0 0 0 0,0 0 0 0,0 0 1424 0,0 0 176 16,0 0 48-16,35 43 0 0,-34-20 1104 0,-2-2 208 16,-1 0 48-16,-3-2 16 0,1 4-992 0,-1-3-208 15,3 1-32-15,-1-1-16 0,-1-3-976 0,3 4-192 16,1-2-32-16,0-2-16 0,1 1-112 0,-1-4 0 16,4 3-16-16,-1-3 0 0,-3-2-432 0,2 1 0 15,2-5 128-15,-1-3-128 16,2 1-432-16,-3-6-112 0,5 3-32 0,-5-6 0 15,5-3-464-15,-4 1-112 0,4-2 0 0,0-7-16 16,2 6 256-16,1-6 48 0,2-4 16 0,-1 4 0 16,-11 14 256-16,26-38 48 0,-10 19 16 0,-2-2 0 0,0-2 224 0,1 1 48 15,4-1 16-15,-1-1 0 0,-18 24 240 0,35-40 0 16,-35 40 0-16,35-37 0 0,-35 37 160 0,0 0-160 0,41-31 128 0,-41 31-128 16,0 0 416-16,0 0 0 0,0 0 0 0,0 0 0 15,0 0 800-15,0 0 176 0,0 0 16 0,56 47 16 16,-56-47-464-16,2 29-112 0,-2-29-16 0,2 39 0 15,-2-20-464-15,0 3-112 0,1-1 0 0,-1 2-16 16,0 0-240-16,4-1 0 0,-2-1-144 0,1 2 144 16,-3-23-1024-16,12 42-128 0,-12-42 0 0,0 0-13456 15</inkml:trace>
  <inkml:trace contextRef="#ctx1" brushRef="#br0" timeOffset="2134.39">28191 1552 16575 0,'-9'-9'736'0,"4"2"160"0,-2 2-720 0,2 2-176 16,2 3 0-16,1 0 0 0,-7 0 0 0,-3 3 0 0,-6 1 144 0,-4 3-144 16,-8 1 2224-16,2 4 368 0,6 2 80 0,-4 4 16 15,3 3-384-15,5-2-80 0,-2 2-16 0,2 1 0 16,4 4-1280-16,0-3-256 0,2 3-48 0,7 0-16 15,0 1-288-15,3-1-64 0,4 0-16 0,3-4 0 16,4 1-240-16,-9-23 0 0,0 0-192 16,40 49 192-1,-40-49-912-15,0 0-80 0,66 35-16 0,-66-35 0 16,0 0-624-16,83-4-128 0,-83 4-32 0,61-19 0 0,-61 19 768 0,58-35 160 0,-58 35 32 0,54-36 0 16,-54 36 576-16,40-42 112 0,-19 17 144 0,-4 1-208 15,-1-2 208-15,0 2 0 0,-4-3-160 0,-2-2 160 16,3 6 0-16,-5-3 0 0,-2 7 128 0,-1 1-128 15,-2 3 448-15,-1 1 16 0,0 5 0 0,-4 4 0 0,0 1 528 0,-3 8 96 16,2 1 32-16,-6 4 0 0,0 8 336 0,0 1 64 16,-3 4 16-16,2 6 0 0,1 2-624 0,-3 8-112 15,3 4-32-15,-1 7 0 0,1 3-208 0,2 9-48 16,2 5-16-16,3 0 0 0,2 0-48 0,0 1-16 16,2-1 0-16,-2 0 0 0,3-3-192 0,-3-4-48 15,-5-2 0-15,2-3 0 0,-4-5-192 0,-2 0 144 16,-2-4-144-16,-6-6 128 0,3-5-128 0,-7-6 0 15,2-7 0-15,-2 2 0 0,-2-6 0 0,1-5 0 16,-3-3-160-16,3-7 160 0,3 1-352 0,1-8 32 16,1-4 0-16,-1-5 0 15,6-3-272-15,2-7-48 0,3-1-16 0,5-8 0 16,2-2 16-16,5-5 0 0,6-8 0 0,4-1 0 0,8-4 384 0,8-4 64 0,8 0 32 0,1-1 0 16,8 9 160-16,-4 4 0 0,1 1 0 0,2 1-128 15,-1 5 128-15,-1 1 0 0,2 6 0 0,-3 1 0 16,-44 30 0-16,80-54 0 0,-80 54 0 0,75-52 0 15,-75 52-224-15,57-49-112 0,-31 26-32 0,-5-3 0 32,-2 0-1680-32,-1 0-320 0,-6 3-80 0,-7-3-10192 0</inkml:trace>
  <inkml:trace contextRef="#ctx1" brushRef="#br0" timeOffset="2323.6">27212 892 33167 0,'-14'3'2944'0,"2"-1"-2352"16,6 2-464-16,1-3-128 16,5-1-752-16,-3 2-160 0,-4 0-48 0,-7 1 0 0</inkml:trace>
  <inkml:trace contextRef="#ctx1" brushRef="#br0" timeOffset="8261.52">2457 3025 8287 0,'-9'-3'736'0,"0"3"-592"0,9 0-144 0,-3 3 0 15,3-3 224-15,-2 2 16 0,-5-2 0 0,-2 4 0 16,-5 4-560-16,0-2-96 0,1 2-32 0,-5 1 0 31,1 0-384-31,-1-1-96 0,1 1-16 0,-1 0 0 0,-1 0 1072 0,2-1 224 0,1 1 32 0,-1-4 16 16,-1 4 640-16,1 3 128 0,1 0 32 0,-1 2 0 16,-1 0-208-16,1 0-32 0,-1 4-16 0,-2-1 0 15,2 4-208-15,4-2-32 0,0 5-16 0,0-1 0 0,2 3-416 0,2-1-80 16,1 1 0-1,5 0-16-15,1 0-176 0,1 0-144 16,2 2 144-16,0-2-208 0,2 0 64 0,-2 0 16 0,3 6 0 0,-1-6 0 0,0 5 128 0,0-1 0 16,1 1 0-16,-3 0 0 0,0 1 144 0,-3 3-144 15,1-4 192-15,0 4-192 0,0 3 512 0,-5-1 0 16,0 1 0-16,1-1 0 0,0-3 192 0,-2 3 48 16,-3-2 0-16,2 3 0 0,-1-1-208 0,-1 1-32 0,3 4-16 15,-4 1 0-15,3 1-176 0,4 5-48 0,-4 3 0 0,5 4 0 31,3-6 16-31,1 2 0 0,5 1 0 0,0-5 0 0,-5-48-96 0,21 93 0 0,-21-93-16 0,26 85 0 16,-26-85-16-16,35 84 0 0,-35-84 0 0,37 82 0 16,-37-82-160-16,43 76 0 0,-43-76 0 0,37 73 0 15,-37-73 0-15,35 74 0 0,-35-74 128 0,29 69-128 16,-29-69 256-16,26 72-48 0,-26-72 0 0,20 64 0 16,-20-64-80-16,15 63 0 0,-15-63-128 15,14 62 192-15,-14-62-192 0,0 0 0 0,26 88 128 0,-26-88-128 16,0 0 0-16,37 83 0 0,-37-83 0 0,0 0 0 15,56 75 0-15,-56-75 0 0,0 0 0 0,62 78 0 0,-62-78 0 16,0 0 0-16,67 67 0 0,-67-67 0 0,0 0 144 0,75 68-16 16,-75-68 0-16,0 0 0 0,88 66 208 0,-88-66 48 15,0 0 0-15,102 69 0 0,-102-69-384 0,74 40 144 16,-74-40-144-16,75 39 0 0,-75-39 0 0,0 0 0 16,107 40 0-16,-107-40 0 0,78 19 0 0,-78-19 0 15,86 21 0-15,-86-21-144 0,99 14 144 0,-99-14-208 16,113 17 80-16,-113-17 128 15,122 18 0-15,-122-18 0 0,119 21 0 0,-119-21 0 0,108 27-128 0,-108-27 128 16,108 39 0-16,-108-39 0 0,111 45 0 0,-111-45-144 16,124 54 144-16,-124-54 0 15,132 52-464-15,-132-52 16 0,128 54 0 0,-128-54 0 16,127 47-64-16,-127-47-16 0,123 46 0 0,-123-46 0 0,142 38 288 0,-67-17 64 0,3-4 16 0,-1-6 0 16,-8-3 160-16,3-2 0 0,-2-3 0 0,1 1 0 15,7-3 176-15,4-1-48 0,5 7 0 0,1-5 0 16,-3-2 128-16,-3 0 0 0,-6 5 16 0,3 2 0 15,-4 5-272-15,5 2 0 0,4 6 128 16,-1-3-128 0,3 4 0-16,-4-7 0 0,-7 3 0 0,1-6 0 15,6-3 0-15,3-4 0 0,13-1 0 0,1-6 0 16,2-6 0-16,-3-5 0 0,-6-3 0 0,-1-2 0 16,3-1-128-16,4 5 128 0,-1 3-208 0,-4-2 80 15,-4 0 128-15,-13 3 0 0,1-3-144 0,-6 6 144 0,1 2 0 0,1 6 0 16,7 0 0-16,0 0 0 0,-1 0 208 0,-4 0 16 15,0-5 0-15,-1-2 0 0,7-1-96 0,-1-3-128 16,9-1 176-16,3 1-176 0,6-4 0 0,-6-1 0 16,-1-8-160-16,-10 1 160 0,-2 2-432 0,1-2 48 15,2 6 0-15,-2-6 0 0,5 6 384 0,-6 0 0 16,-4-1 0-16,-5 1-128 0,-1 1 128 0,4-1 176 16,6-1-48-16,1 1 0 0,7 3 208 0,-8 2 48 15,-5 5 0-15,-2 2 0 0,-6 3-80 0,0 2-16 16,1 0 0-16,-1 2 0 0,4 1 32 0,1 0 0 15,4 3 0-15,0-1 0 0,-7 4-320 0,0-4 0 0,0-2 0 16,1 3 0-16,-1-6 0 0,6 0 0 0,2-6 0 0,3 3 0 16,1-2 0-16,-5 3 0 0,-6 0 0 0,1 2 0 15,-70 0 192-15,127 4 0 0,-127-4-16 0,133 14 0 16,-133-14-16-16,130 26 0 0,-130-26 0 0,126 21 0 16,-126-21-160-16,106 14 0 0,-106-14 0 0,107 22 0 15,-107-22 0-15,111 23 0 0,-111-23 0 0,122 12 0 16,-56-7 0-16,6-7 0 0,1-1 0 0,-2-6 0 15,-1 8 0-15,-4-6 0 0,0 3 0 0,-1-1 0 16,-1 0 0-16,3 1 0 0,2-1 0 0,-1 1 0 16,2-1 128-16,-2 5-128 0,-4 0 128 0,3 0-128 15,-67 0 192-15,123 0-64 0,-56 0 0 0,-1-3 0 0,4 3-128 16,1 0 0-16,4 0 0 0,3 3 0 0,-6 2 0 0,-1 4 0 16,1-5 0-16,1 1 0 0,-3 2 0 0,6-5 0 15,4 3 0-15,2-2 0 0,-5 6 0 0,-2 3 0 16,-75-12 0-16,132 19 0 0,-62-10 0 0,0-2 0 15,1 0 0-15,4 0 0 0,5 5 0 0,0-1 0 16,-5 3 0-16,0-2 0 0,-2-4-144 0,-1-2 144 16,-1-3 0-16,3 1 0 0,4-3 0 0,2 6 0 15,4 0 0-15,-8 0 0 0,-2 2 0 0,-3-4 192 16,-1 4 0-16,1 1 0 0,4 3-64 0,0-1 0 16,5 2-128-16,0 3 192 0,2 2-192 0,-10-7 0 15,-1-3 128-15,-1 0-128 0,0 3 0 0,5-1 0 0,-2-3 0 16,9 1 0-16,-4 0 0 0,4-2 144 0,0-7-16 15,-2-2 0-15,0-3 336 0,0 5 64 0,4 0 16 0,0 3 0 16,6-3-256-16,-4 0-48 0,-3-3-16 0,-4-3 0 16,1 3-32-16,0-1 0 0,4 3 0 0,5-3 0 15,6 4-192-15,1-5 128 0,-3-7-128 0,1 1 0 16,-7-1 0-16,5-2 0 0,2 2 0 0,0 3 0 16,-1 4 0-16,-8-4-208 0,-8 4 32 0,-6-2 16 15,-1 2 160-15,-4 3 0 0,6 2 0 0,1 2 0 16,-2 1 0-16,-1-1 0 0,1 5 0 0,-1-7 0 0,-7 0 0 0,7 0 0 15,1-3 0-15,0-1 0 0,3 4 0 0,-3-5 0 16,0 3 0-16,-1-5 0 0,0 4-160 0,-4-6 160 16,-7 2-192-16,2-5 192 0,0 7-160 0,-3-2 160 15,3 2-128-15,2 1 128 0,-2-1 0 0,1 1 0 16,5-1 0-16,-1 0 0 16,-5-4 0-16,-2-3 0 0,2 3 0 0,0 1-128 0,-4 2 128 0,1-2-208 15,8-1 80-15,-5 0 128 0,5 6 0 0,1-3 0 16,-6 3 0-16,-2 1 0 0,-59 2 0 0,113 5 128 15,-113-5-128-15,112 13 192 0,-112-13-64 0,109 8 0 16,-49-6 0-16,4-2 0 0,2-2-128 0,1-1 0 16,2 1 0-16,-6-5 0 0,3-2 0 0,0 1 0 0,1-1 0 15,2-1 0-15,-2 1 0 0,4-3 0 0,0 3 0 0,-1 0 0 16,0 1 0-16,-7 4 0 0,-2 2 0 0,-4-1 0 16,-57 3 0-16,112 0 0 0,-112 0 0 0,118 7 0 15,-118-7 0-15,119 7 0 0,-60-5 0 0,-59-2 0 16,113 1 0-16,-113-1 0 0,105 0 0 0,-105 0 0 15,108 4 208-15,-108-4 16 0,113 5 0 0,-113-5 0 16,117 5-32-16,-117-5 0 0,122 12 0 0,-122-12 0 16,106 14-192-16,-106-14 0 0,103 13 0 0,-103-13 0 15,108 5 0-15,-108-5 0 0,108-2 0 0,-49-5 0 16,4-2 0-16,3-1 0 0,4-2 0 0,-4-2 0 16,0 2 0-16,0-2 0 0,-3 1 0 0,2 0 144 0,-1-5 48 0,1 4 0 15,1-3 0-15,4-1 0 0,1-1-192 16,-5 4 192-16,0-3-192 0,1-5 192 15,-10 4-192-15,4-2 0 0,-2-1 0 0,-1-3 0 0,3-2 0 0,-4 0-144 16,4 5 144-16,-3-4 0 0,-1-2-160 0,1 0 160 16,-6 0-128-16,-3 0 128 0,0-1 0 0,-9 2 0 15,0 5 0-15,-2 1 0 0,-6-2 0 0,-3 4 0 16,3-2 0-16,-8 0 0 0,0 4 0 0,-1-2 0 16,-5-2 0-16,-1 2 0 0,-3-2 0 0,-2-2 0 15,-7 6 0-15,4-4 0 0,-5 2 0 0,1-2 128 16,-4-2-128-16,3 2 0 0,1 2 192 15,2-4-16-15,-2-1-16 0,1 0 0 0,-3-3-32 0,1-2-128 0,-4 3 192 0,0-6-64 16,0 5-128-16,0-5 0 0,-6 3 0 0,-1-3 0 16,2 1 0-16,-9-4 160 0,-1 2-160 0,-3-4 160 15,-1 9 48-15,-4-5 16 16,2 2 0-16,-5 0 0 0,5 5 0 0,-1-2 0 16,3 2 0-16,1-4 0 0,1 7-32 0,3-3 0 0,2-2 0 0,-2-1 0 15,0-1-336-15,1-1-80 0,-1 5-16 0,-3-6 0 16,1 6-80-16,-1 2-32 0,1-1 0 0,-1-1 0 15,-4 0 352-15,2-2 128 0,1 6 0 0,-6-5 0 16,1 1 112-16,1 4 16 0,-6-4 0 0,-2 3 0 16,2-1-256-16,-5 1 0 0,2 0 0 0,-1 1 0 15,1-1-320-15,0-1 64 0,1 4 0 16,0-2 0-16,4-3 128 0,-2 3 128 0,6 3-192 0,-4-6 192 0,-1 6-416 16,1-4 32-16,0 3 0 0,-2-3 0 0,2 2 128 0,-5 2 16 15,-1-2 16-15,3 4 0 0,-6-3 224 0,4-1 0 16,-6 4 192-16,2-4-192 0,0 2 128 0,-3-2-128 15,1 4 0-15,-3-6 0 0,5 4 0 0,-3-2-304 16,2 2 48-16,-1-2 0 0,2-2 96 0,-3 2 32 16,1-1 0-16,-3-1 0 0,5 2 128 15,-3-1 0-15,3-5 0 0,-2 6 0 0,-1-3 0 0,-2 0 0 16,0-1 0-16,0-1-128 16,0 0-256-16,-4 0-64 0,1 0 0 0,-3 3 0 0,3 1 80 0,-4-3 16 0,-4 6 0 0,-1 2 0 15,0 1 176-15,-1 0 48 0,-1 1 0 0,0 1 0 16,-3 3 128-16,-1-4 128 15,3 4-128-15,1-5 176 0,-2 6-352 0,2-4-64 0,0 2-16 0,-2-6 0 32,4 4-224-32,1-3-48 0,-1 0-16 0,-4-4 0 15,-1 3 304-15,-3 3 64 0,3-1 16 0,-4-1 0 0,0 3 160 0,0 0 0 0,2-2 0 0,-6 2 0 16,6 5 0-16,-11 1 176 0,0 2-48 0,-4 3 0 16,-3 1 0-16,2-1 0 0,-5 3 0 0,5 0 0 15,5 0-128-15,-1-4 0 0,-2 4 0 0,1 0 128 0,1 0-368 16,-8-5-80-16,1 3 0 0,-2-1-16 15,5-1-64-15,-2 1-16 16,0 1 0-16,1-1 0 0,-4 1 416 0,-4-5 0 0,-5 3 0 0,2-1-128 0,3 0 128 0,-3 1 192 16,-4 4-32-16,1 0-16 0,1 0 0 0,-9 0 0 15,1 0 0-15,-1-1 0 0,2 2-144 0,-1-1-256 16,4 4 64-16,-4 1 16 16,-2-5-464-16,-1-2-80 0,4-1-32 15,-1-1 0-15,4-1-80 0,-2 2 0 0,1 1-16 0,-8-5 0 0,0 2 544 0,1-4 112 16,-1-1 32-16,-2 3 0 0,-2 5 464 0,-6 0 80 15,-6 0 32-15,-4-1 0 0,5 3-224 0,-2 3-64 16,4 3 0-16,-3-6 0 16,-2 3-128-16,1-3-192 0,4 0 32 0,5 2 16 15,6 0-400-15,-4-2-80 0,-2-4-16 0,-2-3 0 16,8 0-320-16,-2 0-80 0,1 2-16 0,-3 0 0 0,-2-2 736 0,-3-2 128 0,1 0 48 0,4 2 0 16,4 4 1024-16,-6-1 208 0,-3 4 32 0,1-5 16 15,-5 0-352-15,9 2-64 0,2-1-16 0,-2 4 0 16,5 0-512-16,-6-5-192 0,2-4 0 0,1 0 144 15,1 1-144-15,4-1-176 0,2 6 48 0,-7-4 0 16,-4-6-64-16,5 1 0 0,8 3 0 0,-1 1 0 16,2 3 384-16,-5-4 64 0,-7 0 0 0,2-1 16 15,5-3 112-15,2 1 32 0,4 4 0 0,-9-1 0 0,-4 4-160 0,-2-4-16 16,4 0-16-16,6-1 0 16,10 1-224-16,3 0 0 0,-2 1 0 0,-4 1 0 0,-4 1 224 0,4 1 96 15,1 2 32-15,2-1 0 0,8-1-352 0,-6 0 0 16,1 0-160-16,-3-2 160 15,-3 3-432-15,3-1 32 0,4 0 0 0,3 1 0 16,3-1-304-16,1 0-48 0,-4-2-16 0,-5 0 0 16,-2 3 160-16,-3-1 32 0,10 2 0 0,-6-1 0 0,5 8 272 0,-6-3 64 15,-1 3 16-15,-1-1 0 0,-9 3 224 0,8-1 160 16,4 3-32 0,6-1 0-16,-1-1 96 0,-5-1 16 0,2 2 0 0,-2-2 0 0,-3 0-240 0,3 1 0 31,7-3 0-31,5 1-160 0,2-3 160 0,-5-1 256 0,2 4-64 0,-4-4-16 15,0 0 400-15,-2 0 96 0,6 0 16 0,-2-2 0 16,7-1 80-16,-2-1 0 0,-2 1 16 0,-5 1 0 16,0 2 256-16,-5 2 48 0,4 1 16 0,2 1 0 15,6-1-176-15,1-1-32 0,2-2-16 0,-1 0 0 16,1 3-512-16,-6-3-112 0,3 0 0 0,0-3-16 16,4 3-240-16,1-5 0 0,2-1 0 0,2-1 0 15,0 2 0-15,-8-2 0 0,-1 0 0 0,-1 0-160 16,4 2 160-16,-4 0 0 0,1-2-144 0,2 2 144 15,3-4 0-15,-5 0-144 0,3 0 144 0,-2 1 0 16,-3-1-448 0,0 0 0-16,-3 1 16 0,7-3 0 0,5-1-256 0,-2 2-48 0,-1-3-16 0,1 1 0 15,-1 3 128-15,-4 1 32 0,0 2 0 0,0 5 0 0,0-1 592 0,0 4 128 16,3-1 32-16,-1 5 0 0,5 1 128 0,-1-2 32 16,-6 4 0-16,0-1 0 0,2 1-320 0,1 0 160 15,9-1-160-15,-1-2 128 0,5 1-128 0,1-2-256 16,2-3 64-16,-1 1 16 15,-2 6-224-15,-2-6-48 0,-6 3-16 0,3-1 0 0,1 0 320 0,2-2 144 16,4 6-128-16,-1 0 128 0,4-2 0 0,-3 0 128 16,1-4 0-16,-2 6 0 0,-1 0-320 0,-2-1-48 0,-5 3-16 15,3 1 0 1,2 0-432-16,-5 2-80 0,3 0-32 0,-1 2 0 16,1 1 288-16,-1-1 48 0,-1 1 16 0,1-1 0 0,1-2 320 0,2-4 128 0,0-1 0 0,7 3-144 15,0-3 144-15,-2 5 0 0,2 0 0 16,-2-2 0-1,2 9-704-15,-3-4-48 0,-9 1-16 0,-4-1 0 0,2-1 432 0,-2 1 80 0,1 1 0 0,2 6 16 16,5 0 992-16,1 1 192 0,0-1 32 0,1 1 16 16,3 2-416-16,-4-4-96 0,-4 3-16 0,-1 0-10128 15</inkml:trace>
  <inkml:trace contextRef="#ctx1" brushRef="#br0" timeOffset="20431.5">17926 866 3679 0,'-6'3'320'0,"1"-1"-320"0,2-2 0 0,-1 3 0 0,4-3 1168 0,0 4 176 16,-2-2 16-16,2 1 16 0,-3 6-1056 0,-2 0-192 16,1 3-128-16,1-2 128 0,1 2 544 0,2-1 112 15,0 1 32-15,0-2 0 16,2 1 336-16,-1-1 80 0,5-1 16 0,-1 3 0 16,-5-1-416-16,3-3-64 0,3 5-32 0,-6-5 0 0,3 3 96 0,-3-1 0 15,2 1 16-15,-2-3 0 0,3 6-272 0,-3-1-48 16,2 0-16-16,0 5 0 0,-2 3-80 0,2-2-32 15,1 4 0-15,-3-3 0 0,2 8-144 0,0-2-48 16,-2 1 0-16,0-3 0 0,0 0-208 0,0 1 0 0,0-6 0 0,0-2 0 16,-2-3 0-16,2 4 0 15,0-4 0-15,0 1 0 0,-2-1 0 0,2-2 0 16,-5 2 0-16,3-1 0 16,0-3 0-16,-3 2 0 0,2-1 0 0,-3-3 0 15,-1-1 0-15,2 2 0 0,0-4 0 0,-2 0 0 16,2 1 128-16,1-5-128 0,-1 1 0 0,2-2 0 15,1-2 0-15,-3-1 0 0,3-1 0 0,0-4 0 16,2-1 0-16,0 0 0 0,-3-5 0 0,6 0 0 16,-3-6 0-16,2-3 0 0,5 0 0 0,-4-6 0 15,3-3 0-15,2-6 0 0,1-2 0 0,0-5 0 0,-1 1 0 0,-2-5 0 16,-1 6-128-16,0 3 128 0,2 5 0 0,-3 4 0 16,1-1 0-16,0 11 0 0,-1 4 0 0,-1 3 0 15,2 0-128-15,-3 5 128 0,5 1 0 0,-2-1 0 16,4 0 0-16,0 0 0 0,-1 4 0 0,3-2 0 15,-1 2 0-15,4-4 0 0,-5 8 0 0,1-3 0 16,3 1 0-16,-5 3 0 0,1 0 0 0,0 0 0 16,-1 3 0-16,1 1 0 0,-9-4 0 0,0 0 0 15,0 0 0-15,0 0 0 0,0 0 0 0,0 0-128 16,80 40 128-16,-80-40 0 16,0 0-1024-16,0 0-128 0,0 0-48 0,70 40-5696 15,-70-40-1136-15</inkml:trace>
  <inkml:trace contextRef="#ctx1" brushRef="#br0" timeOffset="20854.8">18508 1050 8287 0,'-2'4'368'0,"0"-2"80"0,2-2-448 0,-2 0 0 0,2 0 0 0,0 0 0 16,0 0 336-16,0 0-16 0,-3 3 0 0,1-1 0 15,-1 0 704-15,-3-1 144 0,3-1 32 0,-6 6 0 16,4-3 128-16,-2 0 16 0,-2 3 16 0,1-1 0 15,-1 4-496-15,0-1-96 0,0 6-32 0,-1-2 0 16,1 2-176-16,1-1-48 0,2 6 0 0,-2-4 0 16,1 3-288-16,5-1-64 0,-2 1-16 0,3 1 0 15,2 2-144-15,-1-2 0 0,4-2 0 0,1 4 0 0,4-3 0 16,-4-4 0-16,-5-14 0 0,0 0 0 0,0 0 0 0,56 48 0 16,-56-48 0-16,0 0 0 0,0 0 0 0,84 30-144 15,-84-30 144-15,0 0-160 0,0 0 160 0,94-4 0 16,-94 4 0-16,0 0 0 0,0 0 0 0,82-17 0 15,-82 17 0-15,0 0 0 0,0 0 0 0,73-38 0 16,-58 24 0-16,-1 0 0 0,-1 2 0 0,-5-4 144 16,1 0-144-16,-4-1 0 0,-3-1 128 0,-2-1-128 15,0 2 0-15,-5-1 0 0,-4 1 272 0,-1-2-48 16,-3 3-16-16,-4 2 0 0,3 2 16 0,-7 2 0 0,2-3 0 0,-5 8 0 16,-1 0 16-16,1-2 0 0,-1 7 0 0,1-2 0 15,1 2-240-15,1 2 0 0,-1-2 0 0,2 5 0 31,7-1-496-31,0-4-80 0,5 3-32 0,6-1-6752 0,-1-2-1360 0</inkml:trace>
  <inkml:trace contextRef="#ctx1" brushRef="#br0" timeOffset="21848.81">18922 1184 3679 0,'-1'18'160'0,"-1"-6"32"0,0 2-192 0,2-2 0 16,0-3 0-16,0-4 0 0,-3 9 832 0,-1 3 112 16,-1 13 16-16,0 7 16 0,-4 6-80 0,-5 4 0 15,5-5-16-15,-5-4 0 0,4-3 144 0,-1-3 16 16,3-3 16-16,-4-1 0 0,1 3-736 0,2 1-128 15,1-6-48-15,-1 0 0 0,0 0 368 0,1-3 64 16,-1 1 0-16,0-5 16 0,4-1 0 0,-4-4 0 16,4-2 0-16,1-2 0 0,-1-1-160 0,2-2-48 15,3-2 0-15,0-5 0 0,0 5-384 0,0-5 128 16,2 0-128-16,1-5 0 0,0 2 0 0,3-6-144 0,2-1 0 0,5-4 0 16,-5-2-144-16,6-7-32 0,-2-5 0 0,4-5 0 31,0 0-144-31,-2 0-48 0,-2 0 0 0,2-5 0 15,3-6-144-15,1-5-48 0,-3 6 0 0,1-1 0 0,-4 3 400 0,2 2 80 0,-5 4 16 0,0 1 0 16,1-3 208-16,-3 6 0 0,4 1 0 0,-3 2 0 16,4 4 160-16,-3 1-32 0,2 6 0 0,-3 3 0 15,1 3-128-15,-9 11 192 0,0 0-192 0,0 0 192 0,38-29-64 0,-38 29-128 16,0 0 192-16,0 0-64 0,0 0 144 0,67-19 32 16,-67 19 0-16,0 0 0 0,0 0-304 0,0 0 128 15,75 8-128-15,-75-8 0 0,0 0 176 0,0 0-176 16,0 0 160-16,40 46-160 0,-39-34 528 0,3 2 16 15,-4 0 0-15,-4 0 0 0,3 1 384 0,-6 3 80 16,-2-3 16-16,0 3 0 0,-1-1-128 0,-2 1 0 16,1 2-16-16,-5 0 0 0,1-3-448 0,-1 0-96 15,2-3-16-15,-5 4 0 0,7-4-128 0,-4-2-16 16,2-3-16-16,4-1 0 0,1 1-160 0,2-4 160 16,2-1-160-16,1-1 160 0,3-1-400 0,1-2-80 15,0-2 0-15,1-1-16 16,3-2-864-16,-1-2-160 0,3 0-48 0,2-2 0 15,-8 9 128-15,21-24 0 0,-21 24 16 0,0 0 0 16,31-28 336-16,-25 19 64 0,-1 5 16 0,2 1 0 0,-7 3 400 0,2 2 64 16,1-1 32-16,-3 3 0 0,0 1 512 0,4 0 96 0,-4 2 32 0,5-1 0 15,-2 4 560-15,3-3 112 0,-6-7 32 0,0 0 0 16,0 0 272-16,0 0 48 0,0 0 16 0,66 40 0 16,-66-40 80-16,0 0 0 0,0 0 16 0,0 0 0 15,92 14-416-15,-92-14-96 0,0 0-16 0,0 0 0 16,86-9-176-16,-86 9-32 0,0 0-16 0,0 0 0 15,90-22-96-15,-90 22 0 0,0 0-16 0,0 0 0 16,80-26-128-16,-80 26-32 0,0 0 0 0,61-23 0 16,-61 23-144-16,0 0-48 15,49-31 0-15,-49 31 0 0,0 0-208 0,42-39 0 0,-42 39 128 0,24-24-128 16,-15 12 0-16,-4-2 0 0,4 1 0 0,-6 0 0 16,3 0 0-16,-3 1 0 0,-1-2 0 0,-2 4 0 0,0-2 0 0,-2-1 0 15,-5 3 0-15,2 1 0 0,0 2 0 0,-7 0 0 16,-1 0 0-16,-1 2 0 0,0 5 0 0,-3 4 0 15,-2 1 0-15,0 4 0 0,0 1 0 0,-1 6 0 16,-1 3 0-16,1-2 0 0,0 8 0 0,3-3 0 16,1 4 0-16,2 1 0 0,4-3 0 0,3 6 256 0,5-3-64 0,2 0 0 15,2-1 80-15,1 3 16 0,6-1 0 0,0-5 0 16,-9-23-288-16,26 43 0 0,-26-43 128 0,0 0-128 16,52 53 0-16,-52-53 0 0,0 0 0 0,73 20 0 31,-73-20-832-31,74-12-128 0,-74 12-32 0,92-38-15040 15</inkml:trace>
  <inkml:trace contextRef="#ctx1" brushRef="#br0" timeOffset="39755.56">25487 5514 9823 0,'-9'4'880'0,"0"1"-704"15,6-3-176-15,1-2 0 0,2 2 0 0,-7-2 160 0,-2 5-160 0,-6 4 0 16,-1-1 0-16,-1 1 0 0,3-2 0 0,1 0 288 15,3-4-32-15,1 3 48 0,1-3-304 0,-1 1-304 16,0-1 64-16,4-1 48 0,-2 1-64 0,2-1-32 16,1 0 0-16,-1-1 32 0,3-1 80 0,-1 4 16 15,-1-2 0-15,1-2 32 0,-2 0 128 0,-1 3-128 16,3-3 128-16,1 0 0 0,-1 0 224 0,3 0 144 0,-4 0 16 0,2-3 64 16,2 3-64-16,-3 0-16 0,-2 0 0 0,1 3 32 15,-1-3-192-15,-2 4-32 0,0-3-16 0,4 3 32 16,-6-4 256-16,4 3 32 0,1-1 16 0,1 2 16 15,1-4 224-15,2 3 32 0,2-3 16 0,1 2 48 16,6-2-320-16,0 3-64 0,-1-3-16 0,6 2 32 16,0-2-272-16,2 0-48 0,3 0-16 0,-2 0 48 15,4 0 0-15,-3 0 0 0,1 0 0 0,2 0 16 16,1-2 368-16,-2 2 80 0,1 0 0 0,-1 0 16 16,3-3 64-16,-4 3 16 0,6-2 0 0,-1-1 0 0,2-1-208 15,-26 4-32-15,0 0-16 0,96-14 0 0,-96 14-160 0,0 0-48 16,105-9 0-16,-105 9 0 15,85-5-144-15,-85 5-128 0,92 0 192 0,-92 0-192 0,94 5 192 0,-94-5-64 32,91 6 0-32,-91-6-128 0,0 0 0 0,126 8 0 0,-126-8 0 0,87 4 0 0,-87-4 0 0,92-4 0 15,-92 4 0-15,106-8 0 0,-106 8 0 0,119-11 0 16,-119 11 0-16,120-15 0 0,-120 15-144 0,106-20 144 16,-106 20-128-16,91-22 128 0,-91 22-176 15,80-23 176-15,-45 13-208 0,0-1 80 16,-2 3-544-16,-33 8-96 0,66-18-32 0,-66 18 0 15,66-12-64-15,-66 12-16 0,0 0 0 0,96-7 0 16,-96 7-464 0,0 0-112-16,84-2-16 0,-63 4-6272 0</inkml:trace>
  <inkml:trace contextRef="#ctx1" brushRef="#br0" timeOffset="40258.53">25828 5655 3679 0,'-38'4'160'0,"19"1"32"0,0-1-192 0,1-1 0 16,8-1 0-16,1-2 0 0,-3 3 688 0,-11 3 80 16,-12 2 32-16,-8 1 0 0,-3 5-208 0,6-4-32 15,7 1-16-15,5-2 0 0,4-1 640 0,5-2 128 16,5 2 32-16,2-1 0 0,6 0 64 0,3 0 32 16,3-2 0-16,3 1 0 0,-1-3-800 0,5 4-144 0,2-2-48 15,0 0 0-15,4-1-448 0,0-2 0 0,2 1 0 0,1 1 0 16,1-3 608-16,1-1 80 0,5 0 16 0,-1 0 0 15,4-1 0-15,2-3 16 0,-28 4 0 16,0 0 0-16,98-9-336 0,-98 9-80 0,82-8-16 0,-82 8 0 16,102-9-288-16,-102 9 0 0,122-5 0 0,-122 5 0 15,124-5 0-15,-124 5 0 0,115-4 0 0,-115 4 0 16,110 0 0-16,-110 0 0 0,115 0 0 0,-115 0 0 16,115 4 0-16,-115-4 0 0,122 7 0 0,-122-7 0 15,117 3 0-15,-117-3 0 0,101 5 0 0,-101-5 0 16,92 4 0-16,-92-4 0 0,86 0 0 0,-86 0-144 15,81 0 144-15,-81 0 0 0,0 0 0 0,112-2-128 16,-112 2-1152-16,0 0-240 0,91-2-32 16,-67 2-8400-16</inkml:trace>
  <inkml:trace contextRef="#ctx1" brushRef="#br0" timeOffset="49630.33">25058 6249 6447 0,'0'0'576'0,"-3"-3"-576"0,3 3 0 0,0 0 0 15,0-2 256-15,-4-1-48 0,2 3-16 0,-5-6 0 16,0 0 544-16,-1 0 96 16,-1 1 32-16,2-2 0 0,-2 2 416 0,1 0 64 0,2-1 32 0,1-1 0 15,2 2-128-15,-3 0-32 16,1-2 0-16,2 2 0 0,-3 1-160 0,3-1-32 0,-1 0-16 0,1 0 0 15,-2 1-592-15,0 4-112 16,-4 0-32-16,-3 2 0 0,1 1-272 0,-3 3 0 0,2 1 128 0,-4-2-128 16,1 7 192-16,-3-3 0 0,-3 1-16 15,2 4 0-15,2-2 16 0,-4 2 16 0,2 4 0 0,1-1 0 16,1 0 128-16,-1 1 32 0,4-1 0 0,2 4 0 16,3-2-128-16,1-1-32 0,3 3 0 0,-2-2 0 0,5-2-208 0,4 1 0 15,1-4 0-15,6 0-160 0,-1-2 160 0,5 0-192 16,-13-12 192-16,0 0-192 15,0 0-768-15,0 0-176 0,101 28-16 0,-101-28-9776 16</inkml:trace>
  <inkml:trace contextRef="#ctx1" brushRef="#br0" timeOffset="50496.2">25305 6333 16575 0,'-13'2'736'0,"6"-2"160"0,1 0-720 0,3 0-176 0,1 0 0 0,-1-2 0 16,3 2 0-16,-6-3 0 0,-2 3 0 0,-6-6 128 31,2 6-128-31,-6-3 0 0,4 1-160 0,-2-1 160 16,3 3 480-16,0 0 192 0,3 3 32 0,1-1 16 15,0 1 496-15,1 3 112 0,-1 1 16 0,-3-1 0 16,3 3-640-16,0 0-128 0,2 0-32 0,-1-1 0 15,1 5-544-15,2 0 0 0,-4 1 0 0,4-1 0 16,-2-1 0-16,1-2 0 0,5 6 0 0,-1-6 0 16,2 4 0-16,2-3 0 0,3-4 0 0,4 0 0 0,-1-2 0 15,3-5 0-15,3 0 0 0,1-4 0 0,3 3-128 0,-4-6 128 16,3-2 0-16,1-1-144 0,-1-3 144 0,0-1-160 16,1 2 160-16,-1-2-160 0,-1 0 160 0,0-1 0 15,-2-1-144-15,0 0 144 0,-2 1 0 0,-4-1-144 16,1 6 144-16,-4 1 0 0,1 2 0 0,-3 2 0 15,-3 5 0-15,0 0 0 0,-3 3 0 0,1 2 0 16,2 4 0-16,-4 1 0 0,-1 3 0 0,2 1 176 16,-3 7-176-16,1-4 160 0,3 4 128 0,1-2 32 0,-3-2 0 0,4-3 0 15,4 4-192-15,-1-4-128 0,4-6 192 0,2 1-192 16,3 0-128-16,2-4-144 0,-14-5-32 0,0 0 0 31,0 0-672-31,0 0-144 0,101-10-32 0,-80 1 0 16,-2-3-480-16,2-2-96 0,-3 2-32 0,-1-8 0 15,-3 6 128-15,-2-1 32 0,2-3 0 0,-5 1 0 0,1-2 800 0,-1 1 160 16,3 4 48-16,-7-1 0 16,1 1 32-16,1 0 16 0,-6 5 0 0,3 0 0 0,-4 6 544 0,3 1 0 0,-3 4 160 0,-5 1-32 15,2 6 688-15,-1 3 144 0,-1 2 16 0,0 4 16 16,-2 3 368-16,-2 3 80 0,0 2 16 0,-1 0 0 0,1 0-144 0,0 6-32 16,-3-1 0-16,2 2 0 0,1 0-192 0,-3 2-64 15,-2 0 0-15,0 5 0 0,-2 0-192 0,2 4-64 16,-3-4 0-16,3 0 0 0,-4-5-272 0,5-1-64 15,0-2-16-15,1-6 0 0,2-3-416 0,-3-6 0 16,8 0 0-16,-2-8 0 0,2 0 0 0,3-4 0 16,2-2-160-16,0-6 160 0,6-2-160 0,-3-4 160 15,4-1-160-15,2-6 160 16,3-1-432-16,0-6 16 0,2-3 0 0,0 0 0 0,3-6 96 16,-1 1 0-16,0-4 16 0,-1-1 0 0,-1-3 304 0,4-4 0 0,-1-1-128 15,2-1 128-15,4-4 0 0,-2 2 0 0,5-2 0 0,0 4 0 16,2 7 0-16,-3 5 0 0,-1 8 0 0,0 6 0 15,-6 7 0-15,-1 3 0 0,-3 4 0 0,-5 5 0 16,0 3 208-16,-1 3 0 0,-3-1 0 0,-1 4 0 16,1-1 480-16,-3 4 80 0,0-1 32 0,-4-2 0 15,2 3-368-15,-2-3-80 0,-1 4-16 0,-3-4 0 16,-2 5-336-16,-1-5 128 0,0 3-128 0,-3 2 0 16,2-2 1264-16,-8 2 176 0,1 0 32 0,-2-2 16 15,-1 6-1744-15,-2-4-368 16,3 1-64-16,-6-1-16 0,6-3 544 0,2 1 160 0,-2 0 0 0,1-5 0 15,8 0-1376-15,3-4-160 0,3-1-48 0,4-5-10832 16</inkml:trace>
  <inkml:trace contextRef="#ctx1" brushRef="#br0" timeOffset="50920.15">26137 6260 14735 0,'-6'10'640'0,"3"-3"160"0,3 2-640 0,0-2-160 15,0-4 0-15,0-1 0 16,0 3 256-16,0 4 0 0,0 3 16 0,0 6 0 0,-2-1-144 0,-1-3-128 16,-1 0 144-16,-1-5-144 0,0-1 1072 0,-4 1 112 15,4 0 32-15,-4-4 0 0,0 2 192 0,-5-2 32 16,2 4 16-16,-2-4 0 0,-1 7-608 0,-1 1-112 16,-1 2-32-16,-1 1 0 0,1 1-384 0,-1 3-96 15,3-3-16-15,1 6 0 0,3-6-208 0,-1 4 0 0,7-2 0 0,-2-3-160 16,5-6 160-16,2 4-128 0,2-3 128 15,1-1-128-15,2-3-32 0,4-2 0 0,0 0 0 0,3-1 0 16,-3-4-176-16,3-4-48 0,4 1 0 0,-1-2 0 16,3-4 192-16,1-1 16 0,2-6 16 0,2-2 0 15,-3-1-96-15,3-3 0 0,0-3-16 0,-2 3 0 16,-2-4-192 0,-2-1-48-16,-5 1 0 0,4 2 0 0,0-1 176 0,-6 3 16 0,6-1 16 0,-7 2 0 15,1 7 304-15,-3 4 0 0,0 3 0 0,-3 2 0 16,-1 1 144-16,-3 8-144 0,0-1 128 0,-3 4-128 0,-1 5 576 15,-1 1 16-15,0 4 16 0,-4 2 0 0,4 2-64 0,-4 2-16 16,0 3 0-16,1 0 0 0,-1 0-384 0,2 0-144 16,5-1 0-16,-3-3 144 0,5-1-144 0,2-3 0 15,1-1 0-15,2-3 0 16,2-2-1472-16,4-3-192 0,1-4-16 0,2 0-8400 16</inkml:trace>
  <inkml:trace contextRef="#ctx1" brushRef="#br0" timeOffset="51156.23">26572 6356 13823 0,'-12'3'608'0,"5"-1"128"0,0 1-592 0,2 1-144 0,0-2 0 0,1 5 0 16,-1-2 384-16,-4 9 32 0,-8 7 16 0,-1 1 0 16,-4 10 512-16,1-3 96 0,-2 3 32 0,6-5 0 15,-1-2 352-15,6-1 80 0,3-3 16 0,2-3 0 16,4-1-640-16,3-5-128 0,2-1-32 0,1-3 0 15,1-1-336-15,4-2-80 0,1-1-16 0,2-4 0 16,3 0-512-16,1-4-96 16,-1 1-32-16,-2-2 0 15,6 0-1344-15,-1-6-272 0,2 1-48 0,2-3-7984 0</inkml:trace>
  <inkml:trace contextRef="#ctx1" brushRef="#br0" timeOffset="51328.59">26886 6363 5519 0,'0'1'496'0,"-2"-1"-496"15,2 0 0-15,0 6 0 0,-2-6 2064 0,2 3 320 16,-1 2 64-16,-3 8 16 0,1 0-576 0,-4 5-112 16,0 4-32-16,-2 5 0 0,4-3-224 0,-6 0-48 15,8-1-16-15,-4-2 0 0,5 2-592 0,-3-1-112 16,5-3-32-16,2-1 0 16,1-4-928-16,2-4-192 0,4 2-48 0,0-6-7728 15,3-3-1552-15</inkml:trace>
  <inkml:trace contextRef="#ctx1" brushRef="#br0" timeOffset="51532.53">27248 5995 20607 0,'-5'-5'448'0,"2"3"112"0,1 4 16 0,-2-2 0 0,4 3-576 0,0 1 0 0,-1 1 0 0,-1 7 0 15,0 7 1728-15,-5 11 224 0,0 3 48 0,-1 2 16 16,-1 3-1216-16,0-1-240 0,0 1-48 0,2-1-16 15,2 1-144-15,2-1-32 0,1-2 0 0,-1 1 0 16,3-1 528-16,-2-4 112 0,4-1 0 0,1-2 16 16,-3-4-2000-1,2-1-384-15,0-2-96 0,-2-4-16 0,0-1-784 0,-4-4-144 0</inkml:trace>
  <inkml:trace contextRef="#ctx1" brushRef="#br0" timeOffset="52051.45">27024 6443 1839 0,'-2'-12'160'0,"-2"8"-160"16,4-1 0-16,0 3 0 16,4 0 3328-16,-4 2 624 0,3 0 128 0,3 2 16 0,2 0-2032 0,1-2-400 15,5 7-96-15,-5 0-16 0,5-4-912 0,-2 6-176 16,2-4-32-16,0-1-16 0,1 1-192 0,-15-5-32 16,0 0-16-16,0 0 0 0,84 9-176 0,-84-9 0 15,0 0 0-15,89-9 0 0,-89 9-448 0,0 0 48 16,97-23 0-16,-97 23 0 15,0 0-1920-15,81-28-384 0,-81 28-80 0,0 0-16 16,57-26 896-16,-41 19 176 0,-2 2 48 0,-4 0 0 0,2 1 1264 0,-3 4 256 0,-5 0 160 0,-4 9-192 16,0 0 0-16,0 3 0 0,-7 2 0 0,1 0 0 15,1 3 736-15,-4 1 144 0,4 4 16 0,-2-1 16 16,4-2 688-16,-2 2 144 0,3 0 32 0,-2-5 0 16,4 1-656-16,0-3-128 0,0-2-32 0,4 1 0 15,-4-5 576-15,5-2 96 0,-3-1 32 0,5-5 0 16,-2 3-176-16,2-6-16 0,0 3-16 0,5-5 0 15,-3-1 672-15,3-2 144 16,-1-1 32-16,1-3 0 0,0 3-1856 0,-3 0-256 0,1 1-288 16,-5 2 64-16,2 3 224 0,-5 1 256 0,2-1-48 0,-1 3-16 0,2 5-16 0,-5 2-16 15,2 2 0-15,-2 1 0 0,2 7-160 0,-4 6 160 16,0 1-160-16,-3 4 160 16,-2 7-160-16,-2 0 0 0,-1 5 0 0,-4 0 0 0,2-2 0 0,-4-3-192 15,2-2 64-15,0 0 128 0,2-5-208 0,-2-5 80 16,0 0 128-16,0-6-208 0,2-5 208 0,-2 0 0 15,0-3 0-15,5-4 0 0,-1-3 384 0,3-2 192 16,3-5 16-16,8 0 16 0,1-4 320 0,4-5 64 16,1-3 16-16,2-4 0 0,2-2-752 0,2-3-128 15,0 0-128-15,1-2 144 16,-1-2-1200-16,1-5-240 16,1-5-48-16,1 0-15120 0</inkml:trace>
  <inkml:trace contextRef="#ctx1" brushRef="#br0" timeOffset="61703.18">28210 6333 6447 0,'4'-3'576'0,"-1"3"-576"0,-3 0 0 0,2-2 0 32,2 2 704-32,-1 0 16 0,-3-4 16 0,4 4 0 15,2 0 128-15,1 0 32 0,2 4 0 0,-2-2 0 16,0 1 736-16,-2 2 160 0,1 0 16 0,1-1 16 15,-4 5-224-15,2-2-32 0,4 0-16 0,-4 1 0 16,0-1-448-16,-1-1-80 0,1-1-32 0,2 2 0 16,-2-6 32-16,4 6 16 0,-9-7 0 0,0 0 0 15,0 0-592-15,0 0-112 0,84 0-16 0,-84 0-16 16,0 0 240-16,75-15 48 0,-75 15 16 0,0 0 0 31,88-23-2656-31,-88 23-512 0,0 0-128 0,96-14 0 0,-96 14 384 16,0 0 96-16,98-7 16 0,-98 7-6896 0</inkml:trace>
  <inkml:trace contextRef="#ctx1" brushRef="#br0" timeOffset="61931.09">28303 6608 8287 0,'-11'4'736'0,"3"1"-592"15,2-2-144-15,5 1 0 0,4-2 1488 0,1-1 272 16,-1 1 48-16,4 2 16 0,5 1-1376 0,-12-5-288 16,0 0-160-16,0 0 192 0,75 35 272 0,-75-35 64 0,0 0 16 0,80 14 0 15,-80-14 576-15,0 0 112 0,114 5 32 0,-114-5 0 16,99-5-144-16,-99 5-32 0,108-6 0 0,-108 6 0 31,97-12-1216-31,-97 12-256 0</inkml:trace>
  <inkml:trace contextRef="#ctx1" brushRef="#br0" timeOffset="62233.4">29355 6307 15663 0,'0'0'688'0,"2"-4"144"0,1 4-656 0,1 0-176 16,-2 0 0-16,1 0 0 0,-1 4 0 0,1-4 160 15,4 5-160-15,-7-5 160 0,0 0 576 0,0 0 112 16,25 44 32-16,-25-27 0 0,-2 6 656 0,-5-1 128 16,0 4 16-16,-2 1 16 0,-3 4-480 0,0 2-80 15,-2 0-32-15,-3 2 0 0,3-2-608 0,0-2-128 16,2-4-32-16,-1-3 0 0,3 0-592 0,1-5-112 0,4-1-16 0,1-4-16 31,-1-2-2032-31,5-3-384 0</inkml:trace>
  <inkml:trace contextRef="#ctx1" brushRef="#br0" timeOffset="62590.73">29925 6263 20271 0,'-17'7'896'0,"8"-1"192"0,-2-3-880 0,4-1-208 16,4 3 0-16,1-3 0 16,-5-1 0-16,-1 8-192 0,-8 5 48 0,-5 2 0 15,-5 3-304-15,3 4-48 0,-5 1-16 0,7 0 0 0,-1 1 1136 0,4 1 208 16,1 2 64-16,-1 3 0 0,6 0 224 0,2-1 48 16,1 7 16-16,2-8 0 0,2 3-816 0,3-6-176 15,4 0-16-15,1-4-16 16,1-4-160-16,3-1 0 0,-7-17-192 0,0 0 192 15,0 0-512-15,0 0 0 0,82 35 16 0,-82-35 0 16,0 0-16-16,75-21-16 0,-75 21 0 0,54-28 0 0,-32 13 208 0,3-4 32 0,-1-2 16 16,-3-2 0-16,2 0 704 0,-2-3 144 15,-2-2 16-15,2-1 16 0,-7 1 672 0,3-5 144 0,-5 5 32 16,-3-2 0-16,-4 2-512 0,-1 4-112 16,-3 1 0-16,-4 4-16 0,-4 4-560 0,-2 6-96 0,-3 2-32 0,-2 0 0 31,-3 7-624-31,1-2-128 0,-3 4-16 0,1 1-8384 0,4 3-1680 0</inkml:trace>
  <inkml:trace contextRef="#ctx1" brushRef="#br0" timeOffset="62927.47">30383 6413 20271 0,'-8'9'1792'0,"1"-2"-1424"0,1-5-368 0,5 1 0 15,1-1 1488-15,-2-2 240 0,0 0 32 0,-3 3 16 16,-2 2-1408-16,-3-1-368 0,-8 5 0 0,1-1 0 16,-6 5 0-16,6-3-320 0,-6 4 32 0,4 3 16 0,0 1 1168 0,-2 6 256 15,2 4 32-15,-4 3 16 0,2 4-320 0,0 5-64 16,2 0-16-16,5 2 0 0,2-4-672 0,3-4-128 0,6-7 0 0,3-2 0 31,7-6-384-31,-7-19-48 0,0 0 0 0,43 49 0 16,-43-49-432-16,0 0-96 0,91 17 0 0,-91-17-16 0,0 0 480 0,104-22 112 0,-104 22 0 15,63-39 16-15,-63 39 1024 0,56-49 208 0,-32 25 32 0,1-6 16 16,-3-4 496-16,-1 4 80 16,2-7 32-16,-6 6 0 0,1-4-544 0,-4 0-96 0,-4-1-32 0,-1-2 0 15,-2 3-624-15,-6 3-224 16,-2 6 144-16,-3-2-144 16,1 2-1216-16,-4 0-336 0</inkml:trace>
  <inkml:trace contextRef="#ctx1" brushRef="#br0" timeOffset="66527.42">25522 7180 27647 0,'0'5'2448'0,"0"-2"-1952"0,1-1-496 0,3-2 0 16,-4 2 192-16,0-2-64 0,3 1-128 0,-3 6 192 31,2-1-1408-31,-2-1-272 0,0 0-64 0,-2-1-16 16,-1-4 320-16,-2 3 64 0,1-1 16 0,-1-2 0 15,1 0 464-15,3 0 112 0,1 0 16 0,1 0-4480 16,3 0-880-16</inkml:trace>
  <inkml:trace contextRef="#ctx1" brushRef="#br0" timeOffset="66715.6">25621 7547 24879 0,'-7'9'2208'0,"0"-2"-1760"16,5-2-448-16,4-5 0 0,1 5 1488 0,-3-1 224 16,0-4 32-16,0 0 16 0,0 0-1552 0,4 45-208 15,-4-45-240-15,-4 17 48 16,-4-8-2288-16,-5-5-464 15,-6 1-80-15,-2 0-32 0</inkml:trace>
  <inkml:trace contextRef="#ctx1" brushRef="#br0" timeOffset="66904.03">25490 8076 36863 0,'-29'20'3264'0,"6"-6"-2608"0,2 0-528 0,11-6-128 16,6-3 496-16,1-1 64 0,1-1 16 0,-7 6 0 31,2 2-1792-31,-2-3-336 0,8 1-80 0,1-14-16 0</inkml:trace>
  <inkml:trace contextRef="#ctx1" brushRef="#br0" timeOffset="87348.53">25035 4332 2751 0,'-3'-2'256'0,"-1"0"-256"16,4 2 0-16,0 0 0 0,0-1 704 0,0-3 112 16,-1 4 16-16,-1-2 0 0,0-1-240 0,-3-1-32 15,1 4-16-15,-3 0 0 0,2 0 96 0,0 6 32 16,-4 1 0-16,1-2 0 0,-3 9 416 0,2-2 96 16,1 5 16-16,-1 1 0 0,0-1-48 0,1 2 0 15,-1-1 0-15,0 3 0 0,0-2-368 0,1 2-80 16,-1 1 0-16,0 1-16 0,1 1-304 0,-1-1-48 15,0 0-16-15,4-1 0 0,-4 3-80 0,6 1-32 16,-1 2 0-16,2 1 0 0,2-1 192 0,2 3 48 0,0-1 0 0,0-2 0 16,1 2-288-16,2 1-160 0,-1-1 192 0,-2-3-192 15,1 5 0-15,1-3 0 0,1-1 0 0,-5 2 0 16,3-2 0-16,3-2 0 0,-3 3 0 0,2-2 0 16,-1-1 0-16,1-2 0 0,-3 2 0 0,-1-1 0 15,5-6 0-15,-6 3 0 0,1 3 0 0,1-6 0 16,0 4 0-16,-2 1 0 0,3-5 0 0,-3 4 0 15,-3-6 0-15,3 4 0 0,-2-3 0 0,2-1 0 16,0 0 0-16,2-1 0 0,-2 1 0 0,0-1 0 16,0 0 0-16,3-4 0 0,-3 2 0 0,6-2 0 0,-6 2 0 0,3-5 0 15,2-1 0-15,-1 1 0 0,1 0 0 0,0-2 0 16,1-2 0-16,1-3 0 0,1 5 0 0,-4-5 0 16,3 1 0-16,0 0 0 0,-4-1 0 0,2 2 0 15,4-1 0-15,-4-1 0 0,-1 1 0 0,1-3 0 16,4 0 0-16,-1 0 0 0,3 2 0 0,1-2 0 15,2 0 0-15,2-2 0 0,-2 2 0 0,5-3 0 16,2 3 0-16,0-5 0 0,1 5 144 0,4-4 80 16,-3 4 16-16,-23 0 0 15,0 0-240-15,0 0 176 0,106 12-176 0,-79-6 160 16,-1 2-160-16,0 1 0 0,-4 0 0 0,5-1 0 0,-27-8 0 0,0 0 0 0,83 32 0 0,-83-32 0 16,0 0 0-16,91 22 0 0,-91-22 0 0,0 0 0 15,99 13 0-15,-99-13 0 16,0 0 0-16,103-4 0 0,-103 4 0 0,0 0 0 0,122-9-128 0,-122 9 128 15,0 0 0-15,125-10 0 0,-125 10 0 0,0 0 0 16,117-12 0-16,-117 12 0 0,0 0 0 0,100-9 0 16,-100 9 0-16,0 0 0 0,0 0 0 0,122 9 0 15,-122-9 0-15,0 0 0 0,0 0 0 0,123 9 0 16,-123-9 0-16,0 0 0 0,112 0 0 0,-112 0 0 16,0 0 0-16,127-6 0 15,-127 6 0-15,0 0 0 0,106-17-528 0,-106 17 16 0,0 0 0 16,0 0 0-16,105-26 192 0,-83 17 32 0,1 0 16 0,3 1 0 0,-3 2 272 0,1-2 0 15,-1-1 0-15,0 0 0 0,-1 1 0 0,1 2 0 16,1-1 0 0,-1 0 0-16,-2 4-304 0,2-1 0 0,-6 1 0 0,0 1 0 0,-1 2 96 0,-4 0 16 15,0 2 0-15,-3-2 0 0,0 2 192 0,-2-1 0 16,0 3 0-16,-4-1 0 0,3-1 128 0,-1 2-128 16,-5-1 192-16,3-1-192 0,-3 1 128 0,0-1-128 15,0 0 0-15,-3 0 0 0,-1-2 0 0,3 0 0 16,-3 0 0-16,1 0 0 0,1 0 192 0,2-2-192 0,-4-2 192 15,4 1-192-15,0-2 448 0,0-4-32 0,0 0 0 0,0-3 0 16,0-2-128-16,0 2-32 0,4-6 0 0,-1-4 0 16,3-1-256-16,-5 1 160 0,6-5-160 0,2-2 128 15,0-3-128-15,-2-4 0 0,3-2 0 0,1-2 0 16,1-4 0-16,2 0 128 0,-2-3-128 0,-2 0 0 16,3-1 0-16,0-1 0 15,5 0 0-15,-4 0 0 0,3 1 0 0,4-3 0 0,-3 2 0 0,-1-3 0 16,0-2 0-16,3 5 0 0,1 2 0 0,-7 2 0 15,3 5 0-15,-7 5 0 0,3 9 0 16,-5 0 0-16,1 7 0 0,-6 1 0 0,3 1 0 0,-3 5 0 0,-3 5 0 16,-3 0 0-1,-1 3 0-15,2 2 0 0,-1 2 0 0,-6 0 0 0,4 2 0 0,0-2 0 0,-2 0 336 0,-2 2 96 16,4 0 16-16,-4 5 0 0,-3-6-448 0,2 5 128 16,-6 1-128-16,0-2 0 0,1 0 0 0,1-1 0 15,-4 1 0-15,-5-5 0 0,1 5 384 0,-3-5 32 16,1 0 16-1,-6-2 0-15,-1-1-176 0,-4 1-16 0,-1-1-16 0,-6-1 0 0,-2-1-224 0,-1 0 144 16,0-2-144-16,-8 1 128 0,-4 1 176 0,-4-2 16 16,2-2 16-16,-2 1 0 0,-4-3 32 0,-6 3 0 15,-6-5 0-15,-1 5 0 0,-3-3-80 0,0 3-16 16,-5 1 0-16,-1 0 0 0,2 0-272 0,-9 1 0 16,-6 3 0-16,-1-6 0 15,12 7 0-15,-3 2 0 0,0 6 0 0,-1-1 0 0,6 2-288 0,2 2 32 0,3-2 16 0,14 1-13856 16</inkml:trace>
  <inkml:trace contextRef="#ctx1" brushRef="#br0" timeOffset="89169.89">14207 1695 1839 0,'-16'-4'160'0,"6"3"-160"16,3 1 0-16,-2 0 0 0,6 0 0 0,-3 0 0 15,-1-4 0-15,-3 8 0 0,-7 1 224 0,-10 3-32 0,-4 5-16 0,0 1 0 16,-2 3-304-16,1 0-64 0,-1 3-16 0,0 1 0 15,0 1 576-15,-2 1 112 0,2 3 32 16,0 0 0-16,3 0 752 0,-1 4 144 0,5-2 48 0,3-2 0 16,0 0-272-16,6-3-48 0,-1 3-16 0,5-4 0 15,0 4-464-15,1-3-80 0,2 1-32 0,1 1 0 16,0-1-96-16,1 4-32 0,-1-2 0 0,-3 4 0 16,6 3 144-16,-2 2 16 0,-1 0 16 0,4 3 0 15,-2-1-80-15,5-1-32 0,-1 2 0 0,3-3 0 16,5 0-16-16,2-2 0 0,1-3 0 0,6 1 0 15,-1-5-160-15,6 4-48 0,3-2 0 0,-22-28 0 16,56 54-32-16,-56-54-16 0,0 0 0 0,107 78 0 0,-107-78 64 16,0 0 16-16,109 66 0 0,-109-66 0 0,0 0 0 0,124 63 0 15,-124-63 0-15,94 35 0 0,-94-35 32 0,110 26 0 16,-110-26 0-16,136 17 0 0,-136-17-64 0,164-1-16 16,-164 1 0-16,167-16 0 0,-167 16-240 0,158-26 144 15,-83 8-144-15,9-4 128 0,0-1-128 0,-4 0 0 16,-3 1-192-16,-13-3 192 0,-12-1-288 0,-3-5 64 15,-4 0 16-15,-5-4 0 0,-1 3 48 0,-8 3 16 16,-3-4 0-16,-2-2 0 0,0-3 144 0,-3 1 0 16,1-7 0-16,-1 1 128 0,-4 1-128 0,2-1 0 15,-7 1 0-15,-2-4 0 0,-1 3 0 0,-4 3 0 0,-7 5 0 16,-6 0 0-16,-2 2 0 0,-8 2 0 0,-3 1 0 0,-7 2 0 16,0 2 0-16,-6 0 144 0,-3 3-144 0,4-1 160 15,0 7 480-15,-4-6 80 0,-4 6 32 0,-1-6 0 16,0 5-16-16,-3 1 0 0,-1 0 0 0,-1 3 0 15,-4 2-416-15,-5 1-64 0,-2 2-32 0,-6 6 0 16,4 3-224-16,-1 0 176 0,3 9-176 0,0-4 160 16,2 4-160-16,2-1 0 0,3 1 0 0,6-2 0 15,3-2-944 1,10-8-64-16,7-1-16 0,18-12-12608 0</inkml:trace>
  <inkml:trace contextRef="#ctx0" brushRef="#br0" timeOffset="102007.47">30941 17039 0,'0'0'0,"0"0"16,0 0-1,0 0 1,-9 98 0,9-82 15,4-9-31,-1-4 15,2 2 1,-1-1 0,-2-4-1,1 3 1</inkml:trace>
  <inkml:trace contextRef="#ctx1" brushRef="#br0" timeOffset="101816.65">22354 8829 4607 0,'0'0'400'0,"0"0"-400"0,0 0 0 0,1 0 0 15,3 0 800-15,-4 0 80 0,0 3 16 0,3-3 0 16,2 2 160-16,4-2 32 0,-4 0 16 0,2 4 0 16,0-3-480-16,0 1-112 0,-1 0 0 0,-1 1-16 15,2 1 208-15,-2-2 64 0,-2 5 0 0,4-6 0 16,0 6 192-16,-1-5 64 0,1 3 0 0,0-1 0 16,0 1-64-16,1-2-16 0,-3 3 0 0,4 1 0 15,-4-2-496-15,2-2-112 0,0 3-16 0,0-1 0 16,-1 2-320-16,-3 0 0 0,2 1 0 0,0 1 0 15,2 0 0-15,-5 3 192 0,5 2-64 0,-7 3 0 0,5 4 448 16,-5 2 112-16,4 5 16 0,1-2 0 0,-5 5-192 16,0-5-48-16,2 6 0 0,1-3 0 0,1 1-320 15,1-2-144-15,2 1 128 0,0-2-128 0,3-5 0 0,4-3 0 16,-3 2 0-16,1-7 0 16,2-2-640-16,-2-3-16 0,2-4 0 0,-2-5-11648 15</inkml:trace>
  <inkml:trace contextRef="#ctx1" brushRef="#br0" timeOffset="102225.01">22845 8909 8287 0,'-2'-2'736'0,"-1"2"-592"0,-1 0-144 0,4-1 0 0,0 1 816 0,4-2 128 16,-4-2 16-16,3 4 16 0,2-1 144 0,-1-3 32 15,3 1 0-15,0 3 0 0,2-2-176 0,-4 2-16 16,3 0-16-16,1 2 0 0,0 1 144 0,-4 2 48 16,4 2 0-16,-2 4 0 15,3-3 208-15,-1 6 32 0,0 2 16 0,-4-2 0 0,2 5-192 0,2 0-48 16,-4 0 0-16,-2 4 0 0,3 3-608 0,-5 0-128 16,3 1-32-16,-1-1 0 0,-1 0-144 0,1 2-48 15,1 1 0-15,-1-1 0 16,3 2-192-16,-3-2 0 0,2-4 0 0,1-1 0 15,-3-6-576-15,6-7 0 0</inkml:trace>
  <inkml:trace contextRef="#ctx1" brushRef="#br0" timeOffset="103343.07">23983 9489 13823 0,'-4'0'1216'0,"3"-2"-960"16,1 1-256-16,0-3 0 0,0 4 448 0,0-2 32 0,-4 1 16 0,-1-5 0 15,0-2-496-15,-2 2 0 0,-2-2 0 0,0 4 0 16,4 3 0-16,-4-3 128 0,4 4-128 0,-4 0 0 15,1 0 1088-15,1-3 160 0,0 3 32 0,0 0 16 16,2 0 80-16,-4 0 16 0,-2 0 0 0,1 0 0 16,1 0-688-16,-1 0-128 0,-4-2-16 0,2 2-16 15,-2-4-400-15,-2 4-144 0,2 4 0 0,0-2 144 16,0-2-144-16,-2 7 0 0,-1-2 0 0,1 3 0 16,1 3 0-16,-3 1 0 0,3 0 0 0,-3 2 128 15,2 4 48-15,3 4 0 0,-1 1 0 0,-4 3 0 0,4 0-176 0,-3 6 0 16,-1 2 0-16,4-2 128 15,2 3 192-15,0-4 16 0,2 4 16 0,1 0 0 0,5-6 288 16,4-4 64-16,4 1 16 0,5-9 0 0,-1 1-416 0,6-3-96 16,4-4-16-16,4-3 0 0,-22-8-384 0,0 0-64 15,0 0-32-15,98 0 0 16,-98 0-544-16,0 0-96 0,82-29-32 0,-82 29 0 16,0 0 224-16,75-54 32 0,-75 54 16 0,54-40 0 0,-54 40 336 0,52-49 64 15,-52 49 16-15,54-52 0 0,-31 26 48 0,1-2 16 16,-1-2 0-16,-1 4 0 15,-4-2-624-15,-6-2-128 0,2-1-32 0,-4 3 0 16,3-1 32-16,-8 2 0 0,2 10 0 0,-2 5 0 0,-3 5 576 0,0 3 128 16,-1 10 32-16,-1 1 0 0,0 1 544 0,-1 6 128 0,1 5 0 0,-2 2 16 15,2 2 960-15,0 7 192 0,2-3 48 0,-1 5 0 16,3 1-688-16,-3-2-128 0,3 2-16 0,-1-3-16 16,-1 5-592-16,2-6-224 15,1-1 176-15,2-5-176 0,-2-6 0 0,7 1-192 0,2-1 16 0,0-3 0 16,7 0-1552-16,-2-5-304 0</inkml:trace>
  <inkml:trace contextRef="#ctx1" brushRef="#br0" timeOffset="103943.93">24833 8841 1839 0,'-9'2'160'0,"3"1"-160"0,0 1 0 0,3-2 0 15,1 3 1840-15,2-3 336 0,0-1 64 0,0 8 0 16,-5 5-416-16,1 3-96 0,-1 8 0 0,2-1-16 15,-3 7-240-15,-1-1-64 0,2 1 0 0,0 4 0 16,0 4 176-16,1 1 16 16,4 3 16-16,-3 2 0 0,1 4-560 0,0 5-112 0,2-2-32 0,-1 1 0 15,1 4-496-15,-6-3-96 0,3-2-32 0,-1 1 0 16,3-8-160-16,-3-1-128 0,4-4 144 0,-3 0-144 16,3-7 0-16,-2-5 0 0,0-2 0 0,2-4 0 15,0-1-144-15,0-7 144 0,0 0 0 0,4-5-144 16,-1-2-720-16,1-5-144 0,3-2-16 0,0-6-16 15,1 1-208-15,3-4-32 0,1-5-16 0,0-3 0 32,4-4 208-32,-1 0 64 0,3 2 0 0,-1-7 0 0,1 3-80 0,-1-3-16 0,2-3 0 0,-1 2 0 15,-1-4 384-15,1 3 80 0,-1-1 16 0,-1 3 0 16,1 3 640-16,-1 4 0 0,1 1 0 0,-3 3 128 16,-3 6 320-16,1 2 64 0,0 0 0 0,-1 5 16 0,-3 0 336 0,1 4 64 15,0 0 16-15,-2 7 0 0,0-1 208 0,0 5 64 16,-2 1 0-16,0 3 0 0,2 4-112 0,-5 1-16 15,1 3 0-15,1 1 0 0,-4 4-64 0,-4-3 0 16,-1 0-16-16,-4-1 0 0,1 0-176 0,-5 0-48 0,-1-3 0 0,-3-1 0 16,-4 3-272-16,-2-6-64 0,1 3-16 0,-8-1 0 15,2 0 16-15,-1-3 16 0,-3-4 0 0,6-4 0 16,2-1-208-16,-1-6-64 0,6-3 0 0,-3 0 0 31,4-3-1408-31,2-2-304 0,6-4-48 0,1 0-13312 0</inkml:trace>
  <inkml:trace contextRef="#ctx1" brushRef="#br0" timeOffset="104351.34">25872 9655 12895 0,'-5'0'1152'0,"-1"-2"-928"15,6-2-224-15,0 4 0 0,2-3 1024 0,-4 3 176 16,2-2 16-16,-7-3 16 0,2-2-1088 0,-4 3-144 0,-1-1-176 0,1 5 48 16,-3 0 448-16,-2 0 112 15,2 5 16-15,-2 2 0 0,0-1 816 0,-2 2 160 0,-1 4 48 16,-1 2 0-16,-1 0-448 0,-2 7-96 0,2-2-16 15,2 4 0-15,-4 1-352 0,3 3-80 0,3 0-16 0,-1 0 0 32,6 2-128-32,1 3-16 0,0-1-16 0,9-2 0 15,0 3 592-15,5-4 112 0,4-6 16 0,3 3 16 0,8-8 224 0,2-3 32 0,-22-14 16 0,0 0 0 16,100 19-816-16,-100-19-176 16,0 0-16-16,106-5-16 15,-106 5-416-15,0 0-96 0,132-23-16 0,-132 23 0 16,98-21-1488-16,-98 21-288 15,96-26-64-15,-96 26-16 0,83-24-1152 0,-83 24-224 0</inkml:trace>
  <inkml:trace contextRef="#ctx1" brushRef="#br0" timeOffset="104745.86">26567 8913 17503 0,'-5'1'1552'0,"1"-1"-1232"0,4 0-320 0,0 0 0 16,0-1 192-16,4 1-32 0,-2-4 0 0,1 4 0 15,2 0-16-15,4-2 0 0,-4 1 0 0,0 4 0 0,2 1 496 0,-3 1 112 16,1 3 16-16,-1 5 0 0,-3-3 1008 16,3 2 208-16,-4 6 32 0,0-1 16 0,0 2-576 0,-4 7-112 15,-1 1-32-15,-2-1 0 0,0 3-736 0,-1-1-128 16,-5 3-48-16,1-1 0 0,2-2-400 0,1-2 0 15,0 0 0-15,1-5 0 16,2-3-592-16,3-8-208 0,-1 2-32 0,4-7-13824 16</inkml:trace>
  <inkml:trace contextRef="#ctx1" brushRef="#br0" timeOffset="104982.23">27027 8555 23951 0,'0'6'1056'0,"0"1"224"0,0-2-1024 0,0 0-256 0,4 0 0 0,-4-1 0 15,0 5 1488-15,0 3 240 0,0 7 64 0,-6 10 0 16,3 3-240-16,-6 3-32 0,4 0-16 0,-4-1 0 16,1-1-752-16,-1 2-160 0,4 4-16 0,-2-3-16 15,1 2-304-15,3-1-64 0,-1-2-16 0,3-4 0 16,-3 1-176-16,2-6 0 0,2-4 144 0,0-1-144 15,2-7-800-15,2-2-224 0</inkml:trace>
  <inkml:trace contextRef="#ctx1" brushRef="#br0" timeOffset="107217.57">29458 7991 11055 0,'4'0'976'0,"-4"0"-784"16,0 0-192-16,0 0 0 0,0-3 496 0,0 3 48 16,0-2 16-16,0-2 0 0,0-1-560 0,-4-2-144 15,-1 2-16-15,-4 2 0 0,0-3 160 0,1 3 0 16,-6-2 0-16,0 5 0 0,2-2 832 0,-6 0 208 16,1 2 48-16,-6-2 0 0,2-1 128 0,-1 3 48 0,1 0 0 0,1 0 0 15,-2 0-512-15,1 5-112 0,-2-1 0 0,1 1-16 16,-5-2-496-16,3 6-128 0,0 0 0 0,-1 3 0 15,1-2 0-15,3 8 0 0,-5-1 0 0,3 1 0 16,0 4 0-16,-3 4 0 0,2 1 0 0,0 7 0 16,-3 1 656-16,3 2 64 15,0 1 16-15,1-1 0 0,4-2-32 0,3 1-16 0,4-1 0 0,1-2 0 16,8-2-176-16,5-3-48 0,6 2 0 0,8-6 0 16,7-3-464-16,-23-21 0 0,0 0 0 0,103 47 0 15,-103-47-336 1,0 0-64-16,125 16-16 0,-125-16 0 0,0 0-1536 15,124 3-304-15,-124-3-64 0,0 0-7984 0</inkml:trace>
  <inkml:trace contextRef="#ctx1" brushRef="#br0" timeOffset="107453.89">29697 8360 26719 0,'-19'11'1184'0,"5"-2"240"0,5-2-1136 0,5-2-288 16,1-4 0-16,6-1 0 0,-3 0-176 0,2 0-80 0,2 4-32 0,3-4 0 31,3 3-2208-31,-1-3-432 0,3-3-80 0,2 3-32 16,-2-4 1712-16,2-1 352 0,4 2 64 0,-1-2 16 0,-17 5 768 0,0 0 128 0,0 0 0 0,91-13 128 15</inkml:trace>
  <inkml:trace contextRef="#ctx1" brushRef="#br0" timeOffset="107815.51">30591 8287 19343 0,'-6'0'848'0,"5"-1"192"0,1-1-832 0,0 0-208 0,1 2 0 0,-1 0 0 0,0-3 0 0,0 3-288 15,-1-6 64-15,-1 6 16 16,-3-3-704-16,-2 1-144 0,2-1-32 0,-4 3 0 0,0 3 1088 0,0-3 320 16,1 2 16-16,-1 1 0 0,-1 3 912 0,1-1 176 15,0 3 48-15,0 1 0 0,1 3-320 0,-1 2-48 16,0-1-16-16,1 4 0 0,1-3-544 0,0 3-112 16,0-3-32-16,3 4 0 0,2-1-160 0,-1-1-48 15,1-1 0-15,0 1 0 0,2 1-192 0,0-3 0 16,-1-3 0-16,1 1 0 0,-6 2 0 0,3-5 0 0,-6 5 128 15,4-4-128-15,-2-1 944 0,0-2 80 0,4 1 32 0,-4 1 0 16,1-2-160-16,1-2-48 16,-4 1 0-16,3 1 0 0,-1 0-528 0,-6-4-96 0,1 4-32 0,2 0 0 15,-8-4-192-15,4 3 0 0,-1-3 0 0,-1 1-160 32,0 1-448-32,4-5-96 0,2 3 0 0,1-6-16 15,5-1-1280-15,4-1-256 0,7-4-48 0,2 1-9664 0</inkml:trace>
  <inkml:trace contextRef="#ctx1" brushRef="#br0" timeOffset="108067.4">30971 7841 11055 0,'3'-3'976'0,"-1"3"-784"15,1 0-192-15,-1 0 0 16,0 0 1328-16,3 0 208 0,0 0 64 0,7 0 0 0,-3 0-1040 0,0 9-208 15,0-1-32-15,-8 8-16 0,-1 3 544 0,-1 2 112 16,-3 5 32-16,1 2 0 0,-3 7 752 0,1 0 160 16,-2 1 16-16,0 4 16 0,0 4-656 0,2-1-128 15,-2-3-16-15,2 1-16 0,0 2-608 0,1-5-112 16,4-1-16-16,-2 0-16 0,4-4-608 0,2-5-112 16,1-2-32-16,2-4 0 15,0-1-1440-15,0-3-288 0,-4-4-64 0,2-6-10048 0</inkml:trace>
  <inkml:trace contextRef="#ctx1" brushRef="#br0" timeOffset="109199.38">30856 8296 17503 0,'-4'3'768'0,"4"-1"176"15,4 2-752-15,-3-4-192 0,6 3 0 0,-1-1 0 0,2 0 224 16,4-1 16-16,-12-1 0 0,0 0 0 15,0 0-1136-15,112 27-208 0,-112-27-48 0,0 0-16 32,96 5-128-32,-96-5-32 0,0 0 0 0,90-9 0 0,-90 9 1328 0,0 0 128 0,93-14 80 0,-93 14 32 0,0 0 496 0,87-17 96 15,-87 17 32-15,0 0 0 0,0 0-544 0,84-19-128 16,-84 19 0-16,0 0-16 0,0 0-176 0,0 0 0 16,0 0 0-16,0 0 0 0,0 0 0 0,0 0 0 15,66 41 0-15,-71-28 0 0,5 4 768 0,-4 0 128 31,-1 1 32-31,1 1 0 0,-1 2-48 0,0-2-16 0,1 2 0 0,-4 0 0 0,2-2 416 0,-1-2 64 16,4 1 32-16,1-1 0 0,2-3-160 0,0-2-16 0,4-1-16 16,1-3 0-16,0-4-880 0,4-1-176 0,3-1-128 0,2-4 144 15,-14 2-144-15,0 0 0 16,0 0 0-16,75-38-176 0,-58 24 0 0,1-3 0 0,-4 3 0 0,0-7 0 16,-2 4 0-16,0-6 0 15,-1 2 0-15,1-2 0 16,-4 1 176-16,1 1 0 0,0-2 0 0,-4 1 0 15,4 4 0-15,-6-1 0 0,-1 3 0 0,2 8 0 16,-4-1-272-16,0 4-32 0,0 5 0 0,-4 5 0 16,1 4 112-16,-3 3 32 0,1 7 0 0,0 2 0 15,-2 1 288-15,2 5 48 0,-6 4 16 0,3 4 0 0,-1 5 192 0,0 0 32 16,-1 7 16-16,-1 5 0 0,2 2-112 0,-3 4 0 16,2 3-16-16,-2-7 0 0,3 1 288 0,-2-6 64 15,3-7 16-15,-4-7 0 0,-2 0-544 0,-4-9-128 16,1 0 0-16,-4-7 0 0,5-3 0 0,4-6 0 15,-2-3 0-15,5-5 0 0,1 1-176 0,4-6 176 16,1-2-128-16,1-4 128 16,4-2-768-16,1-4-64 0,1-4 0 0,4-2-16 15,-2-2 144-15,2-3 48 0,4-4 0 0,2-1 0 16,0 3 144-16,4-3 48 0,1-4 0 0,0-3 0 16,4 1-96-16,-4 2-16 0,2 4 0 0,-2 1 0 0,-3 8 288 0,-1 1 48 0,1 1 16 15,-5 5 0-15,1 1 224 0,-4 0 0 0,5 2 0 0,1-2 0 16,-6 3 0-16,4-1 0 0,2 0 128 0,-3 2-128 15,3-3 0-15,-2 3 160 0,4-2-160 0,-2-2 128 16,3-2-128-16,-1 2 0 0,1-3 0 0,-1 5 0 16,1-2 0-16,-3-4 0 0,4 3 0 0,-4-3 0 15,0-1 0-15,1 0 0 0,-1 1 0 0,0-3 0 16,0 2 0-16,2-3 0 0,-2-1 0 0,-2-3 0 16,2-4 0-16,-2 1 0 0,2-8 0 0,-4 2 128 15,3 2-128-15,-5 0 160 0,1 2-160 0,-4 5 160 16,-1 6 128-16,-8 5 32 0,1 6 0 0,-6 7 0 15,2 4 480-15,-3 5 96 0,-1 3 32 0,-3 6 0 0,-1 3 416 16,1 7 96-16,0 6 16 0,0 3 0 0,5 1-752 0,-5 3-128 16,5 4-48-16,1 2 0 15,-1 2-528-15,2 4 0 0,2 1 0 0,-1-3 0 0,0 3 0 0,4-3 0 16,2-2 0-16,0-7 0 0,0-3 0 0,2-3 0 16,1 1 0-16,6-7-144 0,-4-2 144 0,4-5 0 15,-1-3 0-15,5-4 0 0,1-6 0 0,-1 1 0 16,-13-9 0-16,0 0 0 0,0 0 0 0,0 0-240 15,91-4 64-15,-91 4 16 16,0 0-208-16,65-33-32 0,-65 33-16 0,0 0 0 0,66-50 80 0,-45 32 16 16,0-1 0-16,-4-2 0 0,2-1 480 0,-1 1 96 15,-1-2 32-15,0 1 0 0,-3-5 256 0,2 5 48 16,-2-1 16-16,0-3 0 0,-2 0-64 0,2-2-16 0,-3-2 0 0,1 4 0 16,-4 0-80-16,1 0 0 0,-4 0-16 0,2 2 0 15,-5 3-224-15,2 1-32 0,-4 3-16 0,-4 5 0 16,-1 0-160-16,0 6 0 0,-4 3 0 0,-5 3 0 15,2 3 192-15,-4 6 0 0,2 3 0 0,0 2 0 16,0 5 80-16,0 2 32 0,2 9 0 0,-2-2 0 16,2 8-32-16,0-1 0 0,1 5 0 0,3-1 0 15,2 1-112-15,3-4-32 0,3 3 0 0,2-5 0 16,5-2-128-16,5-3 192 0,4-3-192 0,4-3 192 16,7-4-192-16,-27-19 0 0,0 0 0 0,101 26-12496 15,-101-26-2416-15</inkml:trace>
  <inkml:trace contextRef="#ctx1" brushRef="#br0" timeOffset="110063.3">30009 9498 15663 0,'0'-2'1392'0,"0"-3"-1120"0,1 5-272 0,1-2 0 15,-2 2 1216-15,0-2 192 0,0-3 48 0,-2 0 0 16,1-4-1072-16,-8 0-192 0,0 4-64 0,-5-2 0 15,-3 6-128-15,-4 1-176 16,-2 1 48-16,-3 3 0 0,-2 4 832 0,-1 1 160 0,-3 2 32 0,3-1 16 16,1 4 496-16,-2-4 112 0,4 6 16 0,2-2 0 15,4 0-432-15,5-5-80 0,3 3 0 0,1-3-16 0,8-4-592 16,3 0-112-16,3 2-32 0,4-5 0 0,5 3-272 0,1-2-144 16,4-3 16-16,6 6 0 0,-4-3-128 0,-19-3-32 15,0 0 0-15,0 0 0 16,99 21 288-16,-99-21-128 0,0 0 128 0,0 0 0 0,89 28 0 0,-75-19-128 15,-2-1 128-15,-3 1 0 0,-2 0 0 0,-5-4 128 16,-4 4-128-16,0 3 192 0,-3-3 384 0,-7 1 64 16,-1 2 0-16,-6 0 16 0,-2 2-208 0,-5 4-32 15,-2-1-16-15,2 1 0 0,-3 1-400 0,1-2 128 16,2 1-128-16,-1-3 0 0,8-4 0 0,4 1-272 0,6-3 32 16,4-8-10576-1,8-1-2112-15</inkml:trace>
  <inkml:trace contextRef="#ctx1" brushRef="#br0" timeOffset="110283.95">30493 9223 32255 0,'-12'34'1424'0,"7"-7"304"0,1-1-1392 0,1-9-336 0,3-3 0 0,0-5 0 16,0 8 192-16,-2 13-16 0,2 19-16 0,-4 10 0 15,-1 5-672-15,2-5-128 0,-6-3-16 0,0-7-16 16,4-4 192-16,-4-5 32 0,2-1 16 0,0-5 0 16,1-2-192-16,0-4-32 0,-2-4-16 0,-3-5 0 15,2-1-560-15,-1-5-112 0</inkml:trace>
  <inkml:trace contextRef="#ctx1" brushRef="#br0" timeOffset="110751.2">30106 9729 18431 0,'-5'0'1632'0,"2"0"-1312"0,3 0-320 0,3 0 0 16,2 0 2160-16,-1 0 352 0,4 0 80 0,1 0 16 15,-9 0-1184-15,0 0-224 0,0 0-48 0,103 4-16 16,-103-4-944-16,0 0-192 0,0 0 0 0,110-4 0 16,-110 4-224-16,0 0-16 0,0 0 0 0,110-10 0 15,-110 10 240-15,0 0-176 16,0 0 176-16,99-7-160 0,-99 7 160 0,0 0 0 0,0 0 0 0,0 0 0 15,96 9 0-15,-84-1 0 0,-3-1 0 0,1 4-128 16,-3-2 128-16,-2 4 0 0,4 0 0 0,-6 1 0 16,3 3 0-16,-3 0 0 0,2 4 0 0,-5-2 0 15,4 2 0-15,-2 0 128 0,1 2-128 0,-3-4 0 0,2 4 0 16,0-2 0-16,3 0 0 0,-5-4 0 0,0 0 240 0,2-6 16 16,1 3 16-16,1-6 0 0,-4-1 336 0,1-5 64 15,3 2 16-15,-4-4 0 0,3-4-272 0,-1 2-48 16,2-5-16-16,1-3 0 0,0-2-16 0,2-2 0 15,-2-4 0-15,2 1 0 16,0-4-192-16,5 2-144 0,-3-4 192 0,0-1-192 0,-1 1 0 0,3-3 0 16,-2 0 0-16,-1 2 0 0,5-2-160 0,-5 1 16 15,1 3 0-15,0 4 0 16,-6 4-112-16,2 5 0 0,-1 6-16 0,1-2 0 16,-5 5-432-16,0 3-96 0,0-1-16 0,0 5 0 0,0-2 448 0,0 0 96 0,4 4 16 0,1 0 0 15,-2 0-96-15,6-1-16 0,1 1 0 0,-1-2 0 31,0 0-736-31,0-4-160 0,3 1-16 0,2-2-16 16,0-2-736-16,-2 0-144 0,2 0-16 0,0-2-4016 16,1-2-816-16</inkml:trace>
  <inkml:trace contextRef="#ctx1" brushRef="#br0" timeOffset="110951.51">31267 9721 6447 0,'9'0'272'0,"-4"-2"80"0,-2 2-352 0,1 0 0 0,-4 2 0 0,0-2 0 16,0 3 1456-16,0 1 208 0,0 1 64 0,0 9 0 15,0 0 688-15,0 1 144 0,-4 5 16 0,4-3 16 16,-3 7-352-16,1 1-64 0,-3-1 0 0,1 4-16 0,-1-2-448 0,2 2-96 16,-3-2-16-16,3 0 0 0,-2 4-688 0,1-7-144 15,1 3-16-15,1-5-16 0,2-6-560 0,0 1-176 16,2-6 0-16,1-1 0 16,-1-2-736-16,5-5-256 0,-4-2-48 0,3 0-16 15,2-5-992-15,1-2-208 0,1-4-48 0,3-1-10720 16</inkml:trace>
  <inkml:trace contextRef="#ctx1" brushRef="#br0" timeOffset="111307.68">31584 9822 3679 0,'17'-23'160'0,"-6"11"32"0,-1-2-192 0,-3 5 0 0,-3 7 0 0,-1 2 0 15,-3-1 1680-15,5-1 304 0,1-1 48 0,1 1 16 16,-6 4 928-16,-1 6 192 0,-1 6 32 0,-3-2 16 16,-1 9-512-16,-4-2-96 0,1 4-32 0,-1 3 0 15,-5-3-1040-15,2 1-192 0,-1 1-64 0,3-1 0 16,-4-1-784-16,4-2-176 0,3-2-16 0,0-2-16 15,3-3-288-15,2-2 0 0,-1-1 0 0,0-8 0 32,1 1-528-32,2-4-16 0,-4 0 0 0,3-4 0 0,1 2-384 15,0-1-80-15,0-6-16 0,1 1 0 0,3-1-208 0,1-2-48 0,4-4-16 0,3 2 0 16,-2 0 336-16,6-5 80 0,1 2 16 0,-3 1 0 16,4-3 208-16,-1 1 32 0,1-2 16 0,-1-2 0 15,1 3 608-15,-3-1 0 0,1-3 0 0,1 1 128 0,-1 3 880 16,0 6 160-16,-6-2 48 0,2 9 0 0,-3 0 256 0,0 5 48 15,-6 2 16-15,2 6 0 0,-3 1-128 0,-2 3-32 16,2 2 0-16,-4 0 0 0,2 3-528 0,-2 1-96 16,2 4-32-16,-3-1 0 0,1 0-480 0,2 2-112 15,0 0 0-15,0-4-128 16,5-2-272-16,-3 1-176 0,7-5-16 0,0-2-16 16,3-4-1616-16,5-4-320 0,1-3-64 0,1 0-11984 0</inkml:trace>
  <inkml:trace contextRef="#ctx1" brushRef="#br0" timeOffset="111762.62">32316 9679 23951 0,'-18'-2'1056'0,"4"0"224"0,2 4-1024 0,4 2-256 0,-1-1 0 0,4 2 0 16,-4 4 1456-16,-8 3 224 0,-6 11 48 0,-12 6 16 16,0 5-192-16,-1 4-32 0,6-2-16 0,0-1 0 15,8 0-288-15,4-3-48 0,8-6-16 0,1 0 0 16,6-5-768-16,3-6-176 0,3-2-16 0,6-5-16 15,-1-3-176-15,3-5-176 0,3 0 48 0,2-1 0 16,1-6-480-16,-17 7-96 0,0 0 0 0,0 0-16 16,84-54 256-16,-84 54 48 0,0 0 16 0,66-61 0 31,-66 61-176-31,45-45-48 0,-45 45 0 0,40-44 0 0,-19 21-320 0,-7 2-64 16,4-1-16-16,-6 8 0 0,2-2 240 0,-2 2 32 0,-2 6 16 0,-1 2 0 0,-4 3 416 0,-1 3 64 15,-1 9 32-15,-1 4 0 0,-4 5 864 0,-1 6 192 16,-2 4 16-16,-2 3 16 0,-2 10 112 0,-2 0 32 15,-1 8 0-15,0 2 0 0,-2 4-352 0,-2 5-64 16,1 6-16-16,-3 0 0 0,1-5 64 0,-1 0 0 16,-1 0 0-16,2-7 0 0,-4-2-32 0,-2-7 0 15,1 2 0-15,-1-7 0 0,0-8-608 0,2-3 0 16,0-6 0-16,2-4 0 0,2-1-272 0,1-10-80 16,2 1-16-16,4-4 0 0,3-5 176 0,5-5 48 0,-3-5 0 15,5-8 0-15,2-3-160 0,1-7-16 0,2-1-16 16,4-3 0-16,3-2-48 0,2-3 0 0,4-5 0 0,-1 0 0 31,6-5-464-31,3-1-112 0,2-1 0 0,3 2-16 16,-1 5 16-16,-2 2 0 0,-2 2 0 0,-5 6 0 15,-4 4-624-15,-3 2-112 0,-5 2-32 0,-4 5-9136 0</inkml:trace>
  <inkml:trace contextRef="#ctx1" brushRef="#br0" timeOffset="111935.47">31520 9353 28559 0,'-25'2'2544'0,"8"-2"-2032"16,11-2-512-16,8-1 0 16,2 3-448-16,-3 0-176 0</inkml:trace>
  <inkml:trace contextRef="#ctx1" brushRef="#br0" timeOffset="112534.42">28381 11396 29487 0,'-9'4'2624'0,"4"-8"-2112"0,2 2-512 0,3-1 0 15,0 0 288-15,-4-3-48 0,-3-2-16 0,-5-1 0 32,-5-5-1184-32,-6 2-224 0,0-2-48 0,-1 5-16 15,0 6 288-15,-1 1 64 0,2 2 16 0,-3 2 0 0,4 6 1024 0,-1-1 208 0,2 4 32 0,0 3 16 16,2-2 368-16,2 5 64 0,3 1 0 0,1 4 16 15,1 4-144-15,4 1-48 0,1 2 0 0,3-1 0 16,4 3-304-16,4 1-64 16,3 3-16-16,5-4 0 0,3 0-272 0,8-3 0 0,1-3 0 0,10-1 0 15,-1-5-336-15,5 2-176 0,-38-21-48 16,84 24-8144-16,-84-24-1648 0</inkml:trace>
  <inkml:trace contextRef="#ctx1" brushRef="#br0" timeOffset="112880.81">29096 11448 7359 0,'-18'30'656'0,"6"-11"-528"0,1 2-128 0,3-7 0 16,3-2 3040-16,1-6 576 0,1 7 112 0,-3 8 32 15,-8 11-2416-15,2 8-464 0,-2 0-112 0,-1 0 0 31,4-7-1776-31,2-7-336 0,4-3-80 0,2-8-16 0,3-2 1152 16,3-6 288-16,2-6 0 0,4 3 0 16,0-8 768-16,5 3 224 0,0-6 32 0,1-2 16 0,5-2 176 0,-3-4 16 0,4-3 16 0,-4-4 0 15,3 3-736-15,-3-2-128 0,4 0-48 0,-7-2 0 16,-2 6-512-16,-2-2-96 16,-1-2-32-16,-2-2 0 0,-2 6-16 0,-5-3-16 0,-3 3 0 0,-1 0 0 15,-3-1 336-15,-1 4 0 0,-3 2 0 0,1 3 0 16,-8 4 0-16,1 2 192 0,0 8-192 0,-1 0 192 0,1 6-192 0,-1-3 0 15,3 3 0 1,-1 1 0-16,5-2-448 0,3-1-80 16,4 0-16-16,-1-1-10464 0</inkml:trace>
  <inkml:trace contextRef="#ctx1" brushRef="#br0" timeOffset="113289.13">29604 11489 4607 0,'-5'15'400'0,"0"-6"-400"0,1 0 0 0,3-2 0 16,-1-4 1568-16,0 2 224 0,-1 4 64 0,-2 5 0 15,-4 7-384-15,-5 10-80 0,-2 4-16 0,-1 0 0 32,1-4-832-32,-1 1-160 0,-4 1-48 0,3-5 0 15,4-1 112-15,0-2 0 0,6-6 16 0,-4 2 0 16,6-7-128-16,-1-2-16 0,6-3-16 0,1-4 0 15,0-5-496-15,0 0-80 0,0-2-32 0,3-5 0 16,2-3-352-16,4-2-80 0,0-6-16 16,1 1 0-16,2-1 560 0,6-3 192 0,-1-6-144 0,-17 27 144 15,44-53 0-15,-44 53 0 0,45-59 0 0,-24 26 0 16,-2 2 0-16,-1-4 0 0,-1 2 0 0,0 0 0 16,1 5 0-16,-1 2 256 0,-3 5-64 0,0 3-16 0,2 4 960 0,-2 4 192 15,-2 6 32-15,-2 1 16 0,-1 6 336 0,0 3 64 16,0 1 16-16,-1 3 0 0,-2 4-304 0,-1 3-48 15,2 4-16-15,-4 2 0 0,2 3-688 0,-3 4-144 16,2 1-16-16,-1 0-16 0,-1 1-560 0,-2 3 0 16,3 1-192-16,-3 2 48 15,0-1-816-15,0-2-144 0,4-4-48 0,-4-5 0 16,2-1-576-16,1-6-112 0</inkml:trace>
  <inkml:trace contextRef="#ctx1" brushRef="#br0" timeOffset="113857.27">30530 11523 17503 0,'-9'0'1552'0,"0"0"-1232"16,4-1-320-16,2-1 0 0,-1 0 1408 0,2-1 208 15,-3 3 48-15,-2-4 16 0,-3-1-400 0,-8-4-64 16,-3 4-32-16,0 0 0 0,2 1-1184 0,-2 4-256 16,2 4-32-16,2 3-16 0,-1-4 304 0,1 6 0 15,3 3 128-15,-2-3-128 0,2 1 864 0,4 3 80 16,1-1 16-16,0-2 0 0,6 2-64 0,3-1-16 15,3 1 0-15,3 0 0 0,6-1-624 0,2 3-112 0,0-2-16 0,1 2-128 32,5 3-512-32,1-1-224 0,-4-1-32 0,6 1-16 15,-6-2-176-15,2 3-48 0,2 1 0 0,-2-1 0 0,2 1 736 0,-7-4 144 0,-2 0 128 0,-3 0-192 16,-4-2 608-16,-5 2 112 0,-1-2 32 0,-3 2 0 16,-5 3 656-16,-5-3 128 0,2 2 16 0,-5-2 16 15,-1-2-480-15,-3-2-112 0,2 3-16 0,-3-3 0 16,-1-1-336-16,2-2-80 0,-2-2-16 0,6-5 0 15,1-4-624-15,2-4-128 0,6-1-32 0,2-5-10592 16,3 0-2128-16</inkml:trace>
  <inkml:trace contextRef="#ctx1" brushRef="#br0" timeOffset="114138.35">30965 11097 23039 0,'-17'21'2048'0,"8"-9"-1648"16,1-2-400-16,2-1 0 0,5-2 1808 0,1-5 288 15,0 6 48-15,0 5 16 0,1 4-1104 0,-2 7-224 0,-1 2-32 0,-2 4-16 16,3 0-592-16,-3 1-192 16,1 2 128-16,1 2-128 0,0 5 1008 0,2 2 144 0,0 3 16 0,-2 7 16 15,2 2-496-15,-3 2-112 0,-2-2 0 0,-1 0-16 16,-1-5-400-16,2-2-160 0,0-7 128 0,-2 0-128 15,2-5 0-15,0-4-192 0,1-1 0 0,1-4 16 16,1-3-1104 0,-2-3-208-16,1 0-48 0,1-6-14560 0</inkml:trace>
  <inkml:trace contextRef="#ctx1" brushRef="#br0" timeOffset="114326.89">30714 11661 20271 0,'0'-37'896'0,"0"11"192"0,0 7-880 0,2 3-208 15,2 11 0-15,-1 2 0 0,-1-6 1920 0,1 0 352 16,6-1 64-16,3-6 16 0,-1 2-400 0,3 9-80 16,1 2-16-16,5 6 0 15,2 2-672-15,-22-5-144 0,0 0-16 0,93 16-16 0,-93-16-752 0,74 7-128 16,-74-7-128-16,88 3 144 16,-88-3-720-16,95 0-160 0,-95 0-32 0,107-5 0 15,-107 5-1344-15,127-12-256 0</inkml:trace>
  <inkml:trace contextRef="#ctx1" brushRef="#br0" timeOffset="114830.4">31861 11616 15663 0,'-9'5'1392'0,"1"-2"-1120"0,1-1-272 0,5-2 0 16,-2 0 976-16,-1 2 144 0,-4 3 32 0,-11 0 0 15,-3 8-112-15,0 0-16 0,-3 1 0 0,5 0 0 16,2 2 272-16,3 1 48 0,2 3 16 0,4 2 0 16,-2 3 96-16,7 1 16 15,-1 2 0-15,5 3 0 0,2 4-320 0,5-4-48 0,-1 0-16 0,7-1 0 16,4-4-768-16,1-3-144 0,2 3-48 0,4-9 0 16,0 3-896-16,4-8-192 0,3 2-48 0,-30-14-14912 15</inkml:trace>
  <inkml:trace contextRef="#ctx1" brushRef="#br0" timeOffset="115238.45">32333 11137 30399 0,'-22'19'1344'0,"4"-5"288"0,6 0-1312 0,0-2-320 16,7-2 0-16,-1-1 0 0,-2 3 704 0,-6 11 80 15,-11 14 16-15,-3 10 0 0,-6 10-672 0,2 0-128 0,1 1 0 0,5-1 0 16,1 1 128-16,8-6 128 0,3 0 32 0,3-6 0 16,3 1 112-16,4-7 32 0,-1-4 0 0,2-4 0 15,1-3-432-15,-2-3 0 0,4-3 0 16,0-5 0 0,0-1-304-16,2-7-144 0,2-1-16 0,-1-5-16 15,2-1-528-15,1-3-96 0,2-3-32 0,-1-6 0 16,4 0 176-16,1-1 16 0,2-6 16 0,3 2 0 15,1-3 272-15,-18 17 48 0,0 0 16 0,66-60 0 16,-66 60 80-16,0 0 32 0,71-69 0 0,-71 69 0 0,53-52 672 0,-53 52 144 0,0 0 32 0,75-70 0 16,-56 56 912-16,-4 3 192 0,-1 3 48 0,-1 6 0 15,-5 0-128-15,-3 4-32 0,-1 2 0 0,-2 4 0 0,1 1-112 16,-3 5-32-16,0 2 0 0,-3 1 0 0,1 2-512 0,-2 4-96 16,1 1-32-16,-2 2 0 15,0 2-400-15,-4 0-176 0,2-2 128 0,2 4-128 0,1-2 0 0,2-2 0 16,2-2 0-16,-3-5 0 15,6 2-304-15,-3-7-144 0,4 0-16 0,1-5-16 16,-1-1-1712-16,1 1-352 0</inkml:trace>
  <inkml:trace contextRef="#ctx1" brushRef="#br0" timeOffset="115631.43">32664 11786 17503 0,'-5'-7'768'0,"2"4"176"0,-1-2-752 0,1 5-192 0,1 0 0 0,-3 0 0 15,1 5 1440-15,-3-2 256 16,-3 4 48-16,-4 4 16 0,-7 6-480 0,0 4-112 0,2 2-16 0,-4 3 0 16,6 0 144-16,-1 0 32 0,4-1 0 0,-3 4 0 15,5-3-240-15,1 0-32 0,4-1-16 0,2-4 0 16,0 0-608-16,5-6-128 0,0 1-32 0,0-6 0 31,2-1-560-31,3 0-112 0,-2 0-32 0,3-6 0 0,1 2-800 0,-2-5-176 0,2 0-16 0,1 0-16 31,3-3 112-31,-2-4 32 0,-1-2 0 0,5-3 0 0,1 0 544 0,-1-4 112 0,5-5 32 0,-4 4 0 32,2-1 16-32,-1 1 0 0,1-6 0 0,-16 23 0 0,0 0-224 0,49-69-32 15,-39 49-16-15,2 0 0 0,-3 0 624 0,0 5 240 0,-4 6-176 0,0 2 176 0,-1 0 704 0,-4 7 256 16,3 4 32-16,-8-1 16 0,1 4 432 0,1 2 96 16,-2 3 0-16,-4 5 16 15,0 2-528-15,-1-1-96 0,-1 6-32 0,1-1 0 0,1 0-464 0,-3-1-112 16,2 4 0-16,3-3-16 0,1 0-304 0,-2-3-144 15,6-2 16-15,0-4 0 16,2-5-1312-16,0-1-256 0,0 1-48 0,2-6-10480 0</inkml:trace>
  <inkml:trace contextRef="#ctx1" brushRef="#br0" timeOffset="116025.05">32823 11880 8287 0,'0'-3'368'0,"0"1"80"0,0 2-448 0,0 2 0 0,0-2 0 0,0 3 0 16,0 3 1456-16,0 2 208 0,0 6 32 0,-4 7 16 16,-1 2 208-16,2 3 32 0,-6 4 16 0,4-3 0 15,-2 3-96-15,2-2-16 0,1 3 0 0,2-1 0 16,-1-2 0-16,3 1 0 0,3-3 0 0,1 2 0 16,3-3-896-16,0-6-192 0,2 2-48 0,-1-7 0 15,1-2-528-15,-4-2-192 0,-1-1 0 0,1-5 144 0,-3 1-144 0,1-7 0 16,1-1-192-16,-4-6 192 0,0 0-160 0,0-1 160 15,0-6 0-15,0-1-144 0,-4-1-96 0,1-4-16 16,-3 2 0-16,1-4 0 0,0 5 0 0,1-4 0 16,-1 2 0-16,2-5 0 0,3 4 256 0,3-5 0 15,-1 0 0-15,5-1 0 0,-2-4 0 0,4 6 0 16,0 2 128-16,-1-1-128 0,3 3 0 0,-3 4 128 16,1 1-128-16,0 3 0 0,3 4 400 0,-3-3-16 15,0 5-16-15,3-1 0 0,-2 0 80 0,2 6 32 16,2-6 0-16,-3 4 0 0,1 3-288 0,2 0-48 15,2-3-16-15,-2 5 0 0,-2 0-128 0,2-2 0 0,0 1 0 16,-2 1 0-16,-2 0-224 0,-1 1-80 0,3 1-16 0,-3-2 0 31,0 5-1296-31,-4-1-272 0,2 1-48 0,0-1-13040 0</inkml:trace>
  <inkml:trace contextRef="#ctx1" brushRef="#br0" timeOffset="116292.74">33288 11743 9215 0,'2'-4'400'0,"0"4"96"0,1-3-496 0,-1 3 0 16,1 0 0-16,-3 0 0 0,4 3 912 0,-2-3 96 15,5 6 16-15,-2 2 0 0,0 1 576 0,2 8 112 16,0 1 16-16,0 4 16 0,2 3 864 0,-4 3 160 15,7 3 48-15,-3 4 0 0,5 5-992 0,3-5-192 16,1 5-32-16,-1-2-16 0,6-1-880 0,-1-6-160 16,5 4-32-16,-1-5-16 0,0-3-496 0,2 3 0 15,1-2 0-15,-3 2 0 16,-1-3-1264-16,-1-4-192 0,-5-2-32 0,-3-7-13296 0</inkml:trace>
  <inkml:trace contextRef="#ctx1" brushRef="#br0" timeOffset="116623.57">33666 11788 11055 0,'-8'0'480'0,"-1"-2"112"0,4 1-464 0,-1 1-128 0,5 0 0 0,1 0 0 0,0 1 832 16,-2 1 160-16,-1-2 32 0,-1 5 0 0,2 4 592 0,2 0 128 16,-3 6 32-16,1-1 0 0,0 4 544 15,1 1 112-15,1 2 32 0,-6 2 0 0,3 3-592 0,-2 5-112 16,-4 0-32-16,0 4 0 0,-3 0-736 0,-7 5-160 16,0 0-16-16,0-2-16 0,-4-1-560 0,0 3-112 15,2-2-128-15,-5 2 176 0,7-5-176 0,-2 2 0 16,4-2 0-16,-4 0 0 15,5-1-256-15,-1-2 32 0,4-3 0 0,-1-3 0 16,2-3-1136-16,7-9-240 0,-2 0-32 0,5-5-13856 0</inkml:trace>
  <inkml:trace contextRef="#ctx1" brushRef="#br0" timeOffset="116821.71">33300 12117 26719 0,'9'2'1184'0,"-4"-4"240"0,4 2-1136 0,0-1-288 0,-2-1 0 0,1-2 0 16,6 3 848-16,-14 1 112 0,0 0 32 0,93-30 0 15,-93 30-1248-15,97-30-256 0,-97 30-64 0,93-27 0 16,-93 27-720-16,89-21-160 0,-89 21-16 0,87-23-6000 16,-87 23-1184-16</inkml:trace>
  <inkml:trace contextRef="#ctx1" brushRef="#br0" timeOffset="152216.23">2157 15298 4607 0,'0'-4'400'16,"0"4"-400"-16,0-2 0 0,3 2 0 15,-3 0 512-15,0 0 32 0,2-3 0 0,2 3 0 16,-1 0-224-16,2-3-32 0,-5 3-16 0,2 3 0 0,-2-3-480 0,-2 0-112 16,2 0 0-16,0 3-16 15,-3-3 144-15,1 2 16 0,2-2 16 0,-3 4 0 16,-3-4 384-16,-1 3 80 15,0-3 16-15,-1 2 0 0,1-2 368 0,2 3 80 0,-4-3 0 0,2 4 16 0,0-2 112 0,3 1 0 16,-1 1 16-16,2-3 0 16,-1-1-400-16,4 4-64 0,0-2-32 0,4-2 0 0,-1 1-80 0,2 1-16 15,1-2 0-15,1 0 0 0,1 4 80 0,3-4 16 16,3 0 0-16,1 0 0 16,-1 1 96-16,4-1 0 0,-1 0 16 0,1 0 0 0,1 0 48 0,2 0 16 15,1 0 0-15,-1 0 0 0,4 0-176 0,1 2-32 16,0-2-16-16,4 2 0 0,1-2-112 0,-1 0-32 0,3 0 0 15,5 0 0-15,-1 0-224 0,6-4 0 0,2 3 128 0,6-3-128 16,-2 1 208-16,3-3 0 0,2 3 0 0,0-2 0 16,-2-1 432-16,2 3 64 15,4 1 32-15,-2-1 0 0,1 3-80 0,-3 0-16 0,4 0 0 0,1 5 0 16,4-2-352-16,-2-3-80 0,1 4-16 0,-1-4 0 16,-3 0-192-16,5-4 0 0,-1 4 0 0,5 0 0 15,1-3 0-15,3 1-288 0,-1-1 64 0,1-1 16 16,-5-1 208-16,1 2-192 0,-6-3 192 0,-2 1-192 15,-3 0 192-15,1 1 0 0,1 1 0 0,-4 3 0 16,1 0 176-16,1 0-32 16,3 0 0-16,1 0 0 0,-5 0-144 0,-1-2 160 0,2-1-160 0,-2-1 160 0,-1 1-160 0,-1-3-256 15,2 6 64-15,3-1 16 16,1 1-528-16,-1 0-96 0,-1 0-32 0,0 1 0 16,1-1 288-16,-4-1 48 0,-1 1 16 0,-3 0 0 0,-1-4 288 0,1 4 192 15,0-3-208-15,0 3 80 0,1 0 128 0,1 0 0 16,5 0 0-16,-4 0 128 15,4 0 48-15,0-2 16 0,-4 2 0 0,-2 0 0 0,1-3 128 0,-2 3 48 32,-6 0 0-32,3 0 0 0,-3 5 96 0,-3-5 32 15,4 3 0-15,-4 2 0 0,5 1-80 0,2 1-16 16,2-2 0-16,3-2 0 0,-3 1-400 0,2-4 0 16,-1 0 0-16,1-2 0 0,1 0 0 0,-5-1 0 15,7 3 0-15,-3-2 0 0,4 0 0 0,3 1 0 0,-2-3 0 0,3 2 128 0,2 1 128 0,-7-5 0 0,3 6 16 16,-1-5 0-16,-2 5 160 0,0-3 16 0,4 3 16 0,-3 0 0 15,3 3-288-15,-2-3-176 0,6 4 192 0,1-4-192 16,3 0 0-16,-1-4-176 0,-2 1 0 0,-6 1 0 16,1-1-80-16,-3-1-32 0,5 4 0 0,1 0 0 15,-2 4 1056-15,2 1 192 0,3-2 64 0,-1 2 0 47,3 2-1664-47,-5-5-320 0,0 3-64 0,-2-3 0 0,-3 0 1600 0,2-2 320 0,1 3 64 0,2-1 0 16,0 2-1728-16,2-1-368 0,1 1-64 15,-1-4-16-15,-4 0 880 0,0 0 160 0,1-2 48 0,-3 0 0 16,-1 2 128-16,1 0 0 0,1 4 0 0,1-3 0 0,0 5 0 16,1 0 144-16,1 0-144 0,-9-1 160 0,-2-2 0 0,1 3 0 15,0 2 0-15,-1-1 0 0,1 2-160 0,1-4 0 16,-7 0 0-16,4 1 0 0,2 1 0 0,-3-2 0 16,6-2 0-16,0-1 0 0,2 2 0 0,-2-4 0 15,2 3 128-15,-7-6-128 0,3 3 448 0,2 0 0 16,3 0 0-16,1 0 0 0,-6-4 48 0,1 4 16 15,6 0 0-15,2 0 0 0,-4 0-208 0,-1 0-48 16,0 0 0-16,0 0 0 0,-4-2-256 0,0-1 0 16,2 3 0-16,-2 0 0 0,-1 0 0 0,1 0 0 15,1 0 0-15,-1 3 0 0,-3-3 0 0,3 0 0 16,2-3 0-16,-5 3 0 0,3 0 256 0,-3 0 0 0,1 0 0 16,1 0 0-16,1 0 16 0,-1 3 0 0,1-1 0 0,0 2 0 15,0-1-64-15,2-1-16 0,0 3 0 0,-1-1 0 16,1 1-192-16,2-2 128 0,-8 4-128 0,5-2 0 15,-5 1 0-15,5 1 128 0,1-2-128 0,-2 0 0 16,2 0 0-16,-2-1 0 0,6-1 0 0,-4-1 0 16,2 2 144-16,-4 1-16 0,4-5 0 0,-1 0 0 15,3 3 80-15,-1-3 16 0,1 2 0 0,-2-2 0 16,3 0-48-16,2 0-16 0,-4 0 0 0,1 0 0 16,-1 2-160-16,-1-2 0 0,-2 1 0 0,-2-1 0 15,-1 4 0-15,-2-2 0 0,-2-1 0 0,2-2 0 16,5 1 0-16,1 0 0 0,-1-2 0 0,2 2 0 0,2 0 0 15,-6-4 160-15,2 4-32 0,-2 0-128 0,2 0 240 0,-1-1-64 16,-5 1-16-16,1-2 0 0,3 0-32 0,-3-1-128 16,2 3 192-16,1-2-64 0,0 2-128 0,-3 0 160 15,3 2-160-15,-3-2 160 0,-3 3-160 0,1 1 160 16,-4-3-160-16,6 5 160 0,0-3-160 0,1 4 0 16,1-2 144-16,1 1-144 0,2-3 0 0,-2-1 0 15,6 5 0-15,-4-5 128 0,3 1-128 0,-1 2 0 16,0-1 0-16,0 1 0 0,1 0 0 0,-1-3 0 15,1 0 0-15,3 1 0 0,-3-1 0 0,1 1 0 16,3-3 0-16,-6 6 0 0,5-3 0 0,-5 2 0 16,3-1 0-16,-4 1 0 0,2-2 0 0,0 1 0 0,-1-2 0 0,3-2 0 15,-4 3 0-15,3-3 0 0,4 0 0 0,0 0 0 16,2 0 0-16,-2 0 0 0,-3 4 0 0,-1-3 0 16,1-1 0-16,-4 0 0 0,3 4 0 0,1-8 0 15,1 4 0-15,0 0 0 0,2 0 0 0,0 0 0 16,0 4 0-16,-2-4 0 0,4 3 0 0,-4-1 0 15,1-2 0-15,0 4 0 0,1-4 0 0,-3 0 0 16,5 0 0-16,-1-4-160 0,3 4 160 0,1-2 0 16,-7 2-144-16,2 2 144 0,0-2 0 0,-3 0-144 15,-2 0 144-15,1 0 0 0,1 4 0 0,-1-4 0 16,1 5 0-16,1-5 0 0,2 5 0 0,-4-1 0 0,1 1-128 16,-2-2 128-16,1 2-128 0,-5-1 128 0,-1-4 0 0,1 5 0 15,1-1 0-15,-1-1-128 0,2-1 128 0,-2-2 0 16,2 0 0-16,4 3 0 0,-6-3 0 0,0 0 0 15,4 0 0-15,-4-3 0 0,-1 3 0 0,-1-5 0 16,3 3 0-16,-5-5 0 0,1 3 0 0,3-1 0 16,-3 2 0-16,-2-2 0 0,0 1 0 0,0-1 0 15,2 3 0-15,-2-1 0 0,-1-1 0 0,-3 4 0 16,1 0 0-16,1-2 0 0,-1-1 0 0,-3 3 0 16,6 0 0-16,-3-4 0 0,5-1 0 0,-6 2 0 15,6 3 0-15,0-6 0 0,0 5 0 0,-4-3-192 16,2 1 192-16,-3-1-192 0,-3-1 192 0,-2 2-128 15,1-3 128-15,-2 1-128 0,-3 2 128 0,2-3 0 0,-1 1 0 0,3-2 0 16,-5 2 128-16,7 2 16 0,-7-3 0 0,3 3 0 16,1-2-144-16,-1 5 0 0,1-4 144 0,-3 2-144 15,2-1 0-15,1 1 0 0,-1 0 0 0,1 1 0 16,0-3 0-16,1 4 0 0,4 0 0 0,-3-2 0 16,-1 1 0-16,1-1 0 0,0-2 0 0,2 4 0 15,-4 0 0-15,0-1 0 0,-1-1 0 0,-2 0 0 16,1-1 0-16,3 3 0 0,-5-2 0 0,0-1 128 15,0 3-128-15,1-4 0 0,0 2 128 0,0-1-128 16,0 3 0-16,0-4 0 0,1 4 0 0,-1 0 128 16,2 0-128-16,-2-1 0 0,-1 1 0 0,1-4 0 0,-3 4 0 15,-3 0 0-15,-1 0 128 0,0 0-128 0,-4 0 144 0,-1 0-144 16,-4 0 192-16,0 0-192 0,1 0 208 0,-3 0-64 16,-5 0-16-16,2 4 0 0,-3-4-128 0,1 0 0 15,0 1 0-15,-3-1 128 0,-1 0-128 0,-2 4-192 16,-3-4 32-16,2 0-12304 15,-5 3-2448-15</inkml:trace>
  <inkml:trace contextRef="#ctx1" brushRef="#br0" timeOffset="153597.87">28052 12450 11055 0,'-11'-5'976'0,"3"0"-784"0,2 1-192 0,3 4 0 15,-1 0 512-15,-1-3 64 0,-7-3 16 0,-7-2 0 16,-4-3-464-16,0-1-128 0,4 0 0 0,5 3 0 16,6 0 0-16,6 1 0 0,2 2 0 0,5 1 0 15,4 2 304-15,5-2 144 16,7-2 16-16,-4 1 16 0,2 3 688 0,2-2 144 0,2 3 32 0,3 2 0 16,0 2 32-16,6 1 16 0,2 1 0 0,1 1 0 15,5 0-512-15,0 0-112 0,4 2 0 0,-2-2-16 16,1 4-272-16,4-4-48 15,-5 8-16-15,5-3 0 0,2 2-288 0,3 4-128 0,-1 0 128 0,5 1-128 0,1 0 208 0,4 1-32 16,0-1-16-16,2-3 0 0,3 2 32 0,0 0 16 16,0 1 0-16,4 0 0 0,2 1-208 0,-1-1 128 15,8 4-128-15,-3-3 0 0,8-1 0 0,-2-1 0 16,0-1 0-16,-4-1-160 0,0 0 160 0,-3 4 0 16,2-4-144-16,5 1 144 0,-2-1 0 0,4 0 0 15,1 7-144-15,-3-4 144 0,-2 3 0 0,4-3 0 16,-4 4 0-16,7-2 0 0,-1 2 0 0,1 0 0 0,0-4 0 0,-4-1 0 15,-2 0 0-15,-6-2 0 0,-6-1 0 0,3 5 0 16,-3-4 0 0,-1 0 0-16,2-6 0 0,-4 1 0 0,0-2 0 0,-6-2 0 0,-1 2 0 0,-2 0 0 15,-2 2 0-15,-3 0 0 0,2-1 0 0,-2 1 0 16,-3 0 0-16,0 0 0 0,-2-4 0 0,-2 2 0 16,-7-2 0-16,-1 0 0 0,-2-1 0 0,-4 1 0 15,-3 4 272-15,-2-4 64 16,-5 2 16-16,0-2 0 0,-4 4 96 0,1-2 0 0,1 1 16 0,-7-1 0 15,2 0 112-15,-2-1 0 0,2 2 16 0,-3-3 0 16,4 4 96-16,-4 0 16 0,1-2 0 0,2-2 0 16,0 6-240-16,2-4-32 0,-1 1-16 0,5-3 0 15,-1 4-416-15,3-4 128 0,1 1-128 0,1-3 0 0,-1-3 0 0,-2 4 0 16,2-4 0-16,-4 0 0 0,2 0 0 0,-4-4 0 16,-3 4-160-16,3 0 160 15,-4 4-704-15,1-4-32 0,-2 1-16 0,2 1-15808 16</inkml:trace>
  <inkml:trace contextRef="#ctx1" brushRef="#br0" timeOffset="156937.5">1613 13208 14735 0,'-8'-6'1312'0,"4"-1"-1056"0,1 6-256 0,3-3 0 0,0 2 448 0,0-4 48 16,-2-3 0-16,-2-3 0 0,1-8-656 0,-4 3-128 15,3-2-32-15,-3 1 0 16,2 3-336-16,0 1-80 0,-4 0-16 16,4 0 0-16,2-2 880 0,-3-1 160 0,-1 1 32 0,2-1 16 0,0-1 464 0,-2-3 96 15,5 4 0-15,-5-2 16 0,0-2 480 0,-1-5 80 16,1 5 32-16,-4-7 0 0,2 2-208 0,1 0-32 15,-1 0-16-15,0-2 0 0,1-2-560 0,1-1-112 16,0 5-32-16,0-6 0 0,5 5-272 0,-2-7-48 16,-1 3-16-16,5-4 0 0,-3 2-208 0,3-2 0 15,-4-3 0-15,2 1 0 0,2-3 0 0,-5 0 0 0,3-1 0 0,1 0 0 16,1 7 320-16,-5-3-48 0,1 2 0 0,4-1 0 16,-3 1 48-16,3 0 16 0,0 0 0 0,0 0 0 15,3 4 64-15,-3-4 16 0,4 0 0 0,1 0 0 16,0-1-160-16,4-1-48 0,-6-1 0 0,2 1 0 15,4-1-208-15,-5 3 0 0,4 0 0 0,-1 2 0 16,2 0 0-16,0 2 0 0,3 0 0 0,0 1 0 16,-3-3 128-16,5 1 0 0,-6 3-128 0,5-1 192 15,1 2-32-15,0-1-16 0,-4 1 0 0,6-2 0 16,-6 2-16-16,6-1 0 0,-2 3 0 0,-2-2 0 16,4 2 64-16,-1 0 0 0,-1-1 0 0,4 5 0 0,-6 1 48 0,2 4 16 15,0-1 0-15,0 4 0 0,1 0 16 0,-1 2 16 16,-1 3 0-16,2-5 0 0,-3 6-160 0,6-1-128 15,-4 4 144-15,3-4-144 0,1 4 0 16,3-2 0-16,-4 2 0 0,6-4 0 0,-4 5 0 0,2-3 0 16,-2 4 0-16,2-2 0 0,-4 1 0 0,1 1 0 15,-18 3 0-15,0 0 0 0,52-2 0 0,-52 2 0 16,0 0 0-16,0 0 144 0,63 7-16 0,-63-7-128 16,0 0 192-16,0 0-64 0,69 17-128 0,-69-17 0 15,0 0 0-15,0 0 128 0,72 21-128 0,-72-21 0 0,0 0 0 0,0 0 0 16,0 0 144-16,70 46-144 0,-70-46 160 0,0 0-160 15,0 0 192-15,0 0-64 0,54 59-128 0,-54-59 192 16,0 0-64-16,0 0-128 0,0 0 176 0,43 64-176 16,-43-64 144-16,0 0-144 0,0 0 0 0,40 65 144 15,-40-65-144-15,0 0 0 0,0 0 0 0,47 71 0 16,-47-71 0-16,0 0 0 0,0 0 128 0,59 75-128 16,-59-75 0-16,0 0 128 0,0 0-128 0,58 73 128 15,-58-73-128-15,0 0 0 0,0 0 144 0,47 66-144 16,-47-66 128-16,0 0-128 15,0 0 160-15,24 68-160 0,-24-68 144 0,0 0-144 0,9 61 128 0,-9-61-128 16,0 0 128-16,7 63-128 0,-7-63 128 0,0 0-128 0,9 75 128 0,-9-75-128 16,0 0 0-16,5 78 128 0,-5-78-128 0,0 0 0 15,12 77 0-15,-12-77 0 16,0 0 0-16,11 66 0 0,-11-66 0 0,0 0 0 0,0 0 0 0,15 75 128 16,-15-75-128-16,0 0 0 0,0 0 0 0,20 66 0 15,-20-66 128-15,0 0-128 0,0 0 0 0,0 0 0 16,20 70 0-16,-20-70 0 0,0 0 0 0,0 0 0 15,0 0 0-15,0 0 0 0,11 71 0 0,-11-60 0 16,0-11 0-16,0 0 0 0,0 0 0 0,3 66 0 0,-3-66 0 16,0 0 0-16,4 59 0 0,-4-59 0 0,0 0 0 15,0 0 0-15,23 66 0 0,-23-66 0 0,0 0 0 0,0 0 0 16,0 0-288-16,0 0-32 0,54 52-16 0,-54-52 0 31,0 0-1808-31,0 0-352 0</inkml:trace>
  <inkml:trace contextRef="#ctx1" brushRef="#br0" timeOffset="157577.34">2352 11720 21183 0,'-10'-7'944'0,"3"5"192"0,1-1-912 0,5 0-224 0,1 3 0 0,1 0 0 15,3 0 160-15,-2 0-16 0,5 0 0 0,-7 0 0 32,0 0-1360-32,0 0-256 0,0 0-64 0,0 0-16 15,66 13 48-15,-66-13 16 0,0 0 0 0,0 0 0 0,0 0 1280 0,0 0 208 0,63 47 128 0,-63-47 0 16,0 0 1584-16,0 0 320 0,0 0 64 0,0 0 16 15,43 77 16-15,-43-77 16 16,0 0 0-16,0 0 0 0,0 0-752 0,49 77-160 0,-49-77-16 0,0 0-16 16,0 0-560-16,61 68-128 0,-61-68 0 0,0 0-16 0,0 0-176 0,63 64-16 15,-63-64-16-15,0 0 0 0,0 0-144 0,57 54-16 16,-57-54-128-16,0 0 192 0,0 0-192 0,52 58 144 16,-52-58-144-16,0 0 128 0,0 0 0 0,0 0-128 15,67 62 192-15,-67-62-64 0,0 0-128 0,0 0 192 31,0 0-192-31,66 26 192 0,-66-26-192 0,28-8 0 0,-28 8 0 0,29-14 128 0,-11 3 64 0,-6-4 16 16,4-4 0-16,-1-8 0 16,-1-4 160-16,0-7 16 0,2 1 16 0,-2-6 0 0,3-4-80 0,1 1 0 15,1-2-16-15,5-5 0 0,4 1-96 0,2 3-16 0,10-3 0 16,2-5 0-16,10-1-192 0,4 1 128 0,3 3-128 0,-1 1 0 31,-3 8 0-31,-2 5-288 0,-3 2 32 0,-3 6-16960 16</inkml:trace>
  <inkml:trace contextRef="#ctx1" brushRef="#br0" timeOffset="182934.6">24136 12964 7359 0,'0'0'656'0,"0"0"-528"0,0 0-128 0,0 0 0 16,0 0 640-16,0 0 80 0,0 0 32 0,0 0 0 15,0 0-752-15,0 0 0 0,33-12-192 0,-33 12 32 32,0 0-288-32,26-14-48 0,-26 14-16 0,0 0 0 0,27-13 368 0,-27 13 144 0,0 0-128 0,0 0 128 15,0 0 896-15,0 0 256 0,29-12 48 0,-29 12 16 31,0 0 576-31,0 0 112 0,0 0 16 0,0 0 16 0,0 0-688 0,0 0-144 0,0 0-16 0,61 9-16 0,-61-9-512 16,0 0-112-16,0 0 0 0,0 0-16 0,65 17 80 0,-65-17 32 31,0 0 0-31,0 0 0 0,64 18-176 0,-64-18-48 16,0 0 0-16,58 7 0 0,-58-7-320 16,0 0 0-16,62 7 0 0,-62-7 0 0,0 0 0 0,79 3 0 15,-79-3 0-15,57 4 128 0,-57-4 192 0,53 1 32 16,-53-1 16-16,52-1 0 0,-52 1 0 0,0 0 0 15,73 0 0-15,-73 0 0 0,0 0-112 0,70 1-32 16,-70-1 0-16,52 0 0 0,-52 0-224 0,54 0 0 16,-54 0 0-16,52-5 0 0,-52 5-192 0,53-1-96 0,-53 1-16 15,0 0 0 1,69 0-80-16,-69 0-32 0,0 0 0 0,72 1 0 0,-72-1 416 0,0 0 0 0,69 7 0 0,-69-7 0 16,0 0 160-16,74 5 16 0,-74-5 0 0,0 0 0 15,68 6-16-15,-68-6 0 0,0 0 0 0,59 5 0 16,-59-5-160-16,0 0 0 0,57-2 0 0,-57 2 0 15,0 0 0-15,56 0-144 0,-56 0 144 0,0 0-160 16,0 0 160-16,66-3-160 0,-66 3 160 0,0 0-160 16,49 0 160-16,-49 0 0 0,0 0 0 0,58 0 128 15,-58 0-128-15,0 0 0 0,66 0 0 0,-66 0 0 16,0 0 0-16,61 0 0 0,-61 0 0 0,0 0 0 0,54 0 0 0,-54 0 0 16,0 0 0-16,0 0-128 0,61 0 128 0,-61 0 0 15,0 0 0-15,0 0 0 0,49 0 0 0,-49 0 0 16,0 0 0-16,0 0 0 0,54 0 0 15,-54 0 0-15,0 0 0 0,47-6 0 0,-47 6 0 0,0 0 0 16,48-7 0-16,-48 7 0 0,0 0 0 0,46-6 0 16,-46 6 0-16,0 0-128 0,0 0 128 0,61-2 0 15,-61 2 0-15,0 0 0 0,0 0 1680 0,57 7 320 16,-57-7 64-16,0 0 16 16,0 0-3296-16,61 8-672 0,-61-8-128 0,0 0-32 0,0 0 1664 0,67 9 384 0,-67-9 0 15,0 0 0-15,59 9 0 0,-59-9 0 0,0 0 0 0,66 5 0 16,-66-5 0-16,0 0 0 0,78 4 0 0,-78-4 0 15,0 0 0-15,70-4 0 0,-70 4 0 0,0 0 0 16,66-5 0-16,-66 5 0 0,0 0 0 0,54-9 0 16,-54 9 0-16,0 0 0 0,53-7 0 0,-53 7 0 15,0 0 0-15,0 0 0 0,59-5 0 0,-59 5 0 16,0 0 0-16,0 0 0 0,57-5 0 0,-57 5 0 16,0 0 0-16,51-4 0 0,-51 4 0 0,0 0 0 15,57-5 0-15,-57 5 0 0,0 0 0 0,60-9 0 16,-60 9 0-16,47-7 0 0,-47 7 0 0,43-10 0 0,-43 10 0 15,46-9 0-15,-46 9 0 0,45-12 0 0,-45 12 0 0,42-7 0 16,-42 7 0-16,35-10 0 0,-35 10 0 16,0 0 0-16,54-9 0 0,-54 9 0 15,0 0 0-15,48-2 0 0,-48 2 0 0,0 0 0 0,0 0-192 0,61 11-80 16,-61-11-32-16,0 0-12368 16</inkml:trace>
  <inkml:trace contextRef="#ctx1" brushRef="#br0" timeOffset="183956.02">24225 14659 4607 0,'0'0'400'0,"0"0"-400"0,0 0 0 0,0 0 0 15,0 0 1120-15,0 0 144 0,0 0 16 0,0 0 16 16,0 0-528-16,0 0-128 0,4-18 0 0,-4 18-16 16,0 0-448-16,0 0-176 0,13-28 128 0,-13 28-128 15,0 0 352-15,9-21-16 0,-9 21 0 0,0 0 0 16,0 0 656-16,2-19 128 0,-2 19 32 0,0 0 0 16,0 0 304-16,0 0 64 0,0 0 16 0,0 0 0 0,0 0-256 0,0 0-64 15,0 0 0-15,0 0 0 0,0 0-560 0,0 0-112 16,0 0-32-16,61 16 0 0,-61-16-240 0,0 0-48 15,0 0-16-15,73 24 0 0,-73-24 848 0,0 0 160 16,72 25 48-16,-72-25 0 16,0 0-1264-16,83 21-448 0,-83-21 16 0,68 13 0 0,-68-13 912 15,79 9 176-15,-79-9 48 0,87 9 0 0,-87-9-368 0,82 9-64 16,-82-9-16-16,87 3 0 16,-87-3-256-16,89 2 0 0,-89-2 0 0,90 2 0 0,-90-2 0 0,91 0 0 15,-91 0 0-15,96 1-144 0,-96-1 144 0,97 6 0 0,-97-6-144 16,96 3 144-16,-96-3-192 0,89 5 16 15,-89-5 16-15,87 4 0 0,-87-4-48 0,89 5-16 0,-89-5 0 0,96 3 0 16,-96-3 48-16,103 6 16 0,-103-6 0 16,111 0 0-16,-111 0 160 0,108 3 0 0,-54-3 0 0,-54 0 0 15,101-3 0-15,-101 3 0 0,107-6 0 0,-55 3 0 16,-52 3-176-16,106-9 0 0,-106 9 0 0,106-8 0 16,-50 2 48-16,0 3 0 0,0-2 0 0,-56 5 0 15,101-6 128-15,-101 6 0 0,106-8 0 0,-106 8 0 16,101-4 0-16,-101 4 0 0,101 0 0 0,-101 0 0 15,107 0 0-15,-107 0 0 0,102 0 0 0,-102 0 0 16,93 4-208-16,-93-4-16 0,87 0 0 0,-87 0 0 16,75 1-496-16,-75-1-112 15,71 4 0-15,-71-4-16 0,75 3 272 0,-75-3 64 16,75 4 16-16,-75-4 0 0,79 2 496 0,-79-2 0 0,85 0-128 0,-85 0 128 16,78 0 0-16,-78 0 0 0,72-4 0 0,-72 4 0 0,61-5-256 0,-61 5-16 15,49-4 0-15,-49 4-11424 16</inkml:trace>
  <inkml:trace contextRef="#ctx1" brushRef="#br0" timeOffset="184583.57">25752 12992 27647 0,'0'0'2448'0,"0"0"-1952"16,0 0-496-16,0 0 0 15,0 0-480-15,0 0-192 0,0 0-32 0,0 0-16 16,57 40-1072-16,-57-40-224 0,0 0-32 0,45 54-16 15,-45-54 768-15,0 0 144 0,25 64 48 0,-25-64 0 0,0 0 1536 0,8 86 304 0,-8-86 64 0,6 67 16 16,-6-67 1040-16,3 74 192 0,-3-74 64 0,0 87 0 31,0-87-432-31,7 97-80 0,-7-97 0 0,12 99-16 0,-12-99-848 0,13 98-160 0,-13-98-48 0,12 94 0 16,-12-94-384-16,14 98-144 0,-14-98 0 0,10 95 144 0,-10-95-144 16,12 98 0-16,-12-98 0 0,18 96 0 15,-18-96-688-15,22 92-112 16,-22-92-32-16,21 82-8128 0,-21-82-1616 0</inkml:trace>
  <inkml:trace contextRef="#ctx1" brushRef="#br0" timeOffset="185197.01">27308 13124 11055 0,'0'0'976'0,"0"0"-784"16,0 0-192-16,0 0 0 0,0 0 1840 0,0 0 320 15,0 0 64-15,0 0 16 0,0 0-1008 0,0 0-192 16,0 0-32-16,0 0-16 0,0 0-992 0,0 0 0 16,0 0 0-16,0 0-160 0,15 61 160 0,-15-61 0 15,0 0 0-15,0 0 0 0,0 0 208 0,0 0 128 0,0 0 32 0,7 59 0 16,-7-59 336-16,0 0 64 0,0 0 0 15,18 68 16-15,-18-68-16 0,0 0-16 0,14 73 0 0,-14-73 0 16,8 61-208-16,-8-61-32 0,6 79-16 16,-6-79 0-16,3 88-64 0,-3-35-16 0,0-3 0 0,0 1 0 15,-5-1 64-15,3-1 16 0,0 2 0 0,-5-1 0 16,6-1-272-16,-5 0-48 0,5 1-16 0,-1 1 0 16,2-1-160-16,-4-5 0 0,4-45 0 0,-1 87 0 15,1-87-1008 1,-7 72-128-16,7-72-16 0,-9 57-13072 0</inkml:trace>
  <inkml:trace contextRef="#ctx1" brushRef="#br0" timeOffset="185433.44">27879 13626 42383 0,'-10'1'1872'0,"10"-1"400"0,0 0-1824 0,0 0-448 0,0 0 0 15,0 0 0-15,0 0 0 0,0 0-240 0,0 0 32 0,85 18-12224 32,-85-18-2448-32</inkml:trace>
  <inkml:trace contextRef="#ctx1" brushRef="#br0" timeOffset="185606.07">28700 13640 28559 0,'0'0'2544'0,"0"0"-2032"0,0 0-512 0,0 0 0 0,0 0 1312 0,0 0 160 15,33 54 48-15,-33-54 0 16,0 0-4016-16,91 43-784 0,-91-43-176 0,82 26-16 0,-82-26 2768 0</inkml:trace>
  <inkml:trace contextRef="#ctx1" brushRef="#br0" timeOffset="185768.93">29688 13819 39615 0,'0'0'3520'0,"0"0"-2816"0,0 0-560 0,0 0-144 16,0 0 240-16,0 0 16 0,73 10 0 0,-29-15-12160 31,10-9-2416-31</inkml:trace>
  <inkml:trace contextRef="#ctx1" brushRef="#br0" timeOffset="186500.77">27384 12863 15663 0,'0'0'1392'0,"0"0"-1120"15,0 0-272-15,0 0 0 0,0 0-176 0,0 0-80 16,61 2-32-16,-61-2 0 0,58 3 288 0,-58-3 0 16,66 0 0-16,-66 0 0 0,49-9 0 0,-49 9-160 15,40-8 160-15,-40 8-128 16,35-13 128-16,-35 13-208 0,35-15 80 0,-21 4 128 0,3 1 1344 0,0 1 384 15,3-3 80-15,1 3 32 0,-4-1 560 0,4-2 112 16,3 1 32-16,2-1 16 0,4 3-1168 0,-4 1-240 16,-26 8-64-16,58-9 16 0,-27 0-1104 0,-31 9 0 15,63-2-160-15,-63 2 32 0,64 2-224 0,-64-2-32 0,63 7-16 0,-63-7 16 32,63 7-480-32,-63-7-96 0,64 12 0 0,-64-12 0 15,66 14-64-15,-66-14-32 0,75 18 0 0,-75-18 16 0,75 17 1040 0,-75-17 128 0,89 17 64 0,-89-17 16 16,103 14 992-16,-47-10 192 0,-4 1 32 0,2 0 48 15,-5-1-736-15,5-4-144 0,2 0-16 0,-4 0 0 32,-2-2-2064-32,6-1-416 0,-4-3-80 0,2-1-10432 0</inkml:trace>
  <inkml:trace contextRef="#ctx1" brushRef="#br0" timeOffset="187145.29">27621 14622 11967 0,'0'0'1072'0,"0"0"-864"15,0 0-208-15,0 0 0 0,0 0 1440 0,0 0 240 16,0 0 48-16,0 0 16 0,68 14-1104 0,-68-14-240 31,65 5-32-31,-65-5-16 0,66 5-352 0,-66-5 0 0,77 4 0 0,-77-4-128 16,92 3 128-16,-92-3 0 0,110 2-144 0,-53-2 144 0,4 0 0 0,-1 4 0 15,1-8 192-15,1 2-64 16,3-1 720-16,-4 3 144 0,5 0 32 0,2 0 0 16,5 0-272-16,2 0-48 0,5 3-16 0,-5-1 0 0,0-2-416 0,0 0-80 15,-4 0 0-15,1 0-16 0,3 4-176 0,0-1 0 0,3-1 0 0,-3 1 0 16,0 1 0-16,-4-4 128 0,3 1-128 0,-3-2 0 15,-1 1 0-15,-2 0 0 0,1-4 0 0,1 4-7872 32,-2 0-1488-32</inkml:trace>
  <inkml:trace contextRef="#ctx1" brushRef="#br0" timeOffset="194338.79">22636 15056 1839 0,'0'0'160'0,"-4"0"-160"0,4 0 0 0,0 0 0 16,0 0 336-16,0 0 48 0,-8-2 0 0,2 2 0 15,3-2 368-15,-6 2 80 16,4-2 0-16,0 2 16 15,1-3 496-15,4 3 80 0,-5 0 32 0,5 0 0 0,0 0 80 0,0 0 32 16,0 0 0-16,0 0 0 0,16-18-672 0,-16 18-128 16,0 0-16-16,38-17-16 0,-38 17-464 0,31-19-80 15,-31 19-32-15,35-23 0 0,-35 23-160 16,35-24 0-16,-35 24 0 0,37-24 0 0,-37 24 0 16,35-30 0-16,-35 30 0 0,36-35-176 0,-36 35 176 0,35-35 144 15,-35 35-16-15,38-35-128 0,-38 35 256 0,30-31-64 16,-30 31-16-16,31-23 0 0,-31 23-176 0,0 0 0 15,35-20 144-15,-35 20-144 0,0 0 0 0,0 0 0 16,0 0 0-16,63 1 0 0,-63-1 0 0,0 0 0 16,0 0 128-16,0 0-128 0,63 42 368 0,-63-42 0 15,0 0 0-15,0 0 0 0,52 49-16 0,-52-49 0 0,0 0 0 16,0 0 0-16,57 57-352 0,-57-57 0 0,0 0 0 0,46 44 0 16,-46-44-320-16,0 0-48 0,57 47 0 0,-57-47 0 31,0 0-480-31,61 54-112 0,-61-54 0 0,0 0-8128 0</inkml:trace>
  <inkml:trace contextRef="#ctx1" brushRef="#br0" timeOffset="194651.34">22981 14808 15663 0,'-12'4'1392'0,"12"-4"-1120"15,0 0-272-15,0 0 0 0,0 0 1168 0,0 0 176 16,0 0 48-16,0 59 0 0,0-59-1184 0,12 61-208 16,-12-61 0-16,26 75-144 15,-26-75-336-15,26 71-64 0,-26-71-16 0,23 79 0 0,-23-79 368 0,14 88 64 16,-11-35 128-16,-3 1-208 0,0 7 208 0,-5 0 0 15,-2 1 192-15,-2 1-192 0,-1-2 976 0,-6 5 96 0,0-5 16 16,1 2 0-16,-3-2-336 0,1-5-64 0,1-2-16 0,4-6 0 16,0-2-672-16,12-46-192 0,-4 74-16 0,4-74-10544 15</inkml:trace>
  <inkml:trace contextRef="#ctx1" brushRef="#br0" timeOffset="-212209.87">26391 16109 11055 0,'2'6'976'0,"-2"-5"-784"16,2 1-192-16,-2-2 0 0,0 0 304 0,0 4 16 15,0-3 0-15,0 6 0 0,-2-2 96 0,0 4 32 16,2 2 0-16,-5-3 0 0,1-1 592 0,1-1 128 15,1 2 32-15,-1-3 0 0,-3-1 96 0,6 1 32 16,-3-5 0-16,-2 4 0 0,1-4-112 0,1-4 0 16,-2 4-16-16,-1-5 0 0,1 1-640 0,2-1-128 0,-6 0-32 0,2-2 0 15,0 0-400-15,-2 0 0 0,-3 4 0 0,-2-3 0 16,0 6 0-16,2 0 0 0,-2 6 0 0,-2-3 0 16,1 6 0-16,-1 3 0 0,2-2 0 15,0 6 0-15,0-2-144 0,2 0 144 0,0 2 0 16,3-1 0-16,4 3-160 0,1-1 160 15,4 1-128-15,6-1 128 0,0 0 0 16,5-3 0-16,5 4 0 0,-2-4 0 0,6 3 0 0,0-1 0 0,1 0 0 0,1-1-128 16,4 3 128-16,-3-4 0 0,3 5 0 0,-5-2 0 15,3-1 0-15,-1-2 0 0,2 3 128 0,-8 1-128 16,2-4 128-16,-7 3-128 0,-1-3 128 0,-4 0-128 16,-7-2 592-16,0 5 48 0,-6-3 16 0,-2 4 0 15,-4-1 128-15,-2 1 32 0,-4 2 0 0,1-4 0 0,-6 0-192 0,-1-2-48 16,-1 3 0-16,-1-5 0 0,0-1-80 0,0-2-32 15,0-2 0-15,-2-6 0 0,4-1-256 0,1-3-48 16,2-4-16-16,2-4 0 16,5-3-704-16,5-3-144 0,0 0-16 15,4-3-16-15,3 0-1536 0,4 0-304 0,3-1-64 16,1-1-10448-16</inkml:trace>
  <inkml:trace contextRef="#ctx1" brushRef="#br0" timeOffset="-211801.58">26717 16498 23951 0,'9'26'1056'0,"-2"-12"224"0,1-2-1024 0,1-3-256 0,0-9 0 0,-2 0 0 15,3 0 736-15,8 0 96 0,8 0 0 0,9-4 16 16,-4-1-848-16,-1 0-160 0,-6-4-32 0,-5 0-16 15,-1 1-848 1,-4-5-160 0,-6 5-48-16,1-1 0 0,-2 4 624 0,0-4 128 0,-5 0 32 0,1 4 0 15,1-2 1024-15,-8-1 208 0,4-1 32 0,-3 2 16 0,1-2 160 0,-5 0 48 16,0 1 0-16,-2-4 0 0,1 6-592 0,-5-2-112 16,-1 1-32-16,-1 0 0 0,-1 0-272 0,-1 1 0 15,-1 6-208-15,-3-3 80 0,2 3-16 16,-4 0 0-16,4 3 0 0,0 3 0 0,-4 2 144 15,6 5 0-15,-4 1 0 0,7-1 0 0,0 8 160 0,0 2 64 16,4 0 16-16,1 6 0 0,2 1 336 0,4 1 80 16,3 4 16-16,0-2 0 0,1 2 112 0,6 0 32 15,2-4 0-15,9-5 0 0,-1-3-304 0,6-6-48 16,3-1-16-16,5-9 0 16,0 2-736-16,1-9-160 0,-1 0-16 0,-1-6-16 15,-2-2-1936-15,-2-1-384 0</inkml:trace>
  <inkml:trace contextRef="#ctx1" brushRef="#br0" timeOffset="-211403.29">27255 16264 9215 0,'-8'27'816'0,"-1"-7"-656"0,2 0-160 0,5-8 0 15,-1 0 2432-15,3-5 464 0,0 3 96 0,-2 10 16 16,-1 11-544-16,-1 7-96 0,2 4-32 0,-1-4 0 15,3-1-1888-15,0-7-448 0,-4-1 0 0,3-4 0 16,1-5-656-16,0 1-144 0,-4-2-32 16,4-1 0-16,-3-4 128 0,1 1 32 0,2-4 0 0,-4-2 0 15,4-1 176-15,0-4 48 0,0-2 0 0,0-2 0 0,4-6 48 0,-2 3 16 16,5-4 0-16,1-5 0 16,-1-6-576-16,4 1-128 0,-1-1 0 0,2-8-16 15,2 4-224-15,0-8-32 0,0-1-16 0,2-1 0 16,-16 32 688-16,26-66 144 0,-26 66 32 0,31-75 0 0,-31 75 1376 0,28-75 288 15,-28 75 48-15,30-68 16 0,-30 68 560 0,0 0 112 16,38-69 32-16,-27 57 0 0,1 3-416 0,-7 9-80 16,4 3-16-16,-6 6 0 0,3 3-128 0,-3 4-48 15,2 1 0-15,-3 8 0 0,5-3-16 0,-5 5-16 16,5-1 0-16,-2 0 0 0,-2-2-624 0,-1 6-128 16,2-2-32-16,1 1 0 0,2 1-416 0,-5-2 128 0,3-2-128 0,2-3 0 31,1-1-512-31,1 1-176 0,2-8-32 0,1-4-16 15,0 1-1424-15,-1-7-272 0</inkml:trace>
  <inkml:trace contextRef="#ctx1" brushRef="#br0" timeOffset="-211173.9">27937 15394 30399 0,'-11'27'1344'0,"3"0"288"0,1-1-1312 0,1-7-320 0,5-2 0 0,-3-5 0 0,-1 9 1408 0,-4 12 224 16,-3 25 32-16,-2 17 16 0,-3 8-864 0,3 1-176 15,2-2-48-15,-1-6 0 0,6-2-592 0,4-6 0 16,-1-2 0-16,4-4-192 16,4-4-272-16,-2-6-64 0,5 0-16 15,-4-5 0-15,4-5-704 0,0-7-144 0,2 0-16 0,-4-5-8496 16,4-6-1680-16</inkml:trace>
  <inkml:trace contextRef="#ctx1" brushRef="#br0" timeOffset="-210795.98">27674 16082 24879 0,'-16'6'1088'0,"5"-2"256"0,3 1-1088 0,4-1-256 0,1-1 0 0,3-1 0 16,0 1 1888-16,-2 3 320 0,2 1 64 0,0 3 16 15,0 2-1264-15,0 2-256 0,5-2-64 0,1-1 0 16,2-3-560-16,4 5-144 0,-1-5 0 0,6 3 0 16,4-1 0-16,0-1 128 0,10 0-128 0,-3-2 128 15,7-4 16-15,-3 2 0 0,6 2 0 0,2-5 0 16,-40-2-144-16,84-2 0 0,-84 2-160 0,85-7 160 16,-85 7-1024-16,75-5-96 0,-75 5-32 0,0 0 0 15,89-9-576 1,-68 6-128-16,0 1-32 0,-4-1 0 0,-3 3 752 0,-4 0 160 0,1 0 16 0,-1 0 16 15,-4 0 272-15,-3 3 48 0,1 2 16 0,-3 2 0 0,-1 0 400 0,-1 6 80 16,1 4 128-16,-4-3-208 0,-1 9 1008 0,-2-3 208 16,2 3 32-16,-1 0 16 0,1 3 464 0,2 0 80 15,-4 4 32-15,2-3 0 0,1 0-672 0,-1-1-144 16,3 0-32-16,-1-3 0 0,3-1-624 0,-4-4-160 16,4-3 0-16,4-4 0 15,-1-3-1024-15,2-2-224 0,1-6-48 0,6 0-11472 0</inkml:trace>
  <inkml:trace contextRef="#ctx1" brushRef="#br0" timeOffset="-210119.31">28691 16233 29487 0,'-8'24'1296'0,"2"-8"288"0,3 0-1264 0,1-6-320 16,2-1 0-16,0-4 0 0,0 2 960 0,0 4 128 0,-3 9 16 0,1 3 16 15,2 7-864-15,-4-4-256 0,-1 0 128 0,2-7-128 16,-3 4-288-16,3-6-128 16,-2 4-32-16,1-7 0 0,1 0 448 0,1-2 0 0,-1-1 0 0,1-4 0 0,2-2-192 0,-2 0 32 15,2-3 16-15,2 0 0 16,-2-4-1072-16,0 0-192 0,0 0-64 0,0-3 0 16,2-2-400-16,1-2-96 0,-3 1-16 0,5-3 0 15,0-1 896-15,2 0 192 0,2-2 16 0,0-4 16 0,-2 1 640 0,3-2 224 16,1-2-144-16,1-2 144 0,2 1 0 0,-2-3 0 15,-1 1 144-15,1-2-144 0,-12 26 1024 0,0 0 80 16,43-79 32-16,-29 57 0 0,-5 1 400 0,1 3 96 16,1 8 16-16,-4 3 0 0,0 2-384 0,-2 5-80 15,-1 3-16-15,-3 3 0 0,-1 2 144 0,4 4 32 0,-4-1 0 16,-4 6 0-16,3 1-448 0,1-1-96 0,-4 4-16 0,4-2 0 16,-3 4-496-16,3-2-96 0,-2 1-32 0,2 1 0 15,0 1-288-15,-4 1-64 0,3-1-16 0,1-1 0 31,0-2-672-31,1-2-128 0,5-2-16 0,-3-3-16 16,2-2-768-16,2-1-160 0,0-4-16 0,2-2-16 16,1 2-896-16,1-5-176 0,1 3-48 0,-1-5 0 0,1-2 688 0,0-1 144 15,4 1 32-15,-1-5 0 0,3 4 2064 0,1-6 432 0,2 2 80 0,1-2 0 16,-2 2 1024-16,4-1 208 0,-1-1 48 0,-1 2 0 16,3 0 0-16,-1-2 0 0,-24 9 0 0,0 0 0 0,0 0-96 15,106-36-16 1,-106 36 0-16,0 0 0 0,0 0-400 0,105-47-64 0,-105 47-32 0,0 0 0 0,0 0-224 0,0 0-64 15,84-63 0-15,-76 51 0 0,-4-2-80 0,-2 2-32 16,-4-4 0-16,-2 0 0 0,-1-1-64 0,-4-1-16 16,1-1 0-16,-8-2 0 0,2 4-320 0,-3-1-192 15,-3 1 192-15,0 1-192 0,-1 4 0 0,1 7 0 16,-2-2 0-16,1 10 0 0,2 1 0 16,1 5 0-16,1 1 0 0,1 8 0 0,2 2 192 0,4 5-64 15,1 4 0-15,0 6-128 0,1 9 320 0,2 1-64 16,5 11 0-16,-1-2 0 0,4-5-432 0,-1 5-80 15,1-2-32-15,7-3 0 16,3-6-192-16,2-5-32 0,3-6-16 0,10-10 0 16,-1-1-1632-16,5-10-320 0</inkml:trace>
  <inkml:trace contextRef="#ctx1" brushRef="#br0" timeOffset="-209820.59">29902 15312 41471 0,'-21'29'1840'0,"9"-10"368"0,4-1-1760 0,2-9-448 0,5-1 0 0,1-3 0 0,0 4 320 0,0 7-32 15,-2 7 0-15,0 11 0 0,-3 3-288 0,1 6-272 16,1 1 48-16,1-4 16 0,-1 4 80 0,-1-1 128 15,4 8-208-15,4 1 80 0,-4 4 128 0,5 1 0 16,2 2 0-16,-2 2 0 0,4 2 144 0,-4-6-144 16,4-4 192-16,-1 1-192 15,1-4 0-15,0-1 0 0,3-4 0 0,-3-5 0 32,1-5-768-32,2-3-144 0,1-6-48 0,1-2-16608 0</inkml:trace>
  <inkml:trace contextRef="#ctx1" brushRef="#br0" timeOffset="-209568.66">28165 15956 23039 0,'-28'19'2048'0,"9"-8"-1648"0,5-3-400 0,5-4 0 0,8-4 1792 0,1 0 288 15,0-4 48-15,-6 1 16 16,3 1-2624-16,-1-5-528 0,3 0-96 0,-3-3-32 0</inkml:trace>
  <inkml:trace contextRef="#ctx1" brushRef="#br0" timeOffset="-208924.81">26365 17574 15663 0,'-4'9'1392'0,"4"-2"-1120"0,4-2-272 0,-4-5 0 16,3 0 1792-16,-3 5 288 0,6 4 64 0,-3 5 16 15,4 5-704-15,4 0-144 0,3 4-32 0,-6 0 0 16,3-6-720-16,1 4-160 0,0 5-16 0,-1-3-16 16,1 3-240-16,2 2-128 0,3 1 160 0,-3 1-160 15,2-2 0-15,-2 1 0 0,-2-4 0 0,2-4 0 16,-4-4-128-16,-1-3 128 0,0-2-192 0,-4-3 192 15,2 0-240-15,-4-4 64 0,3 0 16 0,2-5 0 16,-2 0 160-16,2 0 0 0,1-5 0 0,0 0 0 16,3-8 384-16,2-1 0 0,0-6 0 0,3-5 0 15,-17 25 48-15,0 0 16 0,52-108 0 0,-52 108 0 16,41-89-144-16,-41 89-32 0,43-92 0 0,-43 92 0 16,44-92-112-16,-44 92-32 0,40-86 0 0,-40 86 0 0,0 0-128 0,54-104 0 15,-37 78 0-15,-8 7-176 16,1 5-1840-16,-3 3-368 0</inkml:trace>
  <inkml:trace contextRef="#ctx1" brushRef="#br0" timeOffset="-207636.45">27440 17750 13823 0,'0'4'1216'0,"-2"-4"-960"0,1-4-256 0,-3 2 0 16,2-1 2032-16,1-2 352 0,-1-2 80 0,-3-2 16 16,-4-5-688-16,-3-5-128 0,-2-2-16 0,-7 4-16 15,2 3-1344-15,-4 1-288 0,2 12 0 0,-1 2 0 16,-5 6 0-16,3 4-128 0,0 6 128 0,-1 6 0 16,6 0 0-16,-4 3 0 0,1 5 0 0,1 4 0 15,0 0 224-15,3 3 96 0,3-1 32 0,3-3 0 16,-1 1-32-16,3-3 0 0,1-3 0 0,6-3 0 15,3-7-320-15,0 1 0 0,5-5 0 0,2-4 0 16,7-3-336-16,-2-4 16 0,7-4 0 0,-1-4 0 16,-1-1-256-16,4-5-64 0,7-6 0 0,-28 16 0 15,0 0 128-15,78-63 32 0,-78 63 0 0,0 0 0 0,80-87 208 0,-80 87 32 16,0 0 16-16,70-97 0 0,-70 97 224 0,0 0 0 16,58-101 0-16,-58 101 0 0,0 0 0 0,35-89 0 15,-30 63 0-15,-3 3 0 0,-1 2 0 0,-2 11 0 16,-1 3 0-16,-7 10 0 0,0 3 128 0,1 9-128 15,-6 3 0-15,-2 6 0 0,0 6 0 0,-1 1 0 16,-1 4 0-16,3 5 0 0,-1 7 736 0,4-2 32 16,3 4 16-16,0-9 0 0,6-5-192 0,3-4-32 15,5-5-16-15,4-8 0 0,3-4-544 0,2-6 0 16,7-8 0-16,5 0 0 16,0-8-1088-16,2-6-208 0,-28 14-48 0,0 0-16 15,98-66-672-15,-98 66-128 0,0 0-16 0,92-115-16 16,-92 115 848-16,58-96 160 0,-58 96 32 0,52-98 16 0,-52 98 880 0,49-97 256 0,-49 97-128 0,43-94 128 15,-43 94 224-15,39-101 112 0,-39 101 32 0,36-117 0 16,-22 54 784-16,2 2 144 0,-16 61 48 0,24-106 0 16,-24 106 80-16,18-71 32 0,-11 48 0 0,-7 14 0 15,-4 9-992-15,-1 9-192 0,-4 10-32 0,-7 7-16 16,1 9 48-16,-6 10 16 0,0 11 0 0,2 3 0 16,-4 6 1776-16,6 1 368 0,-1 0 64 0,3 2 0 15,4 2-1712-15,2-4-336 0,1-2-80 0,4-6-16 16,2-4 0-16,4-5 0 0,5-6 0 0,0-6 0 15,5-11-352-15,2 0-192 0,4-9 32 0,3-4 0 16,1-8-864-16,4-2-160 0,1-6-32 0,-1-1-16 16,0-4-368-16,-2-6-64 0,-24 14 0 0,0 0-16 15,86-54 656-15,-86 54 144 0,0 0 32 0,85-79 0 0,-85 79 592 0,0 0 112 16,75-88 144-16,-75 88-208 0,0 0 208 0,70-93 0 16,-70 93 0-16,0 0 0 0,59-92 160 0,-59 92-160 15,0 0 128-15,47-80-128 0,-37 62 0 0,1 1 128 16,-4 5-128-16,-4 5 0 0,1 5 128 0,-8 4-128 15,1 5 0-15,-4 2 128 0,0 8 0 0,-4 4 0 16,1 7 0-16,0-2 0 0,-4 9 656 0,1-1 128 16,-1 3 32-16,6 1 0 0,-4-1-272 0,3 3-48 0,4-2-16 0,1-1 0 15,8-2-464-15,-4-9-144 0,8 0 0 0,1-9 0 32,1-3-320-32,3-5-192 0,4-2-16 0,-5-5-16 15,4-4-1328-15,0-5-272 0,3 4-48 0,-2-8-16 16,1-1 96-16,3-2 0 0,-4 0 16 0,0-7 0 15,-17 21 560-15,0 0 96 0,0 0 32 0,72-101 0 0,-72 101 944 0,0 0 192 0,49-90 32 0,-49 90 16 16,0 0 224-16,40-100 192 0,-32 65-48 0,1 2 0 16,0 4 288-16,-6-1 48 0,3-1 16 0,-3 3 0 15,-1 2 224-15,-2 12 48 0,-2 2 16 0,-1 6 0 0,-3 8-464 16,3 2-80-16,-6 8-32 0,0 2 0 0,1 7 1072 0,-1 3 192 16,0 2 64-16,1 7 0 0,2-1 32 0,1-1 16 15,-2 0 0-15,5-1 0 0,4-2-752 0,2-2-160 16,4-3-32-16,1-6 0 0,2 0-640 0,4-3 0 15,8-5 0-15,-2 0 0 16,1-2-512-16,1-5 0 0,5-2 16 0,2 0 0 0,-1-6 368 16,3 1 128-16,-6-2 0 0,0 2-144 0,2-4 144 0,-2 4 0 15,0-2 0-15,0 0 128 0,-1 0 64 0,-1-2 32 16,2 1 0-16,-1-1 0 0,-1-2 720 0,-1-1 144 16,-3 0 16-16,5-4 16 0,-1-1 624 0,-24 17 128 15,0 0 32-15,0 0 0 16,84-82-2240-16,-68 59-448 0,-1 4-96 0,-4-2-16 0,1 4 720 0,-9 0 176 0,-3-1 0 0,0 1 0 15,-7 3 0-15,-3-4 0 0,-2 8 0 0,-7-2 0 16,1 0 0-16,-6 6 0 0,-2 1 0 0,1 2 0 16,-1 6 128-16,-3 2 64 0,1 8 16 0,-4 2 0 15,6 6 464-15,0 2 96 0,3 6 0 0,6 3 16 16,3 4 240-16,5 3 64 0,6 1 0 0,3 5 0 16,2 2-576-16,4 2-96 0,3 6-32 0,0 1 0 15,5-4-384-15,0-3 0 0,7-2 0 0,5-10 0 16,5-6 0-16,6-10 0 0,6-9 0 0,6-7 0 15,7-5-192-15,7-3-128 0,6-7-32 0,-1-6-17520 16</inkml:trace>
  <inkml:trace contextRef="#ctx1" brushRef="#br0" timeOffset="-182812.09">3391 14979 4479 0,'1'-9'0'0,"-1"2"192"0,-1-1-48 0,1 6-16 0,0-2-128 0,-2 4 0 0,0-3 0 0,2 1 0 16,-7-1 224-16,2-6 16 0,0 5 0 0,-4-1 0 31,0 2-624-31,1-2-112 0,-1 3-16 0,4 0-16 0,-4-3 176 0,4 3 32 0,1-1 16 0,-1-1 0 16,2-1 304-16,-1 1-192 0,2 3 192 0,-1-3-160 15,-1 1 576-15,3-3 112 0,-3 3 32 0,-1 1 0 16,1-1 288-16,1-1 64 0,-2 3 16 0,1-3 0 16,2 4 32-16,-1 0 16 0,0 5 0 0,1-3 0 15,-3 3-320-15,1 0-64 0,4 4-16 0,-3 0 0 16,1 3-320-16,2-1-64 0,0 1 0 0,2-2-16 0,1 2-176 15,-1 2 128-15,5-5-128 0,-2 5 128 16,4-4-128-16,-1 1 0 0,3-2 0 0,-1-1 0 0,1 3 192 16,1-4 64-16,2 1 16 0,-2-2 0 15,2 2 176-15,0-1 16 0,2 0 16 0,-1-3 0 16,3 1-96-16,3 2 0 0,-2-2-16 0,2-1 0 0,5-3-144 0,-3 5-32 16,3-5 0-16,0-1 0 0,5 2-192 0,-3-2 128 15,5 0-128-15,-5 0 0 16,2 4 0-16,-2-4-160 0,1 1 0 0,3-1 0 0,-5 2 16 0,3 0 0 15,1-2 0-15,1-2 0 0,1 0 144 0,-2 1 0 16,4-3 0-16,2-1 0 0,1-4 0 0,2 4 0 16,0-7 144-16,0 0-144 0,-1-2 480 0,1 0-16 15,0-4 0-15,-5 4 0 0,5-1-16 0,-5-1 0 0,5-1 0 0,-5 1 0 16,1 0-288-16,1 1-160 0,1 1 160 0,-3 0-160 16,0-2 0-16,0 2 0 0,1 0-128 0,-4 0 128 15,2-1-352-15,-4 4 32 0,1-3 16 0,-3 2 0 16,-2 0 48-16,1-2 16 0,-8 2 0 0,2 1 0 15,0-1 240-15,-4 3 128 16,-1 1 0-16,1-1-128 0,-1 5 400 0,-2-3-16 0,0 0-16 0,0 2 0 16,-2 2-128-16,0 3-32 0,-2-2 0 0,3 2 0 15,-5 2-208-15,-2-2 144 0,1 3-144 0,-2 2 128 16,0 2 144-16,0-1 32 0,-1-1 0 0,1 4 0 0,-2-1 240 16,1 6 48-16,-2-2 16 0,-2 2 0 0,3 0-256 15,-3-2-48-15,0 6-16 0,0-1 0 16,0-3-288-16,-3 2 128 0,1 0-128 0,2-1 0 0,0 3 128 0,0-3-128 15,2 3 0-15,1-1 0 0,-3 1 192 16,0-18-64-16,0 0 0 0,0 0-128 0,0 0 256 0,28 90-64 16,-28-90-16-16,0 0 0 0,0 0-176 0,0 0 0 15,56 86 0-15,-56-86 128 0,0 0-128 0,0 0 192 16,70 62-192-16,-70-62 192 0,0 0 0 0,62 35 0 16,-39-23 0-16,1-3 0 0,-1 0 32 0,1-4 16 15,2 2 0-15,-1-5 0 0,3 3 128 0,1-3 16 16,3-2 16-16,-1 1 0 0,0-1-144 0,3 0-16 0,2 0-16 15,-1 0 0-15,2 4-224 0,1-2 0 0,2-2 0 0,0 0 0 16,4 0 0-16,-4-2-160 0,3-2 32 0,-1-1 0 16,2-2 128-16,-4-2 0 15,2-1 0-15,-2-2 0 0,0 1 144 0,-4-1-144 16,3 0 192-16,1-2-192 0,-2 4 208 0,0-6-64 0,1 5-16 0,-3-3 0 16,3 2-128-16,-4 0 160 0,1-2-160 0,-1-3 160 15,0 5-160-15,-5-6 128 0,1 1-128 0,-5-2 128 16,-3 1-128-1,3-1 0-15,-4-2 0 0,-1 0 128 0,-1 4-128 0,0-1 0 0,-2-1 0 0,-1 2 0 16,-1 5 0-16,0-2 0 0,-2 3 0 0,-2-1 128 16,2 0 80-16,-2 3 16 0,-2 4 0 0,3-4 0 0,-5 7 16 0,3-5 0 15,-3 6 0-15,5-3 0 0,-5 1-240 16,3 1 0-16,-2 0 0 0,3 1 0 0,-4 1 0 0,-2 0-240 16,1 1 48-16,-2-1 16 0,0 2 32 0,-1 0 0 15,-1-2 0-15,2 5 0 0,-3-2 144 0,2 1 0 16,-1 1 0-16,-3 0 0 0,2 2 128 0,1 2 64 31,1 0 16-31,-3 1 0 0,3-1-208 0,1 5 0 0,0-2 128 0,-5-12-128 0,0 0 0 0,0 0 0 16,0 0 0-16,0 0 0 0,60 66 0 0,-50-57 0 15,2 0 0-15,1-1 0 0,0 1-176 0,5 2 176 16,-4-4-160-16,3-2 160 0,2 3 0 0,2-1 0 0,-1 0 0 0,0-3 0 16,7 5 0-16,-5-4 0 0,4-2-128 0,1 2 128 15,0 2 0-15,3-1 0 16,0-1-160-16,3 0 160 15,0 2-144-15,0-2 144 0,2 2-192 0,0 0 192 16,1 2-128-16,3 3 128 0,-3-3 0 0,3 3 0 16,-1-1-144-16,2 2 144 0,0 0 0 0,0-1-144 15,-3-2 144-15,1-1-192 0,-1-2 192 0,1-2-192 16,2 0 192-16,-2-1 0 0,-1-1 0 0,3-1-128 16,4-2 128-16,-4 4 0 0,3-3 0 0,-3-1 0 15,4 0 0-15,1-5-128 0,2 5 128 0,-1-9-192 16,-1 1 192-16,-2-1-208 0,4-1 80 0,-6-3 128 0,-1-1 0 15,-2 0 0-15,2-1 0 0,-5 1 0 0,5 2 128 0,-7-2-128 16,0 3 128-16,0-1-128 0,0-2 0 0,-1 2 128 16,-4-2-128-16,1-2 0 0,-3 1 0 0,1-3 0 15,0-3 0-15,-2 4 0 0,-1 0 0 0,-1-1 0 16,-2 1 0-16,0 3 0 0,-2 0 0 0,-2 2 0 16,1-1 128-16,-4 3-128 0,0 1 0 0,-4 1 0 15,1-1 0-15,-3 4 0 0,-1 1 0 0,0-1 0 16,0 1 0-16,-2 3 0 0,-1 1 176 0,1-2-48 15,-3 2-128-15,5 0 192 0,-5 2-192 0,1-1 128 16,2 3-128-16,2-1 0 0,-3-1 0 0,1 3 0 16,-3-1-208-16,-1 1 64 0,1 4 144 0,-2-2 0 0,0 1 128 0,4 1-128 15,-8 2 160-15,4 1-32 0,0-12-128 0,0 0 192 16,0 0-16-16,0 0-16 0,0 0 0 0,18 85 0 16,-18-85-160-16,0 0 0 0,0 0 0 0,0 0 0 15,0 0 0-15,45 82 0 0,-33-72 0 0,-3-3 0 16,3 2 0-16,-2-2 0 0,4 0 0 0,-1-2 0 15,1 2 0-15,-2-1 0 0,2-1 128 0,0 0-128 16,1 4 256-16,-1-2 0 0,7 1 16 0,-5-1 0 16,5 2-128-16,0-2-16 0,3 3-128 0,0 3 192 15,-1-1-192-15,3-2 0 0,0 2 0 0,1-1 0 0,-1-2-384 0,-2-2 48 16,2-2 0-16,0 0 0 0,0-1 128 0,1-4 16 16,-1 3 16-16,-4-1 0 0,5-2 176 0,-1 0 0 15,2 0 0-15,1-2 0 0,-3 2 192 0,2 0 0 16,2-3 16-16,-4 3 0 0,2 0-16 0,2-4-16 15,-4 4 0-15,2-5 0 0,-1 5-176 16,1-5 0-16,4-1 0 0,-4-1 128 0,1-1-128 0,3-1 0 16,2 0 0-16,-2-5 0 0,-1 2 0 0,4-2 0 15,2-3-128-15,1-1 128 0,2 4 0 0,-2-3 0 16,2 0 0-16,-7-1 0 0,1 1 0 0,-1-2 0 16,0-2 0-16,-2-2 0 0,4 2 0 0,-4-1 0 15,1-1 0-15,-1 2 0 0,1 4 0 0,-1-1 128 0,-3-1-128 0,0-2 128 16,-6 7-128-16,1 0 0 0,-2 0 0 0,-4 2 0 15,1 0 0-15,-1 3 0 0,1 1 0 0,-5-1 0 16,-2 4 0-16,1-1 0 0,0 3 128 0,-3 1-128 16,0 0 0-16,-1 2 0 0,-2 2 0 0,-1-2 0 15,0 2 0-15,2-2 0 0,-5 5 0 0,5-3 0 16,-5 0 0-16,-1 5 192 0,1-6-192 0,-2 6 192 16,0-5-48-16,0 5 0 0,-2 0 0 0,2 0 0 15,0 2-144-15,-1-1 160 0,-1 1-160 0,2 1 160 16,0-1-160-16,0-9 0 15,0 0 144-15,0 0-144 0,0 0 0 0,0 0 0 0,2 87 0 0,-2-87 128 0,0 0-128 0,0 0 0 16,0 0 0-16,55 72 0 0,-55-72 0 0,0 0 0 16,46 36 0-16,-46-36 0 15,0 0 0-15,48 30-160 0,-30-21 160 0,3-4 0 0,0 3 0 0,1 1 0 16,1 0 0-16,3 0 0 0,0-1 0 0,2 5 0 16,2-3 0-16,-2-1 0 0,1-1 0 0,3 5 0 15,3-3-128-15,-4 0 128 0,-1 1-288 0,3 3 0 16,0-2 0-16,-2-1 0 0,0 1 32 0,-3-4 0 15,2 5 0-15,0-3 0 0,1 2 64 0,0-1 32 16,1-1 0-16,-4-1 0 0,5 0 160 0,0-2 0 16,0-4 0-16,0 2-128 0,0-5 128 0,0 0 0 15,0 0 160-15,-1-5-160 0,-1-4 0 0,0 1 0 0,1-1 0 0,-3-3 0 16,3-2 0-16,3 0 0 0,-4-4 0 0,2 4 0 16,4-1 0-16,-1-1 0 0,3 0 0 0,-5 3 0 15,3-1 0-15,-2 0 0 0,-4-2 0 0,4 2 0 16,-3 4 0-16,-3-8 0 0,3 1 0 0,-6-4 0 15,2 3 0-15,-4-2 0 0,2-3 0 0,2 0 0 16,-5 6 0-16,-1-2 0 16,3-2 0-16,-8 3 0 0,2 1 256 0,-1 6-32 0,-1-1-16 0,-5 4 0 15,2 2-32-15,-2-1-16 0,-1 2 0 0,1 3 0 16,-7-1 32-16,4-1 0 0,0 4 0 0,-4 0 0 0,2 0-192 0,0 0 0 16,-4 4 0-16,3-4 0 15,-3 2 0-15,1-1-224 0,-3 1 80 0,-1-2 16 16,4 5 128-16,-4-1 0 0,0-1 0 0,0 3 0 0,0-6 0 0,0 0 224 15,0 0-32-15,0 0 0 0,0 0-192 0,-12 71 0 16,12-71 128-16,0 0-128 0,0 0 0 0,-20 87 0 16,20-87 0-16,0 0 0 0,0 0 0 0,-20 80 0 15,20-80-144-15,0 0 144 0,0 0-176 0,0 0 176 16,0 0-192-16,5 96 192 0,-5-96 0 0,0 0 0 16,0 0 0-16,0 0 0 0,47 80 0 0,-47-80 0 15,0 0 0-15,52 40 0 0,-52-40 0 0,44 26 0 0,-18-12 0 16,2-5 0-16,0 0 0 0,1-1 0 0,1 1 0 0,1-4 0 15,-3-1 0-15,2-1-192 0,1-3 192 0,4-3-208 16,-4 3 208-16,4-4 0 16,0-1 0-16,-2 2 0 0,0-3 0 0,0 3 0 0,2-2 0 0,-2-1 0 15,-1 3 0-15,-1 1 0 0,-3-1-160 0,2 3 160 32,-4-4-608-32,0 2-48 0,-4-1-16 0,5-2 0 0,-1 0 112 15,-4-2 32-15,5-2 0 0,-5 0 0 0,4 0 528 0,-5 1 0 0,2-1 0 0,0-1 0 16,-1-3 192-16,-1 5 64 0,2-3 0 0,-1 1 0 15,-1-1-96-15,2-1-16 0,0 3 0 0,-1 1 0 16,-1-1-144-16,0-1 0 0,-2 3 144 0,-1-4-144 0,-1 2 0 0,-6 1 0 16,1-1 0-16,0 0 0 0,-3 1 0 0,1-3 0 15,-1-1 0-15,-2 0 0 0,-2-2 0 0,-1 3 0 16,-3 1 0-16,3 1 0 0,-4 1 0 0,1 1 272 16,-1-2-32-1,0 2-16-15,0 2-48 0,0 1-16 0,2-1 0 0,0 3 0 0,-2 0-160 0,3 1-224 16,-3-3 48-16,2 4 16 0,0 0-176 0,0 0-48 15,1 0 0-15,-1 0 0 0,1 0 64 0,-3 0 16 16,4 4 0-16,-2-4 0 16,1 1 304-16,1 1 176 0,-4 0-32 0,0 1 0 0,1 3 272 0,-1-1 48 15,4-2 16-15,-4-3 0 16,0 0-224-16,0 0-64 0,0 0 0 0,0 0 0 0,0 0-192 0,9 80 0 16,-9-80 0-16,0 0 0 15,0 0 0-15,0 0 0 0,26 75 0 0,-26-75 0 0,0 0 0 0,0 0 0 0,54 61 0 16,-54-61 0-16,0 0 0 0,61 53 0 15,-61-53 128-15,48 26-128 0,-48-26 0 0,49 28-160 0,-23-20 32 0,1 6 0 16,-1-5 0-16,0 5 0 0,0-4 0 0,2-1 0 16,0 0 256-16,5 1 64 0,0-1 16 0,5 3 0 15,-1-1-80-15,1-3 0 0,2 1-128 16,0 0 192-16,2-1-192 0,-2 1 0 0,0 0 0 0,0 0 0 16,1-4 0-16,-5 2 0 0,2-2 0 0,-3 0 0 0,2 4 0 15,1-4 0-15,-3 2 0 0,5-2 0 0,0 1 0 0,4-3 128 16,-2 2-128-16,1-5 192 0,1 0-192 0,-1 0 0 31,-3 0 128-31,-3-2-128 0,1-1 0 0,-3 0 0 0,0 1 0 0,-4-2 0 0,1-1 0 0,-3 0 0 16,3-2 0-16,-6 3 0 0,2-1 0 0,-2-4 0 15,4 6 0-15,-3-4 0 0,1 0-128 0,2-3-32 16,0 1 0-16,-3-5 0 16,3-2-432-16,-4 2-96 0,6-7-16 0,-1-1 0 15,-3-1 64-15,1-3 16 0,-2-2 0 0,-1-1 0 16,-4 2 336-16,5 1 64 0,-5 4 16 0,-1 1 0 0,2 2 208 0,-6-2 0 0,1 7 0 15,-1 0 0 1,-1 2 320-16,-1-1 0 0,-1 3 0 0,-1-2 0 0,0 3-320 0,-4 0 0 0,0 2 0 0,0-1 0 16,-4 1 0-16,0 2-304 0,2-1 48 0,-5-1 0 15,5 2 112-15,-6 2 144 0,3-3-208 0,-1 3 80 16,3 3 128-16,-3-2 176 0,2 2-48 0,-3-3 0 16,2 3 240-16,1 3 32 0,2-1 16 0,-2 1 0 15,-5-3-240-15,0 0-48 0,0 0-128 0,0 0 192 31,44 44 16-31,-44-44 0 0,0 0 0 0,0 0 0 16,0 0 48-16,40 70 0 0,-40-70 0 0,0 0 0 16,0 0-80-16,48 59-16 0,-48-59 0 0,0 0 0 15,49 49-160-15,-49-49 0 0,0 0 0 0,56 48 0 0,-56-48 0 16,40 33 0-16,-40-33 0 0,40 32 0 0,-40-32 0 16,40 35 0-16,-40-35 0 0,44 27 0 0,-44-27 0 0,36 27 0 15,-36-27 0-15,44 31 0 0,-44-31-192 0,44 26 192 16,-44-26-192-16,52 26 192 0,-52-26 0 0,52 28 0 15,-52-28 0-15,56 30 128 0,-56-30-128 0,61 31 192 16,-61-31-192-16,64 31 192 0,-32-18-192 0,1 1 0 16,0-6 0-16,2-1 0 0,0-2 0 0,1-3 0 15,1 0-192-15,1-4 192 0,-3-3-160 0,5 3 160 16,0-5 0-16,4-3-144 0,5-6 144 0,-1 2 0 16,5-3 0-16,-5-4 0 0,1 2 640 0,0-2 176 15,0 3 16-15,-2-1 16 16,2-2-1776-16,-1 6-352 0,-6-3-80 0,2 1-16 0,-2-4 976 0,-2 3 192 0,0 1 32 0,-4-2 16 15,3 1-176-15,-8 1-48 0,-3 0 0 0,-4-1 0 32,-1 1-32-32,-6-1-16 0,1 6 0 0,-4-3 0 0,-4 2 432 0,2-1-128 0,1 2 128 0,-3 0 0 15,2-2 0-15,-3 4 0 0,3-3 0 0,-5 1 0 16,5 2 0-16,1-2 0 0,-5-2 0 0,1 1 128 16,0 0 32-16,-4 4 16 0,4-2 0 0,-4-1 0 15,2 0 16-15,-2 3 0 0,0 4 0 0,1-4 0 16,0 6-192-16,-4 1 0 0,2-1 0 0,-1 3 128 15,-1 0-128-15,1 0 0 0,1 3 0 0,-4-1 0 0,0-2 0 16,0 0 0-16,0 0 0 0,0 0 0 0,0 0 0 0,0 0 192 16,0 0-64-16,42 61 0 0,-42-61-128 0,0 0 0 15,0 0 0-15,42 56 128 0,-42-56-128 0,0 0 0 16,36 33 0-16,-36-33-176 0,32 21-144 0,-32-21-48 16,33 20 0-16,-33-20 0 0,36 23 368 0,-15-12 0 15,-21-11 0-15,45 26 0 0,-45-26 176 0,47 26 96 16,-19-12 32-16,-1 0 0 0,-1-2-304 0,0 2 128 15,2-2-128-15,-2-3 0 0,2 5 144 0,1-6-144 16,-1 1 0-16,5 0 144 0,-1-2 0 0,-3-2 0 16,4-3 0-16,2 1 0 0,0 1 32 0,0-3 0 15,-4 3 0-15,1-1 0 0,3-1-16 0,-6-2 0 16,3 4 0-16,-1 1 0 0,0-2 784 0,-5 1 144 0,4-2 48 0,-2-4 0 31,-2 0-1776-31,0 0-336 0,0-3-80 0,0 2-16 0,2-3 864 0,-2-1 208 0,6-1 0 0,-3 2 0 16,3-2 0-16,3-1 0 0,-2-1 0 0,2-3 0 15,0 1 0-15,-1-2 0 0,3 2 0 0,-2-2 0 16,0-3 0-16,1 3 0 0,1-4 0 0,1 1 0 16,4 0 192-16,-5-1-192 0,1 2 192 0,-5 1-192 15,0-3 256-15,-7 4-48 0,2 1-16 0,-2-3 0 16,-7-3 208-16,1 1 48 0,-1 1 0 0,-2-2 0 16,-3 0-240-16,2-1-32 0,3 8-16 0,-2-2 0 15,3 6 96-15,-1-1 0 0,0 0 16 0,-2 4 0 0,1 1-32 16,-6 3-16-16,2-3 0 0,-4 1 0 15,3 1-224-15,-5-2 0 0,1 1 0 0,0 1 0 0,-4-1 0 0,2-1 0 16,0-1 0-16,0 2 144 0,-5-3 112 0,1-2 32 16,1 4 0-16,-3-3 0 0,-1 0 0 0,0 2 0 15,0 0 0-15,0-2 0 0,-1 5-32 0,1-1-16 16,0-1 0-16,-4 2 0 0,4 2-240 0,-3-3 0 16,1 6 0-16,2-1 0 0,0 2 0 0,0-4-192 15,0 0 192-15,0 0-208 0,0 0 48 0,0 0 16 16,0 0 0-16,-4 88 0 0,4-88 144 0,0 0 0 15,4 81 0-15,-4-81 0 0,0 0 0 0,17 90 0 16,-17-90 0-16,0 0 0 0,37 78-384 0,-37-78 16 16,0 0 0-16,52 63 0 15,-52-63-48-15,37 35-16 0,-37-35 0 0,47 28 0 0,-25-14 432 0,6 1 0 0,2-1 0 0,1-1 0 16,2 1 0-16,4-4 128 0,-2-1-128 0,-2-1 128 16,5 1-128-16,-1 0 0 0,1 3 0 0,1-3 0 15,1-1 0-15,-4 3-128 0,4-2 128 0,0 3 0 16,-1-3-208-16,1-4 32 0,-5 3 16 0,1-2 0 15,-1-3 160-15,0-3-192 0,0 0 192 0,0-2-192 16,1 1 192-16,-1-5 0 0,2 1 0 0,1 0 0 16,-1-2 288-16,1-2-16 0,-3 4 0 0,5-4 0 15,-5-1-80-15,1-1-32 0,3 1 0 0,-6-4 0 16,3-2 16-16,1 6 0 0,-2-4 0 0,-2 2 0 0,0-2 144 16,-2-2 48-16,4 2 0 0,-3-3 0 0,-3-1-64 0,3-1-16 15,-1-2 0-15,-5 1 0 0,-1-3-288 0,-1 0 0 16,-1-3 0-16,-2 0 0 0,-4 0 0 0,-1 1 0 15,-1 1 0-15,-1 1-144 0,-2 6 144 0,-1 3-160 16,1 2 160-16,-7 1-160 0,4 6 160 0,0-2 192 16,-4 6-32-16,2-1-16 0,-2 2-144 0,0 0-176 15,1 0 48-15,1 2 0 16,-7-2-464-16,0 0-96 0,0 0-16 0,0 0 0 16,0 0-400-16,0 0-96 0,0 0-16 0,0 0-13568 0</inkml:trace>
  <inkml:trace contextRef="#ctx1" brushRef="#br0" timeOffset="-182199.34">24199 15197 23951 0,'14'-12'1056'0,"-2"1"224"0,-3 2-1024 0,-1 4-256 16,1 2 0-16,-5-1 0 0,3-1 192 0,8 0-32 16,4-7 0-16,8-6 0 0,2 1-448 0,-6 3-96 15,-4 0 0-15,-2 0-16 16,1 2-160-16,-1-1-16 0,-1 5-16 0,0 3 0 0,-1-1 992 0,3-1 208 16,1 7 32-16,-2-1 16 0,4-3 16 0,-1 4 0 15,0 0 0-15,3 0 0 0,-4 0-32 0,6 0-16 0,-3 0 0 0,-1-2 0 16,2 2-208-16,-2-1-32 0,1-1-16 0,1-2 0 15,3 3-80-15,-3-1-16 0,3-3 0 0,-3 3 0 16,3-1-272-16,-5-1 0 0,1 1 128 0,1-3-128 16,-4 1 128-16,0 2-128 0,1-3 192 0,-3 3-192 15,0 3 416-15,1-2-32 0,-1 2 0 0,-3 0 0 16,0 0 304-16,2 2 48 0,3 1 16 0,-19-3 0 16,31 13-176-16,-31-13-16 0,39 19-16 0,-39-19 0 15,35 26-352-15,-35-26-64 0,40 38 0 0,-40-38-128 16,40 42 0-16,-40-42 0 0,0 0 0 0,40 78 0 0,-40-78 256 15,0 0 0-15,8 103 0 0,-8-103 0 0,-22 92-96 0,22-92-32 16,-51 124 0-16,15-51 0 0,-4 7-128 0,-13 4 0 16,-4 5 0-16,-13-6-17056 15</inkml:trace>
  <inkml:trace contextRef="#ctx1" brushRef="#br0" timeOffset="-179028.19">7684 16414 10127 0,'-7'-14'896'0,"2"6"-704"0,2-1-192 0,3 4 0 15,0 1 1088-15,0 2 192 0,0-1 48 0,1-4 0 16,1-4-448-16,-2-1-96 0,4 2-16 0,-4-2 0 15,1 3-768-15,-1 0-192 0,0 1-32 0,0-1 0 16,-1 0 224-16,1 0-144 0,-6 2 144 0,3-3-128 16,-4 0 400-16,-3 1 96 0,1-3 16 0,-5 3 0 15,-2 4 192-15,-1-4 64 0,1 5 0 0,-7-2 0 16,3 2-240-16,-3 1-32 16,2 3-16-16,-2 3 0 0,-3-1-352 0,-3 1 144 0,2 6-144 0,0 0 0 15,-1-1-336-15,2 6-176 16,-8 2-48-16,7 0 0 0,-5 1 176 0,3 1 16 0,1-3 16 15,3 3 0-15,3 1 352 0,2-2 128 0,3 2 0 0,1-3 0 0,2 1 464 0,6 1 96 16,-3-1 16-16,4 1 0 0,2-3-192 0,0 3-48 16,5-18 0-16,0 0 0 0,0 0-464 0,14 71 128 15,-14-71-128-15,0 0 0 0,0 0 128 0,69 42 0 16,-69-42-128 0,0 0 192-16,82 19-192 0,-82-19 176 0,61 14-176 0,-61-14 160 0,61 12-160 0,-61-12 0 15,0 0 144-15,84 21-144 0,-84-21 0 0,0 0 128 16,70 23-128-16,-70-23 0 0,0 0 0 0,0 0 0 0,0 0 0 15,76 40 0-15,-69-31 0 0,-5-1 128 0,-5 4-128 0,-6 2 0 32,-2 0 448-32,-11 2 32 0,-11 3 0 0,-7 4 0 0,-6 6 352 0,-8-1 80 0,-2 4 16 0,-1-6 0 15,3 0-48-15,2-3-16 0,3-6 0 0,9-1 0 16,5-6-32-16,9-3 0 0,3-5 0 0,6 1 0 31,3-6-1088-31,5 1-208 0,0 0-48 0,2-3-16 0,6-4-2176 16,-3 1-432-16,8-6-96 0,1-4-8448 0</inkml:trace>
  <inkml:trace contextRef="#ctx1" brushRef="#br0" timeOffset="-178691.44">8263 16196 22111 0,'-17'-12'976'0,"6"4"208"0,4-1-944 0,2 7-240 16,5 2 0-16,2 2 0 0,-1-2 400 0,1 5 48 0,2 4 0 0,-4-9 0 31,0 0-768-31,0 0-128 0,19 87-48 0,-19-87 0 15,-2 66-528-15,2-66-128 0,-16 71 0 0,6-36-16 0,-2 0 896 0,-2 0 272 0,0-4-128 0,-2 4 128 16,0-3 1344-16,1-1 352 0,1 0 64 16,2 2 16-16,3 0-224 0,0 0-32 0,0 2-16 0,4 2 0 15,0 3-1024-15,2-2-208 0,3-38-32 0,-2 75-16 32,2-75-1584-32,5 68-320 0</inkml:trace>
  <inkml:trace contextRef="#ctx1" brushRef="#br0" timeOffset="-178061.6">8765 16397 30399 0,'5'-18'1344'0,"4"8"288"0,-1 1-1312 0,3 4-320 15,-2 1 0-15,3 1 0 0,2 3 624 0,-14 0 48 16,69-5 16-16,-16 1 0 0,1 4-880 0,-2 4-160 15,-52-4-32-15,84 12-16 16,-84-12-1088-16,0 0-224 0,69 31-32 0,-69-31-16 16,0 0 544-16,0 0 96 0,0 0 32 0,0 0 0 0,6 61 1472 0,-15-50 320 15,-3 1 48-15,-2-2 16 0,0 3 992 0,-2 0 208 16,-1 3 32-16,-2 0 16 0,1 1-848 0,-5 6-160 16,1-2-48-16,1 5 0 0,-5-3-704 0,0 3-256 0,0-4 144 15,-1 4-144-15,3 1 0 0,0-5-224 16,4 3 32-16,-1-6 0 0,8-2 192 0,-5 2 0 0,8-1-160 0,-1-1 160 15,4 1 144-15,4-1 112 0,-2-1 0 0,5 1 16 16,0-17 112-16,0 0 32 0,0 0 0 0,0 0 0 16,31 77-208-16,-31-77-32 0,0 0-16 0,0 0 0 15,89 40 16-15,-89-40 0 0,69 9 0 0,-69-9 0 16,89-4-176-16,-45-6 192 0,1-3-192 0,2-4 192 16,2 1-192-16,-4-3 0 0,8 0 0 0,-5-4 128 0,-1 1-128 0,1-3 0 15,-1-1 0-15,-4 4 0 0,-1-1 0 0,-4 0 0 16,-6 2-192-16,-3-1 192 15,-6 1-384-15,-6 2 32 0,-3 3 16 0,-1-3 0 0,-8 1 208 0,0 1 128 16,-2 3-160-16,-3 0 160 0,0-2 0 0,-5 3 0 16,2 0 0-16,-8-1 0 0,1 6 0 0,-1-1 256 15,-6 4-48-15,0 1-16 0,-4 4 176 0,1 0 16 16,-2 0 16-16,-4 4 0 0,0 4-128 0,-6 1-16 16,3 5-16-16,1 0 0 0,-4 3-64 0,6 1-16 15,-3-1 0-15,6 6 0 0,0-2 128 0,2 1 32 16,7 5 0-16,0-5 0 0,6 4-80 0,4 0-16 0,4-26 0 15,0 0 0-15,26 81-80 0,-26-81-16 0,67 52 0 0,-67-52 0 16,115 40-128-16,-46-23 0 16,6-3 0-16,5-2 128 0,-5-3-304 0,-5 2-64 15,1-8-16-15,-10 4 0 16,-3-2-880-16,-58-5-176 0,98 14-32 0,-98-14-16 16,69 14-1840-16,-69-14-352 0,0 0-80 0,0 0-9024 0</inkml:trace>
  <inkml:trace contextRef="#ctx1" brushRef="#br0" timeOffset="-177809.78">8664 16149 18431 0,'-44'-17'1632'0,"16"3"-1312"16,7 2-320-16,13 5 0 0,2 3 3008 0,6 1 544 16,-1 3 96-16,1-5 32 0,0-4-2352 0,3 0-480 15,6 6-80-15,3 1-32 16,6 4-2800-16,-1 1-560 0,-17-3-128 0,0 0 0 0</inkml:trace>
  <inkml:trace contextRef="#ctx1" brushRef="#br0" timeOffset="-177526.04">10460 16193 29487 0,'-17'-17'1296'0,"8"6"288"0,4 4-1264 15,2 4-320-15,3 1 0 0,3-2 0 0,-3 4-128 0,3 0-96 16,4 0-16-16,2 0 0 16,0 4-1264-16,0-2-256 0,-1 1-48 0,1 6-16 15,-9-9 1056-15,0 0 224 0,0 0 32 0,0 0 16 16,0 0-800-16,49 63-176 0</inkml:trace>
  <inkml:trace contextRef="#ctx1" brushRef="#br0" timeOffset="-177306.73">10680 16904 40543 0,'-30'-14'1792'0,"11"10"384"0,7-1-1744 0,3 3-432 0,7 2 0 0,1 0 0 15,1 2 160-15,0 1-160 0,0 6 192 0,1 2-192 32,-1-11-3088-32,0 0-736 0,0 0-144 0,0 0-16 0</inkml:trace>
  <inkml:trace contextRef="#ctx1" brushRef="#br0" timeOffset="-176646.25">12658 16113 22111 0,'-11'-5'1968'16,"3"-2"-1584"-16,4 7-384 0,1 0 0 16,3 3 912-16,-2-3 112 0,-5 0 0 0,-4-3 16 15,-2 6-1664-15,-3-1-336 0,2 1-64 0,0 3 0 32,-2 1-1792-32,-1-2-368 0,1 0-64 0,-5 4-16 0,0-1 1488 0,-3 1 304 0,0 0 48 15,-3 0 16-15,0 3 2624 0,-3 2 544 16,2 3 96-16,-2 1 32 0,3 1 1184 0,4 2 224 0,-2 1 48 0,6 3 16 0,-3 2-1120 15,4 5-240-15,1-1-32 16,3 2-16-16,2 0-1056 0,3 2-224 0,0 0-32 0,9-35-16 0,-12 71-496 0,12-71-128 16,-5 75 0-16,5-75 0 0,3 79 0 0,-3-79 0 15,11 76 0-15,-11-76 0 0,21 74 0 0,-21-74 0 16,0 0 0-16,54 95 176 0,-54-95 80 0,0 0 32 16,83 77 0-16,-83-77 0 0,70 35-112 0,-70-35-32 0,70 19 0 0,-70-19 0 31,71-5-144-31,-36-4 0 0,-7-3 0 0,-2-7 0 15,0-1 0-15,-7-4 0 0,2-2 0 0,-3 0 0 0,-1-6 0 0,1-2 0 0,-6-6 0 0,2-2-176 16,0-2 176-16,0-3 0 0,1-2 0 0,1-1 0 16,0-6 224-16,3-1 32 15,2 1 0-15,0-7 0 0,1 2-128 0,1-3-128 0,-2-1 176 0,-2 8-176 16,-2 5-128-16,-8 10-144 0,-4 4-32 0,-10 8 0 16,-4 7 16-16,-10 6 0 0,-7 3 0 0,-4 4 0 0,-6 6-16 15,-6 1 0-15,0 10 0 0,-1 0 0 16,-1 5-224-1,-1 5-48-15,5 4-16 0,3-2-8848 0,4-1-1760 0</inkml:trace>
  <inkml:trace contextRef="#ctx1" brushRef="#br0" timeOffset="-176080.08">13946 15791 21183 0,'-14'-4'1888'0,"5"1"-1504"16,4 6-384-16,3-3 0 0,2 5 944 0,-2-1 112 16,-10 1 32-16,-2 4 0 15,-9 6-1776-15,-1 1-336 0,1 5-80 0,-1-4-16 16,0 1-1216-16,1-4-240 0,-3 0-48 0,0 1-16 0,-1-1 2304 0,0-1 464 16,-3-3 80-16,4 2 32 0,1-1 1376 0,1 3 288 15,5-2 48-15,-4 5 16 0,6 4-32 0,-6 2 0 16,4 5 0-16,0 1 0 0,1 3-624 0,-3 6-128 0,6 2-32 15,-1 2 0-15,6 1-608 0,-3 4-128 0,-1 2-32 0,6-4 0 16,-1 6-384-16,9-51 0 0,-9 97 0 0,9-97 0 16,6 103 0-16,-6-103 0 0,26 106 0 0,-26-106 0 31,47 101-976-31,-47-101-128 0,64 89-32 0,-64-89 0 16,66 79-1456-16,-66-79-288 0,70 66-64 0,-70-66-6448 0</inkml:trace>
  <inkml:trace contextRef="#ctx1" brushRef="#br0" timeOffset="-175468.25">13973 16435 911 0,'-1'-5'0'0,"-3"-2"0"15,8 7 0-15,-4-2 0 0,0-1 176 0,1-3-48 16,1-2-128-16,0-6 192 0,3-4 32 0,-1-3 0 0,1 4 0 0,2 5 0 16,-4 1 144-16,3 3 16 0,-1 4 16 15,-5 1 0-15,3 3 2128 0,2 0 416 0,-1 1 96 0,-2 1 16 16,-2-2 272-16,0 0 64 0,0 0 16 0,0 0 0 15,0 0-1408-15,0 0-272 0,38 72-64 0,-38-72-16 16,0 0-1232-16,4 68-240 0,-4-68-48 0,-7 54-128 16,7-54 0-16,-13 57 0 0,3-26 0 0,1 4-144 15,-5-3 144-15,-3 2 0 0,3 3 0 0,-4-4-128 16,6-2 128-16,-2-3 0 0,0-3 0 0,2-6 0 16,3-2 0-16,1-5 0 0,-1-1 128 0,4-2-128 15,5-2 240-15,-4-6-32 0,4-1 0 0,0-1 0 16,4-3-208-16,-4-1 0 0,5-4 0 0,0-3-160 15,2-2-176-15,2-7-48 0,1-2 0 0,4-4 0 0,2-6 80 0,3 1 16 16,2-3 0-16,5-5 0 0,0 0 288 0,6-5 0 16,3-2-128-16,-1 3 128 0,0 3-352 15,-1 2-16-15,-2 4 0 0,-3 8 0 16,-2 0-80-16,-3 7 0 0,-1 2-16 0,-1 8 0 16,-3 3 272-16,-4 1 192 0,-14 6-208 0,0 0 80 0,0 0 416 0,64 23 96 15,-64-23 0-15,0 0 16 0,0 0 432 0,59 73 96 16,-59-73 16-16,0 0 0 0,39 94-112 0,-39-94-32 15,17 75 0-15,-17-75 0 0,14 84-448 0,-14-84-96 16,9 87 0-16,-9-87-16 0,5 77-448 0,-5-77-96 16,14 73-16-16,-14-73 0 15,0 0-1712-15,24 76-336 0</inkml:trace>
  <inkml:trace contextRef="#ctx1" brushRef="#br0" timeOffset="-175200.82">15225 15862 38703 0,'-4'-3'3440'16,"8"1"-2752"-16,-4 2-560 0,0 0-128 0,0 0 432 0,0 0 48 15,0 0 16-15,68 36 0 0,-68-36-496 0,61 67 0 16,-61-67-208-16,55 106 64 15,-37-37-560-15,-4 6-128 0,-6 6 0 0,-2-3-16 16,-6-8-48-16,0-4 0 0,-6-7 0 0,-6 2 0 0,0-4 640 0,-4-3 112 16,-5 4 144-16,-1-6-208 0,-4 0 720 0,-1-3 160 15,0-4 32-15,-7-1-16240 16</inkml:trace>
  <inkml:trace contextRef="#ctx1" brushRef="#br0" timeOffset="-147780.4">25248 580 13823 0,'-5'-5'1216'0,"1"3"-960"0,4-1-256 0,0-1 0 15,-3 4 0-15,1-3-288 0,-1-4 64 0,-10-5 16 32,-1-2-176-32,-3-4-16 0,-4-3-16 0,-2-1 0 0,1 4 736 0,-6 1 128 0,-2-1 48 0,-1 4 0 15,-4 2 592-15,-2 7 128 0,3 0 32 0,0 5 0 16,1 0-272-16,0 2-48 0,0 6-16 0,-5 8 0 15,-2 1-496-15,-6 8-96 0,3 1-32 0,-4 9 0 16,1 8-288-16,3 1-224 0,3 1 32 0,-4 2 16 16,4 2-352-1,0 5-80-15,5 2-16 0,0-2 0 0,4 0 368 0,-6 3 80 0,4 7 16 0,-2-1 0 16,2 7 480-16,-5-2 80 0,3 0 32 0,0 0 0 0,2-4 272 0,0 4 64 16,2 5 16-16,3 2 0 0,3 2 144 0,12-6 32 15,11-3 0-15,7-9 0 0,-5-59-144 0,38 112-32 16,-38-112 0-16,68 101 0 0,-68-101-272 0,96 96-48 15,-96-96-16-15,120 85 0 0,-120-85-128 0,128 78-16 16,-128-78-16-16,137 82 0 0,-58-42-80 0,10 2-16 16,3 2 0-16,2-1 0 0,-3-3-192 0,-1 0 144 15,1-5-144-15,6 5 128 0,13 0-128 0,5 2 0 16,9 0 0-16,0-4 0 0,-6-7 0 0,9 6-144 16,20-4 144-16,-4-5-160 15,0 3-464-15,-4-5-80 0,0 1-32 0,3-5 0 16,0-4-544-16,-6-1-128 0,-8 0 0 0,-8-3-16 15,2-1 592-15,-7-5 128 0,3 6 32 0,-10-5 0 0,-3 0 464 0,-8-1 208 0,5-2-192 0,0 1 192 16,3-6 0-16,-9-1 160 0,-7 0 16 0,-4-5 0 16,2-4-16-16,-2 1 0 0,8-10 0 0,-3-4 0 15,-1-1-160-15,-14-7-272 0,-5 4 64 0,-11-5 16 32,-7-1-256-32,-6-4-64 0,-3-2 0 0,-8-2 0 0,-5-4 512 0,-8 0 0 0,-4 3 208 0,-4-6-64 15,-9 3 688-15,-1-1 128 0,-4-4 16 0,-7-3 16 16,1 0-160-16,-2-6-48 0,-1 4 0 0,-5-2 0 15,0-1-528-15,-7 5-96 0,-1-6-32 0,-6 1 0 0,0-1-272 16,-5 1-64-16,-2-1-16 0,-5-5 0 16,0-1 96-16,-4-2 128 0,-1-2-208 0,-2 2 80 0,-2 0 128 15,-7 3 128-15,2 2-128 0,0-4 176 0,-2-1 144 0,-3 4 48 16,0 1 0-16,-6 3 0 0,1 6-32 0,-8 3 0 16,-6 0 0-16,-2 9 0 0,-9 5 432 0,5 1 96 15,-5 1 16-15,8 1 0 0,2 3-32 0,3-1 0 16,1 4 0-16,-6-6 0 0,1 6-528 0,-2-5-128 15,-3 0 0-15,-6 3-16 0,1 2-352 0,-3 5-64 16,1 2-16-16,-7 3 0 0,-4-2 256 0,-3 8-176 16,-1 1 176-16,-1 1-160 0,5 1 160 0,-3 1 0 0,0 1 160 15,5-3-160-15,3 4 0 0,6-1 0 16,3 1 0-16,2-4 0 0,3 2-272 0,1-2 0 0,-6-1 0 0,0 0 0 31,5 1-720-31,2-3-144 0,7-1-16 0,7 0-16 16,4 1-640-16,5-1-128 0,-1 2-32 0,1 1-9536 0</inkml:trace>
  <inkml:trace contextRef="#ctx1" brushRef="#br0" timeOffset="-93275.38">9953 4617 1839 0,'-3'0'160'0,"1"0"-160"0,2 2 0 0,-3-2 0 15,3 0 896-15,-2 0 160 0,-5 2 32 0,-2 0 0 16,-1 3-128-16,-6-2-32 0,-1 3 0 0,1 1 0 16,-2-2 192-16,3 3 32 0,-3-2 16 0,3 1 0 15,-1-2 192-15,2-2 48 0,4-1 0 0,-1-2 0 16,2-2-336-16,2-1-64 0,-1-1-16 0,-1 1 0 15,0-2-672-15,1 1-128 0,-5 2-16 0,-1-1-16 16,1 3 176-16,-10 0 48 0,2 0 0 0,-5 0 0 0,-2 5 432 0,-2-1 80 16,1 4 32-16,-3 1 0 0,4 5 64 0,-3-2 16 15,5 2 0-15,2 2 0 0,4-2-176 0,3 0-48 16,0-2 0-16,4-2 0 0,5-1-192 0,2-2-32 16,5-2-16-16,2 0 0 0,5-1-352 0,1-2-64 15,1 1 0-15,3-3-128 0,3 4 0 0,1-4 0 16,-1 1 0-16,7-1 0 0,-21 0 144 0,0 0 80 15,0 0 16-15,100-1 0 0,-100 1 144 0,0 0 16 16,99 3 16-16,-99-3 0 0,0 0-176 0,97 7-48 16,-97-7 0-16,0 0 0 0,0 0-192 0,93 18 0 15,-79-11 128-15,3-2-128 0,-5 0 0 0,2 0 144 0,-1-1-144 16,0 3 128-16,-2-2-128 0,1 0 160 0,-3 0-160 0,-4-1 160 16,2 5-160-16,-2-4 0 0,-1 3 0 0,1 1 0 15,-3 3 0-15,1 1 0 0,1-3 0 0,-4 2 0 16,0-1 144-16,0 3-144 0,-4-2 160 0,2 5-160 15,-1-3 160-15,3 2-160 0,-5-6 160 0,1 8-160 16,-1 3 192-16,2 1-48 0,-6 1-16 0,2 3 0 16,0 0 32-16,-2 0 0 0,-3 2 0 0,2-2 0 15,-3 0-160-15,5-5 160 0,-5 2-160 16,3-4 160-16,1-2-160 0,2-1 0 0,6-5 0 0,-3-3 0 16,4 1 0-16,0-2 0 0,4-2 0 15,-3 0-176-15,6-1-656 0,-5-2-144 16,5 1-32-16,2-3 0 0,-2 0-1152 0,3-3-224 15,4 1-48-15,-2-2-11872 0</inkml:trace>
  <inkml:trace contextRef="#ctx1" brushRef="#br0" timeOffset="-93055.46">9887 5725 2751 0,'0'4'256'0,"0"-1"-256"0,0-1 0 0,0-2 0 16,0 0 1920-16,0 3 320 0,0 1 80 16,0 3 16-1,0 2 496-15,0-1 112 0,0 4 0 0,0-1 16 0,0-1-1136 0,0-1-224 0,0 1-64 0,0-4 0 16,4 1-992-16,-3-6-208 0,3 3-32 0,-1-8-12752 16</inkml:trace>
  <inkml:trace contextRef="#ctx1" brushRef="#br0" timeOffset="-77608.36">24798 13556 7359 0,'2'0'656'0,"2"0"-528"16,-1 0-128-16,-1 0 0 0,1 0 1280 0,3 0 240 15,0 0 32-15,8 3 16 0,-1-1-384 0,2 2-80 16,-2 1-16-16,-1 4 0 0,-4-1-192 0,-2 5-32 16,-3-3-16-16,6 6 0 0,-4-2 432 15,6 0 64-15,1 1 32 0,3-4 0 0,5 3-176 0,-3-2-48 16,2 0 0-16,0-2 0 0,1 6-496 0,-7 0-96 16,5 6-32-16,-2 3 0 0,-2 3-256 0,-1 7-48 15,0-1-16-15,1 5 0 0,-6 2-208 16,1 1 0-16,0 0 0 0,-1 5 0 0,-2-2 0 0,2 2-128 0,1-5 128 15,0 2 0-15,0-4-176 0,1-5 176 0,2-1-160 0,0-4 160 32,4-6-1024-32,0-6-96 0,3-4-32 0,2-7-11536 0</inkml:trace>
  <inkml:trace contextRef="#ctx1" brushRef="#br0" timeOffset="-77278.39">25680 13521 16575 0,'-3'4'736'0,"-1"-3"160"0,4-1-720 0,0-1-176 15,4 1 0-15,-4-4 0 0,0 2 560 0,0 1 80 16,3-5 0-16,-3 6 16 0,-3-1-224 0,-6 2-48 16,-3 5-16-16,-6 4 0 0,-1 1 336 0,-4 6 64 15,-3 6 0-15,-5 6 16 0,-2 3 960 0,-4 4 192 16,-1 6 48-16,-2 0 0 0,-2 1-144 0,0 6-32 16,0 0 0-16,-5 8 0 0,4 8-832 0,1-3-160 15,-5 5-48-15,2-1 0 16,1-2-768-16,-1-1 0 0,6-2 0 0,3-11-17504 0</inkml:trace>
  <inkml:trace contextRef="#ctx1" brushRef="#br0" timeOffset="-65953.33">24643 15223 20271 0,'0'-4'1792'0,"0"4"-1424"16,5-8-368-16,-5 8 0 0,0 0 320 0,0 0 0 16,0 0 0-16,30-26 0 0,-30 26-96 0,40-28-32 15,-40 28 0-15,44-32 0 0,-44 32-192 0,36-31 0 16,-36 31 0-16,35-31-160 0,-35 31 160 0,28-28-160 15,-28 28 160-15,23-19-160 0,-23 19-48 0,0 0-16 16,0 0 0-16,0 0 0 0,0 0 656 0,0 0 128 0,0 0 16 16,24 62 16-16,-24-62 592 0,-9 40 112 0,9-40 32 0,0 42 0 15,0-42-512-15,0 0-112 0,28 54 0 16,-28-54-16-16,0 0-224 0,67 40-32 0,-67-40-16 0,61 25 0 16,-61-25-224-16,78 15-64 0,-78-15 0 0,89 12 0 15,-89-12-128-15,111-3 128 0,-50-2-128 0,2-9 128 16,-4-4-288-16,1-8-64 0,-5 0-16 0,-1-2 0 15,-7-1-960-15,-1-1-192 0,-6-1-32 16,0-1-16-16,0-3 544 0,0-1 96 0,-2-2 32 0,2-2 0 0,-3 5 608 16,1-2 160-16,-1 2 0 0,-2 6 0 0,-4 6 0 0,-1 4 0 15,-30 19 0-15,45-21 0 0,-45 21 0 0,0 0 0 16,0 0 0-16,0 0 0 0,65 26 0 0,-65-26 0 16,0 0 0-16,17 72 128 0,-17-72 464 0,9 64 112 15,-9-64 0-15,26 68 16 0,-26-68-96 0,45 61-32 16,-45-61 0-16,63 52 0 0,-63-52-400 0,82 40-64 15,-82-40-128-15,94 35 176 0,-94-35-16 0,99 31 0 16,-99-31 0-16,98 30 0 0,-98-30 816 0,83 23 176 16,-83-23 16-16,89 19 16 0,-89-19 16 0,94 14 0 15,-94-14 0-15,114 8 0 0,-48-8-640 0,0-5-128 16,2 2-32-16,0-11 0 0,-2 0-528 0,-3-7-128 16,-2-3 0-16,-7-1-16 15,-2 1-1472-15,-3-2-304 0,-5 0-48 0,-3-1-16 16,1 1-32-16,-2 0-16 0,-3 0 0 0,1 0 0 0,-3 2 1520 0,2-1 320 0,-6 6 48 0,-1-2 16 15,-4 4 832-15,0 3 160 0,-26 14 32 0,51-26 16 16,-51 26-192-16,48-18-32 0,-48 18-16 0,0 0 0 16,65-2-192-16,-65 2-32 0,0 0-16 0,0 0 0 15,63 40 48-15,-63-40 16 0,0 0 0 0,34 63 0 16,-34-63 384-16,13 63 80 0,-13-63 0 0,10 75 16 16,-10-75 432-16,12 78 64 0,-12-78 32 0,25 72 0 15,-25-72-448-15,41 66-96 0,-41-66 0 0,72 57-16 16,-72-57-528-16,97 44-96 0,-97-44-32 0,110 26 0 15,-49-21-160-15,-3-1-224 0,3-4 48 0,1 0 16 16,5-4-192-16,-1-5-32 0,5 1-16 0,3-1 0 0,-1-5 16 0,2 2 0 16,-2-4 0-16,-5 1 0 0,0-3 240 0,-4 1 144 15,2-2-160-15,-1 1 160 0,5 4-160 0,-4-1 160 16,0-1-160-16,-8 0 160 16,-4 0-544-16,-11 1-16 0,-43 15 0 0,66-19 0 15,-66 19-336-15,44-13-64 0,-44 13 0 0,0 0-16 0,0 0 544 0,54 0 112 16,-54 0 32-16,0 0 0 0,0 0 528 0,0 0 96 15,66 28 32-15,-66-28 0 0,0 0-96 0,56 25-16 16,-56-25 0-16,0 0 0 0,73 28-256 0,-73-28 160 16,56 20-160-16,-56-20 128 0,0 0-128 0,77 35 160 15,-77-35-160-15,0 0 160 0,68 33 64 0,-68-33 16 0,0 0 0 16,66 27 0-16,-66-27 272 0,0 0 64 0,82 20 16 0,-82-20 0 16,68 6-80-16,-68-6-32 0,85-6 0 0,-85 6 0 15,92-8-480-15,-48 4 0 0,1-4 0 16,-1-1 0-16,-1 0 0 0,-3-1 0 0,4-3-176 0,-4 0 176 15,-3-5 0-15,1 1 0 0,-3-1 0 0,0-1 0 16,1-2 192-16,-4 2-32 0,-3-2-16 0,-1 0 0 16,-3 7-144-16,-6-3-256 0,-19 17 64 0,28-18 16 31,-28 18-672-31,10-17-144 0,-10 17-32 0,-3-14-9472 0,-3 9-1888 0</inkml:trace>
  <inkml:trace contextRef="#ctx1" brushRef="#br0" timeOffset="-45200.84">1887 7674 13823 0,'-7'7'1216'0,"2"-2"-960"0,-1-3-256 0,6 0 0 16,-3-2 656-16,-1 2 96 0,-1 3 16 0,-5-2 0 16,-2 6-464-16,-2 0-96 0,1-4-16 0,1 0 0 0,2-3 448 0,1-2 64 15,2 0 32-15,2 0 0 0,0-2 480 0,-1 0 80 16,-1 2 32-16,2 0 0 0,0-3 64 15,-4 3 16-15,1 0 0 0,-1-2 0 16,-3 4-368-16,1-2-64 0,-6 3-16 0,1 1 0 0,0 1-512 16,-1 0-96-16,0 1-32 0,-4 2 0 0,1 1-320 0,3 0 0 15,-4-1 0-15,-2 5 0 0,6-1 0 0,-4-2 0 16,4 2-144-16,-1-1 144 0,3 1 0 0,2 2 0 16,-1 2 0-16,6-1 0 0,-4 3-128 0,-1-1 128 15,3 1 0-15,-4 4 0 0,2-1 0 0,0 5 0 16,1 0-144-16,-1 1 144 0,7-5 0 0,-1 1 0 15,6-1 0-15,6 1 0 0,4-2 0 0,6-4 0 0,-16-17 0 16,0 0 0-16,75 49 0 0,-75-49 0 0,0 0 0 0,106 30 0 16,-106-30-144-16,0 0 144 0,106 24 0 0,-106-24-144 15,0 0 144-15,105 26 0 0,-105-26 0 0,0 0 0 16,71 39 0-16,-57-22 0 0,-5 0 0 0,-4 3 0 16,-3 2 0-16,-6-1 0 0,-2 7 0 0,-5-7 128 15,2 2 0-15,-5 1 0 16,-7-1 0-16,1-1 0 0,-5 1 448 0,-1-6 80 0,-4 1 32 0,-1-1 0 15,-7-3-160-15,-4-5-16 0,-2-2-16 0,-4-6 0 16,-8-2-208-16,2-1-32 0,-4-5-16 0,9-5 0 16,2 0-368-16,7-2-80 0,7 2-16 0,4-8 0 15,6-1-1328-15,-1-1-272 0,8-4-48 16,7 3-16-16,6 2-1120 0,3-3-240 0,8-1-32 0</inkml:trace>
  <inkml:trace contextRef="#ctx1" brushRef="#br0" timeOffset="-44871.62">2486 7657 17503 0,'-3'-5'768'0,"-1"1"176"16,3-1-752-16,-1 5-192 0,4-4 0 0,-1 4 0 0,-1 0 1120 0,4 0 192 0,-4 0 32 0,3 4 16 15,3-1-656-15,-5 4-144 0,3 5-32 0,-1 2 0 16,2 4 464-16,-1 3 96 0,1 1 0 0,0 10 16 16,1 3-64-16,1 5-16 0,-4 3 0 0,2 6 0 15,1 7-176-15,-3-2-32 0,2 7-16 0,-1-4 0 16,-1 4-384-16,-1-3-80 0,1-1-16 0,-6-3 0 15,1-2-320-15,-1-3-208 0,-2-4 16 0,-2-3 16 16,1-5-1552-16,1-6-320 16,2-1-64-16,-3-4-11488 0</inkml:trace>
  <inkml:trace contextRef="#ctx1" brushRef="#br0" timeOffset="-44635.41">2425 8190 14735 0,'-7'-14'1312'0,"6"2"-1056"16,2-1-256-16,3 5 0 0,1 2 672 0,-1 1 80 16,4 2 16-16,4-2 0 0,-12 5 480 0,0 0 96 15,75-35 32-15,-75 35 0 0,0 0-928 0,98-9-176 0,-98 9-32 0,0 0-16 16,115 12 912-16,-115-12 176 16,85 9 32-16,-85-9 16 0,96 3-272 0,-96-3-48 0,103-7-16 0,-103 7 0 15,105-17-704-15,-105 17-128 16,106-26-48-16,-106 26 0 15,104-31-1936-15,-104 31-384 0</inkml:trace>
  <inkml:trace contextRef="#ctx1" brushRef="#br0" timeOffset="-44273.57">3900 7382 23039 0,'-9'10'1024'0,"5"-3"192"0,3 0-960 0,1 0-256 16,0-2 0-16,0 0 0 16,0 4 544-16,0 3 64 0,-4 11 16 0,2 3 0 0,-1 11-288 0,-4 1-48 15,0 0-16-15,0 2 0 0,3 2 240 0,-1 2 64 16,2 3 0-16,1 1 0 0,2 3 576 0,0 1 128 16,0 4 32-16,-3-2 0 0,3-2-672 0,-2 0-144 15,-2-1-32-15,-1-1 0 0,2-4-336 0,-3-3-128 16,-1 1 0-16,0-4 144 0,4-4-144 0,-6 1 0 15,2-2 0-15,2-2 0 0,2-2-128 0,1-5 128 16,2-1 0-16,0-6 0 16,2-3 0-16,5-4-176 0,1-2 176 0,3-3-128 0,4-2 128 0,-15-5 0 0,0 0 0 0,0 0-128 15,107-17-16-15,-107 17 0 0,92-28 0 0,-92 28 0 16,119-47 144-16,-119 47-128 0,121-49 128 0,-61 18-128 31,2 5-320-31,-4-5-64 0,-1-4-16 0,-1 3 0 16,-2-2-1648-16,-5-1-336 0,-5 3-64 0,-1 3-8912 0</inkml:trace>
  <inkml:trace contextRef="#ctx1" brushRef="#br0" timeOffset="-44037.71">3900 7679 22111 0,'-28'-8'976'0,"10"1"208"0,6 0-944 0,7 2-240 15,1 1 0-15,8 2 0 16,-2-1 736-16,1-1 96 0,-1-4 32 0,6-1 0 0,3-2 48 0,6-1 16 16,-17 12 0-16,0 0 0 0,82-31 416 0,-82 31 64 31,96-28 32-31,-96 28 0 0,124-38-448 0,-124 38-96 0,132-40 0 0,-132 40-16 0,133-44-432 0,-133 44-64 16,136-36-32-16,-136 36 0 0,134-41-352 0,-134 41-288 15,125-41 48-15,-125 41-16512 0</inkml:trace>
  <inkml:trace contextRef="#ctx1" brushRef="#br0" timeOffset="20008.4">17898 2268 10127 0,'24'-5'896'0,"1"-1"-704"0,-8 5-192 0,-3 1 0 15,-2 0 560-15,11-2 80 0,22-2 0 0,25 1 16 16,17-2-192-16,5 1-32 0,-3-1-16 0,-21 3 0 16,-7 1-416-16,-9-5 0 15,-6 3-192-15,-6-4 192 0,-2-2-272 0,2-3 64 0,5 3 16 0,2-1 0 16,-1-2 192-16,1-1 0 0,2 3 0 0,-4 1-144 15,4 2 736-15,0 2 160 0,1 2 16 0,-1-3 16 16,3 6-352-16,-3-3-80 0,1-2-16 0,-2 1 0 0,-5-1-560 0,2 3-112 16,-5 0-32-1,-1 1 0-15,1 1-704 0,-5 0-144 0,-4 0-16 0,-3 0-16 32,-2 3 272-32,-3-1 48 0,-2-2 16 0,-2 3 0 0,-3 1 480 0,-6-2 112 0,2 3 0 0,-3-3 16 0,-6-1 304 0,3 3 0 15,-6-1 128-15,1-1-128 0,-2 3 384 0,-3-1 0 16,-1-1-16-16,-4 2 0 0,0-1 48 0,-4-2 16 15,-5 1 0-15,-3 1 0 0,-1-3-144 0,-6 5-32 16,-2-5 0-16,-1-1 0 0,-4 2-32 0,0-2-16 16,0 0 0-16,-1 0 0 0,-3-2-208 0,-3-1 0 15,1-1 0-15,-1-1 0 0,-5 2 0 0,1-6 128 16,-6 4-128-16,3-4 0 0,-5 0 144 0,2 4-16 16,-4-2 0-16,2 2 0 0,-3 3 224 0,-1 2 32 0,1 5 16 0,-4 1 0 15,-2 1 144-15,-3 1 32 0,0-1 0 0,-4 2 0 16,0-2-432-16,2 2-144 0,2 1 0 0,-4-1 144 15,4 6-144-15,-4-4 0 0,2 1 0 0,2-7-176 16,5 1 176-16,4-3 0 16,3-6 0-16,7 3-128 0,6-6 128 0,3 3 0 0,5-6 0 0,3 4 0 15,4-4 0-15,4 4 192 0,4 0 0 0,4-2-16 16,6 2 304-16,1-2 64 0,5 0 16 0,2-2 0 16,2 2-160-16,5-2-16 15,1 4-16-15,1 2 0 0,1-3-160 0,4 3-16 0,4 1-16 0,3-1 0 16,5 3-176-16,0 0 0 0,5 0 0 0,4 0 0 15,9 0 0-15,5-2 128 0,8 2-128 0,4-2 128 0,4 2 32 0,2-5 0 16,1 5 0-16,2-2 0 0,-4 2-16 0,2 2 0 16,0 1 0-16,4 3 0 0,-4 1-144 0,1-2 0 15,1 0 0-15,-2-5 0 0,-3 0-320 0,-3 0 0 16,3 0 0-16,-8-2 0 16,1 1-384-16,-1 1-64 0,3-2 0 0,-5-2-16 0,3 4 320 0,-6-3 64 31,-7-2 16-31,-5-1 0 0,-5 3 384 0,-5-1 0 0,-2-1 0 0,-6 5 0 0,-1 0 0 0,-3 0 0 15,-6 0 0-15,2 0 0 32,-5 0-560-32,-1 4-16 0,1-3-16 0,-4 1-3728 0,-1-2-736 0</inkml:trace>
  <inkml:trace contextRef="#ctx1" brushRef="#br0" timeOffset="106228.15">12855 15775 24879 0,'-18'3'2208'0,"10"1"-1760"0,1-2-448 0,5-2 0 16,-2 0 448-16,-1 0 0 0,-7 3 0 0,-7 1 0 15,-4-3-848-15,-3 3-176 0,5-4-16 0,-5 0-16 16,5-4-496-16,-3 4-112 0,1 0 0 0,-1-1-16 16,-3-3 784-16,3 4 144 0,3 0 48 0,-2-3 0 15,1 3 960-15,1-6 192 0,-2 6 32 0,-3-3 16 16,-4 1-160-16,-1-1-16 0,-4 3-16 0,-1 0 0 15,1 5-560-15,-5-2-192 0,0 6 0 0,-2 5 144 16,2 2-144-16,0 6 0 0,-2 5 0 0,-2 0-176 0,2 8 384 0,6 4 80 16,-4-3 16-16,5 1 0 0,5-2 256 0,2-1 48 15,-1 6 16-15,4-1 0 0,4-3-480 0,-1 4-144 16,4 2 0-16,-3-2 0 0,8 2-176 0,-1-4-144 16,-2 1-16-16,5-6-16 0,3 2 352 0,-1 1 240 15,4 1-48-15,-2-1 0 0,5 1 704 0,-1 5 128 16,6-2 16-16,2-4 16 0,1 4-128 0,-6-40-32 0,31 74 0 15,-31-74 0-15,56 62-576 0,-56-62-112 0,78 54-16 0,-78-54-16 16,98 53-176-16,-98-53-224 0,99 47 48 0,-99-47 16 31,108 40-224-31,-108-40-64 0,115 41 0 0,-115-41 0 0,127 51 176 0,-60-23 16 0,4 3 16 0,-5 0 0 16,-3-1 240-16,1 1 0 16,-64-31 144-16,126 65-144 0,-62-32 480 0,4-3 0 0,5 1 0 0,2-5 0 15,6 4-224-15,2-4-32 0,-8-2-16 0,4-1 0 16,-3-2 32-16,6-7 0 0,7-6 0 0,3-4 0 15,8-4-240-15,-1-4 176 0,-1-4-176 0,-1-6 160 16,-8 0-432-16,9-7-96 16,6-5-16-16,-3-2 0 0,0-2-48 0,-3-1-16 15,-6-4 0-15,1 2 0 0,-1-5 448 0,2 3 0 0,7 0 0 0,-7-5-128 0,-7 5 128 0,-3-1 144 16,0-8-16-16,-8 6-128 0,3-1 336 0,1-2-32 16,2-3-16-16,-2-1 0 0,-5-1 96 0,-4 3 32 15,-6 3 0-15,1-2 0 0,0-3-160 0,0 1-16 16,-3 4-16-16,-2-3 0 0,2-1-224 0,-6-1 0 15,-3 1 0-15,-6-1 0 0,-5 1 0 0,-12 1 0 0,-3 1 0 16,-3-1 0-16,-11 2 0 0,-4 0 0 0,-3 1 0 0,-7 3 0 16,-3-1 272-16,-6-2-32 0,-5 5-16 0,-5-5 0 15,-2 5 48-15,-5-2 16 16,-2-1 0-16,-5 5 0 16,0 0-48-16,-6 0-16 0,-1 0 0 0,-3 1 0 0,-3-3-32 0,-1 4 0 15,2 0 0-15,-4 1 0 0,-1-1-64 0,-1 3 0 16,-6-3-128-16,-1 1 192 0,-3 0-192 0,-3 3 0 15,-4 4 0-15,-4-2 0 0,-1 3 0 0,-4 4 0 16,-5 3 0-16,1-1-160 0,-3 6 160 0,-3 1 0 0,-2 2 0 0,-7-2-128 16,4 4 128-16,-11 0 0 0,-3 1 0 0,-2 3-128 15,1 2 128-15,-8 5-128 0,-10-3 128 0,-2 6-128 16,3-1-32-16,-9 6 0 0,-6 7 0 0,-7-2 0 16,-4 6 16-16,5-3 0 0,7 6 0 0,1-2 0 0,4 6 144 0,15-3-208 15,8 3 80-15,13-1 128 0,13 4 0 0,0 12 0 16,8 7 0-16,-1 7-11488 15,2 5-2336-15</inkml:trace>
  <inkml:trace contextRef="#ctx1" brushRef="#br0" timeOffset="111550.75">14142 1536 6447 0,'-41'12'576'16,"13"-3"-576"-16,-2 2 0 0,11-3 0 0,7-1 0 0,1-1 0 15,-4 2 0-15,-12 6 0 0,-9 12 576 0,-16 9 224 16,-2 2 32-16,3-2 16 0,6-1-272 0,5-2-64 16,1-1-16-16,6 2 0 0,-2-5-176 0,-5 7-16 15,0-4-16-15,5 4 0 0,0-7 256 0,4 2 48 16,2-3 16-16,2 1 0 0,5 0 752 0,1 2 160 16,2 1 16-16,-2-3 16 0,5 7-80 0,0-6-32 15,2 3 0-15,2-1 0 0,4 0-432 0,2 4-96 16,1-3-16-16,2 3 0 0,3 3-320 0,0-5-64 0,3 2 0 15,2 0-16 1,1 3-144-16,-6-38-32 0,20 68 0 0,-20-68 0 0,21 63-320 0,-21-63 0 0,0 0 0 0,46 87 128 16,-46-87-128-16,34 64 192 0,-34-64-64 0,44 68 0 15,-44-68 160-15,54 66 32 0,-54-66 16 0,66 79 0 16,-66-79 32-16,80 76 0 16,-80-76 0-16,102 70 0 0,-102-70-176 0,120 71-48 0,-120-71 0 0,122 51 0 15,-122-51-144-15,115 28 0 0,-115-28 0 0,115 14 0 16,-115-14 0-16,115 5-224 0,-115-5 80 0,122-9 16 15,-60 2 128-15,-1-5 0 0,-7 0-144 0,-1-2 144 16,-1 0 0-16,-3-4 256 0,-4 6-32 0,2-3-16 16,-1 2 112-16,2-1 32 0,5-1 0 0,-1-3 0 0,0 1-224 15,2-2-128-15,4-2 128 0,-4-2-128 0,-2 2 0 0,0-3 0 16,-6-6 0-16,1 2 0 0,-7-5-160 0,0 2 0 16,-2-4 0-16,2 2 0 0,-5-2 160 0,2 2-192 15,-3-3 192-15,1 4-192 0,-3-3 192 0,-1 1 176 16,4-1-48-16,-9 0 0 0,-3-2 160 0,-6 6 32 15,2-7 0-15,-3 6 0 16,-2 1-160-16,-5 1-32 0,-1-1 0 0,1 5 0 16,0-2-128-16,-6 2 0 0,2-2 0 0,1 4 0 0,-3 1 0 0,-1-3 0 15,1 0 0-15,-3 3 0 0,-3-3 0 0,-2 0 0 16,-1-2 0-16,-2 2 128 0,-1-4 16 0,-7 2 0 0,1 2 0 16,-1-3 0-16,-1 1 192 0,-3-2 48 0,3-1 0 0,-6 5 0 15,2 1 16-15,-1 1 16 0,-1 1 0 0,2-3 0 16,-1 5-224-16,-1-1-64 15,-2-1 0-15,-1-3 0 0,2 7-128 0,-2-4 0 0,-4-1 0 0,2 5 0 16,-7-2 0-16,-3 3 0 0,-4 4 0 0,-5 0 0 16,-2 2-304-16,-5 3 64 0,-7 1 16 0,-5-1 0 31,0 0-576-31,-4-1-112 0,8-6-32 0,1 2-16032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47:48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0:12.860"/>
    </inkml:context>
  </inkml:definitions>
  <inkml:trace contextRef="#ctx0" brushRef="#br0">25628 7033 9679 0,'-9'-2'864'0,"6"1"-688"16,1-3-176-16,2 2 0 0,0-1 0 0,0 0 0 31,0 1 0-31,2-5 0 0,3-7 0 0,2 0 0 0,-5-3 0 0,5-1 0 0,-7 4 0 0,1 2 0 16,-1 3 0-16,-1 1 0 0,1 4 0 0,-6-1 0 15,5 1 0-15,1 3 0 0,-2-3 0 0,2 4 0 16,3 0 0-16,3-2 0 0,-1-1 0 0,2 3 0 16,0-4 0-16,1 4 0 0,-1-1 0 0,2-3 0 15,0 4 0-15,-4 0 0 0,0 0 0 0,0 0 0 16,2 0 0-16,-3 0 0 0,3-3 0 0,0 1 0 0,2-1-160 0,-1-1 160 31,1 2-128-31,-2-1 128 0,2-1-256 0,-1-1 48 0,1 0 0 0,-2 0 0 16,2-2 48-16,-4 3 16 0,-1-1 0 0,1 3 16 0,-5-1 528 0,0-1 112 15,0 3 32-15,0-3 0 16,-4 4 384-16,3 0 80 0,1-3 16 0,0 3 0 16,-4-2-96-16,4-2-32 0,4 4 0 0,-4-3 0 0,5 1-576 0,-2-5-128 15,2 2-32-15,1 3 0 0,-3-1-288 0,1-1-64 16,-3 2-16-16,3 1 16 0,-4 1-32 0,0-2 0 0,0 2 0 0,-5 0 0 15,3 0 224-15,0 0 192 0,-5 0-48 0,2 0 16 16,0 2 400-16,0-2 80 0,-4 1 0 0,2 1 16 16,0-2-272-16,0 4-48 0,-2-3-16 0,-1 1 0 15,1 0-320-15,-3 1 144 16,-2 3-144-16,0-3 128 0,-2 2-128 0,2 1 0 0,0 1 0 0,-1-1 0 16,4 1 0-16,-4-1 0 0,4 2 0 0,-3-1 0 15,-2 2 0-15,1-2 0 0,-1 5 0 0,-3 2 0 16,-2-5 0-16,0 7 0 0,-3-1 0 0,-2 3 0 15,-1-3 0-15,1 1 0 0,0 3 0 0,4-3 0 16,4 1 384-16,-1-1 112 0,7 1 16 0,-2-1 0 16,10 5 240-16,-4-2 48 0,8-2 16 0,-6 4 0 0,6 0-480 0,-3 2-80 15,3 0-32-15,0-1 0 16,-4 4-224-16,4 0 0 0,0 4-144 0,0-2 144 0,4-2 0 0,-4 0 0 16,3-3 0-16,-1-1 0 0,2 3 0 0,-1-6 0 15,2 4 0-15,-3-6 0 0,5 4 448 0,-5-4 0 16,5 1-16-16,-4-1 0 0,4-1 48 0,0 1 16 15,2 1 0 1,-4 3 0-16,0-2-160 0,2-2-16 0,-1 4-16 0,-5 0 0 0,3 2-304 0,-1 1 128 16,-3 2-128-16,0 0 0 0,0 9 128 0,-3 0-128 15,1 3 0-15,0 2 0 0,1 2 272 0,1 5 0 16,0-7 0-16,-4 4 0 0,4-2-16 0,-2-1 0 0,-1 3 0 16,-2-4 0-16,-4 0-256 0,0-3 0 0,-5 1 0 15,-3-3 0-15,-1-2 0 0,-4 0 0 16,1 0 0-16,-2-3 0 0,0-2 0 0,3-4 0 0,-3-1 0 0,-3-4-144 15,3 0 144-15,-3-3 0 0,-4 1 0 0,1-3 0 16,1-2-144-16,-3-3 144 0,-1 0-160 0,1-4 160 31,1-2-464-31,-1 2 0 0,-1-5 0 0,-1 0 0 16,2 0-48-16,3 0-16 0,2-1 0 0,3-6 0 0,8 5 528 0,4-5 0 0,2 2 0 0,4 0 0 16,7-1 0-16,1-1-128 0,6 4 128 0,2-2 0 15,4 1 0-15,-1-1-128 0,5 3 128 0,2-1 0 16,0 8-128-16,-2-2 128 0,2 3 0 15,-3 2 0-15,1 1 0 0,2 3 0 0,-4 2 0 0,2 4 0 0,-1 3 0 0,3-2 0 16,-2 7 0-16,2-4 0 0,-4 5 0 0,1-5 0 16,-1 4 0-16,-1 6 0 0,-1 1 160 0,-2 0-160 15,-5 5 160-15,-1-3-160 16,-3-4 0-16,-1 6 0 0,-3 7 0 0,0 4 0 0,0-4 128 0,0 3-128 16,-3 2 0-16,6-4 144 0,-3-5-144 0,6 0 0 15,-3 2 144-15,6-4-144 0,-1 0 0 0,3-1 0 16,1-2 0-16,-1-2 0 0,1 0 0 0,-4 2 0 15,3 0 0-15,-4 3 0 0,2-1 0 0,-4 3 0 16,-2 3 0-16,-1 1 0 0,0-1 0 0,-2 3 0 16,-2 2 0-16,0 1 0 0,-1 3 0 0,-1-3 128 0,3 0-128 15,-5 0 0-15,3-6 128 0,-1 3-128 0,3 1 160 0,-3-2-160 16,4-2 336-16,-3 1-16 0,1-1-16 0,-2-1 0 16,1-3-304-16,1 4 0 0,-1-3 0 0,-1 4 0 15,3-1 160-15,-3 3-32 0,1-6 0 0,1 3 0 16,-2 2 128-16,3-3 32 0,1 0 0 0,-2 0 0 15,2 0-288 1,-2-4 0-16,2-1 0 0,0 1 0 0,-3-2 0 0,1 5 0 0,-2-3 0 0,1-2 0 16,-1-1 0-16,3 5 0 0,-5-1 0 0,5-3 0 15,-1 3 0-15,2-3 0 0,2 2 0 0,5-1 0 16,1-2 192-16,6-4 0 0,9-10-16 0,-23-21 0 16,0 0-32-16,153-12 0 0,-60-19 0 0,13-22 0 0,9-9-336 15,17-19-64-15</inkml:trace>
  <inkml:trace contextRef="#ctx0" brushRef="#br0" timeOffset="74450.14">3908 16038 16575 0,'-5'3'1472'0,"2"-1"-1168"0,6-2-304 0,-3 0 0 16,5 0 672-16,-5-2 80 0,4 1 16 0,-4 1 0 16,0 0-960-16,0 0-192 0,31-28-48 0,-29 16 0 31,-2 1-192-31,-2-1-32 0,-1 2-16 0,-6-1 0 0,-2 2 544 0,-1-1 128 0,-2 5 0 0,-1-2 0 15,-3 2 800-15,-1 1 192 0,-2-1 32 0,2 1 16 0,-4-1 368 0,-1 5 64 16,-1 0 0-16,-1 0 16 0,0 0-816 0,-3 5-160 31,-3 2-48-31,1 2 0 0,-4 1-464 0,-5 6-128 0,2 0-16 0,-4 1 0 0,3 4-208 0,-1 2-32 16,0-1-16-16,5 3 0 0,1 1 400 0,6-2 176 16,2 2-16-16,3 1 0 0,2 2 272 0,7-3 48 15,0 0 16-15,5-1 0 16,6 1-192-16,-1-3-48 0,8-3 0 0,1 1 0 15,-5-21-256-15,26 42 0 0,-26-42 0 0,0 0 0 0,70 52 0 0,-70-52-192 16,71 35 0-16,-71-35 0 16,88 35-288-16,-88-35-48 0,97 28-16 0,-97-28 0 0,94 26 160 0,-94-26 48 0,82 18 0 0,-82-18 0 15,0 0 160-15,94 34 48 0,-94-34 0 0,0 0 0 16,66 44 128-16,-66-44 0 16,0 0 0-16,39 54 0 0,-34-33 0 0,-5-4 256 0,-3 2-48 0,-6 2 0 15,-5-2 784-15,-5-1 160 0,-6-1 16 0,-3 1 16 16,-6-1 288-16,-5-3 64 0,-3 0 16 0,-10-2 0 15,-5 2-336-15,-10-2-80 0,-2 0-16 0,-1-3 0 16,2 0-688-16,2-2-144 0,1-4-32 0,6-3 0 16,7 0-256-16,0-3-224 0,8-4 32 0,7-2 16 15,6-3-1552 1,5-5-320-16</inkml:trace>
  <inkml:trace contextRef="#ctx0" brushRef="#br0" timeOffset="74876.28">4637 16130 23951 0,'3'2'1056'0,"1"-2"224"0,-4 0-1024 0,0 0-256 0,0 0 0 0,0 0 0 15,0 0 736-15,0 0 96 0,80-2 0 0,-80 2 16 16,83 2-352-16,-83-2-80 0,89 3-16 0,-89-3 0 16,93 0-528-16,-93 0-128 0,92 0 0 0,-92 0-16 31,98 0-352-31,-98 0-64 0,106-3-16 0,-106 3 0 0,113-2 704 0,-113 2 0 0,120-7 0 0,-120 7 0 16,107-1 192-16,-107 1 64 0,92-4 0 0,-92 4 16 0,75-5-272 0,-75 5-224 15,0 0 32-15,92-7-11200 16</inkml:trace>
  <inkml:trace contextRef="#ctx0" brushRef="#br0" timeOffset="75157.16">4635 16679 30399 0,'-19'9'2704'0,"8"-6"-2160"0,6 1-544 0,7-4 0 16,3-4 1360-16,-1 4 176 0,-1 0 16 0,-3 0 16 15,0 0-1376-15,0 0-192 0,75-21-192 0,-75 21 48 32,85-24-1936-32,-85 24-384 0,105-30-80 0,-105 30-16 15,101-29 512-15,-101 29 112 0,101-28 16 0,-101 28 0 0,106-18 1920 0,-106 18 272 0,115-12 112 0,-115 12 32 16,133-10 1760-16,-133 10 336 0,136-7 80 0,-136 7 16 15,132-14-1136-15,-132 14-208 0,124-14-48 0,-124 14-16 16,108-14-1776-16,-108 14-336 16</inkml:trace>
  <inkml:trace contextRef="#ctx0" brushRef="#br0" timeOffset="75597.57">7064 15514 29487 0,'-19'10'2624'0,"3"-3"-2112"0,9-2-512 0,0 1 0 0,7-3 1392 0,0-3 160 0,0 0 48 0,0 0 0 15,0 0-1216-15,12 47-256 0,-12-47-128 0,6 45 160 32,-3-22-1472-32,-6 3-288 0,1 0-64 0,-2 4-16 15,-1-2 384-15,-2 3 80 0,2-1 0 0,-5-2 16 0,1 5 1200 0,-2-2 256 0,3 2 32 0,-3-3 16 16,3 5 1168-16,-5-4 256 0,5 0 32 0,-1 4 16 16,-2 2-656-16,3-3-128 0,1 5-32 0,0-4 0 15,0-1-672-15,5-6-144 0,2 4-16 0,0-3-128 0,2-1 176 16,-2-28-176-16,12 47 160 0,-12-47-160 0,0 0 0 0,38 49 0 15,-38-49-176-15,0 0 176 0,0 0-304 0,77 26 64 16,-77-26 16-16,0 0 0 0,71-3-144 0,-71 3-16 16,0 0-16-16,79-18 0 15,-79 18-752-15,57-19-128 0,-57 19-48 16,63-24 0-16,-63 24-224 0,65-32-48 0,-65 32-16 0,71-36 0 16,-71 36 192-16,72-49 32 0,-34 23 16 0,-3-4-7712 0</inkml:trace>
  <inkml:trace contextRef="#ctx0" brushRef="#br0" timeOffset="75866.17">6728 15778 36863 0,'-58'14'1632'0,"18"-1"336"0,9-3-1584 0,10-6-384 0,12 1 0 0,6-4 0 15,-3 1 608-15,-4 5 32 0,-2 0 16 0,3 2 0 16,6-2-480-16,3-7-176 0,0 0 0 0,0 0 144 16,87 0-1152-1,-87 0-224-15,92-12-48 0,-92 12-16 0,124-11-160 0,-56 4-16 0,5 2-16 0,2-4 0 16,-5 1 976-16,1-1 208 0,4 5 48 0,3-1 0 16,11 5 256-16,0 0 192 0,7-3-16 0,-5 1-16 15,-4-2-160-15,-2 1 0 0,6-2-160 0,1 5-12688 16</inkml:trace>
  <inkml:trace contextRef="#ctx0" brushRef="#br0" timeOffset="76697.32">10896 15758 23039 0,'-3'1'2048'0,"-3"-1"-1648"0,6-1-400 0,2-1 0 15,2-2 1248-15,-4 4 160 0,5-8 48 0,-2-5 0 16,6-2-1456-16,-4-6-224 0,2 2-80 0,-5-2-16 16,-4 0-1280-16,-1 3-272 0,-6 3-48 0,-5 3-16 15,0-1 224-15,-5 5 48 0,0 2 16 0,-9 6 0 16,2 0 1136-16,-4 6 208 0,-1 2 48 0,-1 1 16 15,-1 5 1072-15,0 2 224 0,2-2 32 0,1 3 16 16,7 2 384-16,-1 0 80 0,7 1 16 0,3 0 0 0,3 3-432 0,3 0-96 16,4-1-16-16,2-4 0 0,2-18-624 0,7 40-128 15,-7-40-32-15,0 0 0 0,35 57-256 0,-35-57 0 16,0 0 0-16,56 58 0 16,-56-58 0-16,0 0 208 0,66 50-64 0,-66-50-16 0,0 0 64 0,45 49 0 15,-45-49 0-15,0 0 0 0,13 45-192 0,-17-31 0 16,-6-2 0-16,-2 2 128 0,-6-5 240 0,-3 5 32 15,-1-2 16-15,-5-3 0 0,-1 3 160 0,-3-1 16 16,1-4 16-16,-6-2 0 0,1 0-320 16,0 0-64-16,-5-3-16 0,5-2 0 0,4-3-208 0,1-6-160 15,8-3 32-15,4-6-14576 0</inkml:trace>
  <inkml:trace contextRef="#ctx0" brushRef="#br0" timeOffset="76964.5">11262 15394 35935 0,'-16'22'3200'0,"6"-8"-2560"0,3 0-512 0,5-2-128 0,2-12 832 0,0 0 128 15,0 0 48-15,0 0 0 0,18 49-768 0,-18-49-240 16,19 57 128-16,-19-57-128 15,14 54-1440-15,-11-29-352 0,-3 1-64 0,-3 2 0 16,1-2 384-16,-7 5 96 0,0 4 16 0,-3 0 0 0,2 5 1088 16,-6 0 272-16,2 7 0 0,0-5 0 0,0 5 672 0,6-3 192 15,-1-3 32-15,0 1 16 0,9-5-784 0,-3-2-128 16,6-8 0-16,-1 5-13968 16</inkml:trace>
  <inkml:trace contextRef="#ctx0" brushRef="#br0" timeOffset="77499.05">11157 15787 23951 0,'-22'0'2128'0,"8"0"-1696"16,-2 0-432-16,11 0 0 0,1 0 1904 0,4 0 288 0,0 0 64 0,0 0 16 15,0 0-944-15,0 0-192 0,0 0-48 0,0 0 0 16,0 0-1088-16,75 18-160 0,-75-18-64 15,0 0-16-15,0 0-288 0,82 17-64 0,-82-17-16 0,0 0 0 16,75 3 96-16,-75-3 32 0,0 0 0 0,80-1 0 16,-80 1 480-16,0 0 0 0,77 3 0 0,-77-3 0 15,0 0 624-15,77 18 64 0,-77-18 16 0,0 0 0 0,64 26-256 0,-64-26-32 16,0 0-16-16,0 0 0 0,68 36-400 0,-68-36 0 16,0 0 0-16,0 0 0 0,37 47-320 0,-37-47-32 15,0 0-16-15,3 44 0 16,-3-44-208-16,-7 33-64 0,2-16 0 0,0 4 0 0,-4 2 384 0,0 3 80 15,-5 4 16-15,2-2 0 0,-5 1 336 16,3-1 64-16,-4 3 16 0,1-4 0 16,3-1 544-16,0-4 112 0,2 1 32 0,3-6 0 0,0-4-272 0,4-1-48 15,4-4-16-15,-1-6 0 0,2-2-448 0,0 0-160 16,0 0 0-16,0 0 144 0,21-24-144 0,-21 24-272 16,19-33 64-16,-7 14 16 0,-2-2-112 0,3-2-16 0,4-7 0 15,-5 3 0-15,2-3 32 0,0-3 0 0,0-2 0 0,2-3 0 16,-2 3 288-16,3-2 0 15,-1-1-128-15,0-2 128 0,3 0-128 0,-4 3 128 0,3 4-192 0,-2 5 192 32,-4 7-464-32,-12 21 16 0,21-24 0 0,-21 24 0 0,0 0 224 0,0 0 48 0,0 0 16 0,0 0 0 15,0 0 400-15,0 0 80 0,0 0 0 0,0 0 16 16,66 38 16-16,-66-38 0 0,0 0 0 0,0 0 0 16,0 0-352-16,66 25 0 15,-66-25-160-15,0 0 160 16,0 0-1792-16,0 0-240 0,84-9-48 0,-84 9-11104 0</inkml:trace>
  <inkml:trace contextRef="#ctx0" brushRef="#br0" timeOffset="77689.06">12278 15801 3215 0,'0'0'0'0,"0"0"128"0,0 0-128 0,0 0 192 0,0 0-192 0,0 0 0 0,0 0 0 0,0 0 0 0,64-9 1488 0,-64 9 272 16,0 0 48-16,0 0 16 16,0 0 800-16,0 0 176 0,0 0 16 0,23 53 16 0,-23-53-768 0,-7 31-144 15,2-14-48-15,0 4 0 0,-4-2-480 0,2 4-112 16,-2-2 0-16,-1 2-16 0,1 3 32 0,-3-4 16 15,3 3 0-15,-1-3 0 0,1 1-544 0,0 0-128 16,1-6 0-16,1 1-16 0,1-5-816 0,1-4-176 16,5 3-16-16,-3-6-10704 31,1-6-2144-31</inkml:trace>
  <inkml:trace contextRef="#ctx0" brushRef="#br0" timeOffset="78078.69">12715 15801 35007 0,'-8'9'1552'0,"2"-4"320"0,1-1-1488 0,5-1-384 0,0 0 0 0,0-3 0 16,0 0 528-16,0 0 48 0,0 0 0 0,0 0 0 16,18 54-864-16,-18-54-160 0,1 37-48 0,-2-20 0 15,-3 1-1616-15,-5 3-336 0,-1-2-64 0,-2 4-16 31,-2-3 160-31,-2 1 48 0,2-1 0 0,-3 0 0 16,3 0 1984-16,-2-3 336 0,6 0 192 0,1-3-32 0,0-1 1504 0,9-13 288 0,-9 13 64 0,9-13 16 0,0 0-896 0,0 0-176 16,0 0-48-16,0 0 0 0,0 0-1040 0,0 0-224 15,56-31-32-15,-56 31-16 16,33-35-880-16,-33 35-192 0,39-45-16 0,-17 19-16 16,-3 0 352-16,6-2 64 0,-2-3 0 0,3-3 16 0,-4 3 816 0,4 1 256 15,-3 3 0-15,-23 27-160 0,40-39 480 0,-40 39 112 16,0 0 16-16,0 0 0 0,0 0 336 0,0 0 80 15,0 0 16-15,0 0 0 0,0 0 496 0,30 60 96 16,-34-41 32 0,-1 7 0-16,0-4-656 0,-4 8-128 15,2-2-16-15,0-2-16 0,4 4-688 0,-4-4-224 0,2-2 0 0,1-3-8768 16,2 2-1760 0</inkml:trace>
  <inkml:trace contextRef="#ctx0" brushRef="#br0" timeOffset="78659.63">13501 15704 35935 0,'-22'5'1600'0,"8"-2"320"0,0 2-1536 0,5-1-384 0,2-1 0 0,5 3 0 0,-5-1 736 0,-3 4 80 16,-4 8 16-16,-4 6 0 0,-6 10-560 0,5 0-96 15,-4 2-32-15,6-4 0 0,-1 7-400 0,4-6-64 16,6-1-32-16,-1-1 0 16,2-4-208-16,5-2-32 0,2 1-16 0,0-25 0 0,0 43 304 0,0-43 64 15,0 0 16-15,19 49 0 0,-19-49 224 0,0 0-176 16,0 0 176-16,0 0-160 0,67 33 0 0,-67-33 0 16,0 0 0-16,55-26 0 0,-55 26-112 0,49-38-32 15,-49 38 0-15,51-56 0 16,-23 26-304-16,3-3-64 0,0-2-16 0,1 0 0 15,-3 1-592-15,-1-1-112 0,2 3-16 0,-6 1-16 16,1 0 304-16,-8 1 64 0,-17 30 16 0,31-42 0 0,-31 42 656 0,14-29 128 0,-14 29 16 0,0 0 16 16,0 0 1152-16,0 0 224 0,0 0 64 0,-8 22 0 15,2 1 416-15,-6 1 96 0,4 4 0 0,-3 4 16 16,2 2-720-16,-3 6-128 0,0 9-48 0,2 3 0 16,-6 4-592-16,2 9-112 0,0 4-16 0,0 6-128 15,-3 0 192-15,1 0-64 0,0-9 0 0,-1 0-128 16,-4-10 288-16,-2-2-48 0,1-5-16 0,-10-4 0 15,6-3-224-15,-7-7-160 0,0-2 32 0,-2-7 0 16,0 0-176-16,4-5-16 0,-8-2-16 0,6-5 0 16,4-2 528-16,-3-3 96 0,1-4 32 0,5-1 0 15,1-8 128-15,6-1 48 0,5-4 0 0,6-1 0 0,4-8-48 16,4-6-16-16,5 1 0 0,8-8 0 0,4-4-432 0,6-1 0 16,6-3 0-16,3-1 0 0,-1 2 0 0,7-7 0 15,4-4-192-15,5-3 192 0,2 3-192 0,0-3 192 16,0 1-160-16,-6-1 160 15,2 3-672-15,-4-3-32 0,-3 7-16 0,-3-2 0 16,-7 3-1456-16,-6 4-272 0</inkml:trace>
  <inkml:trace contextRef="#ctx0" brushRef="#br0" timeOffset="78832.7">12039 15467 41471 0,'-38'1'1840'0,"15"-2"368"0,9-1-1760 0,5-2-448 0,9 4 0 0,0 0 0 32,0 0-752-32,18-26-224 0</inkml:trace>
  <inkml:trace contextRef="#ctx0" brushRef="#br0" timeOffset="85022.54">15066 15752 11967 0,'-9'-1'1072'0,"1"-1"-864"0,4 2-208 0,2 0 0 16,2-2 768-16,-3 2 96 0,-2-3 32 0,-8-1 0 16,0-1-624-1,-5-4-112-15,1 4-32 0,-1 1 0 0,4-1-128 0,-3 2 0 0,-2-2-160 16,1 5 160-16,-1 0 0 0,-4 0 240 0,4 3-32 0,-3-1 0 16,4 1 1072-16,-3 2 192 0,2 2 64 0,-2 0 0 0,4 0-32 0,-2 2 0 15,1 2 0-15,1-1 0 0,-1 0-592 0,1 4-112 16,1 2-32-16,2 0 0 0,4 1-144 0,1 4-48 15,2 0 0-15,5 2 0 16,2-1 192-16,0-22 48 0,6 52 0 0,-6-52 0 16,17 53-96-16,-17-53-16 0,28 55 0 0,-28-55 0 0,35 53-208 0,-35-53-48 15,52 55-16-15,-52-55 0 0,65 54-288 0,-65-54-144 16,76 53 160-16,-76-53-160 0,84 36 0 0,-84-36 0 16,89 26 0-16,-89-26 0 15,87 9-704-15,-87-9-96 0,80-3-16 0,-80 3 0 16,73-23-1904-16,-73 23-384 0,72-26-80 0,-72 26-9664 0</inkml:trace>
  <inkml:trace contextRef="#ctx0" brushRef="#br0" timeOffset="85454.77">15882 15963 6047 0,'-14'0'128'0,"3"-3"16"0,1 3 16 0,3-2 32 0,1 2-192 0,1-2 0 0,0 2 0 0,-7-5 0 16,-7 3 1808-16,-2-5 336 0,-5 2 64 0,3 0 16 0,0 1-400 0,2-1-80 16,7 2-16-16,-3-1 0 0,3 4-704 0,2 0-160 15,-2 0-32-15,2 4 0 16,0 1-464-16,1 2-112 16,-1 3 0-16,1-1-16 0,3 5 144 0,-1-2 16 15,-3 5 16-15,1 4 0 0,-1-2 480 0,3 4 112 16,1 0 16-16,-1 1 0 0,0 2 144 0,6 0 48 15,3-1 0-15,2 1 0 0,3 0-208 0,-5-26-48 16,19 47 0-16,-19-47 0 0,0 0-416 0,52 54-96 16,-52-54 0-16,0 0-16 0,75 37-432 0,-75-37 128 15,0 0-128-15,89 12 0 0,-89-12 0 0,0 0 0 16,92-11 0-16,-92 11 0 0,54-26 0 0,-54 26 0 0,42-31 0 0,-42 31 0 16,32-33 0-16,-24 14 0 0,3-2 128 0,-2-2-128 15,-6-3 0-15,0 0 0 0,-3 0 0 0,-3-6 0 16,0 6 0-16,-4-5 0 0,-2 5 0 0,-2 0 0 15,-3 0-208-15,0 1-80 0,-5 4-16 0,-5 4 0 32,1 5-400-32,-8 3-96 0,0 4-16 0,-3 3 0 15,7 2-80-15,-5 2 0 0,6 3-16 0,3-2 0 0,6 6-608 16,0 0-112-16,8 0-32 0,0-4-10688 0</inkml:trace>
  <inkml:trace contextRef="#ctx0" brushRef="#br0" timeOffset="85958.38">16399 15853 22111 0,'-3'4'1968'0,"1"-2"-1584"16,2-2-384-16,0 0 0 0,0 0 1424 0,0 0 208 15,0 0 32-15,0 0 16 0,0 0-848 0,29 50-192 16,-29-50-16-16,11 42-16 0,-11-42-608 0,3 52 0 15,-3-21 0-15,-5 1 0 0,-2 10-160 0,-3-1 160 16,-6 12-192-16,-1 2 192 0,-3 5 320 0,-6 4 160 16,0 4 32-16,-5-4 16 0,-1 1 304 0,1-4 48 15,-2 0 16-15,5-4 0 0,-1-3-528 0,2-5-112 16,3-5 0-16,3-6-16 0,-2-3-240 0,-1-7 0 0,5-2 0 0,-2-5 0 16,4-4 0-16,1-6 0 0,4-5 0 0,-1-4 0 15,8-4 0-15,0-4-160 0,5-3 160 0,5-9-192 16,4-4-32-16,1-6-16 0,8-5 0 0,6-2 0 31,-1-5-160-31,6-2-48 0,5-7 0 0,4-6 0 16,4-3 0-16,8-5-16 0,8-10 0 0,1-3 0 0,7-6 336 0,4 0 128 0,1 0 0 0,-6 11-144 15,-4 6-48-15,-7 9 0 0,-2 9 0 0,-7 13 0 0,-4 6 192 16,-41 28 0-16,64-33 0 0,-64 33-128 0,0 0 336 0,64-14 80 16,-64 14 16-16,0 0 0 0,0 0 384 0,0 0 80 15,65 43 0-15,-65-43 16 0,0 0-144 0,12 49-48 16,-12-49 0-16,-2 40 0 0,-5-14 0 0,-1 0 0 15,-4 2 0-15,-6 2 0 0,-1-1-176 0,-2-1-32 16,-7 4-16-16,0-3 0 0,0-1-368 0,-1-5 144 16,1-2-144-16,2-7 0 0,0 1 0 0,3-6 0 15,2-4-240-15,4-3 80 16,3-4-1376-16,3-7-288 0,3 1-48 0,4-10-13744 0</inkml:trace>
  <inkml:trace contextRef="#ctx0" brushRef="#br0" timeOffset="86603.71">17567 15853 10127 0,'-13'6'896'0,"5"-3"-704"16,4-3-192-16,4 4 0 0,0-4 1632 0,-2 1 288 16,-3 3 64-16,-5-1 16 0,-1 2-1168 0,3 1-224 15,-1 1-48-15,0-2-16 0,4 0-736 0,1 0-128 16,-1 4-48-16,2 0 0 0,-1-1 368 0,3 5 160 16,-5-3-16-16,5 2 0 0,1-12 1568 15,0 26 304-15,0-26 64 0,0 32 16 0,0-32 80 0,7 40 32 16,-7-40 0-16,12 47 0 0,-12-47-736 0,19 54-128 15,-19-54-48-15,28 63 0 0,-28-63-640 0,38 55-128 16,-38-55-16-16,47 46-16 0,-47-46-320 0,0 0-176 16,89 52 192-16,-89-52-192 0,66 21 0 0,-66-21 0 15,66 5 0-15,-66-5 0 0,61-9 0 0,-61 9 0 0,51-22 0 0,-51 22 0 16,44-35 0-16,-22 14 0 0,-22 21 0 0,44-45 0 16,-25 18 0-16,5-2 0 0,-1-3 0 0,-2-1 0 15,-2 4 0-15,2-1 0 0,-4 2 0 0,-1 0 0 16,-4 2 0-16,1 5 0 0,-8 4-192 0,-2 7 192 15,-1 3 0-15,-4 3 0 0,2 2-128 0,-7 6 128 16,0 3 0-16,-1 3 0 0,-1 6 0 0,-2 8 0 16,1 4 144-16,-4 4 32 0,0 9 0 0,2 1 0 15,-4 10-32-15,1 6 0 0,-3 5 0 0,-6 3 0 16,-1 7-16-16,-1-2 0 0,0 1 0 0,0-3 0 0,-2-6 64 16,2-11 0-16,0-3 0 0,-6-5 0 0,-3-1-192 0,-5-6 160 15,-3 3-160-15,-6-7 160 0,-1-5 0 0,-4-2 0 16,-1-5 0-16,3-5 0 15,-2-4-160-15,2-5 160 0,3-6-160 0,6-2 160 0,4-6-160 0,6-7 0 16,9-7 0-16,10-2 0 0,10-6-160 0,16-8 160 16,15-3 0-16,16-5-144 0,15-8 144 0,20-4 0 15,28-4 0-15,27 0-128 0,22 4 128 0,12-1 0 16,7 9 0-16,18 6 0 0,12 6 0 0,-11 2 0 16,-11 1 0-16,-10-7-12880 15,-4 7-2544-15</inkml:trace>
  <inkml:trace contextRef="#ctx0" brushRef="#br0" timeOffset="109563.62">25157 15580 11055 0,'4'0'976'0,"-1"0"-784"0,-1 0-192 0,-2 0 0 15,0 0 768-15,2-4 96 0,0 4 32 0,1 0 0 16,-1 0 16-16,-1 0 16 15,1 4 0-15,-2-4 0 0,-2 3 224 0,-1-1 32 0,3-2 16 0,-3 4 0 16,1-4 144-16,0-4 48 0,0 4 0 0,4-5 0 16,-2 0-544-16,0-2-96 0,2-2-32 0,-4-5 0 15,0 4-528-15,2-3-192 0,-3 1 0 0,1-2 144 16,-1 2-144-16,-3-2 0 0,3 5 0 0,-6-1 0 16,0-2 0-16,1 3 0 0,-6 4 0 0,2-2 0 0,-1 2 0 0,-2 5 0 15,-3 0 0-15,1 0 0 0,-1 0 0 0,-2 3 0 16,0 2 0-16,5-1 0 15,1 1 0-15,2 0 0 0,1-1 0 0,6 1 0 0,-4 4-128 0,6-1 128 16,-1 1 0-16,2 5 0 0,-1-2-176 0,1 6 48 16,-1 3 0-16,3 1 0 0,0 1 128 0,0 6 0 15,0 5-144-15,-4 0 144 0,2 6 144 16,1 4 112-16,-1 1 0 0,2 2 16 16,0 0 192-16,-3 4 48 0,1-2 0 0,0-1 0 0,0 3-16 0,2-6 0 15,2 4 0-15,0-4 0 0,0-1-192 0,1-6-48 16,-1-1 0-16,1-4 0 0,2-2-256 0,-1 0 0 15,1-3 0-15,-1-3 0 32,-1-6-608-32,-1 2-80 0,1-7-16 0,-3-2 0 15,0-3-1408-15,4-4-272 0,-4 0-64 0,0-5-9200 0</inkml:trace>
  <inkml:trace contextRef="#ctx0" brushRef="#br0" timeOffset="109768.43">24535 16249 6447 0,'-7'-9'272'16,"4"2"80"-16,3 2-352 0,0 1 0 0,2 3 0 0,1 1 0 0,0 0 1376 0,6-2 208 15,0 0 32-15,8-1 16 0,6 1 64 0,3-2 16 16,2 4 0-16,-28 0 0 0,0 0-688 0,101-3-144 16,-101 3-32-16,0 0 0 0,112-5-192 15,-112 5-32-15,0 0-16 0,125-9 0 0,-125 9-160 0,0 0-48 16,124-14 0-16,-124 14 0 0,92-17-560 0,-92 17-112 15,94-18-32-15,-94 18-10576 16</inkml:trace>
  <inkml:trace contextRef="#ctx0" brushRef="#br0" timeOffset="110129.36">26440 15421 8287 0,'-14'6'368'0,"0"-6"80"0,5 3-448 0,2-3 0 0,4 0 0 0,1 0 0 15,-3 4 272-15,-2-3-16 0,-4 3-16 0,-6 5 0 16,0 4-112-16,-4 3-128 0,1 7 176 0,3 3-176 0,-4 2 768 0,2 10 64 16,2 2 0-16,-1 5 0 0,1 4 1376 0,3 7 288 15,2 1 48-15,-1-3 16 0,8-1-496 0,0-5-80 16,7 5-32-16,5-8 0 0,1-2-1120 0,6-2-208 16,-2-7-48-16,6-2-16 0,1-1-752 0,2-1-160 15,2-4-32-15,-2-4 0 16,3 1-1664-16,0-5-320 0,2-1-80 0,2-5-8144 15</inkml:trace>
  <inkml:trace contextRef="#ctx0" brushRef="#br0" timeOffset="110522.67">27231 15609 17503 0,'-16'11'768'0,"1"-2"176"0,4-4-752 0,-1 2-192 0,7-5 0 0,-2 1 0 15,-2 2 1408-15,-5 2 256 0,-9 4 64 0,-6 6 0 16,-3 1-704-16,5-1-144 0,-3-3-32 0,7 0 0 0,2 3-720 0,4-5-128 16,1 2 0-16,4 0 0 15,2-1-208-15,1 0 32 0,0-4 16 0,7 0 0 16,2 0 160-16,4-2 0 0,5-2 0 0,-1-2 0 0,5-1 208 0,1 3-16 15,3-3-16-15,0 0 0 0,3 1-176 0,0 1 0 16,1 1 144-16,2 0-144 0,0 2 0 0,-4 0 0 16,5 2 0-16,-5-1 0 0,-1 5 0 0,-2-1 0 15,-3 2 128-15,-7 0-128 0,-3 3 512 0,-1 2 48 16,-4 6 0-16,-7-3 0 16,1 8 400-16,-6-6 96 0,2 6 16 0,-6-2 0 0,1 1-240 0,-1-1-32 15,1-3-16-15,-1-3 0 0,5-3-400 0,-1-6-64 16,5 1-32-16,0-7 0 15,0-6-1008-15,4-1-208 0,2-5-32 0,-2-5-9360 0,5-6-1872 16</inkml:trace>
  <inkml:trace contextRef="#ctx0" brushRef="#br0" timeOffset="110789.4">27529 15387 4607 0,'10'-6'192'0,"-3"1"64"0,-1 2-256 0,-3-1 0 0,-3 4 0 0,2 0 0 16,-2 4 1888-16,3-1 336 16,-3 4 64-16,0 2 16 0,0 3 336 0,-3 4 80 0,-2 3 16 0,-1 2 0 15,-2 1-496-15,2 1-80 0,3 3-32 0,-2 0 0 0,5 0-656 0,1 2-144 16,3-2-32-16,1 4 0 16,4-2-576-16,-4 7-112 0,2 0-32 0,-2-4 0 0,1 5-416 0,-3-1-160 15,1 4 0-15,1-5 144 0,-3-2-144 16,1-1 0-16,0 4 0 0,-1-4 0 0,2 1-384 15,-1-3-16-15,-1-1 0 0,-2-2 0 16,2 0-768-16,-2-3-160 0,0-6-16 0,-2 1-16 16,0-6-1136-16,2-3-208 0</inkml:trace>
  <inkml:trace contextRef="#ctx0" brushRef="#br0" timeOffset="111308.64">27473 15747 18431 0,'-14'18'816'0,"6"-8"160"0,2 2-784 0,-1-3-192 0,7-4 0 0,0 2 0 15,0-2 2112-15,0 6 368 0,0 1 80 0,4 9 0 16,5-6-992-16,3-2-208 0,2-6-32 0,5-6-16 16,2-1-1312-16,5-5-144 0,0-2-96 0,0-2-16 31,-26 9-416-31,0 0-96 0,0 0 0 0,115-50-16 15,-115 50 80-15,0 0 0 0,0 0 16 0,107-52 0 0,-85 41 0 16,-1-1 0-16,0 0 0 0,-2 3 0 0,-1 0 224 0,-4 4 32 0,-1 2 16 0,0 3 0 0,-5 0 160 16,-2 3 48-16,1 6 0 0,-7 0 0 15,1 5 208-15,-2 1 0 0,1 4 0 0,-4 2 0 0,-1 2 0 0,1 0 0 16,4-1 0-16,-3 4 0 0,3-3 0 0,3 3 0 16,-3-3 0-16,4-2 160 0,-2-4-16 0,1 2 0 15,2 0 0-15,1-3 0 0,1-4 240 0,-4 2 64 16,2-5 0-16,-3 0 0 0,5-1-192 0,-4-2-16 15,3-3-16-15,-1 2 0 0,-2-5-224 0,-3 0 0 16,6 0 0-16,-6-5 0 0,0 2 0 0,0-4 128 16,0 0-128-16,-4-2 0 0,2 0 0 0,2-5 0 15,0 2 0-15,-3-2 0 0,3 0 0 0,0-1 0 0,0-5 0 16,0 3 0-16,0 0 0 0,3-6 0 0,3 2 0 0,-1-2 0 16,7 2 0-16,-2-3 0 15,6 1 176-15,2-1-176 0,-1 1 560 0,0 4 0 0,3 2 0 0,-3 1 0 16,-5 7-176-16,2 1-16 15,-5 3-16-15,-4 1 0 0,2-1-32 0,-2 5 0 0,1-2 0 0,-1 0 0 16,2-3-320-16,-2 0 128 0,4 0-128 0,-1-4 0 31,6-3-640-31,0 0-208 0,2-2-48 0,3 1-11328 0</inkml:trace>
  <inkml:trace contextRef="#ctx0" brushRef="#br0" timeOffset="111513.49">28540 15589 16575 0,'-13'26'736'0,"5"-9"160"0,3 1-720 0,-1-8-176 16,6-1 0-16,0-1 0 0,0 1 1280 0,-3 5 240 31,1 12 32-31,-1 7 16 0,3 4-672 0,0 1-128 0,0-1-16 0,0-6-16 0,0-1-432 0,0-4-96 16,1-2-16-16,1-3 0 0,3 2-192 0,-5-1 0 16,2-1 0-16,2 0 0 0,-1-2 0 0,-1-1-160 15,1-4 0-15,1 0 0 16,1-4-1040-16,-2-3-208 0</inkml:trace>
  <inkml:trace contextRef="#ctx0" brushRef="#br0" timeOffset="111923.5">28949 15623 19343 0,'-9'9'1728'16,"6"-4"-1392"-16,0 1-336 0,3-3 0 15,3 2 2000-15,-3-1 336 0,-3 8 64 0,1 5 16 16,-5 8-1328-16,2 1-272 0,-1 7-48 0,1-5-16 16,2 3-1968-16,-3 1-384 0,-1 2-64 0,2 1-32 15,-4 0 240-15,4 0 48 0,-2-2 16 0,2-3 0 0,0 1 1008 0,1-5 192 16,-1-3 32 0,2 1 16-16,1-6 144 0,-2-3 0 0,4-3 128 0,-5-1-128 0,3-8 0 0,1 1 0 15,1-8 0-15,0-1 0 0,3-7 0 0,2-2-128 16,1-3 128-16,2-4-192 0,5-4-144 0,0-4-48 15,0-3 0-15,2-3 0 0,3 1 128 0,-1-1 0 32,-1-5 16-32,0 0 0 0,1 0 240 0,-1-6 0 15,-1-1 0-15,3-1 0 0,-1 4 1280 0,1 2 192 0,3 0 32 0,-2 9 16 16,2 4 112-16,-4 8 32 0,-3 5 0 0,-2 7 0 16,-3 8-992-16,0 2-192 0,-6 8-32 0,2 2-16 15,-5 9-48-15,0 0 0 0,-3 9 0 0,-1-1 0 16,3 7 128-16,-5 0 32 0,3 5 0 0,-1 3 0 15,1 3-544-15,1 1-304 0,-1-4 48 0,3-3 0 32,0 0-1344-32,3-5-256 0,2-3-48 0,4-10-10512 0</inkml:trace>
  <inkml:trace contextRef="#ctx0" brushRef="#br0" timeOffset="112507">29644 15510 31327 0,'-15'0'1392'0,"3"0"272"0,3 0-1328 0,4-2-336 16,1 2 0-16,2 0 0 0,-1 0 1008 0,-4 0 128 15,-3 0 16-15,-4 2 16 16,-11 7-1344-16,3 0-272 0,-1 8-48 0,0 4-16 16,-3 2-544-16,3 8-112 0,-1 0-32 0,1 4 0 0,4 5 720 0,4-1 144 15,4 1 16-15,-1-4 16 0,7-1 304 0,5 0 0 16,0-9 0-16,3 0 0 0,8-7 0 0,1-1 0 15,2-3 0-15,3-4 0 16,4-3-640-16,2-4-32 0,-1-2 0 0,6-4 0 16,2-3-672-16,0-4-128 0,-30 9-16 0,0 0-16 15,0 0 352-15,108-73 64 0,-84 50 0 0,-1-6 16 16,-1-3 416-16,-4 1 80 0,1-4 0 0,-3 0 16 0,-3-1 256 0,0 1 48 0,-3 0 16 0,-1-2 0 16,3 3 608-16,-3 6 112 0,-4-2 32 0,-2 4 0 15,3 3 896-15,-6 8 192 0,0 4 48 0,0 6 0 16,-6 7-320-16,-2 5-64 0,-1 7-16 0,0 5 0 15,-3 5-32-15,2 9-16 0,-3 6 0 0,-4 6 0 16,0 7-368-16,3 13-80 0,-4 6-16 0,-1 4 0 0,2 5-304 16,1 4-64-16,6 3-16 0,-3-4 0 0,8-3 256 0,0-5 48 15,3-3 16-15,2-6 0 0,2-10-352 0,-4-8-80 16,0-4-16-16,-6-6 0 16,-1-3-1360-16,-3-2-272 15,-2-5-48-15,0-2-16 0,0-5 128 0,2-3 0 16,3-5 16-16,0-4 0 0,1-4 1456 0,2-5 272 0,3-3 64 0,-1-6 16 0,4 0 16 0,0-6 0 15,0-6 0-15,4-5 0 0,-1 0-368 0,3-9-128 16,2-5 0-16,1-12 144 0,8-11 64 0,1-7 16 16,8-10 0-16,2-4 0 0,3 1 352 0,2-1 64 15,4 8 0-15,0 2 16 0,1 8-192 0,-3 9-32 16,-35 57-16-16,62-89 0 0,-62 89-416 0,54-68-224 0,-33 38 32 0,0 4 0 31,-2 0-208-31,-3 5-48 0,0-1 0 0,0-1 0 16,-6 0-768-16,-3-3-144 0,-2 5-48 0,-5-3-12000 0</inkml:trace>
  <inkml:trace contextRef="#ctx0" brushRef="#br0" timeOffset="112695.83">28899 15129 23951 0,'-42'5'2128'0,"10"-3"-1696"15,12-2-432-15,6-2 0 0,10-1 2368 0,4 1 400 16,0-5 80-16,-5-2 16 0,1-5-1536 0,4-7-304 16,6-7-64-16,6-1-16 15,2-3-4000-15,8 1-784 0,-22 31-176 0,0 0-16 0</inkml:trace>
  <inkml:trace contextRef="#ctx0" brushRef="#br0" timeOffset="113278.34">31187 15059 20271 0,'-13'5'1792'0,"8"-5"-1424"15,2-1-368-15,6-3 0 0,-3 1 1856 0,2-1 320 16,-2-3 48-16,0-3 16 0,0-6-912 0,0-5-176 15,3 0-48-15,-4-1 0 0,-1 4-272 0,0 1-64 16,-3 3-16-16,-7 0 0 16,0 9-1776-16,-6 1-368 0,-1 4-64 0,-4 5-16 0,-3 2 1248 0,-5 4 224 15,-4 6 0-15,-3 1 144 16,1 4 304-16,2 3 64 0,-1-1 16 0,6 0 0 0,4-1-64 0,7-4-16 16,7-1 0-16,6-1 0 0,3-1-320 0,8-6-128 15,4 2 0-15,6-3 0 16,8 0-672-16,3 0-224 0,6-1-64 0,2 3 0 15,3 1-80-15,1-2-32 0,2 6 0 0,-5 0 0 16,2 1 272-16,-2 1 48 0,0 6 16 0,-4 2 0 16,0-2 192-16,1 6 32 0,-3 0 16 0,-3-2 0 0,-6-6 496 0,-8 4-144 0,-3 2 144 15,-6-2 0-15,-5 0 576 0,-3 1 192 0,-4-1 32 0,-1-4 16 16,-2 3 784-16,-2-3 144 0,-2-3 48 0,-3 4 0 16,-2-4-512-16,-3 0-112 0,-1-5-16 0,-1 2 0 15,2-5-592-15,-2 1-128 0,5-7-32 0,-2 0 0 16,0-1-400-16,6-4 0 0,-4-4 0 0,4-1-176 15,3-4-1584-15,1 1-320 16,3-5-64-16,1-2-11904 0</inkml:trace>
  <inkml:trace contextRef="#ctx0" brushRef="#br0" timeOffset="113671.93">31945 14463 16063 0,'-21'2'352'0,"3"2"80"0,6-4 16 0,3-4 0 0,8 4-448 0,1-2 0 0,-4-1 0 0,-1-1 0 31,-2-4-320-31,0 3-160 0,-5-4-32 0,7 0 0 0,-2 7-2192 0,5 2-448 0,-3 2-96 0,3 7-16 16,4 0 2960-16,-1-1 592 0,5 6 112 0,1 4 32 16,1-3 2864-16,6 3 576 0,4-3 112 0,-1 3 32 15,2-1-800-15,4 1-144 16,5 3-48-16,0 3 0 0,1 0-1744 0,3 2-368 0,1 6-64 0,0-1-16 0,-2 9-656 0,1 0-176 31,-4 7 0-31,-2 6 0 0,-2 2 0 0,-8 6-256 0,-4 5 64 0,-5 1 16 16,-7-6-336-16,-9 1-80 0,-3-1-16 0,-9 2 0 0,-5-2 416 0,-2-4 192 15,-7 1-192-15,4-1 192 0,-1-8-368 0,-2 2 48 16,4-6 16-16,2 0-12368 16</inkml:trace>
  <inkml:trace contextRef="#ctx0" brushRef="#br0" timeOffset="114647.53">29585 13918 8287 0,'-8'7'736'0,"-1"-5"-592"0,0 3-144 0,4-3 0 16,5-2 1536-16,-4 0 288 0,4-2 48 0,-5 4 16 16,-4-2 48-16,1 0 16 0,-1 0 0 0,0-2 0 15,4 0-1472-15,-2-1-288 0,2-1-64 0,-4 3-128 16,4-3 0-16,0-1 0 0,1 2 0 0,-1 1 0 15,2-5 208-15,-1 7-64 16,1-2-16-16,-3-1 0 0,1 3 448 0,-2 0 96 0,0 0 16 0,-2 0 0 16,1 5-112-16,-6-2 0 0,3 6-16 0,1-4 0 15,-4 7-160-15,2-1-16 0,3 1-16 0,-3 2 0 16,5 3-192-16,3-1-48 0,1 3 0 0,1-1 0 16,7 4-128-16,-1 1 0 0,6-2 144 0,8-4-144 0,-1-3 176 0,4 0-48 15,7-3 0-15,2-4 0 0,-30-7-320 0,0 0-80 16,108 3-16-16,-108-3 0 15,0 0-1632-15,113-23-336 0,-113 23-64 0,0 0-8176 16</inkml:trace>
  <inkml:trace contextRef="#ctx0" brushRef="#br0" timeOffset="114980.86">29934 14005 1839 0,'12'-26'0'0,"-7"18"160"0,-3 4-160 0,-2 2 0 16,0 2 0-16,2-3 0 0,3-6 304 0,-2-3 16 16,4-7 16-16,0-2 0 0,-1 3 48 0,-3 3 16 0,-3 3 0 0,-3 6 0 15,3 3 240-15,-6 8 32 0,-1 4 16 0,-1 5 0 16,1 3 592-16,-4 1 112 0,2 6 16 0,-1-1 16 15,1 3 976-15,1 0 192 16,-1-2 32-16,0-3 16 0,4-2-304 0,1-3-64 0,1-2-16 0,3 0 0 16,2-5-1248-16,3-1-256 0,-2-3-48 0,4-3-16 15,0 0-464-15,4-2-96 0,1-2 0 0,-2-5-128 16,6 2 0-16,-4-4 0 0,4-3 0 0,0-2 0 16,-1 2 0-16,1-4 0 0,-2-1 0 0,-2-1 0 15,2 3 0-15,-3-3 0 0,-1-1 0 0,-5 5 0 16,1-1 0-16,-3 1 0 0,-1 0 0 0,-2 2 0 15,-2-2 0-15,-1 5 0 0,-3 0 0 0,-1 1 0 0,0 4 0 16,-3 2 0-16,-1 2 0 0,3 6 0 0,-4 0 0 16,1 5 0-16,-1 1 0 0,1-1 0 0,4 1 0 0,2-2-256 15,5-1 80-15,0-6 16 16,5 4-768-16,4-5-160 0,5-2-16 0,4-2-16 16,6-5-1328-16,4 2-272 0,-28 5-48 0,0 0-6832 15</inkml:trace>
  <inkml:trace contextRef="#ctx0" brushRef="#br0" timeOffset="115426.02">30490 13758 10127 0,'1'2'448'0,"1"1"96"0,-2 2-544 0,-2 2 0 0,1-1 0 0,-3-1 0 0,1 2 1744 0,-3 7 240 15,-4 5 64-15,-2 12 0 0,0 4 256 0,1 0 48 16,-3 0 16-16,5 1 0 0,1-1-1104 0,-1 0-224 16,0 0-32-16,1 1-16 0,-1 3-352 0,0 1-80 15,0 0-16-15,-3 0 0 0,4 0-80 0,-3-2-16 16,2 2 0-16,1 0 0 0,-1-5-288 0,-3-3-160 15,3-1 160-15,4-7-160 0,-4-1 0 0,0-4 0 16,1-3 0-16,2-4-160 16,0-1-512-16,0-6-96 0,3-2-32 0,1-6 0 15,2 3-112-15,0-5-32 0,4-4 0 0,1-3 0 16,3-4 112-16,1-5 0 0,5 0 16 0,-2-5 0 16,2-5-16-16,4-1-16 0,-4-3 0 0,0-1 0 0,-2-4 560 0,0-4 112 0,2 1 32 0,-2-10 0 15,2-1 736-15,0-1 160 0,0-8 16 0,2 2 16 16,3 2 320-16,-2-4 64 0,1-1 16 0,-1 11 0 15,-3 8 480-15,-2 7 80 0,4 3 32 0,-6 7 0 16,-1 7-1264-16,-2 4-256 0,0 1-64 0,-2 4 0 16,4 3-192-16,-4 1 144 0,4 4-144 0,0-1 128 31,3 3-896-31,-2 0-176 0,2 4-32 0,1 0-16 0,1 3 592 0,-6 2 112 0,1 4 32 0,-4-3 0 31,-1 8-912-31,-4-2-176 0,-6 3-48 0,0 2 0 0,-3 2-96 0,-5 2-32 0,0 7 0 0,-7-3 0 16,2 0 1024-16,-2 0 208 0,-2 1 32 0,-3 0 16 0,0 2 896 15,-2-6 176-15,4-3 48 0,1 0 0 0,6-5-80 0,4-4-16 16,5-7 0-16,6-1 0 0,2-4-784 0,3-6-384 16,6-2 48-16,5-6-10416 15</inkml:trace>
  <inkml:trace contextRef="#ctx0" brushRef="#br0" timeOffset="115930.68">31025 13608 11055 0,'0'9'480'0,"0"-4"112"0,0 0-464 0,-2-1-128 0,2 1 0 16,0-1 0-16,0 4 1152 0,0 3 224 15,0 6 32-15,-4 4 16 0,4 7-400 0,-3-2-64 0,1-2-32 16,-1-1 0-16,-3-2-128 0,3-2-32 16,3 0 0-16,-2-6 0 0,7-5 96 0,-3 1 16 0,5-4 0 0,-2-5 0 15,4 0-160-15,2 0-16 0,1-5-16 0,0 0 0 16,2-4-128-16,3 0-32 0,1-3 0 0,-1 2 0 15,2-3 0-15,2-4 0 0,2 5 0 0,0-2 0 16,-3 0-224-16,0-3-48 16,4-1-16-16,-1-3 0 0,-1-1-240 0,-1-1 0 0,2 4 0 0,-4-6 0 15,0 6-192-15,0-2-16 0,-1 2-16 0,-6-2 0 32,2 2-304-32,-5 2-64 0,-1 1-16 0,-2 2 0 0,-3 5 368 0,-1 6 80 0,-2 1 16 0,-2 4 0 15,-5 5 336-15,-2 3 64 0,1 3 0 0,-3 7 16 0,-3 0 560 0,2 6 96 16,-2 5 32-16,-2 0 0 0,3 8-304 0,-1 4-48 15,0 8-16-15,-4 6 0 0,4 4-432 0,2 9-160 16,-2 7 0-16,5-3 144 0,-3-4-144 0,4-4 0 16,2-8 0-16,-2-4 0 0,-1-11 0 0,2 1 0 15,0-9 0-15,-2-4 0 16,1-8-688-16,-1-2-208 0,0-9-64 0,-3-5 0 16,1-4-624-16,1-3-128 0,3-3-16 0,-2-8-16 0,1-3 1104 0,4-8 208 0,4-3 48 15,4-10 16-15,1 1 1104 0,4-8 224 0,1-5 32 0,6 5 16 16,-2 0-512-16,8-7-112 0,8-8 0 0,5-1-16 31,5-2-688-31,5-3-128 0,11 5-16 0,3 6-16 16,-59 52-1056-16,127-89-192 0,-127 89-64 0,119-69-8848 0</inkml:trace>
  <inkml:trace contextRef="#ctx1" brushRef="#br0">13156 18548 0,'0'0'0,"0"0"15,0 0-15,0 0 0,0 0 32,0 0-32</inkml:trace>
  <inkml:trace contextRef="#ctx0" brushRef="#br0" timeOffset="144626.73">4773 7101 3679 0,'-6'0'320'0,"3"0"-320"15,3 4 0-15,0-4 0 0,0 0 688 0,-4 1 64 16,-1 1 16-16,0 0 0 0,1-2-80 0,-1 3-16 15,2-3 0-15,-3 0 0 0,3-3-480 0,3 3-192 16,-3 0 128-16,3 0-128 0,-2-2 544 0,2 2 32 16,0-2 0-16,-4 2 0 0,4 0 560 0,0 0 112 15,0 0 32-15,0 0 0 0,0 0-96 0,0 0-16 16,0 0 0-16,0 2 0 0,4 0-496 0,-4-2-96 0,2 3-32 0,1 1 0 16,-3-2-112-16,0 3-32 0,3-2 0 0,-3 1 0 15,2-3-48-15,2 6-16 0,-4-5 0 16,3 5 0-16,-1-2-96 0,1 1-32 0,-3 2 0 0,2 1 0 15,0 7 32-15,-2-1 0 0,0 6 0 0,0 2 0 16,-2 3-64-16,0 2-16 0,2 2 0 0,-3 1 0 16,1 0 16-16,2 2 0 0,-3 4 0 0,3-2 0 15,0-4 16-15,0 0 16 0,3 3 0 0,2-7 0 16,-1 1-48-16,1-3-16 0,4-3 0 0,0-4 0 16,-4 1-144-16,4-3 0 0,-6-6 0 0,2-1 0 15,0-2-976 1,-1-6-80-16,1 3-16 0,0-8 0 0,2 3-1216 0,-1-6-240 0</inkml:trace>
  <inkml:trace contextRef="#ctx0" brushRef="#br0" timeOffset="145082.64">5025 7150 4607 0,'-2'0'400'0,"2"3"-400"0,0-3 0 0,2 4 0 16,-2-4 1120-16,4 2 144 0,-4 1 16 0,0 1 16 16,0 3-192-16,1-4-32 0,-1 6-16 0,0-1 0 15,0-1-160-15,0 0-48 0,0 0 0 0,0 2 0 16,0 0 16-16,2-1 0 0,-2 3 0 0,2-2 0 0,-2 5 96 0,3 1 0 16,-3 1 16-16,2 1 0 0,0 4 48 0,0-3 0 15,1 10 0-15,-3-4 0 0,4 4-368 0,-3 1-64 16,3 3-16-16,-2 3 0 15,1 1-320-15,1-1-80 0,-4 0-16 0,0-4 0 0,0 1-160 0,0 2 0 16,0-2 0-16,0-1 0 0,1-1-144 0,-1-4-16 16,0 0 0-16,4-7 0 15,-1-2-1152-15,3-4-224 0,-1-5-64 0,3-4-9440 0</inkml:trace>
  <inkml:trace contextRef="#ctx0" brushRef="#br0" timeOffset="145648.17">5822 7608 4319 0,'5'-2'0'0,"0"-1"176"0,-1-1-48 0,-4 4 0 0,1 0-128 0,-1-1 0 0,4-1 0 0,-1-3 0 0,2-1 1040 0,-3 1 176 15,-2-2 48-15,-2 7 0 0,-3-2 320 0,-2-1 64 16,2 3 16-16,-7 3 0 0,1-1-400 0,-3-2-80 16,2 4-16-16,-5 1 0 0,3 0-336 0,-2-1-80 15,1 4-16-15,-3 1 0 0,2 0-272 0,-1 3-48 16,-2-2-16-16,5 4 0 0,-2-2-16 0,1 1-16 15,2 1 0-15,1-2 0 0,2 2 32 0,1-2 16 16,0 2 0-16,2 0 0 0,6-2-144 0,1-2-16 16,0-1-16-16,1 3 0 0,6-1-240 0,2-4 0 15,5 1 0-15,0-2 0 0,7 2 0 0,-2-2 0 16,4 2 0-16,-23-8-160 0,0 0 160 0,81 26 0 0,-81-26 0 0,0 0 0 16,93 40 0-16,-93-40 0 0,0 0 0 0,83 44 0 15,-63-30 160-15,-5-2 64 0,-1 2 16 0,-10 4 0 16,3-5 80-16,-7 3 32 0,-6-2 0 0,1 0 0 15,-3 2 288-15,-8-1 64 0,0 3 16 0,-1-1 0 16,-4 1-48-16,-2-1-16 0,-3 4 0 0,-5-4 0 16,-1-1-48-16,1-4-16 0,1 2 0 0,-1-5 0 15,0-2-336-15,-1-5-80 0,3 1-16 0,-3-6 0 16,-1-6-416-16,2 0-64 0,3-5-32 0,-3-3 0 16,4-1-1008-16,1 1-208 0,4 0-32 15,4-1-16-15,2-1-64 0,6-2-16 0,1 7 0 0,4-3 0 16,3-1-192-16,4-1-32 0,3 2-16 0,4-4-6448 15</inkml:trace>
  <inkml:trace contextRef="#ctx0" brushRef="#br0" timeOffset="146230.29">6780 7164 7359 0,'2'-2'320'0,"0"-1"80"0,3 3-400 0,-5-2 0 0,1 2 0 0,-1 0 0 0,2-4 960 0,0 4 128 16,1-3 0-16,-3 1 16 0,0-1-144 0,-5-1-16 15,2-1-16-15,-6 1 0 0,0-1 0 0,1-3 0 16,-5 4 0-16,3-5 0 0,-2 2-80 0,-2 0-16 15,2-1 0-15,-1-1 0 0,-1 0 128 0,1 2 32 16,0-1 0-16,-1 1 0 0,0-2-288 0,1 5-64 16,0-1-16-16,-1 3 0 0,0-1-304 0,-1 3-48 15,-3 5-16-15,1 0 0 0,-1 2 16 0,1 2 0 16,1 3 0-16,4 2 0 0,0 4 32 0,2-1 0 16,1 6 0-16,0-1 0 0,0 6 736 0,4 2 160 0,2 1 16 0,-3 1 16 15,3 6-784-15,3-2-176 0,0 6-16 0,0 0-16 31,0 5-848-31,0-2-160 0,0 4-48 0,3 0 0 0,-3 1 816 0,0 1 192 0,2-2 32 0,2-1 0 16,-1-1 80-16,2-3 16 16,1-2 0-16,1-4 0 0,0-1-320 0,-4-4 0 0,1-5-128 0,-3-2 128 31,1 2-1056-31,-4-7-112 0,1-4-32 0,1-3 0 0,-6-2-896 0,3-7-176 16,-2 4-32-16,1-9-8512 0</inkml:trace>
  <inkml:trace contextRef="#ctx0" brushRef="#br0" timeOffset="146466.34">6083 7780 9215 0,'0'0'816'0,"3"0"-656"16,3-1-160-16,-1 1 0 0,4-4 1408 0,-1 4 240 15,10-3 48-15,-18 3 16 0,0 0-784 0,103-9-160 16,-103 9-16-16,0 0-16 0,104-9-560 0,-104 9-176 15,0 0 0-15,94-5 0 0,-94 5 800 0,0 0 48 16,108-5 16-16,-108 5 0 0,0 0 112 0,112-12 32 16,-112 12 0-16,0 0 0 0,127-11-496 0,-127 11-112 0,0 0-16 0,124-15 0 31,-124 15-512-31,0 0-128 0,101-23 0 0,-101 23-7360 0,0 0-1472 16</inkml:trace>
  <inkml:trace contextRef="#ctx0" brushRef="#br0" timeOffset="146859.66">7235 7507 9215 0,'-14'9'816'0,"5"-4"-656"0,2-2-160 0,2 3 0 16,1-5 1136-16,3 1 192 0,-3 3 32 0,-1 4 16 16,-4 3 208-16,1 6 32 0,-5 4 16 0,3 1 0 15,1-2-896-15,1 5-176 0,-1-3-48 0,2-1 0 16,2 1 832-16,-1-2 144 0,1 1 48 0,2-4 0 0,3 4-160 15,-4-4-32-15,2 6 0 0,2-5 0 0,0 2-432 16,0-2-80-16,2 2-32 0,2-3 0 0,1 1-432 0,0-2-96 16,2-1-16-16,-2 1 0 0,8-1-256 0,-5 0 0 15,6-1 0-15,-2-2 0 0,6-5 0 0,-1-1 0 16,2-5 0 0,-1 2 0-16,3-4 0 0,-2-4 0 0,2 1 0 0,-4-6 0 0,6 0 0 0,-4-5 0 15,2-3 0-15,0-1 0 16,2-6 256-16,-1 0 80 0,-1-4 32 0,-2-2 0 0,-1 4 112 0,-1-5 32 0,-3 5 0 0,-2-6 0 15,0-3-160-15,-1 2-32 0,-2-2 0 0,-4-3 0 16,2 2-320-16,0 1 128 0,0 0-128 0,-2 5 0 16,0 4 0-16,-1 4 0 0,-1 6 0 0,-3 4 0 31,-3 5-560-31,-1 1-16 0,2 6-16 0,-4 0 0 16,-1 6-624-16,3 1-112 0,-3 1-16 0,2 1-9120 0,3 0-1824 15</inkml:trace>
  <inkml:trace contextRef="#ctx0" brushRef="#br0" timeOffset="147661.93">8209 6718 10127 0,'-4'0'896'0,"1"3"-704"0,3-3-192 0,0 0 0 15,0 0 960-15,0 0 144 0,0 0 48 0,-2 4 0 16,-1-2-256-16,-1-2-64 0,3 3 0 0,-3 1 0 16,1 1-400-16,1-2-96 0,-2 4-16 0,1 0 0 15,-2 2 176-15,1 0 16 0,2 1 16 0,-5-1 0 16,2 3 336-16,0 2 64 0,-2 3 16 0,2-1 0 0,0-2 16 0,-4 0 16 16,0 5 0-16,-1-1 0 0,1-1-496 0,-2 6-96 15,1-3-32-15,-4 3 0 0,2-2-352 0,-2 2 0 16,-2-1 0-16,6-4-192 31,-2 3-656-31,1-7-144 0,2 3-32 0,1-5 0 0,2-3-816 0,3-4-160 0,3 0-48 0,2-5-6800 16</inkml:trace>
  <inkml:trace contextRef="#ctx0" brushRef="#br0" timeOffset="147914.65">8491 6796 9215 0,'-2'13'400'0,"1"-8"96"0,1 0-496 0,0 2 0 0,0-5 0 0,0 3 0 15,0 2 1072-15,-4 3 112 0,3 6 32 0,-8 7 0 16,0 5-16-16,-3-2 0 0,-2 0 0 0,2 0 0 16,-2-3 400-16,2-1 96 0,3-1 16 0,-2-4 0 15,4 4-400-15,1-1-80 0,2-3-16 0,-5 4 0 16,2 2-768-16,0-1-144 15,0 1-48-15,-1-2 0 0,-1 0-448 0,0-6-112 0,4 3-16 0,3-4-12416 16</inkml:trace>
  <inkml:trace contextRef="#ctx1" brushRef="#br0" timeOffset="10976.21">21069 16277 0,'0'0'0,"0"0"16,0 0 0,0 0-1,0 0 1,-75 80-1,63-63 1,3 4 0,4-4-1,2-6 1,3-4 0,3-7-1,-3 0 1,2 0-1,1 0 1,-6 0 0,6 2-1,-6 12-15</inkml:trace>
  <inkml:trace contextRef="#ctx0" brushRef="#br0" timeOffset="155731.57">11725 6768 5519 0,'-5'7'496'0,"4"-3"-496"0,-1 1 0 0,2-5 0 16,0 0 896-16,0 4 96 0,0 1 16 0,-5 4 0 16,1 3 272-16,-1 0 64 0,1-3 16 0,-3-2 0 15,6-4-400-15,-3 2-64 0,2-1-32 0,2-4 0 16,0-2 64-16,0 0 16 0,2-3 0 0,2 2 0 16,-1-4 32-16,2 0 16 0,-1 3 0 0,1-3 0 15,-1 0-32-15,3-1 0 0,-1-1 0 0,0-2 0 0,-1 3-416 0,2-1-96 16,2-3 0-16,-1 1-16 0,3-1-240 0,1 0-64 15,-2 3 0-15,6-5 0 0,-2 4 0 16,-2-2-128-16,2-2 192 0,4 0-64 16,-4 2-128-16,3-1 160 0,-5 3-160 0,6-2 160 0,1 0-160 15,-2-2 0 1,1 1 0-16,-1 0 128 0,0 4-128 0,-1-2 0 0,2-1 0 0,-3 3 0 0,-1 1-128 0,-2 3 128 16,-1 1 0-16,-2 1 0 0,-1 1 0 0,-1 2 0 15,0 2 0-15,0 1 0 0,2 1 0 0,0-1 192 16,-2 4-32-16,3-4 0 0,4 6 224 0,-2-4 64 15,2 4 0-15,4 0 0 0,-1 0-256 0,2-1-32 0,2 1-16 16,-3 3 0-16,1-1-144 0,2 1 0 16,-4 2 0-16,-1 3 0 0,-1-1 0 0,-1-1 0 0,-1 3 0 0,0-2 0 15,-2-1 0-15,-1-3 0 16,1 2 0-16,1-1 0 16,-3-1-640-16,-1-5-48 0,3 1-16 0,-2-4-8576 0,-1 1-1728 0</inkml:trace>
  <inkml:trace contextRef="#ctx0" brushRef="#br0" timeOffset="156203.04">12036 6756 9215 0,'0'4'400'0,"0"-3"96"0,3-1-496 0,-3 0 0 0,4 0 0 0,-3 0 0 0,3 0 1008 0,5-1 96 0,-1 1 32 0,3-2 0 15,1-3-624-15,0 5-128 0,-1 0-32 0,1 0 0 16,-3 0 128-16,-1 5 32 0,-3-2 0 0,-1 3 0 15,1-3 784-15,-1 6 176 0,-3 0 16 0,-1 3 16 16,0-2-96-16,-1 6-32 0,-3 0 0 0,-1 1 0 16,1 0-400-16,-4 4-80 0,3 0 0 0,-4 4-16 31,0-1-432-31,0 2-64 0,1 2-32 0,-1 2 0 0,4-6 96 0,-2 6 0 0,2-3 16 0,1 5 0 16,2-3 64-16,2 3 16 0,-3-1 0 0,1-1 0 15,2-1-336-15,0 3-64 16,0-4-16-16,0 1 0 0,2-3-128 0,1-1 0 0,-1-1 0 0,2-1 0 15,-1-1-144-15,2 1 144 16,-1-2-192-16,-3-2 192 16,3 0-592-16,-1-3-16 0,-1 1 0 0,2-1 0 0,-4 3-336 0,1-3-64 0,1 0-16 0,-2-1 0 15,2-4-1024-15,-2 4-192 0</inkml:trace>
  <inkml:trace contextRef="#ctx0" brushRef="#br0" timeOffset="156738.67">11748 8383 1839 0,'-14'10'160'0,"2"-6"-160"0,7 1 0 0,0-1 0 16,3-4 2704-16,2 0 512 0,0 0 112 0,-2 0 0 15,-1 3-1888-15,-3-1-384 0,-1-2-80 0,-3 0-16 16,1 0-672-16,-3 0-144 0,2-2-16 0,-6-1-128 15,5-1 624-15,-4 2 16 0,-1 2 0 0,0-3 0 0,6 6 128 0,-8-1 16 16,1 2 16-16,3-1 0 0,-3 2-176 0,3 1-48 16,2 1 0-16,-2-2 0 0,1 0-192 0,5 4-32 15,-1-1-16-15,4 1 0 0,-2 0-208 0,2 0-128 16,3-1 160-16,0 1-160 0,2-4 0 0,2 4 0 16,3-2 0-16,-1 0 0 0,2 2 0 0,3-2 128 15,3-2-128-15,1 5 0 0,1-3 0 0,3-2 0 16,0 4 0-16,1 0 0 0,-1 0 0 0,1-1 0 15,-4 1 0-15,0 3 0 0,-6-3 0 0,-4 1 0 0,1 2 0 0,-5 2 0 16,0 0 560-16,-4 2 16 16,-1 0 0-16,0 1 0 0,-4-1 224 0,1-2 48 0,-1 5 16 15,-7-3 0-15,2 1-336 0,0 0-64 0,-5 3-16 0,3-5 0 16,3-1-320-16,-5-3-128 0,4-4 0 0,0-6 144 31,4 3-656-31,-1-8-144 0,4-4-32 0,2-3-8848 0,3-6-1760 0</inkml:trace>
  <inkml:trace contextRef="#ctx0" brushRef="#br0" timeOffset="156991.47">12008 8009 9215 0,'0'5'816'0,"2"-5"-656"0,1 5-160 0,0-1 0 0,-1-1 1440 0,-2 0 256 15,4-1 48-15,-4 7 16 0,3 5-544 0,-1 3-96 16,-2 9-32-16,-2 1 0 16,2 2-656-16,-7-1-144 0,5 2-32 0,-4 1 0 0,0-3 896 0,1 7 160 15,0 3 32-15,1-1 16 0,-1 6-16 0,2-3-16 16,-4 0 0-16,5 0 0 0,-5 4-752 0,2-9-128 0,3 3-48 16,-2-7 0-1,-1-3-688-15,2-2-144 0,-2-3-16 0,1-6-8608 0,-1-3-1712 16</inkml:trace>
  <inkml:trace contextRef="#ctx0" brushRef="#br0" timeOffset="157495.81">11895 8503 15663 0,'3'0'688'0,"-3"0"144"15,5 0-656-15,-1 0-176 0,-3 0 0 0,3 4 0 0,-1-3 800 0,6 1 128 16,2 0 32-16,4 5 0 0,4 0-960 0,2 0-176 15,-1-2-32-15,0 0-16 0,0 2-80 0,1-5-16 16,-21-2 0-16,0 0 0 0,0 0 320 16,109 0-192-16,-109 0 192 0,0 0-160 15,0 0-240-15,115-17-48 0,-115 17-16 0,0 0 0 16,0 0-1008-16,0 0-192 0,101-14-32 0,-92 14-16 16,-4 3 496-16,-1-3 80 0,-4 2 32 0,0 1 0 0,-4 3 816 0,-1 2 288 15,0-1-192-15,-2 2 192 0,2 1 256 0,-4-1 128 16,0 3 48-16,-3-1 0 0,3 1 144 0,-1 0 16 15,-2 2 16-15,-1 0 0 16,3 0 336-16,1 3 64 0,-3 1 16 0,2-1 0 16,1 1 416-16,-3-1 96 0,3 4 0 0,0-2 16 0,4 4 80 0,-7-2 16 0,3 1 0 0,0 1 0 15,4 0-176-15,0-4-48 16,2-4 0-16,3-2 0 0,3-1-320 0,6-7-64 16,-1-2-16-16,6-1 0 0,0-7-752 0,4 2-144 0,3-6-128 0,-4 0 144 15,-1 0-416-15,1-5-96 0,-1 4-16 0,1-6 0 16,-3 2 48-16,-2-5 0 0,2 0 0 0,-3-4 0 15,1 6 48-15,0-2 16 0,-3 1 0 0,0 1 0 16,-1 0-592-16,-1-1-112 0,0 1-32 0,-1-1 0 16,-1 1-80-16,2 3 0 0,-2 4-16 0,-2-1 0 0,3 4 656 0,-6 4 128 15,3 3 16-15,2 0 16 16,-5 5 288-16,2 4 0 0,-2 3 0 0,-2 2 0 0,2 3 0 0,-3 2 0 16,1 2 0-16,2 0 0 0,0-2 128 0,0-1-128 15,5-1 0-15,-3-3 144 16,5 2-1360-16,2-6-256 0</inkml:trace>
  <inkml:trace contextRef="#ctx0" brushRef="#br0" timeOffset="157889.7">12682 8688 6447 0,'-10'19'576'0,"4"-7"-576"0,3-3 0 0,1 0 0 16,2-4 1328-16,0-2 144 0,0 3 48 0,0 6 0 15,0 10-672-15,0 1-128 0,-5 8-16 0,3-3-16 16,1 0-96-16,-5 0-16 0,3-2 0 0,-1 0 0 16,3-1 560-16,1-3 96 0,0-3 32 0,-4-1 0 15,4-1-512-15,0-3-112 0,0-2 0 0,-3-3-16 16,1 0-496-16,2-7-128 0,0-1 0 0,0-2 0 16,0-5 0-16,0 1 0 0,0-4 0 0,2 1 0 15,1-3 0-15,1-1 0 0,1 0-144 0,-2-2 144 16,3 0 0-16,-1-2 0 0,-2-1-144 0,2-2 144 15,-1-2 0 1,1 2 0-16,2-4-128 0,-2-1 128 0,1-1 0 0,2-3 0 0,1-3 176 0,0 3-176 0,3-1 416 0,-2 2-32 16,3 3 0-16,-5 0 0 0,1 6-176 0,1 3-32 31,-1 2-16-31,0 1 0 0,-2 7-16 0,0 1 0 0,0 3 0 0,-4 1 0 0,4 1 416 0,0 3 80 16,2-4 0-16,0 5 16 15,-1-1-400-15,3-1-64 0,3-1-32 0,1-2 0 16,3 3-1008-1,-2-3-208-15,3-3-32 0,0 1-6720 0,4-1-1328 0</inkml:trace>
  <inkml:trace contextRef="#ctx0" brushRef="#br0" timeOffset="158125.9">13402 8035 13823 0,'-9'3'608'0,"6"-1"128"0,-3 1-592 0,6-1-144 0,-3 2 0 0,1 1 0 15,2-2 1024-15,-2 6 192 0,1 8 16 0,-5 6 16 16,3 3-176-16,-2 9-48 0,1-4 0 0,-1 4 0 16,2 2 176-16,3 1 16 15,-4 6 16-15,2 1 0 16,1 4-32-16,1 0-16 0,0 3 0 0,0-3 0 0,3 3-608 0,-3-3-128 16,4-1-32-16,-4-1 0 0,0-1-416 0,0-6 0 15,1 3 0-15,-1-6 0 16,0-4-960-16,0-5-208 0,0 3-48 0,-1-5-11840 15</inkml:trace>
  <inkml:trace contextRef="#ctx0" brushRef="#br0" timeOffset="158329.47">13228 8543 17503 0,'0'-1'768'0,"1"-3"176"0,5 1-752 0,-5 3-192 0,6 0 0 0,-5 3 0 15,1-3 912-15,6 5 160 0,9 4 16 0,-1 0 16 16,9-1-704-16,-26-8-144 0,0 0-16 0,84 23-16 31,-84-23-1248-31,0 0-240 0,115 4-48 0,-115-4-16 0</inkml:trace>
  <inkml:trace contextRef="#ctx1" brushRef="#br0" timeOffset="100391.43">22868 17308 0,'0'0'0,"0"0"16,0 0-16,0 0 15,0 0-15,0 0 16,-51-87-1,44 73-15,5 0 16,2 5 0,0 2-16,-3 7 15,-2 4 1,1-1-16,1 2 16,3-1-16,0-3 15,0-1 1,0 0-16,-14 16 31,0 9-15,2-8-1,3 0 1,4-4 0,-1-8-1,1 2 1</inkml:trace>
  <inkml:trace contextRef="#ctx0" brushRef="#br0" timeOffset="-183721.51">15517 7979 7359 0,'2'-2'656'0,"-2"2"-528"0,0 0-128 0,0 0 0 15,0 0 192-15,-2 0 0 0,1 0 0 0,1 0 0 16,-6 0 384-16,3 0 96 0,-6 2 16 0,4-2 0 16,-4 0 1008-16,2 0 208 0,-1 0 32 0,1 0 16 15,0-2-240-15,-2 2-48 0,4-3-16 0,-4 3 0 16,0-4-560-16,1 4-128 16,-1-1 0-16,-2-3-16 0,3 4-240 0,1 0-64 0,1 0 0 0,1 0 0 15,3 0 0-15,1-2-16 0,1 2 0 0,3 0 0 16,2-1-144-16,4-5-32 0,2 6 0 0,4-3 0 15,-15 3-224-15,0 0-48 0,0 0-16 0,84-19 0 0,-84 19-160 0,0 0 0 16,89-21 144-16,-89 21-144 16,0 0 128-16,118-23-128 0,-118 23 128 0,0 0-128 0,117-10 0 0,-117 10 128 15,0 0-128-15,0 0 0 0,105 8 256 0,-95-1-32 16,2 2 0-16,0 3 0 0,-6 0-16 0,-3 2 0 16,-1 0 0-16,-4 4 0 0,-1 4 160 0,-6 1 16 15,0-2 16-15,-5 5 0 0,0-3 0 0,-3 3 0 16,0 2 0-16,-6-4 0 0,-3 4-144 0,0-4-16 15,-6 1-16-15,3-4 0 0,-6 0 16 0,3-2 0 16,-2-2 0-16,-1 1 0 0,0-1-32 0,2 0 0 0,0-3 0 16,1 0 0-16,4 2-208 0,-1-6 144 0,1 3-144 0,5-3 128 15,2-1-128-15,4-1 0 0,3-4 144 0,2 1-144 16,7-1 0-16,-1-1 128 0,5-1-128 0,1-2 0 16,7 0 0-16,-2 0 0 0,7 3 0 0,-2-3 0 15,6 4 0-15,-2-2 0 0,-14-2 0 0,0 0 0 16,0 0 0-16,92 29 0 0,-92-29 0 0,0 0 0 15,98 40 0-15,-98-40 0 0,75 30 0 0,-75-30 0 16,84 31 0-16,-84-31 0 16,83 28 0-16,-83-28-128 0,72 31 128 0,-72-31 0 0,0 0 0 0,69 44-128 15,-55-30 128-15,-5 3 0 0,0-1 0 0,-9 0 0 16,0 1 0-16,-11 0 0 0,-1 4 0 0,-5 2 0 16,-6 0 0-16,-12 3 0 0,-5 3 160 0,-12-3-160 0,-4 1 304 0,-8-3-48 15,-1 0 0-15,-5-1 0 0,2 0-64 0,-3-6-32 16,-2-5 0-16,3-5 0 0,2-8-160 0,2-12-192 15,1-6 32-15,20-14-18800 16</inkml:trace>
  <inkml:trace contextRef="#ctx0" brushRef="#br0" timeOffset="-179952.53">13989 9081 6447 0,'0'0'576'0,"-3"0"-576"0,3 0 0 0,0-1 0 16,3 1 624-16,-3-4 16 0,0 4 0 0,0 0 0 15,0-1 48-15,-3-1 16 0,3 2 0 0,-2 0 0 16,2 0 368-16,0-2 80 0,0 2 0 0,2 0 16 16,1-3 112-16,1 3 0 0,4 0 16 0,-2-2 0 15,-1 0-224-15,-2 0-48 0,2-1-16 0,-1 1 0 16,-4 2-256-16,0 0-48 0,2 0-16 0,-4 2 0 16,2 1-176-16,-4 1-16 15,4 1-16-15,-5 0 0 0,-2 4-32 0,2 5 0 16,0-2 0-16,-4 9 0 0,2 3 0 0,-3 8-16 0,-3 3 0 0,3 8 0 0,-6 6-80 0,2 0-16 15,0 6 0-15,1-4 0 0,4-8-336 0,0-8 0 16,2-12 0-16,9-14-14320 16</inkml:trace>
  <inkml:trace contextRef="#ctx0" brushRef="#br0" timeOffset="-179056.4">11095 7899 8287 0,'-7'0'736'0,"1"0"-592"16,3 0-144-16,1-2 0 0,2 2 384 0,-5-2 64 15,-2 1 0-15,-5-3 0 0,-4 2-448 0,-1 1 0 0,-4-1 128 0,3 2-128 16,4 2 176-16,-3-1 0 0,3 1 0 0,0 5 0 16,2 0 832-16,-5 5 160 0,-3 2 48 0,1 0 0 15,-3 5 112-15,-3 0 16 0,-1 9 16 0,2 2 0 16,-1 0-320-16,1 4-64 0,1 5-16 0,-3 2 0 15,3 5 0-15,1 6 0 16,-1 6 0-16,2 2 0 0,7 3 128 0,-1 12 0 0,4 9 16 0,2 4 0 16,6 5-160-16,3 4-48 0,5 1 0 0,6-6 0 15,8 0-576-15,3-1-112 0,11-2-16 0,9-12-10368 16,2-4-2080-16</inkml:trace>
  <inkml:trace contextRef="#ctx0" brushRef="#br0" timeOffset="-178333.27">16654 7709 17503 0,'-9'5'1552'0,"2"-1"-1232"0,5-4-320 0,4 0 0 16,0 3 960-16,-2-1 144 0,0-2 32 0,1 9 0 16,3 3-240-16,-2 2-32 0,5 3-16 0,1 1 0 15,3-1 0-15,3 6 0 0,1-1 0 0,8 4 0 16,0 4 576-16,8-2 112 0,7 7 32 0,2 5 0 16,-1 3-512-16,6 6-96 0,0 7-32 0,-3 3 0 15,-5 6-528-15,-15 1-96 0,-6 2-32 0,-11 5 0 16,-12-2-272-16,-3 1 0 0,-13 2 0 0,-3 0 0 0,-5-6 0 0,-8-2 128 15,-1-2 0-15,-7-5-128 0,2-1 192 0,0-6-192 16,-8-7 192-16,5-11-17152 16</inkml:trace>
  <inkml:trace contextRef="#ctx0" brushRef="#br0" timeOffset="-168060.79">22385 526 11967 0,'-5'-3'1072'15,"1"1"-864"-15,4 2-208 0,-3 0 0 0,3-4 608 0,-4 4 80 16,-3-1 16-16,-5-3 0 15,-5 1-432-15,-6 1-80 0,-3 2 0 0,0-2-16 0,3 4 880 0,-3 0 176 16,3-2 48-16,2 0 0 0,4 0-48 0,-1 0 0 16,3 0 0-16,-1 0 0 15,2 3-256-15,-3-1-48 0,-1 1-16 0,-1 3 0 0,2 2-240 0,-9 1-48 16,-1 5-16-16,1 2 0 0,-5 3-208 0,1 2-32 16,-1 0-16-16,0 3 0 0,-1 0-64 0,3 4-16 15,2 4 0 1,1 2 0-16,4 6 80 0,-1 9 16 0,-3 3 0 0,3 9 0 0,2-7-112 0,2 11 0 15,3 1-16-15,2 2 0 0,6-2-240 0,3-1 0 0,-1-6 128 16,6-7-128 0,6-3 0-16,2-6 0 0,4 1 0 0,6-7 0 0,-18-37-320 0,54 66-16 0,-54-66 0 0,0 0 0 31,94 66-288-31,-94-66-48 0,0 0-16 0,101 26 0 0,-101-26 384 0,75 0 80 16,-75 0 16-16,75-9 0 0,-75 9 208 0,73-14 0 0,-73 14 0 0,58-19 0 15,-34 7 0-15,0 0-144 0,-4-6 144 0,-3 4-192 16,-1-3-384-1,-6 0-64-15,-1-1-32 0,-4 1 0 0,-1-1 16 0,-10-1 0 0,-1-3 0 16,-3-1 0-16,-11 2-112 0,-2-2-32 0,1 3 0 0,-8 2 0 16,2 4 800-16,-3 2 0 0,1-2 144 0,-1 5-16 15,1 1 1024-15,2 4 192 0,2-1 32 0,4 5 16 0,4 0-448 0,1 0-96 16,5 0-16-16,6 0 0 0,1 3-272 0,5-3-64 16,5 2-16-16,-1 0 0 0,6-2-160 0,4 0-48 15,-14 0 0-15,0 0 0 0,0 0 96 0,98-11 16 16,-98 11 0-16,73-13 0 0,-73 13-96 0,75-14-16 15,-75 14 0-15,71-21 0 32,-71 21-560-32,70-16-112 0,-70 16-32 0,0 0 0 0,96-19-1552 0,-96 19-304 0,0 0-64 0,0 0-6208 15,97-5-1232-15</inkml:trace>
  <inkml:trace contextRef="#ctx0" brushRef="#br0" timeOffset="-167746.91">22699 1477 19343 0,'-9'5'848'0,"0"-1"192"0,6-2-832 0,1 3-208 0,2-5 0 0,-4 3 0 16,1 1 256-16,-4 1 16 0,-5 9 0 0,-6 2 0 15,-4-1-272-15,-3 3 0 0,3-1 0 0,-1 0-144 16,6-1 1056-16,3-2 224 0,1-3 32 0,5 1 16 16,2 2-192-16,3 0-32 0,1-2-16 0,4 2 0 15,1-2-512-15,1 2-112 16,5-5 0-16,-4 3-16 0,4-7-128 0,1 4-32 0,-10-9 0 0,0 0 0 15,0 0-144-15,0 0 0 0,0 0-160 0,84-13 160 16,-72 5-320-16,-3-6 48 0,-1 3 0 0,-4-4 0 16,3-1 272-16,0 0 0 0,-6 4 0 0,3-7 0 15,-1 2 192-15,-3-4 32 0,-3-2 16 0,-2 6 0 0,0-1-64 16,-4 4-16-16,0 4 0 0,0 1 0 16,-5 0-16-16,2 2 0 0,-2 6 0 0,2 1 0 15,-2 0-560-15,-2 1-112 0,3 3-32 0,-1 1-12272 16</inkml:trace>
  <inkml:trace contextRef="#ctx0" brushRef="#br0" timeOffset="-167212.33">23913 658 7359 0,'-2'-3'656'0,"2"-2"-528"16,0 5-128-16,0 0 0 0,0 0 560 0,0 0 80 16,0-2 0-16,0 2 16 0,0-2 864 0,2 6 160 15,2 4 48-15,-1 1 0 0,1 5 224 0,1 4 48 0,0 4 16 0,0 3 0 16,2 2-192-16,2 8-32 0,-4 5-16 0,-3 7 0 16,1-1-896-16,-4 9-176 0,1 5-48 0,-4 4 0 15,-1 4-288-15,-7 5-64 0,3-5-16 0,-3 2 0 16,1-4-128-16,-4-3-32 0,-1 6 0 0,-1-3 0 15,-1-3-128-15,1 2-192 0,3-8 32 0,2-5 16 32,3-3-1296-32,0-9-256 0,6-5-48 0,6-11-11136 0</inkml:trace>
  <inkml:trace contextRef="#ctx0" brushRef="#br0" timeOffset="-166772.55">24640 1270 20271 0,'-9'-4'896'0,"-1"1"192"0,1 3-880 0,2 3-208 16,2-1 0-16,-1 0 0 0,0 3 912 0,-5 0 144 16,-10 7 32-16,-8 2 0 0,-5 7-448 0,0-2-96 15,2 2-16-15,-3-1 0 0,4 4-80 0,0 0 0 16,1 1-16-16,4 3 0 0,0-2 400 0,3 3 64 16,4-1 32-16,1 2 0 0,6-4-160 0,4-3-48 15,-1-4 0-15,9-2 0 0,0 0-544 0,3-3-176 16,3-1 0-16,2-5 0 15,1 1-256-15,1-4-176 0,6 0-16 0,2-3-16 16,-1-2-48-16,2-3-16 0,2-1 0 0,2-4 0 0,-23 8 224 0,0 0 48 16,75-32 16-16,-53 18 0 0,4-1-112 0,-5-3-32 0,2 3 0 0,0-3 0 15,-2-3 64-15,-2 2 0 0,2-2 0 0,-7 0 0 16,3-1 176-16,-5 2 144 0,2-2-192 0,0-3 192 16,-5 8 0-16,-1 0 0 0,-4 3 0 0,1 8 0 15,-3 3 176-15,-2 3 144 0,0 3 16 0,-2 3 16 16,2 2 368-16,-5 6 80 0,1 4 16 0,-4 3 0 15,3-2 0-15,-4 7 0 0,0 0 0 0,0 0 0 16,1-3-384-16,2-1-80 0,5-4-16 0,-1-1 0 16,4-1-336-16,1-6 0 0,4-1 0 0,2 0 0 15,1-6-896-15,4-3-160 0,0 0-32 0,2-3 0 16,1-2-800-16,1-2-160 0,1-2-48 0,-2-2 0 16,4 3 80-16,-3-4 16 0,-1-4 0 0,1-2-3664 15,-3-2-736-15</inkml:trace>
  <inkml:trace contextRef="#ctx0" brushRef="#br0" timeOffset="-166363.18">25007 1327 5471 0,'9'-10'0'0,"-2"3"224"0,-3 0-64 0,-3 5 16 0,3 2-176 0,-4 2 0 15,0 1 0-15,-4 1 0 0,4 5 2112 0,-3 1 400 16,1 7 80-16,-7 6 16 0,2 0-176 0,-1 3-48 16,1 3 0-16,-2-1 0 0,-3 2-528 0,3 1-128 15,-1 4 0-15,3-4-16 0,2-1-784 0,-4-2-160 0,4 3-16 0,-4-1-16 16,5-2-416-16,-1-2-64 0,2-2-32 0,-3-5 0 15,1 4-16-15,2-5 0 0,-1-3 0 0,2-4 0 16,2-3-80-16,-1 1 0 0,1-4-128 0,1-5 192 31,-1-1-592-31,0-3-128 0,2-5-32 0,2 1 0 16,-3-3-288-16,3-1-64 0,1-5-16 0,2-1 0 16,2-1 96-16,-4-5 32 0,6 1 0 0,1-5 0 0,0 2 336 0,0-4 64 0,4-1 16 0,1-4 0 15,1 4 384-15,3-6 0 0,-4-1 0 0,6 1 0 16,-6 3 0-16,2-1 0 0,2 3 0 0,-7 3 0 0,2 10 352 15,-2 3 160-15,0 5 16 0,-6 4 16 0,-2 2 416 0,-1 5 96 16,2 5 16-16,-4 2 0 0,3-1 96 0,-5 8 32 16,6-2 0-16,-5 2 0 15,5 0-432-15,-7 3-64 0,5 1-32 0,-5 2 0 0,4 0-224 0,-8 0-64 16,4 8 0-16,-3-2 0 0,1 4-128 0,-3 1-16 16,1 1-16-16,-4 3 0 0,2-4-224 0,-1 0 0 15,2-1 0-15,-2-2 0 16,2-2-608-16,3-2-112 0,-1-1-32 0,6-4-10432 15,-1-1-2080-15</inkml:trace>
  <inkml:trace contextRef="#ctx0" brushRef="#br0" timeOffset="-165764.68">25713 1470 22111 0,'-9'-3'976'0,"4"1"208"0,2-2-944 0,1 3-240 0,-1-1 0 0,1 0 0 15,2-1-592-15,-7 1-176 0,-2-5-16 0,-1 2-16 16,-6-4 1104-16,2 4 208 0,0-2 64 0,0 2 0 16,0 3 1488-16,2-2 304 0,0 4 64 0,-2 2 16 15,0 2-1104-15,-3 1-208 0,1 4-48 0,0-1-16 16,0 10-416-16,3-1-80 0,-1 4 0 0,1 2-16 16,1-1-368-16,2 8-192 0,5-2 192 0,-2-2-192 15,5-3 0-15,4 3 0 0,5 0-160 0,1-4 160 16,6 1-512-16,-14-23 32 0,0 0 0 0,54 52 0 15,-54-52-528-15,0 0-96 0,0 0-32 0,101 40 0 16,-101-40 48-16,0 0 16 0,0 0 0 0,93-5 0 16,-72-4 128-16,-2-1 32 0,-4-2 0 0,1-6 0 15,0 4 320 1,-2-6 64-16,-2-3 16 0,-2 0 0 0,3 2 224 0,-5-1 48 0,-1-1 16 0,0 2 0 0,-2 4 224 0,-1-1 0 16,-2 10 0-16,-4-1 0 0,2 4 624 0,-5 5 112 15,1 7 32-15,-5 0 0 0,1 8 672 0,-1 3 144 0,-3 1 16 16,1 7 16-16,3 4-464 0,-6 6-80 0,2 8-32 0,-6 6 0 31,4 6-336-31,-2 7-80 0,3 6-16 0,-1 3 0 0,1-3 176 0,3 6 48 0,1 0 0 0,1-3 0 16,-1-8-352-16,-3-5-64 0,1-6-16 0,-6-8 0 15,-1-7-400-15,-3-6 0 0,-1-1 0 0,-1-5 0 16,0-3 0-16,-3-6 0 0,4-8 128 0,2-6-128 16,7-3 0-16,2-8 128 0,2-6-128 0,2-9 128 31,6-7-512-31,4-4-128 0,4-7 0 0,5-2-16 0,6-6-320 0,1 0-64 0,5-3-16 0,2-5 0 15,6-1 656-15,3-3 128 0,1-5 144 0,3 0-208 16,1 0-48-16,0 6 0 0,-5 8 0 0,-2 7 0 0,-5 7 512 0,-1 3 80 16,0 3 32-16,-5 6 0 15,4 0-1744-15,-6 7-352 0,0-2-64 0,1 4 0 16,-5 3-448-16,2 2-96 0,-3-2-16 0,3 1 0 16,-4-1-400-16,3 4-96 0</inkml:trace>
  <inkml:trace contextRef="#ctx0" brushRef="#br0" timeOffset="-165450.06">26267 1458 2751 0,'4'-5'128'0,"-2"-1"16"0,1 3-144 0,-1-2 0 16,-2 5 0-16,0 0 0 0,0-4 1680 0,0 4 304 15,0 0 64-15,-2 0 16 16,-1 4 720-16,-3 4 144 0,1 5 16 0,-2 2 16 0,2 3-304 0,-4 3-64 0,0 5-16 0,4 2 0 16,-3 3-976-16,1 2-208 0,1 2-48 0,3 1 0 15,1 5-640-15,-1-1-144 0,6 7-32 16,-1-6 0-16,5-2-288 0,-2-4-64 0,7-4-16 15,-1-5 0-15,3 0-160 0,1-8 0 0,-15-18 0 0,0 0 0 16,0 0 0-16,0 0 0 0,93 10 0 0,-74-20 0 16,4-4 176-16,-3-7 0 0,1 0 0 0,2-2 0 15,-6-3 128-15,3 0 16 0,1-5 16 0,-4-1 0 16,0-3-208-16,1 1-128 0,-4 1 128 0,-2-2-128 16,2 0-128-16,-2 4-112 15,-1 1-16-15,1 7 0 0,-2-3-576 0,-1 5-128 0,3 2-32 16,-3 2 0-16,0 4-576 0,-1 0-112 0,1 7-32 0,0 1 0 31,5 3-592-31,-4 2-112 0</inkml:trace>
  <inkml:trace contextRef="#ctx0" brushRef="#br0" timeOffset="-165072.75">27247 1501 4607 0,'0'0'400'0,"0"4"-400"0,0-4 0 0,-4 0 0 0,4 0 2496 0,-2 0 432 15,1 0 80-15,-5 0 0 0,1 0-1552 0,-9 0-320 0,-3 0-64 0,-1 0-16 16,-6 3 624-16,0-1 128 0,-1 2 32 0,-1 1 0 16,2 4 80-16,-2 3 32 15,-1 0 0-15,5 2 0 0,-4 0-688 0,3 5-144 0,-1 2-32 16,4-4 0-16,0 6-576 0,6 0-112 0,0-3-16 0,1 8-16 16,8-3-368-16,0 1 0 0,5 0 0 0,5-3 128 15,4-4-320-15,1 2-48 0,6-7-16 0,-16-14 0 31,0 0-624-31,0 0-128 0,98 47-16 0,-98-47-16 16,0 0-352-16,94 10-64 0,-94-10-16 0,0 0 0 0,97-10-272 0,-97 10-64 0,65-26-16 0,-65 26 0 16,61-39 992-16,-33 20 192 0,-2-4 32 15,0-3 16-15,-5 0 464 0,-2 0 128 0,-2 0 0 0,-3-2 0 0,-1 2 0 16,-3 2 0-16,-3 1 0 0,-2 2 0 0,-1 2 768 0,-4 7 112 16,-4 3 16-16,-1 4 16 0,-2 3 576 0,-2 4 112 15,-1 5 32-15,-2 3 0 0,1 4-192 0,-3 3-32 16,2 6-16-16,-4-2 0 0,6 5-736 0,-4 0-144 15,5 2-16-15,1 2-16 0,-1-2-480 0,4-2 0 16,3 0 0-16,2 0 0 16,7-3-592-16,2-6-224 0,-9-17-32 0,0 0-16 15,0 0-1536-15,71 52-304 0</inkml:trace>
  <inkml:trace contextRef="#ctx0" brushRef="#br0" timeOffset="-164302.34">28217 1576 23951 0,'-17'-5'1056'0,"10"2"224"0,0 1-1024 0,0-2-256 0,2 4 0 0,0 0 0 15,-9 6-256-15,-7-3-128 0,-14 6 0 0,-12 5-16 16,-9 7 1136-16,4 1 224 0,-1 1 64 0,1 3 0 16,3 4 960-16,4-2 192 0,2 3 32 0,2 0 16 15,3-1-1264-15,5 1-240 0,3-1-48 0,2-4-16 16,8-2-400-16,2-3-96 0,6 0-16 0,7-7 0 31,1 0-640-31,8-5-128 0,4-4-16 0,6-3-16 16,2-4-1024-16,-16 2-208 0,0 0-32 0,71-33-16 0,-39 12 144 15,-3-5 48-15,5 0 0 0,0-6 0 0,5 1 816 0,-4-6 160 0,5 3 48 0,-4-5 0 16,4 3 128-16,2-3 16 0,4 5 16 0,-3 0 0 0,1 1 192 0,1 2 48 16,-5 0 0-16,-3 5 0 0,-37 26 320 0,64-41 128 15,-64 41 0-15,0 0 0 0,0 0 1216 0,87-8 224 16,-87 8 48-16,0 0 16 0,40 54 80 0,-34-19 16 15,-1 3 0-15,-2 7 0 0,-3 7-192 0,0 6-16 16,-3 8-16-16,-2 6 0 0,-1 6-272 0,-2 2-48 16,-1 4-16-16,-5 3 0 0,2-2-384 0,-4 2-80 15,0-3 0-15,1-4-16 0,-3 2-384 0,-1-6-80 0,-4-4-16 0,-3-6 0 16,0-9-208-16,-5-8 0 0,1-5 0 0,2-9 0 16,-1-9 0-16,-3 0 128 0,3-5-128 0,1-7 0 15,2-4 0-15,3-6 0 0,-1-4 0 0,8-9 0 31,0-3-512-31,6-7 0 0,1-8 0 0,6 0 0 16,3-12-128-16,5-1 0 0,7-7-16 0,5-2 0 16,10-5 192-16,4-8 32 0,13-5 16 0,4-6 0 0,6-2 128 0,4 8 32 0,-1 0 0 0,-8 12 0 15,2 6 256-15,-11 5 0 0,0 9 0 0,-5 9 0 16,-4 4 448-16,-3 4 0 0,-28 18 0 0,0 0 0 16,73-33 512-16,-73 33 112 0,0 0 16 0,75-21 0 15,-75 21-640-15,0 0-112 0,92-17-16 0,-92 17-16 0,0 0-304 16,107-28 0-16,-107 28 0 0,62-24 0 0,-62 24 0 0,63-32 0 15,-33 15 0-15,-1-1 0 16,-1-1 0-16,-2-2 0 0,-3 2 0 0,-2-5 0 0,-7 1 0 0,-2-3 0 16,-1 0 0-16,-4 3 0 0,-2-3 0 0,-9 3 0 15,-1 1 0-15,-4-1 0 0,-5 2 0 0,-1 2 0 16,-3 0 160-16,-1 5-160 0,-7 0 0 0,3 9 0 16,-3 1 0-16,-3 4 0 0,1 6 0 0,2 6 128 15,-2 7 0-15,2 2 0 0,-1 2 64 0,1 8 16 16,0 7 0-16,3 2 0 0,3 7-16 0,2 4 0 0,2 10 0 15,4 3 0-15,0 4-64 0,3-3-128 0,8-3 176 0,6-8-176 16,5 2 176-16,15-11-176 0,6-5 160 0,-31-40-160 16,101 63 0-16,-101-63 0 0,136 30 0 0,-136-30 0 31,178-4-608-31,-68-15-16 0,13-7 0 0,-4-11-11904 0,-4-4-2384 0</inkml:trace>
  <inkml:trace contextRef="#ctx0" brushRef="#br0" timeOffset="-160526.39">28169 1536 1839 0,'1'-1'160'0,"3"-1"-160"15,-4 0 0-15,3-1 0 0,-3 3 336 0,2-2 48 16,1-5 0-16,1 2 0 0,1-4 368 0,-1 0 80 15,1-1 0-15,-9 3 16 0,1 3 464 0,-2-1 96 16,-1 3 0-16,-2 1 16 0,-1-1-16 0,-3-2-16 16,1 4 0-16,-1 0 0 15,2-1-320-15,-2-3-64 0,3 1-16 0,-5-3 0 0,5 3-640 0,-5-2-128 16,4 1-32-16,-1-1 0 0,-3 2-192 0,2 1 0 0,-2-2 128 0,0 1-128 16,2-2 384-16,-2 3 48 0,2 0 0 0,-2 0 0 31,0 2-48-31,2 0 0 0,-2 2 0 0,-2 2 0 0,1-1-176 0,-3 2-32 0,1 4-16 0,-6 5 0 15,2 0 112-15,-2 2 32 16,3 3 0-16,-3 2 0 0,2 5 240 0,2 2 48 0,-4-2 16 0,2 7 0 16,4-2-208-16,-2 2-32 0,1 2-16 15,1 0 0-15,5 0-160 0,-2 3-48 0,1-1 0 0,3-6 0 16,7 4 32-16,-3-4 0 0,6 1 0 0,6-3 0 0,-1-6-48 16,7-1-128-1,-3-1 192-15,5-7-64 0,3 0-128 0,-17-14 0 0,0 0 144 0,0 0-144 0,0 0 0 0,101 32 0 31,-101-32 0-31,0 0 128 0,0 0-128 0,98-11 0 0,-98 11 0 0,0 0 0 0,78-22 0 0,-46 9 0 16,-6 1 128-16,5-2-128 0,-3 0 0 0,3-3 0 16,-1-1 0-16,1 1 0 0,-1-2-160 0,1-2 160 15,-5-2-192-15,1 1 192 16,-5-1-528-16,-4-1 0 0,-1-2 0 0,-3 1 0 31,0 1 48-31,-2-2 16 0,-1 3 0 0,-3-3 0 0,-1 3 464 0,2 2 0 0,-4 2 0 0,4-2 0 0,-4 4 0 0,2 1-144 16,-5 0 144-16,1 8 0 0,1-1-240 0,-4 4 48 15,0 1 0-15,0 4 0 16,-2 4 192-16,0 1 0 0,-3 4 0 0,2-1 160 16,-3 6 448-16,3-1 96 0,-2 4 0 0,-2 2 16 15,1 2-144-15,1 2-16 0,0 1-16 0,2 0 0 16,3 3-352-16,-6-1-192 0,6 5 192 0,-1-5-192 16,1 6 0-16,1-3 0 0,1 3 0 0,2-1 0 15,-1 4 0-15,-1 0 128 0,1-4-128 0,-3-1 160 16,-3-3 160-16,-2 3 16 0,-4-2 16 0,-5 1 0 15,-4-1-192-15,1-2-32 0,-7 1-128 0,-4-1 192 16,-2 3-16-16,2-1-16 0,-3-2 0 0,5-5 0 16,0-3 80-16,5-4 16 0,2-4 0 0,1-3 0 15,9-2-688-15,-3-5-128 0,5-3-16 0,5-8-16 16,2-4-1728-16,7-8-352 0,2-3-64 0,9-11-16 16,1-3-704-16,7-3-128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3:49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4:22.113"/>
    </inkml:context>
  </inkml:definitions>
  <inkml:trace contextRef="#ctx0" brushRef="#br0">9640 10673 11055 0,'8'-1'976'0,"-2"-3"-784"0,1 2-192 0,-6 1 0 16,4-1 768-16,2-2 96 0,7-4 32 0,7-1 0 15,7-5-896-15,-2 0 0 0,0 2 0 0,-6 0-128 16,-3 1-368-16,-1-1-64 0,-2 7-16 0,-9 0 0 16,2 1 832-16,-2 1 176 0,-1 3 16 0,-3 0 16 0,3 0 944 0,-8 3 192 15,4 1 48-15,-1-3 0 0,-1 6-288 0,0-1-48 16,2 6-16-16,-5-2 0 0,5-1-656 0,-4 3-128 15,-1-1-16-15,2-3-16 0,-3 1-192 0,3 3-32 16,1-3-16-16,-1-4 0 0,3 4 64 0,-4-2 16 16,3 0 0-16,-3-4 0 0,4 3-32 0,-5 1 0 15,1-6 0-15,-1 3 0 0,2 1-128 0,-4 0-32 16,1-1 0-16,-2 3 0 0,2-6 128 0,-2 6 0 16,-4-1 16-16,1-1 0 0,-3 0 112 0,2 4 0 15,-5-6 16-15,3 6 0 0,-4-4-400 0,1 2 128 16,-6 0-128-16,2 0 0 15,-1 2-256-15,4-4-128 0,-1 4-16 0,3-4-16 16,2 4 0-16,6-6 0 0,-1 6 0 0,0-4 0 0,0 2 416 0,4-2 0 0,-2 0 0 0,2 2 0 16,0 0 144-16,0 0-144 0,1 2 192 0,-5-4-192 15,4 4 128-15,-4 3-128 0,2-3 0 0,-1 1 0 16,-1-1 576-16,0 5 0 0,1-5 0 0,-1 5 0 16,2-4-80-16,0 1-16 0,2 1 0 0,-4-2 0 15,0 2-272-15,4-3-48 0,-2 3-16 0,0-3 0 16,4 1 192-16,-3-1 48 0,3 3 0 0,3-1 0 15,-4 1 256-15,3-2 48 0,1 1 16 0,-2-1 0 16,2 4-160-16,0-2-32 0,2 2 0 0,-2 2 0 0,1-5-128 0,3 2-48 16,-4-13 0-16,0 0 0 0,0 0-144 0,26 65-48 15,-26-65 0-15,0 0 0 0,0 0-16 0,49 63-128 16,-49-63 192-16,0 0-64 0,0 0-128 0,40 57 0 16,-40-57 0-16,0 0 0 0,0 0 0 0,19 63 0 15,-19-48 0-15,0-1 0 0,-2 4 192 0,-1-1-32 16,1 2-16-16,-1-1 0 0,-1-1 16 0,2 1 0 15,-1-1 0-15,3 0 0 0,0 1-160 0,0-4 192 16,0 0-192-16,3-2 192 0,-3-12-192 0,0 0 0 16,0 0 0-16,14 56 128 0,-14-42-128 0,2 0 0 15,0 3 0-15,-2-17 0 0,0 0 0 0,5 45 0 16,-5-45 0-16,0 0 0 0,11 49 0 0,-11-49 0 16,0 0 0-16,15 47 0 0,-15-47 0 0,0 0 0 0,0 0 0 15,23 63 0-15,-23-63 0 0,0 0 0 0,0 0 0 0,26 57 0 16,-26-57 0-16,0 0 0 0,0 0 0 0,31 52 0 15,-31-52 0-15,0 0 0 0,0 0 0 0,0 0 0 16,44 58 0-16,-44-58 0 0,0 0 0 0,0 0 0 16,0 0 0-16,49 61 0 0,-49-61 0 0,0 0 0 15,0 0 0-15,35 54 0 0,-35-54 0 0,0 0 0 16,0 0 0-16,0 0 0 0,34 66 0 0,-34-66 0 16,0 0 0-16,0 0 0 0,0 0 0 0,34 56 0 15,-34-56 0-15,0 0 0 0,0 0 0 0,0 0 0 16,0 0 0-16,76 45 0 0,-76-45 0 0,0 0 128 0,0 0-128 15,0 0 0-15,89 30 0 0,-89-30 0 0,0 0 0 0,0 0 0 16,72 35 0-16,-72-35 0 0,0 0 0 0,0 0 0 16,71 50 0-16,-71-50 0 0,0 0 0 0,0 0 0 15,84 52 0-15,-84-52 0 0,0 0 0 0,66 37 0 16,-66-37 0-16,0 0 0 16,70 35 0-16,-70-35 0 0,0 0 0 0,68 35 0 0,-68-35 0 0,0 0 0 15,66 40 0-15,-66-40 0 0,0 0 0 0,0 0 0 16,94 43 0-16,-94-43 0 0,0 0 0 0,83 23 0 15,-83-23 0-15,0 0 0 0,98 9 0 0,-98-9 0 16,75-6-144-16,-75 6 144 0,80-3 0 0,-80 3 0 16,77-9 0-16,-77 9 0 0,73-7 0 0,-73 7 0 0,66-7 0 15,-66 7 0-15,0 0 0 0,98-9 0 0,-98 9 0 0,66-8 0 16,-66 8 0-16,71-11 0 0,-71 11 0 0,79-15 0 16,-79 15 0-16,80-20 0 0,-80 20 0 0,78-22 0 15,-78 22 0-15,75-21 0 0,-75 21 0 0,75-21 0 16,-75 21 0-16,67-23 0 0,-67 23 0 0,66-26 0 15,-66 26 0-15,75-35 0 0,-75 35 0 0,78-36 0 16,-36 15 0-16,-2-2 0 0,0 4 0 0,-2-2 0 16,-38 21 0-16,79-36-128 0,-79 36 128 0,77-33 0 15,-77 33 0-15,73-28 0 0,-73 28 0 0,71-35 0 16,-71 35 0-16,61-35 0 0,-35 18 0 16,2-1 0-16,-28 18 0 0,52-36 0 0,-25 15 0 0,-5 3 0 0,-3 3 0 0,2-1 0 15,-3-1 0-15,-4-1 0 0,1 1 0 0,-1-2 0 16,-3-2 0-16,1 3 0 0,-3-1 0 0,-4-2 0 15,2 4 0-15,0-6 0 0,2 4 0 0,-2-5 0 16,1 4 0-16,3-4 0 0,1 0 0 0,-3-6 128 16,-1 4-128-16,3-5 144 0,-1 1-144 0,1-1 0 15,-3-1 0-15,-2 1 128 0,1 5-128 0,-2-4 0 16,0-1 0-16,-5 5 0 0,0-2 0 0,-2 2 128 16,1 0-128-16,-5-1 0 0,1 5 128 0,0-4-128 15,1 3 0-15,-1-3 128 0,-2 5-128 0,5-7 0 16,-3 5 144-16,2-3-144 0,-2 0 0 0,-2 4 128 15,1-5-128-15,-1 1 0 0,-1 4 0 0,-3-4 128 0,2-1-128 16,-4 1 0-16,-3 4 0 0,5-4 0 0,-6 5 0 0,3-2 128 16,2 0-128-16,-2-3 0 0,0 7 0 0,2-5 128 15,0 1-128-15,1-3 0 0,-1 3 128 0,0 1-128 16,1-4 0-16,-1-1 0 0,2 5 0 0,-6-1 128 16,5-1-128-16,-4-4 0 0,-1 7 0 0,0-2 0 15,1 4 0-15,-4-2 0 0,1 7 0 0,-1 0 0 16,2-1 128-16,-6 1-128 0,2 5 128 15,-2-3-128-15,-3 1 0 0,-2 3 144 0,2-4-144 0,-5 1 0 16,-1-1 0-16,3 3 0 0,-3-3 0 0,1-2 0 16,1 5 0-16,1-5 0 0,1 6 0 0,0-5 0 0,0 0 0 15,0 2 0-15,0 2-128 0,-1-1 128 0,-1 3 0 0,-1-2 0 16,-1 2 0-16,1-1 0 0,-4 2 0 0,-1 1-144 16,1 2 144-16,-5-3 0 0,0 3-128 0,1-1 128 15,-1 4-128-15,0-1 128 0,5 1-176 0,-5 0 176 16,2 0-208-16,-2 1 80 0,0 1-16 0,0-2 0 15,0 2 0-15,-2 3 0 0,0-1 144 0,-2 1-208 16,1-2 80-16,-3 3 128 0,-1 1-144 0,2-6 144 16,-2 6 0-16,2-5 0 0,5 5 0 0,0-2-128 15,1 0 128-15,3-1 0 0,3 1 0 0,-1-1-128 16,1-1 128-16,0-1 0 16,4 1-256-16,-3-1 48 0,3-2 16 0,1 0 0 0,-4 0-32 0,1-5 0 0,5 5 0 0,-7-2 0 15,1 2 224-15,-1 0-176 0,0 2 176 16,-2 3-160-16,2-1 160 0,2 4 0 0,-2 6 0 0,1-2 0 15,4 6-224-15,-1 4-16 0,1 5 0 0,2 7 0 32,0 3-1664-32,3 7-336 0</inkml:trace>
  <inkml:trace contextRef="#ctx0" brushRef="#br0" timeOffset="13276.75">11708 4445 8287 0,'-3'5'736'0,"3"0"-592"0,0-1-144 0,3-2 0 15,-3 1 384-15,0 2 64 0,0 4 0 0,0 3 0 16,-3 9-448-16,-3-2-192 15,-2 4 0-15,-1-6 16 0,-5 4 176 0,2-2-128 0,-2-1 128 0,-2 3-128 16,0 0 752-16,-1-2 144 0,1 3 48 0,1 1 0 16,2-2 224-16,5-4 48 0,-1 4 16 0,4-2 0 15,-2-1-272-15,2 3-48 0,5-2-16 0,-6 2 0 16,6-2-416-16,-3 2-96 0,1 2 0 0,0-3-16 16,1 3 0-16,-3 0 0 0,2 3 0 0,2-3 0 15,0 1 240-15,2-5 48 0,2 4 16 0,-1-2 0 0,2-2 96 16,1-2 0-16,2 8 16 0,-2-6 0 0,1 3-112 15,-2-1-32-15,0 0 0 0,0-2 0 0,2 2-112 0,-5-2-16 16,5-1-16-16,-7 4 0 0,3-4 128 0,-1-1 16 16,2 1 16-16,-3-4 0 0,3 1 96 0,-1-1 16 15,-1 0 0-15,5 4 0 0,-2-1-112 0,-1-3-16 16,3 3 0-16,0 1 0 16,3-4-128-16,2 1-48 0,-12-15 0 0,0 0 0 0,0 0-80 0,0 0-32 15,84 68 0-15,-84-68 0 0,0 0-64 0,0 0-16 16,87 32 0-16,-62-29 0 0,-1 2-144 0,-1-1 192 15,3-4-192-15,-7 5 192 0,5-3-48 0,2 0 0 16,-1 1 0-16,-1-1 0 0,-1 1 48 0,0 3 16 16,-1-3 0-16,3 2 0 0,2 2-80 0,-27-7 0 15,0 0-128-15,88 18 192 0,-88-18-192 0,0 0 0 0,92 22 128 0,-92-22-128 16,0 0 0-16,89 23 0 0,-89-23 0 0,0 0 0 16,83 31 128-16,-83-31-128 0,0 0 0 0,81 32 144 15,-81-32-144-15,0 0 0 0,87 34 144 0,-87-34-144 16,0 0 0-16,103 27 144 0,-103-27-144 0,74 13 0 15,-74-13 128-15,75 13-128 0,-75-13 0 0,79 8 0 16,-79-8 0 0,76 6 0-16,-76-6 0 0,70 12 0 0,-70-12 0 0,0 0 0 0,93 14 0 0,-93-14 0 15,0 0 0-15,83 17 0 0,-83-17 0 0,0 0 0 16,89 14 0-16,-89-14 0 0,66 7 0 0,-36-7 0 16,7 0 0-16,-3-2 0 0,3 2 0 0,1-5 0 0,-1 5 0 15,1-2 0-15,2 1 0 0,-3-5 0 0,1 5 0 0,-6-3 0 16,-1 1 0-16,0 1 0 15,2-2 0-15,-5 4 0 0,2-3 0 0,-2 3 0 0,1 0 0 0,-1-2 0 16,2 2 0-16,-4 0 0 0,2 0 0 0,2 0 0 16,-3 0 0-16,5-3 0 0,-3 3 0 0,1 0 0 15,1 0 0-15,-31 0 0 0,60 5-176 0,-60-5 176 16,64 0-192-16,-64 0 192 0,58 3-160 0,-30-3 160 16,3 0-128-16,-1-3 128 0,1 3 0 0,-1-5 0 15,3 5 0-15,-4-4 0 0,3 4 0 0,-3-1 0 16,6 1 0-16,-4-4 0 0,1 4 0 0,3 0 0 15,0 0 0-15,-1 0 0 0,-34 0 0 0,74 5 0 16,-74-5 0-16,69 4-128 0,-69-4-64 0,0 0-16 16,96 14 0-16,-96-14 0 0,0 0 80 0,89 14 128 0,-89-14-208 0,0 0 80 15,84 10 128-15,-53-8 0 0,-31-2 0 0,70 0 0 16,-70 0 0 0,75 0 0-16,-75 0 0 0,75 0 0 0,-34-2 0 0,0-1 0 0,-3-1 0 0,-2 2 0 15,3-1 0-15,-4-1 0 0,-6 3 0 0,1-3 0 16,-1 1 0-16,1 3 0 0,1-2 0 0,-3 2 0 15,2 0 0-15,1 0 0 0,1 0 0 0,-32 0 0 16,66 2-160-16,-66-2-96 0,64 0-32 0,-64 0 0 31,67 3-192-31,-36-3-32 0,-31 0-16 0,63-3 0 0,-34 1 288 0,-1-5 64 0,-2 5 16 0,1-5 0 16,-1 2 160-16,-4-4 0 0,4 4 0 0,-3-2 0 0,3 0 144 0,0-2 16 16,1 1 0-16,-1-1 0 0,0-3 32 0,0 3 0 15,2 0 0-15,-2-3 0 0,-3 2-192 0,3-2 0 16,-5-2 0-16,1 1 0 0,-4 0 0 0,-4-1-144 31,3-4 144-31,-6 4-160 0,4-1 160 0,-4-3 0 16,1-1 0-16,0 0-128 0,2 0 528 0,0-4 112 0,3 0 32 0,1-3 0 0,-1 0 64 0,6-2 16 15,-2-1 0-15,1-3 0 0,5 4-368 0,-8-5-80 16,2 0-16-16,-4-2 0 0,1 1-160 0,-3-1 0 31,1 3 0-31,-7 1 0 0,1 1 0 0,-3 4 0 16,-2 0 0-16,-1 0 0 0,-2 3 0 0,1 1 0 0,0-1 128 15,-3 2-128-15,2 4 320 0,-2-1-32 0,0 1 0 0,0 0 0 16,0 1-160-16,-2-2-128 0,-1 5 192 0,0-3-192 16,1 2 128-16,-7-3-128 0,2 4 0 0,0-2 0 15,-2 2 192-15,1 0-192 0,1 0 192 0,-2 1-192 16,4 2 192-16,-4-4-192 0,-1 2 192 0,-1-1-192 16,1-4 128-16,-3 3-128 0,0-3 0 0,-5-3 0 15,1 0 0-15,-6 0 0 0,0 1 0 0,-3 0 0 16,-3 2 0-16,1-1 0 0,-5 4 0 0,1-3 0 15,4 3 176-15,-3 0-176 0,1 2 160 0,3-2-160 16,-3-2 0-16,2 2 128 0,-2 2-128 0,1-5 0 16,-3 1 0-16,1 0 0 0,0 1 0 0,-1-1 0 0,1-1 0 15,-4 3 0-15,0 0 0 0,-5 0 0 0,-3-2 0 0,-4 4 0 16,-2-2 0-16,-2 0 0 0,2 4 0 0,-3-1 0 16,0 2 0-16,-2-1 0 0,2 5 0 0,-6 1 0 15,4 4 0-15,2-3 0 0,-4 3 0 0,2 0 0 16,-4-2 0-16,1-1 0 0,-1 3 0 0,1-4 0 15,-1 4 0-15,1 0 0 0,1 0 0 0,2 0-128 16,-2 4 128-16,2-4 0 0,2 0 0 0,-2 0 0 16,-2-4 0-16,-1-1 0 0,3 0 0 0,-7-1 0 15,2-1 0-15,-2 7 0 0,3-1 0 0,-5-1 0 16,2 4 0-16,0-2 0 0,-1 1 0 0,-3-1 0 16,-3 0 0-16,0-1 0 0,5-3 0 0,1 1-128 15,-3 3 128-15,3 0 0 0,-1 0 0 0,0 3-160 0,-1 2 160 0,-6 2-128 16,-3 0 128-16,-4-3-128 0,0 5 128 0,-3 3-128 15,2-2 128-15,-2 8 0 0,-4 4 0 0,0-1 0 16,-5 2 0-16,-1-1 0 0,-4 3 0 0,1-6 0 16,-2 7 0-16,0-3 0 0,5-1 0 0,-4-6 0 31,-4-2-448-31,1-5-16 0,4-6 0 0,6-3-17536 0</inkml:trace>
  <inkml:trace contextRef="#ctx1" brushRef="#br0">20346 17891 0,'0'0'0,"0"0"16,0 0-1,0 0 1,0 0-1,0 0 1,0 0 0,0 0-1,0 0 1,0 0 0</inkml:trace>
  <inkml:trace contextRef="#ctx0" brushRef="#br0" timeOffset="33315.37">11996 10875 5519 0,'-9'0'496'0,"4"0"-496"0,-2 0 0 0,5-1 0 15,-2-1 320-15,3 0-16 0,1-1-16 0,-4 1 0 16,-1-5-288-16,-2-2 0 0,2 4 0 0,-4-4 0 15,4 4 0-15,-4-2 0 0,2 2 0 0,0 2 0 16,4-3 560-16,-6 6 48 0,2 0 16 0,0 0 0 16,-2 7-176-16,1-2-48 0,-5 4 0 0,-1 0 0 15,-1 1-16-15,-1-1-16 0,0 7 0 0,-1-6 0 16,0 4-240-16,-3-5-128 0,1 3 160 0,2-2-160 16,-1 1 128-16,3-1-128 0,1-1 0 0,0 0 144 0,0-4 64 15,2 4 16-15,-1-1 0 0,5 1 0 16,3 0 288-16,-4 0 64 0,4-1 16 0,-1 4 0 0,3-1 336 0,-1-2 64 15,3 5 16-15,-3-4 0 0,4 4-112 0,0-4-32 16,0 3 0-16,2-5 0 0,1-3 16 0,4 2 0 16,0-5 0-16,2 2 0 0,0-4-432 0,3-4-96 15,-3 2-16-15,1-1 0 0,2-2-336 0,1-2 0 16,-5 2 0-16,3-4 128 0,-3 0-128 0,1 0 176 16,-2-1-176-16,2 0 192 0,-2-1-64 0,0 2 0 15,-5-3 0-15,1 3 0 0,0 1 0 0,-3-3-128 16,2 3 192-16,-4-1-64 0,2 0-128 0,0 0 160 0,-3-3-160 15,3 4 160-15,-2-3-160 0,-1 2 0 0,-1 4 144 0,-1 2-144 16,-2-1 0-16,0 8 0 16,-2 1 0-16,1 4 0 0,-5 6 0 0,1-1 128 0,2 5 0 0,-4-1 0 15,2 4 336-15,3-4 80 0,-3 3 16 0,3-4 0 16,2 1-240-16,0-4-64 0,2-1 0 0,0 1 0 16,1-1-256-16,4-5 0 0,-3 1 0 0,3-4 0 15,3-1 0-15,-3-4 0 0,5 3 0 0,1-6 0 16,2 3 0-16,1-5 128 0,3-1-128 0,-3-1 160 15,3-1 80-15,2-5 16 0,-3 3 0 0,1-4 0 16,0-2-80-16,-2 1-16 0,-1-1 0 0,-2-1 0 16,0 3-160-16,0-4 0 0,-7 8 0 0,2-2 0 15,-4-1 0-15,-1 3 0 0,-3-2 0 0,1 7 0 0,-2-2 0 0,-2 1 0 16,1 6 0-16,-3 0 0 0,3 0 0 0,-5 7 0 16,3 0 0-16,-1 2 0 0,1 0 0 0,-2 5 0 15,1-2 0-15,-1 5 0 0,2-3 0 0,-1 4 0 16,1-1 0-16,1 4 0 0,0-2 0 0,1 2 192 15,-1 0-64-15,4-2 0 0,-2 4 400 0,0-6 80 16,3 1 16-16,1-1 0 0,1 0-240 0,0-6-32 16,4-4-16-16,0-4 0 0,3-1-336 0,2-4 0 15,2 1 0-15,1-6 0 16,2-2-672-16,2-7-160 0,0 2-16 0,2-3-16 16,-2-1-848-16,0 1-160 0,0 0-48 0,-2 1 0 15,4-2 384-15,-2 1 80 0,-1 1 16 0,-4 1 0 16,2-1-288-16,-3 2-64 0</inkml:trace>
  <inkml:trace contextRef="#ctx0" brushRef="#br0" timeOffset="50236.48">19637 8980 7359 0,'-4'4'656'16,"3"-1"-528"-16,-3-1-128 0,1 0 0 0,1 0 768 0,-2 1 112 15,-1 2 16-15,-9 9 16 0,2 2 112 0,-5 0 32 16,3 3 0-16,0 0 0 0,5-5 48 16,2 3 16-16,4-3 0 0,1-2 0 15,2 2-624-15,0 2-128 0,0-2-32 0,2 0 0 0,-1-2-32 0,-1-1-16 16,2 1 0-16,2 0 0 0,-4 2 432 0,0-2 96 16,-4 2 16-16,2-4 0 0,1 6 96 0,-1-2 32 15,-2 0 0-15,-1 0 0 0,0 2-32 0,-2-2 0 16,2-1 0-16,-1 5 0 0,3-2-48 0,-2-2-16 15,5-1 0-15,-4 1 0 0,4 0-320 0,4-2-64 16,-3-3-16-16,3 5 0 0,1-5-304 0,2 5-160 0,-2-4 160 16,1 1-160-16,2-3 224 0,1 1-48 0,0 3-16 0,3-5 0 15,-3 0 256-15,1-2 48 0,2 2 16 0,1-1 0 16,0-1-240-16,0 0-48 0,1-1-16 0,0 1 0 16,-2 2-176-16,-2-2 0 0,2 0 144 0,1-1-144 15,1 1 192-15,-4 0-48 0,2-1 0 0,0 1 0 16,2-2-16-16,4 3 0 0,-4-3 0 0,3 1 0 15,1-1-128-15,-1-1 0 0,0 1 144 0,1-1-144 16,-1 1 0-16,-1 3 0 0,1-3 0 0,-1 1 0 16,0 1 0-16,-1 0 0 0,-1 0 0 0,-1-1 0 15,-3 3 144-15,2 0-144 0,0 0 192 0,-1-2-192 0,1 4 224 16,-2-4-64-16,3-2-16 0,-1 3 0 0,2-3-16 16,0 2-128-16,0-1 192 0,0 1-64 0,1-2-128 0,3 1 0 15,-1-2 0-15,-3 3 128 0,4-2-128 0,-1 1 0 16,-3-2 0-16,0 1 0 0,2 4 0 0,1-2 0 15,2 1 0-15,-1-1 0 0,-1-2 0 0,4 2 0 16,2 2 0-16,-1-5 128 0,-22-2-128 16,0 0 0-16,0 0 0 0,101 9 0 0,-101-9 0 0,0 0 0 15,0 0 128-15,98-2-128 0,-77 2 0 0,1 0 0 16,-4-2 0-16,-1 2 0 0,2 0 0 0,-1 0 0 16,-1 0 0-16,1 0 0 0,-1 0 0 0,1 0 0 15,-1 0 0-15,0 0 0 0,3-1 0 0,1 1 0 0,1-4 0 0,-22 4 0 16,0 0 0-16,0 0 0 0,0 0 0 0,110-9 0 15,-110 9 0-15,0 0 0 0,0 0 0 0,106-8 0 16,-106 8 0-16,0 0 0 0,96-14 0 0,-96 14 0 16,0 0 0-16,99-18 0 15,-99 18 0-15,0 0 0 0,93-22 0 0,-93 22 0 0,0 0 0 0,90-21 0 16,-90 21 0-16,0 0 0 0,89-16 0 0,-89 16 0 16,0 0 0-16,0 0 0 0,101-15 0 0,-101 15 0 15,0 0 0-15,0 0 0 0,115-18 0 0,-115 18 0 16,0 0 0-16,89-14 0 0,-89 14 0 0,0 0 0 15,93-19 0-15,-93 19 0 0,0 0 0 0,83-26 0 16,-60 17 0-16,0-3 0 0,-3 3 0 0,3-3 0 0,-5 2 0 16,1-3 0-16,-2 0 0 0,-1-1 0 0,-1-2 0 0,1 0 0 15,-2 1 0-15,-5 1 0 0,1 1 0 0,1-1 0 16,-1 2 0-16,-1-2 0 0,-2 0 0 0,3 2 128 16,-4-2-128-16,2 2 0 0,-3-2 144 0,2 0-144 15,-1 0 160-15,-1-1-160 0,2 1 128 0,2 0-128 16,-4 0 0-16,0-2 144 0,2 2-144 0,-5 2 0 15,5-2 0-15,-7 4 0 0,5-3 0 0,-5 1 0 16,0 2 0-16,-4-2 128 0,3 3-128 0,-8-2 160 16,6-1-160-16,-8 4 160 0,2-5-160 15,-3 5 160-15,3-1-160 0,-4 0 160 0,-3 2-160 0,0 0 192 0,0-1-192 0,-1 2 192 16,0 3-192-16,-1-2 0 0,2-1 0 0,4 1 128 16,-2-2-128-16,-1-1 0 15,1 2 0-15,2-2 0 0,-4-1 0 0,4-3 128 16,-2 3-128-16,-4 0 0 0,3-1 0 0,-1-2 0 0,-5 3 128 0,0-5-128 15,-2 5 0-15,-4 1 0 0,-3-1 0 0,-1 0 128 16,-1 0-128-16,1 1 0 0,-4-1 0 0,0 0 128 16,-1 4-128-16,6 2 0 0,-1-3 0 0,4-2 128 15,1 4-128-15,-2-1 0 0,2 0 0 16,-5 1 0-16,1-1 0 0,-1 0 0 0,0-2 0 0,-3 5 0 16,1-5 0-16,-2 5 0 0,-3-1 0 0,2-1 0 0,-5-1 0 0,1 5 0 15,2-3 0-15,3 3 0 0,4 0 0 0,-4 0 0 16,7 3 0-16,-3-3 0 0,3 4 0 0,-4-3 0 15,-1 3 0-15,0 1 0 0,-2 0 0 0,2-1 0 16,0 3 0-16,0-2 0 0,0 0 0 0,2 2 0 16,-1-2 0-16,1 1 0 15,-1-1 0-15,-1 2 0 0,0-2 0 0,-2 0 0 0,4 4 0 0,-2-4 0 16,0 2 0-16,-2-2 0 0,4 4 0 0,-4 0 0 16,-5 3 0-16,5-3 0 15,-3 1 0-15,1-1 0 0,6 5 128 0,-4-4-128 0,5 1 0 0,-1 1 0 16,3-2 0-16,-4-1 0 0,6 3 0 0,0-3 0 0,0 0 0 15,0-4 0 1,5 0-576-16,2 2 0 0,1-5 0 0,4-2-18304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25T20:55:19.7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25T20:55:20.296"/>
    </inkml:context>
  </inkml:definitions>
  <inkml:trace contextRef="#ctx0" brushRef="#br0">12098 15977 0,'-73'-28'0,"12"4"15,47 19 1,14 10 0,37-5-1,-8 0 1,-4-9-1,-6-5 1,-5 9 0,-14 1-1,-3 4 1,-6 6 0,-5 4-1,-4 6-15,-4 1 16,1 8-1,-2-3 1,9-8 0,-1-3-1,4-8 1,4 2 0,2-1-1,0 4 16</inkml:trace>
  <inkml:trace contextRef="#ctx1" brushRef="#br0">1964 8639 3279 0,'-6'4'0'0,"3"-4"128"0,1 0-128 0,2 0 192 0,0 0-192 0,-3 0 0 0,-1 0 0 0,-1 0 0 32,0 0 368-32,-4-2 32 0,2-3 16 0,2 5 0 0,1-4-64 0,2 2-16 0,-3-1 0 0,2-2 0 15,3 1 432-15,-5 2 96 0,5-1 16 0,-4-2 0 16,4-2 80-16,-3 2 32 0,1-1 0 0,2 1 0 31,0-2-368-31,0 4-80 0,0-3-16 0,0 3 0 0,0-2-352 0,0 1-176 0,5-1 160 0,-5 0-160 16,4 1 144-16,-4-1-144 0,1 2 128 0,3-3-128 31,-1 3 256-31,2-2-16 0,-3 3-16 0,5 0 0 16,-3 0 144-16,1-1 16 0,-2 6 16 0,3-3 0 15,-3 4 0-15,2-2 0 0,-3 3 0 0,5-2 0 16,-5 6 96-16,1 3 16 0,1-1 0 0,-4 3 0 16,5 1 64-16,-5 3 0 0,0-1 16 0,2 1 0 15,1 1-144-15,1 2-16 0,-3-2-16 0,3 2 0 0,-1-4-288 16,1 1-128-16,1-5 0 0,0 0 128 0,1-3-128 0,1-1 0 15,1-4 0-15,1-1-176 0,-2 1-48 0,2-5-16 16,1-2 0-16,-1-1 0 16,5-1-1360-16,-6-1-256 0,3 3-64 0,-2-1-6544 15</inkml:trace>
  <inkml:trace contextRef="#ctx1" brushRef="#br0" timeOffset="282.97">2174 8622 4607 0,'-3'3'192'0,"1"-3"64"0,2 0-256 0,0 0 0 0,0 0 0 0,0 0 0 16,2 0 624-16,1 2 80 0,-1-2 0 0,0 3 16 15,3 3-336-15,-5-1-80 0,0 4-16 0,2-1 0 16,0 1 1008-16,-1 3 208 0,3 0 32 0,-2-1 16 15,1-3 128-15,1 6 32 0,-1-1 0 0,2-5 0 16,-1 5-832-16,1-3-176 0,-3 2-16 0,1-1-16 16,1 1-672-16,-4 2 0 0,5 1 0 0,-2 1 0 0,-1 0 0 0,2-2-176 15,-1 0 48-15,-3-2 0 16,5 0-1152-16,-3-3-208 0,5 1-48 0,-5-1-6624 16</inkml:trace>
  <inkml:trace contextRef="#ctx1" brushRef="#br0" timeOffset="880">2408 8949 2015 0,'-4'0'0'0,"3"0"0"0,-1 0 0 0,0 0 176 0,2 0-176 0,0 0 0 0,0 4 0 0,0-4 0 15,0 0 608-15,-3 0 96 0,3 3 0 0,-2-1 16 16,2 1 48-16,2 3 0 0,-2 0 0 0,3 1 0 16,-3 0 464-16,2 2 112 15,1 2 0-15,1-3 16 0,-2 4-272 0,1 2-48 0,2 0-16 0,2 2 0 16,-5-2-320-16,5 0-64 0,-2 3 0 0,-1-4-16 16,1-1-384-16,0-2-80 0,0-1-16 0,2 0 0 15,-3-4-144-15,1 3 0 0,-1-2 0 0,1-3 0 0,4 1 0 0,-4-3 0 16,0-1 0-16,2 0 0 15,2-5-144-15,-4 3 144 0,4-1 0 0,-1-2 0 0,1-2-128 0,-4-2 128 16,4 0 0-16,0-1 0 0,-1-2-352 0,-2 1 32 16,-1-4 16-16,2 1 0 0,-4 1 48 15,3 0 0-15,-3 0 0 0,2-1 0 0,-5 6 128 0,2-3 128 16,0 4-192-16,-2 6 192 0,0 1-144 0,0 1 144 16,0 3 0-16,0 1-144 0,0 2 144 0,0-2 0 15,0 6 128-15,1-1-128 0,3 1 192 0,-2-3-48 16,1 6 0-16,2-2 0 0,2 1 16 0,-1-3 0 15,-3 6 0-15,6-6 0 0,-4 4 0 0,-1-2 0 16,1 0 0-16,0-1 0 0,0-2-16 0,-1-1 0 0,3 1 0 16,-2-4 0-16,4 4-144 0,-4-6 0 15,4 3 0-15,-4-1 128 0,3-2-128 0,-1-3 0 0,2 4 0 0,-2-4 0 16,2 0 0-16,0 0 0 0,3 0 0 0,-4-4 0 16,1 3 128-16,0-6-128 0,0 1 192 0,-1 1-64 15,1-7 176-15,0 2 16 0,-1-3 16 0,-2-1 0 16,2-1-144-16,1-8-16 0,0 6-16 0,0-6 0 15,-4 2-160-15,0-1 128 0,2 1-128 0,-2 1 128 16,-1 3-128-16,1 0-256 0,-2 4 64 0,-1 3 16 16,2 1-912-1,-3 1-192-15,1 8-48 0,0-4-6288 0</inkml:trace>
  <inkml:trace contextRef="#ctx1" brushRef="#br0" timeOffset="1430.44">3133 8947 6447 0,'0'6'272'0,"0"-3"80"0,0-1-352 0,0 5 0 0,0-5 0 0,0 1 0 16,3 2 1056-16,-3 0 144 0,0 6 16 0,-3 5 16 15,3 1-368-15,-2 0-80 0,2 4-16 0,0-2 0 16,0-3 16-16,0-2 0 0,0 0 0 0,0 3 0 16,0-4-400-16,2 1-96 0,-2-2-16 0,3-2 0 15,-3-1-272-15,0 0 0 0,4-2-128 0,-2-2 128 16,1-3 0-16,-3 1 0 0,3-3 0 0,3 0 0 16,-5-3-176-16,3 3 176 15,1-6-192-15,-1-2 192 0,-1-1-272 0,2-2 48 0,-1-1 16 0,-1-5 0 16,3 5-304-16,-1-4-64 0,0 0-16 0,2-1 0 15,-5 1-144-15,5 1-32 0,-2-3 0 0,-3 1 0 16,1 6 464-16,1-1 96 0,-3 3 16 0,-1 1 0 0,2 8 192 0,-4-2 0 16,1 4 0-16,1 6 160 0,-4 1 128 0,2 3 32 15,-1 2 0-15,-1 7 0 0,3-2 416 0,-3 2 96 16,1 4 0-16,1-5 16 0,2 3-432 0,0 0-96 16,0-4 0-16,0 0-16 0,0-2-304 0,5-3 0 15,-1 0-128-15,1-5 128 0,4-2-144 0,-1-4 144 16,1-1-128-16,2-2 128 0,1-2 0 0,-4-4 0 15,5 0 0-15,1-2 0 0,-2-5 0 0,2-1 0 16,0 2-144-16,-2-3 144 0,2-1 0 0,-2-3 0 16,2-2 0-16,-4 2 0 0,3-2 0 0,-1 0 0 15,-2-2 0-15,2 1 0 0,-1-1-256 0,1 0 0 0,-3-1 16 16,0 5 0 0,-1-2-656-16,1 3-128 0,1-1-16 0,-1 2-4352 0</inkml:trace>
  <inkml:trace contextRef="#ctx1" brushRef="#br0" timeOffset="2044.26">3718 8944 4607 0,'-3'3'192'0,"1"-1"64"0,2-2-256 0,0 0 0 15,0 0 0-15,0 4 0 0,2-4 592 0,1 3 80 16,-1 2 16-16,2 1 0 0,1 2-336 0,-2 1-64 16,1 3-16-16,-1 0 0 0,2 4 688 0,-5 0 128 15,2 1 16-15,-2 2 16 0,0 2-48 0,0-2-16 16,0 2 0-16,-2-2 0 15,2-1-576-15,0-1-112 0,0-3-32 0,0-2 0 0,0-6-176 0,0 2-32 16,6-4-128-16,-3-4 192 0,-1 0-192 0,1-4 0 16,1-1 0-16,1 0-160 0,-1-2-48 0,1-2-16 0,-2-1 0 0,3-3 0 15,-1 0-64-15,0-5-16 0,2 4 0 0,-4-3 0 16,3-1 304-16,-1 1 0 0,-2 0-128 0,3-1 128 16,-3 1 0-16,-1 3 0 15,1 0 0-15,-3 2 0 0,0 6 128 0,0 1-128 0,0 5 0 0,-5 2 144 16,5 3 144-16,-7 4 32 0,5 3 0 0,-5 2 0 15,6 3 288-15,-5 1 64 0,5 3 16 0,-1-2 0 16,-2 5-176-16,4-1-16 0,0-4-16 0,0 4 0 16,4-4-224-16,-2 0-64 0,-1 2 0 0,5-2 0 15,-1-1-192-15,-2-5 0 0,6 3 0 0,-4-5 0 0,4-3 0 0,0 1 0 16,-1 0 0-16,1-6 0 0,3-3 320 0,2 0 192 16,-3-5 16-16,3-2 16 0,1-2 32 0,-1-5 0 15,0 2 0-15,2-5 0 0,-2-1-224 0,0-4-32 16,3-1-16-16,1 0 0 0,-1-6-304 0,1-3 0 15,-1 1 0-15,2-4 0 16,4 0-848-16,-2-5-80 0,0 6-16 0,1-1 0 31,1-2-48-31,-2 6-16 0,-4 1 0 0,1 8 0 0,-3 2-1056 0,-2 8-224 0</inkml:trace>
  <inkml:trace contextRef="#ctx1" brushRef="#br0" timeOffset="2295.09">4346 9209 16575 0,'-6'8'736'0,"1"-2"160"0,2 1-720 0,3-2-176 0,-4-2 0 0,4-1 0 0,0 1 624 0,0 3 80 16,-2 6 32-16,-1 0 0 16,3 2-992-16,-5 0-208 0,5-5-48 0,0-1 0 15,-4 1-512-15,8-4-128 0,-3 1 0 0,5-6-16 16</inkml:trace>
  <inkml:trace contextRef="#ctx1" brushRef="#br0" timeOffset="2939.98">5015 9062 11055 0,'0'2'976'0,"-4"-2"-784"16,4 0-192-16,0 0 0 0,0 0 896 0,0 0 128 15,-3 0 16-15,-2-2 16 0,-1-1-272 0,-1 1-48 0,0 0-16 0,-3 2 0 16,1 2-272-16,-1 0-64 0,-4 1-16 0,-4 3 0 16,1 2 48-16,-6 4 16 0,6-1 0 0,-4 1 0 15,2-1 16-15,1-1 0 16,3 0 0-16,4-1 0 0,3 0-64 0,2-4 0 0,8 4 0 0,3-6 0 16,2 6-384-16,4-4 0 0,4 2 0 0,-1 0 0 31,4 2-480-31,-1-6-80 0,2 6-16 0,2 0 0 15,-3-1-48-15,4 3-16 0,-2 1 0 0,-1 0 0 0,0 0 448 0,-2-1 192 0,-3 1-160 0,-2-1 160 16,-3 3 0-16,-7-2 288 0,0 2-32 0,-4-2-16 16,0 2 256-16,-5 1 48 0,-2-1 16 0,-1 0 0 0,-2 0 176 15,-2-5 32-15,0 3 16 0,-3-3 0 0,3 0-80 0,-2-4 0 16,-2 0-16-16,5-3 0 16,-1-1-560-16,0-1-128 0,5-3 0 0,-3-2 0 15,3 0-960-15,4-8-240 0,-2 5-32 0,5-3-9392 16</inkml:trace>
  <inkml:trace contextRef="#ctx1" brushRef="#br0" timeOffset="3411.93">5562 8930 10127 0,'2'-7'448'0,"1"-2"96"16,1 1-544-16,-4 2 0 0,1 1 0 0,-1 2 0 15,4-3 1072-15,-4-6 96 0,3-2 32 0,-1-3 0 16,2-6 0-16,-10 6 0 0,3-1 0 0,-2 1 0 0,-4 3 80 0,0 2 0 16,-3 3 16-16,0 0 0 0,1 4-272 0,-3 5-64 15,2 4-16-15,-2 1 0 0,-1 4-400 0,1-1-80 16,1 6-16-16,3 0 0 0,-2 2-80 0,3-2-32 16,0 7 0-16,1-2 0 0,2 7 240 0,1 0 32 15,-2 4 16-15,2 1 0 0,3 0-368 0,-5 6-64 16,6 1 0-16,-6-1-16 0,5 3-176 0,-2-2 0 15,-1-1 0-15,5-2 0 0,0 3 0 0,0-7 0 16,0 4 0-16,0-3 128 0,0-5-128 0,2-2 128 16,1-3-128-16,-3-4 128 15,0-1-560-15,0-6-112 0,0 1-32 0,0-7 0 16,-3 2-1504-16,1-5-304 0,-3-2-64 0,1-2-8784 16</inkml:trace>
  <inkml:trace contextRef="#ctx1" brushRef="#br0" timeOffset="3647.12">5271 9156 1839 0,'-5'-5'160'0,"1"3"-160"0,1 2 0 0,3 0 0 16,0 0 2512-16,-2 2 480 0,0-2 80 0,-3 0 32 15,2 4 224-15,1 1 64 16,-2 4 0-16,8-1 0 0,-1 4-1376 0,4-1-272 0,4-2-48 0,3-1-16 16,3-2-640-16,1 1-128 0,1-6-16 0,-19-1-16 15,0 0-304-15,0 0-64 0,96-1-16 0,-96 1 0 16,0 0-272-16,0 0-48 0,109-21-16 0,-109 21 0 15,0 0-512-15,0 0-96 0,94-32-32 0,-74 24 0 16,-5 4-1504-16,3-5-320 0,-4 4-48 16,-6 2-16-16,3-3-640 0,-4 3-128 0,1-2-16 0,-2 3-5488 15</inkml:trace>
  <inkml:trace contextRef="#ctx1" brushRef="#br0" timeOffset="3883.23">5762 9116 2463 0,'4'0'0'0,"-4"0"0"0,0 0 144 0,0 0-144 0,0 0 0 0,0 0 0 15,0 4 0-15,-4-1 0 0,3 6 1600 0,-3 1 224 16,-1 8 32-16,-4-1 16 0,4 4 368 0,-2 2 64 15,2-1 0-15,0 5 16 0,1-1-48 0,-1 2-16 16,-2 1 0-16,5 3 0 0,-1-3-528 0,-3-1-96 0,6 0-32 16,-3-2 0-1,3-2-640-15,3-4-144 0,3-3-32 0,-3-5 0 0,6-3-528 0,-2-4-128 0,3-1 0 0,4-4-128 16,-3-4 0-16,4-5 0 0,1 1 0 0,1-10 0 16,-17 18 0-16,0 0 0 0,51-61 0 0,-35 39 0 15,-1-4 384-15,-1-1-16 0,-2-4-16 0,2 0 0 16,-5-1-112-16,0 1-32 0,1 0 0 0,-3 1 0 15,2 7-480-15,-4 2-112 0,0 4 0 0,-1 3-16 16,-1 5-256 0,-3 4-48-16,0 2-16 0,0 3 0 0,-3 0-864 0,-1 7-160 0,3-2-48 15,-3 5-10928-15</inkml:trace>
  <inkml:trace contextRef="#ctx1" brushRef="#br0" timeOffset="4119.46">6351 9306 13583 0,'-3'7'288'0,"-4"-5"64"0,5 1 16 0,-1 1 32 0,3-2-400 0,-2-2 0 16,2 0 0-16,0 0 0 0,-4 3 1792 0,-1 1 288 0,2-3 48 0,-1 5 16 15,2-3-2144-15,-1 4-208 0,3-2-160 0,0 0-16 31,0 1-112-31,0-3-16 0,0 2 0 0,0 2 0 16,0-1 0-16,0-3-16 0</inkml:trace>
  <inkml:trace contextRef="#ctx1" brushRef="#br0" timeOffset="4480.62">6860 9142 1839 0,'-5'-1'160'0,"0"-1"-160"16,3 0 0-16,0-1 0 0,2 3 864 0,-3 0 144 15,-2-4 16-15,-8-3 16 0,-1 0 112 0,-5 2 0 16,2 0 16-16,-1 1 0 0,1 4-208 0,0 6-64 15,-4-3 0-15,3 8 0 16,-1-1 80-16,2 0 16 0,-1 8 0 0,1 3 0 0,-1-2 64 0,4 2 16 16,0-2 0-16,4 5 0 0,0 2-64 0,1-1-16 15,4 1 0-15,-4 4 0 0,5-3 0 0,4 3 0 16,0-4 0-16,4-1 0 16,-2-5-160-16,5 1-48 0,7-3 0 0,-2-3 0 15,3-2-624-15,6-5-160 0,-2-2 0 0,-19-6 0 31,0 0-768-31,82 8-176 0,-82-8-32 0,0 0-16 0,107-5-16 0,-107 5 0 0,0 0 0 0,113-14-9920 0</inkml:trace>
  <inkml:trace contextRef="#ctx1" brushRef="#br0" timeOffset="4920.54">7529 9142 11055 0,'-7'4'976'0,"2"-2"-784"32,0-2-192-32,1 1 0 0,4-1 768 0,-8 2 96 0,-4 2 32 0,-8 1 0 0,-2 0-512 0,-10 4-80 15,3-1-32-15,-3 1 0 0,3 0 704 0,1 0 144 16,2-1 32-16,0 5 0 0,3-3 448 0,-2 4 80 16,3 2 32-16,3-2 0 0,1 3-816 0,1 0-144 15,1 6-48-15,2-6 0 0,4 6-352 0,1-2-80 16,0 0-16-16,4-2 0 15,2 4-112-15,-3-6-16 0,5 0-128 0,2 1 192 0,5-4-192 0,2-2-208 16,3-3 32-16,4-4 16 16,-1 0-480-16,4-3-112 0,-18-2-16 0,0 0 0 15,0 0 64-15,87-24 16 0,-87 24 0 0,0 0 0 16,0 0-208-16,98-58-32 0,-98 58-16 0,0 0 0 0,62-66 448 0,-62 66 96 0,35-52 16 0,-21 26 0 16,-2-2 144-16,2 5 48 0,-9-1 0 15,1 1 0-15,-3 6 320 0,1 1 80 0,-4 4 16 0,0 3 0 16,-6 4 80-16,-1 1 16 0,2 8 0 0,-4 1 0 15,1 4 304-15,-4 1 64 0,3 2 16 0,0 6 0 16,0 3 160-16,1-2 32 0,1 3 16 0,0 5 0 16,2-1-656-16,-4 0-256 0,4 0 176 0,1-3-176 15,1-1-608 1,1 1-224-16,2-2-32 0,0-4-16 16,2 4-880-16,1-5-176 0,1-1-48 0,-1-4-6272 15</inkml:trace>
  <inkml:trace contextRef="#ctx1" brushRef="#br0" timeOffset="5423.04">7782 8622 11055 0,'0'0'976'0,"3"0"-784"15,-3 0-192-15,2 0 0 0,2 0 128 0,-4 3-128 16,3-1 176-16,2 3-176 16,-1 2-288-16,1-2-160 0,-1 4-48 0,-3 5 0 0,-1-5 1392 0,-1 3 288 15,-1 2 48-15,-3 1 16 0,-1-1 384 0,-2 0 80 16,-1 4 16-16,0-4 0 0,-1 0-1280 0,-1-2-256 16,3-3-64-16,1-1-9280 0</inkml:trace>
  <inkml:trace contextRef="#ctx1" brushRef="#br0" timeOffset="5658.4">7998 8533 15663 0,'4'5'1392'15,"-4"0"-1120"-15,1-1-272 0,3-1 0 16,-4-1 1104-16,0 3 176 0,3 4 16 0,-1 3 16 15,2 6-464-15,-4 4-80 0,0 3-32 0,-6-6 0 0,3 3-336 0,-2-1-64 16,-2 2-16-16,1-2 0 0,-2-2 864 0,2 5 160 16,-1-1 48-16,0-4 0 0,4 2-736 0,-4-4-144 15,2-3-16-15,1 0-16 16,3-5-1216-16,1-4-240 0</inkml:trace>
  <inkml:trace contextRef="#ctx0" brushRef="#br0" timeOffset="10746.34">15997 18107 0,'0'0'0,"0"0"16,0 0 0,0 0-1,0 0 1,0 0 0,0 0-1,-65 65 1,63-64-1,-3 5 1,2 1 0,3-2-1,0 2-15,0-6 16,0-1 0,0 0-1,0 0 1</inkml:trace>
  <inkml:trace contextRef="#ctx1" brushRef="#br0" timeOffset="11046.22">8585 9120 3679 0,'0'0'320'0,"0"-4"-320"31,4 4 0-31,-4 0 0 0,0 0 464 0,0-1 32 0,0 1 0 0,0-4 0 0,2 1 256 0,-2 1 48 16,0-2 16-16,-2 4 0 0,2 0-128 0,0-3-32 15,-4 3 0-15,3 0 0 0,-1-2-96 0,0 2-32 16,-1 2 0-16,-1 1 0 0,2-3 320 0,-6 4 64 16,2-2 16-16,3-2 0 0,-6 3-240 0,4-3-48 15,-4 4-16-15,2-3 0 16,0 3-352-16,-1-1-64 0,1-3-16 0,1 2 0 0,-2 3-192 0,3-3 0 0,1 0 0 0,1 3 0 15,1-2 0-15,2 1 0 0,-4-1 0 0,4-1 0 16,4 2 320-16,-4-3 32 0,2 3 0 0,1-1 0 31,1-1-192-31,1 2-32 0,-4 1-128 0,6-2 192 0,-5 2-192 0,5-1 144 16,-3 1-144-16,1-1 128 0,4-1 0 0,-4-1-128 0,4 3 192 0,-1-3-64 16,-3 0 256-16,4-4 32 0,3 2 16 0,-3-7 0 15,-9 7-80-15,0 0-16 0,0 0 0 0,0 0 0 16,63-40 32-16,-63 40 0 0,0 0 0 0,38-44 0 15,-38 44-368-15,18-31 0 0,-13 14 0 16,-3-3 0-16,-2-1 0 0,-2 4 0 0,-7-2-176 0,0 3 176 0,1 6-240 0,-5-2 48 16,-4 8 16-16,1-1 0 0,-1 5-112 0,-4 5-32 15,-2 4 0-15,1 0 0 0,-3 4 320 0,3 0-192 16,3 4 192-16,-4 0-160 0,4 1 160 0,0 1 0 16,1-2 0-16,4 1 0 0,-3-2 0 0,3-1 0 15,2 3 0-15,-2-3 0 0,5-1 0 0,0 0 128 16,2 2-128-16,6-6 128 0,1-1 448 0,0 0 112 15,3-4 16-15,-3-5 0 16,0 0-176-16,0 0-16 0,0 0-16 0,0 0 0 0,73 14-496 0,-73-14 128 0,0 0-128 0,0 0 0 16,0 0 0-16,87-16 0 0,-87 16 0 15,0 0 0-15,0 0 0 0,0 0 0 0,67-43-160 0,-59 30 160 32,-4 3-448-32,1-2-16 15,-2 1 0-15,-1-1 0 0,2 0 64 0,-8 3 16 0,4 1 0 0,-2-1 0 0,1 0 384 0,-5 0 0 0,5 1 0 0,-6-1-128 47,2 2-640-47,-1 0-112 0,1 5-16 0,-2 1-16 0,2 1 320 0,-2 1 64 0,2 1 16 16,-1 5 0-16,-1-2 512 0,2 1-128 0,4 2 128 0,-6 1 0 15,1 0 0-15,3-1 0 0,1 5 0 0,-3-3 0 16,5-1 0-16,-2-1 128 0,4-1-128 0,0-1-5648 16,1-5-1200-16</inkml:trace>
  <inkml:trace contextRef="#ctx1" brushRef="#br0" timeOffset="12828.51">8639 9188 4607 0,'0'1'400'16,"0"-1"-400"-16,0 0 0 0,0-1 0 16,0 1 160-16,-1 0-160 0,1 0 192 0,-4 1-192 0,1 1 208 0,-4-2-64 15,0 5-16-15,-2-1 0 0,-1 3 448 0,1-2 96 16,0-1 16-16,2 1 0 0,0-3 720 0,4 5 160 16,-3-6 32-16,6 3 0 0,0-1-352 15,2-3-64-15,3 0-16 0,2-3 0 0,-7 3-384 16,0 0-80-16,0 0 0 0,0 0-16 0,0 0-368 0,61-44-64 15,-61 44 0-15,0 0-16 0,40-43-240 0,-40 43-208 16,0 0 32-16,44-54 16 0,-44 54-96 0,0 0-32 16,45-58 0-16,-45 58 0 0,35-40 288 0,-35 40 256 15,32-43-64-15,-32 43 0 0,34-46 320 0,-34 46 48 16,32-55 16-16,-32 55 0 0,26-53-400 0,-26 53-176 0,21-54 160 0,-11 26-160 16,-1-1 0-16,-6-3 0 0,3 3 0 0,-6-2 0 15,3 1 0-15,-6-1 0 0,-1 6 0 0,-1-4 0 16,-4 2 0-16,-1 0 128 0,-1 0-128 0,1 3 144 15,-4-2 816-15,2-2 176 0,-2 2 16 0,-2 0 16 16,6-2 144-16,-3-2 32 0,5-1 0 0,-1-4 0 16,0 4-640-16,4 1-112 0,0-6-16 0,-2 4-16 15,0-3-368-15,-2-1-192 0,1 3 192 0,-1-2-192 16,0 2 0-16,-3-2 0 0,0 0 0 0,1-1 0 16,-3 1 208-16,2 0-16 0,-2 0 0 0,-2 0 0 15,-1 4 208-15,-2 0 48 0,-2-1 0 0,-3 1 0 0,-3 1-288 16,1 1-160-16,-3 3 192 0,-3-2-192 0,3 0 0 0,-3 0 0 15,-1 0 0-15,-2 2 0 0,1 3 0 0,-7 1 0 16,1-1 0-16,-3-1 0 0,1 6 0 0,0-1 0 16,-1-2 0-16,-4 4 0 0,1 3 0 15,1-4 0-15,-6 6 0 0,1-2 0 0,1 6 0 0,-3-3 0 16,-4-1 0-16,-3 3 0 0,-2 0 144 0,-2-1-16 16,-1 0-128-16,4-1 192 0,3 2-192 0,-4 1 0 15,3 2 0-15,1 0 0 0,-1 0 0 0,-3 5 0 16,-1-6 0-16,-5 3 0 0,1-3 0 0,-4 0 144 15,1 2-144-15,3 0 192 0,3 1 80 0,0 1 32 16,-1 1 0-16,1-1 0 0,-3 3-176 0,-4 0-128 0,-2-4 192 16,-2 4-192-16,0 0 0 0,3 0 0 0,3 0 0 0,2 0 0 15,5 4 0-15,-4-4 0 0,6-4 0 0,-5 2 0 16,-3-3 0-16,1 2 0 0,3-3 0 0,1-1 0 16,4 4 0-16,1-2 0 0,4 1 0 0,-4-1 0 15,5 5 0-15,-2-2 0 0,1 0 0 0,-4 1 0 16,-1-3 176-16,1 3-32 0,1-3 0 0,2 4 0 15,5-3-144-15,-3 3 0 0,0-2 144 0,3 2-144 16,4 0 0-16,1-4 0 0,-1 4 0 0,1-3 0 16,1 3 0-16,-1-2 0 0,-1 2 0 0,1-3 0 15,4 3 0-15,2-4 0 0,3 2 0 0,2-1 0 16,1-1 0-16,3-1 0 0,-1 0 0 0,2 0 0 0,-1-2 0 0,2-2 0 16,1 0 0-16,2 1 0 0,3-1 0 15,0-2 0-15,2 3 0 0,2-4 0 0,-1-2 0 0,4 0 0 16,0-2 0-16,2 0 0 0,0 1 0 0,1-3 0 15,3 1 0-15,-1-1 0 0,0-1 0 0,1 2 0 16,-1-2 0-16,4 1 0 0,1 3 0 0,-1-3 0 16,1 1 0-16,1 1 0 0,3 0 0 0,-2 3 0 15,2-1 0-15,0 1 0 0,0 3 0 0,-3-1 0 16,3 3 0-16,-2-3 0 0,2 3 0 0,0-1 0 16,-2 0 0-16,2 4 0 0,-2 0 0 0,-1-2 0 15,1-2 0-15,-1 6 0 0,3-4 0 0,-6 0 0 16,5 1 0-16,-1 1 0 0,-3-2 0 0,1 5 0 15,1-4 0-15,1 0 0 0,-1 3 0 0,-3-2 0 0,3-1 0 16,3-1 0-16,0 0 0 0,0-1 0 0,0-4 0 0,0-1 0 16,0 3 0-16,3-4 0 0,-3-3 0 0,2-4 0 15,-2 21 0-15,7-37 0 0,-7 37 0 0,5-38-128 16,-5 38 128-16,4-28 0 0,-4 16 0 0,0 3 0 16,-4 0 0-16,1 6 0 0,1 3 0 0,-1 0 0 15,3 0 0-15,-6 7 0 0,6-2 0 0,0 5 0 16,-3 1 208-16,3-1-16 15,-4 3-16-15,3 0 0 0,1 0-176 0,-4 1 128 0,4 0-128 0,-3-1 128 16,1 5-128-16,-2-2 128 0,3 1-128 0,-3-1 128 16,1-1 16-16,1 3 0 15,-2-3 0-15,-1 1 0 0,2-2-144 0,-2 3 128 0,1-3-128 0,1 4 128 0,-1-1-128 0,-1 1 0 16,3 3 0-16,-5-4 128 0,2 2-128 0,0-1 0 16,-1 4 0-16,3-1 0 0,-4-2 0 0,0 6 0 15,4-3 0-15,-6 1 0 0,0 0 0 0,4 1 0 16,-2 0 0-16,2 2 0 0,-4-1 0 0,4-1 0 15,-2 1 0-15,0-3 0 0,0-3 0 0,2 4 0 16,-4-2 0-16,4-4 0 16,-2 2 0-16,1-1 0 0,3-2 0 0,1-2 0 0,-1-1 0 0,3-4 0 15,0 0 0-15,-4 0 0 0,4-2 0 0,4-2 0 16,-4 0-144-16,0-5 144 0,0 3-320 0,3-1 0 16,-1-4 0-16,1-1 0 15,1 0-128-15,-2-3-48 16,5-2 0-16,-6-1 0 0,3 0-16 0,-1-1 0 0,3-6 0 0,-6 2 0 0,3-3 96 0,-1-1 16 0,1 1 0 0,-3-6 0 31,4 4-176-31,-2-5-48 0,1-2 0 0,-3-2 0 16,4 2-336-16,1-6-80 0,0 1-16 0,-2-2 0 15,3 1-32-15,-3-1 0 0,2 0 0 0,4 2 0 0,-4-4 480 16,2 2 96-16,0 0 0 0,0-2 16 0,-1 4 176 0,0-2 16 0,0-1 16 0,-1 3 0 16,0 3 288-16,2-1 0 0,-2 3 0 0,-5 26 0 15,9-49 0-15,-9 49 0 0,11-39 128 0,-11 39-128 16,10-36 320-16,-10 36-16 0,0 0-16 0,0 0 0 15,0 0 320-15,0 0 64 0,0 0 16 0,0 0 0 16,63-35 176-16,-63 35 32 0,0 0 16 0,40 31 0 0,-40-31 288 16,35 35 48-16,-13-10 16 0,-22-25 0 0,49 50-48 0,-19-24 0 15,1 0 0-15,4 2 0 0,5-3-368 0,-40-25-80 16,92 41 0-16,-92-41-16 0,107 33-512 0,-107-33-112 16,118 28 0-16,-118-28-128 15,117 23-320-15,-117-23-160 0,97 16-32 0,-97-16-11392 16,79 5-2288-16</inkml:trace>
  <inkml:trace contextRef="#ctx1" brushRef="#br0" timeOffset="14249.98">3199 5129 21183 0,'-9'-17'1888'0,"8"8"-1504"16,1 1-384-16,1 4 0 15,6 2-608-15,-2 2-192 0,1 0-32 0,6 2-16 0,5 0 1040 0,9 0 192 16,-1 5 64-16,-1 0 0 16,-1 1-1280-16,-6 1-256 0,-3 3-64 0,-2 2 0 0</inkml:trace>
  <inkml:trace contextRef="#ctx1" brushRef="#br0" timeOffset="14595.94">5365 5084 17503 0,'-28'2'768'0,"11"-2"176"0,-1 3-752 0,10 1-192 16,2-2 0-16,6 3 0 0,-3-2 128 0,-2 6-128 15,-4 8 192-15,0 4-64 16,2 2-1456-16,6 0-288 0,1-1-64 0,0-1-16 0,0-2 1328 0,5-3 368 15,2-5 0-15,3-6-144 0</inkml:trace>
  <inkml:trace contextRef="#ctx1" brushRef="#br0" timeOffset="14942.42">7529 5138 22111 0,'-15'-5'1968'0,"6"-2"-1584"16,4 2-384-16,-1 5 0 0,6-4 576 0,6 4 48 15,-3 0 0-15,2 0 0 0,6 4 624 0,5-1 128 16,4 6 32-16,3 0 0 16,-23-9-2480-16,0 0-480 0,0 0-112 0,66 50 0 0</inkml:trace>
  <inkml:trace contextRef="#ctx1" brushRef="#br0" timeOffset="15272.34">10077 5283 11967 0,'-5'-7'1072'0,"0"2"-864"16,5 5-208-16,0 3 0 0,1-1 368 0,3-2 16 15,-4 3 16-15,3 3 0 16,2 2-864-16,1 4-176 16,1 2-48-16,0 0 0 0,-7-14 544 0,0 0 144 0,0 0 0 0,0 0 0 0</inkml:trace>
  <inkml:trace contextRef="#ctx1" brushRef="#br0" timeOffset="16136.9">14744 4994 8287 0,'3'0'736'15,"2"-2"-592"-15,-3 2-144 0,-2 0 0 16,2 2 752-16,-2-2 112 0,5 0 32 0,-1 0 0 15,1 0-48-15,-5 0 0 0,-5 3 0 0,1-3 0 16,-5 0-1120-16,-5 0-240 0,2 0-32 0,3 4-16 16,4-3 432-16,-7-9 128 0</inkml:trace>
  <inkml:trace contextRef="#ctx1" brushRef="#br0" timeOffset="16873.14">16112 5196 14735 0,'5'-6'1312'16,"4"3"-1056"-16,3 3-256 0,-4 0 0 0,1 0-224 0,5 3-96 16,9-3-32-16,12 2 0 15,8-2-1136-15,-3 4-240 0,-5-4-32 0,-9 3-16 16,-8-3 208-16,-10 0 32 0,-2 0 16 0,-6-3 0 15,0 3 1216-15,-7-4 304 0,1-1 0 0,-2 0 0 0,-3-7 0 0,2-2 0 16</inkml:trace>
  <inkml:trace contextRef="#ctx1" brushRef="#br0" timeOffset="22828.25">8223 8754 2751 0,'-4'0'256'0,"3"0"-256"16,-1 0 0-16,2 0 0 0,0 0 496 0,0 0 48 16,0 0 16-16,0 0 0 0,0 0 528 0,-2 0 128 15,-1 4 0-15,1-3 16 0,-7 8 480 0,2 0 80 16,-3-1 32-16,1 6 0 0,-3-1 288 0,0 0 48 15,1 5 16-15,-3-1 0 0,0 1-640 0,2-1-128 16,-4 2-32-16,3 0 0 0,2 1-608 0,-1 0-112 0,0 3-16 0,-2 3-16 16,2 2-208-16,-2 5-32 0,3 4-16 0,-1 3 0 15,3 3 256-15,1 6 48 0,2 5 16 0,-1 7 0 16,6 0 16-16,-6 2 16 0,5 10 0 0,-2-7 0 16,4-3-288-16,4 0-64 0,-2 6-16 0,5-6 0 15,1-2-352-15,6-7 144 0,4-7-144 0,8-7 0 16,2-5-464-1,7-7-208-15,-35-28-32 0,88 38-10320 0,-88-38-2064 0</inkml:trace>
  <inkml:trace contextRef="#ctx1" brushRef="#br0" timeOffset="23356.49">9066 9498 11055 0,'-5'5'976'0,"-2"0"-784"16,5-5-192-16,2 4 0 0,0-4 1152 0,-5 1 192 15,2 8 48-15,-6 3 0 0,0 2-464 0,-5 9-96 16,2 1 0-16,-2 1-16 0,2 1-192 0,-2 3-48 16,0 6 0-16,-2 2 0 0,1 6 880 0,-3 6 160 15,1 7 48-15,-1 1 0 0,-3 6-128 0,2 0-32 16,-2-2 0-16,1-4 0 0,0-3-1312 0,-2-5-192 15,4-7-192-15,1-7-14128 16</inkml:trace>
  <inkml:trace contextRef="#ctx1" brushRef="#br0" timeOffset="23976.64">9749 8874 3679 0,'-5'0'320'0,"3"0"-320"16,1 0 0-16,1 0 0 0,0 0 512 0,0-2 48 16,-6-1 0-16,3 3 0 0,-2-3-128 0,-4 1-32 15,2-2 0-15,2 3 0 0,0 1 1040 0,1 0 208 16,1 0 32-16,1 0 16 0,-3 1 496 0,1 3 112 0,4-1 0 0,0-1 16 15,0 1-64-15,0-1-16 0,4 2 0 0,1-1 0 16,-2-1-912-16,6-2-192 0,2 3-48 0,-3-3 0 16,6 0-656-16,-2 0-144 0,2 0-32 0,4-3 0 15,-1 3 96-15,2 0 16 0,2-2 0 0,2 2 0 16,-23 0 32-16,0 0 16 0,0 0 0 0,106 0 0 16,-106 0-208-16,0 0-32 0,0 0-16 0,100-3 0 15,-78 3-160-15,-8-4 0 0,0 4 0 0,-2 4 0 16,-3-4 0-16,-6 3 0 0,3-1 0 0,-3 1 0 15,2 3 0-15,-5 1 0 0,0 0 0 0,0 1 0 16,-3 3 0-16,-2 3 0 16,-1 0 144-16,-1 0-144 0,-1 6 144 0,-3 3-144 0,3 0 192 0,-6 6-192 0,1-1 240 0,0 4-64 15,0 1-16-15,-1 0 0 0,2 2 80 0,-2-1 16 16,0 1 0-16,-3 2 0 0,1-2-128 0,-1-1 0 16,1 5-128-16,-1-6 192 0,3-4-192 0,2-6 0 15,3 3 0-15,2-8 0 16,5-1-432-16,4-8-128 0,5 0-16 0,2-8-16768 15</inkml:trace>
  <inkml:trace contextRef="#ctx1" brushRef="#br0" timeOffset="24307.3">10633 8667 7775 0,'-5'-9'160'0,"-1"2"32"0,3 0 16 0,-1 2 32 0,4 0-240 0,4 1 0 0,-4 1 0 0,3-2 0 16,-1-8 1632-16,2 3 288 16,4 1 48-16,-6 2 16 0,5 2-656 0,-5 9-128 0,5 1-32 0,-5 4 0 15,-1 8 896-15,1 2 176 0,2 7 48 0,-4 4 0 16,0 5-144-16,-6 1-32 0,3 6 0 0,-1 0 0 15,-1 5-704-15,2-2-160 0,-1 4-32 0,2 3 0 0,-1 2-672 0,3-2-144 16,0 6-16-16,3-1-16 0,-1 1-368 0,-2-1 128 16,0 4-128-16,-2 0 0 0,-6 0 128 0,-6-2-128 15,-4 4 128-15,-3-7-128 0,-1 5 0 0,-4-9 0 16,-1-3 0-16,0-7-12048 16,0-7-2528-16</inkml:trace>
  <inkml:trace contextRef="#ctx1" brushRef="#br0" timeOffset="31336.65">15725 8014 12895 0,'1'0'1152'0,"-1"-2"-928"0,2 0-224 0,2 2 0 15,-4-1 240-15,0 1 0 0,0-4 0 0,0 4 0 16,0 0-240-16,-4 0 0 0,-1 7 128 0,-4 0-128 0,1 3 1024 0,-1 4 176 16,-5 0 16-16,-2 5 16 15,1 2 416-15,-3 2 80 0,-3 8 0 0,-1-1 16 0,-3 5-128 0,1 0-16 16,-1 1-16-16,1 3 0 0,-2 4-576 0,1-1-112 15,1 7-32-15,-2 3 0 0,1 4-288 0,3 3-48 16,3 7-16-16,-4 7 0 0,6 0-32 0,-4 4-16 16,-2 5 0-16,0 1 0 0,2 1-64 0,-1 0-16 15,6-1 0-15,0-1 0 0,8 0-384 0,1-4 0 16,10-6 128-16,6-3-128 0,10-8 0 0,9-7 0 16,9-5 0-16,8-9 0 15,11 4-656-15,12-6-16 0,10-5 0 0,6-7 0 16,12-1-320-16,6-8-64 0,3-3-16 0,-8-2-13760 0</inkml:trace>
  <inkml:trace contextRef="#ctx1" brushRef="#br0" timeOffset="32231.78">16315 9000 15663 0,'0'0'1392'0,"0"0"-1120"0,0 0-272 0,0 0 0 16,0-2 272-16,0 2 0 0,0-2 0 0,-1 2 0 31,-3 0-656-31,-1 2-128 0,-4 0-16 0,1-1-16 0,-1 5 784 0,0-3 144 0,0 2 48 0,1 4 0 16,-1 0 592-16,0-1 112 0,4 6 16 0,-4-1 16 15,1 0 32-15,1-4 0 0,1 3 0 0,3 1 0 16,1-5-48-16,-1 1 0 0,3-2 0 0,3 0 0 15,-3-2-576-15,2-1-112 0,1-3-16 0,1-1-16 0,1 0-432 0,0 0 0 16,2 0 0-16,-3-5 0 0,1 3 0 0,0-1 0 31,4-4 0-31,-6 0 0 0,6 0 0 0,-4-2 160 0,4 1-16 0,0-1 0 0,1-2 240 0,-1-1 32 16,0 0 16-16,-1-2 0 0,1 0-304 0,-2 2-128 16,0-2 128-16,0 4-128 0,-3-3 0 0,-3 1 0 15,-1 4 0-15,-1-1 0 0,-3 4 0 0,-5 5 0 16,1 0 0-16,-5 0 0 0,0 5 176 0,-1 4 48 15,-4-1 16-15,4 6 0 0,-3 4 160 0,1-1 48 16,2 0 0-16,2 6 0 0,1-2-176 0,3 0-16 0,-1-2-16 16,4 2 0-16,0-4-240 0,3 1 0 0,2-1 0 0,3-1 0 15,6-4 0-15,0 2 0 0,-9-14 0 0,0 0 0 16,0 0 0-16,0 0 0 0,75 35 0 0,-75-35 0 16,0 0 0-16,0 0 0 0,0 0 0 0,78-14 0 15,-78 14 128-15,0 0-128 0,0 0 0 0,0 0 0 16,40-38 0-16,-40 29 128 0,0 2-128 0,-3-4 0 15,-1 1 0-15,-1-2 0 0,0 1 0 0,-4-1 0 16,0 0 0-16,1-2-160 0,-1 4 32 0,0-3 0 16,1 1 128-16,-1 3 0 0,4-1-144 0,-4-2 144 15,0 7 0-15,-3-2 0 0,3 1 0 0,-1 6 0 16,-2 0 0-16,1 0 0 0,-1 4 128 0,0-1-128 16,1 3 336-16,-1-1-16 15,-2 4 0-15,-2 3 0 0,6-2-128 0,1 2-16 0,-5 1-16 0,6-3 0 0,1-1-32 0,5 3-128 16,-2-3 192-16,4-4-64 0,6 4-128 0,1-6 0 15,3 2 144-15,-10-5-144 16,0 0-448-16,0 0-144 0</inkml:trace>
  <inkml:trace contextRef="#ctx1" brushRef="#br0" timeOffset="33722.94">16272 9116 10127 0,'7'-1'896'0,"-4"-6"-704"0,3 5-192 0,-3-2 0 15,2 1 640-15,-5 3 80 0,0 0 32 0,0 0 0 16,60-52 192-16,-60 52 32 0,47-47 16 0,-47 47 0 16,36-47 352-16,-36 47 64 0,39-47 0 0,-39 47 16 15,36-56 80-15,-18 23 16 0,2 1 0 0,1-2 0 16,2 0-400-16,-7 0-80 0,3-5-16 0,-5-1 0 16,3 2-224-16,-8-2-48 0,5 0-16 0,-5 0 0 15,1-4-336-15,-3 2-64 0,-2-1-16 0,-1-1 0 16,1 1 64-16,-9-1 16 0,4 1 0 0,-1-3 0 0,1 6-32 15,0-5-16-15,-4-2 0 0,4 3 0 0,-2-1-176 0,-1 2-48 16,-2-3 0-16,-2 3 0 0,-4-1-128 0,-1 4 0 16,-2-3 0-16,-1-1 0 0,-5 4 0 0,-2-5 0 15,-3-2 0-15,-3 1 0 0,-3 3 0 0,-4-1 0 16,-3 4 0-16,-2-3 0 0,3 3 0 0,-6 0 0 16,-1 3 0-16,4-1 128 0,0 1-128 0,-4-1 0 15,-1 0 0-15,1 1 0 0,-4 2 0 0,1 2 0 16,-2-2 0-16,-3 0 0 0,-6 1-128 0,-1-1 128 15,-7 7 0-15,1-2 0 0,2 4-192 0,-1 0 16 16,-1 3 16-16,4 4 0 0,-1 0-32 0,-3 0-16 16,-3 1 0-16,-5 8 0 0,2-2 208 0,-4 0 0 0,3 6 0 15,-1 3 0-15,3 1 192 0,2 4 64 0,2-2 32 0,-5 0 0 16,1 9-160-16,-5-1-128 0,-3 1 144 0,1 3-144 16,7 2 0-16,1 0 0 0,1 4 0 0,-2 2 0 15,4 0 0-15,-6 2 0 0,-3-1 0 0,-3 5 0 16,3 4 0-16,0-2 0 0,5-2 0 0,8 2 144 15,-1-2 16-15,7-2 0 0,4 1 0 0,1-4 0 16,4-1-160-16,-2-6 0 0,4 0 0 0,-2-5 128 16,5-4-128-16,7-1 0 0,1-1 0 0,2-3-176 15,6-3-48-15,0 3-16 0,3-4 0 0,6-1 0 16,-1-4 240-16,5 1 0 0,0-3 0 0,1-1 0 16,3-2 0-16,1-2 0 0,1-3 0 0,0-2 160 15,2-1 80-15,1 1 16 0,2-2 0 0,-1 0 0 0,3 3-256 0,0-5 128 16,0 1-128-16,-5 1 0 15,5 2 0-15,-4-1 0 0,1 4 0 0,1-1 0 0,-2-2 0 0,1 2 0 16,1 2 0-16,2 1 0 0,-3 2 320 0,3 0-16 16,0 2-16-16,0-2 0 0,0 3-32 0,-2 1 0 15,2-4 0-15,-4 4 0 0,4-3-256 0,-5 3 0 16,2-2 0-16,-4-2 0 0,2 2 0 0,-1-1 0 16,3-1-128-16,-2 1 128 0,1-3-208 0,2 0 48 15,-1-1 16-15,3-4 0 16,0 3-240-16,0-4-64 0,3 3 0 0,-1-2 0 15,2 3-1072-15,-4 6-208 0,0 3-64 0,0 8-8400 0,0 1-1696 16</inkml:trace>
  <inkml:trace contextRef="#ctx1" brushRef="#br0" timeOffset="34210.17">12607 6128 7359 0,'0'1'320'0,"0"1"80"0,2-2-400 0,-2 3 0 16,0-1 0-16,0 0 0 15,0 0 832-15,0 5 64 0,3 1 32 0,-3 6 0 0,-3 0 976 0,-1 7 192 16,3-2 32-16,-8 4 16 0,2 0 160 0,-3 3 16 15,-3 0 16-15,-1 3 0 0,1-1-1008 0,-5 4-208 0,-3 1-32 0,2 0-16 16,-4 2-112-16,-3 5-32 0,2-2 0 0,-4 6 0 16,2-1-64-16,-6 2-16 0,-2 4 0 0,4 0 0 15,2-2-368-15,-2 2-80 16,3 0-16-16,4-4 0 0,-1 4-144 0,4-2-48 0,3-2 0 0,3-2 0 16,5-2-48-16,2-10-16 0,6-7 0 0,2-5 0 15,6-5-448 1,2-10-80-16,-9-4-32 0,0 0 0 0,0 0-2320 0,0 0-448 0</inkml:trace>
  <inkml:trace contextRef="#ctx1" brushRef="#br0" timeOffset="34540.68">12586 6302 10687 0,'2'0'464'0,"0"0"112"0,0 0-448 0,1 0-128 0,-3 0 0 0,2 0 0 16,1 0 1152-16,2 1 192 0,6-1 64 0,-1 0 32 16,-10 0 672-16,0 0 144 0,0 0 32 0,0 0 16 15,0 0 112-15,0 0 16 0,0 0 0 0,88 18 32 16,-82-11-800-16,3 0-176 0,2 1-16 0,-1 3 16 15,-10-11-272-15,0 0-64 0,40 40-16 0,-40-40 16 16,0 0-464-16,75 45-112 0,-75-45 0 0,82 23 16 16,-82-23-320-16,108 14-64 0,-108-14-16 0,122 3 48 15,-122-3-240-15,126-5 0 0,-126 5-192 0,130-9 192 16,-130 9-384-16,141-5 16 0,-62-2 0 0,-3-2-19136 16</inkml:trace>
  <inkml:trace contextRef="#ctx1" brushRef="#br0" timeOffset="35546.61">17506 9169 17503 0,'0'3'1552'0,"0"-1"-1232"0,3-2-320 0,-1 0 0 16,1 3 1024-16,1 1 160 0,1 3 32 0,0 5 0 16,1 5-768-16,0 6-128 0,-9 3-48 0,-2 5 0 15,-7 3 384-15,-6 2 80 0,-1 9 16 0,-11 8 0 16,-1 8-592-16,-7 5-160 0,5 5 0 0,-9-5-11328 16</inkml:trace>
  <inkml:trace contextRef="#ctx1" brushRef="#br0" timeOffset="38673.49">18952 7965 17503 0,'0'0'1552'0,"0"4"-1232"16,0-4-320-16,0 0 0 0,0 0 816 0,0 1 96 31,0 3 32-31,0 1 0 0,0 2-240 0,-4 3-64 0,1-1 0 0,-2 7 0 0,-6-1 336 0,-1 3 64 16,0 3 16-16,-2 1 0 0,-7 8 304 0,-2 3 64 15,1 5 16-15,-4 2 0 0,-1 6-64 0,1-3-16 16,-2 10 0-16,-1-5 0 0,1 8-576 0,-2-2-112 15,2 4-32-15,-3 4 0 0,5-1-368 0,-4 0-80 16,4 0 0-16,4-7-16 0,4 0-176 16,6-5 128-16,3-6-128 0,7-1 128 0,4-9-128 0,5-1 0 0,4-6 0 0,-11-26 128 15,0 0-128-15,55 52 0 0,-55-52 0 0,0 0 0 16,77 23-160-16,-77-23 160 0,0 0-208 0,73-23 80 16,-54 11-48-16,2-7 0 0,-3-2 0 0,-1-4 0 15,-3-1 176 1,0-3 0-16,-2-1 0 0,-3-3 0 15,0 2 0-15,-8-2 176 0,1 1-176 0,-5 4 192 16,-4-1-192-16,-4 1 192 0,-6-2-192 0,-6 9 192 16,-1 6-192-16,-4-1 0 0,-7 7 0 0,-2 8 0 15,-6 2 0-15,-2 3 0 0,1 4 0 0,4 1 0 16,5 3-512 0,5-1-16-16,8 1-16 0,8-2 0 0,10 4-1168 0,4-3-224 0,9-1-48 0,-9-10-12864 15</inkml:trace>
  <inkml:trace contextRef="#ctx1" brushRef="#br0" timeOffset="39126.11">20011 7686 24879 0,'-7'2'2208'0,"6"-2"-1760"0,-3 0-448 0,8 0 0 15,-3 0 1136-15,3 0 144 0,-1 2 16 0,1 0 16 16,-4-2-896-16,0 0-176 0,0 0-48 0,0 0 0 16,0 0-192-16,82 48 0 0,-82-48 0 0,0 0 0 15,78 63 944-15,-78-63 240 0,79 64 48 0,-79-64 16 16,92 81 160-16,-41-33 48 0,4 10 0 0,3 6 0 16,-1 8-848-16,-4 3-160 0,-5 3-48 0,-11-1 0 15,-4 3-208-15,-3 3-64 0,-9 4 0 0,-13-3 0 0,-13-4-128 0,-12-1 0 16,-18-1 144-16,-9-3-144 0,-10-2 0 0,-10-3 0 15,-4-4 0-15,-5 0 128 0,-1-9-128 0,0 1 0 16,0-1 0-16,5-6 0 0,4-4-384 0,8-9 16 16,6-3 0-16,11-12-11840 15,14-6-2368-15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7:28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25T20:57:37.819"/>
    </inkml:context>
  </inkml:definitions>
  <inkml:trace contextRef="#ctx0" brushRef="#br0">21109 9454 2751 0,'-3'0'256'16,"-1"0"-256"-16,3 0 0 0,1 0 0 15,0 0 0-15,-4 0 0 0,1-3 128 0,-3 3-128 0,-4-4 0 0,1 4 0 16,1-5 0-16,1 2 0 0,1 1 0 0,1-2 224 15,2-1-64-15,-1 2-16 0,2-1 400 0,-5-1 80 16,6 5 16-16,-8-2 0 0,2 2-64 16,2 0-16-16,0 0 0 0,-2 0 0 0,1 0 16 15,1 2 0-15,0 1 0 0,1-1 0 0,1 0-96 0,1 0-16 16,2-2 0-16,0 0 0 0,-3 0-224 0,3 3-48 16,0-3-16-16,0 2 0 0,0-2-176 0,0 2 0 15,-4-1 0-15,2-1 0 0,-1 4 0 0,-2-2 208 16,-4 1-48-16,0 2-16 15,1-1 368-15,-5 1 64 0,3 4 0 0,-2-6 16 0,3 2-16 0,-5 1-16 16,5 1 0-16,-3-2 0 0,0 2-272 0,2 0-48 16,-3 0-16-16,3-2 0 0,-6 4-224 0,2 3 0 0,0-3 0 0,0 1 0 15,0-1 400-15,-1 3 96 0,1-2 16 0,-4 4 0 16,1-2 320-16,3-3 80 0,-3 5 16 0,3-2 0 16,-2-3-64-16,5 3-16 0,-1-1 0 0,2-3 0 15,1 1-432-15,0 0-96 0,1-1 0 0,-1 1-16 16,0 0-112-16,1 0-32 0,-1 1 0 0,0-3 0 15,0 2 384-15,1-4 80 0,-1 4 16 0,-5-4 0 16,5 4-32-16,-3-1 0 0,0-1 0 0,-2 4 0 16,0-3-160-16,0 1-48 0,0 5 0 0,2-5 0 15,-2-1 48-15,2 5 16 0,-2-1 0 0,5-2 0 16,-3 4-80-16,7-2 0 16,-2-3-16-16,5 3 0 0,2-3-144 0,0 2-32 0,0-3 0 15,4 1 0-15,1 0-192 0,3-1 0 0,-2 1 0 0,1 0 0 0,0-1 0 0,0 1 0 16,1 3 0-16,-2-1 0 0,-3-2 0 0,2 4 0 15,-3 1 0-15,-2-1 0 0,2-1 368 0,-4 2 80 16,0-2 0-16,2-2 16 0,-5 4-32 0,2-2-16 16,-1 2 0-16,2-1 0 0,2 1-160 15,-3-1-16-15,3 0-16 0,0-5 0 0,3 6-224 0,-3-2 0 16,6-1 128-16,-3-1-128 0,2 1 0 0,1-2 0 16,2-1 0-16,-1 4 0 0,2-1 0 0,0-2 0 15,5-1 0-15,-6 1 0 0,6-2 0 0,-2 0 0 0,2 0 0 16,0-2 0-16,-14-5 128 15,0 0-128-15,0 0 0 0,0 0 144 0,0 0-144 0,93 32 0 0,-76-29 144 0,-5 0-144 16,4-1 144-16,0 5-144 0,-1-5 192 0,1 3-192 16,-2-1 192-16,0-1-64 0,2 1 0 0,-2-3-128 15,3 3 176 1,0-2-176-16,-3-2 160 0,4 3-160 0,-1-3 0 0,1 4 128 0,-18-4-128 0,0 0 0 16,0 0 0-16,0 0 0 0,92 8 0 0,-76-6 0 15,-16-2 0-15,0 0 0 0,0 0 0 0,0 0 0 16,0 0 0-16,94 3 0 15,-75-3 0-15,-5-3 0 0,3 1 0 0,-17 2 0 0,0 0 0 0,0 0 0 16,72-21 0-16,-57 13 0 0,3 4 0 0,-8-3 0 16,2 0 0-16,-1 2 0 0,-1 0 0 0,-1-2 0 0,-2 2 0 0,2 1 0 15,-1-1 0-15,1 0 0 0,3-2 0 0,-3 0 144 16,0 0-144-16,1-2 128 0,2 4-128 0,1-2 0 31,1-4 144-31,-6 3-144 0,3 2 0 0,-1-2 0 0,4 1 0 0,-5-2 0 0,1 2 0 0,-1-2 0 16,3 1 0-16,-7-1 0 0,2 0 0 0,0 1 0 15,0 1 0-15,2-2 0 0,-4 2 0 0,1-2 0 16,1 1 0 0,0 1 0-16,1-2 0 0,-1 0 128 0,4-1-128 0,1 1 0 15,-3-3 144-15,1 3-144 0,2 0 192 0,0-1-192 0,2 1 0 0,0 0 0 0,-2 1 0 16,2-1 0 0,-1 2 0-16,-1-2 0 0,2 1 0 0,-4-3 0 0,2 3 0 0,-1-1 0 0,1 5 0 0,0-4 0 15,-1-1 0-15,1 2 0 0,-3-2 0 0,3 2 0 16,-5-1 0-1,0-1 0-15,-2 4 0 0,0-4 0 0,-1 4 0 0,-1-4 0 0,2 2 0 0,-1-2 0 16,-2 1 0-16,1-3 0 0,2-1 0 0,2 3 0 16,-1 1 0-16,-3-3 0 15,2 2 0-15,-1 1 0 16,-2-5 0-16,1 5 0 0,-3-1 0 0,0 2 0 16,0-2 0-16,-3 2 0 0,-1-1 0 0,-1-1 0 15,0 4 0-15,-1-4 0 0,-1 0 0 0,-1 4 0 16,-1-2 160-16,0-2-160 0,-1 2 128 0,-2-1-128 0,-1 1 0 0,3-2 128 15,-2 4-128-15,1-4 0 0,-3 0 0 16,2 1 0-16,-2 3 128 0,2-2-128 0,-2 0 0 0,2-2 0 16,-2 0 0-16,2 0 0 0,1 1 0 0,-1-1 0 15,0 0 0-15,1-3 0 0,-3 3 0 0,2 1 0 16,-2-1 0-16,0 0 0 0,2 1 0 0,-3-1 0 16,-1 4 0-16,-2-4 0 0,3 5 128 0,-4-1-128 15,1 2 0-15,1-2 128 0,-4 1-128 0,2-1 128 16,-2 3-128-16,3-1 128 0,1-1-128 0,-2 2 0 15,1-1 0-15,1-1 0 0,-1-1 0 0,4 2 0 0,1-3 0 16,-5 3 0-16,2-2 0 0,-1 1 0 0,1-1 0 16,1 2 0-16,-1-3 0 0,-1 5 0 15,1-1 0-15,-3 0 0 0,1 2 0 0,1 2 0 0,-1 0 0 0,1-1 0 16,-2 5-288-16,1-3-96 0,3 4 0 0,1-2-18864 16</inkml:trace>
  <inkml:trace contextRef="#ctx1" brushRef="#br0">33206 18809 0,'0'0'0,"0"0"16,68-56-16,-29 23 15,-11 7 1,-6 3-16,-10 15 16,-8 8-1,1 0-15,-1 0 16,4 5-1,29-21 1,-37 16-16,205-106 31,1 24-15,-9 2-16,-113 19 16,-84 30-1,-155 1 1,-4 48-1,41 15 1,44 8 0,34 6-1,30-10 1,12-11 0,10-14-1,-7-6 1,-2-6-1,-3 0 1,-8 14 0,-1 3-1,4 6 1,0 1 0,5-1-16,0 6 15,5-1 16,-5-2-15,0-8-16,-5-10 16,-4-8-1,-3 2 1,-9 7 0,2 6-1,3 5 1,0-3-1,6-8 1,3-9 0,-2 3-1,-5 2 1,2 8 0,0-3-1,1 8 1,3-3-1,4-8 1,-1 5-16,-4-3 16,0 2-1,-6 8 1,-4 5 15,1-3-31,4-4 16,2 3-1,7-8 1,-4 2 15,0 1-15,-3-1-16,2 5 16,1-6-1,4-5 1,1-2-1,-3 1 1,0-6 15,0 8-15,-1 0 0,2-2-1,6-6 1,-3 3-1,1-1-15,-1-1 16,-3 2 0,3-3-1,-2 3 1,5-1 0,-4-1-1,-1 2 1,2-4-1,1 5 1,-2-2 0,4-3-1,-5 5 1,2 2 0,-1-7-1,1 2 1,-3 5-1,5 0 1,-3-3 0,-1 1-1,1-2 1,-1 3 0,2 2-16,-2-4 15,1-4 1,4 0-1,0-4 1,-3 8 0,3-4-1,-2 3 1,2-3 0,0 2-1,-5 1 1,5-3-1,0 0 1,-2 0 0,2-3-1,0 3 1,-2 3 0,-1 1-1,1-2 1,-2 1-1,-1-8 1,-2 1-16,-7 1 16,-7 3 15,-3 3-31,-2 10 16,8-8-1,10-2 1,8-4-1,0 4 1,0 1 0,0-1-1,0-1 1,0 3 0,0-5-1,0 7 1,-9 3-1,0-1 1,1 0 0,11-9-1,4 0 1,0 0 0,3 0-1,3 0 1,1-44-16,0 44 15,-4 12 1,0 1 0,-1 1-1,-4 0 1,-1-6 0,-9 8-1,-2 0 1,-4 5-1,2-9 1,3-5 0,4-7-1,-2 0 1,4 0 0,4 0-1,-4 0 1,2 0-1,13-47 1,57 102 0</inkml:trace>
  <inkml:trace contextRef="#ctx0" brushRef="#br0" timeOffset="10831.08">19888 12652 7359 0,'0'0'656'0,"1"0"-528"0,1-3-128 0,-2 3 0 16,2 0 512-16,1-2 80 0,1-2 16 0,3-1 0 15,5-4-416-15,0-3-64 0,2 2-128 0,-5-2 176 0,3-1 0 0,-3-1 0 16,1 6 0-16,-4-3 0 15,1 3 464-15,-6-1 80 0,3 2 32 0,-8-2 0 0,3 4 400 16,-3 1 96-16,-1-1 16 0,1 0 0 16,-4 0-112-16,2 1-32 0,-6-1 0 0,0 2 0 0,2 3-576 0,-8-4-112 15,1 8-32-15,-2 1 0 0,-2 2-400 0,0 0 0 16,2 5 0-16,-6 2 0 0,6 0 0 0,-4 3 128 16,1 1-128-16,4-1 128 0,1-1 128 0,3-1 0 15,2 1 16-15,-1-2 0 0,8 0-272 0,-3 0 128 16,2-2-128-16,3 0 0 0,3-1 0 0,0 1 0 15,3 0 0-15,3-1 0 0,-1-3 0 0,3 4 0 16,5-1 0-16,-1 1 0 0,2 2 144 0,3 0-16 0,-1 2-128 0,1-2 192 16,1 0 64-16,-1 1 16 0,-1 3 0 0,0-3 0 15,-1 3 16-15,-4-1 0 0,1 1 0 0,-3 2 0 16,-1 0 64-16,-6-3 16 0,2 0 0 0,-1 1 0 16,-6-1-176-16,-3-3-48 0,1 2 0 0,-4 0 0 15,1-1 0-15,-10-1 0 0,3 0 0 0,-5 0 0 16,-2-2 144-16,-4 0 32 0,-1-1 0 0,-2-4 0 15,3 0 256-15,1-5 48 0,1-2 16 0,1-2 0 16,4-3-448-16,2-1-192 0,-1 3 160 0,1-6-160 16,3 0-384-1,2 1-192-15,3-1-16 0,4-5-8832 0,-1 5-1776 0</inkml:trace>
  <inkml:trace contextRef="#ctx0" brushRef="#br0" timeOffset="11313.11">20391 12342 4607 0,'4'-16'192'0,"1"6"64"0,-1-2-256 0,-3 3 0 0,3 4 0 0,-1-2 0 15,4-2 336-15,2-7 32 0,7-8 0 0,-4-7 0 16,2 3-368-16,-6 2 0 0,1 5 0 0,-7 3 0 16,-2 8 576-16,-2 3 64 0,2 5 0 0,-7 4 0 15,2 1 960-15,0 10 192 0,-4 1 32 0,0 5 16 16,2 2 64-16,0 6 16 0,0 3 0 0,2 7 0 16,-4 1-288-16,4 2-48 0,-2 4-16 0,2 1 0 0,0 2-672 15,1 2-128-15,1-1-16 0,1 5-16 16,-1-1-576-16,-1-2-160 0,2 1 0 0,-1-2 0 0,1-4 0 0,-1 0-240 15,3-5 48-15,-6-5 0 16,6-2-816-16,0-5-144 0,0-5-48 0,0-1-10688 16</inkml:trace>
  <inkml:trace contextRef="#ctx0" brushRef="#br0" timeOffset="11878.28">20250 12600 7359 0,'-5'3'656'0,"1"1"-528"0,3-3-128 0,1-2 0 15,1 1 1664-15,-1 0 320 0,0 0 48 0,0 0 16 16,4-2-1120-16,1 0-224 0,4-1-32 0,0 1-16 16,3-1-656-16,2-1 0 0,-2 2 0 0,7 2 0 15,-1 0 0-15,1 2 0 0,5-2 0 0,-24 0 0 16,0 0 0-16,0 0 0 0,124 4 0 0,-124-4 0 15,0 0-160-15,103-4 160 0,-103 4 0 0,0 0-144 16,0 0-16-16,106 4 0 0,-87-1 0 0,0-1 0 16,-5-2-480-16,0 3-112 0,-2 1-16 0,1-3 0 15,-5 3 528-15,3 1 112 0,1 0 128 0,-3-1-208 0,-1 5 208 16,1-1 0-16,0 6 0 0,-4 0 0 0,-1 2 0 0,1 1 160 16,-2 2-160-16,-1 2 128 0,1 2-128 15,-3 3 0-15,0 0 0 0,-3 0 0 0,1 2 0 0,2 2 160 16,-3-2-160-16,-1-2 160 0,3 3 304 0,-3-1 64 15,-1-2 16-15,0 1 0 0,1-1-48 0,-3-5-16 16,2 1 0-16,0-3 0 0,-1-1 96 0,-1-3 32 16,2-4 0-16,0-2 0 0,2-1-160 0,-3-8-16 15,-1 4-16-15,2-8 0 0,0 4-416 0,0-3 0 16,1-2 0-16,-5-4 0 0,4 0 0 0,-2-5-192 16,2-1 64-16,0-5 128 0,1 0-256 0,-1-3 64 0,2-3 0 15,-3-6 16-15,6-2 176 0,-3-6 0 0,6-1 0 0,-3-2 0 16,6 6 0-16,-3-1 0 0,2-2 128 0,1 9-128 15,2 5 128-15,1 5-128 0,0 7 160 0,-1 5-160 16,1 4 128-16,0 5-128 0,-4 0 0 0,2 0 144 16,2 0 272-16,-2 5 48 0,5-5 16 0,-3 5 0 15,3-1-224-15,-2-4-32 0,6 5-16 0,1-2 0 16,-1-3-464-16,1 6-80 0,4-5-32 0,0 1-9456 16</inkml:trace>
  <inkml:trace contextRef="#ctx0" brushRef="#br0" timeOffset="12066.65">21442 12696 1839 0,'-2'5'160'0,"2"-2"-160"15,0-1 0-15,0 2 0 0,0-4 1856 0,0 5 352 16,0 2 64-16,0 7 16 0,0 3-560 0,0 2-128 16,0 2 0-16,-3 5-16 0,3 0-512 0,-5 0-112 15,-4 2 0-15,0-2-16 0,1 6 144 0,-1-1 48 16,0 2 0-16,0-5 0 0,4-2-368 0,2-3-80 15,-1 0-16-15,4-8 0 0,4-4-672 0,1 1 0 16,2-7 0-16,0-1-7536 16,3-8-1552-16</inkml:trace>
  <inkml:trace contextRef="#ctx0" brushRef="#br0" timeOffset="12475.07">21738 12757 1839 0,'0'7'160'0,"0"-1"-160"0,0 0 0 0,0-1 0 16,0-2 2208-16,0 3 416 0,2 1 64 0,-2 1 32 16,5 8-544-16,-5 5-128 0,2 0 0 0,-2 1-16 15,-2-2-1520-15,-1-3-320 0,-2 4-48 0,-1 2-16 16,-1-3-128-16,-1 3 0 0,-3 0-192 0,3-1 192 16,-5 3-144-16,3-3 144 0,1-2 0 0,0-3 0 15,1 0-128-15,1-1 128 0,2-5 0 0,1-3 0 16,2-3-128-16,2-1 128 0,0-4 0 0,0 0 0 15,0-5-704-15,2-2-16 0,2-2-16 0,-1-5 0 16,2 0 144-16,4-3 16 0,-4-2 16 16,2-6 0-16,2 3 288 0,0-6 48 0,-1-5 16 0,3 1 0 15,-3 1 208-15,5 1 0 0,-5-1 0 0,3-4 0 0,1 4 0 0,-1-1 128 16,1 1-128-16,0 1 0 0,2-1 688 0,0 10 16 16,-2 6 16-16,0 2 0 0,-1 10 64 15,-3 3 16-15,1 0 0 0,-4 3 0 0,1 3 352 0,-3 2 64 16,0 4 0-16,-1 2 16 0,2 0-32 0,-1 4-16 15,-1-1 0-15,0 1 0 0,3 2-832 0,-3 3-160 16,-1 0-48-16,5 3 0 0,-5-3-144 0,6 3-144 0,-1-4 144 16,-1-1-208-1,4 2-944-15,3-1-192 0,-4-1-48 0,5 2-9616 0</inkml:trace>
  <inkml:trace contextRef="#ctx0" brushRef="#br0" timeOffset="13010.27">22395 12737 11055 0,'-10'0'976'0,"3"-1"-784"0,2-3-192 0,1 4 0 15,2-2 2160-15,2-1 384 0,0-1 80 0,-5 4 0 16,2-5-1024-16,-6 0-224 0,0-2-32 0,-5 2-16 16,-1 3-1088-16,-1 2-240 0,0 2 0 0,2 3 0 15,-5 7 0-15,2 0 0 0,-1 2 0 0,1 4-128 0,1 1 576 0,2 2 112 16,0 1 16-16,2 1 16 0,3 1 112 0,1 1 0 15,6-1 16-15,-1-1 0 0,3 0-480 0,3-1-112 16,0-1 0-16,3-2-128 0,4-3 0 0,2-2 0 16,2-2 0-16,2-7 0 15,0 0-704-15,1 1-32 0,1-6-16 0,-1-2 0 16,0-3 112-16,1-2 32 16,-1-2 0-16,-5 0 0 0,2-5 448 0,0 1 160 0,-1-5 0 0,0-3-144 0,0-1 144 0,-3-1 0 15,2 2 0-15,-3-2 128 0,0 4-128 0,-4-2 0 0,-2 4 0 16,3 3 0-16,-5 5 0 0,-1 4 128 0,0 5-128 0,-1 5 0 15,-3 4 128-15,2 5-128 0,-1 3 160 0,-2 4-160 16,-2 4 496-16,2 4 0 0,-1 8 0 0,1 5 0 16,2 6-288-16,-4 6-48 0,1 4-16 15,5 5 0-15,-1-3-144 0,0-2 0 0,4-1-160 0,-2-4 160 16,-2-8-160-16,-1-7 160 0,-1 1-160 0,-5-6 160 31,-1-2-656-31,-4-3-48 0,-3-4 0 0,-1-3 0 0,1-2 304 0,-1-6 48 0,4-1 16 0,-1-7 0 16,4 0 496-16,-3-5 96 0,2-5 32 0,2-4 0 15,1-3 288-15,0-2 64 0,2-7 16 0,2-3 0 16,0-2-464-16,3-6-192 0,2-1 176 0,0-3-176 0,4-1 0 16,1-5 0-16,4 2 0 0,1-3 0 0,6 3 0 0,-1 7 0 15,3 5 0-15,4 0-160 0,1 2-160 0,-4 3-48 16,2 2 0-16,0 4 0 16,-3 1-528-16,-3 4-96 0,3 0-32 0,-3 1-5952 15,3 3-1184-15</inkml:trace>
  <inkml:trace contextRef="#ctx0" brushRef="#br0" timeOffset="13291.02">22843 13096 13823 0,'5'2'608'0,"-1"-4"128"0,3 0-592 0,0-3-144 0,-2 3 0 0,2-1 0 16,7-2 1408-16,3-4 256 0,-17 9 64 0,0 0 0 16,98-49-240-16,-98 49-32 0,0 0-16 0,115-50 0 15,-115 50-1056-15,0 0-224 0,96-25-32 0,-68 22-128 16,-6 3 0-16,-1 5 0 16,-2 2 0-16,-3 2 0 0,-2 0 0 0,0-3 0 0,-2 1 0 0,-1-1 0 15,1-1 0-15,0-2 0 0,2 1 0 0,-5-2 0 16,5-4-976-16,0-2-112 0</inkml:trace>
  <inkml:trace contextRef="#ctx0" brushRef="#br0" timeOffset="13715.2">23741 12757 4607 0,'-6'-7'192'0,"1"3"64"0,2-3-256 0,3 0 0 0,-4 5 0 0,4-1 0 16,0-2 896-16,-2-4 144 0,2-3 32 0,-3-6 0 16,1 4 80-16,0 1 0 0,1 0 16 0,1 10 0 15,-4 1 352-15,2 4 64 0,2 1 16 0,0 3 0 16,0 6 656-16,2 2 144 15,2 3 32-15,-3-3 0 0,6 7-864 0,-1-4-160 0,2 4-48 0,1-2 0 16,0 4-864-16,0 0-176 0,1 1-48 0,2-1 0 16,0-1-272-16,2 1 0 0,-3 3 0 0,1 4 0 31,-3-2 0-31,3 1 0 0,-3-1 0 0,-1-4 0 0,-2-1-128 0,2-4 128 0,-4-1 0 0,3-4-144 16,0-6 144-16,-2-1 0 0,0-5 0 0,2-4-128 15,2-1 128-15,-4-6-128 0,4-5 128 0,3-3-128 0,-3-2-32 16,5-6 0-16,-2-3 0 0,2-5 0 15,0-3-448-15,0-3-96 0,1 3 0 0,-1-1-16 16,0-1-1376-16,-2 7-272 0,-3 1-48 0,2-1-16 16,1 4-384-16,-4 5-64 0</inkml:trace>
  <inkml:trace contextRef="#ctx0" brushRef="#br0" timeOffset="13919.95">24375 12549 10127 0,'0'2'448'0,"2"1"96"0,-1 1-544 0,1-2 0 0,2 3 0 0,-4-3 0 16,0-1 1888-16,-4 5 272 0,4 6 48 0,-2 2 16 16,1 3-192-16,-5 6-48 15,1 1 0-15,0 1 0 0,-4-1-448 0,1-1-80 0,-1-1-32 0,2 1 0 16,-2-2-400-16,4-2-96 0,0-2-16 0,1-4 0 16,2 1-672-16,2-2-240 0,0-2 144 0,0-1-144 31,0 0-608-31,6-1-208 0,-5-1-32 0,3-2-13360 0</inkml:trace>
  <inkml:trace contextRef="#ctx0" brushRef="#br0" timeOffset="14329.73">24478 12798 911 0,'-2'9'0'0,"-2"-4"0"16,4-1 0-16,4-4 0 0,-2 0 3632 0,1 0 640 16,1 0 128-16,4 0 16 0,1 0-2112 0,9-2-448 15,4-1-64-15,-3-3-32 0,6-1-1440 0,-1-1-320 16,-24 8 0-16,0 0 0 0,0 0 0 0,105-33 0 16,-84 24-160-16,1 0 160 0,1 0 0 0,-6 1 0 15,1 1 0-15,-6-2 0 0,2 2 416 0,-5-2 16 0,-2 2 0 0,0-1 0 16,-6-1 144-16,1 0 16 15,0 4 16-15,-4-4 0 0,-1 1-16 0,-1-1 0 0,-1 4 0 0,0-4 0 16,-4 4-96-16,-3-2-32 0,1 2 0 0,-1 5 0 16,3 0-64-16,-5 3-16 0,2 2 0 0,-2 4 0 15,-1 1-192-15,1 3-32 0,3-1-16 0,-1 2 0 16,0 8 304-16,3-1 64 0,2 2 16 0,0 0 0 16,2 3 112-16,0 0 32 0,3-4 0 0,2 5 0 15,2 0-320-15,3 0-64 0,-2-3-16 0,6-5 0 16,0 4-272-16,5-6 0 0,0 1 0 0,3-6 0 0,2 0 0 15,2-3-256-15,-2-1 64 0,1-1 0 16,2 0-1280-16,1-5-240 0,3 2-48 16,-3-4-16-16,-2-4-1008 0,1-5-208 0</inkml:trace>
  <inkml:trace contextRef="#ctx0" brushRef="#br0" timeOffset="14816.02">25164 12652 6959 0,'0'-12'144'0,"0"3"48"0,-3 4 0 0,3 1 0 0,-2 4-192 0,2 2 0 15,-2 0 0-15,1 1 0 0,-3 3 2464 0,-1 2 448 16,1 6 96-16,-1 7 0 0,2 0-192 0,1 2-64 16,-2 3 0-16,-1 2 0 0,2 3-656 0,-1-1-144 15,-1 1-32-15,2-3 0 0,1-2-960 0,-2 0-208 0,4-1-48 0,0-6 0 16,0-2-432-16,4 1-80 16,1-5-32-16,-1 0 0 0,1-3-160 0,-2-6 0 0,6 4 0 0,-4-8 0 15,4 4 0-15,1-8 0 0,3 4 0 0,-1-5 0 16,2-2 0-16,-2-2-144 0,4-1 144 0,-1-6 0 15,-1-3-416-15,0 2 32 0,0-2 0 0,-2-6 0 32,0 6-304-32,-3-2-48 0,2 0-16 0,-4-1 0 0,1-1 32 0,-2 2 0 0,-3-3 0 0,2-3 0 15,4 1 480-15,-4-3 112 0,4 4 128 0,3 1-208 16,-3 1 208-16,0 2 0 0,-1 2 0 0,1 2 0 16,1 8 208-16,-3 4-64 0,0 1-16 0,0 4 0 0,-5 6 256 0,2 2 32 15,-4 5 16-15,-4 6 0 0,2 0 192 0,-1 5 32 16,-1 8 16-16,-1 2 0 0,0 7-32 0,-2 2-16 15,0 1 0-15,0 3 0 0,2-2-352 0,-4 0-64 16,4-1-16-16,-4-1 0 0,9-4-64 0,5-6-128 16,4 0 176-16,0-9-176 0,5-3 0 0,0-7 0 15,3-2 0-15,-1-7 0 16,1-5-416-16,2 0-96 0,-1-8 0 0,-1-4-16 16,-3-4-224-16,4-9-32 0,2-1-16 0,-2-10 0 0,-2 1 656 0,1-2 144 15,-1-1 0-15,1-4 0 0,-1 0 0 0,-1-3 0 16,-4 2 128-16,-1-3-128 0,1-2 0 0,1-3 128 15,-2 1-128-15,-1 1 0 0,3 2 256 0,-8 7-48 0,1 5-16 16,-5 9-15408-16</inkml:trace>
  <inkml:trace contextRef="#ctx0" brushRef="#br0" timeOffset="15035.79">24675 11943 28559 0,'-44'25'1264'0,"14"-12"272"0,8-2-1232 0,11-8-304 0,8-3 0 0,3-1 0 0,0-3 576 0,0 1 64 15,-4-6 16-15,3 0 0 0</inkml:trace>
  <inkml:trace contextRef="#ctx0" brushRef="#br0" timeOffset="15396.78">21285 12163 23039 0,'11'-6'2048'0,"3"-2"-1648"15,0-5-400-15,-7 8 0 0</inkml:trace>
  <inkml:trace contextRef="#ctx0" brushRef="#br0" timeOffset="16247.98">27128 12246 9215 0,'-5'5'816'0,"5"-1"-656"0,0-1-160 0,-4-1 0 16,4-2 816-16,0 0 128 16,0 0 16-16,-1 0 16 0,1 0 720 0,-4 4 144 0,-1-4 16 0,-4 1 16 15,-1 1-784-15,-4 0-176 0,0 1-16 0,0-1-16 16,-7 0-80-16,2 0-16 0,-2 1 0 0,-2 1 0 0,-3-3 96 0,0 4 16 16,-4 2 0-16,-1 2 0 0,-2 2-192 0,-2 3-16 15,-3 5-16-15,1 0 0 0,2 4-288 0,-3-3-48 16,3 3-16-16,7 0 0 15,0-2-144-15,8-2-48 0,2 2 0 0,4-7 0 0,2 1-128 0,8-1 0 16,3 0 0-16,1-5 0 0,3 3 0 0,4-2 0 16,2-1 0-16,7 3 0 0,-2-1-160 15,3-2 160-15,6-1 0 0,3 4-144 0,2-3 144 0,5 2 0 16,0 1 0-16,-33-12 0 0,75 22 0 0,-75-22 0 16,73 21 0-16,-45-12 0 0,-2-4 0 0,-5 4 0 15,-4 0 0-15,-6-1 0 16,1 1 0-16,-9-4 0 0,-1 4 0 0,-4-4 0 0,-1 2 192 0,-6-2-48 0,-5 4 0 15,-3 0 0-15,-1 0 512 0,-8-1 112 0,-5 4 0 0,-4-1 16 16,-1 1-320-16,-3-1-64 0,-1-1-16 0,5 0 0 16,0-1-384-16,1 0 0 0,0 0 0 0,5-4 0 31,6-2-944-31,0 1-160 0,6-2-48 0,5-2 0 16,-2 0-1888-16,7-4-384 0</inkml:trace>
  <inkml:trace contextRef="#ctx0" brushRef="#br0" timeOffset="16657.64">27405 12229 15663 0,'0'-4'688'0,"2"-1"144"16,5 3-656-16,-5 1-176 0,1-1 0 0,1 2 0 0,-3 0 656 0,3-4 112 0,5 4 0 0,-1 4 16 16,1 1-400-16,-7 7-64 0,0 2-32 0,-2 0 0 15,-2 9 480-15,0-2 80 0,2 1 32 0,-3 4 0 16,3 1 256-16,-2 2 48 0,2-1 16 0,0 3 0 16,5 4 64-16,-5-3 16 0,5 2 0 0,1-2 0 15,0 3-496-15,3 3-80 0,-4-1-32 0,4-1 0 16,2 2-496-16,-3-1-176 0,1-2 0 0,-2-4 144 15,2-6-144-15,-4-6 0 0,0-4 0 0,2-4-176 16,-2-2 176-16,-1-2-128 0,1-6 128 0,0-4-128 16,2-6 128-16,0-5 0 0,2-3 0 0,0-8 0 15,3-3 0-15,2-8 144 0,1 1-144 0,5-7 160 16,-3 0-160-16,-3 1 0 0,2-3 0 0,-1 1 0 16,3-1-400-16,-1 0-112 0,-1 1-32 0,1-2 0 15,3-1-272-15,-3-1-48 0,4-1-16 0,2 4 0 16,3 4-48-16,-4 5-16 0,1 4 0 0,0 8-10992 15</inkml:trace>
  <inkml:trace contextRef="#ctx0" brushRef="#br0" timeOffset="17767.97">28442 12123 911 0,'0'-6'0'0,"0"3"0"15,0-1 0-15,0 3 0 0,0 1 704 0,0-4 64 16,0 4 16-16,2-3 0 0,-2 3-400 0,0-6-64 16,3 3-32-16,-6 1 0 0,6-1 112 0,-3-1 32 0,0 4 0 15,-3-2 0-15,1 2 832 0,-1 0 160 0,1 0 48 0,-2 0 0 16,1 0 352-16,-1 2 80 0,3-2 16 0,-6 4 0 16,5 1-128-16,-5-2 0 0,2 3-16 0,1 2 0 15,-1-1-560-15,3 0-128 0,-5 4 0 0,2-1-16 16,0 2-560-16,-2-1-128 0,0 1 0 0,3 0-16 15,-1-1-368-15,2 3 144 0,-2-2-144 0,1 0 0 16,1-2 320-16,1 3-64 0,2-1 0 0,-2-2 0 16,4 2 144-16,0-3 32 0,1 0 0 0,2 0 0 0,0-2-288 15,2-4-144-15,2 1 160 0,0-1-160 0,0-3 0 0,1 0 0 16,2-2 0-16,-1-3-160 0,1 5 160 0,0-3 0 16,2 1 0-16,-5-2-128 0,-1 3 128 0,3-1 0 15,-1 0 0-15,1 2 0 16,1 0 0-16,2-3 0 0,-4 3 0 0,3 0 0 0,2-2 0 0,-1-2 0 15,4 1 0-15,-3 1 0 0,3-1 0 0,-1-3 0 16,4-1 0-16,-7 1 0 0,3-3 0 0,1-2 0 16,-1 3-160-16,1-6 160 15,-4 5-1632-15,3-1-224 0,-3-3-32 0,2 5-16 16,-2-1-528 0,-2 4-96-16,2-4-32 0,-5 0 0 0,1 1 768 0,-1-1 128 0,-1 4 48 0,1-4-2272 15,-2 0-448-15</inkml:trace>
  <inkml:trace contextRef="#ctx0" brushRef="#br0" timeOffset="17994.18">28836 11973 8399 0,'-18'8'176'0,"8"-2"32"0,-2 1 16 0,7-6 32 0,1 5-256 0,4-3 0 0,-3 1 0 0,1 4 0 16,-7 3 2592-16,0 6 464 0,1 8 80 0,-1-1 32 15,0 2-1248-15,1 0-240 0,-1 4-48 0,0-2-16 16,0 1 176-16,1-1 48 0,3 3 0 0,-4-1 0 15,2 0-576-15,0-2-112 0,0 3-32 0,2 0 0 16,-4 4-784-16,0 0-144 0,1 3-48 0,-1-1 0 16,-3-1-144-16,1-1 0 0,-1 0 0 0,2-4 0 15,1-1 0-15,0-7 0 0,0-6-144 0,6-3 144 16,3-5-832-16,3-4-128 0,-1-5 0 0,5-5-14336 16</inkml:trace>
  <inkml:trace contextRef="#ctx0" brushRef="#br0" timeOffset="18419.89">29739 11576 6447 0,'-11'5'272'0,"2"0"80"0,2-1-352 0,4-1 0 0,-2-1 0 0,1-2 0 0,1 0 1472 0,-6 3 240 15,-1 1 32-15,-6-2 16 0,-2 4-160 0,-1 0-48 16,2-1 0-16,-2 2 0 0,3 0-464 0,-3 3-80 15,1 1-32-15,1 3 0 0,-4 1 368 0,2 5 80 16,2 2 16-16,-4 4 0 0,3 7-368 0,-1 4-80 16,3 3-16-16,1 7 0 0,2 2-528 0,-1 5-128 31,1 9 0-31,2 4-16 0,1 1 272 0,1 4 48 0,4-3 16 0,-2 1 0 0,2 2 128 0,1-6 48 16,2-4 0-16,2-6 0 0,6-7-368 0,2-6-80 0,4-6-16 0,4-4 0 31,5-5-704-31,2-2-144 0,6-3-16 0,6-6-10496 0,5 4-2080 15</inkml:trace>
  <inkml:trace contextRef="#ctx0" brushRef="#br0" timeOffset="19065.2">30343 12405 7359 0,'0'1'656'0,"0"-1"-528"0,2 0-128 0,-2 0 0 15,3 0 1472-15,-3-1 272 0,0 1 48 0,4-4 16 16,-2 4 208-16,-2-5 32 0,0 0 16 0,-4-2 0 16,2 5-1280-16,-6-1-256 0,-1-1-48 0,-3 4-16 15,-4 7-336-15,-1 2-128 0,-4 1 0 0,-7 8 144 16,0 3 208-16,0-2 32 0,-7 3 16 0,4-1 0 16,3 0 208-16,2-2 32 0,0-1 16 0,3-1 0 15,4 1-176-15,3-1-32 0,4-5-16 0,7-1 0 16,0 1-432-16,3-2 0 0,2-1 0 0,2 0 0 0,3-1 0 0,-2 1 0 15,8 5 0-15,-2-2 0 0,1 2-144 16,6 0 144-16,1-2 0 0,1 6 0 0,4-4 0 0,1-2 0 16,3 7 0-16,4-3 0 0,1 1 0 0,0-3 0 15,-1 3 0-15,-6-3 0 0,-3 0 0 0,-3-2 0 16,-10 6 0-16,-2-4 144 0,-6 0-144 0,-6-2 192 16,-2 5-192-16,-6-3 192 0,-2 7 640 0,-7-2 144 15,-3 6 32-15,-5-1 0 0,-4 2-240 0,-2 0-32 16,-6 4-16-16,3-4 0 0,0-1-400 0,5-6-64 15,0 0-32-15,4-10 0 0,5-1-224 0,8-8-240 0,4-5 48 0,2-7-15552 16</inkml:trace>
  <inkml:trace contextRef="#ctx0" brushRef="#br0" timeOffset="19476.23">30542 12342 13823 0,'-7'7'1216'0,"5"-4"-960"0,2-3-256 0,0 0 0 0,2 0 1344 0,1 0 208 15,1 0 48-15,1 0 16 0,0 4-768 0,4-2-144 16,-2 6-48-16,0 1 0 0,0 3-192 0,-5 2-32 15,-1 4-16-15,1 4 0 0,2 1 1120 0,1-2 208 16,-2 5 48-16,3 2 16 0,-1 0-528 0,2 5-96 16,0 2-32-16,3 1 0 0,-1 3-448 0,0-1-80 15,1 2-32-15,2-4 0 0,2-1-208 0,-3 0-32 16,4-7-16-16,-2-7 0 0,1 0-336 0,0-7 0 16,-4 0 0-16,0-6 128 0,-1-2-128 0,0-3 0 15,-2-6 0-15,0 1 0 0,2-5 0 0,1-2 0 16,2-1 0-16,-1-4-128 0,4-2 128 0,3-3 0 0,1-2 0 0,2 0 0 15,1-1 0-15,-1-3 0 0,2-1 0 0,-4-4 0 16,2 3 0-16,0-7 0 0,-2 0 0 0,2-3 0 31,-5 2-432-31,-1 0-144 0,3 1-48 0,-4 0 0 16,-2 5-1216-16,-2 3-240 0</inkml:trace>
  <inkml:trace contextRef="#ctx0" brushRef="#br0" timeOffset="20180.14">31696 12309 14735 0,'-7'0'640'0,"3"0"160"0,4-2-640 0,-3-1-160 0,3-1 0 0,0 4 0 15,0-5 976-15,0 0 176 0,-2-4 16 0,0-3 16 16,0 0-32-16,-1-2-16 0,-1 5 0 0,-1 0 0 16,3 8 96-16,1-3 32 0,-1 4 0 0,2 5 0 15,2-1-112-15,-2 4-32 0,3 1 0 0,2 2 0 16,2 1-224-16,2-3-32 0,2 4-16 0,1-4 0 16,0 3-176-16,2-3-32 0,3 0-16 0,-3 0 0 15,4-4-368-15,-1 3-64 0,0-2 0 0,1 1-16 16,1-6-176-16,-1 3 0 0,-3 1 0 0,-1-1 0 0,-3-1-128 0,-3-1 128 15,-1-2 0-15,-5 3 0 0,-2 1 0 0,-2 1 0 16,-6 0 0-16,-1 2 0 0,-7 2 0 0,-3 1 0 16,-2 4 0-16,-2 2 0 0,1 3 0 0,-1-1 0 15,-1 2 0-15,-1 0 0 0,1 2-128 0,1-1 128 16,1 0 0-16,4-2 0 0,1-1-128 0,3-1 128 16,0-3-160-16,5-5 160 0,6 5-192 0,3-6 48 15,3-1 16-15,2-1 0 0,4 2-32 0,0-3 0 16,1-1 0-16,6 1 0 0,-6-1-192 0,6-1-32 15,2-1-16-15,1-2 0 16,-2 0 400-16,1 0 0 0,2 3 0 0,0-1 0 0,1 2 0 0,-4-4 128 0,-1 5-128 16,-1-2 128-16,-4 4-128 0,-4-2 144 0,-2 1-144 0,-8 2 160 15,-3 1 288-15,-2 3 48 0,-6-1 16 0,-2 4 0 16,-3 1-112-16,-2 2-16 0,-5 4 0 16,0-1 0-16,-2 2-256 0,-4 3-128 0,1 0 128 0,-2 4-128 15,0-3 0-15,-2 0 0 0,4-5 0 0,4-1 0 31,3-7-848-31,5-2-160 0,5-7-16 0,5-5-15040 0</inkml:trace>
  <inkml:trace contextRef="#ctx0" brushRef="#br0" timeOffset="20603.82">32197 11703 5519 0,'-8'-4'496'0,"2"1"-496"0,3-1 0 0,1 3 0 0,2 1 544 0,-2-4 16 15,-3 2 0-15,-5-5 0 0,-1 6-320 0,1-3-64 0,-4 9-16 0,5-1 0 16,2 6 2032-16,5 3 416 15,4 0 80-15,2 3 0 0,4 3 64 0,1 2 16 0,9 2 0 0,-1-1 0 16,6 5-1248-16,-2-1-256 0,6 0-48 0,3 0-16 16,-2-3-176-16,2 4-16 0,1 3-16 0,-5 1 0 15,5 1-240-15,-1 3-48 0,1-1-16 0,1 1 0 16,-1 5-256-16,-5 0-48 0,2 0-16 0,-3 4 0 16,-1-4-176-16,-7 2-48 0,-1 0 0 0,-7-2 0 15,-4 0-144-15,-5-2 128 0,-9 6-128 0,-5-4 128 16,-3 3 48-16,-6-1 0 0,-8 0 0 0,-4 1 0 15,-3-1-48-15,-2 7-128 16,-9 0 192-16,0 3-64 0,-3 4-128 0,-6-2 0 0,-4 0 0 0,1-7 128 16,3-2-128-16,9-7 160 0,6-6-160 0,4-4 160 0,6-8-160 0,7-2 0 15,3-9 0-15,8-9-12352 16,4-4-2448-16</inkml:trace>
  <inkml:trace contextRef="#ctx0" brushRef="#br0" timeOffset="21012.73">32989 12436 33167 0,'-7'9'2944'0,"5"-6"-2352"16,5-1-464-16,3-4-128 16,0-1 1472-16,0 3 288 0,1 0 48 0,3-4 16 15,2 4-1824-15,-1-1-608 16,-3-3 0-16,-1 4 0 0,-1-3-2976 0,-5 3-608 0,-1 3-112 0,2 2-4208 16,0 2-848-16</inkml:trace>
  <inkml:trace contextRef="#ctx0" brushRef="#br0" timeOffset="21170.46">32995 13239 36863 0,'-31'56'1632'0,"14"-21"336"0,-1-2-1584 0,10-11-384 16,2-10 0-16,3-3 0 15,-1 3-592-15,-4 8-208 0,-3 11-32 0,-6 4-16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25T20:59:0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4283 11189 10127 0,'-16'9'896'0,"6"-6"-704"0,1 2-192 0,4 1 0 16,-2-3 448-16,5-3 64 0,-7 7 16 0,1 0 0 15,-10 5 112-15,-8 2 32 0,-2 7 0 0,-1-7 0 16,2 2-368-16,-2-6-80 0,4 4-16 0,-4-2 0 16,1-1 368-16,-3-1 80 0,1 1 16 0,-5-3 0 15,5 1-448-15,3 0-96 0,-1 3 0 0,0-2-128 16,3 6 640-16,3-2 0 0,1 0 16 0,-2 3 0 15,2 1 736-15,0 1 144 0,2 2 16 0,-2 1 16 16,2 5-352-16,-4-1-64 0,1 2 0 0,1-2-16 16,-2 3-672-16,1-1-128 0,1-2-16 0,3 0-16 0,4 1-144 0,-3 0-32 15,5-2 0-15,1-3 0 0,3 1-128 0,4 3 192 16,-3-3-192-16,5 1 192 0,-1 1-192 0,3-25 0 16,0 48 0-16,0-48 128 0,3 53 176 0,-3-53 16 15,0 0 16-15,14 83 0 0,-14-83 240 0,0 0 32 16,25 87 16-16,-25-87 0 0,0 0-112 0,42 89 0 15,-42-89-16-15,0 0 0 0,57 84-176 0,-57-84-16 16,0 0-16-16,64 87 0 0,-64-87-160 0,0 0-128 16,67 85 192-16,-67-85-192 0,50 58 160 0,-50-58-160 15,59 61 128-15,-59-61-128 0,72 54 128 0,-72-54-128 16,85 52 128-16,-85-52-128 0,96 45 144 0,-96-45-144 16,110 47 160-16,-110-47-160 0,115 47 144 0,-115-47-144 0,106 42 128 0,-106-42-128 15,103 35 256-15,-103-35-48 0,110 31 0 0,-110-31 0 16,122 35-16-16,-122-35 0 0,134 38 0 0,-66-18 0 15,-2-3-192-15,-1 0 176 0,-1 1-176 0,-64-18 160 16,124 31-160-16,-124-31 0 0,134 37 0 0,-61-18 0 16,-1 0 0-16,3-2 0 0,0-3 0 0,-2 0 0 15,-2-2 0-15,4-3 0 0,0 0 0 0,5-4 0 16,4-1 0-16,-1-1 0 0,3-1 0 0,-2-2 0 16,-3 5 0-16,0-1 0 0,-3-1 0 0,-1 1 0 15,3-3 0-15,2 6 0 0,-2 2 0 0,-2 0 0 16,-6 1 144-16,-3 4-144 0,-2-2 160 0,-1 0-160 15,0-1 160-15,2 1-160 0,2-1 160 0,1-3-160 0,2 1 128 0,-1-2-128 16,-2 0 0-16,-2-4 0 16,-2 4 128-16,-2-1-128 0,-3-3 0 0,4-1 0 0,1 1 128 0,-2-3-128 15,3 2 0-15,-8-2 144 0,0 3-144 0,-59-3 192 16,106 9-192-16,-106-9 192 0,98 5-192 0,-98-5 192 16,101 7-192-16,-101-7 192 0,106 9-192 0,-106-9 160 15,110 5-160-15,-52 1 160 0,-1-6-160 0,1 3 0 16,-1-3 0-16,1 0 0 0,-3 0 0 0,1 0 0 15,2-3 0-15,1 3 0 0,0 0 0 0,2 0 0 16,0 0 0-16,-3-4 0 0,-1 2 0 0,-3-3 0 0,-2 2 0 16,1-3 0-16,-3 3 0 0,1-6 0 15,3 6 0-15,-2-6 0 0,-3 4 0 0,3-4 128 0,2 4-128 0,0-4 0 16,2 2 0-16,-5-3 0 0,-1 4 128 0,1 0-128 16,-3 0 0-16,3 1 0 15,-2 0 0-15,1-4 128 0,3 0-128 0,-1 1 0 16,5-4 0-16,-3-1 128 0,6 3-128 0,-1-4 128 0,2-2-128 0,-7 6 128 15,2-2-128-15,-6-1 0 0,2-1 0 0,1 2 0 16,-1-2 0-16,0 0 0 0,2 1 0 0,-1-1 0 16,1 1 0-16,-6-1 0 0,5 2 0 0,-5-2 0 0,-2 2 0 15,-3-5 0-15,1 6 0 0,-4-4 0 16,-2 1 0-16,2 0 0 0,0 0 0 0,1-2 0 16,-3 2 0-16,2 2 0 0,0-2 0 0,4 2 0 0,1-4 0 0,0-1 0 15,6-1 0-15,-2-3 0 0,-1 4 0 0,-6-6 0 16,2 2 0-16,-1-3 0 0,1 0 0 0,-6-1 0 15,0 1 0-15,4-2 0 0,-2 1 0 0,0-4 0 16,-1-1 0-16,6-1 0 0,-1 0 0 0,-2 3 0 16,1-5 0-16,-1 5 0 0,-2 2 0 0,-5-1 0 15,3 1 0-15,-5 0 0 0,-1 2 0 0,-1-2 0 16,-1 1 0-16,1 3 0 16,-3 2 0-16,3 0 0 0,4 2 0 0,0 1 0 0,3-1 176 0,4 1-48 0,5-1-128 0,-3 1 192 15,5-6-192-15,-4 6 128 16,-2-6-128-16,-3 2 0 0,-1-1 0 0,-8-1 0 15,1 2 0-15,-6-1 0 0,-4-1 0 0,1 0 0 0,-2 1 0 0,-2-3 0 16,-2 3 0-16,1-4 0 16,-6 3 0-16,0 2 0 0,-1-2 0 0,-4 1 144 0,0-1-144 0,-4 2 128 15,1-1 0-15,-4 1 0 0,0-2 0 0,0 0 0 16,-4-3-128-16,-1 4 0 0,1-5 0 0,-1 1 0 16,-3 0 0-16,1 0 0 0,-2-2 0 0,-2-1 0 15,-3-3 0-15,-3 1 0 0,0 3 0 0,-4-5 0 16,2 7 0-16,-6-6 0 0,2 6 0 0,1 0 0 15,-1 2 0-15,2-1 128 0,4 6-128 0,-1-2 128 0,4 2-128 0,1-2 0 16,0 2 0-16,-1-2 128 0,2 0-128 0,-2-1 0 16,0-1 0-16,0 2 0 0,-3-1 0 0,-4 1 0 15,2-4 0-15,1 1 0 0,-2 1 0 0,0-3-144 16,-1 2 144-16,1-2-160 0,2-1 160 0,-1 1 0 16,2-3-144-16,-3 3 144 15,3 1-144-15,-2 1 144 0,0 1-192 0,-8 2 192 16,5-1-192-16,-8 4 64 0,2 1 128 0,-3-2-208 15,-2 6 208-15,0 0 0 0,0 0-160 0,-1-1 160 0,3 0 0 0,1 2 0 16,-1 2-144-16,0-2 144 0,5-2-192 0,-6 0 32 16,6-2 0-16,-4 2 0 0,4-3-80 0,-2 3-16 15,-1-4 0-15,-3 1 0 0,3 3 80 0,-4-2 16 16,-2 2 0-16,-3 4 0 0,1-2 160 0,-3 3 0 16,2 0-144-16,1 4 144 0,2-4 0 0,-1 1 0 0,6-1 0 0,-1 0 0 15,-1-3-256-15,3 3 80 0,-6-1 16 0,3-2 0 31,-4 3-320-31,1 0-64 0,0 1-16 0,-5-1 0 16,2 0-32-16,1 1-16 0,-5 1 0 0,2-2 0 0,3 2 176 16,-6-2 48-16,-1 0 0 0,-1-1 0 15,-2-2-176-15,-4 3-16 0,-1 0-16 0,-4 1 0 16,-1 2-272-16,-2 3-48 0,1 1-16 0,-3 0 0 16,-2 2 256-16,-3 2 48 0,2 0 16 0,-4 3 0 0,-2 2 416 0,0-2 192 15,-1 2-192-15,1 0 192 0,8 2-144 0,-3-5 144 16,6 4 0-16,-2-3 0 15,2-1-816-15,-1-2-48 0,1 1-16 0,-7-3 0 16,0 5-464-16,-1-1-112 0,1 1-16 0,0-1 0 16,7-1 720-16,-1 1 144 0,-1-3 32 0,2 5 0 0,0-3 576 0,0 0 0 15,-6 3 0-15,3-1 0 0,-5-2 128 0,1 6-128 0,0-4 0 0,1 4 128 16,6-2-128-16,-2 0 0 0,4-4 0 0,3 6 0 16,-4-4-256-16,1-1 32 0,-4 1 0 0,3-1 0 15,-3 1 32-15,4-2 16 0,-1 3 0 0,4 1 0 16,2-1 176-16,-4 1-160 0,2-1 160 0,0 2-160 15,2 1 160-15,-6 0 0 0,-3-4 0 0,0 2 0 16,2-2 0-16,-2 0 0 0,4 1 128 0,-1 1-128 16,4 1 0-16,-2 1 0 0,4 0 0 0,-2 1 0 15,-4 2 0-15,1 1 0 0,-4-3 160 0,0 2-160 16,2-1 176-16,-2-3-176 0,5 1 192 0,-2 5-192 16,8-2 208-16,-6 2-64 0,4-2-16 0,1 2 0 0,-1-2-272 0,-2 2-64 15,2-1-16-15,-6-3 0 16,1-3-176-16,4-2-48 0,-1 7 0 0,2-1 0 0,3-2 256 0,1 3 64 15,-5-2 0-15,5-1 0 0,-1 3 288 0,0-3 64 16,-2 1 16-16,1 1 0 0,-2-1 368 0,-2-1 80 16,3 0 16-16,4 3 0 0,3-3-512 0,3-4-192 15,0 5 128-15,1-1-128 16,4 0-336-16,-6-1-160 0,2-1-16 0,-2-1-16 16,0 6-80-16,-3-7-16 0,1 5 0 0,-1-1 0 0,-4 2 624 0,1-1 0 0,0 2 0 15,3-1 0-15,-2 4 496 0,2-4 112 0,5 6 32 16,-2-3 0-16,2-2-240 0,3 2-32 0,-3 2-16 0,5-2 0 15,-1 0-352-15,1 0-208 16,0-2 16-16,-3 2 16 0,5-2 16 0,-2 0 0 0,2-1 0 0,-1 1 0 16,3-2 160-16,1-1 0 0,-1 3-144 0,2-1 144 31,-3 1-416-31,3-3-16 0,-5 4 0 0,3 1 0 0,1-1 48 0,-4-1 16 0,2 2 0 0,1-2 0 16,-1 4 368-16,1-4 0 0,1 3 0 0,-1-1 0 15,5 4 0-15,-5-1 0 0,-3 2 144 0,1 2-16 16,4-2-128-16,-3 6 192 0,6-3-64 0,-2 1-6128 15</inkml:trace>
  <inkml:trace contextRef="#ctx0" brushRef="#br0" timeOffset="5443.59">7076 14547 16575 0,'0'-3'1472'0,"0"-1"-1168"16,0 4-304-16,4 0 0 0,-3 0 704 0,3 0 96 15,-1-2 16-15,6-1 0 0,0-1-816 0,0-1 0 16,1 2 0-16,-3-3-144 16,0 5-512-16,-4-3-112 0,1-1 0 0,-2-2-16 15,-4 4 160-15,2-3 48 0,-5-2 0 0,-2 2 0 0,2-2 816 0,-4-1 160 16,-3 4 48-16,1-2 0 0,-1 2 384 0,-5-1 64 0,-1 3 32 15,-3 1 0-15,2 2-416 0,-4 0-96 16,-3 2-16-16,-2 1 0 0,2 3-400 0,-3-1 0 0,-3 3 0 0,1 1 0 31,0 3-384-31,1-1-48 0,-1 1-16 0,-1 4 0 0,3-1 192 0,-3 3 16 0,1-1 16 16,-1 4 0-16,3 2 224 0,-1-2 240 0,2-2-48 0,-1 3-16 16,3 5 432-16,1-5 96 0,2-1 0 0,4 0 16 15,4-2 16-15,2-1 0 0,5-1 0 0,8-17 0 16,0 0-400-16,0 0-80 0,-6 57 0 0,6-57-16 0,0 0-240 15,0 0 0-15,58 46 128 0,-58-46-128 0,0 0 0 0,75 17-240 16,-75-17 48-16,61 12 16 0,-61-12 0 0,66 9 0 16,-66-9 0-16,75 12 0 0,-75-12 176 0,77 16 0 15,-77-16 0-15,75 24 0 0,-75-24 0 0,66 28 0 16,-66-28 0-16,63 26 0 0,-63-26 0 0,0 0 0 16,66 47 0-16,-66-47 0 15,0 0 0-15,0 0 0 0,49 60 0 0,-49-60 176 0,0 0 288 0,0 0 64 16,0 0 16-16,-9 69 0 0,-2-55 272 0,-6 2 48 15,-6 0 16-15,-6-1 0 0,-8 1 0 0,-3-4 0 16,-7 4 0-16,-3-6 0 0,-1-5-304 0,0-1-48 16,-1 1-16-16,-2-1 0 0,-2-4-256 0,2 0-48 15,-1 0-16-15,4-6 0 16,4-1-816-16,2-1-160 0,1 1-48 0,4-4-13792 0</inkml:trace>
  <inkml:trace contextRef="#ctx0" brushRef="#br0" timeOffset="6124.45">7407 14622 19343 0,'4'-12'1728'0,"-4"3"-1392"0,2 6-336 0,-1 1 0 16,1-2 880-16,2 1 96 0,1-4 32 0,3-5 0 15,1-2-208-15,0 2-32 0,0-1-16 0,-1 8 0 16,1 5-176-16,-4 4-16 0,4-3-16 0,-9-1 0 16,0 0 224-16,0 0 64 0,0 0 0 0,49 67 0 15,-49-67-64-15,0 0-16 0,40 73 0 0,-40-73 0 16,0 0-304-16,40 99-48 0,-40-99-16 0,21 77 0 0,-21-77-192 0,19 85-64 16,-19-85 0-16,16 87 0 0,-16-87 64 0,12 80 0 15,-12-80 0-15,14 66 0 0,-14-66 64 0,0 0 32 16,23 89 0-16,-23-89 0 0,0 0-32 0,0 0-16 15,19 75 0-15,-19-75 0 0,0 0-112 0,0 0 0 16,0 0-128-16,0 0 192 0,0 0 32 0,0 0 0 16,0 0 0-16,8-9 0 0,-6-5 16 0,-2-3 0 15,2-6 0-15,1-6 0 0,6-3-240 0,-4-4 176 16,4-4-176-16,0-4 160 0,1-3-160 0,6-5 0 16,-4-2 0-16,7-4 128 0,-1 6-128 0,-1 0 0 15,6 1-160-15,-2 8 160 16,-6 5-544-16,1 5-16 0,-4 6 0 0,-1 5 0 15,1 4-880 1,-7 3-176-16,4 4-48 0,0 2-13536 0</inkml:trace>
  <inkml:trace contextRef="#ctx0" brushRef="#br0" timeOffset="6810.82">9061 14364 20271 0,'-5'-7'896'0,"1"0"192"0,-1 4-880 0,2-2-208 15,3 5 0-15,-4-2 0 0,2 0 896 0,-1-3 128 16,-6 0 16-16,-5-1 16 0,-3-2-704 0,-4 1-144 16,-2 1-16-16,1 6-16 15,-5-1-864-15,-2 1-160 0,1-2-48 0,-3 4 0 16,1 3 288-16,2-3 48 0,4 1 16 0,-2-3 0 0,3 4 544 0,0-3 0 0,1 3 0 0,-1 1 0 15,0-1-128-15,2 1 128 0,4 0 0 0,-4-1 0 16,4 2 0-16,1 1 0 0,4 0 0 0,-2-1 0 16,0 2-304-16,2 1 48 0,3-4 16 0,0 4 0 15,1 0 48-15,-1 3 16 0,0-3 0 0,9-9 0 16,0 0 176-16,-21 31 192 0,21-31-32 0,0 0-16 16,-14 45 528-16,14-45 96 0,0 0 32 0,-10 52 0 15,10-52 0-15,0 0 0 0,-4 61 0 0,4-61 0 16,0 0-144-16,0 63-16 0,0-63-16 0,0 0 0 0,2 70-240 0,-2-70-32 15,0 0-16-15,4 80 0 0,-4-80 48 0,3 64 0 16,-3-64 0-16,-3 67 0 0,3-67-80 0,-2 67-16 16,2-67 0-16,0 0 0 0,-4 84-32 0,4-84 0 15,0 0 0-15,2 63 0 0,-2-63-256 0,0 0 160 16,0 0-160-16,0 0 128 0,0 0-128 0,9 68 128 16,-9-68-128-16,0 0 128 0,0 0 64 0,0 0 0 15,0 0 0-15,0 0 0 0,50 5-16 0,-36-14 0 16,5 1 0-16,2-5 0 0,5-1-176 0,1 2 0 15,-1-2 0-15,5 0 0 0,-3 2 0 0,2 2 0 16,1 1-192-16,0 2 192 0,2 2-320 0,-33 5 64 0,67 0 16 0,-67 0 0 16,68 3-64-16,-68-3-16 0,66 9 0 0,-66-9 0 31,56 17-688-31,-56-17-144 0</inkml:trace>
  <inkml:trace contextRef="#ctx0" brushRef="#br0" timeOffset="7377.12">9568 14671 11967 0,'-3'-7'1072'0,"1"-2"-864"15,0 4-208-15,0 3 0 0,4-1 2688 0,0-1 480 0,3 4 96 0,-3-5 32 16,5-4-1936-16,-2-3-384 0,4 3-80 0,-6 1 0 31,-3-1-1632-31,-7 2-320 0,2 0-64 0,-7 3-16 16,1 3 144-16,-4 1 32 0,-3 0 0 0,3 3 0 0,-3-1 544 0,1 5 112 0,1 0 32 0,0 2 0 15,2 3 1072-15,2 0 224 0,0 4 32 0,0 1 16 16,1 4-16-16,3 2 0 0,8-23 0 0,-21 52 0 16,21-52-544-16,-18 66-128 0,18-66 0 0,-10 80-16 15,10-80-48-15,0 75-16 0,0-75 0 0,12 73 0 16,-12-73 32-16,23 65 16 0,-23-65 0 0,0 0 0 15,52 81-224-15,-52-81-128 0,0 0 128 0,65 61-128 16,-65-61 0-16,0 0 0 0,66 32 0 0,-66-32 128 0,47 2 224 0,-28-8 48 16,0 3 16-16,0-8 0 0,-1-1 560 0,-4-5 112 15,3-2 32-15,-3-2 0 0,-2-2-400 0,0-3-80 16,-3 0 0-16,-2-6-16 0,-3 1-256 0,-6-4-48 16,-2-3-16-16,-8 1 0 15,2-1-304-15,-8 1 0 0,1 3 0 0,-8-1 0 16,1 2-320-16,-2 0-160 0,-5 1-32 0,-4 6-16 15,0 4-944-15,-5 1-176 0,-7 3-32 0,-2 4-13136 0</inkml:trace>
  <inkml:trace contextRef="#ctx0" brushRef="#br0" timeOffset="8193.83">10058 14319 17503 0,'-5'-12'1552'0,"3"5"-1232"0,2 3-320 0,2 1 0 16,-1 3 1024-16,3-5 128 15,-4-4 48-15,5-9 0 0,-1 1-624 0,4 0-112 0,-1 4-16 0,4-1-16 16,3 6-672-16,-2-1-128 0,3 4-16 0,1-4-16 15,3 7 128-15,2-5 16 0,2 6 16 0,-4-6 0 16,5 5 752-16,-4-2 128 0,4 1 48 0,0 3 0 16,1-2 864-16,-1 0 176 0,1 1 48 0,-3 1 0 15,4-4-368-15,-5 4-64 0,2-1 0 0,0-1-16 16,-2 2-688-16,-2-2-128 0,0 2-16 0,-3-3-16 0,-2 3-352 0,-2 0-128 16,-7 0 0-16,0 3 0 0,-1-1 0 0,-4 0 0 15,0-1 0-15,0 4 0 0,0-5 0 0,0 0 0 16,0 0 144-16,0 0-144 0,0 0 272 0,3 75-16 15,-3-75-16-15,0 0 0 0,11 67 96 0,-11-67 32 16,0 0 0-16,14 76 0 0,-14-76-240 0,0 0-128 16,20 86 160-16,-20-86-160 15,0 0 0-15,18 95 0 0,-18-95 0 0,0 0 0 0,14 101 0 0,-14-101 0 16,7 77 0-16,-7-77 0 0,7 80 272 0,-7-80-32 16,15 84-16-16,-15-84 0 0,20 87-32 0,-20-87-16 15,26 78 0-15,-26-78 0 0,29 68-176 0,-29-68 0 16,0 0 0-16,32 89 0 0,-32-89 0 0,0 0 0 0,0 0 0 15,8 78-176-15,-8-78 176 0,0 0 0 16,-20 40 0-16,9-26 0 0,-1-5 0 0,-2 0 224 0,-2-6-48 0,-3 2-16 16,-4 2 48-16,-3-1 16 0,-3-1 0 0,-4 2 0 15,-1 0-48-15,-2-4-16 0,4 4 0 0,-2 0 0 16,-6 0-160-16,5-2 0 0,-2 4-192 0,4-4-18560 16</inkml:trace>
  <inkml:trace contextRef="#ctx0" brushRef="#br0" timeOffset="10900">11086 14382 17503 0,'0'-14'1552'0,"-4"5"-1232"0,4 7-320 0,4 2 0 16,-4 2 384-16,0-4 0 0,2-1 16 0,-1-4 0 15,1 2-128-15,2 1-16 0,1 4-16 0,-5 0 0 16,0 0-240-16,0 0-288 15,0 0 64-15,0 0 16 0,0 0-496 0,0 0-80 0,9 77-32 0,-9-77-4336 16,0 0-864-16</inkml:trace>
  <inkml:trace contextRef="#ctx0" brushRef="#br0" timeOffset="11088.48">11311 14897 23039 0,'1'0'2048'0,"-1"0"-1648"16,0 0-400-16,0 0 0 0,0 0 1376 0,0 0 192 16,0 0 32-16,51 26 16 0,-51-26-1168 0,56 23-256 15,-56-23-32-15,59 26-16 16,-59-26-816-16,0 0-160 0,54 23-48 0,-54-23 0 16,0 0-1248-16,0 0-256 0</inkml:trace>
  <inkml:trace contextRef="#ctx0" brushRef="#br0" timeOffset="11968.89">12224 13570 5519 0,'-7'-11'496'0,"5"5"-496"0,-1 0 0 0,3 3 0 15,0 3 1760-15,0 0 256 0,0 0 48 0,0 3 16 16,0-3-848-16,0 0-160 0,0 0-48 0,0 0 0 16,0 0-704-16,26 80-128 0,-26-80-48 0,0 0 0 15,29 70 160-15,-29-70 16 0,0 0 16 0,41 80 0 0,-41-80-32 0,0 0-16 16,45 87 0-16,-45-87 0 0,0 0-16 0,45 87 0 16,-45-87 0-16,0 0 0 0,47 89-272 0,-47-89 128 15,0 0-128-15,45 86-6016 16,-45-86-1280-16</inkml:trace>
  <inkml:trace contextRef="#ctx0" brushRef="#br0" timeOffset="12487.8">13576 14112 22111 0,'0'-13'976'0,"0"6"208"0,0 0-944 0,0 6-240 0,2-3 0 0,-2 1 0 16,0 1 496-16,0-1 48 0,0-4 16 0,-4-4 0 0,-1-1-432 0,-4-2-128 15,1 5 0-15,-8 1 0 0,2-1 0 0,-3 0-304 16,-3 4 64-16,0 0 16 0,-3 1 0 0,-1 1 0 16,1 3 0-16,-2 0 0 0,1 0 224 0,1 0 0 15,1 0 144-15,-3 3-144 16,6 2 448-16,-3 4-16 0,1 0 0 0,1 0 0 0,3 6 48 0,1 1 16 16,6 1 0-16,10-17 0 0,0 0-176 0,-18 58-48 15,18-58 0-15,0 0 0 16,14 75-544-16,-14-75-112 0,0 0-32 0,44 83 0 15,-44-83-272-15,37 65-48 0,-37-65-16 0,0 0 0 0,55 76 448 0,-55-76 96 16,0 0 16-16,44 70 0 0,-44-70 528 0,0 0 112 0,0 0 32 16,28 80 0-16,-28-80 528 0,0 0 96 0,0 0 32 15,0 75 0-15,0-75 32 0,0 0 16 16,0 0 0-16,-19 63 0 0,19-63-464 0,0 0-80 16,-25 38-32-16,15-29 0 0,-2 3-192 0,-2-2-32 0,0-1-16 0,-4 0 0 15,-3-4-144-15,-1 4-32 0,-6-6 0 0,-2 3 0 31,-6-6-832-31,1 0-192 0,-4 0-16 0,3-2-14544 0</inkml:trace>
  <inkml:trace contextRef="#ctx0" brushRef="#br0" timeOffset="12880.39">14449 13340 17503 0,'-2'-5'768'0,"-1"1"176"0,3 4-752 0,0 0-192 0,3 6 0 16,-3-6 0-16,2 3 320 0,-2 6 48 0,0-9 0 0,0 0 0 16,0 0-32-16,0 0 0 0,0 71 0 0,0-71 0 15,0 0-64-15,0 0-16 0,-24 65 0 0,24-65 0 16,0 0-112-16,-28 54-16 0,28-54-128 0,-25 40 192 16,25-40 192-16,-24 47 16 0,24-47 16 0,-23 48 0 15,23-48-416-15,-22 54-192 16,22-54 0-16,-26 65-9792 0</inkml:trace>
  <inkml:trace contextRef="#ctx0" brushRef="#br0" timeOffset="23182.49">7263 16757 6447 0,'0'0'576'0,"0"0"-576"0,12-12 0 0,-12 12 0 15,0 0 528-15,0 0 0 0,17-10 0 0,-8 1 0 16,5-3 144-16,0-2 32 0,2 0 0 0,-6 0 0 16,2 2 208-16,-1-2 48 0,-1 2 16 0,4-1 0 0,-3 0-176 0,1 0-32 15,0-1-16-15,-3 2 0 16,-2 2 256-16,0 1 48 0,-4 0 16 0,-1 1 0 0,-2-1-128 0,-2 0-32 31,0 4 0-31,-5 0 0 0,-1-2-368 0,-1 2-80 0,-3 1-16 0,0 2 0 0,-2-1-256 0,-4 3-48 16,-1 0-16-16,-5 5 0 0,1-1-128 0,0 1-256 15,-3 3 64-15,0 5 16 32,0-3-208-32,-2 6-64 0,2-2 0 0,-4 5 0 0,4 0 448 0,-2 0 0 0,-1 4 0 0,1 1 0 0,-2-1 256 0,2 1 128 15,0-3 16-15,0 5 16 0,1 0-192 16,4 1-32-16,6-5-16 0,-1 1 0 0,18-23-176 0,-14 49 0 0,14-49 0 15,0 0 0-15,18 66 128 0,-18-66 0 0,0 0 0 0,66 66 0 16,-66-66 96-16,63 47 16 0,-63-47 0 16,74 42 0-16,-74-42-240 0,75 35 176 0,-75-35-176 0,75 29 160 15,-75-29-16-15,70 32 0 0,-70-32 0 0,59 34 0 16,-59-34 0-16,0 0 0 0,53 54 0 0,-53-54 0 16,0 0-144-16,0 0 160 0,17 61-160 0,-17-61 160 15,-17 27 80-15,3-19 16 0,-4 1 0 0,-4-4 0 16,-13 4 464-16,-9-2 112 0,-5-2 0 0,-5 0 16 15,-5 1 432-15,-7-3 64 0,-6-3 32 0,-4 3 0 16,1-6-528-16,2 0-96 0,3-6-32 0,11-5 0 16,6 3-576-16,10-4-144 15,11-4 0-15,12-4 0 16,11 4-1440-16,9-4-320 0</inkml:trace>
  <inkml:trace contextRef="#ctx0" brushRef="#br0" timeOffset="23779.6">7967 16581 27647 0,'-9'-14'1216'16,"0"2"256"-16,4 2-1168 0,3 3-304 0,2 7 0 0,0-7 0 0,0 7 384 0,4-9 0 16,-1-1 16-16,-1-1 0 0,2-1-400 0,-4 12-144 15,0 0 0-15,0 0 0 16,0 0-448-16,0 0-96 0,0 0-16 0,0 0 0 0,55 58 704 0,-55-58 0 16,0 0 0-16,25 73 0 0,-25-73 960 0,15 59 160 15,-15-59 32-15,14 70 16 0,-14-70 32 0,14 80 0 16,-14-80 0-16,14 92 0 0,-14-92-224 0,16 98-32 15,-16-98-16-15,14 101 0 0,-14-101-368 0,5 92-80 16,-5-92-16-16,4 92 0 0,-4-92-272 0,5 84-48 16,-5-84-16-16,12 71 0 0,-12-71-128 0,17 65 0 15,-17-65 0-15,0 0 128 0,28 68-128 0,-28-68 0 0,0 0 0 16,0 0 0-16,0 0-224 0,0 0 32 0,65 26 0 0,-57-35 0 16,1 0 192-16,0-8 0 0,1-6-160 0,3-3 160 15,-1-2 0-15,2-10 0 0,1 1 160 0,3-6-160 16,-1-2 272-16,4-4-48 0,-3-7-16 0,1 2 0 15,5-2-208-15,-1-5 0 0,-2 2-192 0,1 2 192 32,1 4-1168-32,-6 6-128 0,3 2-32 0,-3 8-9744 0,0 4-1968 0</inkml:trace>
  <inkml:trace contextRef="#ctx0" brushRef="#br0" timeOffset="24424.44">9760 16512 26719 0,'0'0'2368'0,"-11"-6"-1888"0,11 6-480 0,-8 0 0 16,8 0 1648-16,0 0 224 16,0 0 48-16,0 0 16 0,-4-10-592 0,2 1-112 15,-1-3-16-15,-6 2-16 16,-3-6-1680-16,-5 4-336 0,-3-4-64 0,-6 0-16 15,-3 3-416-15,-3 0-96 0,-1-1 0 0,-2 0-16 16,2 6 528-16,2-1 96 0,0 0 32 0,1 6 0 0,6 1 624 0,-3-1 144 0,3 3 0 0,0 0 0 16,3 0 0-16,1 5 128 0,3-2-128 0,-4 3 160 15,7-3 96-15,-3 6 32 0,3 3 0 0,14-12 0 16,-26 26 208-16,26-26 32 0,-21 33 16 0,21-33 0 0,-19 49 64 0,19-49 16 16,-18 61 0-16,18-61 0 0,-17 73 112 0,17-73 32 15,-14 80 0-15,14-80 0 0,-7 86-48 0,7-86 0 16,3 97 0-16,-3-97 0 0,9 101-272 0,-9-101-48 15,12 101-16-15,-12-101 0 0,16 91-160 0,-16-91-32 16,16 82-16-16,-16-82 0 0,10 69-176 0,-10-69 0 16,7 66 0-16,-7-66 128 0,0 0-128 0,7 70 0 15,-7-70 0-15,0 0 0 0,0 0 0 0,10 63 0 16,-10-63 0-16,0 0 0 0,0 0 0 0,0 0 0 16,0 0 0-16,0 0 128 0,48 47-128 0,-48-47 0 0,0 0 144 0,0 0-144 15,50 5 0-15,-50-5 0 0,0 0 0 0,51-3 0 16,-51 3 0-16,0 0 0 0,64-6 0 0,-64 6 0 15,49-8 0-15,-49 8 0 16,54-9 0-16,-54 9 0 0,52-5 0 0,-52 5 144 0,0 0-144 0,52-7 0 16,-52 7-144-16,0 0-144 0,0 0-32 0,54 0 0 31,-54 0-2048-31,0 0-400 0</inkml:trace>
  <inkml:trace contextRef="#ctx0" brushRef="#br0" timeOffset="24834.92">10495 16613 25791 0,'-17'-14'1152'0,"5"5"224"0,3 0-1104 0,9 9-272 16,-11-5 0-16,11 5 0 0,0 0 464 0,-12-3 48 15,2 3 0-15,-11 5 0 0,-2 2-704 0,1 7-144 16,-5 3-32-16,-2 4 0 16,1 4-224-16,-2 4-48 0,2 2-16 0,-3 10 0 0,3-1 800 0,0 3 176 15,2 6 16-15,3 1 16 0,1 1 1920 0,4 1 384 16,1 0 80-16,3-3 16 0,2-4-1680 0,12-45-336 0,-14 84-64 16,14-84-16-16,0 75 112 0,0-75 0 0,5 66 16 0,-5-66 0 15,0 0-592-15,38 79-192 0,-38-79 0 0,0 0 0 16,81 45 0-16,-81-45 0 0,80 9-192 0,-35-15 48 15,2-2 144-15,-3-10-192 16,-4-1 192-16,-5-5-192 0,-4-2-16 0,-3-1-16 0,-4 0 0 0,-1-5 0 16,-6-3 224-16,-3-3 0 0,4-7-160 0,-6 1 160 0,-2-1-272 15,-1-2 16-15,-2 2 0 0,-5-1 0 16,1-1-240-16,-8 7-32 0,2 0-16 0,-6 2 0 16,-3 3-576-16,1 4-112 0,-4 3-32 0,1 2-8576 15,0 3-1712-15</inkml:trace>
  <inkml:trace contextRef="#ctx0" brushRef="#br0" timeOffset="25401.8">10781 16313 24879 0,'-7'-5'2208'0,"7"5"-1760"16,-5-4-448-16,5 4 0 0,0 0 1328 0,0 0 176 0,0 0 32 0,0 0 16 15,57-5-1936-15,-57 5-384 0,70 0-64 0,-70 0-32 16,80 4-1104-16,-80-4-208 0,75 1-64 0,-75-1 0 16,75 4 1728-16,-75-4 320 15,71 7 192-15,-71-7-192 0,74 5 2080 0,-74-5 416 0,73 5 64 0,-73-5 32 16,73 6 32-16,-73-6 16 0,70-6 0 0,-70 6 0 15,62-5-1424-15,-62 5-304 16,49-9-48-16,-49 9-16 0,35-8-512 0,-35 8-144 0,0 0 0 0,0 0 0 0,0 0 0 0,0 0 0 16,0 0 0-16,0 0 128 0,0 0 64 0,0 0 0 15,-7 62 16-15,7-62 0 16,-31 58 0-16,31-58 0 0,-28 61 0 0,28-61 0 0,-23 71-32 0,23-71-16 16,-21 79 0-16,21-79 0 0,-17 87-160 0,17-87 160 15,-11 90-160-15,11-90 160 0,-8 100-160 0,8-100 192 16,-4 99-192-16,4-99 192 0,0 92-48 0,0-92 0 15,5 87 0-15,-5-87 0 0,14 86 0 0,-14-86 0 16,25 78 0-16,-25-78 0 0,26 78-144 0,-26-78 160 31,26 63-160-31,-26-63 160 0,0 0-160 0,30 71 0 0,-30-71 0 0,0 0 0 16,0 0 0-16,0 0 0 0,7 61 0 0,-7-61 0 16,0 0 0-16,-32 18 0 0,15-15 0 0,-4-1 0 15,-2 2 0-15,-6-4 0 0,1 0 0 0,-4 0 0 16,-1 0 0-16,0 0 0 0,0 0 0 0,0 0 0 15,0 3 0-15,0-1 0 0,1-2 0 0,6 3 0 16,4-3-128-16,2-3-64 0,7 3-16 0,2-5 0 16,11 5-880-1,-3-9-160-15</inkml:trace>
  <inkml:trace contextRef="#ctx0" brushRef="#br0" timeOffset="25795.88">12304 16602 39615 0,'0'0'3520'0,"0"0"-2816"0,0 0-560 0,0 0-144 16,0 0 304-16,0 0 16 0,49-3 16 0,-49 3 0 15,66-9-1296-15,-21 7-272 0,2-1-48 0,-1-1-16 16,-46 4-1952 0,87-5-384-16,-87 5-80 0,83-5 0 0,-83 5 1664 0,81-7 320 0,-81 7 80 15,78 0 16-15,-78 0 1056 0,71-5 192 0,-71 5 64 0,70 0-6864 16</inkml:trace>
  <inkml:trace contextRef="#ctx0" brushRef="#br0" timeOffset="26001.1">12423 16895 41471 0,'-18'9'1840'0,"18"-9"368"0,0 0-1760 0,0 0-448 0,0 0 0 0,0 0 0 16,0 0 192-16,0 0-32 15,80 26-16-15,-31-23 0 16,5 1-1232-16,2-4-256 0,-4 0-64 0,0-2 0 15,4-3-2432-15,2 1-480 0,3-1-96 0,5-4-32 16,7 4 288-16,2-4 48 0</inkml:trace>
  <inkml:trace contextRef="#ctx0" brushRef="#br0" timeOffset="27194.2">13461 15974 19343 0,'-9'-2'1728'16,"9"2"-1392"-16,-8 2-336 0,8-2 0 15,0 0 736-15,0 0 80 0,0 0 16 0,0 0 0 0,0 0-832 0,0 0-352 16,0 0 32-16,0 0 0 15,0 0-448-15,0 0-64 0,0 0-32 0,0 0 0 16,0 0 656-16,0 0 208 0,0 0 0 0,0 0-160 0,47 52 592 0,-47-52 112 16,0 0 32-16,0 0 0 0,0 0 448 0,0 0 112 15,22 66 16-15,-22-66 0 0,0 0-608 0,0 0-112 16,32 75-32-16,-32-75-7792 16,0 0-1568-16</inkml:trace>
  <inkml:trace contextRef="#ctx0" brushRef="#br0" timeOffset="28294.01">13804 16550 23951 0,'0'0'2128'15,"0"0"-1696"-15,0 0-432 0,0 0 0 16,0 0 336-16,0 0-16 0,23-19 0 0,-23 19 0 0,30-25-320 0,-30 25-192 15,40-34 32-15,-40 34 0 16,36-32-416-16,-36 32-64 16,33-31-32-16,-33 31 0 0,23-28 368 0,-23 28 80 0,14-19 16 0,-14 19 0 0,0 0 1120 0,0 0 240 15,0 0 32-15,0 0 16 0,0 0 160 16,0 0 48-16,0 0 0 0,0 0 0 0,47 43-448 0,-47-43-64 16,0 0-32-16,37 60 0 0,-37-60-288 0,0 0-64 15,52 59-16-15,-52-59 0 0,0 0-288 0,75 64-48 16,-75-64-16-16,59 46 0 0,-59-46-144 0,65 48 0 15,-65-48 0-15,59 54 0 0,-59-54 0 0,56 53 0 16,-56-53-144-16,45 52 144 0,-45-52 0 0,38 54-128 16,-38-54 128-16,32 52 0 15,-32-52-784-15,0 0-48 0,28 58-16 0,-28-58-9248 0,0 0-1840 0</inkml:trace>
  <inkml:trace contextRef="#ctx0" brushRef="#br0" timeOffset="28581.49">14501 16188 35935 0,'-14'-4'1600'0,"6"3"320"15,8 1-1536-15,-9 1-384 0,9-1 0 0,0 0 0 0,0 0 480 0,0 0 32 16,0 0 0-16,9 65 0 0,-9-65-512 0,0 64-336 15,0-64 48-15,-16 77 16 16,6-37-704-16,-11 0-144 0,-2 0-32 0,-5-3 0 16,-1 1 320-16,-8 2 48 0,2 0 16 0,-8 4 0 0,2-1 1728 0,1 1 368 15,0 1 64-15,5-2 16 0,2-1-128 0,5-3-32 16,6-8 0-16,6-5 0 0,16-26-1248 0,0 0-256 16,-2 49-64-16,2-49-16896 15</inkml:trace>
  <inkml:trace contextRef="#ctx0" brushRef="#br0" timeOffset="29031.87">15211 15712 30399 0,'-9'-5'2704'0,"5"-2"-2160"15,4 7-544-15,0 0 0 0,0 0 976 0,0 0 96 16,0 0 16-16,0 0 0 0,0 0-1088 0,70 9 0 16,-70-9-256-16,0 0 64 15,58 22-1296-15,-58-22-256 0,0 0-48 0,0 0-16 16,28 60 944-16,-28-60 192 0,0 0 32 0,-14 71 16 0,14-71 1200 0,-21 63 256 15,7-28 32-15,14-35 16 0,-19 74 864 0,19-74 176 0,-13 81 48 0,13-81 0 16,9 74-1568-16,-9-74-400 0</inkml:trace>
  <inkml:trace contextRef="#ctx0" brushRef="#br0" timeOffset="31058.4">11898 5138 15663 0,'0'0'1392'0,"0"0"-1120"0,0 0-272 0,0 0 0 32,0 0 240-32,0 0-16 0,0 0 0 0,0 0 0 15,0 0-688-15,0 0-144 0,0 0-32 0,0 0 0 0,0 0 768 0,0 0 160 0,0 0 32 0,0 0 0 16,0 0 752-16,0 0 144 0,0 0 48 0,0 0 0 15,0 0-160-15,0 0-16 0,59 23-16 0,-59-25 0 16,2-1 16-16,3-1 0 0,-3 1 0 0,5-4 0 16,2 0-256-16,-1-4-32 15,1 3-16-15,5-5 0 0,-2 3-560 0,2-1-224 0,-2 1 176 0,4-2-176 16,0-2 208-16,1 0-48 0,2 0-16 0,2-2 0 16,-3 2 192-16,-1-3 48 0,0 5 0 0,-1-4 0 0,0 4-64 15,-2 0 0-15,0 1 0 0,-2-1 0 0,-2 3 32 0,-1 1 0 16,-9 8 0-16,16-9 0 0,-16 9-48 0,0 0-16 15,0 0 0-15,0 0 0 0,0 0-160 0,0 0-128 32,0 0 192-32,0 0-192 0,0 0 192 0,0 0-192 15,0 0 192-15,17 70-192 0,-17-70 320 0,0 0-32 16,14 68-16-16,-14-68 0 0,0 0 144 0,26 76 32 16,-26-76 0-16,23 68 0 0,-23-68-192 0,26 72-48 15,-26-72 0-15,31 78 0 0,-31-78-80 0,37 80 0 16,-37-80-128-16,38 82 192 0,-38-82-192 0,35 71 144 15,-35-71-144-15,32 66 128 0,-32-66-128 0,29 61 0 0,-29-61 0 16,0 0 0-16,23 77 0 0,-23-77-192 0,0 0 64 0,17 59 128 31,-17-59-480-31,0 0 32 0,0 0 0 0,0 0 0 16,0 0-592-16,23 60-112 0,-23-60-32 0,0 0 0 16,0 0-1680-16,0 0-336 0</inkml:trace>
  <inkml:trace contextRef="#ctx0" brushRef="#br0" timeOffset="31420.57">12503 5046 10479 0,'-6'-18'224'0,"3"8"48"0,-1 1 16 0,4 2 16 0,0 7-304 0,4-8 0 16,-4 8 0-16,0 0 0 0,14-20 0 0,-2 7-224 16,-3 0 32-16,-9 13 16 0,17-17 0 0,-17 17 0 15,0 0 0-15,0 0 0 0,0 0 1344 0,0 0 272 16,0 0 48-16,0 0 16 0,0 0 32 0,0 0 0 16,0 0 0-16,0 0 0 0,0 0 592 0,-14 49 128 15,2-35 32-15,-9 1 0 0,-1 1-304 0,-1 3-64 16,-7 0-16-16,-1 7 0 0,-4 2-1008 0,-2 5-192 15,-3 4-32-15,-3 7-16 0,-6 4-32 0,5 6-16 0,-3 2 0 0,2 3 0 16,0 2-144-16,1 0-16 0,-1 2-16 0,7-6 0 16,3 4-272-16,5-7-160 0,6-3 192 0,6-6-18656 15</inkml:trace>
  <inkml:trace contextRef="#ctx0" brushRef="#br0" timeOffset="82301.14">5518 16205 14735 0,'0'0'1312'0,"0"0"-1056"16,0 0-256-16,0 0 0 0,0 0 672 0,0 0 80 16,0 0 16-16,44 59 0 0,-44-59-432 0,33 61-80 31,-33-61 0-31,30 70-16 0,-30-70 16 0,17 63 0 0,-17-63 0 0,11 57 0 15,-11-57 304-15,7 58 64 0,-7-58 16 0,10 57 0 0,-10-57 752 0,7 61 144 16,-7-61 48-16,3 61 0 0,-3-61-112 0,2 58-32 16,-2-58 0-16,-3 61 0 0,1-30-768 0,-3 0-160 15,-2 4-16-15,-2 2-16 0,0 1-224 0,-1 2-64 16,-2 0 0-16,-2 0 0 0,2-2-192 0,-2-1 128 0,-4 7-128 0,4-8 0 16,-3 4 128-16,1-5-128 15,2 0 0-15,0 0 144 0,0 3-144 0,0-1 0 0,2-1 0 0,3-3 0 16,-3 2 144-16,2-4-144 0,1 3 160 0,0-1-160 15,1 0 0-15,-1-4 128 0,0 3-128 0,4-6 0 16,3-4 0-16,1 1 0 16,1-23 0-16,0 38 0 0,0-38 0 0,0 0 0 0,10 49 0 0,-10-49 0 15,0 0 0-15,0 0 0 0,0 0 0 0,59 52 0 16,-59-52 0-16,0 0 0 16,0 0 0-16,72 14 0 0,-72-14 0 0,0 0 128 0,61-1-128 0,-61 1 0 0,0 0 128 15,62-4-128-15,-62 4 0 0,0 0 0 16,63-7 192-16,-63 7-64 0,0 0-128 0,73-7 192 0,-73 7 112 0,0 0 16 15,82-7 0-15,-82 7 0 0,0 0-96 0,91-8-16 16,-91 8 0-16,68-2 0 0,-68 2-80 0,73 0 0 16,-73 0-128-16,77 0 192 15,-77 0-32-15,83 0-16 0,-83 0 0 0,82 2 0 0,-82-2-144 0,75-2 160 16,-75 2-160-16,75 2 160 0,-75-2-160 0,77 12 0 16,-77-12 0-16,71 17 128 0,-71-17 0 0,68 19-128 15,-68-19 192-15,75 26-64 0,-75-26 16 0,77 25 0 16,-77-25 0-16,78 28 0 0,-78-28-144 0,68 26 192 15,-68-26-192-15,68 28 192 0,-68-28-192 0,68 26 0 16,-68-26 144-16,70 21-144 0,-70-21 0 0,75 19 128 0,-75-19-128 0,78 16 0 16,-78-16 0-16,85 13 128 0,-85-13-128 0,84 11 0 15,-84-11 0-15,89 3 128 0,-89-3-128 0,87 6 0 16,-87-6 0-16,86 1 0 0,-86-1 0 0,87 0 0 16,-87 0 0-16,89-7 0 0,-89 7 0 0,92-3 0 15,-92 3 0-15,96-5 0 0,-96 5 0 0,101-2 0 16,-101 2 0-16,97 2 0 15,-97-2 0-15,84 7 0 16,-84-7 0-16,80 10 0 0,-80-10 0 0,80 9 0 16,-80-9 0-16,84 3 0 0,-84-3 0 0,92 2 128 15,-92-2-128-15,96-5 0 0,-96 5 0 0,106-9 0 16,-106 9 0-16,100-10 0 0,-100 10 0 0,96-7 0 16,-96 7 0-16,89-9 0 0,-89 9-144 0,90-5 144 0,-90 5 0 15,89-4 0-15,-89 4-144 0,92-5 144 0,-92 5 0 0,98 0 0 16,-98 0 0-16,98 0 0 0,-98 0 0 0,92 0 128 15,-92 0-128-15,97-3 144 0,-97 3-144 0,98-9 0 16,-98 9 0-16,108-18 128 0,-108 18-128 0,115-19 0 16,-56 11 0-16,-59 8 0 0,114-14 0 0,-114 14 0 15,101-13 0-15,-101 13 0 0,92-8 0 0,-92 8 0 16,98-4 0-16,-98 4 0 0,97-5 0 0,-97 5 0 16,101-5 0-16,-101 5 0 0,98-4 0 0,-98 4 0 15,96-5 0-15,-96 5 0 0,97-9 0 0,-97 9 0 16,94-8 0-16,-94 8 0 0,100-13 0 0,-100 13 0 0,103-8 0 15,-103 8 0-15,101-7 0 0,-101 7 0 0,102-2 0 16,-102 2 0-16,96 2 0 0,-96-2 128 0,89 2-128 16,-89-2 0-16,84 0 160 0,-84 0-160 0,92 3 192 0,-92-3-192 15,93-3 144-15,-93 3-144 0,102-4 0 0,-102 4 144 16,105-5-144-16,-105 5 0 0,106-9 0 0,-106 9 0 16,93-9 0-16,-93 9 0 0,92-5 0 0,-92 5 0 15,85-9 0-15,-85 9 0 0,84-3 0 0,-84 3 0 16,89 0 0-16,-89 0 0 0,90-5 0 0,-90 5 0 15,91 0 0-15,-91 0 0 0,87-5 0 0,-87 5 0 16,84-6 0-16,-84 6 0 0,80-7 0 0,-80 7 0 16,82-5 0-16,-82 5 0 0,82-5 0 0,-82 5 0 0,87-4 0 15,-87 4 0-15,90-7 0 0,-90 7 0 0,91-6 0 0,-91 6 0 16,84-7 0-16,-84 7 0 0,78-11 0 0,-78 11 0 16,75-12 0-16,-75 12 0 0,75-12 0 0,-75 12 0 15,75-14 0-15,-75 14 0 0,75-14 0 0,-75 14 0 16,80-12 0-16,-80 12 0 0,84-14 0 0,-84 14 0 15,83-11 0-15,-83 11 0 0,77-12 0 0,-77 12 0 16,68-12 0-16,-68 12 0 0,59-9 0 0,-59 9 0 16,0 0 0-16,87-2 0 0,-87 2 0 0,0 0 0 15,89 6 0-15,-89-6 0 0,66 5 0 0,-66-5 0 16,72 7 0-16,-72-7 0 0,73 5 0 0,-73-5 0 16,75 2 0-16,-75-2 0 0,66 0 0 0,-66 0 0 0,59-5 0 15,-59 5 0-15,0 0 0 0,82-9 0 0,-82 9-176 0,0 0 176 16,72-5-128-16,-72 5 128 0,0 0-128 0,61-13 128 15,-61 13-144-15,0 0 144 0,0 0-160 0,63-13 160 16,-63 13-176-16,0 0 176 0,0 0-192 0,55-14 192 16,-55 14 0-16,0 0 0 0,0 0 0 0,54-25 0 15,-54 25 0-15,0 0 0 0,53-22 0 0,-53 22 0 16,0 0-160-16,45-35 160 0,-45 35-128 0,30-32 128 16,-30 32-272-16,22-31 16 0,-22 31 16 0,12-26 0 15,-12 26 240-15,9-31-192 0,-9 31 192 0,5-30-192 16,1 11 192-16,-6 1 208 0,3-3-32 0,2-3-16 15,4 0 64-15,-4-2 16 0,4-6 0 0,3 1 0 0,-3 0-240 0,0-4 0 16,-1-5 0-16,3 0 0 0,1-4 0 0,-3 0 0 16,-1 1 0-16,1-6 0 0,0 4 0 0,-4 0 0 15,4 1 0-15,-9 2-160 0,3 2 160 0,-3 4 0 16,-3-1 0-16,-1 2 0 0,-1 0 0 0,0 1 0 16,1-1 0-16,1 0 0 0,1 0 0 0,2 2 0 15,0-2 160-15,0-3-160 0,2 3 192 0,1-5-64 16,1 0-128-16,-1 0 192 0,4 0-192 0,0-4 0 15,-2 1 0-15,-1 3 0 0,3-1 0 0,0 1 0 16,-2-3 0-16,0-1 0 0,2 4-128 0,-2-3 128 16,2 3 0-16,-1 5 0 0,-6 0 0 0,1 2-128 15,3 0 128-15,-4 0 0 0,3 0 0 0,3 1 0 0,-3 1 0 16,2 0 0-16,1 3 0 0,-1 0 0 0,-2 0 0 0,3 2 0 16,-3 5-256-16,0-2-80 0,-3 1-32 0,0 1 0 31,0 2-144-31,0 1-16 0,-5 1-16 0,2 5 0 0,-2-2 272 0,5 14 48 0,-9-23 16 0,5 13 0 15,-1 1 208-15,-2-2 0 0,2 4 0 0,-4-1 0 16,4 1 0-16,-4-2 160 0,1 7-160 0,-6-5 128 16,1 6-128-16,-4-3 0 0,0 4-160 0,-3 0 160 15,-1 0-192-15,-5 0 192 16,4 0-208-16,-4 0 80 0,-2 0 128 0,-2 0-128 0,0 0 128 0,-1-3-128 16,0 1-32-16,-1-3 0 0,1 1 0 0,-2 1 0 15,0 1-128-15,0 0-32 0,1 0 0 0,-4 2 0 0,-3 0 64 0,-1 0 16 16,-2 2 0-16,-1 0 0 0,1 0 240 0,-3-2 0 15,-1 0 0-15,-1-2-144 0,2 0-112 0,-4-3 0 16,0 3-16-16,-1-1 0 16,1-1-496-16,-3 3-80 0,-2 1-32 0,0 0 0 15,-4 1 96-15,-3 3 16 0,-1-1 0 0,-5-3 0 0,-2 0 560 0,-3 0 208 16,6-1-144-16,-4 1 144 0,4 1 0 0,0 1 0 16,-6 5 0-16,3-2 0 0,-3 0-304 0,-3-1-80 15,-3-4 0-15,-2 0-16 0,5 3 80 0,0-1 32 16,3 2 0-16,-1 1 0 0,2 0 32 0,-2 2 16 15,-1-2 0-15,0-1 0 16,0-3-368-16,3-1-80 0,-1 6-16 0,3-3 0 16,-1 6-320-16,0-2-80 0,2 2-16 0,-3-2 0 15,-2-1-16-15,1-4 0 0,1 5 0 0,-2-2 0 16,1 1-16-16,6 2 0 0,-4 1 0 0,2 0 0 16,2-1 448-16,-4 1 64 0,4 0 32 0,0-4 0 0,0 2 608 0,0-5 0 0,8 7 0 0,1-2 0 15,-1-1 144-15,1 1-144 0,-1-1 160 0,1 1-160 16,-3-2 256-16,1-3-32 0,-2 1-16 0,4 2 0 15,-1-1 16-15,2 1 0 0,0 2 0 0,-1-5 0 16,1 5 96-16,2-6 32 16,-3 3 0-16,-3-4 0 0,1 2-64 0,-5-2-16 0,1 1 0 0,0 1 0 15,2-2 112-15,0 0 0 0,4-2 16 0,-1-1 0 0,1-1 48 0,-1 3 16 16,4-6 0-16,-3 5 0 0,-3-5 48 0,1 2 16 16,-2 5 0-16,0-4 0 0,2 4-112 0,2-1-32 15,-1 1 0-15,0-4 0 0,1 4-384 0,-2 0 128 16,-1 0-128-16,-4 0 0 0,1 0 0 0,1 0 0 15,-3 5 0-15,2-5 0 0,-3 7 0 0,-4-1 0 16,2-1 0-16,-1 3 0 0,-3 1 0 0,-3 5 0 16,-7 2 0-16,-3 1 128 0,5 2-128 0,2 6 0 15,-1-3 0-15,4-4 128 0,4 1 240 0,-4-2 32 16,3 6 16-16,-1-6 0 0,-2 4 32 0,4-7 16 16,5 4 0-16,3-4 0 0,2 0-464 0,-4-2 0 15,3 5 0-15,-1-3 0 0,-3 2 0 0,-1 1 0 16,-7-1 0-16,4-4 0 0,2 0 0 0,0-1 144 0,3 4-144 0,-1 1 192 15,0 0 144-15,0 1 48 0,1-1 0 0,-6-4 0 16,-2 2-384-16,-2-2 128 0,0 0-128 0,3-1 0 16,4-3 0-16,4 1 0 0,1 0 0 0,2-6-6704 15,4-1-1248-15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28/07/2023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28/07/2023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28/07/2023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users/moore/best-ideas/string-searching/fstrpos-exampl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commit/fc7ebc4b8d9ad7e2891b7f72152e8a2b7543cd65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  <a:br>
              <a:rPr lang="en-CA" dirty="0"/>
            </a:br>
            <a:r>
              <a:rPr lang="en-CA" dirty="0"/>
              <a:t>12.1, 12.3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has another very useful string-like type called </a:t>
            </a:r>
            <a:r>
              <a:rPr lang="en-CA" sz="1600" b="1" dirty="0"/>
              <a:t>std::</a:t>
            </a:r>
            <a:r>
              <a:rPr lang="en-CA" sz="1600" b="1" dirty="0" err="1"/>
              <a:t>string_view</a:t>
            </a:r>
            <a:r>
              <a:rPr lang="en-CA" sz="1600" b="1" dirty="0"/>
              <a:t>. </a:t>
            </a:r>
            <a:r>
              <a:rPr lang="en-CA" sz="1600" dirty="0"/>
              <a:t>It’s usually implemented as a pointer to a character (in a sequence of characters), plus a length.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453E3-90D4-0DF0-9B44-5B013A66F63B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5299908" y="2663053"/>
            <a:ext cx="368555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object typically “points” to an underlying C++ or C-style string. It is sometimes called a </a:t>
            </a:r>
            <a:r>
              <a:rPr lang="en-CA" sz="1600" b="1" dirty="0"/>
              <a:t>fat pointer</a:t>
            </a:r>
            <a:r>
              <a:rPr lang="en-CA" sz="1600" dirty="0"/>
              <a:t> because it behaves similarly to a regular pointer, but uses more memory.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0A13B-185F-CB01-93B0-F0407DE97720}"/>
                  </a:ext>
                </a:extLst>
              </p14:cNvPr>
              <p14:cNvContentPartPr/>
              <p14:nvPr/>
            </p14:nvContentPartPr>
            <p14:xfrm>
              <a:off x="3354840" y="1508760"/>
              <a:ext cx="4718520" cy="493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0A13B-185F-CB01-93B0-F0407DE97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5480" y="1499400"/>
                <a:ext cx="4737240" cy="49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8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"www.sfu"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"sfu.ca"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3A467D01-8337-F4F7-DE9B-387635F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6033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56FCF7-637A-8A51-6E15-F3F0878CC51C}"/>
                  </a:ext>
                </a:extLst>
              </p14:cNvPr>
              <p14:cNvContentPartPr/>
              <p14:nvPr/>
            </p14:nvContentPartPr>
            <p14:xfrm>
              <a:off x="679320" y="1797120"/>
              <a:ext cx="6807960" cy="475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56FCF7-637A-8A51-6E15-F3F0878CC5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960" y="1787760"/>
                <a:ext cx="6826680" cy="47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1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564675" y="2863584"/>
            <a:ext cx="19975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string views can point to the same underlying string, even overlapping as shown here.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189462" y="319252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4994862" y="335348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3330896" cy="10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87166" y="2877608"/>
            <a:ext cx="243957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What happens if you </a:t>
            </a:r>
            <a:r>
              <a:rPr lang="en-CA" sz="1600" b="1" dirty="0"/>
              <a:t>copy</a:t>
            </a:r>
            <a:r>
              <a:rPr lang="en-CA" sz="1600" dirty="0"/>
              <a:t> of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sv3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D621C2-3E81-61F9-9664-EC36DFE8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755" y="196320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0B996D-6B2D-42A3-6103-E789A3F7AE67}"/>
                  </a:ext>
                </a:extLst>
              </p14:cNvPr>
              <p14:cNvContentPartPr/>
              <p14:nvPr/>
            </p14:nvContentPartPr>
            <p14:xfrm>
              <a:off x="7011360" y="3389040"/>
              <a:ext cx="5274000" cy="358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0B996D-6B2D-42A3-6103-E789A3F7A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2000" y="3379680"/>
                <a:ext cx="5292720" cy="36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8714673" y="5145231"/>
            <a:ext cx="223939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copying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is cheap: it only copies the begin/length, </a:t>
            </a:r>
            <a:r>
              <a:rPr lang="en-CA" sz="1600" b="1" dirty="0"/>
              <a:t>not</a:t>
            </a:r>
            <a:r>
              <a:rPr lang="en-CA" sz="1600" dirty="0"/>
              <a:t> the underlying string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833127" y="1972216"/>
            <a:ext cx="20075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Can you modify the underlying string with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C6B499D-7A65-5C3D-49B2-08CCF007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12476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081345-3A81-A19A-D32E-A9066FC4397D}"/>
                  </a:ext>
                </a:extLst>
              </p14:cNvPr>
              <p14:cNvContentPartPr/>
              <p14:nvPr/>
            </p14:nvContentPartPr>
            <p14:xfrm>
              <a:off x="1205640" y="1753200"/>
              <a:ext cx="4580280" cy="484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081345-3A81-A19A-D32E-A9066FC43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280" y="1743840"/>
                <a:ext cx="4599000" cy="48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2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250048" y="1972216"/>
            <a:ext cx="25906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itself, and through the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the underlying string it points to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594E81-9C6A-B441-84D3-548FA4128E9F}"/>
              </a:ext>
            </a:extLst>
          </p:cNvPr>
          <p:cNvSpPr txBox="1"/>
          <p:nvPr/>
        </p:nvSpPr>
        <p:spPr>
          <a:xfrm>
            <a:off x="10029562" y="3609699"/>
            <a:ext cx="181112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it is quite possible to modify the underlying in some other way. </a:t>
            </a:r>
            <a:br>
              <a:rPr lang="en-CA" sz="1600" dirty="0"/>
            </a:br>
            <a:r>
              <a:rPr lang="en-CA" sz="1600" b="1" dirty="0"/>
              <a:t>Use caution!</a:t>
            </a:r>
            <a:endParaRPr lang="en-AU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3971500-1D41-465A-D69B-D34FF153F35E}"/>
              </a:ext>
            </a:extLst>
          </p:cNvPr>
          <p:cNvSpPr/>
          <p:nvPr/>
        </p:nvSpPr>
        <p:spPr>
          <a:xfrm>
            <a:off x="10758185" y="3348924"/>
            <a:ext cx="544106" cy="26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CBE2B1-9539-C138-1678-074FC86FFE9F}"/>
                  </a:ext>
                </a:extLst>
              </p14:cNvPr>
              <p14:cNvContentPartPr/>
              <p14:nvPr/>
            </p14:nvContentPartPr>
            <p14:xfrm>
              <a:off x="297720" y="178560"/>
              <a:ext cx="11556000" cy="585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CBE2B1-9539-C138-1678-074FC86FF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60" y="169200"/>
                <a:ext cx="11574720" cy="58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8CD-4ADA-6B85-CC11-8BC6EB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vs Mutable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CD7-E98D-73DD-6388-A3AEAED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Strings in most modern programming languages are </a:t>
            </a:r>
            <a:r>
              <a:rPr lang="en-CA" b="1" dirty="0"/>
              <a:t>immutable</a:t>
            </a:r>
          </a:p>
          <a:p>
            <a:pPr lvl="1"/>
            <a:r>
              <a:rPr lang="en-CA" dirty="0"/>
              <a:t>once you create a string it cannot be changed in any way</a:t>
            </a:r>
          </a:p>
          <a:p>
            <a:pPr lvl="1"/>
            <a:r>
              <a:rPr lang="en-CA" dirty="0"/>
              <a:t>operations like copying and getting sub-strings from it are fast and easy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-like </a:t>
            </a:r>
            <a:r>
              <a:rPr lang="en-CA" dirty="0"/>
              <a:t>ideas</a:t>
            </a:r>
          </a:p>
          <a:p>
            <a:r>
              <a:rPr lang="en-CA" dirty="0"/>
              <a:t>C++ and C-style strings are </a:t>
            </a:r>
            <a:r>
              <a:rPr lang="en-CA" b="1" dirty="0"/>
              <a:t>mutable</a:t>
            </a:r>
          </a:p>
          <a:p>
            <a:pPr lvl="1"/>
            <a:r>
              <a:rPr lang="en-CA" dirty="0"/>
              <a:t>this makes changing characters in them fast and easy</a:t>
            </a:r>
          </a:p>
          <a:p>
            <a:pPr lvl="1"/>
            <a:r>
              <a:rPr lang="en-CA" dirty="0"/>
              <a:t>but copying operations are expensive</a:t>
            </a:r>
          </a:p>
          <a:p>
            <a:pPr lvl="1"/>
            <a:r>
              <a:rPr lang="en-CA" dirty="0"/>
              <a:t>plus mutable strings make using shared pointers and references and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</a:t>
            </a:r>
            <a:r>
              <a:rPr lang="en-CA" b="1" dirty="0"/>
              <a:t>riskier</a:t>
            </a:r>
            <a:r>
              <a:rPr lang="en-CA" dirty="0"/>
              <a:t>, because the underlying characters could change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FBE9-FF00-EB23-D1F3-18BF60B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2E3B-9728-A2BC-EDD4-FBDFDAA1009B}"/>
              </a:ext>
            </a:extLst>
          </p:cNvPr>
          <p:cNvSpPr txBox="1"/>
          <p:nvPr/>
        </p:nvSpPr>
        <p:spPr>
          <a:xfrm>
            <a:off x="8803933" y="2853852"/>
            <a:ext cx="324019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common solution provided by many languages is to provide both mutable and immutable strings.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 C++, the </a:t>
            </a:r>
            <a:r>
              <a:rPr lang="en-CA" sz="1600" b="1" dirty="0"/>
              <a:t>default</a:t>
            </a:r>
            <a:r>
              <a:rPr lang="en-CA" sz="1600" dirty="0"/>
              <a:t> string is mutable, while in most other languages the default string is immutable.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819235-EE02-ED86-91B1-B4E40CC12D84}"/>
                  </a:ext>
                </a:extLst>
              </p14:cNvPr>
              <p14:cNvContentPartPr/>
              <p14:nvPr/>
            </p14:nvContentPartPr>
            <p14:xfrm>
              <a:off x="1118880" y="2502000"/>
              <a:ext cx="6703560" cy="325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819235-EE02-ED86-91B1-B4E40CC12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520" y="2492640"/>
                <a:ext cx="6722280" cy="32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following example shows why C++’s strings being </a:t>
            </a:r>
            <a:r>
              <a:rPr lang="en-CA" b="1" dirty="0"/>
              <a:t>mutable</a:t>
            </a:r>
            <a:r>
              <a:rPr lang="en-CA" dirty="0"/>
              <a:t> can be a problem when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...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0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342584" y="400686"/>
            <a:ext cx="27238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27306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007696" y="597005"/>
            <a:ext cx="4685355" cy="51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5F72A08-FF2B-8344-F13C-5BACD8C9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495" y="146972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573C05-6755-56A4-72FB-67D47AFD8B70}"/>
                  </a:ext>
                </a:extLst>
              </p14:cNvPr>
              <p14:cNvContentPartPr/>
              <p14:nvPr/>
            </p14:nvContentPartPr>
            <p14:xfrm>
              <a:off x="649080" y="846360"/>
              <a:ext cx="9481320" cy="436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573C05-6755-56A4-72FB-67D47AFD8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720" y="837000"/>
                <a:ext cx="950004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4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03889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0462" y="1269580"/>
            <a:ext cx="4728160" cy="11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9F681-D447-F682-C37D-321D6DA6ACA5}"/>
              </a:ext>
            </a:extLst>
          </p:cNvPr>
          <p:cNvSpPr txBox="1"/>
          <p:nvPr/>
        </p:nvSpPr>
        <p:spPr>
          <a:xfrm>
            <a:off x="342584" y="400686"/>
            <a:ext cx="2723823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E77D1D-FC14-F9A9-94D0-31E9C62A6EC4}"/>
                  </a:ext>
                </a:extLst>
              </p14:cNvPr>
              <p14:cNvContentPartPr/>
              <p14:nvPr/>
            </p14:nvContentPartPr>
            <p14:xfrm>
              <a:off x="8692200" y="2399040"/>
              <a:ext cx="128880" cy="14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E77D1D-FC14-F9A9-94D0-31E9C62A6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2840" y="2389680"/>
                <a:ext cx="147600" cy="1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9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151279" y="1564304"/>
            <a:ext cx="4383075" cy="16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5B7A-6874-0720-D0FA-FCD9588D934D}"/>
              </a:ext>
            </a:extLst>
          </p:cNvPr>
          <p:cNvSpPr txBox="1"/>
          <p:nvPr/>
        </p:nvSpPr>
        <p:spPr>
          <a:xfrm>
            <a:off x="7612498" y="3071469"/>
            <a:ext cx="90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fold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AFBA-7228-8434-560B-9553147930E3}"/>
              </a:ext>
            </a:extLst>
          </p:cNvPr>
          <p:cNvSpPr txBox="1"/>
          <p:nvPr/>
        </p:nvSpPr>
        <p:spPr>
          <a:xfrm>
            <a:off x="342584" y="400686"/>
            <a:ext cx="2864887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296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1939" y="1836357"/>
            <a:ext cx="4356683" cy="59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6E722-ACC8-8A10-AC8D-BB147DED3910}"/>
              </a:ext>
            </a:extLst>
          </p:cNvPr>
          <p:cNvSpPr txBox="1"/>
          <p:nvPr/>
        </p:nvSpPr>
        <p:spPr>
          <a:xfrm>
            <a:off x="342584" y="400686"/>
            <a:ext cx="3147015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E6AB-649C-4B6C-FD68-A438057B5B6F}"/>
              </a:ext>
            </a:extLst>
          </p:cNvPr>
          <p:cNvSpPr txBox="1"/>
          <p:nvPr/>
        </p:nvSpPr>
        <p:spPr>
          <a:xfrm>
            <a:off x="1163728" y="2596479"/>
            <a:ext cx="333270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sv.substr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i,n</a:t>
            </a:r>
            <a:r>
              <a:rPr lang="en-CA" sz="2000" dirty="0">
                <a:latin typeface="Consolas" panose="020B0609020204030204" pitchFamily="49" charset="0"/>
              </a:rPr>
              <a:t>) </a:t>
            </a:r>
            <a:r>
              <a:rPr lang="en-CA" sz="2000" dirty="0"/>
              <a:t>returns a new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of size </a:t>
            </a:r>
            <a:r>
              <a:rPr lang="en-CA" sz="2000" dirty="0">
                <a:latin typeface="Consolas" panose="020B0609020204030204" pitchFamily="49" charset="0"/>
              </a:rPr>
              <a:t>n</a:t>
            </a:r>
            <a:r>
              <a:rPr lang="en-CA" sz="2000" dirty="0"/>
              <a:t> starting at index </a:t>
            </a:r>
            <a:r>
              <a:rPr lang="en-CA" sz="2000" dirty="0" err="1">
                <a:latin typeface="Consolas" panose="020B0609020204030204" pitchFamily="49" charset="0"/>
              </a:rPr>
              <a:t>i</a:t>
            </a:r>
            <a:r>
              <a:rPr lang="en-CA" sz="2000" dirty="0"/>
              <a:t> of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endParaRPr lang="en-CA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2902CC-FA75-7697-0BA0-64CC709BE757}"/>
                  </a:ext>
                </a:extLst>
              </p14:cNvPr>
              <p14:cNvContentPartPr/>
              <p14:nvPr/>
            </p14:nvContentPartPr>
            <p14:xfrm>
              <a:off x="1159200" y="1695600"/>
              <a:ext cx="8227800" cy="98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2902CC-FA75-7697-0BA0-64CC709BE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840" y="1686240"/>
                <a:ext cx="8246520" cy="9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88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05937" y="2176423"/>
            <a:ext cx="4506561" cy="12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DC15D9-3DBF-E4EB-8DB7-E4CE2494BDA8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9137-7DC8-408B-E5A0-DFB7C51CFBB7}"/>
              </a:ext>
            </a:extLst>
          </p:cNvPr>
          <p:cNvSpPr txBox="1"/>
          <p:nvPr/>
        </p:nvSpPr>
        <p:spPr>
          <a:xfrm>
            <a:off x="4194095" y="3264791"/>
            <a:ext cx="248631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So far, so good! All the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operations make sense and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308208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2583387" y="1337593"/>
            <a:ext cx="5223020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175872-7501-D9CB-A818-BEAB680FF9FD}"/>
              </a:ext>
            </a:extLst>
          </p:cNvPr>
          <p:cNvSpPr txBox="1"/>
          <p:nvPr/>
        </p:nvSpPr>
        <p:spPr>
          <a:xfrm>
            <a:off x="3951739" y="2588874"/>
            <a:ext cx="248631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changed, and </a:t>
            </a:r>
            <a:r>
              <a:rPr lang="en-CA" sz="2000" b="1" dirty="0" err="1"/>
              <a:t>sv</a:t>
            </a:r>
            <a:r>
              <a:rPr lang="en-CA" sz="2000" dirty="0"/>
              <a:t> doesn’t know about the change</a:t>
            </a:r>
          </a:p>
        </p:txBody>
      </p:sp>
    </p:spTree>
    <p:extLst>
      <p:ext uri="{BB962C8B-B14F-4D97-AF65-F5344CB8AC3E}">
        <p14:creationId xmlns:p14="http://schemas.microsoft.com/office/powerpoint/2010/main" val="13256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81507" y="3037924"/>
            <a:ext cx="4430991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FA21B-FD3E-6DA9-7D2A-B62932F64EF8}"/>
              </a:ext>
            </a:extLst>
          </p:cNvPr>
          <p:cNvSpPr txBox="1"/>
          <p:nvPr/>
        </p:nvSpPr>
        <p:spPr>
          <a:xfrm>
            <a:off x="3974942" y="339463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 got lucky</a:t>
            </a:r>
            <a:r>
              <a:rPr lang="en-CA" sz="2000" dirty="0"/>
              <a:t>: </a:t>
            </a:r>
            <a:r>
              <a:rPr lang="en-CA" sz="2000" b="1" dirty="0" err="1"/>
              <a:t>sv</a:t>
            </a:r>
            <a:r>
              <a:rPr lang="en-CA" sz="2000" dirty="0"/>
              <a:t> is still the same value, i.e. it appears not to have changed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E78ED-711C-EE84-9DDA-5DB3A90D58A7}"/>
                  </a:ext>
                </a:extLst>
              </p14:cNvPr>
              <p14:cNvContentPartPr/>
              <p14:nvPr/>
            </p14:nvContentPartPr>
            <p14:xfrm>
              <a:off x="8752320" y="450720"/>
              <a:ext cx="2540520" cy="120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E78ED-711C-EE84-9DDA-5DB3A90D58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2960" y="441360"/>
                <a:ext cx="2559240" cy="12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81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1594532" y="1375379"/>
            <a:ext cx="6211875" cy="2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8239"/>
              </p:ext>
            </p:extLst>
          </p:nvPr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8BC37D-7FA9-7945-3C22-6F1764AFC1CC}"/>
              </a:ext>
            </a:extLst>
          </p:cNvPr>
          <p:cNvSpPr txBox="1"/>
          <p:nvPr/>
        </p:nvSpPr>
        <p:spPr>
          <a:xfrm>
            <a:off x="3974942" y="3394634"/>
            <a:ext cx="229739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 again, and this time it’s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AA42-E97A-8D36-3B3D-D5A5721EB813}"/>
              </a:ext>
            </a:extLst>
          </p:cNvPr>
          <p:cNvSpPr txBox="1"/>
          <p:nvPr/>
        </p:nvSpPr>
        <p:spPr>
          <a:xfrm>
            <a:off x="7673530" y="2938723"/>
            <a:ext cx="250578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through no fault of its own,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a valid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/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557D28-FD0B-51CE-CCD0-AC0B1240245C}"/>
                  </a:ext>
                </a:extLst>
              </p14:cNvPr>
              <p14:cNvContentPartPr/>
              <p14:nvPr/>
            </p14:nvContentPartPr>
            <p14:xfrm>
              <a:off x="10171440" y="839160"/>
              <a:ext cx="1665720" cy="133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557D28-FD0B-51CE-CCD0-AC0B12402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2080" y="829800"/>
                <a:ext cx="1684440" cy="13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5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8608" y="3394635"/>
            <a:ext cx="4483890" cy="5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ld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1B634-37CD-78AE-93E8-604354B2DD4C}"/>
              </a:ext>
            </a:extLst>
          </p:cNvPr>
          <p:cNvSpPr txBox="1"/>
          <p:nvPr/>
        </p:nvSpPr>
        <p:spPr>
          <a:xfrm>
            <a:off x="6405013" y="389404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prints “</a:t>
            </a:r>
            <a:r>
              <a:rPr lang="en-CA" sz="2000" dirty="0" err="1"/>
              <a:t>ld</a:t>
            </a:r>
            <a:r>
              <a:rPr lang="en-CA" sz="2000" dirty="0"/>
              <a:t>” for me. But it could print anything, or crash, it is no longer 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B9883-4557-1DA7-6E21-D836C2423191}"/>
              </a:ext>
            </a:extLst>
          </p:cNvPr>
          <p:cNvSpPr txBox="1"/>
          <p:nvPr/>
        </p:nvSpPr>
        <p:spPr>
          <a:xfrm>
            <a:off x="9835721" y="3974995"/>
            <a:ext cx="199605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when run with </a:t>
            </a:r>
            <a:r>
              <a:rPr lang="en-CA" sz="2000" dirty="0" err="1"/>
              <a:t>valgrind</a:t>
            </a:r>
            <a:r>
              <a:rPr lang="en-CA" sz="2000" dirty="0"/>
              <a:t>, no error is reported!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128316-A688-2B8D-2FD9-172FFAA7509B}"/>
                  </a:ext>
                </a:extLst>
              </p14:cNvPr>
              <p14:cNvContentPartPr/>
              <p14:nvPr/>
            </p14:nvContentPartPr>
            <p14:xfrm>
              <a:off x="7593120" y="3009240"/>
              <a:ext cx="618840" cy="72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128316-A688-2B8D-2FD9-172FFAA75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3760" y="2999880"/>
                <a:ext cx="637560" cy="7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01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moral is to be very careful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in C++!</a:t>
            </a:r>
          </a:p>
          <a:p>
            <a:pPr marL="0" indent="0">
              <a:buNone/>
            </a:pPr>
            <a:r>
              <a:rPr lang="en-CA" dirty="0"/>
              <a:t>They are like pointers to strings: be certain that the underlying string won’t change.</a:t>
            </a:r>
          </a:p>
          <a:p>
            <a:pPr marL="0" indent="0">
              <a:buNone/>
            </a:pPr>
            <a:r>
              <a:rPr lang="en-CA" dirty="0"/>
              <a:t>Easier said than done sometimes!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is one place where it is usually okay to use a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instead 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2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C4B7170-7A0E-CEAE-1129-E317B9AE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05" y="178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4CC6-FA4B-5CD8-7CD2-DE8C8A09DAEB}"/>
              </a:ext>
            </a:extLst>
          </p:cNvPr>
          <p:cNvSpPr txBox="1"/>
          <p:nvPr/>
        </p:nvSpPr>
        <p:spPr>
          <a:xfrm>
            <a:off x="1450950" y="2910196"/>
            <a:ext cx="7791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CGTAAACTGCTTTAATCAAACGC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990B-EACB-B305-CBB0-D71255E41974}"/>
              </a:ext>
            </a:extLst>
          </p:cNvPr>
          <p:cNvSpPr txBox="1"/>
          <p:nvPr/>
        </p:nvSpPr>
        <p:spPr>
          <a:xfrm>
            <a:off x="1518963" y="4217774"/>
            <a:ext cx="307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www.sfu.ca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F1BA-27DF-583C-5B7C-EB2464A0A2CE}"/>
              </a:ext>
            </a:extLst>
          </p:cNvPr>
          <p:cNvSpPr txBox="1"/>
          <p:nvPr/>
        </p:nvSpPr>
        <p:spPr>
          <a:xfrm>
            <a:off x="8253531" y="4411821"/>
            <a:ext cx="28930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individual characters in the string are precisely defined values (e.g. </a:t>
            </a:r>
            <a:r>
              <a:rPr lang="en-CA" sz="2400" dirty="0">
                <a:hlinkClick r:id="rId2"/>
              </a:rPr>
              <a:t>Unicode</a:t>
            </a:r>
            <a:r>
              <a:rPr lang="en-CA" sz="2400" dirty="0"/>
              <a:t>)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1541D3-DE9F-C786-F3FA-D0968446D5A6}"/>
                  </a:ext>
                </a:extLst>
              </p14:cNvPr>
              <p14:cNvContentPartPr/>
              <p14:nvPr/>
            </p14:nvContentPartPr>
            <p14:xfrm>
              <a:off x="1589400" y="1060920"/>
              <a:ext cx="10238400" cy="513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1541D3-DE9F-C786-F3FA-D0968446D5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040" y="1051560"/>
                <a:ext cx="10257120" cy="51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26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/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can make them more flexible and efficient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6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223336" y="1020362"/>
            <a:ext cx="554510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count_char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s, char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count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s.size()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s[i]</a:t>
            </a:r>
            <a:r>
              <a:rPr lang="en-US" sz="2000" dirty="0">
                <a:latin typeface="Consolas" panose="020B0609020204030204" pitchFamily="49" charset="0"/>
              </a:rPr>
              <a:t> == c) count++;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count;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E480-A227-2EC7-60D5-3ABDEDC59B6C}"/>
              </a:ext>
            </a:extLst>
          </p:cNvPr>
          <p:cNvSpPr txBox="1"/>
          <p:nvPr/>
        </p:nvSpPr>
        <p:spPr>
          <a:xfrm>
            <a:off x="6469253" y="952185"/>
            <a:ext cx="4373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"Hello"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F7C8-3AF5-005D-244D-4444616708FE}"/>
              </a:ext>
            </a:extLst>
          </p:cNvPr>
          <p:cNvSpPr txBox="1"/>
          <p:nvPr/>
        </p:nvSpPr>
        <p:spPr>
          <a:xfrm>
            <a:off x="5844955" y="2535267"/>
            <a:ext cx="562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</a:t>
            </a:r>
            <a:r>
              <a:rPr lang="en-AU" sz="2400" dirty="0">
                <a:effectLst/>
                <a:latin typeface="Consolas" panose="020B0609020204030204" pitchFamily="49" charset="0"/>
              </a:rPr>
              <a:t>contains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(string("Hello")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5300-D4D4-3804-584F-9FEEE411A8D3}"/>
              </a:ext>
            </a:extLst>
          </p:cNvPr>
          <p:cNvSpPr txBox="1"/>
          <p:nvPr/>
        </p:nvSpPr>
        <p:spPr>
          <a:xfrm>
            <a:off x="5343672" y="4118348"/>
            <a:ext cx="662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 err="1">
                <a:effectLst/>
                <a:latin typeface="Consolas" panose="020B0609020204030204" pitchFamily="49" charset="0"/>
              </a:rPr>
              <a:t>string_view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B0B18-D070-A298-FCC3-218065152BFD}"/>
              </a:ext>
            </a:extLst>
          </p:cNvPr>
          <p:cNvSpPr txBox="1"/>
          <p:nvPr/>
        </p:nvSpPr>
        <p:spPr>
          <a:xfrm>
            <a:off x="7954546" y="534271"/>
            <a:ext cx="139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C-style string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0332-5944-9A81-2C69-DFACBD477682}"/>
              </a:ext>
            </a:extLst>
          </p:cNvPr>
          <p:cNvSpPr txBox="1"/>
          <p:nvPr/>
        </p:nvSpPr>
        <p:spPr>
          <a:xfrm>
            <a:off x="8091892" y="2117352"/>
            <a:ext cx="11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C++ string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E7FD-B5F2-112B-86F0-ECBD50DC864B}"/>
              </a:ext>
            </a:extLst>
          </p:cNvPr>
          <p:cNvSpPr txBox="1"/>
          <p:nvPr/>
        </p:nvSpPr>
        <p:spPr>
          <a:xfrm>
            <a:off x="8020366" y="3700434"/>
            <a:ext cx="126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string_view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19D0-939B-2C04-F182-B2C90DA0DDF7}"/>
              </a:ext>
            </a:extLst>
          </p:cNvPr>
          <p:cNvSpPr txBox="1"/>
          <p:nvPr/>
        </p:nvSpPr>
        <p:spPr>
          <a:xfrm>
            <a:off x="1942156" y="4622196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>
                <a:latin typeface="Consolas" panose="020B0609020204030204" pitchFamily="49" charset="0"/>
              </a:rPr>
              <a:t>count_char</a:t>
            </a:r>
            <a:r>
              <a:rPr lang="en-CA" sz="2000" b="1" dirty="0"/>
              <a:t> </a:t>
            </a:r>
            <a:r>
              <a:rPr lang="en-CA" sz="2000" dirty="0"/>
              <a:t>works efficiently with C-style strings, C++ strings, and string views</a:t>
            </a:r>
          </a:p>
        </p:txBody>
      </p:sp>
    </p:spTree>
    <p:extLst>
      <p:ext uri="{BB962C8B-B14F-4D97-AF65-F5344CB8AC3E}">
        <p14:creationId xmlns:p14="http://schemas.microsoft.com/office/powerpoint/2010/main" val="28323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often want to know if a </a:t>
            </a:r>
            <a:r>
              <a:rPr lang="en-CA" b="1" dirty="0"/>
              <a:t>source</a:t>
            </a:r>
            <a:r>
              <a:rPr lang="en-CA" dirty="0"/>
              <a:t> string contains a </a:t>
            </a:r>
            <a:r>
              <a:rPr lang="en-CA" b="1" dirty="0"/>
              <a:t>pattern</a:t>
            </a:r>
            <a:r>
              <a:rPr lang="en-CA" dirty="0"/>
              <a:t> string as a sub-string</a:t>
            </a:r>
          </a:p>
          <a:p>
            <a:pPr marL="457200" lvl="1" indent="0">
              <a:buNone/>
            </a:pPr>
            <a:r>
              <a:rPr lang="en-CA" dirty="0"/>
              <a:t>E.g. searching for a word in a document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bool contains(const string&amp;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           const string&amp;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>
                <a:latin typeface="Consolas" panose="020B0609020204030204" pitchFamily="49" charset="0"/>
              </a:rPr>
              <a:t>)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a sub-string somewhere in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shorter than </a:t>
            </a:r>
            <a:r>
              <a:rPr lang="en-CA" dirty="0">
                <a:latin typeface="Consolas" panose="020B0609020204030204" pitchFamily="49" charset="0"/>
              </a:rPr>
              <a:t>source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returned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the empty string, then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is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A358D3-6B35-B5C7-7B98-3B77C67ADB6F}"/>
                  </a:ext>
                </a:extLst>
              </p14:cNvPr>
              <p14:cNvContentPartPr/>
              <p14:nvPr/>
            </p14:nvContentPartPr>
            <p14:xfrm>
              <a:off x="1892520" y="3404160"/>
              <a:ext cx="5936040" cy="263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A358D3-6B35-B5C7-7B98-3B77C67AD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160" y="3394800"/>
                <a:ext cx="5954760" cy="26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96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A4A2F4-B7EB-5D6B-E9F8-58EB252F247B}"/>
              </a:ext>
            </a:extLst>
          </p:cNvPr>
          <p:cNvSpPr txBox="1"/>
          <p:nvPr/>
        </p:nvSpPr>
        <p:spPr>
          <a:xfrm>
            <a:off x="3212398" y="2827427"/>
            <a:ext cx="6769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string source = "www.sfu.ca";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string pattern = "</a:t>
            </a:r>
            <a:r>
              <a:rPr lang="en-CA" sz="1800" dirty="0" err="1">
                <a:latin typeface="Consolas" panose="020B0609020204030204" pitchFamily="49" charset="0"/>
              </a:rPr>
              <a:t>sfu</a:t>
            </a:r>
            <a:r>
              <a:rPr lang="en-CA" sz="1800" dirty="0">
                <a:latin typeface="Consolas" panose="020B0609020204030204" pitchFamily="49" charset="0"/>
              </a:rPr>
              <a:t>";</a:t>
            </a:r>
            <a:br>
              <a:rPr lang="en-CA" sz="1800" dirty="0">
                <a:latin typeface="Consolas" panose="020B0609020204030204" pitchFamily="49" charset="0"/>
              </a:rPr>
            </a:b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size_t</a:t>
            </a:r>
            <a:r>
              <a:rPr lang="en-CA" sz="1800" b="1" dirty="0">
                <a:latin typeface="Consolas" panose="020B0609020204030204" pitchFamily="49" charset="0"/>
              </a:rPr>
              <a:t> </a:t>
            </a:r>
            <a:r>
              <a:rPr lang="en-CA" sz="1800" dirty="0">
                <a:latin typeface="Consolas" panose="020B0609020204030204" pitchFamily="49" charset="0"/>
              </a:rPr>
              <a:t>result = </a:t>
            </a:r>
            <a:r>
              <a:rPr lang="en-CA" sz="1800" dirty="0" err="1">
                <a:latin typeface="Consolas" panose="020B0609020204030204" pitchFamily="49" charset="0"/>
              </a:rPr>
              <a:t>source.find</a:t>
            </a:r>
            <a:r>
              <a:rPr lang="en-CA" sz="1800" dirty="0">
                <a:latin typeface="Consolas" panose="020B0609020204030204" pitchFamily="49" charset="0"/>
              </a:rPr>
              <a:t>(pattern);</a:t>
            </a:r>
          </a:p>
          <a:p>
            <a:pPr marL="0" indent="0">
              <a:buNone/>
            </a:pP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if (result == </a:t>
            </a:r>
            <a:r>
              <a:rPr lang="en-CA" sz="1800" b="1" dirty="0">
                <a:latin typeface="Consolas" panose="020B0609020204030204" pitchFamily="49" charset="0"/>
              </a:rPr>
              <a:t>string::</a:t>
            </a:r>
            <a:r>
              <a:rPr lang="en-CA" sz="1800" b="1" dirty="0" err="1">
                <a:latin typeface="Consolas" panose="020B0609020204030204" pitchFamily="49" charset="0"/>
              </a:rPr>
              <a:t>npos</a:t>
            </a:r>
            <a:r>
              <a:rPr lang="en-CA" sz="1800" dirty="0">
                <a:latin typeface="Consolas" panose="020B0609020204030204" pitchFamily="49" charset="0"/>
              </a:rPr>
              <a:t>)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not found";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 else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found starting index " &lt;&lt; result;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}</a:t>
            </a: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16" y="1697619"/>
            <a:ext cx="11030187" cy="100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C++’s </a:t>
            </a:r>
            <a:r>
              <a:rPr lang="en-CA" b="1" dirty="0">
                <a:latin typeface="Consolas" panose="020B0609020204030204" pitchFamily="49" charset="0"/>
              </a:rPr>
              <a:t>std::string</a:t>
            </a:r>
            <a:r>
              <a:rPr lang="en-CA" b="1" dirty="0"/>
              <a:t> </a:t>
            </a:r>
            <a:r>
              <a:rPr lang="en-CA" dirty="0"/>
              <a:t>has the </a:t>
            </a:r>
            <a:r>
              <a:rPr lang="en-CA" b="1" dirty="0">
                <a:latin typeface="Consolas" panose="020B0609020204030204" pitchFamily="49" charset="0"/>
              </a:rPr>
              <a:t>find</a:t>
            </a:r>
            <a:r>
              <a:rPr lang="en-CA" dirty="0"/>
              <a:t> method that does solves this problem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9116-A2AE-D359-6C28-4F3B5EC58371}"/>
              </a:ext>
            </a:extLst>
          </p:cNvPr>
          <p:cNvSpPr txBox="1"/>
          <p:nvPr/>
        </p:nvSpPr>
        <p:spPr>
          <a:xfrm>
            <a:off x="8953193" y="3561809"/>
            <a:ext cx="288143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string::</a:t>
            </a:r>
            <a:r>
              <a:rPr lang="en-CA" sz="2000" dirty="0" err="1">
                <a:latin typeface="Consolas" panose="020B0609020204030204" pitchFamily="49" charset="0"/>
              </a:rPr>
              <a:t>npos</a:t>
            </a:r>
            <a:r>
              <a:rPr lang="en-CA" sz="2000" dirty="0"/>
              <a:t> is the value </a:t>
            </a:r>
            <a:r>
              <a:rPr lang="en-CA" sz="2000" dirty="0">
                <a:latin typeface="Consolas" panose="020B0609020204030204" pitchFamily="49" charset="0"/>
              </a:rPr>
              <a:t>find</a:t>
            </a:r>
            <a:r>
              <a:rPr lang="en-CA" sz="2000" dirty="0"/>
              <a:t> returns when the pattern is </a:t>
            </a:r>
            <a:r>
              <a:rPr lang="en-CA" sz="2000" b="1" dirty="0"/>
              <a:t>not</a:t>
            </a:r>
            <a:r>
              <a:rPr lang="en-CA" sz="2000" dirty="0"/>
              <a:t> found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89A954-336B-A217-B590-6C148D04DD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83927" y="4069641"/>
            <a:ext cx="2469266" cy="1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1F6805-9EC3-1399-2AA8-AC9982EF46F4}"/>
              </a:ext>
            </a:extLst>
          </p:cNvPr>
          <p:cNvSpPr txBox="1"/>
          <p:nvPr/>
        </p:nvSpPr>
        <p:spPr>
          <a:xfrm>
            <a:off x="180408" y="3195614"/>
            <a:ext cx="235913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size_t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is an unsigned </a:t>
            </a:r>
            <a:r>
              <a:rPr lang="en-CA" sz="2000" dirty="0">
                <a:latin typeface="Consolas" panose="020B0609020204030204" pitchFamily="49" charset="0"/>
              </a:rPr>
              <a:t>int</a:t>
            </a:r>
            <a:r>
              <a:rPr lang="en-CA" sz="2000" dirty="0"/>
              <a:t>, so its smallest possible value is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84759D-8319-7CE3-359E-FFC2270C4C9F}"/>
              </a:ext>
            </a:extLst>
          </p:cNvPr>
          <p:cNvCxnSpPr>
            <a:stCxn id="11" idx="3"/>
          </p:cNvCxnSpPr>
          <p:nvPr/>
        </p:nvCxnSpPr>
        <p:spPr>
          <a:xfrm>
            <a:off x="2539539" y="3857334"/>
            <a:ext cx="73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9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“obvious” algorithm for finding a sub-string is to “slide” the pattern along the source, looking for matches</a:t>
            </a:r>
          </a:p>
          <a:p>
            <a:pPr marL="457200" lvl="1" indent="0">
              <a:buNone/>
            </a:pPr>
            <a:r>
              <a:rPr lang="en-CA" dirty="0"/>
              <a:t>the textbook calls this the </a:t>
            </a:r>
            <a:r>
              <a:rPr lang="en-CA" b="1" dirty="0"/>
              <a:t>brute force algorithm</a:t>
            </a:r>
          </a:p>
          <a:p>
            <a:pPr marL="457200" lvl="1" indent="0">
              <a:buNone/>
            </a:pPr>
            <a:r>
              <a:rPr lang="en-CA" dirty="0"/>
              <a:t>E.g. to determine if “www.sfu.ca” contains “</a:t>
            </a:r>
            <a:r>
              <a:rPr lang="en-CA" dirty="0" err="1"/>
              <a:t>sfu</a:t>
            </a:r>
            <a:r>
              <a:rPr lang="en-CA" dirty="0"/>
              <a:t>”, write “</a:t>
            </a:r>
            <a:r>
              <a:rPr lang="en-CA" dirty="0" err="1"/>
              <a:t>sfu</a:t>
            </a:r>
            <a:r>
              <a:rPr lang="en-CA" dirty="0"/>
              <a:t>” underneath and “slide” it along until you match all characters, or reach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2FFC95-B3CB-397B-DA41-60D8C1E8BC98}"/>
                  </a:ext>
                </a:extLst>
              </p14:cNvPr>
              <p14:cNvContentPartPr/>
              <p14:nvPr/>
            </p14:nvContentPartPr>
            <p14:xfrm>
              <a:off x="4608720" y="2968200"/>
              <a:ext cx="2941920" cy="10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2FFC95-B3CB-397B-DA41-60D8C1E8B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9360" y="2958840"/>
                <a:ext cx="2960640" cy="1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57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4637-8C94-C3E9-66EE-E7F5C99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13D3-3110-74A6-300D-7EB17CF44348}"/>
              </a:ext>
            </a:extLst>
          </p:cNvPr>
          <p:cNvSpPr txBox="1"/>
          <p:nvPr/>
        </p:nvSpPr>
        <p:spPr>
          <a:xfrm>
            <a:off x="545995" y="75604"/>
            <a:ext cx="84695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Returns true if source contains target as sub-string, </a:t>
            </a:r>
          </a:p>
          <a:p>
            <a:r>
              <a:rPr lang="en-AU" dirty="0">
                <a:latin typeface="Consolas" panose="020B0609020204030204" pitchFamily="49" charset="0"/>
              </a:rPr>
              <a:t>// and false otherwise.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Based on code from the textbook.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bool </a:t>
            </a:r>
            <a:r>
              <a:rPr lang="en-AU" dirty="0" err="1">
                <a:latin typeface="Consolas" panose="020B0609020204030204" pitchFamily="49" charset="0"/>
              </a:rPr>
              <a:t>contains_text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source, 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target)</a:t>
            </a:r>
          </a:p>
          <a:p>
            <a:r>
              <a:rPr lang="en-AU" dirty="0"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</a:rPr>
              <a:t>    int n = </a:t>
            </a:r>
            <a:r>
              <a:rPr lang="en-AU" dirty="0" err="1">
                <a:latin typeface="Consolas" panose="020B0609020204030204" pitchFamily="49" charset="0"/>
              </a:rPr>
              <a:t>source.size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int m = </a:t>
            </a:r>
            <a:r>
              <a:rPr lang="en-AU" dirty="0" err="1">
                <a:latin typeface="Consolas" panose="020B0609020204030204" pitchFamily="49" charset="0"/>
              </a:rPr>
              <a:t>target.size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&lt;= n - m;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r>
              <a:rPr lang="en-AU" dirty="0">
                <a:latin typeface="Consolas" panose="020B0609020204030204" pitchFamily="49" charset="0"/>
              </a:rPr>
              <a:t>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int j = 0;</a:t>
            </a:r>
          </a:p>
          <a:p>
            <a:r>
              <a:rPr lang="en-AU" dirty="0">
                <a:latin typeface="Consolas" panose="020B0609020204030204" pitchFamily="49" charset="0"/>
              </a:rPr>
              <a:t>        while (j &lt; m &amp;&amp; source[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+ j] == target[j])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</a:t>
            </a:r>
            <a:r>
              <a:rPr lang="en-AU" dirty="0" err="1">
                <a:latin typeface="Consolas" panose="020B0609020204030204" pitchFamily="49" charset="0"/>
              </a:rPr>
              <a:t>j++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    if (j == m)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r>
              <a:rPr lang="en-AU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41A5-3EEF-DAC0-0E64-D38D4CB6B64D}"/>
              </a:ext>
            </a:extLst>
          </p:cNvPr>
          <p:cNvSpPr txBox="1"/>
          <p:nvPr/>
        </p:nvSpPr>
        <p:spPr>
          <a:xfrm>
            <a:off x="8801730" y="450718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source</a:t>
            </a:r>
            <a:r>
              <a:rPr lang="en-CA" sz="2000" dirty="0"/>
              <a:t> and </a:t>
            </a:r>
            <a:r>
              <a:rPr lang="en-CA" sz="2000" dirty="0">
                <a:latin typeface="Consolas" panose="020B0609020204030204" pitchFamily="49" charset="0"/>
              </a:rPr>
              <a:t>target</a:t>
            </a:r>
            <a:r>
              <a:rPr lang="en-CA" sz="2000" dirty="0"/>
              <a:t> are </a:t>
            </a:r>
            <a:r>
              <a:rPr lang="en-CA" sz="2000" b="1" dirty="0"/>
              <a:t>not</a:t>
            </a:r>
            <a:r>
              <a:rPr lang="en-CA" sz="2000" dirty="0"/>
              <a:t> changed, so we can use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55C0-B498-71DB-5B95-AA999E1A90BC}"/>
              </a:ext>
            </a:extLst>
          </p:cNvPr>
          <p:cNvCxnSpPr>
            <a:cxnSpLocks/>
          </p:cNvCxnSpPr>
          <p:nvPr/>
        </p:nvCxnSpPr>
        <p:spPr>
          <a:xfrm flipH="1">
            <a:off x="4413302" y="958549"/>
            <a:ext cx="4388428" cy="8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A687A-3AF3-6AEC-8D84-54B2BE18DE3F}"/>
              </a:ext>
            </a:extLst>
          </p:cNvPr>
          <p:cNvCxnSpPr/>
          <p:nvPr/>
        </p:nvCxnSpPr>
        <p:spPr>
          <a:xfrm flipH="1">
            <a:off x="6884450" y="958549"/>
            <a:ext cx="1917280" cy="8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EA7029-663D-C3F6-E727-8ACB7A4DF63E}"/>
              </a:ext>
            </a:extLst>
          </p:cNvPr>
          <p:cNvSpPr txBox="1"/>
          <p:nvPr/>
        </p:nvSpPr>
        <p:spPr>
          <a:xfrm>
            <a:off x="5870865" y="4268235"/>
            <a:ext cx="231339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instead of returning </a:t>
            </a:r>
            <a:r>
              <a:rPr lang="en-CA" sz="2000" dirty="0">
                <a:latin typeface="Consolas" panose="020B0609020204030204" pitchFamily="49" charset="0"/>
              </a:rPr>
              <a:t>true</a:t>
            </a:r>
            <a:r>
              <a:rPr lang="en-CA" sz="2000" dirty="0"/>
              <a:t>/</a:t>
            </a:r>
            <a:r>
              <a:rPr lang="en-CA" sz="2000" dirty="0">
                <a:latin typeface="Consolas" panose="020B0609020204030204" pitchFamily="49" charset="0"/>
              </a:rPr>
              <a:t>false</a:t>
            </a:r>
            <a:r>
              <a:rPr lang="en-CA" sz="2000" dirty="0"/>
              <a:t>, you could instead return a pointer (or index) to the first match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AC529-12AE-B5E8-E726-037F27D38D8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0271" y="5083843"/>
            <a:ext cx="2190594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E993-D771-B222-07CB-86FC0F4298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96099" y="5083843"/>
            <a:ext cx="3074766" cy="119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02CFE5-1533-746A-076A-B8B5920EC5BB}"/>
              </a:ext>
            </a:extLst>
          </p:cNvPr>
          <p:cNvSpPr txBox="1"/>
          <p:nvPr/>
        </p:nvSpPr>
        <p:spPr>
          <a:xfrm>
            <a:off x="8546954" y="5247302"/>
            <a:ext cx="3489225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Brute force string</a:t>
            </a:r>
            <a:br>
              <a:rPr lang="en-CA" sz="3200" dirty="0"/>
            </a:br>
            <a:r>
              <a:rPr lang="en-CA" sz="3200" dirty="0"/>
              <a:t>searching algorithm</a:t>
            </a:r>
            <a:endParaRPr lang="en-AU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CD6AB0-75F5-230B-2867-36B0D2A35266}"/>
                  </a:ext>
                </a:extLst>
              </p14:cNvPr>
              <p14:cNvContentPartPr/>
              <p14:nvPr/>
            </p14:nvContentPartPr>
            <p14:xfrm>
              <a:off x="2052000" y="2773440"/>
              <a:ext cx="2435040" cy="123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CD6AB0-75F5-230B-2867-36B0D2A35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2640" y="2764080"/>
                <a:ext cx="2453760" cy="12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205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Performance of the brute-force algorithm</a:t>
                </a:r>
                <a:r>
                  <a:rPr lang="en-AU" dirty="0"/>
                  <a:t>: 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45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We can do better!</a:t>
            </a:r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Boyer-Moore string matching algorithm</a:t>
            </a:r>
            <a:r>
              <a:rPr lang="en-AU" dirty="0"/>
              <a:t> uses two neat tricks to speed up searching: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It compares characters in the pattern going from the right end of the pattern to its left end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After a mis-match, it </a:t>
            </a:r>
            <a:r>
              <a:rPr lang="en-AU" dirty="0" err="1"/>
              <a:t>shids</a:t>
            </a:r>
            <a:r>
              <a:rPr lang="en-AU" dirty="0"/>
              <a:t> the pattern to the right as many spaces as possible, i.e. until a character in the pattern matches the mis-matched pattern. Sometimes the entire pattern can be shifted by its entire length.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3D0549-42BB-461A-A2D0-F4FD3DB43100}"/>
                  </a:ext>
                </a:extLst>
              </p14:cNvPr>
              <p14:cNvContentPartPr/>
              <p14:nvPr/>
            </p14:nvContentPartPr>
            <p14:xfrm>
              <a:off x="546120" y="3174120"/>
              <a:ext cx="484920" cy="2628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3D0549-42BB-461A-A2D0-F4FD3DB43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760" y="3164760"/>
                <a:ext cx="503640" cy="26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581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2917011" y="3429000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9EA6-D962-3791-206C-C37A06156267}"/>
              </a:ext>
            </a:extLst>
          </p:cNvPr>
          <p:cNvSpPr txBox="1"/>
          <p:nvPr/>
        </p:nvSpPr>
        <p:spPr>
          <a:xfrm>
            <a:off x="4224377" y="2923686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Since </a:t>
            </a:r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doesn’t appear in the pattern, shift it 3 positions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C6E9B-8E21-399F-6D99-0D031D816CE0}"/>
              </a:ext>
            </a:extLst>
          </p:cNvPr>
          <p:cNvSpPr txBox="1"/>
          <p:nvPr/>
        </p:nvSpPr>
        <p:spPr>
          <a:xfrm>
            <a:off x="9370711" y="1176124"/>
            <a:ext cx="187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 comparison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E10A70-3FCB-6001-ABA6-07E57D98335E}"/>
                  </a:ext>
                </a:extLst>
              </p14:cNvPr>
              <p14:cNvContentPartPr/>
              <p14:nvPr/>
            </p14:nvContentPartPr>
            <p14:xfrm>
              <a:off x="4184640" y="4537080"/>
              <a:ext cx="394920" cy="73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E10A70-3FCB-6001-ABA6-07E57D983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280" y="4527720"/>
                <a:ext cx="41364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719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4577527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Move the pattern so its first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is under the source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2DA7-A005-E939-FBF2-299E81BBB3DD}"/>
              </a:ext>
            </a:extLst>
          </p:cNvPr>
          <p:cNvSpPr txBox="1"/>
          <p:nvPr/>
        </p:nvSpPr>
        <p:spPr>
          <a:xfrm>
            <a:off x="5892258" y="296169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DF715-2923-5CCF-92B7-83872FB8151A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2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4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06"/>
              </p:ext>
            </p:extLst>
          </p:nvPr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24396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 are the index values of the characters in a string?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15A19D82-3FD9-8F88-A9AF-AF25CBFF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323" y="28749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158010-3D32-40A0-2D1C-8F16BACCB2A2}"/>
                  </a:ext>
                </a:extLst>
              </p14:cNvPr>
              <p14:cNvContentPartPr/>
              <p14:nvPr/>
            </p14:nvContentPartPr>
            <p14:xfrm>
              <a:off x="2799720" y="1251000"/>
              <a:ext cx="9258480" cy="447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158010-3D32-40A0-2D1C-8F16BACCB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0360" y="1241640"/>
                <a:ext cx="927720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960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93B08D-43E7-4AB7-448A-B9DFC5B007CD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3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3100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092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77010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84716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390" y="3184716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5 comparisons</a:t>
            </a:r>
            <a:endParaRPr lang="en-AU" sz="2400" b="1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2DC8E93-78F9-ADA8-78AF-33EC22A79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492" y="3184716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C014F-2066-5619-31AF-3DDA58820FB5}"/>
              </a:ext>
            </a:extLst>
          </p:cNvPr>
          <p:cNvSpPr txBox="1"/>
          <p:nvPr/>
        </p:nvSpPr>
        <p:spPr>
          <a:xfrm>
            <a:off x="9595915" y="18640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brute force would</a:t>
            </a:r>
            <a:br>
              <a:rPr lang="en-CA" sz="1600" dirty="0"/>
            </a:br>
            <a:r>
              <a:rPr lang="en-CA" sz="1600" dirty="0"/>
              <a:t>do 7 comparisons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37815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Try searching for “pet”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Try searching for “</a:t>
            </a:r>
            <a:r>
              <a:rPr lang="en-AU" dirty="0" err="1"/>
              <a:t>ubc</a:t>
            </a:r>
            <a:r>
              <a:rPr lang="en-AU" dirty="0"/>
              <a:t>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00871-D27F-78ED-9666-5683BF8418A1}"/>
              </a:ext>
            </a:extLst>
          </p:cNvPr>
          <p:cNvSpPr txBox="1"/>
          <p:nvPr/>
        </p:nvSpPr>
        <p:spPr>
          <a:xfrm>
            <a:off x="7997356" y="4281498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a nice step-by-step example, see </a:t>
            </a:r>
            <a:r>
              <a:rPr lang="en-CA" sz="2000" dirty="0">
                <a:hlinkClick r:id="rId2"/>
              </a:rPr>
              <a:t>this example from Moore’s home page</a:t>
            </a:r>
            <a:r>
              <a:rPr lang="en-CA" sz="2000" dirty="0"/>
              <a:t>.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55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762630" y="299709"/>
            <a:ext cx="826380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bool </a:t>
            </a:r>
            <a:r>
              <a:rPr lang="en-AU" sz="1600" b="1" dirty="0" err="1">
                <a:latin typeface="Consolas" panose="020B0609020204030204" pitchFamily="49" charset="0"/>
              </a:rPr>
              <a:t>contains_boyer_moore</a:t>
            </a:r>
            <a:r>
              <a:rPr lang="en-AU" sz="1600" dirty="0">
                <a:latin typeface="Consolas" panose="020B0609020204030204" pitchFamily="49" charset="0"/>
              </a:rPr>
              <a:t>(const string &amp;source, const string &amp;pattern) {</a:t>
            </a:r>
            <a:br>
              <a:rPr lang="en-AU" sz="1600" dirty="0">
                <a:latin typeface="Consolas" panose="020B0609020204030204" pitchFamily="49" charset="0"/>
              </a:rPr>
            </a:br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vector&lt;int&gt; last = </a:t>
            </a:r>
            <a:r>
              <a:rPr lang="en-AU" sz="1600" b="1" dirty="0" err="1">
                <a:latin typeface="Consolas" panose="020B0609020204030204" pitchFamily="49" charset="0"/>
              </a:rPr>
              <a:t>make_last_function</a:t>
            </a:r>
            <a:r>
              <a:rPr lang="en-AU" sz="1600" dirty="0">
                <a:latin typeface="Consolas" panose="020B0609020204030204" pitchFamily="49" charset="0"/>
              </a:rPr>
              <a:t>(pattern);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m = </a:t>
            </a:r>
            <a:r>
              <a:rPr lang="en-AU" sz="1600" dirty="0" err="1">
                <a:latin typeface="Consolas" panose="020B0609020204030204" pitchFamily="49" charset="0"/>
              </a:rPr>
              <a:t>pattern.size</a:t>
            </a:r>
            <a:r>
              <a:rPr lang="en-AU" sz="1600" dirty="0">
                <a:latin typeface="Consolas" panose="020B0609020204030204" pitchFamily="49" charset="0"/>
              </a:rPr>
              <a:t>(), n = </a:t>
            </a:r>
            <a:r>
              <a:rPr lang="en-AU" sz="1600" dirty="0" err="1">
                <a:latin typeface="Consolas" panose="020B0609020204030204" pitchFamily="49" charset="0"/>
              </a:rPr>
              <a:t>source.size</a:t>
            </a:r>
            <a:r>
              <a:rPr lang="en-AU" sz="1600" dirty="0">
                <a:latin typeface="Consolas" panose="020B0609020204030204" pitchFamily="49" charset="0"/>
              </a:rPr>
              <a:t>();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if (m &gt; n) return false;      // is pattern longer than source?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else if (m == 0) return true; // is pattern is empty?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int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do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if (pattern[j] == 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])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if (j == 0) return true; </a:t>
            </a:r>
            <a:r>
              <a:rPr lang="en-AU" sz="1600" b="1" dirty="0">
                <a:latin typeface="Consolas" panose="020B0609020204030204" pitchFamily="49" charset="0"/>
              </a:rPr>
              <a:t>// a match!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--;</a:t>
            </a:r>
            <a:br>
              <a:rPr lang="en-AU" sz="1600" dirty="0">
                <a:latin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</a:rPr>
              <a:t>                j--;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+= m - min(j, 1 + last[source[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]]);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} while (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&lt;= n - 1);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return false; </a:t>
            </a:r>
            <a:r>
              <a:rPr lang="en-AU" sz="1600" b="1" dirty="0">
                <a:latin typeface="Consolas" panose="020B0609020204030204" pitchFamily="49" charset="0"/>
              </a:rPr>
              <a:t>// no match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2E388B-BE75-FB9E-D519-20F9142BEC85}"/>
              </a:ext>
            </a:extLst>
          </p:cNvPr>
          <p:cNvSpPr/>
          <p:nvPr/>
        </p:nvSpPr>
        <p:spPr>
          <a:xfrm>
            <a:off x="1216681" y="797312"/>
            <a:ext cx="5365488" cy="3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97137-059C-D625-FEB4-4C0DEE874141}"/>
              </a:ext>
            </a:extLst>
          </p:cNvPr>
          <p:cNvSpPr txBox="1"/>
          <p:nvPr/>
        </p:nvSpPr>
        <p:spPr>
          <a:xfrm>
            <a:off x="9192685" y="699070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last</a:t>
            </a:r>
            <a:r>
              <a:rPr lang="en-CA" sz="2000" dirty="0"/>
              <a:t> is a table of “shifts” that tell the algorithm how far to slide the pattern on a mis-match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CDDFB-732B-954A-6ACD-F2043A9C0E6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6582169" y="974902"/>
            <a:ext cx="2610516" cy="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844F9B-3242-619E-BCA7-5E7218DF194B}"/>
                  </a:ext>
                </a:extLst>
              </p14:cNvPr>
              <p14:cNvContentPartPr/>
              <p14:nvPr/>
            </p14:nvContentPartPr>
            <p14:xfrm>
              <a:off x="269640" y="610200"/>
              <a:ext cx="6703200" cy="479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844F9B-3242-619E-BCA7-5E7218DF1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280" y="600840"/>
                <a:ext cx="6721920" cy="48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54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1027126" y="972284"/>
            <a:ext cx="92127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vector&lt;int&gt; </a:t>
            </a:r>
            <a:r>
              <a:rPr lang="en-AU" sz="2000" b="1" dirty="0" err="1">
                <a:latin typeface="Consolas" panose="020B0609020204030204" pitchFamily="49" charset="0"/>
              </a:rPr>
              <a:t>make_last_function</a:t>
            </a:r>
            <a:r>
              <a:rPr lang="en-AU" sz="2000" dirty="0">
                <a:latin typeface="Consolas" panose="020B0609020204030204" pitchFamily="49" charset="0"/>
              </a:rPr>
              <a:t>(const string &amp;pattern)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const int N_ASCII = 128; </a:t>
            </a:r>
            <a:r>
              <a:rPr lang="en-AU" sz="2000" b="1" dirty="0">
                <a:latin typeface="Consolas" panose="020B0609020204030204" pitchFamily="49" charset="0"/>
              </a:rPr>
              <a:t>// assume ASCII character set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vector&lt;int&gt; last(N_ASCII, -1);        </a:t>
            </a:r>
            <a:br>
              <a:rPr lang="en-AU" sz="2000" dirty="0">
                <a:latin typeface="Consolas" panose="020B0609020204030204" pitchFamily="49" charset="0"/>
              </a:rPr>
            </a:br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pattern.size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last[pattern[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]] =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; // (implicit cast to ASCII code)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}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return last;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5B3A2F-C016-4167-6BB9-0ECD78E32E9F}"/>
                  </a:ext>
                </a:extLst>
              </p14:cNvPr>
              <p14:cNvContentPartPr/>
              <p14:nvPr/>
            </p14:nvContentPartPr>
            <p14:xfrm>
              <a:off x="1379880" y="799560"/>
              <a:ext cx="9689040" cy="278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5B3A2F-C016-4167-6BB9-0ECD78E32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0520" y="790200"/>
                <a:ext cx="9707760" cy="28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849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06F9-4CC2-E7DE-CB6A-D1E0090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11" y="136525"/>
            <a:ext cx="9192908" cy="619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7DAA8-C515-A59A-D3AF-D381FD692AC8}"/>
              </a:ext>
            </a:extLst>
          </p:cNvPr>
          <p:cNvSpPr txBox="1"/>
          <p:nvPr/>
        </p:nvSpPr>
        <p:spPr>
          <a:xfrm>
            <a:off x="98241" y="933338"/>
            <a:ext cx="26146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ASCII Table of Characters</a:t>
            </a:r>
            <a:br>
              <a:rPr lang="en-CA" b="1" dirty="0"/>
            </a:br>
            <a:r>
              <a:rPr lang="en-CA" dirty="0"/>
              <a:t>first column is the character code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75660" y="3429000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</a:t>
            </a:r>
            <a:r>
              <a:rPr lang="en-CA" sz="2400" dirty="0"/>
              <a:t>s       f      u</a:t>
            </a:r>
            <a:br>
              <a:rPr lang="en-CA" sz="2400" dirty="0"/>
            </a:br>
            <a:r>
              <a:rPr lang="en-CA" sz="2400" dirty="0"/>
              <a:t>115  102  117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F3E2E1-64BF-72A7-A216-ED9A2EE81FAD}"/>
                  </a:ext>
                </a:extLst>
              </p14:cNvPr>
              <p14:cNvContentPartPr/>
              <p14:nvPr/>
            </p14:nvContentPartPr>
            <p14:xfrm>
              <a:off x="437040" y="2973960"/>
              <a:ext cx="11222280" cy="341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F3E2E1-64BF-72A7-A216-ED9A2EE81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680" y="2964600"/>
                <a:ext cx="11241000" cy="34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32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487040" y="330620"/>
            <a:ext cx="2432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 </a:t>
            </a:r>
            <a:r>
              <a:rPr lang="en-CA" sz="3200" dirty="0"/>
              <a:t>s       f       u</a:t>
            </a:r>
            <a:br>
              <a:rPr lang="en-CA" sz="3200" dirty="0"/>
            </a:br>
            <a:r>
              <a:rPr lang="en-CA" sz="3200" dirty="0"/>
              <a:t>115  102  117</a:t>
            </a:r>
            <a:endParaRPr lang="en-AU" sz="3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50F498-ED88-BC7D-749B-28D6A55F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78574"/>
              </p:ext>
            </p:extLst>
          </p:nvPr>
        </p:nvGraphicFramePr>
        <p:xfrm>
          <a:off x="1971543" y="2404883"/>
          <a:ext cx="8127999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388987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75051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98159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87569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1602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245230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537829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79594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56634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654180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332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7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24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E594F-5154-744C-8CC0-1055ED3671E9}"/>
              </a:ext>
            </a:extLst>
          </p:cNvPr>
          <p:cNvSpPr txBox="1"/>
          <p:nvPr/>
        </p:nvSpPr>
        <p:spPr>
          <a:xfrm>
            <a:off x="1349513" y="2766256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last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C877A-BF46-5D70-74C0-7BE5EF430342}"/>
              </a:ext>
            </a:extLst>
          </p:cNvPr>
          <p:cNvSpPr txBox="1"/>
          <p:nvPr/>
        </p:nvSpPr>
        <p:spPr>
          <a:xfrm>
            <a:off x="5146334" y="331375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</a:t>
            </a:r>
            <a:endParaRPr lang="en-A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4ECF8-6243-3F51-8B1E-95794E589B47}"/>
              </a:ext>
            </a:extLst>
          </p:cNvPr>
          <p:cNvSpPr txBox="1"/>
          <p:nvPr/>
        </p:nvSpPr>
        <p:spPr>
          <a:xfrm>
            <a:off x="6590912" y="3313756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</a:t>
            </a:r>
            <a:endParaRPr lang="en-A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5F59F-B7A9-8430-F561-4A462951A1F4}"/>
              </a:ext>
            </a:extLst>
          </p:cNvPr>
          <p:cNvSpPr txBox="1"/>
          <p:nvPr/>
        </p:nvSpPr>
        <p:spPr>
          <a:xfrm>
            <a:off x="8067551" y="32919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u</a:t>
            </a:r>
            <a:endParaRPr lang="en-A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45603-E282-A1A4-E013-639B4052471B}"/>
              </a:ext>
            </a:extLst>
          </p:cNvPr>
          <p:cNvSpPr txBox="1"/>
          <p:nvPr/>
        </p:nvSpPr>
        <p:spPr>
          <a:xfrm>
            <a:off x="5146334" y="4507811"/>
            <a:ext cx="22175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last[c]</a:t>
            </a:r>
            <a:r>
              <a:rPr lang="en-CA" dirty="0"/>
              <a:t> is the index of the right-most</a:t>
            </a:r>
            <a:br>
              <a:rPr lang="en-CA" dirty="0"/>
            </a:br>
            <a:r>
              <a:rPr lang="en-CA" dirty="0"/>
              <a:t>occurrence of </a:t>
            </a:r>
            <a:r>
              <a:rPr lang="en-CA" dirty="0">
                <a:latin typeface="Consolas" panose="020B0609020204030204" pitchFamily="49" charset="0"/>
              </a:rPr>
              <a:t>c</a:t>
            </a:r>
            <a:r>
              <a:rPr lang="en-CA" dirty="0"/>
              <a:t> in the pattern string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C52F33-4F47-5F7C-06A0-81D0A31011EE}"/>
                  </a:ext>
                </a:extLst>
              </p14:cNvPr>
              <p14:cNvContentPartPr/>
              <p14:nvPr/>
            </p14:nvContentPartPr>
            <p14:xfrm>
              <a:off x="1922040" y="98640"/>
              <a:ext cx="8443080" cy="361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C52F33-4F47-5F7C-06A0-81D0A3101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2680" y="89280"/>
                <a:ext cx="8461800" cy="36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70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Boyer-Moore Performance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 in the worst case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dirty="0"/>
                  <a:t> is the set of string characters (e.g. 128 ASCII characters)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However, in practice on English text, the Boyer-Moore algorithm can often skip many characters and run more quickly.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D27269-3670-010A-51EA-02627845CFA6}"/>
                  </a:ext>
                </a:extLst>
              </p14:cNvPr>
              <p14:cNvContentPartPr/>
              <p14:nvPr/>
            </p14:nvContentPartPr>
            <p14:xfrm>
              <a:off x="666720" y="1510560"/>
              <a:ext cx="3626280" cy="100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D27269-3670-010A-51EA-02627845CF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60" y="1501200"/>
                <a:ext cx="3645000" cy="10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24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2D1-36BD-18E4-15E6-96D1BA3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Knuth-Morris-Pratt (KMP) Algorithm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comparisons in the worst case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This is the optimal running time for string searching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Boyer-Moore algorithm throws away information about partial matches in the pattern, starting from scratch each shift</a:t>
                </a:r>
              </a:p>
              <a:p>
                <a:pPr marL="457200" lvl="1" indent="0">
                  <a:buNone/>
                </a:pPr>
                <a:r>
                  <a:rPr lang="en-AU" dirty="0"/>
                  <a:t>the KMP algorithm pre-computes a </a:t>
                </a:r>
                <a:r>
                  <a:rPr lang="en-AU" b="1" dirty="0"/>
                  <a:t>failure function </a:t>
                </a:r>
                <a:r>
                  <a:rPr lang="en-AU" dirty="0"/>
                  <a:t>for the pattern that allows for bigger shifts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FA58-F51E-E0F8-1DC7-13675865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EB225F-76FF-EB48-32E5-53F0E2F5E5CE}"/>
                  </a:ext>
                </a:extLst>
              </p14:cNvPr>
              <p14:cNvContentPartPr/>
              <p14:nvPr/>
            </p14:nvContentPartPr>
            <p14:xfrm>
              <a:off x="1456560" y="33840"/>
              <a:ext cx="6244920" cy="481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EB225F-76FF-EB48-32E5-53F0E2F5E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7200" y="24480"/>
                <a:ext cx="6263640" cy="48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21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32482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 </a:t>
            </a:r>
            <a:r>
              <a:rPr lang="en-CA" dirty="0"/>
              <a:t>C++ starts indexing at 0, but some languages, and some books/papers, start at 1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ED877-BD00-3D77-B6B1-E3B2CD36E14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7534" y="2040208"/>
            <a:ext cx="2464850" cy="15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09787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52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3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00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0111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78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/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BAFD74-36AA-E7E3-FCE1-00AFDDCF6318}"/>
              </a:ext>
            </a:extLst>
          </p:cNvPr>
          <p:cNvSpPr txBox="1"/>
          <p:nvPr/>
        </p:nvSpPr>
        <p:spPr>
          <a:xfrm>
            <a:off x="7443459" y="4466163"/>
            <a:ext cx="343109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string::find </a:t>
            </a:r>
            <a:r>
              <a:rPr lang="en-CA" dirty="0"/>
              <a:t>implementations are usually highly optimized to take advantage of modern computer hardware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52971-1096-2945-2213-202F530A3C85}"/>
              </a:ext>
            </a:extLst>
          </p:cNvPr>
          <p:cNvSpPr txBox="1"/>
          <p:nvPr/>
        </p:nvSpPr>
        <p:spPr>
          <a:xfrm>
            <a:off x="7246977" y="5807631"/>
            <a:ext cx="403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e</a:t>
            </a:r>
            <a:r>
              <a:rPr lang="en-US" dirty="0">
                <a:hlinkClick r:id="rId2"/>
              </a:rPr>
              <a:t>.g. see this string::find implementation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51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C704-DED4-580B-7651-96857CE9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an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4510-D09B-FEED-6034-92CCAB8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BA1C-8565-F82D-5377-48638AC255BB}"/>
              </a:ext>
            </a:extLst>
          </p:cNvPr>
          <p:cNvSpPr txBox="1"/>
          <p:nvPr/>
        </p:nvSpPr>
        <p:spPr>
          <a:xfrm>
            <a:off x="1155128" y="5131266"/>
            <a:ext cx="9881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the quick brown fox jumped over the lazy dogs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2F71FE-4144-84D0-BF7A-A3E58E801E77}"/>
              </a:ext>
            </a:extLst>
          </p:cNvPr>
          <p:cNvGraphicFramePr>
            <a:graphicFrameLocks noGrp="1"/>
          </p:cNvGraphicFramePr>
          <p:nvPr/>
        </p:nvGraphicFramePr>
        <p:xfrm>
          <a:off x="1963106" y="3725912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597620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7933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0979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4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921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63351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5175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228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23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0152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52F6B-2517-14FA-2743-0C1E6346C69F}"/>
              </a:ext>
            </a:extLst>
          </p:cNvPr>
          <p:cNvCxnSpPr>
            <a:cxnSpLocks/>
          </p:cNvCxnSpPr>
          <p:nvPr/>
        </p:nvCxnSpPr>
        <p:spPr>
          <a:xfrm>
            <a:off x="2323578" y="3911332"/>
            <a:ext cx="993234" cy="127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F51BE-C457-7660-A292-2EF2C65C5F84}"/>
              </a:ext>
            </a:extLst>
          </p:cNvPr>
          <p:cNvCxnSpPr>
            <a:cxnSpLocks/>
          </p:cNvCxnSpPr>
          <p:nvPr/>
        </p:nvCxnSpPr>
        <p:spPr>
          <a:xfrm>
            <a:off x="3153776" y="3919010"/>
            <a:ext cx="6714646" cy="134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34FB-11E2-EFA8-A0C4-61D672EBE901}"/>
              </a:ext>
            </a:extLst>
          </p:cNvPr>
          <p:cNvCxnSpPr>
            <a:cxnSpLocks/>
          </p:cNvCxnSpPr>
          <p:nvPr/>
        </p:nvCxnSpPr>
        <p:spPr>
          <a:xfrm>
            <a:off x="3970751" y="3940413"/>
            <a:ext cx="831439" cy="124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E801C-9657-3FB3-559E-F8F3D5D8A5D2}"/>
              </a:ext>
            </a:extLst>
          </p:cNvPr>
          <p:cNvCxnSpPr>
            <a:cxnSpLocks/>
          </p:cNvCxnSpPr>
          <p:nvPr/>
        </p:nvCxnSpPr>
        <p:spPr>
          <a:xfrm>
            <a:off x="4758497" y="3911332"/>
            <a:ext cx="752955" cy="128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5A6195-A327-B9AF-E0B6-2A229E574E01}"/>
              </a:ext>
            </a:extLst>
          </p:cNvPr>
          <p:cNvCxnSpPr>
            <a:cxnSpLocks/>
          </p:cNvCxnSpPr>
          <p:nvPr/>
        </p:nvCxnSpPr>
        <p:spPr>
          <a:xfrm>
            <a:off x="5570652" y="3913149"/>
            <a:ext cx="3323870" cy="135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854419-40DF-D100-B92E-F4CE33F7B512}"/>
              </a:ext>
            </a:extLst>
          </p:cNvPr>
          <p:cNvCxnSpPr>
            <a:cxnSpLocks/>
          </p:cNvCxnSpPr>
          <p:nvPr/>
        </p:nvCxnSpPr>
        <p:spPr>
          <a:xfrm>
            <a:off x="6366352" y="3919010"/>
            <a:ext cx="866235" cy="137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9F722A-3C95-4B0A-9550-55B98860E47F}"/>
              </a:ext>
            </a:extLst>
          </p:cNvPr>
          <p:cNvCxnSpPr>
            <a:cxnSpLocks/>
          </p:cNvCxnSpPr>
          <p:nvPr/>
        </p:nvCxnSpPr>
        <p:spPr>
          <a:xfrm flipH="1">
            <a:off x="2331532" y="3911332"/>
            <a:ext cx="4901055" cy="13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A7961D-B393-D392-8E08-BFBC61427CF5}"/>
              </a:ext>
            </a:extLst>
          </p:cNvPr>
          <p:cNvCxnSpPr>
            <a:cxnSpLocks/>
          </p:cNvCxnSpPr>
          <p:nvPr/>
        </p:nvCxnSpPr>
        <p:spPr>
          <a:xfrm flipH="1">
            <a:off x="1587127" y="3914232"/>
            <a:ext cx="6484106" cy="13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41C941-EEA1-B3B4-EE45-F6329BAF2691}"/>
              </a:ext>
            </a:extLst>
          </p:cNvPr>
          <p:cNvCxnSpPr>
            <a:cxnSpLocks/>
          </p:cNvCxnSpPr>
          <p:nvPr/>
        </p:nvCxnSpPr>
        <p:spPr>
          <a:xfrm flipH="1">
            <a:off x="8321370" y="3953731"/>
            <a:ext cx="486314" cy="13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/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Make an array of pointers to each word in a string.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Sort the pointers alphabetically by words.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Use </a:t>
                </a:r>
                <a:r>
                  <a:rPr lang="en-CA" sz="2400" b="1" dirty="0"/>
                  <a:t>binary search </a:t>
                </a:r>
                <a:r>
                  <a:rPr lang="en-CA" sz="2400" dirty="0"/>
                  <a:t>to find words in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blipFill>
                <a:blip r:embed="rId2"/>
                <a:stretch>
                  <a:fillRect l="-1434" t="-4569" r="-448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E51CCD-1143-200D-A40D-0C6FA70F03E8}"/>
              </a:ext>
            </a:extLst>
          </p:cNvPr>
          <p:cNvSpPr txBox="1"/>
          <p:nvPr/>
        </p:nvSpPr>
        <p:spPr>
          <a:xfrm>
            <a:off x="8597284" y="399128"/>
            <a:ext cx="343109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Faster than plain text searching</a:t>
            </a:r>
          </a:p>
          <a:p>
            <a:endParaRPr lang="en-AU" dirty="0"/>
          </a:p>
          <a:p>
            <a:r>
              <a:rPr lang="en-AU" dirty="0"/>
              <a:t>But …</a:t>
            </a:r>
          </a:p>
          <a:p>
            <a:endParaRPr lang="en-AU" dirty="0"/>
          </a:p>
          <a:p>
            <a:r>
              <a:rPr lang="en-AU" dirty="0"/>
              <a:t>Can only find full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E.g. “row” is not indexed</a:t>
            </a:r>
          </a:p>
          <a:p>
            <a:endParaRPr lang="en-AU" dirty="0"/>
          </a:p>
          <a:p>
            <a:r>
              <a:rPr lang="en-AU" dirty="0"/>
              <a:t>Extra time and space to create the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Good if you are doing multiple searches</a:t>
            </a:r>
          </a:p>
        </p:txBody>
      </p:sp>
    </p:spTree>
    <p:extLst>
      <p:ext uri="{BB962C8B-B14F-4D97-AF65-F5344CB8AC3E}">
        <p14:creationId xmlns:p14="http://schemas.microsoft.com/office/powerpoint/2010/main" val="29768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3760879" y="5014968"/>
            <a:ext cx="4670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String </a:t>
            </a:r>
            <a:r>
              <a:rPr lang="en-CA" b="1" dirty="0"/>
              <a:t>s</a:t>
            </a:r>
            <a:r>
              <a:rPr lang="en-CA" dirty="0"/>
              <a:t> consists of 10 characters: </a:t>
            </a:r>
            <a:br>
              <a:rPr lang="en-CA" dirty="0"/>
            </a:br>
            <a:r>
              <a:rPr lang="en-CA" dirty="0"/>
              <a:t>s[0], s[1], s[2], s[3], s[4], s[5], s[6], s[7], s[8], s[9]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952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25665"/>
              </p:ext>
            </p:extLst>
          </p:nvPr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0181"/>
              </p:ext>
            </p:extLst>
          </p:nvPr>
        </p:nvGraphicFramePr>
        <p:xfrm>
          <a:off x="714368" y="4287283"/>
          <a:ext cx="801464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9F914-9BC0-A1D5-B53D-2DD7EB00A503}"/>
              </a:ext>
            </a:extLst>
          </p:cNvPr>
          <p:cNvSpPr txBox="1"/>
          <p:nvPr/>
        </p:nvSpPr>
        <p:spPr>
          <a:xfrm>
            <a:off x="3047661" y="2894968"/>
            <a:ext cx="27561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A </a:t>
            </a:r>
            <a:r>
              <a:rPr lang="en-CA" b="1" dirty="0"/>
              <a:t>C-style string</a:t>
            </a:r>
            <a:r>
              <a:rPr lang="en-CA" dirty="0"/>
              <a:t> is just an array of characters. How does it know its length?</a:t>
            </a:r>
            <a:endParaRPr lang="en-AU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03C3239-8FAF-9D89-5C72-F3124B7F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244" y="288014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F991C9-8048-5CD0-EF2D-250A4D0329CC}"/>
                  </a:ext>
                </a:extLst>
              </p14:cNvPr>
              <p14:cNvContentPartPr/>
              <p14:nvPr/>
            </p14:nvContentPartPr>
            <p14:xfrm>
              <a:off x="355680" y="136800"/>
              <a:ext cx="11819880" cy="639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F991C9-8048-5CD0-EF2D-250A4D0329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0" y="127440"/>
                <a:ext cx="11838600" cy="64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6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/>
        </p:nvGraphicFramePr>
        <p:xfrm>
          <a:off x="714368" y="4287283"/>
          <a:ext cx="881610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1487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\0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/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C-style string</a:t>
                </a:r>
                <a:r>
                  <a:rPr lang="en-CA" dirty="0"/>
                  <a:t> is just an array of characters. To indicate the end, a </a:t>
                </a:r>
                <a:r>
                  <a:rPr lang="en-CA" b="1" dirty="0"/>
                  <a:t>sentinel value of \0 </a:t>
                </a:r>
                <a:r>
                  <a:rPr lang="en-CA" dirty="0"/>
                  <a:t>is used. Getting the length is thus an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operation.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blipFill>
                <a:blip r:embed="rId3"/>
                <a:stretch>
                  <a:fillRect l="-263" t="-3974" r="-131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9387166" y="2522319"/>
            <a:ext cx="25480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general, you should </a:t>
            </a:r>
            <a:r>
              <a:rPr lang="en-CA" sz="1600" b="1" dirty="0"/>
              <a:t>avoid C-style strings</a:t>
            </a:r>
            <a:r>
              <a:rPr lang="en-CA" sz="1600" dirty="0"/>
              <a:t>. They can be surprisingly difficult to use correctly, in part because their memory management is left to the programmer.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C85B79-F2CD-E4F9-F820-A9F66DC0017F}"/>
                  </a:ext>
                </a:extLst>
              </p14:cNvPr>
              <p14:cNvContentPartPr/>
              <p14:nvPr/>
            </p14:nvContentPartPr>
            <p14:xfrm>
              <a:off x="1013040" y="181800"/>
              <a:ext cx="10616040" cy="649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C85B79-F2CD-E4F9-F820-A9F66DC001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680" y="172440"/>
                <a:ext cx="10634760" cy="65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0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652338" y="2953806"/>
            <a:ext cx="263496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Suppose you want to somehow refer to the substring “</a:t>
            </a:r>
            <a:r>
              <a:rPr lang="en-CA" sz="1600" dirty="0" err="1"/>
              <a:t>sfu</a:t>
            </a:r>
            <a:r>
              <a:rPr lang="en-CA" sz="1600" dirty="0"/>
              <a:t>” is this string? How can you do that in C++?</a:t>
            </a:r>
            <a:endParaRPr lang="en-AU" sz="1600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5D428A46-1638-1797-B253-78289D0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130" y="4378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3779</Words>
  <Application>Microsoft Office PowerPoint</Application>
  <PresentationFormat>Widescreen</PresentationFormat>
  <Paragraphs>872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Strings 12.1, 12.3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vs Mutable Strings</vt:lpstr>
      <vt:lpstr>The Dangers of string Mutability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Dangers of string Mutability</vt:lpstr>
      <vt:lpstr>When should you use string_view?</vt:lpstr>
      <vt:lpstr>When Should You use string_view?</vt:lpstr>
      <vt:lpstr>PowerPoint Presentation</vt:lpstr>
      <vt:lpstr>Finding Substrings in a String</vt:lpstr>
      <vt:lpstr>Finding Substrings in a String</vt:lpstr>
      <vt:lpstr>Finding Substrings in a String</vt:lpstr>
      <vt:lpstr>PowerPoint Presentation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PowerPoint Presentation</vt:lpstr>
      <vt:lpstr>PowerPoint Presentation</vt:lpstr>
      <vt:lpstr>PowerPoint Presentation</vt:lpstr>
      <vt:lpstr>PowerPoint Presentation</vt:lpstr>
      <vt:lpstr>Boyer-Moore Performance</vt:lpstr>
      <vt:lpstr>The Knuth-Morris-Pratt (KMP) Algorithm</vt:lpstr>
      <vt:lpstr>Some Performance Numbers</vt:lpstr>
      <vt:lpstr>Some Performance Numbers</vt:lpstr>
      <vt:lpstr>Some Performance Numbers</vt:lpstr>
      <vt:lpstr>Some Performance Numbers</vt:lpstr>
      <vt:lpstr>Using an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2023-07-28T17:34:43Z</cp:lastPrinted>
  <dcterms:created xsi:type="dcterms:W3CDTF">2023-07-08T03:43:54Z</dcterms:created>
  <dcterms:modified xsi:type="dcterms:W3CDTF">2023-07-28T23:41:00Z</dcterms:modified>
</cp:coreProperties>
</file>