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39a2a8c1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39a2a8c1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39a2a8c1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39a2a8c1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39a2a8c1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39a2a8c1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39a2a8c1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39a2a8c1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39a2a8c1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39a2a8c1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39a2a8c1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39a2a8c1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39a2a8c1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39a2a8c1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39a2a8c1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39a2a8c1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Missing Values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8200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00" y="1798775"/>
            <a:ext cx="74390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25775" cy="40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6050"/>
            <a:ext cx="8372475" cy="34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24850" cy="35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96275" cy="41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Imputing Missing Values For Categorical Features</a:t>
            </a:r>
            <a:endParaRPr sz="212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00"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are two ways to impute missing values for categorical features as follows:</a:t>
            </a:r>
            <a:endParaRPr sz="16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833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Impute the Most Frequent Value</a:t>
            </a:r>
            <a:endParaRPr sz="16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833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will make use of ‘SimpleImputer’ in this case and as this is a non-numeric column we can’t use mean or median but we can use most frequent value and constant.</a:t>
            </a:r>
            <a:endParaRPr sz="16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Impute the Value “missing”, which treats it as a Separate Category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