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454" r:id="rId2"/>
    <p:sldId id="398" r:id="rId3"/>
    <p:sldId id="455" r:id="rId4"/>
    <p:sldId id="284" r:id="rId5"/>
    <p:sldId id="286" r:id="rId6"/>
    <p:sldId id="391" r:id="rId7"/>
    <p:sldId id="392" r:id="rId8"/>
    <p:sldId id="422" r:id="rId9"/>
    <p:sldId id="452" r:id="rId10"/>
    <p:sldId id="396" r:id="rId11"/>
    <p:sldId id="415" r:id="rId12"/>
    <p:sldId id="416" r:id="rId13"/>
    <p:sldId id="423" r:id="rId14"/>
    <p:sldId id="426" r:id="rId15"/>
    <p:sldId id="427" r:id="rId16"/>
    <p:sldId id="428" r:id="rId17"/>
    <p:sldId id="435" r:id="rId18"/>
    <p:sldId id="445" r:id="rId19"/>
    <p:sldId id="448" r:id="rId20"/>
    <p:sldId id="451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4F9D"/>
    <a:srgbClr val="003399"/>
    <a:srgbClr val="002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 autoAdjust="0"/>
    <p:restoredTop sz="85918" autoAdjust="0"/>
  </p:normalViewPr>
  <p:slideViewPr>
    <p:cSldViewPr snapToGrid="0">
      <p:cViewPr varScale="1">
        <p:scale>
          <a:sx n="70" d="100"/>
          <a:sy n="70" d="100"/>
        </p:scale>
        <p:origin x="8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D1198D4-7C95-4881-858A-191811E7E8DE}"/>
    <pc:docChg chg="custSel modSld">
      <pc:chgData name="Khattab, Sherif" userId="c83b1e15-36f3-4f46-aceb-05aac24c545e" providerId="ADAL" clId="{5D1198D4-7C95-4881-858A-191811E7E8DE}" dt="2020-01-07T13:49:46.354" v="43" actId="20577"/>
      <pc:docMkLst>
        <pc:docMk/>
      </pc:docMkLst>
      <pc:sldChg chg="modSp">
        <pc:chgData name="Khattab, Sherif" userId="c83b1e15-36f3-4f46-aceb-05aac24c545e" providerId="ADAL" clId="{5D1198D4-7C95-4881-858A-191811E7E8DE}" dt="2020-01-07T13:49:46.354" v="43" actId="20577"/>
        <pc:sldMkLst>
          <pc:docMk/>
          <pc:sldMk cId="2389987426" sldId="390"/>
        </pc:sldMkLst>
        <pc:spChg chg="mod">
          <ac:chgData name="Khattab, Sherif" userId="c83b1e15-36f3-4f46-aceb-05aac24c545e" providerId="ADAL" clId="{5D1198D4-7C95-4881-858A-191811E7E8DE}" dt="2020-01-07T13:49:46.354" v="43" actId="20577"/>
          <ac:spMkLst>
            <pc:docMk/>
            <pc:sldMk cId="2389987426" sldId="390"/>
            <ac:spMk id="4099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029F9E8-6775-F743-914F-BA8E179B6E8A}"/>
    <pc:docChg chg="custSel modSld">
      <pc:chgData name="Khattab, Sherif" userId="c83b1e15-36f3-4f46-aceb-05aac24c545e" providerId="ADAL" clId="{9029F9E8-6775-F743-914F-BA8E179B6E8A}" dt="2019-08-27T05:43:30.734" v="24"/>
      <pc:docMkLst>
        <pc:docMk/>
      </pc:docMkLst>
      <pc:sldChg chg="modSp">
        <pc:chgData name="Khattab, Sherif" userId="c83b1e15-36f3-4f46-aceb-05aac24c545e" providerId="ADAL" clId="{9029F9E8-6775-F743-914F-BA8E179B6E8A}" dt="2019-08-27T05:43:30.734" v="24"/>
        <pc:sldMkLst>
          <pc:docMk/>
          <pc:sldMk cId="0" sldId="286"/>
        </pc:sldMkLst>
        <pc:spChg chg="mod">
          <ac:chgData name="Khattab, Sherif" userId="c83b1e15-36f3-4f46-aceb-05aac24c545e" providerId="ADAL" clId="{9029F9E8-6775-F743-914F-BA8E179B6E8A}" dt="2019-08-27T05:43:30.734" v="24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9029F9E8-6775-F743-914F-BA8E179B6E8A}" dt="2019-08-27T05:43:10.644" v="23" actId="27636"/>
        <pc:sldMkLst>
          <pc:docMk/>
          <pc:sldMk cId="2389987426" sldId="390"/>
        </pc:sldMkLst>
        <pc:spChg chg="mod">
          <ac:chgData name="Khattab, Sherif" userId="c83b1e15-36f3-4f46-aceb-05aac24c545e" providerId="ADAL" clId="{9029F9E8-6775-F743-914F-BA8E179B6E8A}" dt="2019-08-27T05:43:10.644" v="23" actId="27636"/>
          <ac:spMkLst>
            <pc:docMk/>
            <pc:sldMk cId="2389987426" sldId="390"/>
            <ac:spMk id="4099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65703E50-B8DB-4340-91B2-E2E764E3140D}"/>
    <pc:docChg chg="custSel addSld delSld modSld modMainMaster">
      <pc:chgData name="Khattab, Sherif" userId="c83b1e15-36f3-4f46-aceb-05aac24c545e" providerId="ADAL" clId="{65703E50-B8DB-4340-91B2-E2E764E3140D}" dt="2020-05-12T03:46:27.661" v="245" actId="2696"/>
      <pc:docMkLst>
        <pc:docMk/>
      </pc:docMkLst>
      <pc:sldChg chg="del">
        <pc:chgData name="Khattab, Sherif" userId="c83b1e15-36f3-4f46-aceb-05aac24c545e" providerId="ADAL" clId="{65703E50-B8DB-4340-91B2-E2E764E3140D}" dt="2020-05-12T03:40:21.983" v="1" actId="2696"/>
        <pc:sldMkLst>
          <pc:docMk/>
          <pc:sldMk cId="0" sldId="256"/>
        </pc:sldMkLst>
      </pc:sldChg>
      <pc:sldChg chg="modSp">
        <pc:chgData name="Khattab, Sherif" userId="c83b1e15-36f3-4f46-aceb-05aac24c545e" providerId="ADAL" clId="{65703E50-B8DB-4340-91B2-E2E764E3140D}" dt="2020-05-12T03:45:55.992" v="232" actId="20577"/>
        <pc:sldMkLst>
          <pc:docMk/>
          <pc:sldMk cId="0" sldId="286"/>
        </pc:sldMkLst>
        <pc:spChg chg="mod">
          <ac:chgData name="Khattab, Sherif" userId="c83b1e15-36f3-4f46-aceb-05aac24c545e" providerId="ADAL" clId="{65703E50-B8DB-4340-91B2-E2E764E3140D}" dt="2020-05-12T03:44:28.266" v="147" actId="20577"/>
          <ac:spMkLst>
            <pc:docMk/>
            <pc:sldMk cId="0" sldId="286"/>
            <ac:spMk id="5122" creationId="{00000000-0000-0000-0000-000000000000}"/>
          </ac:spMkLst>
        </pc:spChg>
        <pc:spChg chg="mod">
          <ac:chgData name="Khattab, Sherif" userId="c83b1e15-36f3-4f46-aceb-05aac24c545e" providerId="ADAL" clId="{65703E50-B8DB-4340-91B2-E2E764E3140D}" dt="2020-05-12T03:45:55.992" v="232" actId="20577"/>
          <ac:spMkLst>
            <pc:docMk/>
            <pc:sldMk cId="0" sldId="286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65703E50-B8DB-4340-91B2-E2E764E3140D}" dt="2020-05-12T03:45:27.212" v="198"/>
        <pc:sldMkLst>
          <pc:docMk/>
          <pc:sldMk cId="628736629" sldId="390"/>
        </pc:sldMkLst>
      </pc:sldChg>
      <pc:sldChg chg="del">
        <pc:chgData name="Khattab, Sherif" userId="c83b1e15-36f3-4f46-aceb-05aac24c545e" providerId="ADAL" clId="{65703E50-B8DB-4340-91B2-E2E764E3140D}" dt="2020-05-12T03:44:19.599" v="134" actId="2696"/>
        <pc:sldMkLst>
          <pc:docMk/>
          <pc:sldMk cId="2389987426" sldId="390"/>
        </pc:sldMkLst>
      </pc:sldChg>
      <pc:sldChg chg="del">
        <pc:chgData name="Khattab, Sherif" userId="c83b1e15-36f3-4f46-aceb-05aac24c545e" providerId="ADAL" clId="{65703E50-B8DB-4340-91B2-E2E764E3140D}" dt="2020-05-12T03:46:15.081" v="236" actId="2696"/>
        <pc:sldMkLst>
          <pc:docMk/>
          <pc:sldMk cId="2500315571" sldId="399"/>
        </pc:sldMkLst>
      </pc:sldChg>
      <pc:sldChg chg="del">
        <pc:chgData name="Khattab, Sherif" userId="c83b1e15-36f3-4f46-aceb-05aac24c545e" providerId="ADAL" clId="{65703E50-B8DB-4340-91B2-E2E764E3140D}" dt="2020-05-12T03:46:13.698" v="233" actId="2696"/>
        <pc:sldMkLst>
          <pc:docMk/>
          <pc:sldMk cId="2411558993" sldId="417"/>
        </pc:sldMkLst>
      </pc:sldChg>
      <pc:sldChg chg="del">
        <pc:chgData name="Khattab, Sherif" userId="c83b1e15-36f3-4f46-aceb-05aac24c545e" providerId="ADAL" clId="{65703E50-B8DB-4340-91B2-E2E764E3140D}" dt="2020-05-12T03:46:14.242" v="234" actId="2696"/>
        <pc:sldMkLst>
          <pc:docMk/>
          <pc:sldMk cId="465192000" sldId="419"/>
        </pc:sldMkLst>
      </pc:sldChg>
      <pc:sldChg chg="del">
        <pc:chgData name="Khattab, Sherif" userId="c83b1e15-36f3-4f46-aceb-05aac24c545e" providerId="ADAL" clId="{65703E50-B8DB-4340-91B2-E2E764E3140D}" dt="2020-05-12T03:46:14.580" v="235" actId="2696"/>
        <pc:sldMkLst>
          <pc:docMk/>
          <pc:sldMk cId="3040442509" sldId="420"/>
        </pc:sldMkLst>
      </pc:sldChg>
      <pc:sldChg chg="del">
        <pc:chgData name="Khattab, Sherif" userId="c83b1e15-36f3-4f46-aceb-05aac24c545e" providerId="ADAL" clId="{65703E50-B8DB-4340-91B2-E2E764E3140D}" dt="2020-05-12T03:46:20.597" v="238" actId="2696"/>
        <pc:sldMkLst>
          <pc:docMk/>
          <pc:sldMk cId="1986628771" sldId="425"/>
        </pc:sldMkLst>
      </pc:sldChg>
      <pc:sldChg chg="del">
        <pc:chgData name="Khattab, Sherif" userId="c83b1e15-36f3-4f46-aceb-05aac24c545e" providerId="ADAL" clId="{65703E50-B8DB-4340-91B2-E2E764E3140D}" dt="2020-05-12T03:46:23.293" v="239" actId="2696"/>
        <pc:sldMkLst>
          <pc:docMk/>
          <pc:sldMk cId="544116947" sldId="429"/>
        </pc:sldMkLst>
      </pc:sldChg>
      <pc:sldChg chg="del">
        <pc:chgData name="Khattab, Sherif" userId="c83b1e15-36f3-4f46-aceb-05aac24c545e" providerId="ADAL" clId="{65703E50-B8DB-4340-91B2-E2E764E3140D}" dt="2020-05-12T03:46:23.628" v="240" actId="2696"/>
        <pc:sldMkLst>
          <pc:docMk/>
          <pc:sldMk cId="2207309282" sldId="430"/>
        </pc:sldMkLst>
      </pc:sldChg>
      <pc:sldChg chg="del">
        <pc:chgData name="Khattab, Sherif" userId="c83b1e15-36f3-4f46-aceb-05aac24c545e" providerId="ADAL" clId="{65703E50-B8DB-4340-91B2-E2E764E3140D}" dt="2020-05-12T03:46:24.275" v="241" actId="2696"/>
        <pc:sldMkLst>
          <pc:docMk/>
          <pc:sldMk cId="2421609811" sldId="431"/>
        </pc:sldMkLst>
      </pc:sldChg>
      <pc:sldChg chg="del">
        <pc:chgData name="Khattab, Sherif" userId="c83b1e15-36f3-4f46-aceb-05aac24c545e" providerId="ADAL" clId="{65703E50-B8DB-4340-91B2-E2E764E3140D}" dt="2020-05-12T03:46:25.400" v="243" actId="2696"/>
        <pc:sldMkLst>
          <pc:docMk/>
          <pc:sldMk cId="2106156337" sldId="432"/>
        </pc:sldMkLst>
      </pc:sldChg>
      <pc:sldChg chg="del">
        <pc:chgData name="Khattab, Sherif" userId="c83b1e15-36f3-4f46-aceb-05aac24c545e" providerId="ADAL" clId="{65703E50-B8DB-4340-91B2-E2E764E3140D}" dt="2020-05-12T03:46:25.823" v="244" actId="2696"/>
        <pc:sldMkLst>
          <pc:docMk/>
          <pc:sldMk cId="1724570629" sldId="433"/>
        </pc:sldMkLst>
      </pc:sldChg>
      <pc:sldChg chg="del">
        <pc:chgData name="Khattab, Sherif" userId="c83b1e15-36f3-4f46-aceb-05aac24c545e" providerId="ADAL" clId="{65703E50-B8DB-4340-91B2-E2E764E3140D}" dt="2020-05-12T03:46:24.824" v="242" actId="2696"/>
        <pc:sldMkLst>
          <pc:docMk/>
          <pc:sldMk cId="1237768385" sldId="434"/>
        </pc:sldMkLst>
      </pc:sldChg>
      <pc:sldChg chg="del">
        <pc:chgData name="Khattab, Sherif" userId="c83b1e15-36f3-4f46-aceb-05aac24c545e" providerId="ADAL" clId="{65703E50-B8DB-4340-91B2-E2E764E3140D}" dt="2020-05-12T03:46:27.661" v="245" actId="2696"/>
        <pc:sldMkLst>
          <pc:docMk/>
          <pc:sldMk cId="1385351562" sldId="443"/>
        </pc:sldMkLst>
      </pc:sldChg>
      <pc:sldChg chg="del">
        <pc:chgData name="Khattab, Sherif" userId="c83b1e15-36f3-4f46-aceb-05aac24c545e" providerId="ADAL" clId="{65703E50-B8DB-4340-91B2-E2E764E3140D}" dt="2020-05-12T03:46:18.846" v="237" actId="2696"/>
        <pc:sldMkLst>
          <pc:docMk/>
          <pc:sldMk cId="2511233470" sldId="453"/>
        </pc:sldMkLst>
      </pc:sldChg>
      <pc:sldChg chg="modSp add">
        <pc:chgData name="Khattab, Sherif" userId="c83b1e15-36f3-4f46-aceb-05aac24c545e" providerId="ADAL" clId="{65703E50-B8DB-4340-91B2-E2E764E3140D}" dt="2020-05-12T03:41:30.942" v="56" actId="1076"/>
        <pc:sldMkLst>
          <pc:docMk/>
          <pc:sldMk cId="1330366002" sldId="454"/>
        </pc:sldMkLst>
        <pc:spChg chg="mod">
          <ac:chgData name="Khattab, Sherif" userId="c83b1e15-36f3-4f46-aceb-05aac24c545e" providerId="ADAL" clId="{65703E50-B8DB-4340-91B2-E2E764E3140D}" dt="2020-05-12T03:40:41.377" v="5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65703E50-B8DB-4340-91B2-E2E764E3140D}" dt="2020-05-12T03:40:25.062" v="2"/>
          <ac:spMkLst>
            <pc:docMk/>
            <pc:sldMk cId="1330366002" sldId="454"/>
            <ac:spMk id="4" creationId="{00000000-0000-0000-0000-000000000000}"/>
          </ac:spMkLst>
        </pc:spChg>
        <pc:picChg chg="mod">
          <ac:chgData name="Khattab, Sherif" userId="c83b1e15-36f3-4f46-aceb-05aac24c545e" providerId="ADAL" clId="{65703E50-B8DB-4340-91B2-E2E764E3140D}" dt="2020-05-12T03:41:30.942" v="56" actId="1076"/>
          <ac:picMkLst>
            <pc:docMk/>
            <pc:sldMk cId="1330366002" sldId="454"/>
            <ac:picMk id="1026" creationId="{B8DAB396-41D6-4B4E-AA4E-B2F810803E5E}"/>
          </ac:picMkLst>
        </pc:picChg>
      </pc:sldChg>
      <pc:sldChg chg="modSp add">
        <pc:chgData name="Khattab, Sherif" userId="c83b1e15-36f3-4f46-aceb-05aac24c545e" providerId="ADAL" clId="{65703E50-B8DB-4340-91B2-E2E764E3140D}" dt="2020-05-12T03:43:27.179" v="133" actId="20577"/>
        <pc:sldMkLst>
          <pc:docMk/>
          <pc:sldMk cId="3245040657" sldId="455"/>
        </pc:sldMkLst>
        <pc:spChg chg="mod">
          <ac:chgData name="Khattab, Sherif" userId="c83b1e15-36f3-4f46-aceb-05aac24c545e" providerId="ADAL" clId="{65703E50-B8DB-4340-91B2-E2E764E3140D}" dt="2020-05-12T03:43:27.179" v="133" actId="20577"/>
          <ac:spMkLst>
            <pc:docMk/>
            <pc:sldMk cId="3245040657" sldId="455"/>
            <ac:spMk id="4099" creationId="{00000000-0000-0000-0000-000000000000}"/>
          </ac:spMkLst>
        </pc:spChg>
      </pc:sldChg>
      <pc:sldMasterChg chg="modSldLayout">
        <pc:chgData name="Khattab, Sherif" userId="c83b1e15-36f3-4f46-aceb-05aac24c545e" providerId="ADAL" clId="{65703E50-B8DB-4340-91B2-E2E764E3140D}" dt="2020-05-12T03:41:59.370" v="60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65703E50-B8DB-4340-91B2-E2E764E3140D}" dt="2020-05-12T03:41:59.370" v="60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65703E50-B8DB-4340-91B2-E2E764E3140D}" dt="2020-05-12T03:41:55.936" v="59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65703E50-B8DB-4340-91B2-E2E764E3140D}" dt="2020-05-12T03:41:59.370" v="60" actId="478"/>
            <ac:picMkLst>
              <pc:docMk/>
              <pc:sldMasterMk cId="0" sldId="2147483648"/>
              <pc:sldLayoutMk cId="75952674" sldId="2147483651"/>
              <ac:picMk id="10" creationId="{00624D29-5338-084B-B1D5-368C53C5D695}"/>
            </ac:picMkLst>
          </pc:picChg>
        </pc:sldLayoutChg>
      </pc:sldMasterChg>
    </pc:docChg>
  </pc:docChgLst>
  <pc:docChgLst>
    <pc:chgData name="Khattab, Sherif" userId="c83b1e15-36f3-4f46-aceb-05aac24c545e" providerId="ADAL" clId="{309EE839-A63E-434D-AA3E-6EC04FD75C2F}"/>
    <pc:docChg chg="custSel modSld">
      <pc:chgData name="Khattab, Sherif" userId="c83b1e15-36f3-4f46-aceb-05aac24c545e" providerId="ADAL" clId="{309EE839-A63E-434D-AA3E-6EC04FD75C2F}" dt="2020-08-19T16:40:48.030" v="115" actId="20577"/>
      <pc:docMkLst>
        <pc:docMk/>
      </pc:docMkLst>
      <pc:sldChg chg="modSp mod">
        <pc:chgData name="Khattab, Sherif" userId="c83b1e15-36f3-4f46-aceb-05aac24c545e" providerId="ADAL" clId="{309EE839-A63E-434D-AA3E-6EC04FD75C2F}" dt="2020-08-19T16:40:48.030" v="115" actId="20577"/>
        <pc:sldMkLst>
          <pc:docMk/>
          <pc:sldMk cId="0" sldId="286"/>
        </pc:sldMkLst>
        <pc:spChg chg="mod">
          <ac:chgData name="Khattab, Sherif" userId="c83b1e15-36f3-4f46-aceb-05aac24c545e" providerId="ADAL" clId="{309EE839-A63E-434D-AA3E-6EC04FD75C2F}" dt="2020-08-19T16:40:48.030" v="115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309EE839-A63E-434D-AA3E-6EC04FD75C2F}" dt="2020-08-19T16:39:15.928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09EE839-A63E-434D-AA3E-6EC04FD75C2F}" dt="2020-08-19T16:39:15.928" v="3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309EE839-A63E-434D-AA3E-6EC04FD75C2F}" dt="2020-08-19T16:39:47.749" v="42" actId="20577"/>
        <pc:sldMkLst>
          <pc:docMk/>
          <pc:sldMk cId="3245040657" sldId="455"/>
        </pc:sldMkLst>
        <pc:spChg chg="mod">
          <ac:chgData name="Khattab, Sherif" userId="c83b1e15-36f3-4f46-aceb-05aac24c545e" providerId="ADAL" clId="{309EE839-A63E-434D-AA3E-6EC04FD75C2F}" dt="2020-08-19T16:39:47.749" v="42" actId="20577"/>
          <ac:spMkLst>
            <pc:docMk/>
            <pc:sldMk cId="3245040657" sldId="455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855164-7987-4400-9A53-59CDF9BB029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D6AD9C-E09D-4F9C-82D0-2797CCDADE33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2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046724-35FC-41CF-85CE-A7F441DB239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7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3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3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82ED1D-1A59-49BC-8BC4-785D607B843F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8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D9AF1-8C2A-49AA-96C7-5ACC379042C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3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6DFFB9A-377B-4D7C-BFA9-36F44B2B2256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4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2E6708-9588-41DA-83FB-3AC7E54B19AE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5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14F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2020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Interrupt transfers control to the </a:t>
            </a:r>
            <a:r>
              <a:rPr lang="en-US" altLang="en-US" dirty="0">
                <a:solidFill>
                  <a:srgbClr val="FF0000"/>
                </a:solidFill>
              </a:rPr>
              <a:t>interrupt service routine</a:t>
            </a:r>
            <a:r>
              <a:rPr lang="en-US" altLang="en-US" dirty="0"/>
              <a:t> (ISR)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ISRs are segments of code that determine what </a:t>
            </a:r>
            <a:r>
              <a:rPr lang="en-US" altLang="en-US" dirty="0">
                <a:solidFill>
                  <a:srgbClr val="FF0000"/>
                </a:solidFill>
              </a:rPr>
              <a:t>action</a:t>
            </a:r>
            <a:r>
              <a:rPr lang="en-US" altLang="en-US" dirty="0"/>
              <a:t> should be taken for each type of interrupt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interrupt</a:t>
            </a:r>
            <a:r>
              <a:rPr lang="en-US" altLang="en-US" i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vector</a:t>
            </a:r>
            <a:r>
              <a:rPr lang="en-US" altLang="en-US" dirty="0"/>
              <a:t> contains the addresses of all the service routines</a:t>
            </a:r>
            <a:endParaRPr lang="en-US" altLang="en-US" sz="11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Hardware or software: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Hardware interrupt by one of the devices 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Software interrupt (</a:t>
            </a:r>
            <a:r>
              <a:rPr lang="en-US" altLang="en-US" b="1" dirty="0">
                <a:solidFill>
                  <a:srgbClr val="3366FF"/>
                </a:solidFill>
              </a:rPr>
              <a:t>exception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trap):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Request for operating system service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Software error (e.g., division by zero)</a:t>
            </a:r>
            <a:endParaRPr lang="en-US" altLang="en-US" b="1" dirty="0">
              <a:solidFill>
                <a:srgbClr val="3366FF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Other process problems include infinite loop, processes trying to modify each other or the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3499-0E72-DF45-85DF-8C07F6AA7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76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Dual-mode Operation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Dual-mode </a:t>
            </a:r>
            <a:r>
              <a:rPr lang="en-US" altLang="en-US" dirty="0"/>
              <a:t>operation allows OS to protect itself and other system components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kernel mode 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Mode bit </a:t>
            </a:r>
            <a:r>
              <a:rPr lang="en-US" altLang="en-US" dirty="0"/>
              <a:t>provided by hardware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Provides ability to distinguish when system is running user code or kernel code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3366FF"/>
                </a:solidFill>
              </a:rPr>
              <a:t>privileged</a:t>
            </a:r>
            <a:r>
              <a:rPr lang="en-US" altLang="en-US" dirty="0"/>
              <a:t>, only executable in kernel mode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System call changes mode to kernel, return from call resets it to user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Increasingly CPUs support multi-mode operations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virtual machine manager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) mode for guest </a:t>
            </a:r>
            <a:r>
              <a:rPr lang="en-US" altLang="en-US" b="1" dirty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764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AFA0-D908-9D43-B3DC-5EB32BC6A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52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10073114" cy="310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7043-AAC3-5D49-AAC9-92B51D4D6D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8257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Programming interface to the services provided by the OS</a:t>
            </a:r>
            <a:endParaRPr lang="en-US" altLang="en-US" sz="882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Typically written in a </a:t>
            </a:r>
            <a:r>
              <a:rPr lang="en-US" altLang="en-US" dirty="0">
                <a:solidFill>
                  <a:srgbClr val="FF0000"/>
                </a:solidFill>
              </a:rPr>
              <a:t>high-level language </a:t>
            </a:r>
            <a:r>
              <a:rPr lang="en-US" altLang="en-US" dirty="0"/>
              <a:t>(C or C++)</a:t>
            </a:r>
            <a:endParaRPr lang="en-US" altLang="en-US" sz="882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Mostly accessed by programs via a high-level </a:t>
            </a:r>
            <a:r>
              <a:rPr lang="en-US" altLang="en-US" b="1" dirty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API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rather than direct system call use</a:t>
            </a:r>
            <a:endParaRPr lang="en-US" altLang="en-US" sz="882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Three most common APIs are </a:t>
            </a:r>
            <a:r>
              <a:rPr lang="en-US" altLang="en-US" dirty="0">
                <a:solidFill>
                  <a:srgbClr val="FF0000"/>
                </a:solidFill>
              </a:rPr>
              <a:t>Win32 API </a:t>
            </a:r>
            <a:r>
              <a:rPr lang="en-US" altLang="en-US" dirty="0"/>
              <a:t>for Windows, </a:t>
            </a:r>
            <a:r>
              <a:rPr lang="en-US" altLang="en-US" dirty="0">
                <a:solidFill>
                  <a:srgbClr val="FF0000"/>
                </a:solidFill>
              </a:rPr>
              <a:t>POSIX API </a:t>
            </a:r>
            <a:r>
              <a:rPr lang="en-US" altLang="en-US" dirty="0"/>
              <a:t>for POSIX-based systems (including virtually all versions of UNIX, Linux, and Mac OS X), and </a:t>
            </a:r>
            <a:r>
              <a:rPr lang="en-US" altLang="en-US" dirty="0">
                <a:solidFill>
                  <a:srgbClr val="FF0000"/>
                </a:solidFill>
              </a:rPr>
              <a:t>Java API</a:t>
            </a:r>
            <a:r>
              <a:rPr lang="en-US" altLang="en-US" dirty="0"/>
              <a:t> for the Java virtual machine (JVM)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072A-682F-E541-84CB-20438A5C1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918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Typically, a number associated with each system 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dirty="0"/>
              <a:t>maintains a table indexed according to these numbers</a:t>
            </a:r>
            <a:endParaRPr lang="en-US" altLang="en-US" sz="882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The system call interface invokes the intended system call in OS kernel and returns status of the system call and any return values</a:t>
            </a:r>
            <a:endParaRPr lang="en-US" altLang="en-US" sz="882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The caller need know nothing about how the system call is implemented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8FDCA-A7E7-274F-9EB7-56424C872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94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API – System Call – OS Relationship</a:t>
            </a:r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4" y="976842"/>
            <a:ext cx="9574677" cy="586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8D8A1-017C-1D43-B262-F6B7DFDF3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62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Three general methods used to pass parameters to the OS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Simplest:  pass the parameters in registers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 In some cases, may be more parameters than registers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Parameters stored in a block</a:t>
            </a:r>
            <a:r>
              <a:rPr lang="en-US" altLang="en-US" i="1" dirty="0"/>
              <a:t>, </a:t>
            </a:r>
            <a:r>
              <a:rPr lang="en-US" altLang="en-US" dirty="0"/>
              <a:t>or table, in memory, and address of block passed as a parameter in a register 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This approach taken by Linux and Solaris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Parameters placed, or </a:t>
            </a:r>
            <a:r>
              <a:rPr lang="en-US" altLang="en-US" b="1" dirty="0">
                <a:solidFill>
                  <a:srgbClr val="3366FF"/>
                </a:solidFill>
              </a:rPr>
              <a:t>pushed</a:t>
            </a:r>
            <a:r>
              <a:rPr lang="en-US" altLang="en-US" i="1" dirty="0"/>
              <a:t>, </a:t>
            </a:r>
            <a:r>
              <a:rPr lang="en-US" altLang="en-US" dirty="0"/>
              <a:t>onto the </a:t>
            </a:r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i="1" dirty="0"/>
              <a:t> </a:t>
            </a:r>
            <a:r>
              <a:rPr lang="en-US" altLang="en-US" dirty="0"/>
              <a:t>by the program and </a:t>
            </a:r>
            <a:r>
              <a:rPr lang="en-US" altLang="en-US" b="1" dirty="0">
                <a:solidFill>
                  <a:srgbClr val="3366FF"/>
                </a:solidFill>
              </a:rPr>
              <a:t>popped</a:t>
            </a:r>
            <a:r>
              <a:rPr lang="en-US" altLang="en-US" i="1" dirty="0"/>
              <a:t> </a:t>
            </a:r>
            <a:r>
              <a:rPr lang="en-US" altLang="en-US" dirty="0"/>
              <a:t>off the stack by the operating system</a:t>
            </a:r>
          </a:p>
          <a:p>
            <a:pPr marL="51435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Block and stack methods do not limit the number or length of parameters being passed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A78E-B60F-8A40-B96A-2FCBD92AD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860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program invoking printf()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9" y="1755389"/>
            <a:ext cx="5096671" cy="515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A9FE0-8E28-8A44-B3A4-DA8854666C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502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General-purpose OS is very large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Various ways to structure an 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Simple structure – MS-DOS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More complex – UNIX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Layered – an abstraction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Microkernel – Mach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82F22-B555-324D-A1CD-7599786790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454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Traditional UNIX System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84" y="1802422"/>
            <a:ext cx="7631422" cy="463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1351471" y="1209199"/>
            <a:ext cx="7703169" cy="28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Beyond simple but not fully layered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ACDF-5DF3-7143-8765-F37AE4FC1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002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Demystify a good portion of the </a:t>
            </a:r>
            <a:r>
              <a:rPr lang="en-US" dirty="0">
                <a:solidFill>
                  <a:srgbClr val="FF0000"/>
                </a:solidFill>
              </a:rPr>
              <a:t>magic</a:t>
            </a:r>
            <a:r>
              <a:rPr lang="en-US" dirty="0"/>
              <a:t> about how computers work</a:t>
            </a:r>
          </a:p>
          <a:p>
            <a:pPr marL="0" indent="0"/>
            <a:r>
              <a:rPr lang="en-US" dirty="0"/>
              <a:t>The specific objectives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and compile the Linux kernel to </a:t>
            </a:r>
            <a:r>
              <a:rPr lang="en-US" b="1" dirty="0"/>
              <a:t>add system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multi-process programs free from race conditions and deadlocks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page-replacement algorithms for virtual memory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user-land file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0AE1-8EE4-0B4D-91B4-D6857C59E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176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Microkernel System Structure </a:t>
            </a:r>
            <a:endParaRPr lang="en-US" altLang="en-US" sz="2646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5" y="1450975"/>
            <a:ext cx="8906483" cy="430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0449A-B738-4149-9B1D-0D39B96A4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9121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Info</a:t>
            </a:r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Course website: </a:t>
            </a:r>
            <a:r>
              <a:rPr lang="en-US" altLang="en-US" dirty="0"/>
              <a:t>http://</a:t>
            </a:r>
            <a:r>
              <a:rPr lang="en-US" altLang="en-US" dirty="0" err="1">
                <a:solidFill>
                  <a:schemeClr val="tx1"/>
                </a:solidFill>
              </a:rPr>
              <a:t>www.cs.pitt.edu</a:t>
            </a:r>
            <a:r>
              <a:rPr lang="en-US" altLang="en-US" dirty="0">
                <a:solidFill>
                  <a:schemeClr val="tx1"/>
                </a:solidFill>
              </a:rPr>
              <a:t>/~</a:t>
            </a:r>
            <a:r>
              <a:rPr lang="en-US" altLang="en-US" dirty="0" err="1">
                <a:solidFill>
                  <a:schemeClr val="tx1"/>
                </a:solidFill>
              </a:rPr>
              <a:t>skhattab</a:t>
            </a:r>
            <a:r>
              <a:rPr lang="en-US" altLang="en-US" dirty="0">
                <a:solidFill>
                  <a:schemeClr val="tx1"/>
                </a:solidFill>
              </a:rPr>
              <a:t>/cs1550/</a:t>
            </a: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Instructor: </a:t>
            </a:r>
            <a:r>
              <a:rPr lang="en-US" altLang="en-US" dirty="0"/>
              <a:t>Sherif Khattab  ksm73@pitt.edu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OH: </a:t>
            </a:r>
            <a:r>
              <a:rPr lang="en-US" altLang="en-US" dirty="0" err="1"/>
              <a:t>TuTh</a:t>
            </a:r>
            <a:r>
              <a:rPr lang="en-US" altLang="en-US" dirty="0"/>
              <a:t> 1-5pm (http://khattab.youcanbook.me)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6307 </a:t>
            </a:r>
            <a:r>
              <a:rPr lang="en-US" altLang="en-US" dirty="0" err="1"/>
              <a:t>Sennott</a:t>
            </a:r>
            <a:r>
              <a:rPr lang="en-US" altLang="en-US" dirty="0"/>
              <a:t> Square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Virtual Office: https://pitt.zoom.us/my/khattab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TA: </a:t>
            </a:r>
            <a:r>
              <a:rPr lang="en-US" dirty="0"/>
              <a:t>TBD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recitations this week!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Communication preference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Piazza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Canvas Messages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Email</a:t>
            </a:r>
          </a:p>
          <a:p>
            <a:pPr marL="457200" lvl="1" indent="0"/>
            <a:r>
              <a:rPr lang="en-US" altLang="en-US" b="1" dirty="0"/>
              <a:t>Please expect a response within 72 hours.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F8A-B028-334D-853A-F08B20ED9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5040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Operating System Concepts (9</a:t>
            </a:r>
            <a:r>
              <a:rPr lang="en-US" sz="2400" b="1" baseline="30000" dirty="0">
                <a:solidFill>
                  <a:schemeClr val="tx1"/>
                </a:solidFill>
              </a:rPr>
              <a:t>th</a:t>
            </a:r>
            <a:r>
              <a:rPr lang="en-US" sz="2400" b="1" dirty="0">
                <a:solidFill>
                  <a:schemeClr val="tx1"/>
                </a:solidFill>
              </a:rPr>
              <a:t> Edition) </a:t>
            </a:r>
          </a:p>
          <a:p>
            <a:pPr marL="0" indent="0" algn="ctr"/>
            <a:r>
              <a:rPr lang="en-US" sz="2400" dirty="0" err="1">
                <a:solidFill>
                  <a:schemeClr val="tx1"/>
                </a:solidFill>
              </a:rPr>
              <a:t>Silberschatz</a:t>
            </a:r>
            <a:r>
              <a:rPr lang="en-US" sz="2400" dirty="0">
                <a:solidFill>
                  <a:schemeClr val="tx1"/>
                </a:solidFill>
              </a:rPr>
              <a:t>, Galvin, and Gagne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pic>
        <p:nvPicPr>
          <p:cNvPr id="1026" name="Picture 2" descr="Cove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08" y="1450975"/>
            <a:ext cx="2619478" cy="37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7D9AA-97AC-6345-81F2-273E18C09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40% </a:t>
            </a:r>
            <a:r>
              <a:rPr lang="en-US" altLang="en-US" dirty="0"/>
              <a:t>on 4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System programming using 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Posted on </a:t>
            </a:r>
            <a:r>
              <a:rPr lang="en-US" altLang="en-US" b="1" dirty="0"/>
              <a:t>Canvas </a:t>
            </a:r>
            <a:r>
              <a:rPr lang="en-US" altLang="en-US" dirty="0"/>
              <a:t>and submitted on </a:t>
            </a:r>
            <a:r>
              <a:rPr lang="en-US" altLang="en-US" b="1" dirty="0"/>
              <a:t>Gradescope (auto-graded)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20% </a:t>
            </a:r>
            <a:r>
              <a:rPr lang="en-US" altLang="en-US" dirty="0"/>
              <a:t>on two exams: 12% on higher and 8% </a:t>
            </a:r>
            <a:r>
              <a:rPr lang="en-US" altLang="en-US"/>
              <a:t>on lower</a:t>
            </a:r>
            <a:endParaRPr lang="en-US" alt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18% </a:t>
            </a:r>
            <a:r>
              <a:rPr lang="en-US" altLang="en-US" dirty="0"/>
              <a:t>on weekly homework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14% </a:t>
            </a:r>
            <a:r>
              <a:rPr lang="en-US" altLang="en-US" dirty="0"/>
              <a:t>recitation: 5 labs using MIT’s Xv6 operating system and 4 quizzes on the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8% </a:t>
            </a:r>
            <a:r>
              <a:rPr lang="en-US" dirty="0"/>
              <a:t>in-class Tophat questions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57A3-65EA-FB4B-970B-2C6E89DD2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that acts as an </a:t>
            </a:r>
            <a:r>
              <a:rPr lang="en-US" dirty="0">
                <a:solidFill>
                  <a:srgbClr val="FF0000"/>
                </a:solidFill>
              </a:rPr>
              <a:t>intermediary</a:t>
            </a:r>
            <a:r>
              <a:rPr lang="en-US" dirty="0"/>
              <a:t> between a user of a computer and the computer hardware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900278"/>
            <a:ext cx="6775450" cy="539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8A95F-131D-164A-A8E6-76886C6AD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0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Manages</a:t>
            </a:r>
            <a:r>
              <a:rPr lang="en-US" dirty="0"/>
              <a:t> (controls and arbitrates) resources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Processors, Memory, Input/output devices, Communication devices, Storage, Software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Conflicting</a:t>
            </a:r>
            <a:r>
              <a:rPr lang="en-US" dirty="0"/>
              <a:t> goals: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Performance </a:t>
            </a:r>
            <a:r>
              <a:rPr lang="en-US" i="1" dirty="0"/>
              <a:t>vs.</a:t>
            </a:r>
            <a:r>
              <a:rPr lang="en-US" dirty="0"/>
              <a:t> utilization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Provides </a:t>
            </a:r>
            <a:r>
              <a:rPr lang="en-US" altLang="en-US" dirty="0">
                <a:solidFill>
                  <a:srgbClr val="FF0000"/>
                </a:solidFill>
              </a:rPr>
              <a:t>abstractions</a:t>
            </a:r>
            <a:r>
              <a:rPr lang="en-US" altLang="en-US" dirty="0"/>
              <a:t> to application programs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Ease of use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Virtualization</a:t>
            </a:r>
            <a:endParaRPr lang="ar-S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Protects</a:t>
            </a:r>
            <a:r>
              <a:rPr lang="en-US" dirty="0"/>
              <a:t>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BE3F-B5B9-3749-834C-3A2B647D2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90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View of Operating System Services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596341"/>
            <a:ext cx="997533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CE18-C77F-3945-A25E-0AE31B340F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43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FD81-328B-7343-AE1E-975224EA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OS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6A90-8B57-4046-9DE7-9EAD5840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concepts: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Interrupt-driven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Dual-mode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FC6B-2C67-544A-B17E-BA48F9699E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0010-69F4-2543-B433-3C4DF00A8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3405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1024</Words>
  <Application>Microsoft Office PowerPoint</Application>
  <PresentationFormat>Custom</PresentationFormat>
  <Paragraphs>159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</vt:lpstr>
      <vt:lpstr>Times New Roman</vt:lpstr>
      <vt:lpstr>Verdana</vt:lpstr>
      <vt:lpstr>Office Theme</vt:lpstr>
      <vt:lpstr>Introduction to Operating Systems CS/COE 1550</vt:lpstr>
      <vt:lpstr>Course Goal and Objectives</vt:lpstr>
      <vt:lpstr>Contact Info</vt:lpstr>
      <vt:lpstr>Textbook</vt:lpstr>
      <vt:lpstr>Grading</vt:lpstr>
      <vt:lpstr>What is an Operating System?</vt:lpstr>
      <vt:lpstr>What does an OS do?</vt:lpstr>
      <vt:lpstr>A View of Operating System Services</vt:lpstr>
      <vt:lpstr>How does an OS work?</vt:lpstr>
      <vt:lpstr>Interrupts</vt:lpstr>
      <vt:lpstr>Dual-mode Operation</vt:lpstr>
      <vt:lpstr>Transition from User to Kernel Mode</vt:lpstr>
      <vt:lpstr>System Calls</vt:lpstr>
      <vt:lpstr>System Call Implementation</vt:lpstr>
      <vt:lpstr>API – System Call – OS Relationship</vt:lpstr>
      <vt:lpstr>System Call Parameter Passing</vt:lpstr>
      <vt:lpstr>Standard C Library Example</vt:lpstr>
      <vt:lpstr>Operating System Structure</vt:lpstr>
      <vt:lpstr>Traditional UNIX System Structure</vt:lpstr>
      <vt:lpstr>Microkernel System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139</cp:revision>
  <cp:lastPrinted>2019-05-14T13:26:55Z</cp:lastPrinted>
  <dcterms:modified xsi:type="dcterms:W3CDTF">2020-08-19T16:41:06Z</dcterms:modified>
</cp:coreProperties>
</file>