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8" r:id="rId1"/>
  </p:sldMasterIdLst>
  <p:notesMasterIdLst>
    <p:notesMasterId r:id="rId68"/>
  </p:notesMasterIdLst>
  <p:sldIdLst>
    <p:sldId id="454" r:id="rId2"/>
    <p:sldId id="257" r:id="rId3"/>
    <p:sldId id="258" r:id="rId4"/>
    <p:sldId id="266" r:id="rId5"/>
    <p:sldId id="259" r:id="rId6"/>
    <p:sldId id="260" r:id="rId7"/>
    <p:sldId id="268" r:id="rId8"/>
    <p:sldId id="267" r:id="rId9"/>
    <p:sldId id="269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94" r:id="rId21"/>
    <p:sldId id="280" r:id="rId22"/>
    <p:sldId id="281" r:id="rId23"/>
    <p:sldId id="282" r:id="rId24"/>
    <p:sldId id="287" r:id="rId25"/>
    <p:sldId id="288" r:id="rId26"/>
    <p:sldId id="289" r:id="rId27"/>
    <p:sldId id="290" r:id="rId28"/>
    <p:sldId id="283" r:id="rId29"/>
    <p:sldId id="284" r:id="rId30"/>
    <p:sldId id="285" r:id="rId31"/>
    <p:sldId id="286" r:id="rId32"/>
    <p:sldId id="292" r:id="rId33"/>
    <p:sldId id="293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E9D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4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494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A25E6F28-DFD8-2B4B-964F-728938A01F13}"/>
    <pc:docChg chg="delSld">
      <pc:chgData name="Khattab, Sherif" userId="c83b1e15-36f3-4f46-aceb-05aac24c545e" providerId="ADAL" clId="{A25E6F28-DFD8-2B4B-964F-728938A01F13}" dt="2020-05-14T17:35:48.200" v="1" actId="2696"/>
      <pc:docMkLst>
        <pc:docMk/>
      </pc:docMkLst>
      <pc:sldChg chg="del">
        <pc:chgData name="Khattab, Sherif" userId="c83b1e15-36f3-4f46-aceb-05aac24c545e" providerId="ADAL" clId="{A25E6F28-DFD8-2B4B-964F-728938A01F13}" dt="2020-05-14T17:35:47.586" v="0" actId="2696"/>
        <pc:sldMkLst>
          <pc:docMk/>
          <pc:sldMk cId="4284219112" sldId="262"/>
        </pc:sldMkLst>
      </pc:sldChg>
      <pc:sldChg chg="del">
        <pc:chgData name="Khattab, Sherif" userId="c83b1e15-36f3-4f46-aceb-05aac24c545e" providerId="ADAL" clId="{A25E6F28-DFD8-2B4B-964F-728938A01F13}" dt="2020-05-14T17:35:48.200" v="1" actId="2696"/>
        <pc:sldMkLst>
          <pc:docMk/>
          <pc:sldMk cId="3876947918" sldId="263"/>
        </pc:sldMkLst>
      </pc:sldChg>
    </pc:docChg>
  </pc:docChgLst>
  <pc:docChgLst>
    <pc:chgData name="Khattab, Sherif" userId="c83b1e15-36f3-4f46-aceb-05aac24c545e" providerId="ADAL" clId="{C18393D6-759B-EB4E-BB22-D9AF2DF79A6F}"/>
    <pc:docChg chg="undo custSel addSld delSld modSld modMainMaster">
      <pc:chgData name="Khattab, Sherif" userId="c83b1e15-36f3-4f46-aceb-05aac24c545e" providerId="ADAL" clId="{C18393D6-759B-EB4E-BB22-D9AF2DF79A6F}" dt="2020-05-14T17:46:26.047" v="63" actId="1035"/>
      <pc:docMkLst>
        <pc:docMk/>
      </pc:docMkLst>
      <pc:sldChg chg="del">
        <pc:chgData name="Khattab, Sherif" userId="c83b1e15-36f3-4f46-aceb-05aac24c545e" providerId="ADAL" clId="{C18393D6-759B-EB4E-BB22-D9AF2DF79A6F}" dt="2020-05-14T17:40:59.234" v="3" actId="2696"/>
        <pc:sldMkLst>
          <pc:docMk/>
          <pc:sldMk cId="0" sldId="256"/>
        </pc:sldMkLst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138151904" sldId="257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38151904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38151904" sldId="257"/>
            <ac:spMk id="5" creationId="{9BEF5BF5-9244-6747-87AA-D993F718F2AB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138151904" sldId="257"/>
            <ac:spMk id="6" creationId="{0D41F23D-76C9-B34D-B2E1-E189C0E02BD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38151904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38151904" sldId="257"/>
            <ac:spMk id="1032" creationId="{D4D3F7D6-B8F3-994E-A4EC-03D55CF2D77F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1487760624" sldId="258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487760624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487760624" sldId="258"/>
            <ac:spMk id="5" creationId="{2384A088-3845-824A-A857-00B8ED185F79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1487760624" sldId="258"/>
            <ac:spMk id="6" creationId="{7B10D6CD-79C5-8845-A5B2-955BF95B4AC3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487760624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487760624" sldId="258"/>
            <ac:spMk id="5125" creationId="{86FF3396-776C-334F-987F-EDFCFF67731E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2:25.372" v="17"/>
        <pc:sldMkLst>
          <pc:docMk/>
          <pc:sldMk cId="1242390312" sldId="259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242390312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242390312" sldId="259"/>
            <ac:spMk id="18" creationId="{C185B494-090B-8647-BA51-60B9240BEA5E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1242390312" sldId="259"/>
            <ac:spMk id="19" creationId="{2A0D9A91-E518-AD4B-A166-F55CCE502987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242390312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242390312" sldId="259"/>
            <ac:spMk id="6154" creationId="{E8ADFAFE-65CA-734C-BF52-9815E9CCA331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2:25.372" v="17"/>
        <pc:sldMkLst>
          <pc:docMk/>
          <pc:sldMk cId="1031553280" sldId="260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031553280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031553280" sldId="260"/>
            <ac:spMk id="44" creationId="{1B5F4BB1-47B7-DF4F-AED9-254FB961F6F9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1031553280" sldId="260"/>
            <ac:spMk id="45" creationId="{E2E9C29F-8D77-DC44-80BE-BC99B24A0366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031553280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031553280" sldId="260"/>
            <ac:spMk id="7175" creationId="{7861B8B0-EFE3-DA4F-B1CF-39E9F3C553A2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2:42.170" v="18" actId="1076"/>
        <pc:sldMkLst>
          <pc:docMk/>
          <pc:sldMk cId="287743363" sldId="264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87743363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87743363" sldId="264"/>
            <ac:spMk id="41" creationId="{79D9F811-A50E-744F-A425-68FC46278E06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287743363" sldId="264"/>
            <ac:spMk id="42" creationId="{D599A2FF-980F-3449-88B5-3A85AF28683C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87743363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C18393D6-759B-EB4E-BB22-D9AF2DF79A6F}" dt="2020-05-14T17:42:42.170" v="18" actId="1076"/>
          <ac:spMkLst>
            <pc:docMk/>
            <pc:sldMk cId="287743363" sldId="264"/>
            <ac:spMk id="11272" creationId="{6942583D-224A-774F-A4A5-EE83000F43BF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3:12.529" v="22" actId="14100"/>
        <pc:sldMkLst>
          <pc:docMk/>
          <pc:sldMk cId="2568486901" sldId="265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568486901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568486901" sldId="265"/>
            <ac:spMk id="27" creationId="{21A69D43-BB09-DB46-AE4B-D827C03AC521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2568486901" sldId="265"/>
            <ac:spMk id="28" creationId="{38FB5539-30E4-E245-AAC5-509E40E228B2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568486901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C18393D6-759B-EB4E-BB22-D9AF2DF79A6F}" dt="2020-05-14T17:43:12.529" v="22" actId="14100"/>
          <ac:spMkLst>
            <pc:docMk/>
            <pc:sldMk cId="2568486901" sldId="265"/>
            <ac:spMk id="12295" creationId="{EBEF78FE-0E36-A14D-870F-AF3F310BECA7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4133367400" sldId="266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133367400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133367400" sldId="266"/>
            <ac:spMk id="5" creationId="{7FFF9373-4161-0841-AD72-120D46A62247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4133367400" sldId="266"/>
            <ac:spMk id="6" creationId="{A17C8745-2D0A-3D46-916A-CD7C8E1C4B19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133367400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133367400" sldId="266"/>
            <ac:spMk id="15363" creationId="{6163E8B3-DE1E-C54B-B7B9-F130A3D35F31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2:53.697" v="19" actId="14100"/>
        <pc:sldMkLst>
          <pc:docMk/>
          <pc:sldMk cId="4278954441" sldId="267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278954441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278954441" sldId="267"/>
            <ac:spMk id="6" creationId="{8F078BEB-73AB-B648-8F7D-766412DD391B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4278954441" sldId="267"/>
            <ac:spMk id="7" creationId="{A12ECBC9-DF7D-9645-9815-FB1611C598C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278954441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C18393D6-759B-EB4E-BB22-D9AF2DF79A6F}" dt="2020-05-14T17:42:53.697" v="19" actId="14100"/>
          <ac:spMkLst>
            <pc:docMk/>
            <pc:sldMk cId="4278954441" sldId="267"/>
            <ac:spMk id="20483" creationId="{3AC6EFFC-1847-6941-8D99-8ECA2D1F9FFD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4294081844" sldId="268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294081844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294081844" sldId="268"/>
            <ac:spMk id="5" creationId="{4B61AC4C-68AC-A940-9366-0965AFFA2C1B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4294081844" sldId="268"/>
            <ac:spMk id="6" creationId="{40399796-5CD8-8544-96D8-BBC8A300F213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294081844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294081844" sldId="268"/>
            <ac:spMk id="21507" creationId="{55E408D6-3705-BD46-A062-19FC68B8E55C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3:03.646" v="21" actId="14100"/>
        <pc:sldMkLst>
          <pc:docMk/>
          <pc:sldMk cId="2261019938" sldId="269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261019938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261019938" sldId="269"/>
            <ac:spMk id="20" creationId="{3E9C30A3-0AB2-4A42-A1CB-674BA42B78CB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2261019938" sldId="269"/>
            <ac:spMk id="21" creationId="{A6A589AC-8FB3-7C4D-9D82-6892157336BD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261019938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C18393D6-759B-EB4E-BB22-D9AF2DF79A6F}" dt="2020-05-14T17:43:03.646" v="21" actId="14100"/>
          <ac:spMkLst>
            <pc:docMk/>
            <pc:sldMk cId="2261019938" sldId="269"/>
            <ac:spMk id="23555" creationId="{5F47E982-A6AB-324A-B90F-B0510EA2AB3E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2:25.372" v="17"/>
        <pc:sldMkLst>
          <pc:docMk/>
          <pc:sldMk cId="1958691070" sldId="270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958691070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958691070" sldId="270"/>
            <ac:spMk id="63" creationId="{80FA2621-289A-A544-9A42-DF2A9CCDE496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1958691070" sldId="270"/>
            <ac:spMk id="64" creationId="{C56B6D29-7AF8-5B4D-939B-FEFDEF896D28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958691070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958691070" sldId="270"/>
            <ac:spMk id="27651" creationId="{9D0B272E-5791-5144-910B-531252A33F28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2:25.372" v="17"/>
        <pc:sldMkLst>
          <pc:docMk/>
          <pc:sldMk cId="3443848254" sldId="271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443848254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443848254" sldId="271"/>
            <ac:spMk id="77" creationId="{D0C444D8-52AA-6D4F-AABB-849661C0117E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3443848254" sldId="271"/>
            <ac:spMk id="78" creationId="{7801A694-1C97-AF48-8637-63406D303FEB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443848254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443848254" sldId="271"/>
            <ac:spMk id="29699" creationId="{30F6758B-2E55-7E40-88D4-79B27149E2DB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2:25.372" v="17"/>
        <pc:sldMkLst>
          <pc:docMk/>
          <pc:sldMk cId="1010460699" sldId="272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010460699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010460699" sldId="272"/>
            <ac:spMk id="56" creationId="{36386DB8-98CD-AB4F-8312-FB790B5E81F9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1010460699" sldId="272"/>
            <ac:spMk id="57" creationId="{4D70323B-94A0-6B47-8542-346A99310515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010460699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010460699" sldId="272"/>
            <ac:spMk id="30726" creationId="{14C46CE5-7912-514F-94BB-C47EE7B3D18E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2:25.372" v="17"/>
        <pc:sldMkLst>
          <pc:docMk/>
          <pc:sldMk cId="626607239" sldId="273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626607239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626607239" sldId="273"/>
            <ac:spMk id="29" creationId="{A8029013-BECC-1841-824C-01D701B79AD4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626607239" sldId="273"/>
            <ac:spMk id="30" creationId="{F15B943C-7730-5F42-8D97-423DD687414C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626607239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626607239" sldId="273"/>
            <ac:spMk id="31747" creationId="{E5640B7F-C7C8-A149-B82B-BD4586D7A05F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3505197606" sldId="274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505197606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505197606" sldId="274"/>
            <ac:spMk id="5" creationId="{41E43D5D-90E6-1441-89F7-EC01560FB261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3505197606" sldId="274"/>
            <ac:spMk id="6" creationId="{7CA00C88-9FCB-534B-8A5C-57AF99215C70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505197606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505197606" sldId="274"/>
            <ac:spMk id="32771" creationId="{933F21ED-F9EB-7944-89F7-0AB550545CE2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80604945" sldId="275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80604945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80604945" sldId="275"/>
            <ac:spMk id="5" creationId="{5F48741D-0633-064C-8A82-1E69646496D6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80604945" sldId="275"/>
            <ac:spMk id="6" creationId="{9295A79F-A41F-3B49-892B-F8BB42C2619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80604945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80604945" sldId="275"/>
            <ac:spMk id="33795" creationId="{010CE387-5024-164F-A929-D5E4FF749466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3:26.672" v="23" actId="14100"/>
        <pc:sldMkLst>
          <pc:docMk/>
          <pc:sldMk cId="60235532" sldId="276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60235532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60235532" sldId="276"/>
            <ac:spMk id="25" creationId="{6E34D3E4-9386-CF49-8C1D-1B4AC2FEF334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60235532" sldId="276"/>
            <ac:spMk id="26" creationId="{F92EDDCA-2F05-1240-9ACB-09EAB3ADC510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60235532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C18393D6-759B-EB4E-BB22-D9AF2DF79A6F}" dt="2020-05-14T17:43:26.672" v="23" actId="14100"/>
          <ac:spMkLst>
            <pc:docMk/>
            <pc:sldMk cId="60235532" sldId="276"/>
            <ac:spMk id="34819" creationId="{70D9E4BD-C385-A748-9E77-18A3D898E3CD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3:32.218" v="24" actId="14100"/>
        <pc:sldMkLst>
          <pc:docMk/>
          <pc:sldMk cId="3053316150" sldId="277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053316150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053316150" sldId="277"/>
            <ac:spMk id="62" creationId="{57FB894D-9D27-A247-B1A6-4AE51486837F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3053316150" sldId="277"/>
            <ac:spMk id="63" creationId="{BB9EDCBB-AA6C-2B40-B4D0-3F78491B2180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053316150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C18393D6-759B-EB4E-BB22-D9AF2DF79A6F}" dt="2020-05-14T17:43:32.218" v="24" actId="14100"/>
          <ac:spMkLst>
            <pc:docMk/>
            <pc:sldMk cId="3053316150" sldId="277"/>
            <ac:spMk id="36867" creationId="{613463CE-198E-A14F-8EA8-AE74CF179278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3:57.572" v="27" actId="1076"/>
        <pc:sldMkLst>
          <pc:docMk/>
          <pc:sldMk cId="3911908561" sldId="280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911908561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911908561" sldId="280"/>
            <ac:spMk id="18" creationId="{9E02BFEC-8318-6045-BA66-CDA1A643A617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3911908561" sldId="280"/>
            <ac:spMk id="19" creationId="{3830E582-D738-534C-87EB-8A81CEA30688}"/>
          </ac:spMkLst>
        </pc:spChg>
        <pc:spChg chg="mod">
          <ac:chgData name="Khattab, Sherif" userId="c83b1e15-36f3-4f46-aceb-05aac24c545e" providerId="ADAL" clId="{C18393D6-759B-EB4E-BB22-D9AF2DF79A6F}" dt="2020-05-14T17:43:57.572" v="27" actId="1076"/>
          <ac:spMkLst>
            <pc:docMk/>
            <pc:sldMk cId="3911908561" sldId="280"/>
            <ac:spMk id="40964" creationId="{EDD000EB-B710-F844-BB91-C7DBB98DAE96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911908561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C18393D6-759B-EB4E-BB22-D9AF2DF79A6F}" dt="2020-05-14T17:43:53.637" v="26" actId="14100"/>
          <ac:spMkLst>
            <pc:docMk/>
            <pc:sldMk cId="3911908561" sldId="280"/>
            <ac:spMk id="40978" creationId="{BAD9C935-A57B-D04C-A415-82291C7422F8}"/>
          </ac:spMkLst>
        </pc:spChg>
      </pc:sldChg>
      <pc:sldChg chg="addSp delSp modSp mod modClrScheme chgLayout">
        <pc:chgData name="Khattab, Sherif" userId="c83b1e15-36f3-4f46-aceb-05aac24c545e" providerId="ADAL" clId="{C18393D6-759B-EB4E-BB22-D9AF2DF79A6F}" dt="2020-05-14T17:42:25.372" v="17"/>
        <pc:sldMkLst>
          <pc:docMk/>
          <pc:sldMk cId="2985412663" sldId="281"/>
        </pc:sldMkLst>
        <pc:spChg chg="add 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985412663" sldId="281"/>
            <ac:spMk id="2" creationId="{0ADE8DB4-8FE8-7C47-AC40-5EEB4FC49198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985412663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985412663" sldId="281"/>
            <ac:spMk id="56" creationId="{A53F2323-5A40-9C4E-89A9-739B444D0045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2985412663" sldId="281"/>
            <ac:spMk id="57" creationId="{9E0E5AA7-981C-8540-A229-360DBB06CA35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985412663" sldId="281"/>
            <ac:spMk id="42039" creationId="{F4875458-D921-3C42-9C38-64DE6C0A73ED}"/>
          </ac:spMkLst>
        </pc:spChg>
      </pc:sldChg>
      <pc:sldChg chg="addSp delSp modSp mod modClrScheme chgLayout">
        <pc:chgData name="Khattab, Sherif" userId="c83b1e15-36f3-4f46-aceb-05aac24c545e" providerId="ADAL" clId="{C18393D6-759B-EB4E-BB22-D9AF2DF79A6F}" dt="2020-05-14T17:42:25.372" v="17"/>
        <pc:sldMkLst>
          <pc:docMk/>
          <pc:sldMk cId="4182111059" sldId="282"/>
        </pc:sldMkLst>
        <pc:spChg chg="add 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182111059" sldId="282"/>
            <ac:spMk id="2" creationId="{95DE6A2E-C353-8B4E-A371-5E5C2799AE8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182111059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182111059" sldId="282"/>
            <ac:spMk id="49" creationId="{5E710828-6999-F442-94D5-545CD360B61A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4182111059" sldId="282"/>
            <ac:spMk id="50" creationId="{D75E6EB3-203D-504D-9094-9A50D8B74E4A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182111059" sldId="282"/>
            <ac:spMk id="43056" creationId="{B4563DD8-5DB2-D64B-8315-E3C997EA0271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3959945421" sldId="283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959945421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959945421" sldId="283"/>
            <ac:spMk id="5" creationId="{62A604FC-65E3-F545-B6F0-1D8C0FD3C346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3959945421" sldId="283"/>
            <ac:spMk id="6" creationId="{082EBBB9-A500-4D47-888C-0DA7AA6D611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959945421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959945421" sldId="283"/>
            <ac:spMk id="44037" creationId="{859CA027-4DFA-DC4D-846A-1B2A51C664CD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4:16.971" v="29" actId="14100"/>
        <pc:sldMkLst>
          <pc:docMk/>
          <pc:sldMk cId="2039575159" sldId="284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039575159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039575159" sldId="284"/>
            <ac:spMk id="24" creationId="{A222AFBE-40DE-A441-9C04-27D00C13B5C6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2039575159" sldId="284"/>
            <ac:spMk id="25" creationId="{3137603F-D475-D042-909A-67F0F513067E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039575159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C18393D6-759B-EB4E-BB22-D9AF2DF79A6F}" dt="2020-05-14T17:44:16.971" v="29" actId="14100"/>
          <ac:spMkLst>
            <pc:docMk/>
            <pc:sldMk cId="2039575159" sldId="284"/>
            <ac:spMk id="45080" creationId="{680B4546-F2AE-7A4B-9489-77A04A5EE300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1361084733" sldId="285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361084733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361084733" sldId="285"/>
            <ac:spMk id="5" creationId="{E3C024A9-F851-A648-B82B-4E015FC2F89C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1361084733" sldId="285"/>
            <ac:spMk id="6" creationId="{802A2647-436E-3847-A6B4-FCF08F9D154D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361084733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361084733" sldId="285"/>
            <ac:spMk id="46085" creationId="{E136B452-F50D-C64E-AC4B-55BDAA260F73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3132771335" sldId="286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132771335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132771335" sldId="286"/>
            <ac:spMk id="5" creationId="{569F3FA2-D603-344C-8702-87CFEAB81A7C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3132771335" sldId="286"/>
            <ac:spMk id="6" creationId="{7B616B4F-6584-B048-9C88-4D4DAD9759D6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132771335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132771335" sldId="286"/>
            <ac:spMk id="47109" creationId="{FB210B6F-E62B-E643-91CC-C8E449D48984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4:06.972" v="28" actId="14100"/>
        <pc:sldMkLst>
          <pc:docMk/>
          <pc:sldMk cId="2464942681" sldId="287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464942681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464942681" sldId="287"/>
            <ac:spMk id="72" creationId="{C26038B4-F6C8-B548-AE10-9AC88FE0C5F4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2464942681" sldId="287"/>
            <ac:spMk id="73" creationId="{4593D192-1C57-C045-B723-8CA3F16CE00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464942681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C18393D6-759B-EB4E-BB22-D9AF2DF79A6F}" dt="2020-05-14T17:44:06.972" v="28" actId="14100"/>
          <ac:spMkLst>
            <pc:docMk/>
            <pc:sldMk cId="2464942681" sldId="287"/>
            <ac:spMk id="49224" creationId="{CF02A81A-251A-9845-8098-78F4F58F3C5A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1385710613" sldId="288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385710613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385710613" sldId="288"/>
            <ac:spMk id="5" creationId="{82841C8E-EF71-3342-8263-0011A85775A5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1385710613" sldId="288"/>
            <ac:spMk id="6" creationId="{245D4BF8-F455-824C-AAE3-159F17DCBBB6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385710613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385710613" sldId="288"/>
            <ac:spMk id="50179" creationId="{D631BDEF-CA93-954B-B2AD-C75918D616D9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2:25.372" v="17"/>
        <pc:sldMkLst>
          <pc:docMk/>
          <pc:sldMk cId="518761827" sldId="289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518761827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518761827" sldId="289"/>
            <ac:spMk id="14" creationId="{3847CA77-E2D5-DE4D-B157-7E4B104DF85E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518761827" sldId="289"/>
            <ac:spMk id="15" creationId="{AD88A029-E95B-604F-A93A-ACB18D6490E2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518761827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518761827" sldId="289"/>
            <ac:spMk id="51215" creationId="{8F62DC9E-4348-5945-B8AF-BEC3D59DDC1D}"/>
          </ac:spMkLst>
        </pc:spChg>
      </pc:sldChg>
      <pc:sldChg chg="addSp delSp modSp mod modClrScheme chgLayout">
        <pc:chgData name="Khattab, Sherif" userId="c83b1e15-36f3-4f46-aceb-05aac24c545e" providerId="ADAL" clId="{C18393D6-759B-EB4E-BB22-D9AF2DF79A6F}" dt="2020-05-14T17:42:25.372" v="17"/>
        <pc:sldMkLst>
          <pc:docMk/>
          <pc:sldMk cId="1966355376" sldId="290"/>
        </pc:sldMkLst>
        <pc:spChg chg="add 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966355376" sldId="290"/>
            <ac:spMk id="2" creationId="{9D1AEDFE-1E83-4744-BAC0-CDC6F10DE256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966355376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966355376" sldId="290"/>
            <ac:spMk id="54" creationId="{9EBE2200-50E9-FE44-B92C-9F63C605E803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1966355376" sldId="290"/>
            <ac:spMk id="55" creationId="{1D9EFC32-8B71-E844-BAE3-CB8A4C213940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966355376" sldId="290"/>
            <ac:spMk id="52232" creationId="{632FEAE1-AB80-CA43-8496-99E0413E0845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1349149861" sldId="292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349149861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349149861" sldId="292"/>
            <ac:spMk id="5" creationId="{D5FBD289-DBE9-4641-8C27-D21A5EE8A631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1349149861" sldId="292"/>
            <ac:spMk id="6" creationId="{C746D959-6FC0-6640-9D35-353F47F6CA8C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349149861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349149861" sldId="292"/>
            <ac:spMk id="54277" creationId="{6BA541B7-55A3-F84D-8725-48D8A5D033F6}"/>
          </ac:spMkLst>
        </pc:spChg>
      </pc:sldChg>
      <pc:sldChg chg="addSp delSp modSp mod modClrScheme chgLayout">
        <pc:chgData name="Khattab, Sherif" userId="c83b1e15-36f3-4f46-aceb-05aac24c545e" providerId="ADAL" clId="{C18393D6-759B-EB4E-BB22-D9AF2DF79A6F}" dt="2020-05-14T17:42:25.372" v="17"/>
        <pc:sldMkLst>
          <pc:docMk/>
          <pc:sldMk cId="3804276209" sldId="293"/>
        </pc:sldMkLst>
        <pc:spChg chg="add 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804276209" sldId="293"/>
            <ac:spMk id="2" creationId="{FE5442DA-9015-F14F-A706-BD78569B3D01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804276209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804276209" sldId="293"/>
            <ac:spMk id="52" creationId="{6390229D-8363-5241-97CB-7A4F53107ACC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3804276209" sldId="293"/>
            <ac:spMk id="53" creationId="{4E9F786E-8EBE-6C44-B3F8-4713987B9855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804276209" sldId="293"/>
            <ac:spMk id="55302" creationId="{9A98075C-C04F-D646-B051-5A86408425D9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2:25.372" v="17"/>
        <pc:sldMkLst>
          <pc:docMk/>
          <pc:sldMk cId="202079835" sldId="294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0207983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02079835" sldId="294"/>
            <ac:spMk id="16" creationId="{87D4C29E-4AD8-EC4F-AA7C-4709110FD3AC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202079835" sldId="294"/>
            <ac:spMk id="17" creationId="{6B82865A-E7F2-0145-B525-09E6AF27CA4C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0207983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02079835" sldId="294"/>
            <ac:spMk id="57347" creationId="{96A41932-A504-E242-A393-7977BB16E268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1786520961" sldId="296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786520961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786520961" sldId="296"/>
            <ac:spMk id="5" creationId="{33CD24D7-B73A-8E4A-8785-EEB35F9105D6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1786520961" sldId="296"/>
            <ac:spMk id="6" creationId="{4A8A94F0-383E-4A47-A64D-60B63945E6AA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786520961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786520961" sldId="296"/>
            <ac:spMk id="59395" creationId="{23591D88-79F7-9541-85D0-6E1923327BB5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1977087616" sldId="297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977087616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977087616" sldId="297"/>
            <ac:spMk id="5" creationId="{1BC04F91-41FA-4D41-AFA3-F17AF2E52593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1977087616" sldId="297"/>
            <ac:spMk id="6" creationId="{94A4B817-5594-E348-8E80-78F944F9A504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977087616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977087616" sldId="297"/>
            <ac:spMk id="60419" creationId="{70BA9A28-79C4-B842-A17D-1B04CBB8D303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4:27.554" v="30" actId="27636"/>
        <pc:sldMkLst>
          <pc:docMk/>
          <pc:sldMk cId="3568008267" sldId="298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568008267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568008267" sldId="298"/>
            <ac:spMk id="5" creationId="{7B68F01D-F71D-B947-9B17-3C4D442B3198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3568008267" sldId="298"/>
            <ac:spMk id="6" creationId="{3C4831C8-93CB-4349-8554-6574782B18DA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568008267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C18393D6-759B-EB4E-BB22-D9AF2DF79A6F}" dt="2020-05-14T17:44:27.554" v="30" actId="27636"/>
          <ac:spMkLst>
            <pc:docMk/>
            <pc:sldMk cId="3568008267" sldId="298"/>
            <ac:spMk id="61443" creationId="{5AF4C3BF-CA58-F946-944A-B77E93D83484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2441487988" sldId="299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441487988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441487988" sldId="299"/>
            <ac:spMk id="5" creationId="{7859BAD0-46D9-1B46-87C1-4F78898B9BF8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2441487988" sldId="299"/>
            <ac:spMk id="6" creationId="{46EE6340-67E1-294C-83C2-836FD95205ED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441487988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441487988" sldId="299"/>
            <ac:spMk id="62467" creationId="{A67BE0AD-391A-2647-AC33-68B46627EEC3}"/>
          </ac:spMkLst>
        </pc:spChg>
      </pc:sldChg>
      <pc:sldChg chg="delSp modSp mod modTransition chgLayout">
        <pc:chgData name="Khattab, Sherif" userId="c83b1e15-36f3-4f46-aceb-05aac24c545e" providerId="ADAL" clId="{C18393D6-759B-EB4E-BB22-D9AF2DF79A6F}" dt="2020-05-14T17:42:25.372" v="17"/>
        <pc:sldMkLst>
          <pc:docMk/>
          <pc:sldMk cId="1049025195" sldId="300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049025195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049025195" sldId="300"/>
            <ac:spMk id="24" creationId="{FB02C6B2-C0CE-C94C-BFC1-03608A708BE0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1049025195" sldId="300"/>
            <ac:spMk id="25" creationId="{F6ECE5C4-5339-1C4E-A93D-A78AA306A7D6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049025195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049025195" sldId="300"/>
            <ac:spMk id="63491" creationId="{9F9D7E68-5785-B54D-8B78-AD97AB85F301}"/>
          </ac:spMkLst>
        </pc:spChg>
      </pc:sldChg>
      <pc:sldChg chg="delSp modSp mod modTransition chgLayout">
        <pc:chgData name="Khattab, Sherif" userId="c83b1e15-36f3-4f46-aceb-05aac24c545e" providerId="ADAL" clId="{C18393D6-759B-EB4E-BB22-D9AF2DF79A6F}" dt="2020-05-14T17:44:34.201" v="31" actId="14100"/>
        <pc:sldMkLst>
          <pc:docMk/>
          <pc:sldMk cId="1507074488" sldId="301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507074488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507074488" sldId="301"/>
            <ac:spMk id="25" creationId="{B998CABE-41D9-634C-8409-C508A8ED69C9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1507074488" sldId="301"/>
            <ac:spMk id="26" creationId="{0F533FF1-048C-7243-9DCA-9BF1174A8117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507074488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C18393D6-759B-EB4E-BB22-D9AF2DF79A6F}" dt="2020-05-14T17:44:34.201" v="31" actId="14100"/>
          <ac:spMkLst>
            <pc:docMk/>
            <pc:sldMk cId="1507074488" sldId="301"/>
            <ac:spMk id="64515" creationId="{8B281096-3FF6-BA4A-B6AD-D2C747648A6E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4:39.012" v="32" actId="27636"/>
        <pc:sldMkLst>
          <pc:docMk/>
          <pc:sldMk cId="2078830480" sldId="302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078830480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078830480" sldId="302"/>
            <ac:spMk id="5" creationId="{181DA452-B6E5-384A-8270-6D22C22C971B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2078830480" sldId="302"/>
            <ac:spMk id="6" creationId="{AE3D6172-B8BC-054E-8ECC-DCEA9165D617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078830480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C18393D6-759B-EB4E-BB22-D9AF2DF79A6F}" dt="2020-05-14T17:44:39.012" v="32" actId="27636"/>
          <ac:spMkLst>
            <pc:docMk/>
            <pc:sldMk cId="2078830480" sldId="302"/>
            <ac:spMk id="65539" creationId="{1743E249-B634-F84F-8890-BC07F8AC8CD0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2151134057" sldId="303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151134057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151134057" sldId="303"/>
            <ac:spMk id="5" creationId="{5B8365AF-67AB-2F4C-9202-A343610B29E1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2151134057" sldId="303"/>
            <ac:spMk id="6" creationId="{75501E5A-D1CB-4044-90EC-3CE18DFF9401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151134057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151134057" sldId="303"/>
            <ac:spMk id="66563" creationId="{DCA6B586-27BD-9340-845C-D7720A3F92DA}"/>
          </ac:spMkLst>
        </pc:spChg>
      </pc:sldChg>
      <pc:sldChg chg="delSp modSp mod modTransition chgLayout">
        <pc:chgData name="Khattab, Sherif" userId="c83b1e15-36f3-4f46-aceb-05aac24c545e" providerId="ADAL" clId="{C18393D6-759B-EB4E-BB22-D9AF2DF79A6F}" dt="2020-05-14T17:42:25.372" v="17"/>
        <pc:sldMkLst>
          <pc:docMk/>
          <pc:sldMk cId="4085836802" sldId="304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085836802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085836802" sldId="304"/>
            <ac:spMk id="56" creationId="{9B05387C-06AC-824A-907F-B54D48774C9B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4085836802" sldId="304"/>
            <ac:spMk id="57" creationId="{C56C8AC5-650A-154A-9DCE-C907CCF36773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085836802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085836802" sldId="304"/>
            <ac:spMk id="67587" creationId="{BD136614-4568-8442-B28F-001336038006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2393122293" sldId="305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393122293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393122293" sldId="305"/>
            <ac:spMk id="5" creationId="{49510CEA-B4CC-7446-A104-8C3218D4D74E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2393122293" sldId="305"/>
            <ac:spMk id="6" creationId="{B07FC761-D23E-2147-85E2-C94AA118292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393122293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393122293" sldId="305"/>
            <ac:spMk id="68611" creationId="{B733C6B2-F4AA-8A40-9EB2-C636662E40D8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4:56.103" v="35" actId="1076"/>
        <pc:sldMkLst>
          <pc:docMk/>
          <pc:sldMk cId="4087466351" sldId="306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087466351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087466351" sldId="306"/>
            <ac:spMk id="8" creationId="{98146C4D-B898-AA4F-959B-64D625A995FA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4087466351" sldId="306"/>
            <ac:spMk id="9" creationId="{5256049B-D719-3548-AAE5-935B8E8DC0E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087466351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C18393D6-759B-EB4E-BB22-D9AF2DF79A6F}" dt="2020-05-14T17:44:56.103" v="35" actId="1076"/>
          <ac:spMkLst>
            <pc:docMk/>
            <pc:sldMk cId="4087466351" sldId="306"/>
            <ac:spMk id="69635" creationId="{1EA3765E-DA51-9E4A-B6A8-17C825B47DE2}"/>
          </ac:spMkLst>
        </pc:spChg>
        <pc:picChg chg="mod">
          <ac:chgData name="Khattab, Sherif" userId="c83b1e15-36f3-4f46-aceb-05aac24c545e" providerId="ADAL" clId="{C18393D6-759B-EB4E-BB22-D9AF2DF79A6F}" dt="2020-05-14T17:44:50.466" v="34" actId="1076"/>
          <ac:picMkLst>
            <pc:docMk/>
            <pc:sldMk cId="4087466351" sldId="306"/>
            <ac:picMk id="69636" creationId="{233737B5-992B-094B-A3F5-E89D3E76D1E2}"/>
          </ac:picMkLst>
        </pc:picChg>
      </pc:sldChg>
      <pc:sldChg chg="addSp delSp modSp mod modClrScheme chgLayout">
        <pc:chgData name="Khattab, Sherif" userId="c83b1e15-36f3-4f46-aceb-05aac24c545e" providerId="ADAL" clId="{C18393D6-759B-EB4E-BB22-D9AF2DF79A6F}" dt="2020-05-14T17:45:04.858" v="37" actId="27636"/>
        <pc:sldMkLst>
          <pc:docMk/>
          <pc:sldMk cId="445980607" sldId="307"/>
        </pc:sldMkLst>
        <pc:spChg chg="add del mod ord">
          <ac:chgData name="Khattab, Sherif" userId="c83b1e15-36f3-4f46-aceb-05aac24c545e" providerId="ADAL" clId="{C18393D6-759B-EB4E-BB22-D9AF2DF79A6F}" dt="2020-05-14T17:45:00.611" v="36" actId="478"/>
          <ac:spMkLst>
            <pc:docMk/>
            <pc:sldMk cId="445980607" sldId="307"/>
            <ac:spMk id="2" creationId="{71D1DA68-4272-BA40-A09F-9C2F5204CCF9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45980607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45980607" sldId="307"/>
            <ac:spMk id="5" creationId="{7EB6E2E2-B699-B943-A3EF-83569EFBEBBC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445980607" sldId="307"/>
            <ac:spMk id="6" creationId="{75193DE0-E682-554A-972A-0A2E01D5C558}"/>
          </ac:spMkLst>
        </pc:spChg>
        <pc:spChg chg="mod ord">
          <ac:chgData name="Khattab, Sherif" userId="c83b1e15-36f3-4f46-aceb-05aac24c545e" providerId="ADAL" clId="{C18393D6-759B-EB4E-BB22-D9AF2DF79A6F}" dt="2020-05-14T17:45:04.858" v="37" actId="27636"/>
          <ac:spMkLst>
            <pc:docMk/>
            <pc:sldMk cId="445980607" sldId="307"/>
            <ac:spMk id="70658" creationId="{51232B28-397F-FD45-89DD-5AE99EC4BEEB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5:25.480" v="40" actId="14100"/>
        <pc:sldMkLst>
          <pc:docMk/>
          <pc:sldMk cId="2219484641" sldId="309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219484641" sldId="309"/>
            <ac:spMk id="40" creationId="{65A8C40D-895A-074E-90E0-40E1B9A9A8AB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219484641" sldId="309"/>
            <ac:spMk id="41" creationId="{0C22EB8E-33A7-C844-A9A4-FCFCFA60CC93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2219484641" sldId="309"/>
            <ac:spMk id="42" creationId="{AB2DA49D-9446-DF40-BB8C-A8A049169DA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219484641" sldId="309"/>
            <ac:spMk id="72706" creationId="{2E52E3B6-75A8-F94A-9525-6169694BF385}"/>
          </ac:spMkLst>
        </pc:spChg>
        <pc:spChg chg="mod ord">
          <ac:chgData name="Khattab, Sherif" userId="c83b1e15-36f3-4f46-aceb-05aac24c545e" providerId="ADAL" clId="{C18393D6-759B-EB4E-BB22-D9AF2DF79A6F}" dt="2020-05-14T17:45:25.480" v="40" actId="14100"/>
          <ac:spMkLst>
            <pc:docMk/>
            <pc:sldMk cId="2219484641" sldId="309"/>
            <ac:spMk id="72707" creationId="{968A3BAE-AD7F-8A47-AB5B-16A2B0696096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5:34.089" v="41" actId="1076"/>
        <pc:sldMkLst>
          <pc:docMk/>
          <pc:sldMk cId="3594502056" sldId="310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594502056" sldId="310"/>
            <ac:spMk id="5" creationId="{1586CEE3-AB2A-0140-9192-87F6CB2F6A97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594502056" sldId="310"/>
            <ac:spMk id="6" creationId="{B0A2DC08-3799-C649-A264-B3F88793EAEF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3594502056" sldId="310"/>
            <ac:spMk id="7" creationId="{34F0E762-A920-0641-A56B-2AF710E916A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594502056" sldId="310"/>
            <ac:spMk id="73730" creationId="{24D1C954-8CF6-164D-B91F-FD44DB3B043D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594502056" sldId="310"/>
            <ac:spMk id="73731" creationId="{E1F77536-768A-D541-B223-F1B8B0118478}"/>
          </ac:spMkLst>
        </pc:spChg>
        <pc:picChg chg="mod ord">
          <ac:chgData name="Khattab, Sherif" userId="c83b1e15-36f3-4f46-aceb-05aac24c545e" providerId="ADAL" clId="{C18393D6-759B-EB4E-BB22-D9AF2DF79A6F}" dt="2020-05-14T17:45:34.089" v="41" actId="1076"/>
          <ac:picMkLst>
            <pc:docMk/>
            <pc:sldMk cId="3594502056" sldId="310"/>
            <ac:picMk id="73732" creationId="{1411B504-AD3A-6B43-9065-7E42F7EBF5CE}"/>
          </ac:picMkLst>
        </pc:pic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2154839364" sldId="311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154839364" sldId="311"/>
            <ac:spMk id="4" creationId="{DF434167-E313-D640-A9ED-5250ADBF07A2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154839364" sldId="311"/>
            <ac:spMk id="5" creationId="{AB9A56A4-E16F-554A-AC58-505BC78DBF0F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2154839364" sldId="311"/>
            <ac:spMk id="6" creationId="{EF9BA467-844A-F64D-A63E-6A8344FAC956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154839364" sldId="311"/>
            <ac:spMk id="74754" creationId="{DE40E021-0D60-BD4B-A545-47D2D8A569AB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154839364" sldId="311"/>
            <ac:spMk id="74755" creationId="{2CDA8BE2-46BD-D64C-B474-F675815ED0F5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957401858" sldId="312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957401858" sldId="312"/>
            <ac:spMk id="4" creationId="{9E7AC3E3-3D47-D147-AC9F-04363EDA73AE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957401858" sldId="312"/>
            <ac:spMk id="5" creationId="{A67B9E32-B93C-3F41-8CC9-69887C7D67AD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957401858" sldId="312"/>
            <ac:spMk id="6" creationId="{B30A55EB-DD52-9E4E-A9FD-C6B022A2F422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957401858" sldId="312"/>
            <ac:spMk id="75778" creationId="{23E70C10-46A0-7A47-905A-E651240AE8DE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957401858" sldId="312"/>
            <ac:spMk id="75779" creationId="{DFDF70C1-6CC7-1346-9D78-5832F5B107D7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5:41.238" v="42" actId="14100"/>
        <pc:sldMkLst>
          <pc:docMk/>
          <pc:sldMk cId="184422094" sldId="313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84422094" sldId="313"/>
            <ac:spMk id="50" creationId="{5C44D7D7-2C9E-E247-8777-764EE49B0696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84422094" sldId="313"/>
            <ac:spMk id="51" creationId="{B2415A4A-12FD-2E44-9996-0B22606EC477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184422094" sldId="313"/>
            <ac:spMk id="52" creationId="{120AD035-29A4-3E42-9136-B9C84B9B034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84422094" sldId="313"/>
            <ac:spMk id="76802" creationId="{28828D3D-D39C-3A4E-8297-9618A19ED5B8}"/>
          </ac:spMkLst>
        </pc:spChg>
        <pc:spChg chg="mod ord">
          <ac:chgData name="Khattab, Sherif" userId="c83b1e15-36f3-4f46-aceb-05aac24c545e" providerId="ADAL" clId="{C18393D6-759B-EB4E-BB22-D9AF2DF79A6F}" dt="2020-05-14T17:45:41.238" v="42" actId="14100"/>
          <ac:spMkLst>
            <pc:docMk/>
            <pc:sldMk cId="184422094" sldId="313"/>
            <ac:spMk id="76803" creationId="{D21EC04A-A1EC-1F43-87FB-59CF962A50A9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3100091038" sldId="314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100091038" sldId="314"/>
            <ac:spMk id="4" creationId="{C72F736F-460D-CF45-BCE3-185B262E7599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100091038" sldId="314"/>
            <ac:spMk id="5" creationId="{899A5373-7C5A-274F-974A-714C5BAF2489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3100091038" sldId="314"/>
            <ac:spMk id="6" creationId="{DD7F9306-D613-BB43-97FF-29D87D28D4DB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100091038" sldId="314"/>
            <ac:spMk id="77826" creationId="{3B5CEA36-03DF-3347-BB04-5218C930CA5D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100091038" sldId="314"/>
            <ac:spMk id="77827" creationId="{8EF6AE84-508D-EB43-A38F-074DA0C5174C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4092636648" sldId="315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092636648" sldId="315"/>
            <ac:spMk id="4" creationId="{3F2E3D45-CFFC-8349-B024-CBF07136D0BD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092636648" sldId="315"/>
            <ac:spMk id="5" creationId="{ADB8AE59-B6F6-0744-ACB9-90FEA0F0BD2B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4092636648" sldId="315"/>
            <ac:spMk id="6" creationId="{0D0456AE-DA37-6346-A78D-69F94082A2A7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092636648" sldId="315"/>
            <ac:spMk id="78850" creationId="{82FCB63C-5070-FF42-BE80-92743747C956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4092636648" sldId="315"/>
            <ac:spMk id="78851" creationId="{52AF6F47-A5CB-4147-90C0-B6E2CED2FD44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3580558072" sldId="316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580558072" sldId="316"/>
            <ac:spMk id="4" creationId="{73B69ADE-C056-A143-8E3B-36D82973EF85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580558072" sldId="316"/>
            <ac:spMk id="5" creationId="{DEA5CE56-525C-B941-8D86-17C4AA49C18B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3580558072" sldId="316"/>
            <ac:spMk id="6" creationId="{163454CD-B9F0-0A4D-AFF8-73BAF5A51118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580558072" sldId="316"/>
            <ac:spMk id="79874" creationId="{6D72A6DF-77FB-F942-A3EA-ED835DE3C0CE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580558072" sldId="316"/>
            <ac:spMk id="79875" creationId="{4607EA38-B152-2C4E-B89F-D40CD3E200EC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5:52.227" v="43" actId="14100"/>
        <pc:sldMkLst>
          <pc:docMk/>
          <pc:sldMk cId="1900690377" sldId="317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900690377" sldId="317"/>
            <ac:spMk id="5" creationId="{B4B03487-692A-234F-8163-1554B9E973D5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900690377" sldId="317"/>
            <ac:spMk id="6" creationId="{3A058D1B-327A-FF49-B8C7-45BECB738C24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1900690377" sldId="317"/>
            <ac:spMk id="7" creationId="{D901A618-04F2-4642-B38E-ED06F2F595C4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900690377" sldId="317"/>
            <ac:spMk id="80898" creationId="{4721AFCC-A388-004C-B49F-FCDC8A55544D}"/>
          </ac:spMkLst>
        </pc:spChg>
        <pc:spChg chg="mod ord">
          <ac:chgData name="Khattab, Sherif" userId="c83b1e15-36f3-4f46-aceb-05aac24c545e" providerId="ADAL" clId="{C18393D6-759B-EB4E-BB22-D9AF2DF79A6F}" dt="2020-05-14T17:45:52.227" v="43" actId="14100"/>
          <ac:spMkLst>
            <pc:docMk/>
            <pc:sldMk cId="1900690377" sldId="317"/>
            <ac:spMk id="80899" creationId="{3422D9E8-E68B-C945-94F8-A0F00884FDFC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900690377" sldId="317"/>
            <ac:spMk id="80900" creationId="{2AB37EA1-CE94-9842-8539-48755EA53A25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2850776597" sldId="318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850776597" sldId="318"/>
            <ac:spMk id="4" creationId="{5E7EFA08-741C-7A40-99C5-774EA7AD9142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850776597" sldId="318"/>
            <ac:spMk id="5" creationId="{D7829B1B-6777-AB4B-AEC1-86BE475863F7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2850776597" sldId="318"/>
            <ac:spMk id="6" creationId="{B0F33F36-5899-A048-B86E-B100DFC59F55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850776597" sldId="318"/>
            <ac:spMk id="81922" creationId="{41F62FBF-A24D-7F4F-BA2A-558955768ADC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850776597" sldId="318"/>
            <ac:spMk id="81923" creationId="{A3CCB240-3E42-174F-ABA0-A16B09F65BF9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6:03.370" v="44" actId="27636"/>
        <pc:sldMkLst>
          <pc:docMk/>
          <pc:sldMk cId="852238868" sldId="319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852238868" sldId="319"/>
            <ac:spMk id="4" creationId="{0D82F278-1298-714C-A12F-820E90E2DD01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852238868" sldId="319"/>
            <ac:spMk id="5" creationId="{4B2E032C-4DC3-A141-B1AD-4BDEF0CD9EA4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852238868" sldId="319"/>
            <ac:spMk id="6" creationId="{558AF679-F888-9040-99EA-36ED2EC075D8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852238868" sldId="319"/>
            <ac:spMk id="82946" creationId="{63922167-8DB7-E24E-AF7B-474D6A8FEA32}"/>
          </ac:spMkLst>
        </pc:spChg>
        <pc:spChg chg="mod ord">
          <ac:chgData name="Khattab, Sherif" userId="c83b1e15-36f3-4f46-aceb-05aac24c545e" providerId="ADAL" clId="{C18393D6-759B-EB4E-BB22-D9AF2DF79A6F}" dt="2020-05-14T17:46:03.370" v="44" actId="27636"/>
          <ac:spMkLst>
            <pc:docMk/>
            <pc:sldMk cId="852238868" sldId="319"/>
            <ac:spMk id="82947" creationId="{21968F94-58DE-CD48-AA77-40426764B551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6:11.849" v="45" actId="1076"/>
        <pc:sldMkLst>
          <pc:docMk/>
          <pc:sldMk cId="2184486324" sldId="320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184486324" sldId="320"/>
            <ac:spMk id="5" creationId="{C3D75E54-7737-8844-A629-EB170AD9D7EE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184486324" sldId="320"/>
            <ac:spMk id="6" creationId="{23466DA6-E0D1-4E41-A520-E8218D811078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2184486324" sldId="320"/>
            <ac:spMk id="7" creationId="{E49C67A7-A9AC-A740-8B29-1AD7B6A6B237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184486324" sldId="320"/>
            <ac:spMk id="83970" creationId="{EEBDA245-B729-774E-9188-0D2949DF9050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184486324" sldId="320"/>
            <ac:spMk id="83971" creationId="{4E3115F8-98AA-FA4D-88C0-C3F5CE3E2D03}"/>
          </ac:spMkLst>
        </pc:spChg>
        <pc:picChg chg="mod">
          <ac:chgData name="Khattab, Sherif" userId="c83b1e15-36f3-4f46-aceb-05aac24c545e" providerId="ADAL" clId="{C18393D6-759B-EB4E-BB22-D9AF2DF79A6F}" dt="2020-05-14T17:46:11.849" v="45" actId="1076"/>
          <ac:picMkLst>
            <pc:docMk/>
            <pc:sldMk cId="2184486324" sldId="320"/>
            <ac:picMk id="83972" creationId="{939881A2-D6AB-C347-A072-C2C118A6E93D}"/>
          </ac:picMkLst>
        </pc:picChg>
      </pc:sldChg>
      <pc:sldChg chg="delSp modSp mod modClrScheme chgLayout">
        <pc:chgData name="Khattab, Sherif" userId="c83b1e15-36f3-4f46-aceb-05aac24c545e" providerId="ADAL" clId="{C18393D6-759B-EB4E-BB22-D9AF2DF79A6F}" dt="2020-05-14T17:42:25.372" v="17"/>
        <pc:sldMkLst>
          <pc:docMk/>
          <pc:sldMk cId="3424326898" sldId="321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424326898" sldId="321"/>
            <ac:spMk id="25" creationId="{8715585F-9281-D54D-9DBD-D960C37A67D2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424326898" sldId="321"/>
            <ac:spMk id="26" creationId="{1E219903-33C0-554D-80EA-6F770EF323E4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3424326898" sldId="321"/>
            <ac:spMk id="27" creationId="{F721869E-8993-924F-B39F-A79A1F0D8384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424326898" sldId="321"/>
            <ac:spMk id="84994" creationId="{3CD8C887-6C51-B34C-B152-3C87213550D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424326898" sldId="321"/>
            <ac:spMk id="84995" creationId="{C54373E3-B739-CF4D-87D4-866B7EB0F3F3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2:25.372" v="17"/>
        <pc:sldMkLst>
          <pc:docMk/>
          <pc:sldMk cId="374136077" sldId="322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741360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74136077" sldId="322"/>
            <ac:spMk id="42" creationId="{A1319276-E0EB-6A41-B9E8-AF0DB3A0E9F4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374136077" sldId="322"/>
            <ac:spMk id="43" creationId="{456A5CF9-4A1D-D048-BE68-7B023653662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3741360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C18393D6-759B-EB4E-BB22-D9AF2DF79A6F}" dt="2020-05-14T17:42:13.308" v="16" actId="700"/>
          <ac:graphicFrameMkLst>
            <pc:docMk/>
            <pc:sldMk cId="374136077" sldId="322"/>
            <ac:graphicFrameMk id="86019" creationId="{C40C6EF8-B406-FD4C-B771-14CD35031001}"/>
          </ac:graphicFrameMkLst>
        </pc:graphicFrame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2395698327" sldId="323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395698327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395698327" sldId="323"/>
            <ac:spMk id="5" creationId="{33897189-8D08-5343-A7CF-D51A354BD697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2395698327" sldId="323"/>
            <ac:spMk id="6" creationId="{9FFEB8C0-9E9D-8245-AB2A-AA204150D75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395698327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395698327" sldId="323"/>
            <ac:spMk id="87043" creationId="{30CE7E06-A120-404E-B809-40A1D1A0CF66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2:25.372" v="17"/>
        <pc:sldMkLst>
          <pc:docMk/>
          <pc:sldMk cId="746533677" sldId="324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746533677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746533677" sldId="324"/>
            <ac:spMk id="111" creationId="{02DF15F3-6E31-8A4F-AC02-F3862E889888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746533677" sldId="324"/>
            <ac:spMk id="112" creationId="{1F93BC8A-323C-814D-8E48-062D3B6BB947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746533677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746533677" sldId="324"/>
            <ac:spMk id="88173" creationId="{53F4F09E-AA95-2040-B94E-0F0A45585DDD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2:25.372" v="17"/>
        <pc:sldMkLst>
          <pc:docMk/>
          <pc:sldMk cId="1627199545" sldId="325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627199545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627199545" sldId="325"/>
            <ac:spMk id="126" creationId="{3A0CF51B-CB3C-0D4E-9F9D-E133E7C5F170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1627199545" sldId="325"/>
            <ac:spMk id="127" creationId="{612D8B1C-9B49-8840-87A0-CE5AC647D132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627199545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627199545" sldId="325"/>
            <ac:spMk id="89212" creationId="{61D708AF-D2A4-CC45-A024-D1C5ADF36B95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2:25.372" v="17"/>
        <pc:sldMkLst>
          <pc:docMk/>
          <pc:sldMk cId="562509985" sldId="326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562509985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562509985" sldId="326"/>
            <ac:spMk id="5" creationId="{B4BE849E-C9F8-374C-94E0-A6FE4F532BB5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562509985" sldId="326"/>
            <ac:spMk id="6" creationId="{4E81AABF-6538-F846-AFAB-908A998689BE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562509985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562509985" sldId="326"/>
            <ac:spMk id="90115" creationId="{24B7D955-836F-F443-88A5-4C4DB40B9C1D}"/>
          </ac:spMkLst>
        </pc:spChg>
      </pc:sldChg>
      <pc:sldChg chg="delSp modSp mod modClrScheme chgLayout">
        <pc:chgData name="Khattab, Sherif" userId="c83b1e15-36f3-4f46-aceb-05aac24c545e" providerId="ADAL" clId="{C18393D6-759B-EB4E-BB22-D9AF2DF79A6F}" dt="2020-05-14T17:42:25.372" v="17"/>
        <pc:sldMkLst>
          <pc:docMk/>
          <pc:sldMk cId="1184636967" sldId="327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184636967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184636967" sldId="327"/>
            <ac:spMk id="293" creationId="{CBA3F80A-5F91-624A-998F-32AB96289A96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1184636967" sldId="327"/>
            <ac:spMk id="294" creationId="{CE82A6D4-D4B6-AD40-9B5B-ABE9D1F585CC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184636967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184636967" sldId="327"/>
            <ac:spMk id="91139" creationId="{F688453B-22BC-814A-8D07-64C996A806BE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5:15.609" v="38" actId="27636"/>
        <pc:sldMkLst>
          <pc:docMk/>
          <pc:sldMk cId="2926141536" sldId="328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926141536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926141536" sldId="328"/>
            <ac:spMk id="5" creationId="{A526DEC9-A78A-EA4B-8E5A-C8C9728661E2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2926141536" sldId="328"/>
            <ac:spMk id="6" creationId="{858A2DA3-5059-7844-8598-722EAA1D7631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2926141536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C18393D6-759B-EB4E-BB22-D9AF2DF79A6F}" dt="2020-05-14T17:45:15.609" v="38" actId="27636"/>
          <ac:spMkLst>
            <pc:docMk/>
            <pc:sldMk cId="2926141536" sldId="328"/>
            <ac:spMk id="92163" creationId="{D610531E-62F6-F841-B62B-109FB5F50EC7}"/>
          </ac:spMkLst>
        </pc:spChg>
      </pc:sldChg>
      <pc:sldChg chg="delSp modSp mod chgLayout">
        <pc:chgData name="Khattab, Sherif" userId="c83b1e15-36f3-4f46-aceb-05aac24c545e" providerId="ADAL" clId="{C18393D6-759B-EB4E-BB22-D9AF2DF79A6F}" dt="2020-05-14T17:45:20.473" v="39" actId="27636"/>
        <pc:sldMkLst>
          <pc:docMk/>
          <pc:sldMk cId="1339203249" sldId="329"/>
        </pc:sldMkLst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339203249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339203249" sldId="329"/>
            <ac:spMk id="5" creationId="{B6E68AC1-5EB1-EE46-9CE8-D089590BBC48}"/>
          </ac:spMkLst>
        </pc:spChg>
        <pc:spChg chg="del mod ord">
          <ac:chgData name="Khattab, Sherif" userId="c83b1e15-36f3-4f46-aceb-05aac24c545e" providerId="ADAL" clId="{C18393D6-759B-EB4E-BB22-D9AF2DF79A6F}" dt="2020-05-14T17:42:25.372" v="17"/>
          <ac:spMkLst>
            <pc:docMk/>
            <pc:sldMk cId="1339203249" sldId="329"/>
            <ac:spMk id="6" creationId="{466F363F-E744-1B45-9347-0A182DFCBA2B}"/>
          </ac:spMkLst>
        </pc:spChg>
        <pc:spChg chg="mod ord">
          <ac:chgData name="Khattab, Sherif" userId="c83b1e15-36f3-4f46-aceb-05aac24c545e" providerId="ADAL" clId="{C18393D6-759B-EB4E-BB22-D9AF2DF79A6F}" dt="2020-05-14T17:45:20.473" v="39" actId="27636"/>
          <ac:spMkLst>
            <pc:docMk/>
            <pc:sldMk cId="1339203249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C18393D6-759B-EB4E-BB22-D9AF2DF79A6F}" dt="2020-05-14T17:42:13.308" v="16" actId="700"/>
          <ac:spMkLst>
            <pc:docMk/>
            <pc:sldMk cId="1339203249" sldId="329"/>
            <ac:spMk id="93187" creationId="{3F280EAA-6EDD-1440-AE40-5E270DEC94EE}"/>
          </ac:spMkLst>
        </pc:spChg>
      </pc:sldChg>
      <pc:sldChg chg="modSp add del">
        <pc:chgData name="Khattab, Sherif" userId="c83b1e15-36f3-4f46-aceb-05aac24c545e" providerId="ADAL" clId="{C18393D6-759B-EB4E-BB22-D9AF2DF79A6F}" dt="2020-05-14T17:41:02.164" v="5" actId="1076"/>
        <pc:sldMkLst>
          <pc:docMk/>
          <pc:sldMk cId="715348024" sldId="454"/>
        </pc:sldMkLst>
        <pc:picChg chg="mod">
          <ac:chgData name="Khattab, Sherif" userId="c83b1e15-36f3-4f46-aceb-05aac24c545e" providerId="ADAL" clId="{C18393D6-759B-EB4E-BB22-D9AF2DF79A6F}" dt="2020-05-14T17:41:02.164" v="5" actId="1076"/>
          <ac:picMkLst>
            <pc:docMk/>
            <pc:sldMk cId="715348024" sldId="454"/>
            <ac:picMk id="1026" creationId="{B8DAB396-41D6-4B4E-AA4E-B2F810803E5E}"/>
          </ac:picMkLst>
        </pc:picChg>
      </pc:sldChg>
      <pc:sldMasterChg chg="modSldLayout">
        <pc:chgData name="Khattab, Sherif" userId="c83b1e15-36f3-4f46-aceb-05aac24c545e" providerId="ADAL" clId="{C18393D6-759B-EB4E-BB22-D9AF2DF79A6F}" dt="2020-05-14T17:41:12.707" v="6"/>
        <pc:sldMasterMkLst>
          <pc:docMk/>
          <pc:sldMasterMk cId="0" sldId="2147483648"/>
        </pc:sldMasterMkLst>
        <pc:sldLayoutChg chg="modTransition">
          <pc:chgData name="Khattab, Sherif" userId="c83b1e15-36f3-4f46-aceb-05aac24c545e" providerId="ADAL" clId="{C18393D6-759B-EB4E-BB22-D9AF2DF79A6F}" dt="2020-05-14T17:41:12.707" v="6"/>
          <pc:sldLayoutMkLst>
            <pc:docMk/>
            <pc:sldMasterMk cId="0" sldId="2147483648"/>
            <pc:sldLayoutMk cId="3828478907" sldId="2147483673"/>
          </pc:sldLayoutMkLst>
        </pc:sldLayoutChg>
        <pc:sldLayoutChg chg="modTransition">
          <pc:chgData name="Khattab, Sherif" userId="c83b1e15-36f3-4f46-aceb-05aac24c545e" providerId="ADAL" clId="{C18393D6-759B-EB4E-BB22-D9AF2DF79A6F}" dt="2020-05-14T17:41:12.707" v="6"/>
          <pc:sldLayoutMkLst>
            <pc:docMk/>
            <pc:sldMasterMk cId="0" sldId="2147483648"/>
            <pc:sldLayoutMk cId="4112806943" sldId="2147483675"/>
          </pc:sldLayoutMkLst>
        </pc:sldLayoutChg>
        <pc:sldLayoutChg chg="modTransition">
          <pc:chgData name="Khattab, Sherif" userId="c83b1e15-36f3-4f46-aceb-05aac24c545e" providerId="ADAL" clId="{C18393D6-759B-EB4E-BB22-D9AF2DF79A6F}" dt="2020-05-14T17:41:12.707" v="6"/>
          <pc:sldLayoutMkLst>
            <pc:docMk/>
            <pc:sldMasterMk cId="0" sldId="2147483648"/>
            <pc:sldLayoutMk cId="1641748147" sldId="2147483676"/>
          </pc:sldLayoutMkLst>
        </pc:sldLayoutChg>
        <pc:sldLayoutChg chg="modTransition">
          <pc:chgData name="Khattab, Sherif" userId="c83b1e15-36f3-4f46-aceb-05aac24c545e" providerId="ADAL" clId="{C18393D6-759B-EB4E-BB22-D9AF2DF79A6F}" dt="2020-05-14T17:41:12.707" v="6"/>
          <pc:sldLayoutMkLst>
            <pc:docMk/>
            <pc:sldMasterMk cId="0" sldId="2147483648"/>
            <pc:sldLayoutMk cId="771645810" sldId="2147483677"/>
          </pc:sldLayoutMkLst>
        </pc:sldLayoutChg>
        <pc:sldLayoutChg chg="modTransition">
          <pc:chgData name="Khattab, Sherif" userId="c83b1e15-36f3-4f46-aceb-05aac24c545e" providerId="ADAL" clId="{C18393D6-759B-EB4E-BB22-D9AF2DF79A6F}" dt="2020-05-14T17:41:12.707" v="6"/>
          <pc:sldLayoutMkLst>
            <pc:docMk/>
            <pc:sldMasterMk cId="0" sldId="2147483648"/>
            <pc:sldLayoutMk cId="3325671883" sldId="2147483678"/>
          </pc:sldLayoutMkLst>
        </pc:sldLayoutChg>
        <pc:sldLayoutChg chg="modTransition">
          <pc:chgData name="Khattab, Sherif" userId="c83b1e15-36f3-4f46-aceb-05aac24c545e" providerId="ADAL" clId="{C18393D6-759B-EB4E-BB22-D9AF2DF79A6F}" dt="2020-05-14T17:41:12.707" v="6"/>
          <pc:sldLayoutMkLst>
            <pc:docMk/>
            <pc:sldMasterMk cId="0" sldId="2147483648"/>
            <pc:sldLayoutMk cId="240480276" sldId="2147483679"/>
          </pc:sldLayoutMkLst>
        </pc:sldLayoutChg>
        <pc:sldLayoutChg chg="modTransition">
          <pc:chgData name="Khattab, Sherif" userId="c83b1e15-36f3-4f46-aceb-05aac24c545e" providerId="ADAL" clId="{C18393D6-759B-EB4E-BB22-D9AF2DF79A6F}" dt="2020-05-14T17:41:12.707" v="6"/>
          <pc:sldLayoutMkLst>
            <pc:docMk/>
            <pc:sldMasterMk cId="0" sldId="2147483648"/>
            <pc:sldLayoutMk cId="4237536376" sldId="2147483680"/>
          </pc:sldLayoutMkLst>
        </pc:sldLayoutChg>
        <pc:sldLayoutChg chg="modTransition">
          <pc:chgData name="Khattab, Sherif" userId="c83b1e15-36f3-4f46-aceb-05aac24c545e" providerId="ADAL" clId="{C18393D6-759B-EB4E-BB22-D9AF2DF79A6F}" dt="2020-05-14T17:41:12.707" v="6"/>
          <pc:sldLayoutMkLst>
            <pc:docMk/>
            <pc:sldMasterMk cId="0" sldId="2147483648"/>
            <pc:sldLayoutMk cId="311390262" sldId="2147483681"/>
          </pc:sldLayoutMkLst>
        </pc:sldLayoutChg>
        <pc:sldLayoutChg chg="modTransition">
          <pc:chgData name="Khattab, Sherif" userId="c83b1e15-36f3-4f46-aceb-05aac24c545e" providerId="ADAL" clId="{C18393D6-759B-EB4E-BB22-D9AF2DF79A6F}" dt="2020-05-14T17:41:12.707" v="6"/>
          <pc:sldLayoutMkLst>
            <pc:docMk/>
            <pc:sldMasterMk cId="0" sldId="2147483648"/>
            <pc:sldLayoutMk cId="1359298778" sldId="2147483682"/>
          </pc:sldLayoutMkLst>
        </pc:sldLayoutChg>
        <pc:sldLayoutChg chg="modTransition">
          <pc:chgData name="Khattab, Sherif" userId="c83b1e15-36f3-4f46-aceb-05aac24c545e" providerId="ADAL" clId="{C18393D6-759B-EB4E-BB22-D9AF2DF79A6F}" dt="2020-05-14T17:41:12.707" v="6"/>
          <pc:sldLayoutMkLst>
            <pc:docMk/>
            <pc:sldMasterMk cId="0" sldId="2147483648"/>
            <pc:sldLayoutMk cId="519219913" sldId="2147483683"/>
          </pc:sldLayoutMkLst>
        </pc:sldLayoutChg>
        <pc:sldLayoutChg chg="modTransition">
          <pc:chgData name="Khattab, Sherif" userId="c83b1e15-36f3-4f46-aceb-05aac24c545e" providerId="ADAL" clId="{C18393D6-759B-EB4E-BB22-D9AF2DF79A6F}" dt="2020-05-14T17:41:12.707" v="6"/>
          <pc:sldLayoutMkLst>
            <pc:docMk/>
            <pc:sldMasterMk cId="0" sldId="2147483648"/>
            <pc:sldLayoutMk cId="1090555678" sldId="2147483684"/>
          </pc:sldLayoutMkLst>
        </pc:sldLayoutChg>
        <pc:sldLayoutChg chg="modTransition">
          <pc:chgData name="Khattab, Sherif" userId="c83b1e15-36f3-4f46-aceb-05aac24c545e" providerId="ADAL" clId="{C18393D6-759B-EB4E-BB22-D9AF2DF79A6F}" dt="2020-05-14T17:41:12.707" v="6"/>
          <pc:sldLayoutMkLst>
            <pc:docMk/>
            <pc:sldMasterMk cId="0" sldId="2147483648"/>
            <pc:sldLayoutMk cId="2952444833" sldId="2147483693"/>
          </pc:sldLayoutMkLst>
        </pc:sldLayoutChg>
        <pc:sldLayoutChg chg="modTransition">
          <pc:chgData name="Khattab, Sherif" userId="c83b1e15-36f3-4f46-aceb-05aac24c545e" providerId="ADAL" clId="{C18393D6-759B-EB4E-BB22-D9AF2DF79A6F}" dt="2020-05-14T17:41:12.707" v="6"/>
          <pc:sldLayoutMkLst>
            <pc:docMk/>
            <pc:sldMasterMk cId="0" sldId="2147483648"/>
            <pc:sldLayoutMk cId="1722969868" sldId="2147483720"/>
          </pc:sldLayoutMkLst>
        </pc:sldLayoutChg>
        <pc:sldLayoutChg chg="modTransition">
          <pc:chgData name="Khattab, Sherif" userId="c83b1e15-36f3-4f46-aceb-05aac24c545e" providerId="ADAL" clId="{C18393D6-759B-EB4E-BB22-D9AF2DF79A6F}" dt="2020-05-14T17:41:12.707" v="6"/>
          <pc:sldLayoutMkLst>
            <pc:docMk/>
            <pc:sldMasterMk cId="0" sldId="2147483648"/>
            <pc:sldLayoutMk cId="1315007808" sldId="2147483721"/>
          </pc:sldLayoutMkLst>
        </pc:sldLayoutChg>
        <pc:sldLayoutChg chg="modTransition">
          <pc:chgData name="Khattab, Sherif" userId="c83b1e15-36f3-4f46-aceb-05aac24c545e" providerId="ADAL" clId="{C18393D6-759B-EB4E-BB22-D9AF2DF79A6F}" dt="2020-05-14T17:41:12.707" v="6"/>
          <pc:sldLayoutMkLst>
            <pc:docMk/>
            <pc:sldMasterMk cId="0" sldId="2147483648"/>
            <pc:sldLayoutMk cId="3374265578" sldId="2147483722"/>
          </pc:sldLayoutMkLst>
        </pc:sldLayoutChg>
        <pc:sldLayoutChg chg="modTransition">
          <pc:chgData name="Khattab, Sherif" userId="c83b1e15-36f3-4f46-aceb-05aac24c545e" providerId="ADAL" clId="{C18393D6-759B-EB4E-BB22-D9AF2DF79A6F}" dt="2020-05-14T17:41:12.707" v="6"/>
          <pc:sldLayoutMkLst>
            <pc:docMk/>
            <pc:sldMasterMk cId="0" sldId="2147483648"/>
            <pc:sldLayoutMk cId="3201493037" sldId="2147483723"/>
          </pc:sldLayoutMkLst>
        </pc:sldLayoutChg>
        <pc:sldLayoutChg chg="modTransition">
          <pc:chgData name="Khattab, Sherif" userId="c83b1e15-36f3-4f46-aceb-05aac24c545e" providerId="ADAL" clId="{C18393D6-759B-EB4E-BB22-D9AF2DF79A6F}" dt="2020-05-14T17:41:12.707" v="6"/>
          <pc:sldLayoutMkLst>
            <pc:docMk/>
            <pc:sldMasterMk cId="0" sldId="2147483648"/>
            <pc:sldLayoutMk cId="2604926639" sldId="2147483724"/>
          </pc:sldLayoutMkLst>
        </pc:sldLayoutChg>
      </pc:sldMasterChg>
      <pc:sldMasterChg chg="modSldLayout">
        <pc:chgData name="Khattab, Sherif" userId="c83b1e15-36f3-4f46-aceb-05aac24c545e" providerId="ADAL" clId="{C18393D6-759B-EB4E-BB22-D9AF2DF79A6F}" dt="2020-05-14T17:46:26.047" v="63" actId="1035"/>
        <pc:sldMasterMkLst>
          <pc:docMk/>
          <pc:sldMasterMk cId="3892135646" sldId="2147483728"/>
        </pc:sldMasterMkLst>
        <pc:sldLayoutChg chg="addSp delSp modSp">
          <pc:chgData name="Khattab, Sherif" userId="c83b1e15-36f3-4f46-aceb-05aac24c545e" providerId="ADAL" clId="{C18393D6-759B-EB4E-BB22-D9AF2DF79A6F}" dt="2020-05-14T17:46:26.047" v="63" actId="1035"/>
          <pc:sldLayoutMkLst>
            <pc:docMk/>
            <pc:sldMasterMk cId="3892135646" sldId="2147483728"/>
            <pc:sldLayoutMk cId="1351960240" sldId="2147483730"/>
          </pc:sldLayoutMkLst>
          <pc:spChg chg="mod">
            <ac:chgData name="Khattab, Sherif" userId="c83b1e15-36f3-4f46-aceb-05aac24c545e" providerId="ADAL" clId="{C18393D6-759B-EB4E-BB22-D9AF2DF79A6F}" dt="2020-05-14T17:46:26.047" v="63" actId="1035"/>
            <ac:spMkLst>
              <pc:docMk/>
              <pc:sldMasterMk cId="3892135646" sldId="2147483728"/>
              <pc:sldLayoutMk cId="1351960240" sldId="2147483730"/>
              <ac:spMk id="2" creationId="{DE0CC346-2443-3A4F-803B-9F851FCA1ED0}"/>
            </ac:spMkLst>
          </pc:spChg>
          <pc:picChg chg="add del mod">
            <ac:chgData name="Khattab, Sherif" userId="c83b1e15-36f3-4f46-aceb-05aac24c545e" providerId="ADAL" clId="{C18393D6-759B-EB4E-BB22-D9AF2DF79A6F}" dt="2020-05-14T17:41:57.613" v="15" actId="478"/>
            <ac:picMkLst>
              <pc:docMk/>
              <pc:sldMasterMk cId="3892135646" sldId="2147483728"/>
              <pc:sldLayoutMk cId="1351960240" sldId="2147483730"/>
              <ac:picMk id="7" creationId="{8326CB73-6686-9241-BD4A-D748D800FCA9}"/>
            </ac:picMkLst>
          </pc:picChg>
        </pc:sldLayoutChg>
      </pc:sldMasterChg>
    </pc:docChg>
  </pc:docChgLst>
  <pc:docChgLst>
    <pc:chgData name="Khattab, Sherif" userId="c83b1e15-36f3-4f46-aceb-05aac24c545e" providerId="ADAL" clId="{A535CBDD-F686-4BD3-B412-CC13F6204215}"/>
    <pc:docChg chg="modSld">
      <pc:chgData name="Khattab, Sherif" userId="c83b1e15-36f3-4f46-aceb-05aac24c545e" providerId="ADAL" clId="{A535CBDD-F686-4BD3-B412-CC13F6204215}" dt="2020-09-08T04:21:51.556" v="3" actId="20577"/>
      <pc:docMkLst>
        <pc:docMk/>
      </pc:docMkLst>
      <pc:sldChg chg="modSp mod">
        <pc:chgData name="Khattab, Sherif" userId="c83b1e15-36f3-4f46-aceb-05aac24c545e" providerId="ADAL" clId="{A535CBDD-F686-4BD3-B412-CC13F6204215}" dt="2020-09-08T04:21:51.556" v="3" actId="20577"/>
        <pc:sldMkLst>
          <pc:docMk/>
          <pc:sldMk cId="715348024" sldId="454"/>
        </pc:sldMkLst>
        <pc:spChg chg="mod">
          <ac:chgData name="Khattab, Sherif" userId="c83b1e15-36f3-4f46-aceb-05aac24c545e" providerId="ADAL" clId="{A535CBDD-F686-4BD3-B412-CC13F6204215}" dt="2020-09-08T04:21:51.556" v="3" actId="20577"/>
          <ac:spMkLst>
            <pc:docMk/>
            <pc:sldMk cId="715348024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51DEED1A-B618-4D14-A848-C378F4641124}"/>
    <pc:docChg chg="undo custSel modSld modMainMaster">
      <pc:chgData name="Khattab, Sherif" userId="c83b1e15-36f3-4f46-aceb-05aac24c545e" providerId="ADAL" clId="{51DEED1A-B618-4D14-A848-C378F4641124}" dt="2020-06-23T16:58:18.244" v="5" actId="478"/>
      <pc:docMkLst>
        <pc:docMk/>
      </pc:docMkLst>
      <pc:sldChg chg="modSp mod">
        <pc:chgData name="Khattab, Sherif" userId="c83b1e15-36f3-4f46-aceb-05aac24c545e" providerId="ADAL" clId="{51DEED1A-B618-4D14-A848-C378F4641124}" dt="2020-06-23T16:57:41.670" v="1" actId="1076"/>
        <pc:sldMkLst>
          <pc:docMk/>
          <pc:sldMk cId="715348024" sldId="454"/>
        </pc:sldMkLst>
        <pc:spChg chg="mod">
          <ac:chgData name="Khattab, Sherif" userId="c83b1e15-36f3-4f46-aceb-05aac24c545e" providerId="ADAL" clId="{51DEED1A-B618-4D14-A848-C378F4641124}" dt="2020-06-23T16:57:41.670" v="1" actId="1076"/>
          <ac:spMkLst>
            <pc:docMk/>
            <pc:sldMk cId="715348024" sldId="454"/>
            <ac:spMk id="2" creationId="{00000000-0000-0000-0000-000000000000}"/>
          </ac:spMkLst>
        </pc:spChg>
      </pc:sldChg>
      <pc:sldMasterChg chg="modSldLayout">
        <pc:chgData name="Khattab, Sherif" userId="c83b1e15-36f3-4f46-aceb-05aac24c545e" providerId="ADAL" clId="{51DEED1A-B618-4D14-A848-C378F4641124}" dt="2020-06-23T16:58:18.244" v="5" actId="478"/>
        <pc:sldMasterMkLst>
          <pc:docMk/>
          <pc:sldMasterMk cId="3892135646" sldId="2147483728"/>
        </pc:sldMasterMkLst>
        <pc:sldLayoutChg chg="delSp">
          <pc:chgData name="Khattab, Sherif" userId="c83b1e15-36f3-4f46-aceb-05aac24c545e" providerId="ADAL" clId="{51DEED1A-B618-4D14-A848-C378F4641124}" dt="2020-06-23T16:58:18.244" v="5" actId="478"/>
          <pc:sldLayoutMkLst>
            <pc:docMk/>
            <pc:sldMasterMk cId="3892135646" sldId="2147483728"/>
            <pc:sldLayoutMk cId="3225829450" sldId="2147483729"/>
          </pc:sldLayoutMkLst>
          <pc:spChg chg="del">
            <ac:chgData name="Khattab, Sherif" userId="c83b1e15-36f3-4f46-aceb-05aac24c545e" providerId="ADAL" clId="{51DEED1A-B618-4D14-A848-C378F4641124}" dt="2020-06-23T16:58:16.948" v="4" actId="478"/>
            <ac:spMkLst>
              <pc:docMk/>
              <pc:sldMasterMk cId="3892135646" sldId="2147483728"/>
              <pc:sldLayoutMk cId="3225829450" sldId="2147483729"/>
              <ac:spMk id="95234" creationId="{84E43685-347A-EE41-851F-19074AF74E9A}"/>
            </ac:spMkLst>
          </pc:spChg>
          <pc:spChg chg="del">
            <ac:chgData name="Khattab, Sherif" userId="c83b1e15-36f3-4f46-aceb-05aac24c545e" providerId="ADAL" clId="{51DEED1A-B618-4D14-A848-C378F4641124}" dt="2020-06-23T16:58:16.948" v="4" actId="478"/>
            <ac:spMkLst>
              <pc:docMk/>
              <pc:sldMasterMk cId="3892135646" sldId="2147483728"/>
              <pc:sldLayoutMk cId="3225829450" sldId="2147483729"/>
              <ac:spMk id="95235" creationId="{37C82717-E27C-3542-B24F-8D2AD290396D}"/>
            </ac:spMkLst>
          </pc:spChg>
          <pc:spChg chg="del">
            <ac:chgData name="Khattab, Sherif" userId="c83b1e15-36f3-4f46-aceb-05aac24c545e" providerId="ADAL" clId="{51DEED1A-B618-4D14-A848-C378F4641124}" dt="2020-06-23T16:58:15.093" v="3" actId="478"/>
            <ac:spMkLst>
              <pc:docMk/>
              <pc:sldMasterMk cId="3892135646" sldId="2147483728"/>
              <pc:sldLayoutMk cId="3225829450" sldId="2147483729"/>
              <ac:spMk id="95236" creationId="{19D678E5-308B-994E-AEED-F673A312D717}"/>
            </ac:spMkLst>
          </pc:spChg>
          <pc:spChg chg="del">
            <ac:chgData name="Khattab, Sherif" userId="c83b1e15-36f3-4f46-aceb-05aac24c545e" providerId="ADAL" clId="{51DEED1A-B618-4D14-A848-C378F4641124}" dt="2020-06-23T16:58:16.948" v="4" actId="478"/>
            <ac:spMkLst>
              <pc:docMk/>
              <pc:sldMasterMk cId="3892135646" sldId="2147483728"/>
              <pc:sldLayoutMk cId="3225829450" sldId="2147483729"/>
              <ac:spMk id="95237" creationId="{A4085840-BBA1-6642-8FFE-0734DA295DF1}"/>
            </ac:spMkLst>
          </pc:spChg>
          <pc:spChg chg="del">
            <ac:chgData name="Khattab, Sherif" userId="c83b1e15-36f3-4f46-aceb-05aac24c545e" providerId="ADAL" clId="{51DEED1A-B618-4D14-A848-C378F4641124}" dt="2020-06-23T16:58:16.948" v="4" actId="478"/>
            <ac:spMkLst>
              <pc:docMk/>
              <pc:sldMasterMk cId="3892135646" sldId="2147483728"/>
              <pc:sldLayoutMk cId="3225829450" sldId="2147483729"/>
              <ac:spMk id="95238" creationId="{77EDD382-40CE-C04E-A87F-5FC6FAAABCAB}"/>
            </ac:spMkLst>
          </pc:spChg>
          <pc:spChg chg="del">
            <ac:chgData name="Khattab, Sherif" userId="c83b1e15-36f3-4f46-aceb-05aac24c545e" providerId="ADAL" clId="{51DEED1A-B618-4D14-A848-C378F4641124}" dt="2020-06-23T16:58:16.948" v="4" actId="478"/>
            <ac:spMkLst>
              <pc:docMk/>
              <pc:sldMasterMk cId="3892135646" sldId="2147483728"/>
              <pc:sldLayoutMk cId="3225829450" sldId="2147483729"/>
              <ac:spMk id="95239" creationId="{B5639133-5EB6-E347-BEFB-508CB74512BE}"/>
            </ac:spMkLst>
          </pc:spChg>
          <pc:spChg chg="del">
            <ac:chgData name="Khattab, Sherif" userId="c83b1e15-36f3-4f46-aceb-05aac24c545e" providerId="ADAL" clId="{51DEED1A-B618-4D14-A848-C378F4641124}" dt="2020-06-23T16:58:18.244" v="5" actId="478"/>
            <ac:spMkLst>
              <pc:docMk/>
              <pc:sldMasterMk cId="3892135646" sldId="2147483728"/>
              <pc:sldLayoutMk cId="3225829450" sldId="2147483729"/>
              <ac:spMk id="95243" creationId="{99F2BE75-2319-3A48-A4F1-0608FDA52D47}"/>
            </ac:spMkLst>
          </pc:spChg>
          <pc:picChg chg="del">
            <ac:chgData name="Khattab, Sherif" userId="c83b1e15-36f3-4f46-aceb-05aac24c545e" providerId="ADAL" clId="{51DEED1A-B618-4D14-A848-C378F4641124}" dt="2020-06-23T16:58:12.661" v="2" actId="478"/>
            <ac:picMkLst>
              <pc:docMk/>
              <pc:sldMasterMk cId="3892135646" sldId="2147483728"/>
              <pc:sldLayoutMk cId="3225829450" sldId="2147483729"/>
              <ac:picMk id="95245" creationId="{DEA4711A-2D15-E740-9380-CB6A9B5C61B9}"/>
            </ac:picMkLst>
          </pc:picChg>
        </pc:sldLayoutChg>
      </pc:sldMasterChg>
    </pc:docChg>
  </pc:docChgLst>
  <pc:docChgLst>
    <pc:chgData name="Khattab, Sherif" userId="c83b1e15-36f3-4f46-aceb-05aac24c545e" providerId="ADAL" clId="{B6B4EB14-7934-6C49-ADBC-1B6EBC839100}"/>
    <pc:docChg chg="delSld">
      <pc:chgData name="Khattab, Sherif" userId="c83b1e15-36f3-4f46-aceb-05aac24c545e" providerId="ADAL" clId="{B6B4EB14-7934-6C49-ADBC-1B6EBC839100}" dt="2019-02-26T03:52:13.950" v="0" actId="2696"/>
      <pc:docMkLst>
        <pc:docMk/>
      </pc:docMkLst>
      <pc:sldChg chg="del">
        <pc:chgData name="Khattab, Sherif" userId="c83b1e15-36f3-4f46-aceb-05aac24c545e" providerId="ADAL" clId="{B6B4EB14-7934-6C49-ADBC-1B6EBC839100}" dt="2019-02-26T03:52:13.950" v="0" actId="2696"/>
        <pc:sldMkLst>
          <pc:docMk/>
          <pc:sldMk cId="3899968626" sldId="3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7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258294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2501319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8812586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08326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16405005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5508433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8936538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135815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2847890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280694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417481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5196024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164581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567188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048027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753637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390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929877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921991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9055567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296986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500780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24946895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4265578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0149303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0492663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5244483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0125380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7352162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2356797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7872975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03969326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2583156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9701530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213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673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693" r:id="rId33"/>
    <p:sldLayoutId id="2147483761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</a:t>
            </a:r>
            <a:r>
              <a:rPr lang="en-US" dirty="0"/>
              <a:t>2020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348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>
            <a:extLst>
              <a:ext uri="{FF2B5EF4-FFF2-40B4-BE49-F238E27FC236}">
                <a16:creationId xmlns:a16="http://schemas.microsoft.com/office/drawing/2014/main" id="{A14946C5-8174-9740-BAC6-2EDF3DE75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Swapping</a:t>
            </a:r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6942583D-224A-774F-A4A5-EE83000F4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8262" y="3928056"/>
            <a:ext cx="9670232" cy="6141298"/>
          </a:xfrm>
        </p:spPr>
        <p:txBody>
          <a:bodyPr/>
          <a:lstStyle/>
          <a:p>
            <a:r>
              <a:rPr lang="en-US" altLang="en-US" sz="2646" dirty="0"/>
              <a:t>Memory allocation changes as </a:t>
            </a:r>
          </a:p>
          <a:p>
            <a:pPr lvl="1"/>
            <a:r>
              <a:rPr lang="en-US" altLang="en-US" sz="2205" dirty="0"/>
              <a:t>Processes come into memory</a:t>
            </a:r>
          </a:p>
          <a:p>
            <a:pPr lvl="1"/>
            <a:r>
              <a:rPr lang="en-US" altLang="en-US" sz="2205" dirty="0"/>
              <a:t>Processes leave memory</a:t>
            </a:r>
          </a:p>
          <a:p>
            <a:pPr lvl="2"/>
            <a:r>
              <a:rPr lang="en-US" altLang="en-US" sz="1984" dirty="0"/>
              <a:t>Swapped to disk</a:t>
            </a:r>
          </a:p>
          <a:p>
            <a:pPr lvl="2"/>
            <a:r>
              <a:rPr lang="en-US" altLang="en-US" sz="1984" dirty="0"/>
              <a:t>Complete execution</a:t>
            </a:r>
          </a:p>
          <a:p>
            <a:r>
              <a:rPr lang="en-US" altLang="en-US" sz="2646" dirty="0"/>
              <a:t>Gray regions are unused memory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AB83DC32-5460-6C47-A802-86D8BF16ED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79D9F811-A50E-744F-A425-68FC46278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AD5486EE-0AAB-034A-8E78-9CF8CEE7273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76ACCF19-5DB2-3444-92DA-8A16A267A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1135274"/>
            <a:ext cx="671971" cy="209991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0F56DE81-A293-AA42-A7BC-4D677585B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2899198"/>
            <a:ext cx="671971" cy="335986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OS</a:t>
            </a:r>
          </a:p>
        </p:txBody>
      </p:sp>
      <p:sp>
        <p:nvSpPr>
          <p:cNvPr id="11276" name="Rectangle 12">
            <a:extLst>
              <a:ext uri="{FF2B5EF4-FFF2-40B4-BE49-F238E27FC236}">
                <a16:creationId xmlns:a16="http://schemas.microsoft.com/office/drawing/2014/main" id="{99BF6FE0-F1B3-C648-8226-CBCB45DBA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410" y="1135274"/>
            <a:ext cx="671971" cy="209991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1277" name="Rectangle 13">
            <a:extLst>
              <a:ext uri="{FF2B5EF4-FFF2-40B4-BE49-F238E27FC236}">
                <a16:creationId xmlns:a16="http://schemas.microsoft.com/office/drawing/2014/main" id="{74210F22-9438-5E4B-817C-1DE7747D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410" y="2899198"/>
            <a:ext cx="671971" cy="335986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OS</a:t>
            </a:r>
          </a:p>
        </p:txBody>
      </p:sp>
      <p:sp>
        <p:nvSpPr>
          <p:cNvPr id="11278" name="Rectangle 14">
            <a:extLst>
              <a:ext uri="{FF2B5EF4-FFF2-40B4-BE49-F238E27FC236}">
                <a16:creationId xmlns:a16="http://schemas.microsoft.com/office/drawing/2014/main" id="{13EAEF16-DB57-8E4B-A5D7-F140C344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370" y="1135274"/>
            <a:ext cx="671971" cy="209991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1279" name="Rectangle 15">
            <a:extLst>
              <a:ext uri="{FF2B5EF4-FFF2-40B4-BE49-F238E27FC236}">
                <a16:creationId xmlns:a16="http://schemas.microsoft.com/office/drawing/2014/main" id="{2A9B666C-0563-434E-88FA-6983919F6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370" y="2899198"/>
            <a:ext cx="671971" cy="335986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OS</a:t>
            </a:r>
          </a:p>
        </p:txBody>
      </p:sp>
      <p:sp>
        <p:nvSpPr>
          <p:cNvPr id="11280" name="Rectangle 16">
            <a:extLst>
              <a:ext uri="{FF2B5EF4-FFF2-40B4-BE49-F238E27FC236}">
                <a16:creationId xmlns:a16="http://schemas.microsoft.com/office/drawing/2014/main" id="{F5134400-D50E-E14A-B47F-4F4878DB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330" y="1135274"/>
            <a:ext cx="671971" cy="209991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1281" name="Rectangle 17">
            <a:extLst>
              <a:ext uri="{FF2B5EF4-FFF2-40B4-BE49-F238E27FC236}">
                <a16:creationId xmlns:a16="http://schemas.microsoft.com/office/drawing/2014/main" id="{8107395F-E449-244C-9F07-F595B0A8B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330" y="2899198"/>
            <a:ext cx="671971" cy="335986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OS</a:t>
            </a:r>
          </a:p>
        </p:txBody>
      </p:sp>
      <p:sp>
        <p:nvSpPr>
          <p:cNvPr id="11282" name="Rectangle 18">
            <a:extLst>
              <a:ext uri="{FF2B5EF4-FFF2-40B4-BE49-F238E27FC236}">
                <a16:creationId xmlns:a16="http://schemas.microsoft.com/office/drawing/2014/main" id="{541DF5AA-6353-0144-B452-6C3154BB9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290" y="1135274"/>
            <a:ext cx="671971" cy="209991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1283" name="Rectangle 19">
            <a:extLst>
              <a:ext uri="{FF2B5EF4-FFF2-40B4-BE49-F238E27FC236}">
                <a16:creationId xmlns:a16="http://schemas.microsoft.com/office/drawing/2014/main" id="{E784F823-4C9E-2248-880D-FD17CE18D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290" y="2899198"/>
            <a:ext cx="671971" cy="335986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OS</a:t>
            </a:r>
          </a:p>
        </p:txBody>
      </p:sp>
      <p:sp>
        <p:nvSpPr>
          <p:cNvPr id="11284" name="Rectangle 20">
            <a:extLst>
              <a:ext uri="{FF2B5EF4-FFF2-40B4-BE49-F238E27FC236}">
                <a16:creationId xmlns:a16="http://schemas.microsoft.com/office/drawing/2014/main" id="{E24939B2-AACB-CF40-9160-0B8AACB77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1135274"/>
            <a:ext cx="671971" cy="209991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1285" name="Rectangle 21">
            <a:extLst>
              <a:ext uri="{FF2B5EF4-FFF2-40B4-BE49-F238E27FC236}">
                <a16:creationId xmlns:a16="http://schemas.microsoft.com/office/drawing/2014/main" id="{504BF6C5-478A-1242-8B0F-96D27EB28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899198"/>
            <a:ext cx="671971" cy="335986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OS</a:t>
            </a:r>
          </a:p>
        </p:txBody>
      </p:sp>
      <p:sp>
        <p:nvSpPr>
          <p:cNvPr id="11286" name="Rectangle 22">
            <a:extLst>
              <a:ext uri="{FF2B5EF4-FFF2-40B4-BE49-F238E27FC236}">
                <a16:creationId xmlns:a16="http://schemas.microsoft.com/office/drawing/2014/main" id="{4AAE7208-C865-8441-9A51-FDEA5865A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211" y="1135274"/>
            <a:ext cx="671971" cy="209991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1287" name="Rectangle 23">
            <a:extLst>
              <a:ext uri="{FF2B5EF4-FFF2-40B4-BE49-F238E27FC236}">
                <a16:creationId xmlns:a16="http://schemas.microsoft.com/office/drawing/2014/main" id="{83B879A4-E52A-364C-AA42-E2DF0D2FA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211" y="2899198"/>
            <a:ext cx="671971" cy="335986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OS</a:t>
            </a:r>
          </a:p>
        </p:txBody>
      </p:sp>
      <p:sp>
        <p:nvSpPr>
          <p:cNvPr id="11288" name="Rectangle 24">
            <a:extLst>
              <a:ext uri="{FF2B5EF4-FFF2-40B4-BE49-F238E27FC236}">
                <a16:creationId xmlns:a16="http://schemas.microsoft.com/office/drawing/2014/main" id="{1B5EA7AB-72FA-F341-97A5-9B73B7332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2311223"/>
            <a:ext cx="671971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A</a:t>
            </a:r>
          </a:p>
        </p:txBody>
      </p:sp>
      <p:grpSp>
        <p:nvGrpSpPr>
          <p:cNvPr id="11306" name="Group 42">
            <a:extLst>
              <a:ext uri="{FF2B5EF4-FFF2-40B4-BE49-F238E27FC236}">
                <a16:creationId xmlns:a16="http://schemas.microsoft.com/office/drawing/2014/main" id="{2FBA201F-FCC8-6E4B-82AB-310960CDBC0A}"/>
              </a:ext>
            </a:extLst>
          </p:cNvPr>
          <p:cNvGrpSpPr>
            <a:grpSpLocks/>
          </p:cNvGrpSpPr>
          <p:nvPr/>
        </p:nvGrpSpPr>
        <p:grpSpPr bwMode="auto">
          <a:xfrm>
            <a:off x="2772410" y="2059234"/>
            <a:ext cx="671971" cy="839964"/>
            <a:chOff x="1584" y="1536"/>
            <a:chExt cx="384" cy="480"/>
          </a:xfrm>
        </p:grpSpPr>
        <p:sp>
          <p:nvSpPr>
            <p:cNvPr id="11290" name="Rectangle 26">
              <a:extLst>
                <a:ext uri="{FF2B5EF4-FFF2-40B4-BE49-F238E27FC236}">
                  <a16:creationId xmlns:a16="http://schemas.microsoft.com/office/drawing/2014/main" id="{F194BE7F-3680-A846-BE22-F8544530D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80"/>
              <a:ext cx="38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itchFamily="2" charset="0"/>
                  <a:cs typeface="+mn-cs"/>
                </a:rPr>
                <a:t>A</a:t>
              </a:r>
            </a:p>
          </p:txBody>
        </p:sp>
        <p:sp>
          <p:nvSpPr>
            <p:cNvPr id="11292" name="Rectangle 28">
              <a:extLst>
                <a:ext uri="{FF2B5EF4-FFF2-40B4-BE49-F238E27FC236}">
                  <a16:creationId xmlns:a16="http://schemas.microsoft.com/office/drawing/2014/main" id="{6F6821DA-C6DD-6747-AB16-450FEF372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536"/>
              <a:ext cx="38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itchFamily="2" charset="0"/>
                  <a:cs typeface="+mn-cs"/>
                </a:rPr>
                <a:t>B</a:t>
              </a:r>
            </a:p>
          </p:txBody>
        </p:sp>
      </p:grpSp>
      <p:grpSp>
        <p:nvGrpSpPr>
          <p:cNvPr id="11307" name="Group 43">
            <a:extLst>
              <a:ext uri="{FF2B5EF4-FFF2-40B4-BE49-F238E27FC236}">
                <a16:creationId xmlns:a16="http://schemas.microsoft.com/office/drawing/2014/main" id="{2FE6AD6B-C9F2-6241-BA71-7556B5EC6D0B}"/>
              </a:ext>
            </a:extLst>
          </p:cNvPr>
          <p:cNvGrpSpPr>
            <a:grpSpLocks/>
          </p:cNvGrpSpPr>
          <p:nvPr/>
        </p:nvGrpSpPr>
        <p:grpSpPr bwMode="auto">
          <a:xfrm>
            <a:off x="3696370" y="1471259"/>
            <a:ext cx="671971" cy="1427939"/>
            <a:chOff x="2112" y="1200"/>
            <a:chExt cx="384" cy="816"/>
          </a:xfrm>
        </p:grpSpPr>
        <p:sp>
          <p:nvSpPr>
            <p:cNvPr id="11291" name="Rectangle 27">
              <a:extLst>
                <a:ext uri="{FF2B5EF4-FFF2-40B4-BE49-F238E27FC236}">
                  <a16:creationId xmlns:a16="http://schemas.microsoft.com/office/drawing/2014/main" id="{E5F08D28-12E3-7142-83F1-3CF425C18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80"/>
              <a:ext cx="38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itchFamily="2" charset="0"/>
                  <a:cs typeface="+mn-cs"/>
                </a:rPr>
                <a:t>A</a:t>
              </a:r>
            </a:p>
          </p:txBody>
        </p:sp>
        <p:sp>
          <p:nvSpPr>
            <p:cNvPr id="11293" name="Rectangle 29">
              <a:extLst>
                <a:ext uri="{FF2B5EF4-FFF2-40B4-BE49-F238E27FC236}">
                  <a16:creationId xmlns:a16="http://schemas.microsoft.com/office/drawing/2014/main" id="{00213127-F4E7-7546-AC65-7FA0A78EF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36"/>
              <a:ext cx="38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itchFamily="2" charset="0"/>
                  <a:cs typeface="+mn-cs"/>
                </a:rPr>
                <a:t>B</a:t>
              </a:r>
            </a:p>
          </p:txBody>
        </p:sp>
        <p:sp>
          <p:nvSpPr>
            <p:cNvPr id="11294" name="Rectangle 30">
              <a:extLst>
                <a:ext uri="{FF2B5EF4-FFF2-40B4-BE49-F238E27FC236}">
                  <a16:creationId xmlns:a16="http://schemas.microsoft.com/office/drawing/2014/main" id="{8979F772-635A-644E-A934-6B5B133A0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200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itchFamily="2" charset="0"/>
                  <a:cs typeface="+mn-cs"/>
                </a:rPr>
                <a:t>C</a:t>
              </a:r>
            </a:p>
          </p:txBody>
        </p:sp>
      </p:grpSp>
      <p:grpSp>
        <p:nvGrpSpPr>
          <p:cNvPr id="11308" name="Group 44">
            <a:extLst>
              <a:ext uri="{FF2B5EF4-FFF2-40B4-BE49-F238E27FC236}">
                <a16:creationId xmlns:a16="http://schemas.microsoft.com/office/drawing/2014/main" id="{1B271B5D-A68B-D84B-AFF3-3EB15CA381BF}"/>
              </a:ext>
            </a:extLst>
          </p:cNvPr>
          <p:cNvGrpSpPr>
            <a:grpSpLocks/>
          </p:cNvGrpSpPr>
          <p:nvPr/>
        </p:nvGrpSpPr>
        <p:grpSpPr bwMode="auto">
          <a:xfrm>
            <a:off x="4620330" y="1471259"/>
            <a:ext cx="671971" cy="839964"/>
            <a:chOff x="2640" y="1200"/>
            <a:chExt cx="384" cy="480"/>
          </a:xfrm>
        </p:grpSpPr>
        <p:sp>
          <p:nvSpPr>
            <p:cNvPr id="11295" name="Rectangle 31">
              <a:extLst>
                <a:ext uri="{FF2B5EF4-FFF2-40B4-BE49-F238E27FC236}">
                  <a16:creationId xmlns:a16="http://schemas.microsoft.com/office/drawing/2014/main" id="{E89F54BD-403B-DE4C-AB08-28B4682C3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536"/>
              <a:ext cx="38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itchFamily="2" charset="0"/>
                  <a:cs typeface="+mn-cs"/>
                </a:rPr>
                <a:t>B</a:t>
              </a:r>
            </a:p>
          </p:txBody>
        </p:sp>
        <p:sp>
          <p:nvSpPr>
            <p:cNvPr id="11296" name="Rectangle 32">
              <a:extLst>
                <a:ext uri="{FF2B5EF4-FFF2-40B4-BE49-F238E27FC236}">
                  <a16:creationId xmlns:a16="http://schemas.microsoft.com/office/drawing/2014/main" id="{EAC9F789-7334-B94A-81BC-99CDA6DD1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200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itchFamily="2" charset="0"/>
                  <a:cs typeface="+mn-cs"/>
                </a:rPr>
                <a:t>C</a:t>
              </a:r>
            </a:p>
          </p:txBody>
        </p:sp>
      </p:grpSp>
      <p:grpSp>
        <p:nvGrpSpPr>
          <p:cNvPr id="11309" name="Group 45">
            <a:extLst>
              <a:ext uri="{FF2B5EF4-FFF2-40B4-BE49-F238E27FC236}">
                <a16:creationId xmlns:a16="http://schemas.microsoft.com/office/drawing/2014/main" id="{07081201-EB38-C542-BDA1-4BF30198CD0F}"/>
              </a:ext>
            </a:extLst>
          </p:cNvPr>
          <p:cNvGrpSpPr>
            <a:grpSpLocks/>
          </p:cNvGrpSpPr>
          <p:nvPr/>
        </p:nvGrpSpPr>
        <p:grpSpPr bwMode="auto">
          <a:xfrm>
            <a:off x="5544290" y="1471259"/>
            <a:ext cx="671971" cy="1427939"/>
            <a:chOff x="3168" y="1200"/>
            <a:chExt cx="384" cy="816"/>
          </a:xfrm>
        </p:grpSpPr>
        <p:sp>
          <p:nvSpPr>
            <p:cNvPr id="11297" name="Rectangle 33">
              <a:extLst>
                <a:ext uri="{FF2B5EF4-FFF2-40B4-BE49-F238E27FC236}">
                  <a16:creationId xmlns:a16="http://schemas.microsoft.com/office/drawing/2014/main" id="{FD19BDE9-DF0E-AD4D-8416-5286A2D63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36"/>
              <a:ext cx="384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itchFamily="2" charset="0"/>
                  <a:cs typeface="+mn-cs"/>
                </a:rPr>
                <a:t>B</a:t>
              </a:r>
            </a:p>
          </p:txBody>
        </p:sp>
        <p:sp>
          <p:nvSpPr>
            <p:cNvPr id="11298" name="Rectangle 34">
              <a:extLst>
                <a:ext uri="{FF2B5EF4-FFF2-40B4-BE49-F238E27FC236}">
                  <a16:creationId xmlns:a16="http://schemas.microsoft.com/office/drawing/2014/main" id="{D83B0759-2275-1748-AE35-98DB56379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00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itchFamily="2" charset="0"/>
                  <a:cs typeface="+mn-cs"/>
                </a:rPr>
                <a:t>C</a:t>
              </a:r>
            </a:p>
          </p:txBody>
        </p:sp>
        <p:sp>
          <p:nvSpPr>
            <p:cNvPr id="11300" name="Rectangle 36">
              <a:extLst>
                <a:ext uri="{FF2B5EF4-FFF2-40B4-BE49-F238E27FC236}">
                  <a16:creationId xmlns:a16="http://schemas.microsoft.com/office/drawing/2014/main" id="{3CDAE065-5C4E-D64A-A5D9-4824B0B07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72"/>
              <a:ext cx="384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itchFamily="2" charset="0"/>
                  <a:cs typeface="+mn-cs"/>
                </a:rPr>
                <a:t>D</a:t>
              </a:r>
            </a:p>
          </p:txBody>
        </p:sp>
      </p:grpSp>
      <p:grpSp>
        <p:nvGrpSpPr>
          <p:cNvPr id="11310" name="Group 46">
            <a:extLst>
              <a:ext uri="{FF2B5EF4-FFF2-40B4-BE49-F238E27FC236}">
                <a16:creationId xmlns:a16="http://schemas.microsoft.com/office/drawing/2014/main" id="{A76F08C8-64D0-944A-9312-9F4C85ABF061}"/>
              </a:ext>
            </a:extLst>
          </p:cNvPr>
          <p:cNvGrpSpPr>
            <a:grpSpLocks/>
          </p:cNvGrpSpPr>
          <p:nvPr/>
        </p:nvGrpSpPr>
        <p:grpSpPr bwMode="auto">
          <a:xfrm>
            <a:off x="6468251" y="1471259"/>
            <a:ext cx="671971" cy="1427939"/>
            <a:chOff x="3696" y="1200"/>
            <a:chExt cx="384" cy="816"/>
          </a:xfrm>
        </p:grpSpPr>
        <p:sp>
          <p:nvSpPr>
            <p:cNvPr id="11301" name="Rectangle 37">
              <a:extLst>
                <a:ext uri="{FF2B5EF4-FFF2-40B4-BE49-F238E27FC236}">
                  <a16:creationId xmlns:a16="http://schemas.microsoft.com/office/drawing/2014/main" id="{955732FB-4D6B-B040-B8D8-0FD50D595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00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itchFamily="2" charset="0"/>
                  <a:cs typeface="+mn-cs"/>
                </a:rPr>
                <a:t>C</a:t>
              </a:r>
            </a:p>
          </p:txBody>
        </p:sp>
        <p:sp>
          <p:nvSpPr>
            <p:cNvPr id="11302" name="Rectangle 38">
              <a:extLst>
                <a:ext uri="{FF2B5EF4-FFF2-40B4-BE49-F238E27FC236}">
                  <a16:creationId xmlns:a16="http://schemas.microsoft.com/office/drawing/2014/main" id="{F7E4D6D9-6321-B041-B68E-7EA351E66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872"/>
              <a:ext cx="384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itchFamily="2" charset="0"/>
                  <a:cs typeface="+mn-cs"/>
                </a:rPr>
                <a:t>D</a:t>
              </a:r>
            </a:p>
          </p:txBody>
        </p:sp>
      </p:grpSp>
      <p:grpSp>
        <p:nvGrpSpPr>
          <p:cNvPr id="11311" name="Group 47">
            <a:extLst>
              <a:ext uri="{FF2B5EF4-FFF2-40B4-BE49-F238E27FC236}">
                <a16:creationId xmlns:a16="http://schemas.microsoft.com/office/drawing/2014/main" id="{B8C929BC-3940-1C4D-8E6D-D1E72FC10C63}"/>
              </a:ext>
            </a:extLst>
          </p:cNvPr>
          <p:cNvGrpSpPr>
            <a:grpSpLocks/>
          </p:cNvGrpSpPr>
          <p:nvPr/>
        </p:nvGrpSpPr>
        <p:grpSpPr bwMode="auto">
          <a:xfrm>
            <a:off x="7392211" y="1471259"/>
            <a:ext cx="671971" cy="1427939"/>
            <a:chOff x="4224" y="1200"/>
            <a:chExt cx="384" cy="816"/>
          </a:xfrm>
        </p:grpSpPr>
        <p:sp>
          <p:nvSpPr>
            <p:cNvPr id="11303" name="Rectangle 39">
              <a:extLst>
                <a:ext uri="{FF2B5EF4-FFF2-40B4-BE49-F238E27FC236}">
                  <a16:creationId xmlns:a16="http://schemas.microsoft.com/office/drawing/2014/main" id="{0D527A9F-63FB-1B48-B30C-3A4B0FC42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200"/>
              <a:ext cx="384" cy="33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itchFamily="2" charset="0"/>
                  <a:cs typeface="+mn-cs"/>
                </a:rPr>
                <a:t>C</a:t>
              </a:r>
            </a:p>
          </p:txBody>
        </p:sp>
        <p:sp>
          <p:nvSpPr>
            <p:cNvPr id="11304" name="Rectangle 40">
              <a:extLst>
                <a:ext uri="{FF2B5EF4-FFF2-40B4-BE49-F238E27FC236}">
                  <a16:creationId xmlns:a16="http://schemas.microsoft.com/office/drawing/2014/main" id="{2D6125B8-2FC7-4A44-A282-FB62B4826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872"/>
              <a:ext cx="384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itchFamily="2" charset="0"/>
                  <a:cs typeface="+mn-cs"/>
                </a:rPr>
                <a:t>D</a:t>
              </a:r>
            </a:p>
          </p:txBody>
        </p:sp>
        <p:sp>
          <p:nvSpPr>
            <p:cNvPr id="11305" name="Rectangle 41">
              <a:extLst>
                <a:ext uri="{FF2B5EF4-FFF2-40B4-BE49-F238E27FC236}">
                  <a16:creationId xmlns:a16="http://schemas.microsoft.com/office/drawing/2014/main" id="{091F0E37-B87E-8546-B465-F6AAE5DA6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536"/>
              <a:ext cx="38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itchFamily="2" charset="0"/>
                  <a:cs typeface="+mn-cs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4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>
            <a:extLst>
              <a:ext uri="{FF2B5EF4-FFF2-40B4-BE49-F238E27FC236}">
                <a16:creationId xmlns:a16="http://schemas.microsoft.com/office/drawing/2014/main" id="{3E70475F-EC42-444A-99F5-F2F415650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Swapping: leaving room to grow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EBEF78FE-0E36-A14D-870F-AF3F310BEC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178301" cy="6141298"/>
          </a:xfrm>
        </p:spPr>
        <p:txBody>
          <a:bodyPr/>
          <a:lstStyle/>
          <a:p>
            <a:r>
              <a:rPr lang="en-US" altLang="en-US" sz="2646" dirty="0"/>
              <a:t>Need to allow for programs to grow</a:t>
            </a:r>
          </a:p>
          <a:p>
            <a:pPr lvl="1"/>
            <a:r>
              <a:rPr lang="en-US" altLang="en-US" sz="2205" dirty="0"/>
              <a:t>Allocate more memory for data</a:t>
            </a:r>
          </a:p>
          <a:p>
            <a:pPr lvl="1"/>
            <a:r>
              <a:rPr lang="en-US" altLang="en-US" sz="2205" dirty="0"/>
              <a:t>Larger stack</a:t>
            </a:r>
          </a:p>
          <a:p>
            <a:r>
              <a:rPr lang="en-US" altLang="en-US" sz="2646" dirty="0"/>
              <a:t>Handled by allocating more space than is necessary at the start</a:t>
            </a:r>
          </a:p>
          <a:p>
            <a:pPr lvl="1"/>
            <a:r>
              <a:rPr lang="en-US" altLang="en-US" sz="2205" dirty="0"/>
              <a:t>Inefficient: wastes memory that’s not currently in use</a:t>
            </a:r>
          </a:p>
          <a:p>
            <a:pPr lvl="1"/>
            <a:r>
              <a:rPr lang="en-US" altLang="en-US" sz="2205" dirty="0"/>
              <a:t>What if the process requests too much memory?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7616BCE-BE12-F749-BB2F-48658A1F91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1A69D43-BB09-DB46-AE4B-D827C03AC5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9EA69560-46C3-9347-8BD5-9A93590806F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AF2E2EE2-37B5-0B4C-AB47-52F34EEC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243" y="1763924"/>
            <a:ext cx="1679928" cy="49557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73CD8A09-CB92-3341-A6DC-FDBBA9060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243" y="6383725"/>
            <a:ext cx="1679928" cy="335986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OS</a:t>
            </a:r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EB9DAE44-1303-E249-A460-3D0AFBC86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243" y="4199819"/>
            <a:ext cx="1679928" cy="218390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BCC9C135-68F1-AE4D-915F-4FD5EFECB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243" y="5879747"/>
            <a:ext cx="1679928" cy="503978"/>
          </a:xfrm>
          <a:prstGeom prst="rect">
            <a:avLst/>
          </a:prstGeom>
          <a:solidFill>
            <a:srgbClr val="184B8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Code</a:t>
            </a:r>
          </a:p>
        </p:txBody>
      </p:sp>
      <p:sp>
        <p:nvSpPr>
          <p:cNvPr id="12303" name="Rectangle 15">
            <a:extLst>
              <a:ext uri="{FF2B5EF4-FFF2-40B4-BE49-F238E27FC236}">
                <a16:creationId xmlns:a16="http://schemas.microsoft.com/office/drawing/2014/main" id="{B1BC3867-A5F5-0042-B697-205450C35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243" y="5291772"/>
            <a:ext cx="1679928" cy="587975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184B8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Data</a:t>
            </a:r>
            <a:endParaRPr lang="en-US" alt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2304" name="Rectangle 16">
            <a:extLst>
              <a:ext uri="{FF2B5EF4-FFF2-40B4-BE49-F238E27FC236}">
                <a16:creationId xmlns:a16="http://schemas.microsoft.com/office/drawing/2014/main" id="{14D86B0C-7FD5-F641-ADE5-985F1ADEC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243" y="4199819"/>
            <a:ext cx="1679928" cy="335986"/>
          </a:xfrm>
          <a:prstGeom prst="rect">
            <a:avLst/>
          </a:prstGeom>
          <a:gradFill rotWithShape="0">
            <a:gsLst>
              <a:gs pos="0">
                <a:srgbClr val="184B81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Stack</a:t>
            </a:r>
          </a:p>
        </p:txBody>
      </p:sp>
      <p:sp>
        <p:nvSpPr>
          <p:cNvPr id="12308" name="AutoShape 20">
            <a:extLst>
              <a:ext uri="{FF2B5EF4-FFF2-40B4-BE49-F238E27FC236}">
                <a16:creationId xmlns:a16="http://schemas.microsoft.com/office/drawing/2014/main" id="{DDE66606-9413-7248-A729-95291FF16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5039783"/>
            <a:ext cx="335986" cy="251989"/>
          </a:xfrm>
          <a:prstGeom prst="upArrow">
            <a:avLst>
              <a:gd name="adj1" fmla="val 50000"/>
              <a:gd name="adj2" fmla="val 47917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2309" name="AutoShape 21">
            <a:extLst>
              <a:ext uri="{FF2B5EF4-FFF2-40B4-BE49-F238E27FC236}">
                <a16:creationId xmlns:a16="http://schemas.microsoft.com/office/drawing/2014/main" id="{AA80E193-0334-024D-BE00-FEAA9683BB1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08214" y="4535805"/>
            <a:ext cx="335986" cy="251989"/>
          </a:xfrm>
          <a:prstGeom prst="upArrow">
            <a:avLst>
              <a:gd name="adj1" fmla="val 50000"/>
              <a:gd name="adj2" fmla="val 47917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2310" name="Rectangle 22">
            <a:extLst>
              <a:ext uri="{FF2B5EF4-FFF2-40B4-BE49-F238E27FC236}">
                <a16:creationId xmlns:a16="http://schemas.microsoft.com/office/drawing/2014/main" id="{01B38EA2-8FFE-7343-90E6-3BB642D13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243" y="2015913"/>
            <a:ext cx="1679928" cy="2183906"/>
          </a:xfrm>
          <a:prstGeom prst="rect">
            <a:avLst/>
          </a:prstGeom>
          <a:solidFill>
            <a:srgbClr val="D991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2311" name="Rectangle 23">
            <a:extLst>
              <a:ext uri="{FF2B5EF4-FFF2-40B4-BE49-F238E27FC236}">
                <a16:creationId xmlns:a16="http://schemas.microsoft.com/office/drawing/2014/main" id="{70A0726B-959D-4440-AFCC-799DF91B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243" y="3695841"/>
            <a:ext cx="1679928" cy="503978"/>
          </a:xfrm>
          <a:prstGeom prst="rect">
            <a:avLst/>
          </a:prstGeom>
          <a:solidFill>
            <a:srgbClr val="8154D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Code</a:t>
            </a:r>
          </a:p>
        </p:txBody>
      </p:sp>
      <p:sp>
        <p:nvSpPr>
          <p:cNvPr id="12312" name="Rectangle 24">
            <a:extLst>
              <a:ext uri="{FF2B5EF4-FFF2-40B4-BE49-F238E27FC236}">
                <a16:creationId xmlns:a16="http://schemas.microsoft.com/office/drawing/2014/main" id="{2B0EA673-38C1-1D47-9367-D140FA843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243" y="3107866"/>
            <a:ext cx="1679928" cy="587975"/>
          </a:xfrm>
          <a:prstGeom prst="rect">
            <a:avLst/>
          </a:prstGeom>
          <a:gradFill rotWithShape="0">
            <a:gsLst>
              <a:gs pos="0">
                <a:srgbClr val="D991FA"/>
              </a:gs>
              <a:gs pos="100000">
                <a:srgbClr val="8154D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Data</a:t>
            </a:r>
            <a:endParaRPr lang="en-US" alt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2313" name="Rectangle 25">
            <a:extLst>
              <a:ext uri="{FF2B5EF4-FFF2-40B4-BE49-F238E27FC236}">
                <a16:creationId xmlns:a16="http://schemas.microsoft.com/office/drawing/2014/main" id="{58BB6539-CA7E-E84B-8CC1-C2163EA0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243" y="2015913"/>
            <a:ext cx="1679928" cy="335986"/>
          </a:xfrm>
          <a:prstGeom prst="rect">
            <a:avLst/>
          </a:prstGeom>
          <a:gradFill rotWithShape="0">
            <a:gsLst>
              <a:gs pos="0">
                <a:srgbClr val="8154D1"/>
              </a:gs>
              <a:gs pos="100000">
                <a:srgbClr val="D991F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Stack</a:t>
            </a:r>
          </a:p>
        </p:txBody>
      </p:sp>
      <p:sp>
        <p:nvSpPr>
          <p:cNvPr id="12314" name="AutoShape 26">
            <a:extLst>
              <a:ext uri="{FF2B5EF4-FFF2-40B4-BE49-F238E27FC236}">
                <a16:creationId xmlns:a16="http://schemas.microsoft.com/office/drawing/2014/main" id="{0F9E19E5-850E-C942-A2B4-7F352681F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2855877"/>
            <a:ext cx="335986" cy="251989"/>
          </a:xfrm>
          <a:prstGeom prst="upArrow">
            <a:avLst>
              <a:gd name="adj1" fmla="val 50000"/>
              <a:gd name="adj2" fmla="val 47917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2315" name="AutoShape 27">
            <a:extLst>
              <a:ext uri="{FF2B5EF4-FFF2-40B4-BE49-F238E27FC236}">
                <a16:creationId xmlns:a16="http://schemas.microsoft.com/office/drawing/2014/main" id="{38415D83-6E62-BF47-8D42-142873F964C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08214" y="2351898"/>
            <a:ext cx="335986" cy="251989"/>
          </a:xfrm>
          <a:prstGeom prst="upArrow">
            <a:avLst>
              <a:gd name="adj1" fmla="val 50000"/>
              <a:gd name="adj2" fmla="val 47917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2316" name="AutoShape 28">
            <a:extLst>
              <a:ext uri="{FF2B5EF4-FFF2-40B4-BE49-F238E27FC236}">
                <a16:creationId xmlns:a16="http://schemas.microsoft.com/office/drawing/2014/main" id="{5E3E0F32-397C-4E44-9234-EAFDB5673E92}"/>
              </a:ext>
            </a:extLst>
          </p:cNvPr>
          <p:cNvSpPr>
            <a:spLocks/>
          </p:cNvSpPr>
          <p:nvPr/>
        </p:nvSpPr>
        <p:spPr bwMode="auto">
          <a:xfrm>
            <a:off x="6300258" y="2015913"/>
            <a:ext cx="335986" cy="2183906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2317" name="AutoShape 29">
            <a:extLst>
              <a:ext uri="{FF2B5EF4-FFF2-40B4-BE49-F238E27FC236}">
                <a16:creationId xmlns:a16="http://schemas.microsoft.com/office/drawing/2014/main" id="{F7BBFF55-78D7-9D4E-B12F-392F67EDCFD7}"/>
              </a:ext>
            </a:extLst>
          </p:cNvPr>
          <p:cNvSpPr>
            <a:spLocks/>
          </p:cNvSpPr>
          <p:nvPr/>
        </p:nvSpPr>
        <p:spPr bwMode="auto">
          <a:xfrm>
            <a:off x="6300258" y="4199819"/>
            <a:ext cx="335986" cy="2183906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2318" name="Text Box 30">
            <a:extLst>
              <a:ext uri="{FF2B5EF4-FFF2-40B4-BE49-F238E27FC236}">
                <a16:creationId xmlns:a16="http://schemas.microsoft.com/office/drawing/2014/main" id="{152ACF0D-2C62-A149-8C40-5AA8A955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0433" y="2687884"/>
            <a:ext cx="1048685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Process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B</a:t>
            </a:r>
          </a:p>
        </p:txBody>
      </p:sp>
      <p:sp>
        <p:nvSpPr>
          <p:cNvPr id="12319" name="Text Box 31">
            <a:extLst>
              <a:ext uri="{FF2B5EF4-FFF2-40B4-BE49-F238E27FC236}">
                <a16:creationId xmlns:a16="http://schemas.microsoft.com/office/drawing/2014/main" id="{27C0824D-B45A-5B40-BB88-1E7514EE7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0433" y="4871790"/>
            <a:ext cx="1048685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Process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A</a:t>
            </a:r>
          </a:p>
        </p:txBody>
      </p:sp>
      <p:sp>
        <p:nvSpPr>
          <p:cNvPr id="12320" name="AutoShape 32">
            <a:extLst>
              <a:ext uri="{FF2B5EF4-FFF2-40B4-BE49-F238E27FC236}">
                <a16:creationId xmlns:a16="http://schemas.microsoft.com/office/drawing/2014/main" id="{45664D4F-025E-EC48-A2CE-A05CB0FF23B6}"/>
              </a:ext>
            </a:extLst>
          </p:cNvPr>
          <p:cNvSpPr>
            <a:spLocks/>
          </p:cNvSpPr>
          <p:nvPr/>
        </p:nvSpPr>
        <p:spPr bwMode="auto">
          <a:xfrm flipH="1">
            <a:off x="8316171" y="4535804"/>
            <a:ext cx="335986" cy="755968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2321" name="AutoShape 33">
            <a:extLst>
              <a:ext uri="{FF2B5EF4-FFF2-40B4-BE49-F238E27FC236}">
                <a16:creationId xmlns:a16="http://schemas.microsoft.com/office/drawing/2014/main" id="{672C817F-69D4-0D46-ADCC-EB1EDFA02F31}"/>
              </a:ext>
            </a:extLst>
          </p:cNvPr>
          <p:cNvSpPr>
            <a:spLocks/>
          </p:cNvSpPr>
          <p:nvPr/>
        </p:nvSpPr>
        <p:spPr bwMode="auto">
          <a:xfrm flipH="1">
            <a:off x="8316171" y="2351898"/>
            <a:ext cx="335986" cy="755968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12322" name="Text Box 34">
            <a:extLst>
              <a:ext uri="{FF2B5EF4-FFF2-40B4-BE49-F238E27FC236}">
                <a16:creationId xmlns:a16="http://schemas.microsoft.com/office/drawing/2014/main" id="{DE64F559-E7A2-8D4F-BD3C-23274138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0" y="2351898"/>
            <a:ext cx="1314784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Room for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B to grow</a:t>
            </a:r>
          </a:p>
        </p:txBody>
      </p:sp>
      <p:sp>
        <p:nvSpPr>
          <p:cNvPr id="12323" name="Text Box 35">
            <a:extLst>
              <a:ext uri="{FF2B5EF4-FFF2-40B4-BE49-F238E27FC236}">
                <a16:creationId xmlns:a16="http://schemas.microsoft.com/office/drawing/2014/main" id="{94617AAD-65DA-B141-AB6F-E32FB2829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3628" y="4535804"/>
            <a:ext cx="1313758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Room for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A to grow</a:t>
            </a:r>
          </a:p>
        </p:txBody>
      </p:sp>
    </p:spTree>
    <p:extLst>
      <p:ext uri="{BB962C8B-B14F-4D97-AF65-F5344CB8AC3E}">
        <p14:creationId xmlns:p14="http://schemas.microsoft.com/office/powerpoint/2010/main" val="256848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3E29D4B-90E5-FD42-A079-BFBDB764C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Tracking memory usage: bitmaps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D0B272E-5791-5144-910B-531252A33F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Keep track of free / allocated memory regions with a bitmap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One bit in map corresponds to a fixed-size region of memory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Bitmap is a constant size for a given amount of memory regardless of how much is allocated at a particular time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Chunk size determines efficiency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At 1 bit per 4KB chunk, we need just 256 bits (32 bytes) per MB of memory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 smaller chunks, we need more memory for the bitmap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Can be difficult to find large contiguous free areas in bitmap</a:t>
            </a:r>
          </a:p>
        </p:txBody>
      </p:sp>
      <p:sp>
        <p:nvSpPr>
          <p:cNvPr id="62" name="Footer Placeholder 4">
            <a:extLst>
              <a:ext uri="{FF2B5EF4-FFF2-40B4-BE49-F238E27FC236}">
                <a16:creationId xmlns:a16="http://schemas.microsoft.com/office/drawing/2014/main" id="{C90C2AB3-09F0-1249-82DD-41F4C2B24B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3" name="Slide Number Placeholder 5">
            <a:extLst>
              <a:ext uri="{FF2B5EF4-FFF2-40B4-BE49-F238E27FC236}">
                <a16:creationId xmlns:a16="http://schemas.microsoft.com/office/drawing/2014/main" id="{80FA2621-289A-A544-9A42-DF2A9CCDE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FEA3611-8831-2841-86EE-C58B6ABC95C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CF1628B7-624E-B04A-BF69-92F75BE10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89" y="4283816"/>
            <a:ext cx="8063653" cy="50397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84" name="Rectangle 36">
            <a:extLst>
              <a:ext uri="{FF2B5EF4-FFF2-40B4-BE49-F238E27FC236}">
                <a16:creationId xmlns:a16="http://schemas.microsoft.com/office/drawing/2014/main" id="{5661E09A-00C5-384A-9DFF-BD36FF97D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89" y="4283816"/>
            <a:ext cx="1511935" cy="50397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A</a:t>
            </a:r>
          </a:p>
        </p:txBody>
      </p:sp>
      <p:sp>
        <p:nvSpPr>
          <p:cNvPr id="27686" name="Rectangle 38">
            <a:extLst>
              <a:ext uri="{FF2B5EF4-FFF2-40B4-BE49-F238E27FC236}">
                <a16:creationId xmlns:a16="http://schemas.microsoft.com/office/drawing/2014/main" id="{52316FD2-4131-3645-9588-4AC9C7A71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380" y="4283816"/>
            <a:ext cx="755968" cy="50397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B</a:t>
            </a:r>
          </a:p>
        </p:txBody>
      </p:sp>
      <p:sp>
        <p:nvSpPr>
          <p:cNvPr id="27687" name="Rectangle 39">
            <a:extLst>
              <a:ext uri="{FF2B5EF4-FFF2-40B4-BE49-F238E27FC236}">
                <a16:creationId xmlns:a16="http://schemas.microsoft.com/office/drawing/2014/main" id="{F4480C91-A915-394E-B130-BFF45D873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305" y="4283816"/>
            <a:ext cx="2267903" cy="50397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C</a:t>
            </a:r>
          </a:p>
        </p:txBody>
      </p:sp>
      <p:sp>
        <p:nvSpPr>
          <p:cNvPr id="27692" name="Rectangle 44">
            <a:extLst>
              <a:ext uri="{FF2B5EF4-FFF2-40B4-BE49-F238E27FC236}">
                <a16:creationId xmlns:a16="http://schemas.microsoft.com/office/drawing/2014/main" id="{FCB30F38-4173-0D4D-BA29-A72E6C936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283816"/>
            <a:ext cx="755968" cy="50397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D</a:t>
            </a:r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E9C17A2F-74CE-3F49-B57B-72AC194F0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6478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55" name="Line 7">
            <a:extLst>
              <a:ext uri="{FF2B5EF4-FFF2-40B4-BE49-F238E27FC236}">
                <a16:creationId xmlns:a16="http://schemas.microsoft.com/office/drawing/2014/main" id="{983B6ED5-25F9-F443-99E5-6861045CB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8467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56" name="Line 8">
            <a:extLst>
              <a:ext uri="{FF2B5EF4-FFF2-40B4-BE49-F238E27FC236}">
                <a16:creationId xmlns:a16="http://schemas.microsoft.com/office/drawing/2014/main" id="{F70A76A4-7596-E448-9056-8E08FE8FA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0456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57" name="Line 9">
            <a:extLst>
              <a:ext uri="{FF2B5EF4-FFF2-40B4-BE49-F238E27FC236}">
                <a16:creationId xmlns:a16="http://schemas.microsoft.com/office/drawing/2014/main" id="{148180EB-867B-CA4F-81BD-447698E23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2446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58" name="Line 10">
            <a:extLst>
              <a:ext uri="{FF2B5EF4-FFF2-40B4-BE49-F238E27FC236}">
                <a16:creationId xmlns:a16="http://schemas.microsoft.com/office/drawing/2014/main" id="{C88917CB-DCA8-C841-8C7E-6B3641009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35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69E05F9D-43CE-1046-A195-CCFF2BCD0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6424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60" name="Line 12">
            <a:extLst>
              <a:ext uri="{FF2B5EF4-FFF2-40B4-BE49-F238E27FC236}">
                <a16:creationId xmlns:a16="http://schemas.microsoft.com/office/drawing/2014/main" id="{7AB8199E-7700-5C4B-9467-844F6E36A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413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61" name="Line 13">
            <a:extLst>
              <a:ext uri="{FF2B5EF4-FFF2-40B4-BE49-F238E27FC236}">
                <a16:creationId xmlns:a16="http://schemas.microsoft.com/office/drawing/2014/main" id="{B715670C-984D-3643-B6D7-4025E09DA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402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62" name="Line 14">
            <a:extLst>
              <a:ext uri="{FF2B5EF4-FFF2-40B4-BE49-F238E27FC236}">
                <a16:creationId xmlns:a16="http://schemas.microsoft.com/office/drawing/2014/main" id="{C3F15CDC-0965-BA41-A9F4-D70B961E3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391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63" name="Line 15">
            <a:extLst>
              <a:ext uri="{FF2B5EF4-FFF2-40B4-BE49-F238E27FC236}">
                <a16:creationId xmlns:a16="http://schemas.microsoft.com/office/drawing/2014/main" id="{FC60BB76-1CEF-B942-8FD0-A0C44769A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381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64" name="Line 16">
            <a:extLst>
              <a:ext uri="{FF2B5EF4-FFF2-40B4-BE49-F238E27FC236}">
                <a16:creationId xmlns:a16="http://schemas.microsoft.com/office/drawing/2014/main" id="{60358F1E-B419-8847-B776-0A3CCE683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6370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65" name="Line 17">
            <a:extLst>
              <a:ext uri="{FF2B5EF4-FFF2-40B4-BE49-F238E27FC236}">
                <a16:creationId xmlns:a16="http://schemas.microsoft.com/office/drawing/2014/main" id="{842326EA-EE05-7C45-BCC7-111E5C656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359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66" name="Line 18">
            <a:extLst>
              <a:ext uri="{FF2B5EF4-FFF2-40B4-BE49-F238E27FC236}">
                <a16:creationId xmlns:a16="http://schemas.microsoft.com/office/drawing/2014/main" id="{729A6280-98EF-7F48-94E5-711685F9A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0348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67" name="Line 19">
            <a:extLst>
              <a:ext uri="{FF2B5EF4-FFF2-40B4-BE49-F238E27FC236}">
                <a16:creationId xmlns:a16="http://schemas.microsoft.com/office/drawing/2014/main" id="{DE9CE14B-2A34-734C-96BA-43B5DD28E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337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68" name="Line 20">
            <a:extLst>
              <a:ext uri="{FF2B5EF4-FFF2-40B4-BE49-F238E27FC236}">
                <a16:creationId xmlns:a16="http://schemas.microsoft.com/office/drawing/2014/main" id="{64BC187A-E386-A24A-B850-DF10C7916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4326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69" name="Line 21">
            <a:extLst>
              <a:ext uri="{FF2B5EF4-FFF2-40B4-BE49-F238E27FC236}">
                <a16:creationId xmlns:a16="http://schemas.microsoft.com/office/drawing/2014/main" id="{854C32AE-BA45-134A-96AD-21DB0CCA6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6316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70" name="Line 22">
            <a:extLst>
              <a:ext uri="{FF2B5EF4-FFF2-40B4-BE49-F238E27FC236}">
                <a16:creationId xmlns:a16="http://schemas.microsoft.com/office/drawing/2014/main" id="{A1F96F29-AE5B-7941-8E2D-B11C1724A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8305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71" name="Line 23">
            <a:extLst>
              <a:ext uri="{FF2B5EF4-FFF2-40B4-BE49-F238E27FC236}">
                <a16:creationId xmlns:a16="http://schemas.microsoft.com/office/drawing/2014/main" id="{8861FAD4-CA6E-6A4D-8A01-7A3D2D6B0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0294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72" name="Line 24">
            <a:extLst>
              <a:ext uri="{FF2B5EF4-FFF2-40B4-BE49-F238E27FC236}">
                <a16:creationId xmlns:a16="http://schemas.microsoft.com/office/drawing/2014/main" id="{1E633A6E-326A-8142-87BC-9836C1203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2283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73" name="Line 25">
            <a:extLst>
              <a:ext uri="{FF2B5EF4-FFF2-40B4-BE49-F238E27FC236}">
                <a16:creationId xmlns:a16="http://schemas.microsoft.com/office/drawing/2014/main" id="{E44A941C-348B-6B4D-8402-E365B25D9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4272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74" name="Line 26">
            <a:extLst>
              <a:ext uri="{FF2B5EF4-FFF2-40B4-BE49-F238E27FC236}">
                <a16:creationId xmlns:a16="http://schemas.microsoft.com/office/drawing/2014/main" id="{BB6D0B09-12B5-AF42-ABA8-1AF0A46BC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6261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75" name="Line 27">
            <a:extLst>
              <a:ext uri="{FF2B5EF4-FFF2-40B4-BE49-F238E27FC236}">
                <a16:creationId xmlns:a16="http://schemas.microsoft.com/office/drawing/2014/main" id="{A9C70795-D3FC-A64B-9C38-B17DC9F32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8251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76" name="Line 28">
            <a:extLst>
              <a:ext uri="{FF2B5EF4-FFF2-40B4-BE49-F238E27FC236}">
                <a16:creationId xmlns:a16="http://schemas.microsoft.com/office/drawing/2014/main" id="{70C4AD51-B45E-F148-AB95-46BF6B010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240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77" name="Line 29">
            <a:extLst>
              <a:ext uri="{FF2B5EF4-FFF2-40B4-BE49-F238E27FC236}">
                <a16:creationId xmlns:a16="http://schemas.microsoft.com/office/drawing/2014/main" id="{782A2026-1324-9549-9F86-4CD1B4C23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78" name="Line 30">
            <a:extLst>
              <a:ext uri="{FF2B5EF4-FFF2-40B4-BE49-F238E27FC236}">
                <a16:creationId xmlns:a16="http://schemas.microsoft.com/office/drawing/2014/main" id="{30F920F1-4402-C743-B29E-80DEECF42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4218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79" name="Line 31">
            <a:extLst>
              <a:ext uri="{FF2B5EF4-FFF2-40B4-BE49-F238E27FC236}">
                <a16:creationId xmlns:a16="http://schemas.microsoft.com/office/drawing/2014/main" id="{685D21A1-A07F-A845-82B4-71EF0B636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6207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80" name="Line 32">
            <a:extLst>
              <a:ext uri="{FF2B5EF4-FFF2-40B4-BE49-F238E27FC236}">
                <a16:creationId xmlns:a16="http://schemas.microsoft.com/office/drawing/2014/main" id="{762A1B4F-5716-A144-A59C-D408C76C3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8196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81" name="Line 33">
            <a:extLst>
              <a:ext uri="{FF2B5EF4-FFF2-40B4-BE49-F238E27FC236}">
                <a16:creationId xmlns:a16="http://schemas.microsoft.com/office/drawing/2014/main" id="{B72D4635-7554-854F-9DA8-707FA4879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0186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82" name="Line 34">
            <a:extLst>
              <a:ext uri="{FF2B5EF4-FFF2-40B4-BE49-F238E27FC236}">
                <a16:creationId xmlns:a16="http://schemas.microsoft.com/office/drawing/2014/main" id="{F9BEF129-3B57-BB47-98B8-1F87F0987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2175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83" name="Line 35">
            <a:extLst>
              <a:ext uri="{FF2B5EF4-FFF2-40B4-BE49-F238E27FC236}">
                <a16:creationId xmlns:a16="http://schemas.microsoft.com/office/drawing/2014/main" id="{E6B669D9-8192-3044-8B16-342BA3DF5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4164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88" name="Line 40">
            <a:extLst>
              <a:ext uri="{FF2B5EF4-FFF2-40B4-BE49-F238E27FC236}">
                <a16:creationId xmlns:a16="http://schemas.microsoft.com/office/drawing/2014/main" id="{8E41231A-E666-3E4F-97CA-4D8E18479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93" name="Rectangle 45">
            <a:extLst>
              <a:ext uri="{FF2B5EF4-FFF2-40B4-BE49-F238E27FC236}">
                <a16:creationId xmlns:a16="http://schemas.microsoft.com/office/drawing/2014/main" id="{4B253133-B4F6-ED4E-8878-843247A08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5543761"/>
            <a:ext cx="1511935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Courier" pitchFamily="2" charset="0"/>
                <a:cs typeface="+mn-cs"/>
              </a:rPr>
              <a:t>11111100</a:t>
            </a:r>
          </a:p>
        </p:txBody>
      </p:sp>
      <p:sp>
        <p:nvSpPr>
          <p:cNvPr id="27695" name="Line 47">
            <a:extLst>
              <a:ext uri="{FF2B5EF4-FFF2-40B4-BE49-F238E27FC236}">
                <a16:creationId xmlns:a16="http://schemas.microsoft.com/office/drawing/2014/main" id="{A4F3C8D0-E2A5-574F-A923-CE406CDE80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92482" y="4787793"/>
            <a:ext cx="419982" cy="755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96" name="Line 48">
            <a:extLst>
              <a:ext uri="{FF2B5EF4-FFF2-40B4-BE49-F238E27FC236}">
                <a16:creationId xmlns:a16="http://schemas.microsoft.com/office/drawing/2014/main" id="{6ADB9192-AD33-4747-95E7-7569575381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96460" y="4787793"/>
            <a:ext cx="251989" cy="755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97" name="Line 49">
            <a:extLst>
              <a:ext uri="{FF2B5EF4-FFF2-40B4-BE49-F238E27FC236}">
                <a16:creationId xmlns:a16="http://schemas.microsoft.com/office/drawing/2014/main" id="{AEA2C714-0FD8-BC42-AC7D-F087A4605F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64453" y="4787793"/>
            <a:ext cx="251989" cy="755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98" name="Line 50">
            <a:extLst>
              <a:ext uri="{FF2B5EF4-FFF2-40B4-BE49-F238E27FC236}">
                <a16:creationId xmlns:a16="http://schemas.microsoft.com/office/drawing/2014/main" id="{342B4E37-F062-D344-BBF7-7D8197BC26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00439" y="4787793"/>
            <a:ext cx="83996" cy="755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699" name="Line 51">
            <a:extLst>
              <a:ext uri="{FF2B5EF4-FFF2-40B4-BE49-F238E27FC236}">
                <a16:creationId xmlns:a16="http://schemas.microsoft.com/office/drawing/2014/main" id="{D3ED881B-29CB-E546-AA72-5FF56AD17F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52428" y="4787793"/>
            <a:ext cx="0" cy="755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700" name="Line 52">
            <a:extLst>
              <a:ext uri="{FF2B5EF4-FFF2-40B4-BE49-F238E27FC236}">
                <a16:creationId xmlns:a16="http://schemas.microsoft.com/office/drawing/2014/main" id="{B51958B5-B607-9A40-8B52-45DE65A2B3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0420" y="4787793"/>
            <a:ext cx="0" cy="755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701" name="Line 53">
            <a:extLst>
              <a:ext uri="{FF2B5EF4-FFF2-40B4-BE49-F238E27FC236}">
                <a16:creationId xmlns:a16="http://schemas.microsoft.com/office/drawing/2014/main" id="{25A11EB3-7E16-034B-A339-12DF3D8B23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8413" y="4787793"/>
            <a:ext cx="83996" cy="755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702" name="Line 54">
            <a:extLst>
              <a:ext uri="{FF2B5EF4-FFF2-40B4-BE49-F238E27FC236}">
                <a16:creationId xmlns:a16="http://schemas.microsoft.com/office/drawing/2014/main" id="{93475BC8-6E81-BD4E-BF47-29059ACF75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44471" y="4787793"/>
            <a:ext cx="335986" cy="755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703" name="Rectangle 55">
            <a:extLst>
              <a:ext uri="{FF2B5EF4-FFF2-40B4-BE49-F238E27FC236}">
                <a16:creationId xmlns:a16="http://schemas.microsoft.com/office/drawing/2014/main" id="{0272447F-8906-E248-92A5-BDF0344B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5879747"/>
            <a:ext cx="1511935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Courier" pitchFamily="2" charset="0"/>
                <a:cs typeface="+mn-cs"/>
              </a:rPr>
              <a:t>00111000</a:t>
            </a:r>
          </a:p>
        </p:txBody>
      </p:sp>
      <p:sp>
        <p:nvSpPr>
          <p:cNvPr id="27704" name="Rectangle 56">
            <a:extLst>
              <a:ext uri="{FF2B5EF4-FFF2-40B4-BE49-F238E27FC236}">
                <a16:creationId xmlns:a16="http://schemas.microsoft.com/office/drawing/2014/main" id="{B91EDA33-1EF2-1144-B279-748CA5262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6215732"/>
            <a:ext cx="1511935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Courier" pitchFamily="2" charset="0"/>
                <a:cs typeface="+mn-cs"/>
              </a:rPr>
              <a:t>01111111</a:t>
            </a:r>
          </a:p>
        </p:txBody>
      </p:sp>
      <p:sp>
        <p:nvSpPr>
          <p:cNvPr id="27705" name="Line 57">
            <a:extLst>
              <a:ext uri="{FF2B5EF4-FFF2-40B4-BE49-F238E27FC236}">
                <a16:creationId xmlns:a16="http://schemas.microsoft.com/office/drawing/2014/main" id="{64FFD988-A822-224A-8715-44D8C3FC4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402" y="4199819"/>
            <a:ext cx="0" cy="839964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706" name="Line 58">
            <a:extLst>
              <a:ext uri="{FF2B5EF4-FFF2-40B4-BE49-F238E27FC236}">
                <a16:creationId xmlns:a16="http://schemas.microsoft.com/office/drawing/2014/main" id="{2771EB06-8FB9-4143-87DE-A7EE5D2AF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6316" y="4199819"/>
            <a:ext cx="0" cy="839964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707" name="Line 59">
            <a:extLst>
              <a:ext uri="{FF2B5EF4-FFF2-40B4-BE49-F238E27FC236}">
                <a16:creationId xmlns:a16="http://schemas.microsoft.com/office/drawing/2014/main" id="{8B47C0CB-7CA6-2646-9938-3308D24FB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4199819"/>
            <a:ext cx="0" cy="839964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708" name="Line 60">
            <a:extLst>
              <a:ext uri="{FF2B5EF4-FFF2-40B4-BE49-F238E27FC236}">
                <a16:creationId xmlns:a16="http://schemas.microsoft.com/office/drawing/2014/main" id="{BE23CA12-4A95-344C-B844-731BDCDB4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8142" y="4199819"/>
            <a:ext cx="0" cy="839964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7709" name="Rectangle 61">
            <a:extLst>
              <a:ext uri="{FF2B5EF4-FFF2-40B4-BE49-F238E27FC236}">
                <a16:creationId xmlns:a16="http://schemas.microsoft.com/office/drawing/2014/main" id="{FD4CB32B-4394-8340-87CF-DCAAED21B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6551718"/>
            <a:ext cx="1511935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Courier" pitchFamily="2" charset="0"/>
                <a:cs typeface="+mn-cs"/>
              </a:rPr>
              <a:t>11111000</a:t>
            </a:r>
          </a:p>
        </p:txBody>
      </p:sp>
      <p:sp>
        <p:nvSpPr>
          <p:cNvPr id="27710" name="Text Box 62">
            <a:extLst>
              <a:ext uri="{FF2B5EF4-FFF2-40B4-BE49-F238E27FC236}">
                <a16:creationId xmlns:a16="http://schemas.microsoft.com/office/drawing/2014/main" id="{20921645-EE2E-6647-9B0D-2809BD0BB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250" y="4955787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8</a:t>
            </a:r>
          </a:p>
        </p:txBody>
      </p:sp>
      <p:sp>
        <p:nvSpPr>
          <p:cNvPr id="27711" name="Text Box 63">
            <a:extLst>
              <a:ext uri="{FF2B5EF4-FFF2-40B4-BE49-F238E27FC236}">
                <a16:creationId xmlns:a16="http://schemas.microsoft.com/office/drawing/2014/main" id="{B02D8148-8383-2348-9BCF-1EDEFF95C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846" y="4955787"/>
            <a:ext cx="43794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16</a:t>
            </a:r>
          </a:p>
        </p:txBody>
      </p:sp>
      <p:sp>
        <p:nvSpPr>
          <p:cNvPr id="27712" name="Text Box 64">
            <a:extLst>
              <a:ext uri="{FF2B5EF4-FFF2-40B4-BE49-F238E27FC236}">
                <a16:creationId xmlns:a16="http://schemas.microsoft.com/office/drawing/2014/main" id="{0F0694FC-00D7-3044-AF4B-C76D440E9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760" y="4955787"/>
            <a:ext cx="43794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24</a:t>
            </a:r>
          </a:p>
        </p:txBody>
      </p:sp>
      <p:sp>
        <p:nvSpPr>
          <p:cNvPr id="27713" name="Text Box 65">
            <a:extLst>
              <a:ext uri="{FF2B5EF4-FFF2-40B4-BE49-F238E27FC236}">
                <a16:creationId xmlns:a16="http://schemas.microsoft.com/office/drawing/2014/main" id="{25344772-E810-0B44-8367-FA31E50C7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5673" y="4955787"/>
            <a:ext cx="43794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32</a:t>
            </a:r>
          </a:p>
        </p:txBody>
      </p:sp>
      <p:sp>
        <p:nvSpPr>
          <p:cNvPr id="27714" name="Text Box 66">
            <a:extLst>
              <a:ext uri="{FF2B5EF4-FFF2-40B4-BE49-F238E27FC236}">
                <a16:creationId xmlns:a16="http://schemas.microsoft.com/office/drawing/2014/main" id="{1D657B10-F4A1-B345-A754-FDE37BC06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326" y="5291772"/>
            <a:ext cx="2436886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Memory regions</a:t>
            </a:r>
          </a:p>
        </p:txBody>
      </p:sp>
      <p:sp>
        <p:nvSpPr>
          <p:cNvPr id="27715" name="Text Box 67">
            <a:extLst>
              <a:ext uri="{FF2B5EF4-FFF2-40B4-BE49-F238E27FC236}">
                <a16:creationId xmlns:a16="http://schemas.microsoft.com/office/drawing/2014/main" id="{45F98688-E3E5-C54A-A07F-A1765028A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406" y="6299729"/>
            <a:ext cx="118494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Bitmap</a:t>
            </a:r>
          </a:p>
        </p:txBody>
      </p:sp>
    </p:spTree>
    <p:extLst>
      <p:ext uri="{BB962C8B-B14F-4D97-AF65-F5344CB8AC3E}">
        <p14:creationId xmlns:p14="http://schemas.microsoft.com/office/powerpoint/2010/main" val="19586910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27750E4-D535-B740-A167-DF183A8D2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Tracking memory usage: linked lists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0F6758B-2E55-7E40-88D4-79B27149E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5"/>
              <a:t>Keep track of free / allocated memory regions with a linked list</a:t>
            </a:r>
          </a:p>
          <a:p>
            <a:pPr lvl="1"/>
            <a:r>
              <a:rPr lang="en-US" altLang="en-US" sz="1984"/>
              <a:t>Each entry in the list corresponds to a contiguous region of memory</a:t>
            </a:r>
          </a:p>
          <a:p>
            <a:pPr lvl="1"/>
            <a:r>
              <a:rPr lang="en-US" altLang="en-US" sz="1984"/>
              <a:t>Entry can indicate either allocated or free (and, optionally, owning process)</a:t>
            </a:r>
          </a:p>
          <a:p>
            <a:pPr lvl="1"/>
            <a:r>
              <a:rPr lang="en-US" altLang="en-US" sz="1984"/>
              <a:t>May have separate lists for free and allocated areas</a:t>
            </a:r>
          </a:p>
          <a:p>
            <a:r>
              <a:rPr lang="en-US" altLang="en-US" sz="2205"/>
              <a:t>Efficient if chunks are large</a:t>
            </a:r>
          </a:p>
          <a:p>
            <a:pPr lvl="1"/>
            <a:r>
              <a:rPr lang="en-US" altLang="en-US" sz="1984"/>
              <a:t>Fixed-size representation for each region</a:t>
            </a:r>
          </a:p>
          <a:p>
            <a:pPr lvl="1"/>
            <a:r>
              <a:rPr lang="en-US" altLang="en-US" sz="1984"/>
              <a:t>More regions =&gt; more space needed for free lists</a:t>
            </a:r>
          </a:p>
        </p:txBody>
      </p:sp>
      <p:sp>
        <p:nvSpPr>
          <p:cNvPr id="76" name="Footer Placeholder 4">
            <a:extLst>
              <a:ext uri="{FF2B5EF4-FFF2-40B4-BE49-F238E27FC236}">
                <a16:creationId xmlns:a16="http://schemas.microsoft.com/office/drawing/2014/main" id="{335D088A-355F-3140-B5D6-0525BA4E66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77" name="Slide Number Placeholder 5">
            <a:extLst>
              <a:ext uri="{FF2B5EF4-FFF2-40B4-BE49-F238E27FC236}">
                <a16:creationId xmlns:a16="http://schemas.microsoft.com/office/drawing/2014/main" id="{D0C444D8-52AA-6D4F-AABB-849661C011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4170947D-DB2C-7D4C-B566-2F27FC78658B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1A023604-C038-7E4F-9CC2-3DD6930F1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89" y="4283816"/>
            <a:ext cx="8063653" cy="50397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DEB75906-75D8-BD41-BE41-520CD2666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89" y="4283816"/>
            <a:ext cx="1511935" cy="50397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A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0FABD31C-E272-EB46-9FA1-4E95872A1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380" y="4283816"/>
            <a:ext cx="755968" cy="50397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B</a:t>
            </a: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487003AE-7839-D64D-B837-31A1C84F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305" y="4283816"/>
            <a:ext cx="2267903" cy="50397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C</a:t>
            </a:r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2DDFA429-D797-0F43-97F3-3339840FE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283816"/>
            <a:ext cx="755968" cy="50397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D</a:t>
            </a:r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97B34174-76BE-1844-8704-EAE881B83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6478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E518FFEC-AA5F-AA40-A737-D87807E45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8467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C0BA6A4E-018B-274F-B393-57CA6713E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0456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05FE80D5-5C9B-7D47-A41F-7FC596E8C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2446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09" name="Line 13">
            <a:extLst>
              <a:ext uri="{FF2B5EF4-FFF2-40B4-BE49-F238E27FC236}">
                <a16:creationId xmlns:a16="http://schemas.microsoft.com/office/drawing/2014/main" id="{19A6354B-5730-FA43-8691-098182307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35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10" name="Line 14">
            <a:extLst>
              <a:ext uri="{FF2B5EF4-FFF2-40B4-BE49-F238E27FC236}">
                <a16:creationId xmlns:a16="http://schemas.microsoft.com/office/drawing/2014/main" id="{38984E34-1768-2C49-94BF-A29482BE3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6424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A9D07DD5-75A3-204E-B6D0-949F69A65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8413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CA60292E-0147-7147-BA6B-F21036490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402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13" name="Line 17">
            <a:extLst>
              <a:ext uri="{FF2B5EF4-FFF2-40B4-BE49-F238E27FC236}">
                <a16:creationId xmlns:a16="http://schemas.microsoft.com/office/drawing/2014/main" id="{BFCC9CE5-952B-C74F-B2DC-E101CD03E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2391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EB95EBD7-7571-7044-ADA8-21A7141B7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381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B463FA52-B8C8-A04B-9FA6-1769DDD34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6370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16" name="Line 20">
            <a:extLst>
              <a:ext uri="{FF2B5EF4-FFF2-40B4-BE49-F238E27FC236}">
                <a16:creationId xmlns:a16="http://schemas.microsoft.com/office/drawing/2014/main" id="{B7818C63-B0AF-DA4D-9EAD-04AA8347F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359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17" name="Line 21">
            <a:extLst>
              <a:ext uri="{FF2B5EF4-FFF2-40B4-BE49-F238E27FC236}">
                <a16:creationId xmlns:a16="http://schemas.microsoft.com/office/drawing/2014/main" id="{0880B3A3-2719-FE42-8922-2394A70CE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0348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18" name="Line 22">
            <a:extLst>
              <a:ext uri="{FF2B5EF4-FFF2-40B4-BE49-F238E27FC236}">
                <a16:creationId xmlns:a16="http://schemas.microsoft.com/office/drawing/2014/main" id="{9C1B4A41-6E80-8546-A27F-3694687BE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337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19" name="Line 23">
            <a:extLst>
              <a:ext uri="{FF2B5EF4-FFF2-40B4-BE49-F238E27FC236}">
                <a16:creationId xmlns:a16="http://schemas.microsoft.com/office/drawing/2014/main" id="{3FBDE592-08E6-5A4A-B46D-CFCBC1E28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4326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20" name="Line 24">
            <a:extLst>
              <a:ext uri="{FF2B5EF4-FFF2-40B4-BE49-F238E27FC236}">
                <a16:creationId xmlns:a16="http://schemas.microsoft.com/office/drawing/2014/main" id="{E35B12B4-543D-8F4F-B18C-E675942A9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6316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21" name="Line 25">
            <a:extLst>
              <a:ext uri="{FF2B5EF4-FFF2-40B4-BE49-F238E27FC236}">
                <a16:creationId xmlns:a16="http://schemas.microsoft.com/office/drawing/2014/main" id="{625C84E2-D341-274F-9BF2-EE8F68D80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8305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22" name="Line 26">
            <a:extLst>
              <a:ext uri="{FF2B5EF4-FFF2-40B4-BE49-F238E27FC236}">
                <a16:creationId xmlns:a16="http://schemas.microsoft.com/office/drawing/2014/main" id="{BEE3E0D1-D4AD-734D-8D03-044503B43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0294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23" name="Line 27">
            <a:extLst>
              <a:ext uri="{FF2B5EF4-FFF2-40B4-BE49-F238E27FC236}">
                <a16:creationId xmlns:a16="http://schemas.microsoft.com/office/drawing/2014/main" id="{2E6222A7-45E8-3144-8671-903709885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2283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24" name="Line 28">
            <a:extLst>
              <a:ext uri="{FF2B5EF4-FFF2-40B4-BE49-F238E27FC236}">
                <a16:creationId xmlns:a16="http://schemas.microsoft.com/office/drawing/2014/main" id="{52060294-7801-3946-8E81-DA95E06D8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4272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25" name="Line 29">
            <a:extLst>
              <a:ext uri="{FF2B5EF4-FFF2-40B4-BE49-F238E27FC236}">
                <a16:creationId xmlns:a16="http://schemas.microsoft.com/office/drawing/2014/main" id="{7D47512B-7006-214C-91AC-6267C28AF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6261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26" name="Line 30">
            <a:extLst>
              <a:ext uri="{FF2B5EF4-FFF2-40B4-BE49-F238E27FC236}">
                <a16:creationId xmlns:a16="http://schemas.microsoft.com/office/drawing/2014/main" id="{63C965A0-17D0-C742-BD47-32FA7B0F7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8251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27" name="Line 31">
            <a:extLst>
              <a:ext uri="{FF2B5EF4-FFF2-40B4-BE49-F238E27FC236}">
                <a16:creationId xmlns:a16="http://schemas.microsoft.com/office/drawing/2014/main" id="{51338A91-28FA-044F-A9CF-982FF3544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240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28" name="Line 32">
            <a:extLst>
              <a:ext uri="{FF2B5EF4-FFF2-40B4-BE49-F238E27FC236}">
                <a16:creationId xmlns:a16="http://schemas.microsoft.com/office/drawing/2014/main" id="{3BD8188C-24B5-CC41-888C-9B1296C91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29" name="Line 33">
            <a:extLst>
              <a:ext uri="{FF2B5EF4-FFF2-40B4-BE49-F238E27FC236}">
                <a16:creationId xmlns:a16="http://schemas.microsoft.com/office/drawing/2014/main" id="{CF0DE441-43B4-7043-8248-32162BC35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4218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30" name="Line 34">
            <a:extLst>
              <a:ext uri="{FF2B5EF4-FFF2-40B4-BE49-F238E27FC236}">
                <a16:creationId xmlns:a16="http://schemas.microsoft.com/office/drawing/2014/main" id="{02F5888D-325F-CB48-9C0E-2927AF25C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6207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31" name="Line 35">
            <a:extLst>
              <a:ext uri="{FF2B5EF4-FFF2-40B4-BE49-F238E27FC236}">
                <a16:creationId xmlns:a16="http://schemas.microsoft.com/office/drawing/2014/main" id="{BFB02D4A-CCAE-BB4F-B68C-E6D5961F9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8196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32" name="Line 36">
            <a:extLst>
              <a:ext uri="{FF2B5EF4-FFF2-40B4-BE49-F238E27FC236}">
                <a16:creationId xmlns:a16="http://schemas.microsoft.com/office/drawing/2014/main" id="{785965F0-8F6E-BE42-A597-47F8570A5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0186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33" name="Line 37">
            <a:extLst>
              <a:ext uri="{FF2B5EF4-FFF2-40B4-BE49-F238E27FC236}">
                <a16:creationId xmlns:a16="http://schemas.microsoft.com/office/drawing/2014/main" id="{057CEAE8-466F-9342-BA8A-93C50ADEA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2175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34" name="Line 38">
            <a:extLst>
              <a:ext uri="{FF2B5EF4-FFF2-40B4-BE49-F238E27FC236}">
                <a16:creationId xmlns:a16="http://schemas.microsoft.com/office/drawing/2014/main" id="{FFD5EC35-42B5-D74B-ADEC-DD6846E00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4164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35" name="Line 39">
            <a:extLst>
              <a:ext uri="{FF2B5EF4-FFF2-40B4-BE49-F238E27FC236}">
                <a16:creationId xmlns:a16="http://schemas.microsoft.com/office/drawing/2014/main" id="{FCA0087F-5233-F948-B42A-6212139B5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4619801"/>
            <a:ext cx="0" cy="1679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47" name="Line 51">
            <a:extLst>
              <a:ext uri="{FF2B5EF4-FFF2-40B4-BE49-F238E27FC236}">
                <a16:creationId xmlns:a16="http://schemas.microsoft.com/office/drawing/2014/main" id="{34B2E4A2-BFC4-5C4A-94DE-0681DBD1B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402" y="4199819"/>
            <a:ext cx="0" cy="839964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48" name="Line 52">
            <a:extLst>
              <a:ext uri="{FF2B5EF4-FFF2-40B4-BE49-F238E27FC236}">
                <a16:creationId xmlns:a16="http://schemas.microsoft.com/office/drawing/2014/main" id="{93A48AAF-FD2B-2541-AF42-7E8EF2047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6316" y="4199819"/>
            <a:ext cx="0" cy="839964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49" name="Line 53">
            <a:extLst>
              <a:ext uri="{FF2B5EF4-FFF2-40B4-BE49-F238E27FC236}">
                <a16:creationId xmlns:a16="http://schemas.microsoft.com/office/drawing/2014/main" id="{3F16BDD3-0FB3-1048-93D6-3A88A3EAD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4199819"/>
            <a:ext cx="0" cy="839964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50" name="Line 54">
            <a:extLst>
              <a:ext uri="{FF2B5EF4-FFF2-40B4-BE49-F238E27FC236}">
                <a16:creationId xmlns:a16="http://schemas.microsoft.com/office/drawing/2014/main" id="{A6584A56-3FAC-754E-BA23-D0EB0D6E7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8142" y="4199819"/>
            <a:ext cx="0" cy="839964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9753" name="Text Box 57">
            <a:extLst>
              <a:ext uri="{FF2B5EF4-FFF2-40B4-BE49-F238E27FC236}">
                <a16:creationId xmlns:a16="http://schemas.microsoft.com/office/drawing/2014/main" id="{087EE0BF-BA5B-314E-ABDA-0E0255DD1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846" y="4955787"/>
            <a:ext cx="43794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16</a:t>
            </a:r>
          </a:p>
        </p:txBody>
      </p:sp>
      <p:sp>
        <p:nvSpPr>
          <p:cNvPr id="29754" name="Text Box 58">
            <a:extLst>
              <a:ext uri="{FF2B5EF4-FFF2-40B4-BE49-F238E27FC236}">
                <a16:creationId xmlns:a16="http://schemas.microsoft.com/office/drawing/2014/main" id="{C1E7EC76-C93D-1045-9B48-30BCF4C19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760" y="4955787"/>
            <a:ext cx="43794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24</a:t>
            </a:r>
          </a:p>
        </p:txBody>
      </p:sp>
      <p:sp>
        <p:nvSpPr>
          <p:cNvPr id="29755" name="Text Box 59">
            <a:extLst>
              <a:ext uri="{FF2B5EF4-FFF2-40B4-BE49-F238E27FC236}">
                <a16:creationId xmlns:a16="http://schemas.microsoft.com/office/drawing/2014/main" id="{47BC6875-046D-A94F-9D59-92E5FBE4D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5673" y="4955787"/>
            <a:ext cx="43794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32</a:t>
            </a:r>
          </a:p>
        </p:txBody>
      </p:sp>
      <p:sp>
        <p:nvSpPr>
          <p:cNvPr id="29756" name="Text Box 60">
            <a:extLst>
              <a:ext uri="{FF2B5EF4-FFF2-40B4-BE49-F238E27FC236}">
                <a16:creationId xmlns:a16="http://schemas.microsoft.com/office/drawing/2014/main" id="{80DD1BB4-D371-AA4F-A362-23AE4674C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362" y="5207776"/>
            <a:ext cx="2436886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Memory regions</a:t>
            </a:r>
          </a:p>
        </p:txBody>
      </p:sp>
      <p:sp>
        <p:nvSpPr>
          <p:cNvPr id="29758" name="Rectangle 62">
            <a:extLst>
              <a:ext uri="{FF2B5EF4-FFF2-40B4-BE49-F238E27FC236}">
                <a16:creationId xmlns:a16="http://schemas.microsoft.com/office/drawing/2014/main" id="{57AF2BB3-7129-154C-AC77-CB4636EEF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85" y="5711754"/>
            <a:ext cx="419982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A</a:t>
            </a:r>
          </a:p>
        </p:txBody>
      </p:sp>
      <p:sp>
        <p:nvSpPr>
          <p:cNvPr id="29759" name="Rectangle 63">
            <a:extLst>
              <a:ext uri="{FF2B5EF4-FFF2-40B4-BE49-F238E27FC236}">
                <a16:creationId xmlns:a16="http://schemas.microsoft.com/office/drawing/2014/main" id="{6E20E55A-04EB-8C41-9309-B4139F38B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5711754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0</a:t>
            </a:r>
          </a:p>
        </p:txBody>
      </p:sp>
      <p:sp>
        <p:nvSpPr>
          <p:cNvPr id="29760" name="Rectangle 64">
            <a:extLst>
              <a:ext uri="{FF2B5EF4-FFF2-40B4-BE49-F238E27FC236}">
                <a16:creationId xmlns:a16="http://schemas.microsoft.com/office/drawing/2014/main" id="{BF07A7D6-CA27-4646-8849-1A302D2A7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5711754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6</a:t>
            </a:r>
          </a:p>
        </p:txBody>
      </p:sp>
      <p:sp>
        <p:nvSpPr>
          <p:cNvPr id="29764" name="Rectangle 68">
            <a:extLst>
              <a:ext uri="{FF2B5EF4-FFF2-40B4-BE49-F238E27FC236}">
                <a16:creationId xmlns:a16="http://schemas.microsoft.com/office/drawing/2014/main" id="{936FEED1-5A4E-0046-B68E-5B81FEA4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409" y="5711754"/>
            <a:ext cx="419982" cy="41998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29765" name="Rectangle 69">
            <a:extLst>
              <a:ext uri="{FF2B5EF4-FFF2-40B4-BE49-F238E27FC236}">
                <a16:creationId xmlns:a16="http://schemas.microsoft.com/office/drawing/2014/main" id="{4FEE1DCC-D54F-9047-9349-1130C06EA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391" y="5711754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6</a:t>
            </a:r>
          </a:p>
        </p:txBody>
      </p:sp>
      <p:sp>
        <p:nvSpPr>
          <p:cNvPr id="29766" name="Rectangle 70">
            <a:extLst>
              <a:ext uri="{FF2B5EF4-FFF2-40B4-BE49-F238E27FC236}">
                <a16:creationId xmlns:a16="http://schemas.microsoft.com/office/drawing/2014/main" id="{D583110A-6835-2D4C-A3D1-B230B2F6F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373" y="5711754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4</a:t>
            </a:r>
          </a:p>
        </p:txBody>
      </p:sp>
      <p:sp>
        <p:nvSpPr>
          <p:cNvPr id="29767" name="Rectangle 71">
            <a:extLst>
              <a:ext uri="{FF2B5EF4-FFF2-40B4-BE49-F238E27FC236}">
                <a16:creationId xmlns:a16="http://schemas.microsoft.com/office/drawing/2014/main" id="{087DD494-2504-1249-954F-605E6984D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334" y="5711754"/>
            <a:ext cx="419982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B</a:t>
            </a:r>
          </a:p>
        </p:txBody>
      </p:sp>
      <p:sp>
        <p:nvSpPr>
          <p:cNvPr id="29768" name="Rectangle 72">
            <a:extLst>
              <a:ext uri="{FF2B5EF4-FFF2-40B4-BE49-F238E27FC236}">
                <a16:creationId xmlns:a16="http://schemas.microsoft.com/office/drawing/2014/main" id="{95078E2E-2DDF-9B4B-8A94-0FE21DD71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316" y="5711754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10</a:t>
            </a:r>
          </a:p>
        </p:txBody>
      </p:sp>
      <p:sp>
        <p:nvSpPr>
          <p:cNvPr id="29769" name="Rectangle 73">
            <a:extLst>
              <a:ext uri="{FF2B5EF4-FFF2-40B4-BE49-F238E27FC236}">
                <a16:creationId xmlns:a16="http://schemas.microsoft.com/office/drawing/2014/main" id="{21B81499-8B71-C14E-B495-656698978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298" y="5711754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3</a:t>
            </a:r>
          </a:p>
        </p:txBody>
      </p:sp>
      <p:sp>
        <p:nvSpPr>
          <p:cNvPr id="29770" name="Rectangle 74">
            <a:extLst>
              <a:ext uri="{FF2B5EF4-FFF2-40B4-BE49-F238E27FC236}">
                <a16:creationId xmlns:a16="http://schemas.microsoft.com/office/drawing/2014/main" id="{BFD096F8-17A4-7441-926F-35F8C40E1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258" y="5711754"/>
            <a:ext cx="419982" cy="41998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29771" name="Rectangle 75">
            <a:extLst>
              <a:ext uri="{FF2B5EF4-FFF2-40B4-BE49-F238E27FC236}">
                <a16:creationId xmlns:a16="http://schemas.microsoft.com/office/drawing/2014/main" id="{6A2DF40A-FC1E-C14F-81D9-6BCF641E3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240" y="5711754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13</a:t>
            </a:r>
          </a:p>
        </p:txBody>
      </p:sp>
      <p:sp>
        <p:nvSpPr>
          <p:cNvPr id="29772" name="Rectangle 76">
            <a:extLst>
              <a:ext uri="{FF2B5EF4-FFF2-40B4-BE49-F238E27FC236}">
                <a16:creationId xmlns:a16="http://schemas.microsoft.com/office/drawing/2014/main" id="{7C0017F0-B560-934B-A54D-A1009E1AF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711754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4</a:t>
            </a:r>
          </a:p>
        </p:txBody>
      </p:sp>
      <p:sp>
        <p:nvSpPr>
          <p:cNvPr id="29773" name="Rectangle 77">
            <a:extLst>
              <a:ext uri="{FF2B5EF4-FFF2-40B4-BE49-F238E27FC236}">
                <a16:creationId xmlns:a16="http://schemas.microsoft.com/office/drawing/2014/main" id="{A5F1741F-379C-1242-BEFA-4552956B3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182" y="5711754"/>
            <a:ext cx="419982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C</a:t>
            </a:r>
          </a:p>
        </p:txBody>
      </p:sp>
      <p:sp>
        <p:nvSpPr>
          <p:cNvPr id="29774" name="Rectangle 78">
            <a:extLst>
              <a:ext uri="{FF2B5EF4-FFF2-40B4-BE49-F238E27FC236}">
                <a16:creationId xmlns:a16="http://schemas.microsoft.com/office/drawing/2014/main" id="{9EC75593-9B7D-7A4A-BE7B-FF2821D9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164" y="5711754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17</a:t>
            </a:r>
          </a:p>
        </p:txBody>
      </p:sp>
      <p:sp>
        <p:nvSpPr>
          <p:cNvPr id="29775" name="Rectangle 79">
            <a:extLst>
              <a:ext uri="{FF2B5EF4-FFF2-40B4-BE49-F238E27FC236}">
                <a16:creationId xmlns:a16="http://schemas.microsoft.com/office/drawing/2014/main" id="{9EE8FC17-DBA5-3B4F-B392-001AA14C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5711754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9</a:t>
            </a:r>
          </a:p>
        </p:txBody>
      </p:sp>
      <p:sp>
        <p:nvSpPr>
          <p:cNvPr id="29776" name="Rectangle 80">
            <a:extLst>
              <a:ext uri="{FF2B5EF4-FFF2-40B4-BE49-F238E27FC236}">
                <a16:creationId xmlns:a16="http://schemas.microsoft.com/office/drawing/2014/main" id="{56874FAC-5E7E-E34A-8FA6-8344D73C8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409" y="6551718"/>
            <a:ext cx="419982" cy="41998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29777" name="Rectangle 81">
            <a:extLst>
              <a:ext uri="{FF2B5EF4-FFF2-40B4-BE49-F238E27FC236}">
                <a16:creationId xmlns:a16="http://schemas.microsoft.com/office/drawing/2014/main" id="{4AE039CE-50C2-3D45-BBEE-F058B3C6A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391" y="6551718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29</a:t>
            </a:r>
          </a:p>
        </p:txBody>
      </p:sp>
      <p:sp>
        <p:nvSpPr>
          <p:cNvPr id="29778" name="Rectangle 82">
            <a:extLst>
              <a:ext uri="{FF2B5EF4-FFF2-40B4-BE49-F238E27FC236}">
                <a16:creationId xmlns:a16="http://schemas.microsoft.com/office/drawing/2014/main" id="{206B60DB-F232-C042-BC35-220A89C81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373" y="6551718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3</a:t>
            </a:r>
          </a:p>
        </p:txBody>
      </p:sp>
      <p:sp>
        <p:nvSpPr>
          <p:cNvPr id="29779" name="Rectangle 83">
            <a:extLst>
              <a:ext uri="{FF2B5EF4-FFF2-40B4-BE49-F238E27FC236}">
                <a16:creationId xmlns:a16="http://schemas.microsoft.com/office/drawing/2014/main" id="{9C386249-FC68-0745-9001-D9046E102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85" y="6551718"/>
            <a:ext cx="419982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D</a:t>
            </a:r>
          </a:p>
        </p:txBody>
      </p:sp>
      <p:sp>
        <p:nvSpPr>
          <p:cNvPr id="29780" name="Rectangle 84">
            <a:extLst>
              <a:ext uri="{FF2B5EF4-FFF2-40B4-BE49-F238E27FC236}">
                <a16:creationId xmlns:a16="http://schemas.microsoft.com/office/drawing/2014/main" id="{09FAA5A8-F17B-AD4E-AD78-CB121CD3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6551718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26</a:t>
            </a:r>
          </a:p>
        </p:txBody>
      </p:sp>
      <p:sp>
        <p:nvSpPr>
          <p:cNvPr id="29781" name="Rectangle 85">
            <a:extLst>
              <a:ext uri="{FF2B5EF4-FFF2-40B4-BE49-F238E27FC236}">
                <a16:creationId xmlns:a16="http://schemas.microsoft.com/office/drawing/2014/main" id="{483157CB-C425-6B47-8E6E-3CF5F3676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6551718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3</a:t>
            </a:r>
          </a:p>
        </p:txBody>
      </p:sp>
      <p:cxnSp>
        <p:nvCxnSpPr>
          <p:cNvPr id="29782" name="AutoShape 86">
            <a:extLst>
              <a:ext uri="{FF2B5EF4-FFF2-40B4-BE49-F238E27FC236}">
                <a16:creationId xmlns:a16="http://schemas.microsoft.com/office/drawing/2014/main" id="{EDB209FA-20AD-9742-AC56-27E8788F2388}"/>
              </a:ext>
            </a:extLst>
          </p:cNvPr>
          <p:cNvCxnSpPr>
            <a:cxnSpLocks noChangeShapeType="1"/>
            <a:stCxn id="29760" idx="3"/>
            <a:endCxn id="29764" idx="1"/>
          </p:cNvCxnSpPr>
          <p:nvPr/>
        </p:nvCxnSpPr>
        <p:spPr bwMode="auto">
          <a:xfrm>
            <a:off x="2268431" y="5921745"/>
            <a:ext cx="50397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83" name="AutoShape 87">
            <a:extLst>
              <a:ext uri="{FF2B5EF4-FFF2-40B4-BE49-F238E27FC236}">
                <a16:creationId xmlns:a16="http://schemas.microsoft.com/office/drawing/2014/main" id="{56AC5818-734E-464B-8985-6A5CF36E68DE}"/>
              </a:ext>
            </a:extLst>
          </p:cNvPr>
          <p:cNvCxnSpPr>
            <a:cxnSpLocks noChangeShapeType="1"/>
            <a:stCxn id="29766" idx="3"/>
            <a:endCxn id="29767" idx="1"/>
          </p:cNvCxnSpPr>
          <p:nvPr/>
        </p:nvCxnSpPr>
        <p:spPr bwMode="auto">
          <a:xfrm>
            <a:off x="4032356" y="5921745"/>
            <a:ext cx="50397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84" name="AutoShape 88">
            <a:extLst>
              <a:ext uri="{FF2B5EF4-FFF2-40B4-BE49-F238E27FC236}">
                <a16:creationId xmlns:a16="http://schemas.microsoft.com/office/drawing/2014/main" id="{97F2CC20-709A-734B-89F4-1866625BFC0A}"/>
              </a:ext>
            </a:extLst>
          </p:cNvPr>
          <p:cNvCxnSpPr>
            <a:cxnSpLocks noChangeShapeType="1"/>
            <a:stCxn id="29769" idx="3"/>
            <a:endCxn id="29770" idx="1"/>
          </p:cNvCxnSpPr>
          <p:nvPr/>
        </p:nvCxnSpPr>
        <p:spPr bwMode="auto">
          <a:xfrm>
            <a:off x="5796280" y="5921745"/>
            <a:ext cx="50397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85" name="AutoShape 89">
            <a:extLst>
              <a:ext uri="{FF2B5EF4-FFF2-40B4-BE49-F238E27FC236}">
                <a16:creationId xmlns:a16="http://schemas.microsoft.com/office/drawing/2014/main" id="{013974E1-D591-BE43-B333-21691A2BC1B4}"/>
              </a:ext>
            </a:extLst>
          </p:cNvPr>
          <p:cNvCxnSpPr>
            <a:cxnSpLocks noChangeShapeType="1"/>
            <a:stCxn id="29772" idx="3"/>
            <a:endCxn id="29773" idx="1"/>
          </p:cNvCxnSpPr>
          <p:nvPr/>
        </p:nvCxnSpPr>
        <p:spPr bwMode="auto">
          <a:xfrm>
            <a:off x="7560204" y="5921745"/>
            <a:ext cx="50397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86" name="AutoShape 90">
            <a:extLst>
              <a:ext uri="{FF2B5EF4-FFF2-40B4-BE49-F238E27FC236}">
                <a16:creationId xmlns:a16="http://schemas.microsoft.com/office/drawing/2014/main" id="{A0E3ACEC-BA6A-BA40-8BB8-4DFF1B154FD4}"/>
              </a:ext>
            </a:extLst>
          </p:cNvPr>
          <p:cNvCxnSpPr>
            <a:cxnSpLocks noChangeShapeType="1"/>
            <a:stCxn id="29781" idx="3"/>
            <a:endCxn id="29776" idx="1"/>
          </p:cNvCxnSpPr>
          <p:nvPr/>
        </p:nvCxnSpPr>
        <p:spPr bwMode="auto">
          <a:xfrm>
            <a:off x="2268431" y="6761709"/>
            <a:ext cx="50397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87" name="AutoShape 91">
            <a:extLst>
              <a:ext uri="{FF2B5EF4-FFF2-40B4-BE49-F238E27FC236}">
                <a16:creationId xmlns:a16="http://schemas.microsoft.com/office/drawing/2014/main" id="{E9834618-B3D2-0540-A5DE-C0F8BA1C6A2D}"/>
              </a:ext>
            </a:extLst>
          </p:cNvPr>
          <p:cNvCxnSpPr>
            <a:cxnSpLocks noChangeShapeType="1"/>
            <a:stCxn id="29779" idx="1"/>
            <a:endCxn id="29775" idx="3"/>
          </p:cNvCxnSpPr>
          <p:nvPr/>
        </p:nvCxnSpPr>
        <p:spPr bwMode="auto">
          <a:xfrm rot="10800000" flipH="1">
            <a:off x="1008485" y="5921745"/>
            <a:ext cx="8315643" cy="839964"/>
          </a:xfrm>
          <a:prstGeom prst="curvedConnector5">
            <a:avLst>
              <a:gd name="adj1" fmla="val -3032"/>
              <a:gd name="adj2" fmla="val 50000"/>
              <a:gd name="adj3" fmla="val 103032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88" name="Text Box 92">
            <a:extLst>
              <a:ext uri="{FF2B5EF4-FFF2-40B4-BE49-F238E27FC236}">
                <a16:creationId xmlns:a16="http://schemas.microsoft.com/office/drawing/2014/main" id="{1E42E0AE-51C6-2949-BD3A-1504C133B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250" y="4955787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384825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5">
            <a:extLst>
              <a:ext uri="{FF2B5EF4-FFF2-40B4-BE49-F238E27FC236}">
                <a16:creationId xmlns:a16="http://schemas.microsoft.com/office/drawing/2014/main" id="{11CA164B-FDE7-6D4F-A498-1574160C4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Allocating memory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14C46CE5-7912-514F-94BB-C47EE7B3D1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Search through region list to find a large enough space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Suppose there are several choices: which one to use?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First fit: the first suitable hole on the list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Next fit: the first suitable after the previously allocated hole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Best fit: the smallest hole that is larger than the desired region (wastes least space?)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Worst fit: the largest available hole (leaves largest fragment)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Option: maintain separate queues for different-size holes</a:t>
            </a: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FDA78BF8-F7B8-0746-B1D7-4B36E1229F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36386DB8-98CD-AB4F-8312-FB790B5E8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48F9FC2-5C29-6540-B9DA-135C51120F21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FBE58A9B-EB04-BA42-B5F5-73CAD6F47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89" y="5459765"/>
            <a:ext cx="419982" cy="41998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30729" name="Rectangle 9">
            <a:extLst>
              <a:ext uri="{FF2B5EF4-FFF2-40B4-BE49-F238E27FC236}">
                <a16:creationId xmlns:a16="http://schemas.microsoft.com/office/drawing/2014/main" id="{CD244657-EEF5-9E4C-BDAA-541FE8D6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5459765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6</a:t>
            </a:r>
          </a:p>
        </p:txBody>
      </p:sp>
      <p:sp>
        <p:nvSpPr>
          <p:cNvPr id="30730" name="Rectangle 10">
            <a:extLst>
              <a:ext uri="{FF2B5EF4-FFF2-40B4-BE49-F238E27FC236}">
                <a16:creationId xmlns:a16="http://schemas.microsoft.com/office/drawing/2014/main" id="{564D93C3-C5BB-FD4F-A323-52E00E8DE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453" y="5459765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5</a:t>
            </a:r>
          </a:p>
        </p:txBody>
      </p:sp>
      <p:cxnSp>
        <p:nvCxnSpPr>
          <p:cNvPr id="30731" name="AutoShape 11">
            <a:extLst>
              <a:ext uri="{FF2B5EF4-FFF2-40B4-BE49-F238E27FC236}">
                <a16:creationId xmlns:a16="http://schemas.microsoft.com/office/drawing/2014/main" id="{D9157553-3791-224D-8665-7B10FC2DB881}"/>
              </a:ext>
            </a:extLst>
          </p:cNvPr>
          <p:cNvCxnSpPr>
            <a:cxnSpLocks noChangeShapeType="1"/>
            <a:stCxn id="30730" idx="3"/>
            <a:endCxn id="30732" idx="1"/>
          </p:cNvCxnSpPr>
          <p:nvPr/>
        </p:nvCxnSpPr>
        <p:spPr bwMode="auto">
          <a:xfrm>
            <a:off x="2184435" y="5669756"/>
            <a:ext cx="50397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2" name="Rectangle 12">
            <a:extLst>
              <a:ext uri="{FF2B5EF4-FFF2-40B4-BE49-F238E27FC236}">
                <a16:creationId xmlns:a16="http://schemas.microsoft.com/office/drawing/2014/main" id="{EDDD2656-5E69-C543-AEA6-25DC773DF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413" y="5459765"/>
            <a:ext cx="419982" cy="41998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30733" name="Rectangle 13">
            <a:extLst>
              <a:ext uri="{FF2B5EF4-FFF2-40B4-BE49-F238E27FC236}">
                <a16:creationId xmlns:a16="http://schemas.microsoft.com/office/drawing/2014/main" id="{5E4A8059-D0BA-AA45-8A57-F8756F62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95" y="5459765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19</a:t>
            </a:r>
          </a:p>
        </p:txBody>
      </p:sp>
      <p:sp>
        <p:nvSpPr>
          <p:cNvPr id="30734" name="Rectangle 14">
            <a:extLst>
              <a:ext uri="{FF2B5EF4-FFF2-40B4-BE49-F238E27FC236}">
                <a16:creationId xmlns:a16="http://schemas.microsoft.com/office/drawing/2014/main" id="{133C0F37-C3A2-A743-871C-311777E03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377" y="5459765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14</a:t>
            </a:r>
          </a:p>
        </p:txBody>
      </p:sp>
      <p:sp>
        <p:nvSpPr>
          <p:cNvPr id="30735" name="Rectangle 15">
            <a:extLst>
              <a:ext uri="{FF2B5EF4-FFF2-40B4-BE49-F238E27FC236}">
                <a16:creationId xmlns:a16="http://schemas.microsoft.com/office/drawing/2014/main" id="{D8986BF9-7C71-F54B-934C-7C5DA532D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5459765"/>
            <a:ext cx="419982" cy="41998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30736" name="Rectangle 16">
            <a:extLst>
              <a:ext uri="{FF2B5EF4-FFF2-40B4-BE49-F238E27FC236}">
                <a16:creationId xmlns:a16="http://schemas.microsoft.com/office/drawing/2014/main" id="{BD465A8D-6A7E-D34A-85ED-16DB539E0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5459765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52</a:t>
            </a:r>
          </a:p>
        </p:txBody>
      </p:sp>
      <p:sp>
        <p:nvSpPr>
          <p:cNvPr id="30737" name="Rectangle 17">
            <a:extLst>
              <a:ext uri="{FF2B5EF4-FFF2-40B4-BE49-F238E27FC236}">
                <a16:creationId xmlns:a16="http://schemas.microsoft.com/office/drawing/2014/main" id="{6A88389B-0DF8-F34E-9660-3CD4D1109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301" y="5459765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25</a:t>
            </a:r>
          </a:p>
        </p:txBody>
      </p:sp>
      <p:sp>
        <p:nvSpPr>
          <p:cNvPr id="30738" name="Rectangle 18">
            <a:extLst>
              <a:ext uri="{FF2B5EF4-FFF2-40B4-BE49-F238E27FC236}">
                <a16:creationId xmlns:a16="http://schemas.microsoft.com/office/drawing/2014/main" id="{7203DA6A-4499-1C4B-AA6F-C0325F40E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1" y="5459765"/>
            <a:ext cx="419982" cy="41998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30739" name="Rectangle 19">
            <a:extLst>
              <a:ext uri="{FF2B5EF4-FFF2-40B4-BE49-F238E27FC236}">
                <a16:creationId xmlns:a16="http://schemas.microsoft.com/office/drawing/2014/main" id="{2E8FDFC8-5E05-C644-A753-D15EA6ECC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243" y="5459765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102</a:t>
            </a:r>
          </a:p>
        </p:txBody>
      </p:sp>
      <p:sp>
        <p:nvSpPr>
          <p:cNvPr id="30740" name="Rectangle 20">
            <a:extLst>
              <a:ext uri="{FF2B5EF4-FFF2-40B4-BE49-F238E27FC236}">
                <a16:creationId xmlns:a16="http://schemas.microsoft.com/office/drawing/2014/main" id="{95F3065B-E719-9D4E-B343-F718BF7A4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225" y="5459765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30</a:t>
            </a:r>
          </a:p>
        </p:txBody>
      </p:sp>
      <p:sp>
        <p:nvSpPr>
          <p:cNvPr id="30741" name="Rectangle 21">
            <a:extLst>
              <a:ext uri="{FF2B5EF4-FFF2-40B4-BE49-F238E27FC236}">
                <a16:creationId xmlns:a16="http://schemas.microsoft.com/office/drawing/2014/main" id="{E53BD089-9DDF-9245-9AFC-1DFB59C37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459765"/>
            <a:ext cx="419982" cy="41998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30742" name="Rectangle 22">
            <a:extLst>
              <a:ext uri="{FF2B5EF4-FFF2-40B4-BE49-F238E27FC236}">
                <a16:creationId xmlns:a16="http://schemas.microsoft.com/office/drawing/2014/main" id="{9A07C5D0-9612-1244-A6D3-43D711B31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8" y="5459765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135</a:t>
            </a:r>
          </a:p>
        </p:txBody>
      </p:sp>
      <p:sp>
        <p:nvSpPr>
          <p:cNvPr id="30743" name="Rectangle 23">
            <a:extLst>
              <a:ext uri="{FF2B5EF4-FFF2-40B4-BE49-F238E27FC236}">
                <a16:creationId xmlns:a16="http://schemas.microsoft.com/office/drawing/2014/main" id="{4F019382-96A2-C04B-89B9-6EA548A91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459765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16</a:t>
            </a:r>
          </a:p>
        </p:txBody>
      </p:sp>
      <p:cxnSp>
        <p:nvCxnSpPr>
          <p:cNvPr id="30744" name="AutoShape 24">
            <a:extLst>
              <a:ext uri="{FF2B5EF4-FFF2-40B4-BE49-F238E27FC236}">
                <a16:creationId xmlns:a16="http://schemas.microsoft.com/office/drawing/2014/main" id="{E3675F12-7D15-F647-94A1-353DC2405937}"/>
              </a:ext>
            </a:extLst>
          </p:cNvPr>
          <p:cNvCxnSpPr>
            <a:cxnSpLocks noChangeShapeType="1"/>
            <a:stCxn id="30734" idx="3"/>
            <a:endCxn id="30735" idx="1"/>
          </p:cNvCxnSpPr>
          <p:nvPr/>
        </p:nvCxnSpPr>
        <p:spPr bwMode="auto">
          <a:xfrm>
            <a:off x="3948359" y="5669756"/>
            <a:ext cx="50397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5" name="AutoShape 25">
            <a:extLst>
              <a:ext uri="{FF2B5EF4-FFF2-40B4-BE49-F238E27FC236}">
                <a16:creationId xmlns:a16="http://schemas.microsoft.com/office/drawing/2014/main" id="{F51A81D8-0577-5B41-8657-1920336517AD}"/>
              </a:ext>
            </a:extLst>
          </p:cNvPr>
          <p:cNvCxnSpPr>
            <a:cxnSpLocks noChangeShapeType="1"/>
            <a:stCxn id="30737" idx="3"/>
            <a:endCxn id="30738" idx="1"/>
          </p:cNvCxnSpPr>
          <p:nvPr/>
        </p:nvCxnSpPr>
        <p:spPr bwMode="auto">
          <a:xfrm>
            <a:off x="5712283" y="5669756"/>
            <a:ext cx="50397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6" name="AutoShape 26">
            <a:extLst>
              <a:ext uri="{FF2B5EF4-FFF2-40B4-BE49-F238E27FC236}">
                <a16:creationId xmlns:a16="http://schemas.microsoft.com/office/drawing/2014/main" id="{32330864-DB30-A64E-8EBE-2A15CF617E11}"/>
              </a:ext>
            </a:extLst>
          </p:cNvPr>
          <p:cNvCxnSpPr>
            <a:cxnSpLocks noChangeShapeType="1"/>
            <a:stCxn id="30740" idx="3"/>
            <a:endCxn id="30741" idx="1"/>
          </p:cNvCxnSpPr>
          <p:nvPr/>
        </p:nvCxnSpPr>
        <p:spPr bwMode="auto">
          <a:xfrm>
            <a:off x="7476207" y="5669756"/>
            <a:ext cx="50397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47" name="Rectangle 27">
            <a:extLst>
              <a:ext uri="{FF2B5EF4-FFF2-40B4-BE49-F238E27FC236}">
                <a16:creationId xmlns:a16="http://schemas.microsoft.com/office/drawing/2014/main" id="{251EBE25-185B-524C-9EBF-74D845C81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89" y="6299729"/>
            <a:ext cx="419982" cy="41998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30748" name="Rectangle 28">
            <a:extLst>
              <a:ext uri="{FF2B5EF4-FFF2-40B4-BE49-F238E27FC236}">
                <a16:creationId xmlns:a16="http://schemas.microsoft.com/office/drawing/2014/main" id="{B0E1D295-13BF-2E44-8304-3C1B4F1BA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6299729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202</a:t>
            </a:r>
          </a:p>
        </p:txBody>
      </p:sp>
      <p:sp>
        <p:nvSpPr>
          <p:cNvPr id="30749" name="Rectangle 29">
            <a:extLst>
              <a:ext uri="{FF2B5EF4-FFF2-40B4-BE49-F238E27FC236}">
                <a16:creationId xmlns:a16="http://schemas.microsoft.com/office/drawing/2014/main" id="{0E2FFBDC-6EFA-0B4F-80AD-76F94E957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453" y="6299729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10</a:t>
            </a:r>
          </a:p>
        </p:txBody>
      </p:sp>
      <p:cxnSp>
        <p:nvCxnSpPr>
          <p:cNvPr id="30750" name="AutoShape 30">
            <a:extLst>
              <a:ext uri="{FF2B5EF4-FFF2-40B4-BE49-F238E27FC236}">
                <a16:creationId xmlns:a16="http://schemas.microsoft.com/office/drawing/2014/main" id="{7A59E20E-9F08-0347-803C-B3C7D60A706A}"/>
              </a:ext>
            </a:extLst>
          </p:cNvPr>
          <p:cNvCxnSpPr>
            <a:cxnSpLocks noChangeShapeType="1"/>
            <a:stCxn id="30749" idx="3"/>
            <a:endCxn id="30751" idx="1"/>
          </p:cNvCxnSpPr>
          <p:nvPr/>
        </p:nvCxnSpPr>
        <p:spPr bwMode="auto">
          <a:xfrm>
            <a:off x="2184435" y="6509720"/>
            <a:ext cx="50397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51" name="Rectangle 31">
            <a:extLst>
              <a:ext uri="{FF2B5EF4-FFF2-40B4-BE49-F238E27FC236}">
                <a16:creationId xmlns:a16="http://schemas.microsoft.com/office/drawing/2014/main" id="{A116E351-B0B3-B94E-A51E-AEDC8FF8E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413" y="6299729"/>
            <a:ext cx="419982" cy="41998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30752" name="Rectangle 32">
            <a:extLst>
              <a:ext uri="{FF2B5EF4-FFF2-40B4-BE49-F238E27FC236}">
                <a16:creationId xmlns:a16="http://schemas.microsoft.com/office/drawing/2014/main" id="{ADC17FE8-1113-CB43-99EA-750B951B5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95" y="6299729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302</a:t>
            </a:r>
          </a:p>
        </p:txBody>
      </p:sp>
      <p:sp>
        <p:nvSpPr>
          <p:cNvPr id="30753" name="Rectangle 33">
            <a:extLst>
              <a:ext uri="{FF2B5EF4-FFF2-40B4-BE49-F238E27FC236}">
                <a16:creationId xmlns:a16="http://schemas.microsoft.com/office/drawing/2014/main" id="{EA119A5C-5EB7-5644-B980-B9A3F78FD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377" y="6299729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20</a:t>
            </a:r>
          </a:p>
        </p:txBody>
      </p:sp>
      <p:sp>
        <p:nvSpPr>
          <p:cNvPr id="30754" name="Rectangle 34">
            <a:extLst>
              <a:ext uri="{FF2B5EF4-FFF2-40B4-BE49-F238E27FC236}">
                <a16:creationId xmlns:a16="http://schemas.microsoft.com/office/drawing/2014/main" id="{B9CCDE38-AC65-6944-93D3-6AB11CC11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6299729"/>
            <a:ext cx="419982" cy="41998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30755" name="Rectangle 35">
            <a:extLst>
              <a:ext uri="{FF2B5EF4-FFF2-40B4-BE49-F238E27FC236}">
                <a16:creationId xmlns:a16="http://schemas.microsoft.com/office/drawing/2014/main" id="{45D2AC3F-8019-E44C-85AC-9FD5AAD7C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319" y="6299729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350</a:t>
            </a:r>
          </a:p>
        </p:txBody>
      </p:sp>
      <p:sp>
        <p:nvSpPr>
          <p:cNvPr id="30756" name="Rectangle 36">
            <a:extLst>
              <a:ext uri="{FF2B5EF4-FFF2-40B4-BE49-F238E27FC236}">
                <a16:creationId xmlns:a16="http://schemas.microsoft.com/office/drawing/2014/main" id="{3827C474-5C8B-B149-B481-9A17F2CE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301" y="6299729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30</a:t>
            </a:r>
          </a:p>
        </p:txBody>
      </p:sp>
      <p:sp>
        <p:nvSpPr>
          <p:cNvPr id="30757" name="Rectangle 37">
            <a:extLst>
              <a:ext uri="{FF2B5EF4-FFF2-40B4-BE49-F238E27FC236}">
                <a16:creationId xmlns:a16="http://schemas.microsoft.com/office/drawing/2014/main" id="{B80E9021-38F2-A744-9536-38BFE34A3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1" y="6299729"/>
            <a:ext cx="419982" cy="41998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30758" name="Rectangle 38">
            <a:extLst>
              <a:ext uri="{FF2B5EF4-FFF2-40B4-BE49-F238E27FC236}">
                <a16:creationId xmlns:a16="http://schemas.microsoft.com/office/drawing/2014/main" id="{533783BB-2C1B-4E46-863E-C693F8DE5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243" y="6299729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411</a:t>
            </a:r>
          </a:p>
        </p:txBody>
      </p:sp>
      <p:sp>
        <p:nvSpPr>
          <p:cNvPr id="30759" name="Rectangle 39">
            <a:extLst>
              <a:ext uri="{FF2B5EF4-FFF2-40B4-BE49-F238E27FC236}">
                <a16:creationId xmlns:a16="http://schemas.microsoft.com/office/drawing/2014/main" id="{61598197-370C-7542-BA8B-1F14639C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225" y="6299729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19</a:t>
            </a:r>
          </a:p>
        </p:txBody>
      </p:sp>
      <p:sp>
        <p:nvSpPr>
          <p:cNvPr id="30760" name="Rectangle 40">
            <a:extLst>
              <a:ext uri="{FF2B5EF4-FFF2-40B4-BE49-F238E27FC236}">
                <a16:creationId xmlns:a16="http://schemas.microsoft.com/office/drawing/2014/main" id="{F1C8FF4C-2FB5-3942-96DD-79EAEA1D6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6299729"/>
            <a:ext cx="419982" cy="41998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30761" name="Rectangle 41">
            <a:extLst>
              <a:ext uri="{FF2B5EF4-FFF2-40B4-BE49-F238E27FC236}">
                <a16:creationId xmlns:a16="http://schemas.microsoft.com/office/drawing/2014/main" id="{07B5710E-7DB6-804F-9D13-B4C975942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8" y="6299729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510</a:t>
            </a:r>
          </a:p>
        </p:txBody>
      </p:sp>
      <p:sp>
        <p:nvSpPr>
          <p:cNvPr id="30762" name="Rectangle 42">
            <a:extLst>
              <a:ext uri="{FF2B5EF4-FFF2-40B4-BE49-F238E27FC236}">
                <a16:creationId xmlns:a16="http://schemas.microsoft.com/office/drawing/2014/main" id="{36C4C643-F7E5-B24E-AE71-61242C3DD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6299729"/>
            <a:ext cx="419982" cy="419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3</a:t>
            </a:r>
          </a:p>
        </p:txBody>
      </p:sp>
      <p:cxnSp>
        <p:nvCxnSpPr>
          <p:cNvPr id="30763" name="AutoShape 43">
            <a:extLst>
              <a:ext uri="{FF2B5EF4-FFF2-40B4-BE49-F238E27FC236}">
                <a16:creationId xmlns:a16="http://schemas.microsoft.com/office/drawing/2014/main" id="{51C3E2FD-CBB0-6D4B-A289-CC3B15B1009E}"/>
              </a:ext>
            </a:extLst>
          </p:cNvPr>
          <p:cNvCxnSpPr>
            <a:cxnSpLocks noChangeShapeType="1"/>
            <a:stCxn id="30753" idx="3"/>
            <a:endCxn id="30754" idx="1"/>
          </p:cNvCxnSpPr>
          <p:nvPr/>
        </p:nvCxnSpPr>
        <p:spPr bwMode="auto">
          <a:xfrm>
            <a:off x="3948359" y="6509720"/>
            <a:ext cx="50397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4" name="AutoShape 44">
            <a:extLst>
              <a:ext uri="{FF2B5EF4-FFF2-40B4-BE49-F238E27FC236}">
                <a16:creationId xmlns:a16="http://schemas.microsoft.com/office/drawing/2014/main" id="{12D5CE75-202B-584A-BE45-1DAE0572BE7A}"/>
              </a:ext>
            </a:extLst>
          </p:cNvPr>
          <p:cNvCxnSpPr>
            <a:cxnSpLocks noChangeShapeType="1"/>
            <a:stCxn id="30756" idx="3"/>
            <a:endCxn id="30757" idx="1"/>
          </p:cNvCxnSpPr>
          <p:nvPr/>
        </p:nvCxnSpPr>
        <p:spPr bwMode="auto">
          <a:xfrm>
            <a:off x="5712283" y="6509720"/>
            <a:ext cx="50397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5" name="AutoShape 45">
            <a:extLst>
              <a:ext uri="{FF2B5EF4-FFF2-40B4-BE49-F238E27FC236}">
                <a16:creationId xmlns:a16="http://schemas.microsoft.com/office/drawing/2014/main" id="{171036A9-FE14-7D4F-9A02-F67C9DBC7118}"/>
              </a:ext>
            </a:extLst>
          </p:cNvPr>
          <p:cNvCxnSpPr>
            <a:cxnSpLocks noChangeShapeType="1"/>
            <a:stCxn id="30759" idx="3"/>
            <a:endCxn id="30760" idx="1"/>
          </p:cNvCxnSpPr>
          <p:nvPr/>
        </p:nvCxnSpPr>
        <p:spPr bwMode="auto">
          <a:xfrm>
            <a:off x="7476207" y="6509720"/>
            <a:ext cx="50397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6" name="AutoShape 46">
            <a:extLst>
              <a:ext uri="{FF2B5EF4-FFF2-40B4-BE49-F238E27FC236}">
                <a16:creationId xmlns:a16="http://schemas.microsoft.com/office/drawing/2014/main" id="{7F715CFA-0634-A149-A68E-E6700357F4B3}"/>
              </a:ext>
            </a:extLst>
          </p:cNvPr>
          <p:cNvCxnSpPr>
            <a:cxnSpLocks noChangeShapeType="1"/>
            <a:stCxn id="30743" idx="3"/>
            <a:endCxn id="30747" idx="1"/>
          </p:cNvCxnSpPr>
          <p:nvPr/>
        </p:nvCxnSpPr>
        <p:spPr bwMode="auto">
          <a:xfrm flipH="1">
            <a:off x="924489" y="5669756"/>
            <a:ext cx="8315643" cy="839964"/>
          </a:xfrm>
          <a:prstGeom prst="curvedConnector5">
            <a:avLst>
              <a:gd name="adj1" fmla="val -3032"/>
              <a:gd name="adj2" fmla="val 50000"/>
              <a:gd name="adj3" fmla="val 103032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67" name="Text Box 47">
            <a:extLst>
              <a:ext uri="{FF2B5EF4-FFF2-40B4-BE49-F238E27FC236}">
                <a16:creationId xmlns:a16="http://schemas.microsoft.com/office/drawing/2014/main" id="{09913A07-E20E-6347-9A1D-CBE4421B7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490" y="4283816"/>
            <a:ext cx="285206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Allocate 20 blocks first fit</a:t>
            </a:r>
          </a:p>
        </p:txBody>
      </p:sp>
      <p:sp>
        <p:nvSpPr>
          <p:cNvPr id="30770" name="AutoShape 50">
            <a:extLst>
              <a:ext uri="{FF2B5EF4-FFF2-40B4-BE49-F238E27FC236}">
                <a16:creationId xmlns:a16="http://schemas.microsoft.com/office/drawing/2014/main" id="{B700F18B-7C90-424C-9D2E-9F2F75227835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292301" y="5459765"/>
            <a:ext cx="335986" cy="335986"/>
          </a:xfrm>
          <a:prstGeom prst="plus">
            <a:avLst>
              <a:gd name="adj" fmla="val 42190"/>
            </a:avLst>
          </a:prstGeom>
          <a:solidFill>
            <a:srgbClr val="ED181E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0771" name="Text Box 51">
            <a:extLst>
              <a:ext uri="{FF2B5EF4-FFF2-40B4-BE49-F238E27FC236}">
                <a16:creationId xmlns:a16="http://schemas.microsoft.com/office/drawing/2014/main" id="{BBED0D02-E2F1-3B4A-B710-45B5442B2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301" y="5039783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ED181E"/>
                </a:solidFill>
                <a:latin typeface="Times" pitchFamily="2" charset="0"/>
                <a:cs typeface="+mn-cs"/>
              </a:rPr>
              <a:t>5</a:t>
            </a:r>
          </a:p>
        </p:txBody>
      </p:sp>
      <p:sp>
        <p:nvSpPr>
          <p:cNvPr id="30772" name="Text Box 52">
            <a:extLst>
              <a:ext uri="{FF2B5EF4-FFF2-40B4-BE49-F238E27FC236}">
                <a16:creationId xmlns:a16="http://schemas.microsoft.com/office/drawing/2014/main" id="{C10001A2-13CB-F447-9388-6D603604A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490" y="4619801"/>
            <a:ext cx="287771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Allocate 12 blocks next fit</a:t>
            </a:r>
          </a:p>
        </p:txBody>
      </p:sp>
      <p:sp>
        <p:nvSpPr>
          <p:cNvPr id="30773" name="AutoShape 53">
            <a:extLst>
              <a:ext uri="{FF2B5EF4-FFF2-40B4-BE49-F238E27FC236}">
                <a16:creationId xmlns:a16="http://schemas.microsoft.com/office/drawing/2014/main" id="{1CC57CD4-9A00-704A-9DCB-1B49FBDC6E66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7056225" y="5459765"/>
            <a:ext cx="335986" cy="335986"/>
          </a:xfrm>
          <a:prstGeom prst="plus">
            <a:avLst>
              <a:gd name="adj" fmla="val 42190"/>
            </a:avLst>
          </a:prstGeom>
          <a:solidFill>
            <a:srgbClr val="ED181E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0774" name="Text Box 54">
            <a:extLst>
              <a:ext uri="{FF2B5EF4-FFF2-40B4-BE49-F238E27FC236}">
                <a16:creationId xmlns:a16="http://schemas.microsoft.com/office/drawing/2014/main" id="{4A372B92-2F1A-3845-A211-61498DC11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25" y="5039783"/>
            <a:ext cx="43794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ED181E"/>
                </a:solidFill>
                <a:latin typeface="Times" pitchFamily="2" charset="0"/>
                <a:cs typeface="+mn-cs"/>
              </a:rPr>
              <a:t>18</a:t>
            </a:r>
          </a:p>
        </p:txBody>
      </p:sp>
      <p:sp>
        <p:nvSpPr>
          <p:cNvPr id="30775" name="Text Box 55">
            <a:extLst>
              <a:ext uri="{FF2B5EF4-FFF2-40B4-BE49-F238E27FC236}">
                <a16:creationId xmlns:a16="http://schemas.microsoft.com/office/drawing/2014/main" id="{959493F8-FD7C-AE4C-93C1-F45B3E0BF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355" y="4283816"/>
            <a:ext cx="285046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Allocate 13 blocks best fit</a:t>
            </a:r>
          </a:p>
        </p:txBody>
      </p:sp>
      <p:sp>
        <p:nvSpPr>
          <p:cNvPr id="30777" name="AutoShape 57">
            <a:extLst>
              <a:ext uri="{FF2B5EF4-FFF2-40B4-BE49-F238E27FC236}">
                <a16:creationId xmlns:a16="http://schemas.microsoft.com/office/drawing/2014/main" id="{C25EE0C4-C6C0-1B4F-AD70-7589E55C8475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3528377" y="5459765"/>
            <a:ext cx="335986" cy="335986"/>
          </a:xfrm>
          <a:prstGeom prst="plus">
            <a:avLst>
              <a:gd name="adj" fmla="val 42190"/>
            </a:avLst>
          </a:prstGeom>
          <a:solidFill>
            <a:srgbClr val="ED181E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0778" name="Text Box 58">
            <a:extLst>
              <a:ext uri="{FF2B5EF4-FFF2-40B4-BE49-F238E27FC236}">
                <a16:creationId xmlns:a16="http://schemas.microsoft.com/office/drawing/2014/main" id="{B01EBCA4-D8AB-9F4A-951E-B73505574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039783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ED181E"/>
                </a:solidFill>
                <a:latin typeface="Times" pitchFamily="2" charset="0"/>
                <a:cs typeface="+mn-cs"/>
              </a:rPr>
              <a:t>1</a:t>
            </a:r>
          </a:p>
        </p:txBody>
      </p:sp>
      <p:sp>
        <p:nvSpPr>
          <p:cNvPr id="30779" name="Text Box 59">
            <a:extLst>
              <a:ext uri="{FF2B5EF4-FFF2-40B4-BE49-F238E27FC236}">
                <a16:creationId xmlns:a16="http://schemas.microsoft.com/office/drawing/2014/main" id="{4641797B-2E18-7D43-894F-A08088E85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356" y="4619801"/>
            <a:ext cx="300755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Allocate 15 blocks worst fit</a:t>
            </a:r>
          </a:p>
        </p:txBody>
      </p:sp>
      <p:sp>
        <p:nvSpPr>
          <p:cNvPr id="30780" name="AutoShape 60">
            <a:extLst>
              <a:ext uri="{FF2B5EF4-FFF2-40B4-BE49-F238E27FC236}">
                <a16:creationId xmlns:a16="http://schemas.microsoft.com/office/drawing/2014/main" id="{BD545B23-F57E-5F4E-B93E-AE9D57ABB952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292301" y="6299728"/>
            <a:ext cx="335986" cy="335986"/>
          </a:xfrm>
          <a:prstGeom prst="plus">
            <a:avLst>
              <a:gd name="adj" fmla="val 42190"/>
            </a:avLst>
          </a:prstGeom>
          <a:solidFill>
            <a:srgbClr val="ED181E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0781" name="Text Box 61">
            <a:extLst>
              <a:ext uri="{FF2B5EF4-FFF2-40B4-BE49-F238E27FC236}">
                <a16:creationId xmlns:a16="http://schemas.microsoft.com/office/drawing/2014/main" id="{A1E6BF78-37A1-5A4A-B178-003607D8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301" y="6719711"/>
            <a:ext cx="43794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ED181E"/>
                </a:solidFill>
                <a:latin typeface="Times" pitchFamily="2" charset="0"/>
                <a:cs typeface="+mn-cs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10460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7" grpId="0" build="p" autoUpdateAnimBg="0"/>
      <p:bldP spid="30771" grpId="0" build="p" autoUpdateAnimBg="0" advAuto="1000"/>
      <p:bldP spid="30772" grpId="0" build="p" autoUpdateAnimBg="0"/>
      <p:bldP spid="30774" grpId="0" build="p" autoUpdateAnimBg="0" advAuto="1000"/>
      <p:bldP spid="30775" grpId="0" build="p" autoUpdateAnimBg="0"/>
      <p:bldP spid="30778" grpId="0" build="p" autoUpdateAnimBg="0" advAuto="1000"/>
      <p:bldP spid="30779" grpId="0" build="p" autoUpdateAnimBg="0"/>
      <p:bldP spid="30781" grpId="0" build="p" autoUpdateAnimBg="0" advAuto="100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3AD8012-53BD-2A44-94F2-A9D4B28EB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Freeing memory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5640B7F-C7C8-A149-B82B-BD4586D7A0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Allocation structures must be updated when memory is freed</a:t>
            </a:r>
          </a:p>
          <a:p>
            <a:r>
              <a:rPr lang="en-US" altLang="en-US" sz="2646"/>
              <a:t>Easy with bitmaps: just set the appropriate bits in the bitmap</a:t>
            </a:r>
          </a:p>
          <a:p>
            <a:r>
              <a:rPr lang="en-US" altLang="en-US" sz="2646"/>
              <a:t>Linked lists: modify adjacent elements as needed</a:t>
            </a:r>
          </a:p>
          <a:p>
            <a:pPr lvl="1"/>
            <a:r>
              <a:rPr lang="en-US" altLang="en-US" sz="2205"/>
              <a:t>Merge adjacent free regions into a single region</a:t>
            </a:r>
          </a:p>
          <a:p>
            <a:pPr lvl="1"/>
            <a:r>
              <a:rPr lang="en-US" altLang="en-US" sz="2205"/>
              <a:t>May involve merging two regions with the just-freed area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3ED52AE-8CC2-394A-8733-55D14E8AC8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8029013-BECC-1841-824C-01D701B79A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49BF871-71EE-6B48-A7D7-EF7CF39CADC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FA0E7371-0081-4746-8C1E-0B15E3E0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438" y="436781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A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860999E3-FD60-3740-AFC9-5EF7D2520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406" y="4367812"/>
            <a:ext cx="755968" cy="41998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X</a:t>
            </a: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33E66F73-AEE9-0049-97D6-81942DC32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373" y="436781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B</a:t>
            </a:r>
          </a:p>
        </p:txBody>
      </p:sp>
      <p:sp>
        <p:nvSpPr>
          <p:cNvPr id="31756" name="Rectangle 12">
            <a:extLst>
              <a:ext uri="{FF2B5EF4-FFF2-40B4-BE49-F238E27FC236}">
                <a16:creationId xmlns:a16="http://schemas.microsoft.com/office/drawing/2014/main" id="{2A1EEC68-1277-6A4F-92EC-FD99E36C7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438" y="495578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A</a:t>
            </a:r>
          </a:p>
        </p:txBody>
      </p:sp>
      <p:sp>
        <p:nvSpPr>
          <p:cNvPr id="31757" name="Rectangle 13">
            <a:extLst>
              <a:ext uri="{FF2B5EF4-FFF2-40B4-BE49-F238E27FC236}">
                <a16:creationId xmlns:a16="http://schemas.microsoft.com/office/drawing/2014/main" id="{6A8E8DC0-6241-4D42-A9A2-1785A6FC3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406" y="4955786"/>
            <a:ext cx="755968" cy="41998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X</a:t>
            </a:r>
          </a:p>
        </p:txBody>
      </p:sp>
      <p:sp>
        <p:nvSpPr>
          <p:cNvPr id="31758" name="Rectangle 14">
            <a:extLst>
              <a:ext uri="{FF2B5EF4-FFF2-40B4-BE49-F238E27FC236}">
                <a16:creationId xmlns:a16="http://schemas.microsoft.com/office/drawing/2014/main" id="{65F94ACE-C4EF-8745-AC30-906100881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373" y="4955786"/>
            <a:ext cx="755968" cy="41998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1759" name="Rectangle 15">
            <a:extLst>
              <a:ext uri="{FF2B5EF4-FFF2-40B4-BE49-F238E27FC236}">
                <a16:creationId xmlns:a16="http://schemas.microsoft.com/office/drawing/2014/main" id="{06406FD4-9CBB-DE49-ADE8-C22B28029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438" y="5543761"/>
            <a:ext cx="755968" cy="41998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1760" name="Rectangle 16">
            <a:extLst>
              <a:ext uri="{FF2B5EF4-FFF2-40B4-BE49-F238E27FC236}">
                <a16:creationId xmlns:a16="http://schemas.microsoft.com/office/drawing/2014/main" id="{4A79F8D1-D4CE-1A4B-9357-765810C5D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406" y="5543761"/>
            <a:ext cx="755968" cy="41998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X</a:t>
            </a:r>
          </a:p>
        </p:txBody>
      </p:sp>
      <p:sp>
        <p:nvSpPr>
          <p:cNvPr id="31761" name="Rectangle 17">
            <a:extLst>
              <a:ext uri="{FF2B5EF4-FFF2-40B4-BE49-F238E27FC236}">
                <a16:creationId xmlns:a16="http://schemas.microsoft.com/office/drawing/2014/main" id="{4AFA81A1-6072-DC47-B185-38FA37FC2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373" y="5543761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B</a:t>
            </a:r>
          </a:p>
        </p:txBody>
      </p:sp>
      <p:sp>
        <p:nvSpPr>
          <p:cNvPr id="31762" name="Rectangle 18">
            <a:extLst>
              <a:ext uri="{FF2B5EF4-FFF2-40B4-BE49-F238E27FC236}">
                <a16:creationId xmlns:a16="http://schemas.microsoft.com/office/drawing/2014/main" id="{B4E77CB0-4DE6-A743-83E4-7B5FBBBEA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438" y="6131736"/>
            <a:ext cx="755968" cy="41998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1763" name="Rectangle 19">
            <a:extLst>
              <a:ext uri="{FF2B5EF4-FFF2-40B4-BE49-F238E27FC236}">
                <a16:creationId xmlns:a16="http://schemas.microsoft.com/office/drawing/2014/main" id="{3714A5DE-F7FE-D348-8FFB-1ABECE315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406" y="6131736"/>
            <a:ext cx="755968" cy="41998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X</a:t>
            </a:r>
          </a:p>
        </p:txBody>
      </p:sp>
      <p:sp>
        <p:nvSpPr>
          <p:cNvPr id="31764" name="Rectangle 20">
            <a:extLst>
              <a:ext uri="{FF2B5EF4-FFF2-40B4-BE49-F238E27FC236}">
                <a16:creationId xmlns:a16="http://schemas.microsoft.com/office/drawing/2014/main" id="{9CB990C3-07E6-F04C-B86B-FE4314748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373" y="6131736"/>
            <a:ext cx="755968" cy="41998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1765" name="Rectangle 21">
            <a:extLst>
              <a:ext uri="{FF2B5EF4-FFF2-40B4-BE49-F238E27FC236}">
                <a16:creationId xmlns:a16="http://schemas.microsoft.com/office/drawing/2014/main" id="{8519FF76-EFB4-144C-9471-1A063823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8" y="436781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A</a:t>
            </a:r>
          </a:p>
        </p:txBody>
      </p:sp>
      <p:sp>
        <p:nvSpPr>
          <p:cNvPr id="31766" name="Rectangle 22">
            <a:extLst>
              <a:ext uri="{FF2B5EF4-FFF2-40B4-BE49-F238E27FC236}">
                <a16:creationId xmlns:a16="http://schemas.microsoft.com/office/drawing/2014/main" id="{1DF1379C-560C-4548-8345-1A9CA9939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4367812"/>
            <a:ext cx="755968" cy="41998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1767" name="Rectangle 23">
            <a:extLst>
              <a:ext uri="{FF2B5EF4-FFF2-40B4-BE49-F238E27FC236}">
                <a16:creationId xmlns:a16="http://schemas.microsoft.com/office/drawing/2014/main" id="{34E324E8-62E2-B244-A92A-0BC226201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203" y="436781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B</a:t>
            </a:r>
          </a:p>
        </p:txBody>
      </p:sp>
      <p:sp>
        <p:nvSpPr>
          <p:cNvPr id="31768" name="Rectangle 24">
            <a:extLst>
              <a:ext uri="{FF2B5EF4-FFF2-40B4-BE49-F238E27FC236}">
                <a16:creationId xmlns:a16="http://schemas.microsoft.com/office/drawing/2014/main" id="{B3AB052C-3FAF-8D42-8D00-C82E71AB9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8" y="495578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A</a:t>
            </a:r>
          </a:p>
        </p:txBody>
      </p:sp>
      <p:sp>
        <p:nvSpPr>
          <p:cNvPr id="31770" name="Rectangle 26">
            <a:extLst>
              <a:ext uri="{FF2B5EF4-FFF2-40B4-BE49-F238E27FC236}">
                <a16:creationId xmlns:a16="http://schemas.microsoft.com/office/drawing/2014/main" id="{1DB4B941-C61A-CF4F-8C10-DBA6A91A4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4955786"/>
            <a:ext cx="1511935" cy="41998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1771" name="Rectangle 27">
            <a:extLst>
              <a:ext uri="{FF2B5EF4-FFF2-40B4-BE49-F238E27FC236}">
                <a16:creationId xmlns:a16="http://schemas.microsoft.com/office/drawing/2014/main" id="{ECD0340B-B114-9547-85E9-A20B30AC2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9" y="5543761"/>
            <a:ext cx="1511935" cy="41998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1773" name="Rectangle 29">
            <a:extLst>
              <a:ext uri="{FF2B5EF4-FFF2-40B4-BE49-F238E27FC236}">
                <a16:creationId xmlns:a16="http://schemas.microsoft.com/office/drawing/2014/main" id="{B5FE333B-5BBE-5C47-8C1C-6490366EC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203" y="5543761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B</a:t>
            </a:r>
          </a:p>
        </p:txBody>
      </p:sp>
      <p:sp>
        <p:nvSpPr>
          <p:cNvPr id="31774" name="Rectangle 30">
            <a:extLst>
              <a:ext uri="{FF2B5EF4-FFF2-40B4-BE49-F238E27FC236}">
                <a16:creationId xmlns:a16="http://schemas.microsoft.com/office/drawing/2014/main" id="{29880E5C-3035-7348-9A75-F049656AF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8" y="6131736"/>
            <a:ext cx="2267903" cy="419982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1777" name="AutoShape 33">
            <a:extLst>
              <a:ext uri="{FF2B5EF4-FFF2-40B4-BE49-F238E27FC236}">
                <a16:creationId xmlns:a16="http://schemas.microsoft.com/office/drawing/2014/main" id="{A96C0BE6-4D63-2B42-8DEB-36B4ED6BC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330" y="4451808"/>
            <a:ext cx="1259946" cy="335986"/>
          </a:xfrm>
          <a:prstGeom prst="rightArrow">
            <a:avLst>
              <a:gd name="adj1" fmla="val 50000"/>
              <a:gd name="adj2" fmla="val 93750"/>
            </a:avLst>
          </a:prstGeom>
          <a:gradFill rotWithShape="0">
            <a:gsLst>
              <a:gs pos="0">
                <a:srgbClr val="333333">
                  <a:gamma/>
                  <a:tint val="31373"/>
                  <a:invGamma/>
                </a:srgbClr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1778" name="AutoShape 34">
            <a:extLst>
              <a:ext uri="{FF2B5EF4-FFF2-40B4-BE49-F238E27FC236}">
                <a16:creationId xmlns:a16="http://schemas.microsoft.com/office/drawing/2014/main" id="{D7A001A3-6B7C-D241-85C5-49354D72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330" y="4955786"/>
            <a:ext cx="1259946" cy="335986"/>
          </a:xfrm>
          <a:prstGeom prst="rightArrow">
            <a:avLst>
              <a:gd name="adj1" fmla="val 50000"/>
              <a:gd name="adj2" fmla="val 93750"/>
            </a:avLst>
          </a:prstGeom>
          <a:gradFill rotWithShape="0">
            <a:gsLst>
              <a:gs pos="0">
                <a:srgbClr val="333333">
                  <a:gamma/>
                  <a:tint val="31373"/>
                  <a:invGamma/>
                </a:srgbClr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1779" name="AutoShape 35">
            <a:extLst>
              <a:ext uri="{FF2B5EF4-FFF2-40B4-BE49-F238E27FC236}">
                <a16:creationId xmlns:a16="http://schemas.microsoft.com/office/drawing/2014/main" id="{11DEF052-4DC1-E349-9F71-89820ADEC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330" y="5543761"/>
            <a:ext cx="1259946" cy="335986"/>
          </a:xfrm>
          <a:prstGeom prst="rightArrow">
            <a:avLst>
              <a:gd name="adj1" fmla="val 50000"/>
              <a:gd name="adj2" fmla="val 93750"/>
            </a:avLst>
          </a:prstGeom>
          <a:gradFill rotWithShape="0">
            <a:gsLst>
              <a:gs pos="0">
                <a:srgbClr val="333333">
                  <a:gamma/>
                  <a:tint val="31373"/>
                  <a:invGamma/>
                </a:srgbClr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1780" name="AutoShape 36">
            <a:extLst>
              <a:ext uri="{FF2B5EF4-FFF2-40B4-BE49-F238E27FC236}">
                <a16:creationId xmlns:a16="http://schemas.microsoft.com/office/drawing/2014/main" id="{646E6FA9-EABC-844D-AFDE-BA261A164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330" y="6131736"/>
            <a:ext cx="1259946" cy="335986"/>
          </a:xfrm>
          <a:prstGeom prst="rightArrow">
            <a:avLst>
              <a:gd name="adj1" fmla="val 50000"/>
              <a:gd name="adj2" fmla="val 93750"/>
            </a:avLst>
          </a:prstGeom>
          <a:gradFill rotWithShape="0">
            <a:gsLst>
              <a:gs pos="0">
                <a:srgbClr val="333333">
                  <a:gamma/>
                  <a:tint val="31373"/>
                  <a:invGamma/>
                </a:srgbClr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6072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D9876D4-7D9C-CC4D-8C7B-0EEF25519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swapping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33F21ED-F9EB-7944-89F7-0AB550545C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Problems with swapping</a:t>
            </a:r>
          </a:p>
          <a:p>
            <a:pPr lvl="1"/>
            <a:r>
              <a:rPr lang="en-US" altLang="en-US"/>
              <a:t>Process must fit into physical memory (impossible to run larger processes)</a:t>
            </a:r>
          </a:p>
          <a:p>
            <a:pPr lvl="1"/>
            <a:r>
              <a:rPr lang="en-US" altLang="en-US"/>
              <a:t>Memory becomes fragmented</a:t>
            </a:r>
          </a:p>
          <a:p>
            <a:pPr lvl="2"/>
            <a:r>
              <a:rPr lang="en-US" altLang="en-US"/>
              <a:t>External fragmentation: lots of small free areas</a:t>
            </a:r>
          </a:p>
          <a:p>
            <a:pPr lvl="2"/>
            <a:r>
              <a:rPr lang="en-US" altLang="en-US"/>
              <a:t>Compaction needed to reassemble larger free areas</a:t>
            </a:r>
          </a:p>
          <a:p>
            <a:pPr lvl="1"/>
            <a:r>
              <a:rPr lang="en-US" altLang="en-US"/>
              <a:t>Processes are either in memory or on disk: half and half doesn’t do any good</a:t>
            </a:r>
          </a:p>
          <a:p>
            <a:r>
              <a:rPr lang="en-US" altLang="en-US"/>
              <a:t>Overlays solved the first problem</a:t>
            </a:r>
          </a:p>
          <a:p>
            <a:pPr lvl="1"/>
            <a:r>
              <a:rPr lang="en-US" altLang="en-US"/>
              <a:t>Bring in pieces of the process over time (typically data)</a:t>
            </a:r>
          </a:p>
          <a:p>
            <a:pPr lvl="1"/>
            <a:r>
              <a:rPr lang="en-US" altLang="en-US"/>
              <a:t>Still doesn’t solve the problem of fragmentation or partially resident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ADE07-D6AB-A24D-83CF-6015E53C41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43D5D-90E6-1441-89F7-EC01560F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4B0A602C-955F-2146-BEC7-25DEFD01986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19760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D0EA1C2-BB7A-E049-B841-841304833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memory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10CE387-5024-164F-A929-D5E4FF7494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Basic idea: allow the OS to hand out more memory than exists on the system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Keep recently used stuff in physical memory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Move less recently used stuff to disk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Keep all of this hidden from processes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Processes still see an address space from 0 – max address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Movement of information to and from disk handled by the OS without process help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Virtual memory (VM) especially helpful in </a:t>
            </a:r>
            <a:r>
              <a:rPr lang="en-US" altLang="en-US" dirty="0" err="1"/>
              <a:t>multiprogrammed</a:t>
            </a:r>
            <a:r>
              <a:rPr lang="en-US" altLang="en-US" dirty="0"/>
              <a:t>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CPU schedules process B while process A waits for its memory to be retrieved from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65CE1-D918-6C4F-A4B9-6DB54CA23E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8741D-0633-064C-8A82-1E69646496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4663171-9272-6C49-B29E-0CAE1DD88204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0494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90E363A-B0F3-CD4C-B8E2-9DC69F849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and physical addresses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0D9E4BD-C385-A748-9E77-18A3D898E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20329" y="914400"/>
            <a:ext cx="5252034" cy="6141298"/>
          </a:xfrm>
        </p:spPr>
        <p:txBody>
          <a:bodyPr/>
          <a:lstStyle/>
          <a:p>
            <a:r>
              <a:rPr lang="en-US" altLang="en-US" sz="2646" dirty="0"/>
              <a:t>Program uses </a:t>
            </a:r>
            <a:r>
              <a:rPr lang="en-US" altLang="en-US" sz="2646" i="1" dirty="0"/>
              <a:t>virtual addresses</a:t>
            </a:r>
            <a:endParaRPr lang="en-US" altLang="en-US" sz="2646" dirty="0"/>
          </a:p>
          <a:p>
            <a:pPr lvl="1"/>
            <a:r>
              <a:rPr lang="en-US" altLang="en-US" sz="2205" dirty="0"/>
              <a:t>Addresses local to the process</a:t>
            </a:r>
          </a:p>
          <a:p>
            <a:pPr lvl="1"/>
            <a:r>
              <a:rPr lang="en-US" altLang="en-US" sz="2205" dirty="0"/>
              <a:t>Hardware translates virtual address to </a:t>
            </a:r>
            <a:r>
              <a:rPr lang="en-US" altLang="en-US" sz="2205" i="1" dirty="0"/>
              <a:t>physical address</a:t>
            </a:r>
            <a:endParaRPr lang="en-US" altLang="en-US" sz="2205" dirty="0"/>
          </a:p>
          <a:p>
            <a:r>
              <a:rPr lang="en-US" altLang="en-US" sz="2646" dirty="0"/>
              <a:t>Translation done by the </a:t>
            </a:r>
            <a:r>
              <a:rPr lang="en-US" altLang="en-US" sz="2646" b="1" i="1" dirty="0"/>
              <a:t>M</a:t>
            </a:r>
            <a:r>
              <a:rPr lang="en-US" altLang="en-US" sz="2646" i="1" dirty="0"/>
              <a:t>emory </a:t>
            </a:r>
            <a:r>
              <a:rPr lang="en-US" altLang="en-US" sz="2646" b="1" i="1" dirty="0"/>
              <a:t>M</a:t>
            </a:r>
            <a:r>
              <a:rPr lang="en-US" altLang="en-US" sz="2646" i="1" dirty="0"/>
              <a:t>anagement </a:t>
            </a:r>
            <a:r>
              <a:rPr lang="en-US" altLang="en-US" sz="2646" b="1" i="1" dirty="0"/>
              <a:t>U</a:t>
            </a:r>
            <a:r>
              <a:rPr lang="en-US" altLang="en-US" sz="2646" i="1" dirty="0"/>
              <a:t>nit</a:t>
            </a:r>
            <a:endParaRPr lang="en-US" altLang="en-US" sz="2646" dirty="0"/>
          </a:p>
          <a:p>
            <a:pPr lvl="1"/>
            <a:r>
              <a:rPr lang="en-US" altLang="en-US" sz="2205" dirty="0"/>
              <a:t>Usually on the same chip as the CPU</a:t>
            </a:r>
          </a:p>
          <a:p>
            <a:pPr lvl="1"/>
            <a:r>
              <a:rPr lang="en-US" altLang="en-US" sz="2205" dirty="0"/>
              <a:t>Only physical addresses leave the CPU/MMU chip</a:t>
            </a:r>
          </a:p>
          <a:p>
            <a:r>
              <a:rPr lang="en-US" altLang="en-US" sz="2646" dirty="0"/>
              <a:t>Physical memory indexed by physical addresses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759F36B5-0414-1049-84AF-F91B1D1EE8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6E34D3E4-9386-CF49-8C1D-1B4AC2FEF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89F65DB-BFE2-FC41-8E6C-560CE5C0887E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4846" name="Rectangle 30">
            <a:extLst>
              <a:ext uri="{FF2B5EF4-FFF2-40B4-BE49-F238E27FC236}">
                <a16:creationId xmlns:a16="http://schemas.microsoft.com/office/drawing/2014/main" id="{F5517B41-0816-324B-B5DC-C85C0CE13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039783"/>
            <a:ext cx="335986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4842" name="Rectangle 26">
            <a:extLst>
              <a:ext uri="{FF2B5EF4-FFF2-40B4-BE49-F238E27FC236}">
                <a16:creationId xmlns:a16="http://schemas.microsoft.com/office/drawing/2014/main" id="{409ACC67-2EA0-8448-B4C5-1B89DE2A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442" y="2519891"/>
            <a:ext cx="335986" cy="25198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cxnSp>
        <p:nvCxnSpPr>
          <p:cNvPr id="34838" name="AutoShape 22">
            <a:extLst>
              <a:ext uri="{FF2B5EF4-FFF2-40B4-BE49-F238E27FC236}">
                <a16:creationId xmlns:a16="http://schemas.microsoft.com/office/drawing/2014/main" id="{E0D558ED-F238-B04D-9211-3FC8C46B1DB6}"/>
              </a:ext>
            </a:extLst>
          </p:cNvPr>
          <p:cNvCxnSpPr>
            <a:cxnSpLocks noChangeShapeType="1"/>
            <a:stCxn id="34837" idx="1"/>
            <a:endCxn id="34829" idx="1"/>
          </p:cNvCxnSpPr>
          <p:nvPr/>
        </p:nvCxnSpPr>
        <p:spPr bwMode="auto">
          <a:xfrm rot="16200000">
            <a:off x="1659457" y="5858748"/>
            <a:ext cx="125995" cy="109195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" name="AutoShape 17">
            <a:extLst>
              <a:ext uri="{FF2B5EF4-FFF2-40B4-BE49-F238E27FC236}">
                <a16:creationId xmlns:a16="http://schemas.microsoft.com/office/drawing/2014/main" id="{7A7B9479-1E53-DD46-81E8-E2C294FC7B45}"/>
              </a:ext>
            </a:extLst>
          </p:cNvPr>
          <p:cNvCxnSpPr>
            <a:cxnSpLocks noChangeShapeType="1"/>
            <a:stCxn id="34821" idx="3"/>
            <a:endCxn id="34827" idx="3"/>
          </p:cNvCxnSpPr>
          <p:nvPr/>
        </p:nvCxnSpPr>
        <p:spPr bwMode="auto">
          <a:xfrm flipH="1">
            <a:off x="3780366" y="2519891"/>
            <a:ext cx="83996" cy="1931917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18">
            <a:extLst>
              <a:ext uri="{FF2B5EF4-FFF2-40B4-BE49-F238E27FC236}">
                <a16:creationId xmlns:a16="http://schemas.microsoft.com/office/drawing/2014/main" id="{BAD76BB1-E7EE-4C43-BA78-259D9D35C25F}"/>
              </a:ext>
            </a:extLst>
          </p:cNvPr>
          <p:cNvCxnSpPr>
            <a:cxnSpLocks noChangeShapeType="1"/>
            <a:stCxn id="34821" idx="3"/>
            <a:endCxn id="34829" idx="3"/>
          </p:cNvCxnSpPr>
          <p:nvPr/>
        </p:nvCxnSpPr>
        <p:spPr bwMode="auto">
          <a:xfrm flipH="1">
            <a:off x="3780366" y="2519891"/>
            <a:ext cx="83996" cy="3821836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2" name="AutoShape 16">
            <a:extLst>
              <a:ext uri="{FF2B5EF4-FFF2-40B4-BE49-F238E27FC236}">
                <a16:creationId xmlns:a16="http://schemas.microsoft.com/office/drawing/2014/main" id="{3DCC409C-6B52-A14C-8152-475F1CD6FDF9}"/>
              </a:ext>
            </a:extLst>
          </p:cNvPr>
          <p:cNvCxnSpPr>
            <a:cxnSpLocks noChangeShapeType="1"/>
            <a:stCxn id="34831" idx="1"/>
            <a:endCxn id="34829" idx="1"/>
          </p:cNvCxnSpPr>
          <p:nvPr/>
        </p:nvCxnSpPr>
        <p:spPr bwMode="auto">
          <a:xfrm rot="16200000">
            <a:off x="1995443" y="6194733"/>
            <a:ext cx="125995" cy="41998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30346F6-036B-C143-8338-5478C59C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1931917"/>
            <a:ext cx="3191863" cy="117594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CPU chip</a:t>
            </a:r>
          </a:p>
        </p:txBody>
      </p:sp>
      <p:cxnSp>
        <p:nvCxnSpPr>
          <p:cNvPr id="34826" name="AutoShape 10">
            <a:extLst>
              <a:ext uri="{FF2B5EF4-FFF2-40B4-BE49-F238E27FC236}">
                <a16:creationId xmlns:a16="http://schemas.microsoft.com/office/drawing/2014/main" id="{10BDDD64-67E2-F34B-ACEE-68C03D7C0754}"/>
              </a:ext>
            </a:extLst>
          </p:cNvPr>
          <p:cNvCxnSpPr>
            <a:cxnSpLocks noChangeShapeType="1"/>
            <a:stCxn id="34822" idx="3"/>
            <a:endCxn id="34824" idx="1"/>
          </p:cNvCxnSpPr>
          <p:nvPr/>
        </p:nvCxnSpPr>
        <p:spPr bwMode="auto">
          <a:xfrm>
            <a:off x="1680457" y="2729882"/>
            <a:ext cx="92396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2" name="Rectangle 6">
            <a:extLst>
              <a:ext uri="{FF2B5EF4-FFF2-40B4-BE49-F238E27FC236}">
                <a16:creationId xmlns:a16="http://schemas.microsoft.com/office/drawing/2014/main" id="{1F0C53D9-D21C-B34D-9215-F06FBF90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93" y="2435895"/>
            <a:ext cx="839964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CPU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91BEEF81-EC8C-F64B-B3DF-FE08E4D64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4115823"/>
            <a:ext cx="1511935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Memory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4B94330B-0329-844B-8251-07BD5A1A9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5879747"/>
            <a:ext cx="1511935" cy="92396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Disk</a:t>
            </a:r>
            <a:b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controller</a:t>
            </a:r>
          </a:p>
        </p:txBody>
      </p:sp>
      <p:sp>
        <p:nvSpPr>
          <p:cNvPr id="34831" name="AutoShape 15">
            <a:extLst>
              <a:ext uri="{FF2B5EF4-FFF2-40B4-BE49-F238E27FC236}">
                <a16:creationId xmlns:a16="http://schemas.microsoft.com/office/drawing/2014/main" id="{4FA47A28-C2A1-0942-9D35-970A12DE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cxnSp>
        <p:nvCxnSpPr>
          <p:cNvPr id="34836" name="AutoShape 20">
            <a:extLst>
              <a:ext uri="{FF2B5EF4-FFF2-40B4-BE49-F238E27FC236}">
                <a16:creationId xmlns:a16="http://schemas.microsoft.com/office/drawing/2014/main" id="{5A2EF2DF-3D8A-5B4F-B299-C57B6E1989F5}"/>
              </a:ext>
            </a:extLst>
          </p:cNvPr>
          <p:cNvCxnSpPr>
            <a:cxnSpLocks noChangeShapeType="1"/>
            <a:stCxn id="34824" idx="3"/>
            <a:endCxn id="34821" idx="3"/>
          </p:cNvCxnSpPr>
          <p:nvPr/>
        </p:nvCxnSpPr>
        <p:spPr bwMode="auto">
          <a:xfrm flipV="1">
            <a:off x="3444381" y="2519891"/>
            <a:ext cx="419982" cy="209991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4" name="Rectangle 8">
            <a:extLst>
              <a:ext uri="{FF2B5EF4-FFF2-40B4-BE49-F238E27FC236}">
                <a16:creationId xmlns:a16="http://schemas.microsoft.com/office/drawing/2014/main" id="{942E6BBA-CDCF-1C43-A329-F94A86D5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17" y="2435895"/>
            <a:ext cx="839964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MMU</a:t>
            </a:r>
          </a:p>
        </p:txBody>
      </p:sp>
      <p:sp>
        <p:nvSpPr>
          <p:cNvPr id="34837" name="AutoShape 21">
            <a:extLst>
              <a:ext uri="{FF2B5EF4-FFF2-40B4-BE49-F238E27FC236}">
                <a16:creationId xmlns:a16="http://schemas.microsoft.com/office/drawing/2014/main" id="{FA5A99A9-7FD4-1E41-B494-EBEECCCAA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89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E3857D75-EDA8-9C4A-BBBE-673F48DE7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51" y="3359855"/>
            <a:ext cx="2199640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Virtual addresses</a:t>
            </a:r>
            <a:b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from CPU to MMU</a:t>
            </a:r>
          </a:p>
        </p:txBody>
      </p:sp>
      <p:cxnSp>
        <p:nvCxnSpPr>
          <p:cNvPr id="34843" name="AutoShape 27">
            <a:extLst>
              <a:ext uri="{FF2B5EF4-FFF2-40B4-BE49-F238E27FC236}">
                <a16:creationId xmlns:a16="http://schemas.microsoft.com/office/drawing/2014/main" id="{3CBB7E1A-FE61-4D4F-89FC-8887CFF4B050}"/>
              </a:ext>
            </a:extLst>
          </p:cNvPr>
          <p:cNvCxnSpPr>
            <a:cxnSpLocks noChangeShapeType="1"/>
            <a:stCxn id="34839" idx="0"/>
            <a:endCxn id="34842" idx="2"/>
          </p:cNvCxnSpPr>
          <p:nvPr/>
        </p:nvCxnSpPr>
        <p:spPr bwMode="auto">
          <a:xfrm rot="5400000" flipH="1" flipV="1">
            <a:off x="1480966" y="2656386"/>
            <a:ext cx="587975" cy="81896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4" name="Text Box 28">
            <a:extLst>
              <a:ext uri="{FF2B5EF4-FFF2-40B4-BE49-F238E27FC236}">
                <a16:creationId xmlns:a16="http://schemas.microsoft.com/office/drawing/2014/main" id="{E244451C-5738-B645-A27E-DC22223DD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61" y="5291772"/>
            <a:ext cx="208903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Physical addresses</a:t>
            </a:r>
            <a:b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on bus, in memory</a:t>
            </a:r>
          </a:p>
        </p:txBody>
      </p:sp>
      <p:cxnSp>
        <p:nvCxnSpPr>
          <p:cNvPr id="34845" name="AutoShape 29">
            <a:extLst>
              <a:ext uri="{FF2B5EF4-FFF2-40B4-BE49-F238E27FC236}">
                <a16:creationId xmlns:a16="http://schemas.microsoft.com/office/drawing/2014/main" id="{777842C0-A84D-8648-81CA-3451F689B6A7}"/>
              </a:ext>
            </a:extLst>
          </p:cNvPr>
          <p:cNvCxnSpPr>
            <a:cxnSpLocks noChangeShapeType="1"/>
            <a:stCxn id="34844" idx="0"/>
            <a:endCxn id="34827" idx="2"/>
          </p:cNvCxnSpPr>
          <p:nvPr/>
        </p:nvCxnSpPr>
        <p:spPr bwMode="auto">
          <a:xfrm rot="5400000" flipH="1" flipV="1">
            <a:off x="1867699" y="4135073"/>
            <a:ext cx="503978" cy="180942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>
            <a:extLst>
              <a:ext uri="{FF2B5EF4-FFF2-40B4-BE49-F238E27FC236}">
                <a16:creationId xmlns:a16="http://schemas.microsoft.com/office/drawing/2014/main" id="{E522C68E-96E6-6340-A4C4-499DF35CC449}"/>
              </a:ext>
            </a:extLst>
          </p:cNvPr>
          <p:cNvCxnSpPr>
            <a:cxnSpLocks noChangeShapeType="1"/>
            <a:stCxn id="34844" idx="3"/>
            <a:endCxn id="34846" idx="1"/>
          </p:cNvCxnSpPr>
          <p:nvPr/>
        </p:nvCxnSpPr>
        <p:spPr bwMode="auto">
          <a:xfrm flipV="1">
            <a:off x="2259494" y="5207776"/>
            <a:ext cx="1772861" cy="43550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23553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46B3423-A3E0-0C4B-96F3-9404175B2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Paging and page tables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13463CE-198E-A14F-8EA8-AE74CF179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956721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 dirty="0"/>
              <a:t>Virtual addresses mapped to physical addresses</a:t>
            </a:r>
          </a:p>
          <a:p>
            <a:pPr lvl="1">
              <a:lnSpc>
                <a:spcPct val="90000"/>
              </a:lnSpc>
            </a:pPr>
            <a:r>
              <a:rPr lang="en-US" altLang="en-US" sz="1984" dirty="0"/>
              <a:t>Unit of mapping is called a </a:t>
            </a:r>
            <a:r>
              <a:rPr lang="en-US" altLang="en-US" sz="1984" i="1" dirty="0"/>
              <a:t>page</a:t>
            </a:r>
            <a:endParaRPr lang="en-US" altLang="en-US" sz="1984" dirty="0"/>
          </a:p>
          <a:p>
            <a:pPr lvl="1">
              <a:lnSpc>
                <a:spcPct val="90000"/>
              </a:lnSpc>
            </a:pPr>
            <a:r>
              <a:rPr lang="en-US" altLang="en-US" sz="1984" dirty="0"/>
              <a:t>All addresses in the same virtual page are in the same physical page</a:t>
            </a:r>
          </a:p>
          <a:p>
            <a:pPr lvl="1">
              <a:lnSpc>
                <a:spcPct val="90000"/>
              </a:lnSpc>
            </a:pPr>
            <a:r>
              <a:rPr lang="en-US" altLang="en-US" sz="1984" i="1" dirty="0"/>
              <a:t>Page table entry</a:t>
            </a:r>
            <a:r>
              <a:rPr lang="en-US" altLang="en-US" sz="1984" dirty="0"/>
              <a:t> (PTE) contains translation for a single page</a:t>
            </a:r>
          </a:p>
          <a:p>
            <a:pPr>
              <a:lnSpc>
                <a:spcPct val="90000"/>
              </a:lnSpc>
            </a:pPr>
            <a:r>
              <a:rPr lang="en-US" altLang="en-US" sz="2205" dirty="0"/>
              <a:t>Table translates virtual page number to physical page number</a:t>
            </a:r>
          </a:p>
          <a:p>
            <a:pPr lvl="1">
              <a:lnSpc>
                <a:spcPct val="90000"/>
              </a:lnSpc>
            </a:pPr>
            <a:r>
              <a:rPr lang="en-US" altLang="en-US" sz="1984" dirty="0"/>
              <a:t>Not all virtual memory has a physical page</a:t>
            </a:r>
          </a:p>
          <a:p>
            <a:pPr lvl="1">
              <a:lnSpc>
                <a:spcPct val="90000"/>
              </a:lnSpc>
            </a:pPr>
            <a:r>
              <a:rPr lang="en-US" altLang="en-US" sz="1984" dirty="0"/>
              <a:t>Not every physical page need be used</a:t>
            </a:r>
          </a:p>
          <a:p>
            <a:pPr>
              <a:lnSpc>
                <a:spcPct val="90000"/>
              </a:lnSpc>
            </a:pPr>
            <a:r>
              <a:rPr lang="en-US" altLang="en-US" sz="2205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sz="1984" dirty="0"/>
              <a:t>64 KB virtual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1984" dirty="0"/>
              <a:t>32 KB physical memory</a:t>
            </a:r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C2AFBFD7-2F9A-4D4B-A478-5E703FDDE2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57FB894D-9D27-A247-B1A6-4AE5148683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731CC7A-C67F-F741-8D7D-AF9432431D0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6935" name="Rectangle 71">
            <a:extLst>
              <a:ext uri="{FF2B5EF4-FFF2-40B4-BE49-F238E27FC236}">
                <a16:creationId xmlns:a16="http://schemas.microsoft.com/office/drawing/2014/main" id="{D1CDADA6-4C33-4346-81F3-EBDBDD34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543761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0–4K</a:t>
            </a:r>
          </a:p>
        </p:txBody>
      </p:sp>
      <p:sp>
        <p:nvSpPr>
          <p:cNvPr id="36937" name="Rectangle 73">
            <a:extLst>
              <a:ext uri="{FF2B5EF4-FFF2-40B4-BE49-F238E27FC236}">
                <a16:creationId xmlns:a16="http://schemas.microsoft.com/office/drawing/2014/main" id="{135E3864-6D68-5741-98F7-DCB30119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291772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4–8K</a:t>
            </a:r>
          </a:p>
        </p:txBody>
      </p:sp>
      <p:sp>
        <p:nvSpPr>
          <p:cNvPr id="36939" name="Rectangle 75">
            <a:extLst>
              <a:ext uri="{FF2B5EF4-FFF2-40B4-BE49-F238E27FC236}">
                <a16:creationId xmlns:a16="http://schemas.microsoft.com/office/drawing/2014/main" id="{F8A00DBC-B28F-1D45-B954-0F1A0724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039783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8–12K</a:t>
            </a:r>
          </a:p>
        </p:txBody>
      </p:sp>
      <p:sp>
        <p:nvSpPr>
          <p:cNvPr id="36941" name="Rectangle 77">
            <a:extLst>
              <a:ext uri="{FF2B5EF4-FFF2-40B4-BE49-F238E27FC236}">
                <a16:creationId xmlns:a16="http://schemas.microsoft.com/office/drawing/2014/main" id="{BD99197C-A47E-9347-80AF-B713B7E3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787794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12–16K</a:t>
            </a:r>
          </a:p>
        </p:txBody>
      </p:sp>
      <p:sp>
        <p:nvSpPr>
          <p:cNvPr id="36943" name="Rectangle 79">
            <a:extLst>
              <a:ext uri="{FF2B5EF4-FFF2-40B4-BE49-F238E27FC236}">
                <a16:creationId xmlns:a16="http://schemas.microsoft.com/office/drawing/2014/main" id="{B76CCF5B-5F2F-2D4C-AB91-B64F2A04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535805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16–20K</a:t>
            </a:r>
          </a:p>
        </p:txBody>
      </p:sp>
      <p:sp>
        <p:nvSpPr>
          <p:cNvPr id="36945" name="Rectangle 81">
            <a:extLst>
              <a:ext uri="{FF2B5EF4-FFF2-40B4-BE49-F238E27FC236}">
                <a16:creationId xmlns:a16="http://schemas.microsoft.com/office/drawing/2014/main" id="{F0A3396E-7F37-DB4D-9E72-3E50C69E9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283815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20–24K</a:t>
            </a:r>
          </a:p>
        </p:txBody>
      </p:sp>
      <p:sp>
        <p:nvSpPr>
          <p:cNvPr id="36947" name="Rectangle 83">
            <a:extLst>
              <a:ext uri="{FF2B5EF4-FFF2-40B4-BE49-F238E27FC236}">
                <a16:creationId xmlns:a16="http://schemas.microsoft.com/office/drawing/2014/main" id="{A37B93C0-0E8C-2641-AEA4-14F3A909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031826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24–28K</a:t>
            </a:r>
          </a:p>
        </p:txBody>
      </p:sp>
      <p:sp>
        <p:nvSpPr>
          <p:cNvPr id="36949" name="Rectangle 85">
            <a:extLst>
              <a:ext uri="{FF2B5EF4-FFF2-40B4-BE49-F238E27FC236}">
                <a16:creationId xmlns:a16="http://schemas.microsoft.com/office/drawing/2014/main" id="{41DC5F98-510F-3147-8DB8-97C77876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3779837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28–32K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99622EF7-640E-234B-A15F-F820A707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54376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7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BB780295-7A64-D447-99CA-EB5BDD3A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543761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0–4K</a:t>
            </a:r>
          </a:p>
        </p:txBody>
      </p:sp>
      <p:sp>
        <p:nvSpPr>
          <p:cNvPr id="36903" name="Rectangle 39">
            <a:extLst>
              <a:ext uri="{FF2B5EF4-FFF2-40B4-BE49-F238E27FC236}">
                <a16:creationId xmlns:a16="http://schemas.microsoft.com/office/drawing/2014/main" id="{37A1E2C6-C70A-8A42-9E65-7487B05B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29177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4</a:t>
            </a:r>
          </a:p>
        </p:txBody>
      </p:sp>
      <p:sp>
        <p:nvSpPr>
          <p:cNvPr id="36904" name="Rectangle 40">
            <a:extLst>
              <a:ext uri="{FF2B5EF4-FFF2-40B4-BE49-F238E27FC236}">
                <a16:creationId xmlns:a16="http://schemas.microsoft.com/office/drawing/2014/main" id="{20DB14F0-4D0B-2741-A221-5E41EFED0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291772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4–8K</a:t>
            </a:r>
          </a:p>
        </p:txBody>
      </p:sp>
      <p:sp>
        <p:nvSpPr>
          <p:cNvPr id="36906" name="Rectangle 42">
            <a:extLst>
              <a:ext uri="{FF2B5EF4-FFF2-40B4-BE49-F238E27FC236}">
                <a16:creationId xmlns:a16="http://schemas.microsoft.com/office/drawing/2014/main" id="{02A51151-25C6-7342-A9FD-6090640E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039783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8–12K</a:t>
            </a:r>
          </a:p>
        </p:txBody>
      </p:sp>
      <p:sp>
        <p:nvSpPr>
          <p:cNvPr id="36908" name="Rectangle 44">
            <a:extLst>
              <a:ext uri="{FF2B5EF4-FFF2-40B4-BE49-F238E27FC236}">
                <a16:creationId xmlns:a16="http://schemas.microsoft.com/office/drawing/2014/main" id="{C088E173-05F2-8E41-B408-30C94E181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787794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12–16K</a:t>
            </a:r>
          </a:p>
        </p:txBody>
      </p:sp>
      <p:sp>
        <p:nvSpPr>
          <p:cNvPr id="36909" name="Rectangle 45">
            <a:extLst>
              <a:ext uri="{FF2B5EF4-FFF2-40B4-BE49-F238E27FC236}">
                <a16:creationId xmlns:a16="http://schemas.microsoft.com/office/drawing/2014/main" id="{6CAC772A-ADBD-6746-8201-78AA322DF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535805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0</a:t>
            </a:r>
          </a:p>
        </p:txBody>
      </p:sp>
      <p:sp>
        <p:nvSpPr>
          <p:cNvPr id="36910" name="Rectangle 46">
            <a:extLst>
              <a:ext uri="{FF2B5EF4-FFF2-40B4-BE49-F238E27FC236}">
                <a16:creationId xmlns:a16="http://schemas.microsoft.com/office/drawing/2014/main" id="{B39210C9-9379-444D-90AF-AACCA37E6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535805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16–20K</a:t>
            </a:r>
          </a:p>
        </p:txBody>
      </p:sp>
      <p:sp>
        <p:nvSpPr>
          <p:cNvPr id="36912" name="Rectangle 48">
            <a:extLst>
              <a:ext uri="{FF2B5EF4-FFF2-40B4-BE49-F238E27FC236}">
                <a16:creationId xmlns:a16="http://schemas.microsoft.com/office/drawing/2014/main" id="{095B3721-E4E8-8140-9477-576390D7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283815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20–24K</a:t>
            </a:r>
          </a:p>
        </p:txBody>
      </p:sp>
      <p:sp>
        <p:nvSpPr>
          <p:cNvPr id="36914" name="Rectangle 50">
            <a:extLst>
              <a:ext uri="{FF2B5EF4-FFF2-40B4-BE49-F238E27FC236}">
                <a16:creationId xmlns:a16="http://schemas.microsoft.com/office/drawing/2014/main" id="{8D7DB1D4-44B1-FA47-B652-F7EA5239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031826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24–28K</a:t>
            </a:r>
          </a:p>
        </p:txBody>
      </p:sp>
      <p:sp>
        <p:nvSpPr>
          <p:cNvPr id="36915" name="Rectangle 51">
            <a:extLst>
              <a:ext uri="{FF2B5EF4-FFF2-40B4-BE49-F238E27FC236}">
                <a16:creationId xmlns:a16="http://schemas.microsoft.com/office/drawing/2014/main" id="{0565F2C8-92CC-9547-A495-41910C65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779837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3</a:t>
            </a:r>
          </a:p>
        </p:txBody>
      </p:sp>
      <p:sp>
        <p:nvSpPr>
          <p:cNvPr id="36916" name="Rectangle 52">
            <a:extLst>
              <a:ext uri="{FF2B5EF4-FFF2-40B4-BE49-F238E27FC236}">
                <a16:creationId xmlns:a16="http://schemas.microsoft.com/office/drawing/2014/main" id="{F8711517-BB6D-DD49-87DB-343EE0241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779837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28–32K</a:t>
            </a:r>
          </a:p>
        </p:txBody>
      </p:sp>
      <p:sp>
        <p:nvSpPr>
          <p:cNvPr id="36918" name="Rectangle 54">
            <a:extLst>
              <a:ext uri="{FF2B5EF4-FFF2-40B4-BE49-F238E27FC236}">
                <a16:creationId xmlns:a16="http://schemas.microsoft.com/office/drawing/2014/main" id="{359CDA5A-35F1-964A-82B5-F6238D14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527848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32–36K</a:t>
            </a:r>
          </a:p>
        </p:txBody>
      </p:sp>
      <p:sp>
        <p:nvSpPr>
          <p:cNvPr id="36920" name="Rectangle 56">
            <a:extLst>
              <a:ext uri="{FF2B5EF4-FFF2-40B4-BE49-F238E27FC236}">
                <a16:creationId xmlns:a16="http://schemas.microsoft.com/office/drawing/2014/main" id="{F4AF30C1-ABC4-A947-86A6-D04C257F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275859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36–40K</a:t>
            </a:r>
          </a:p>
        </p:txBody>
      </p:sp>
      <p:sp>
        <p:nvSpPr>
          <p:cNvPr id="36921" name="Rectangle 57">
            <a:extLst>
              <a:ext uri="{FF2B5EF4-FFF2-40B4-BE49-F238E27FC236}">
                <a16:creationId xmlns:a16="http://schemas.microsoft.com/office/drawing/2014/main" id="{47BB68E7-84DF-7549-90D9-AB420AE24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023870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1</a:t>
            </a:r>
          </a:p>
        </p:txBody>
      </p:sp>
      <p:sp>
        <p:nvSpPr>
          <p:cNvPr id="36922" name="Rectangle 58">
            <a:extLst>
              <a:ext uri="{FF2B5EF4-FFF2-40B4-BE49-F238E27FC236}">
                <a16:creationId xmlns:a16="http://schemas.microsoft.com/office/drawing/2014/main" id="{9822931E-50EF-6849-97C6-C5C7125F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023870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40–44K</a:t>
            </a:r>
          </a:p>
        </p:txBody>
      </p:sp>
      <p:sp>
        <p:nvSpPr>
          <p:cNvPr id="36923" name="Rectangle 59">
            <a:extLst>
              <a:ext uri="{FF2B5EF4-FFF2-40B4-BE49-F238E27FC236}">
                <a16:creationId xmlns:a16="http://schemas.microsoft.com/office/drawing/2014/main" id="{5E170211-447F-B644-8C21-64D264E2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771880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5</a:t>
            </a:r>
          </a:p>
        </p:txBody>
      </p:sp>
      <p:sp>
        <p:nvSpPr>
          <p:cNvPr id="36924" name="Rectangle 60">
            <a:extLst>
              <a:ext uri="{FF2B5EF4-FFF2-40B4-BE49-F238E27FC236}">
                <a16:creationId xmlns:a16="http://schemas.microsoft.com/office/drawing/2014/main" id="{98046F13-2E8F-DB43-B7FF-28B2E0295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771880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44–48K</a:t>
            </a:r>
          </a:p>
        </p:txBody>
      </p:sp>
      <p:sp>
        <p:nvSpPr>
          <p:cNvPr id="36925" name="Rectangle 61">
            <a:extLst>
              <a:ext uri="{FF2B5EF4-FFF2-40B4-BE49-F238E27FC236}">
                <a16:creationId xmlns:a16="http://schemas.microsoft.com/office/drawing/2014/main" id="{886AFBF2-E096-1B49-9337-E817F625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51989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6</a:t>
            </a:r>
          </a:p>
        </p:txBody>
      </p:sp>
      <p:sp>
        <p:nvSpPr>
          <p:cNvPr id="36926" name="Rectangle 62">
            <a:extLst>
              <a:ext uri="{FF2B5EF4-FFF2-40B4-BE49-F238E27FC236}">
                <a16:creationId xmlns:a16="http://schemas.microsoft.com/office/drawing/2014/main" id="{B57D10C7-77EF-AD4A-BED5-BFDEE6B5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519891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48–52K</a:t>
            </a:r>
          </a:p>
        </p:txBody>
      </p:sp>
      <p:sp>
        <p:nvSpPr>
          <p:cNvPr id="36927" name="Rectangle 63">
            <a:extLst>
              <a:ext uri="{FF2B5EF4-FFF2-40B4-BE49-F238E27FC236}">
                <a16:creationId xmlns:a16="http://schemas.microsoft.com/office/drawing/2014/main" id="{85870EE5-8736-E249-81C4-DBC40D86D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26790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36928" name="Rectangle 64">
            <a:extLst>
              <a:ext uri="{FF2B5EF4-FFF2-40B4-BE49-F238E27FC236}">
                <a16:creationId xmlns:a16="http://schemas.microsoft.com/office/drawing/2014/main" id="{4BDBDBBC-4AC6-484F-A299-AAE2F9F13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267902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52–56K</a:t>
            </a:r>
          </a:p>
        </p:txBody>
      </p:sp>
      <p:sp>
        <p:nvSpPr>
          <p:cNvPr id="36930" name="Rectangle 66">
            <a:extLst>
              <a:ext uri="{FF2B5EF4-FFF2-40B4-BE49-F238E27FC236}">
                <a16:creationId xmlns:a16="http://schemas.microsoft.com/office/drawing/2014/main" id="{84A4F270-5611-724D-BE4A-724B53332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015913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56–60K</a:t>
            </a:r>
          </a:p>
        </p:txBody>
      </p:sp>
      <p:sp>
        <p:nvSpPr>
          <p:cNvPr id="36931" name="Rectangle 67">
            <a:extLst>
              <a:ext uri="{FF2B5EF4-FFF2-40B4-BE49-F238E27FC236}">
                <a16:creationId xmlns:a16="http://schemas.microsoft.com/office/drawing/2014/main" id="{0B798660-F323-A749-8363-0AF40638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1763924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36932" name="Rectangle 68">
            <a:extLst>
              <a:ext uri="{FF2B5EF4-FFF2-40B4-BE49-F238E27FC236}">
                <a16:creationId xmlns:a16="http://schemas.microsoft.com/office/drawing/2014/main" id="{BDE45858-0953-E144-BB1F-EA6507DBC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1763924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60–64K</a:t>
            </a:r>
          </a:p>
        </p:txBody>
      </p:sp>
      <p:sp>
        <p:nvSpPr>
          <p:cNvPr id="36933" name="Text Box 69">
            <a:extLst>
              <a:ext uri="{FF2B5EF4-FFF2-40B4-BE49-F238E27FC236}">
                <a16:creationId xmlns:a16="http://schemas.microsoft.com/office/drawing/2014/main" id="{378E4EAB-B347-F64D-81D6-C4EADFC54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555" y="5795750"/>
            <a:ext cx="1032655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Virtual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address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space</a:t>
            </a:r>
          </a:p>
        </p:txBody>
      </p:sp>
      <p:sp>
        <p:nvSpPr>
          <p:cNvPr id="36934" name="Rectangle 70">
            <a:extLst>
              <a:ext uri="{FF2B5EF4-FFF2-40B4-BE49-F238E27FC236}">
                <a16:creationId xmlns:a16="http://schemas.microsoft.com/office/drawing/2014/main" id="{83B69FE5-B2C9-2548-8952-FD2F106AF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543761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6936" name="Rectangle 72">
            <a:extLst>
              <a:ext uri="{FF2B5EF4-FFF2-40B4-BE49-F238E27FC236}">
                <a16:creationId xmlns:a16="http://schemas.microsoft.com/office/drawing/2014/main" id="{CF131E66-2898-A64D-B907-1940534E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291772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6938" name="Rectangle 74">
            <a:extLst>
              <a:ext uri="{FF2B5EF4-FFF2-40B4-BE49-F238E27FC236}">
                <a16:creationId xmlns:a16="http://schemas.microsoft.com/office/drawing/2014/main" id="{AED6AD94-DD07-D54B-9D9D-36444EF5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039783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6940" name="Rectangle 76">
            <a:extLst>
              <a:ext uri="{FF2B5EF4-FFF2-40B4-BE49-F238E27FC236}">
                <a16:creationId xmlns:a16="http://schemas.microsoft.com/office/drawing/2014/main" id="{928EF0D4-BA7B-3E44-8E2E-77B9DA8A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787794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6942" name="Rectangle 78">
            <a:extLst>
              <a:ext uri="{FF2B5EF4-FFF2-40B4-BE49-F238E27FC236}">
                <a16:creationId xmlns:a16="http://schemas.microsoft.com/office/drawing/2014/main" id="{002CB01A-0129-E546-BDE9-029573B11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535805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6944" name="Rectangle 80">
            <a:extLst>
              <a:ext uri="{FF2B5EF4-FFF2-40B4-BE49-F238E27FC236}">
                <a16:creationId xmlns:a16="http://schemas.microsoft.com/office/drawing/2014/main" id="{24023D1E-444C-DC48-ADBE-2AF947126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283815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6946" name="Rectangle 82">
            <a:extLst>
              <a:ext uri="{FF2B5EF4-FFF2-40B4-BE49-F238E27FC236}">
                <a16:creationId xmlns:a16="http://schemas.microsoft.com/office/drawing/2014/main" id="{1A8E56DF-C8D4-6644-B2B1-36F8EFA28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031826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6948" name="Rectangle 84">
            <a:extLst>
              <a:ext uri="{FF2B5EF4-FFF2-40B4-BE49-F238E27FC236}">
                <a16:creationId xmlns:a16="http://schemas.microsoft.com/office/drawing/2014/main" id="{4713D067-EA9D-6849-850E-5D43ED76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3779837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36950" name="Text Box 86">
            <a:extLst>
              <a:ext uri="{FF2B5EF4-FFF2-40B4-BE49-F238E27FC236}">
                <a16:creationId xmlns:a16="http://schemas.microsoft.com/office/drawing/2014/main" id="{9A86C62B-DCFF-3842-9B93-56785D097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193" y="5795750"/>
            <a:ext cx="1141659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Physical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memory</a:t>
            </a:r>
          </a:p>
        </p:txBody>
      </p:sp>
      <p:cxnSp>
        <p:nvCxnSpPr>
          <p:cNvPr id="36964" name="AutoShape 100">
            <a:extLst>
              <a:ext uri="{FF2B5EF4-FFF2-40B4-BE49-F238E27FC236}">
                <a16:creationId xmlns:a16="http://schemas.microsoft.com/office/drawing/2014/main" id="{4F27D31B-F5D5-1B4B-A361-D12491AFB4A7}"/>
              </a:ext>
            </a:extLst>
          </p:cNvPr>
          <p:cNvCxnSpPr>
            <a:cxnSpLocks noChangeShapeType="1"/>
            <a:stCxn id="36909" idx="3"/>
            <a:endCxn id="36934" idx="1"/>
          </p:cNvCxnSpPr>
          <p:nvPr/>
        </p:nvCxnSpPr>
        <p:spPr bwMode="auto">
          <a:xfrm>
            <a:off x="6972229" y="4661799"/>
            <a:ext cx="1343942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5" name="AutoShape 101">
            <a:extLst>
              <a:ext uri="{FF2B5EF4-FFF2-40B4-BE49-F238E27FC236}">
                <a16:creationId xmlns:a16="http://schemas.microsoft.com/office/drawing/2014/main" id="{24C5F91C-573F-E547-B8AB-F9B22F7A3855}"/>
              </a:ext>
            </a:extLst>
          </p:cNvPr>
          <p:cNvCxnSpPr>
            <a:cxnSpLocks noChangeShapeType="1"/>
            <a:stCxn id="36921" idx="3"/>
            <a:endCxn id="36936" idx="1"/>
          </p:cNvCxnSpPr>
          <p:nvPr/>
        </p:nvCxnSpPr>
        <p:spPr bwMode="auto">
          <a:xfrm>
            <a:off x="6972229" y="3149864"/>
            <a:ext cx="1343942" cy="2267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6" name="AutoShape 102">
            <a:extLst>
              <a:ext uri="{FF2B5EF4-FFF2-40B4-BE49-F238E27FC236}">
                <a16:creationId xmlns:a16="http://schemas.microsoft.com/office/drawing/2014/main" id="{BC33A779-918A-F74D-B6FD-190D628EBA7C}"/>
              </a:ext>
            </a:extLst>
          </p:cNvPr>
          <p:cNvCxnSpPr>
            <a:cxnSpLocks noChangeShapeType="1"/>
            <a:stCxn id="36915" idx="3"/>
            <a:endCxn id="36940" idx="1"/>
          </p:cNvCxnSpPr>
          <p:nvPr/>
        </p:nvCxnSpPr>
        <p:spPr bwMode="auto">
          <a:xfrm>
            <a:off x="6972229" y="3905831"/>
            <a:ext cx="1343942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7" name="AutoShape 103">
            <a:extLst>
              <a:ext uri="{FF2B5EF4-FFF2-40B4-BE49-F238E27FC236}">
                <a16:creationId xmlns:a16="http://schemas.microsoft.com/office/drawing/2014/main" id="{1473C465-4610-C849-9CE8-94DD81586E6D}"/>
              </a:ext>
            </a:extLst>
          </p:cNvPr>
          <p:cNvCxnSpPr>
            <a:cxnSpLocks noChangeShapeType="1"/>
            <a:stCxn id="36903" idx="3"/>
            <a:endCxn id="36942" idx="1"/>
          </p:cNvCxnSpPr>
          <p:nvPr/>
        </p:nvCxnSpPr>
        <p:spPr bwMode="auto">
          <a:xfrm flipV="1">
            <a:off x="6972229" y="4661799"/>
            <a:ext cx="1343942" cy="7559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8" name="AutoShape 104">
            <a:extLst>
              <a:ext uri="{FF2B5EF4-FFF2-40B4-BE49-F238E27FC236}">
                <a16:creationId xmlns:a16="http://schemas.microsoft.com/office/drawing/2014/main" id="{33DEBBBF-DEF8-9E45-BA53-4568C0FF6733}"/>
              </a:ext>
            </a:extLst>
          </p:cNvPr>
          <p:cNvCxnSpPr>
            <a:cxnSpLocks noChangeShapeType="1"/>
            <a:stCxn id="36923" idx="3"/>
            <a:endCxn id="36944" idx="1"/>
          </p:cNvCxnSpPr>
          <p:nvPr/>
        </p:nvCxnSpPr>
        <p:spPr bwMode="auto">
          <a:xfrm>
            <a:off x="6972229" y="2897875"/>
            <a:ext cx="1343942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9" name="AutoShape 105">
            <a:extLst>
              <a:ext uri="{FF2B5EF4-FFF2-40B4-BE49-F238E27FC236}">
                <a16:creationId xmlns:a16="http://schemas.microsoft.com/office/drawing/2014/main" id="{3A1F2F91-2A74-5647-8980-C81A2BEB39A8}"/>
              </a:ext>
            </a:extLst>
          </p:cNvPr>
          <p:cNvCxnSpPr>
            <a:cxnSpLocks noChangeShapeType="1"/>
            <a:stCxn id="36925" idx="3"/>
            <a:endCxn id="36946" idx="1"/>
          </p:cNvCxnSpPr>
          <p:nvPr/>
        </p:nvCxnSpPr>
        <p:spPr bwMode="auto">
          <a:xfrm>
            <a:off x="6972229" y="2645886"/>
            <a:ext cx="1343942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71" name="AutoShape 107">
            <a:extLst>
              <a:ext uri="{FF2B5EF4-FFF2-40B4-BE49-F238E27FC236}">
                <a16:creationId xmlns:a16="http://schemas.microsoft.com/office/drawing/2014/main" id="{A1962C20-4E8C-9646-9903-A610A4238831}"/>
              </a:ext>
            </a:extLst>
          </p:cNvPr>
          <p:cNvCxnSpPr>
            <a:cxnSpLocks noChangeShapeType="1"/>
            <a:stCxn id="36869" idx="3"/>
            <a:endCxn id="36948" idx="1"/>
          </p:cNvCxnSpPr>
          <p:nvPr/>
        </p:nvCxnSpPr>
        <p:spPr bwMode="auto">
          <a:xfrm flipV="1">
            <a:off x="6972229" y="3905832"/>
            <a:ext cx="1343942" cy="17639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78" name="Rectangle 114">
            <a:extLst>
              <a:ext uri="{FF2B5EF4-FFF2-40B4-BE49-F238E27FC236}">
                <a16:creationId xmlns:a16="http://schemas.microsoft.com/office/drawing/2014/main" id="{36EC31B2-0B84-8A4E-B009-85DDBBFDE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015913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36979" name="Rectangle 115">
            <a:extLst>
              <a:ext uri="{FF2B5EF4-FFF2-40B4-BE49-F238E27FC236}">
                <a16:creationId xmlns:a16="http://schemas.microsoft.com/office/drawing/2014/main" id="{C46A1BB8-249C-DE4C-84B4-4CD01C3CD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275859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36980" name="Rectangle 116">
            <a:extLst>
              <a:ext uri="{FF2B5EF4-FFF2-40B4-BE49-F238E27FC236}">
                <a16:creationId xmlns:a16="http://schemas.microsoft.com/office/drawing/2014/main" id="{05198C5A-6793-E24F-BB25-B66C1D7C3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527848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36984" name="Rectangle 120">
            <a:extLst>
              <a:ext uri="{FF2B5EF4-FFF2-40B4-BE49-F238E27FC236}">
                <a16:creationId xmlns:a16="http://schemas.microsoft.com/office/drawing/2014/main" id="{98F516C8-FF51-5142-BEA9-61DB85C06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031826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36985" name="Rectangle 121">
            <a:extLst>
              <a:ext uri="{FF2B5EF4-FFF2-40B4-BE49-F238E27FC236}">
                <a16:creationId xmlns:a16="http://schemas.microsoft.com/office/drawing/2014/main" id="{1E9C1CC2-B1A1-AE49-A7EB-2DA66058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283815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36986" name="Rectangle 122">
            <a:extLst>
              <a:ext uri="{FF2B5EF4-FFF2-40B4-BE49-F238E27FC236}">
                <a16:creationId xmlns:a16="http://schemas.microsoft.com/office/drawing/2014/main" id="{E5FC96B2-C36D-9D4A-8EA8-37A464FE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787794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  <p:sp>
        <p:nvSpPr>
          <p:cNvPr id="36987" name="Rectangle 123">
            <a:extLst>
              <a:ext uri="{FF2B5EF4-FFF2-40B4-BE49-F238E27FC236}">
                <a16:creationId xmlns:a16="http://schemas.microsoft.com/office/drawing/2014/main" id="{2D842D98-89C7-BF4B-BD2C-AA30E0BB1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039783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533161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>
            <a:extLst>
              <a:ext uri="{FF2B5EF4-FFF2-40B4-BE49-F238E27FC236}">
                <a16:creationId xmlns:a16="http://schemas.microsoft.com/office/drawing/2014/main" id="{3D2CA376-7D87-DB41-A053-D4EA85541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management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4D3F7D6-B8F3-994E-A4EC-03D55CF2D7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Basic memory management</a:t>
            </a:r>
          </a:p>
          <a:p>
            <a:r>
              <a:rPr lang="en-US" altLang="en-US"/>
              <a:t>Swapping</a:t>
            </a:r>
          </a:p>
          <a:p>
            <a:r>
              <a:rPr lang="en-US" altLang="en-US"/>
              <a:t>Virtual memory</a:t>
            </a:r>
          </a:p>
          <a:p>
            <a:r>
              <a:rPr lang="en-US" altLang="en-US"/>
              <a:t>Page replacement algorithms</a:t>
            </a:r>
          </a:p>
          <a:p>
            <a:r>
              <a:rPr lang="en-US" altLang="en-US"/>
              <a:t>Modeling page replacement algorithms</a:t>
            </a:r>
          </a:p>
          <a:p>
            <a:r>
              <a:rPr lang="en-US" altLang="en-US"/>
              <a:t>Design issues for paging systems</a:t>
            </a:r>
          </a:p>
          <a:p>
            <a:r>
              <a:rPr lang="en-US" altLang="en-US"/>
              <a:t>Implementation issues</a:t>
            </a:r>
          </a:p>
          <a:p>
            <a:r>
              <a:rPr lang="en-US" altLang="en-US"/>
              <a:t>Segmentation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888FD-447E-F646-B2C5-FFD5487270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F5BF5-9244-6747-87AA-D993F718F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A70E58F-4786-2049-8056-007DE569DD5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51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61C996D-34FC-3240-B0D4-54B01ACAF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in a page table entry?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6A41932-A504-E242-A393-7977BB16E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Each entry in the page table contains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Valid bit: set if this logical page number has a corresponding physical frame in memory</a:t>
            </a:r>
          </a:p>
          <a:p>
            <a:pPr lvl="2">
              <a:lnSpc>
                <a:spcPct val="90000"/>
              </a:lnSpc>
            </a:pPr>
            <a:r>
              <a:rPr lang="en-US" altLang="en-US" sz="1764"/>
              <a:t>If not valid, remainder of PTE is irrelevant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Page frame number: page in physical memory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Referenced bit: set if data on the page has been accessed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Dirty (modified) bit :set if data on the page has been modified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Protection information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11F4B18-8147-7E43-9F98-27ABF884DD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7D4C29E-4AD8-EC4F-AA7C-4709110FD3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8828D537-0CE5-4449-97D9-C64F910F091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7086C855-9535-B94C-B0CF-9E6BB830F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315" y="4787794"/>
            <a:ext cx="4031827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Page frame number</a:t>
            </a: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7E650F35-3949-6442-889A-1E084144C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V</a:t>
            </a:r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29C8C5B0-07AB-2B4F-82DD-DAECC4E2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9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R</a:t>
            </a:r>
          </a:p>
        </p:txBody>
      </p:sp>
      <p:sp>
        <p:nvSpPr>
          <p:cNvPr id="57353" name="Rectangle 9">
            <a:extLst>
              <a:ext uri="{FF2B5EF4-FFF2-40B4-BE49-F238E27FC236}">
                <a16:creationId xmlns:a16="http://schemas.microsoft.com/office/drawing/2014/main" id="{F900F869-AA0B-A742-A23A-1E78C04B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381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D</a:t>
            </a:r>
          </a:p>
        </p:txBody>
      </p:sp>
      <p:sp>
        <p:nvSpPr>
          <p:cNvPr id="57354" name="Rectangle 10">
            <a:extLst>
              <a:ext uri="{FF2B5EF4-FFF2-40B4-BE49-F238E27FC236}">
                <a16:creationId xmlns:a16="http://schemas.microsoft.com/office/drawing/2014/main" id="{FC4B07A1-DEF9-AF4A-8B43-4F097BCAF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453" y="4787794"/>
            <a:ext cx="1679928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Protection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4207448F-1F8A-974B-A24E-5D88596E0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988" y="6215733"/>
            <a:ext cx="1148776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Valid bit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97145461-70CB-1E48-A26B-384ED31E0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348" y="6215733"/>
            <a:ext cx="1838965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Referenced bit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02F26A0E-0BA9-3347-85FF-F8413F16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940" y="6215733"/>
            <a:ext cx="114967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Dirty bit</a:t>
            </a:r>
          </a:p>
        </p:txBody>
      </p:sp>
      <p:cxnSp>
        <p:nvCxnSpPr>
          <p:cNvPr id="57358" name="AutoShape 14">
            <a:extLst>
              <a:ext uri="{FF2B5EF4-FFF2-40B4-BE49-F238E27FC236}">
                <a16:creationId xmlns:a16="http://schemas.microsoft.com/office/drawing/2014/main" id="{7214FCCB-319D-EF4A-9E96-9F80B68A1B00}"/>
              </a:ext>
            </a:extLst>
          </p:cNvPr>
          <p:cNvCxnSpPr>
            <a:cxnSpLocks noChangeShapeType="1"/>
            <a:stCxn id="57357" idx="0"/>
            <a:endCxn id="57353" idx="2"/>
          </p:cNvCxnSpPr>
          <p:nvPr/>
        </p:nvCxnSpPr>
        <p:spPr bwMode="auto">
          <a:xfrm flipV="1">
            <a:off x="2930777" y="5375769"/>
            <a:ext cx="765593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9" name="AutoShape 15">
            <a:extLst>
              <a:ext uri="{FF2B5EF4-FFF2-40B4-BE49-F238E27FC236}">
                <a16:creationId xmlns:a16="http://schemas.microsoft.com/office/drawing/2014/main" id="{7D42F989-0F86-024C-9733-95009A06769F}"/>
              </a:ext>
            </a:extLst>
          </p:cNvPr>
          <p:cNvCxnSpPr>
            <a:cxnSpLocks noChangeShapeType="1"/>
            <a:stCxn id="57356" idx="0"/>
            <a:endCxn id="57352" idx="2"/>
          </p:cNvCxnSpPr>
          <p:nvPr/>
        </p:nvCxnSpPr>
        <p:spPr bwMode="auto">
          <a:xfrm flipH="1" flipV="1">
            <a:off x="4200348" y="5375769"/>
            <a:ext cx="416483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0" name="AutoShape 16">
            <a:extLst>
              <a:ext uri="{FF2B5EF4-FFF2-40B4-BE49-F238E27FC236}">
                <a16:creationId xmlns:a16="http://schemas.microsoft.com/office/drawing/2014/main" id="{D911E60C-28A0-D94E-BF3E-4EFE7A32D09F}"/>
              </a:ext>
            </a:extLst>
          </p:cNvPr>
          <p:cNvCxnSpPr>
            <a:cxnSpLocks noChangeShapeType="1"/>
            <a:stCxn id="57355" idx="0"/>
            <a:endCxn id="57351" idx="2"/>
          </p:cNvCxnSpPr>
          <p:nvPr/>
        </p:nvCxnSpPr>
        <p:spPr bwMode="auto">
          <a:xfrm flipH="1" flipV="1">
            <a:off x="4704326" y="5375769"/>
            <a:ext cx="1770050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20798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7" name="Rectangle 17">
            <a:extLst>
              <a:ext uri="{FF2B5EF4-FFF2-40B4-BE49-F238E27FC236}">
                <a16:creationId xmlns:a16="http://schemas.microsoft.com/office/drawing/2014/main" id="{07FF1D31-52E4-8F41-B910-26EE779DE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logical =&gt; physical address</a:t>
            </a:r>
          </a:p>
        </p:txBody>
      </p:sp>
      <p:sp>
        <p:nvSpPr>
          <p:cNvPr id="40978" name="Rectangle 18">
            <a:extLst>
              <a:ext uri="{FF2B5EF4-FFF2-40B4-BE49-F238E27FC236}">
                <a16:creationId xmlns:a16="http://schemas.microsoft.com/office/drawing/2014/main" id="{BAD9C935-A57B-D04C-A415-82291C7422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648399" cy="6141298"/>
          </a:xfrm>
        </p:spPr>
        <p:txBody>
          <a:bodyPr/>
          <a:lstStyle/>
          <a:p>
            <a:r>
              <a:rPr lang="en-US" altLang="en-US" sz="2646" dirty="0"/>
              <a:t>Split address from CPU into two pieces</a:t>
            </a:r>
          </a:p>
          <a:p>
            <a:pPr lvl="1"/>
            <a:r>
              <a:rPr lang="en-US" altLang="en-US" sz="2205" dirty="0"/>
              <a:t>Page number (</a:t>
            </a:r>
            <a:r>
              <a:rPr lang="en-US" altLang="en-US" sz="2205" i="1" dirty="0"/>
              <a:t>p</a:t>
            </a:r>
            <a:r>
              <a:rPr lang="en-US" altLang="en-US" sz="2205" dirty="0"/>
              <a:t>)</a:t>
            </a:r>
          </a:p>
          <a:p>
            <a:pPr lvl="1"/>
            <a:r>
              <a:rPr lang="en-US" altLang="en-US" sz="2205" dirty="0"/>
              <a:t>Page offset (</a:t>
            </a:r>
            <a:r>
              <a:rPr lang="en-US" altLang="en-US" sz="2205" i="1" dirty="0"/>
              <a:t>d</a:t>
            </a:r>
            <a:r>
              <a:rPr lang="en-US" altLang="en-US" sz="2205" dirty="0"/>
              <a:t>)</a:t>
            </a:r>
          </a:p>
          <a:p>
            <a:r>
              <a:rPr lang="en-US" altLang="en-US" sz="2646" dirty="0"/>
              <a:t>Page number</a:t>
            </a:r>
          </a:p>
          <a:p>
            <a:pPr lvl="1"/>
            <a:r>
              <a:rPr lang="en-US" altLang="en-US" sz="2205" dirty="0"/>
              <a:t>Index into page table</a:t>
            </a:r>
          </a:p>
          <a:p>
            <a:pPr lvl="1"/>
            <a:r>
              <a:rPr lang="en-US" altLang="en-US" sz="2205" dirty="0"/>
              <a:t>Page table contains base address of page in physical memory</a:t>
            </a:r>
          </a:p>
          <a:p>
            <a:r>
              <a:rPr lang="en-US" altLang="en-US" sz="2646" dirty="0"/>
              <a:t>Page offset</a:t>
            </a:r>
          </a:p>
          <a:p>
            <a:pPr lvl="1"/>
            <a:r>
              <a:rPr lang="en-US" altLang="en-US" sz="2205" dirty="0"/>
              <a:t>Added to base address to get actual physical memory address</a:t>
            </a:r>
          </a:p>
          <a:p>
            <a:r>
              <a:rPr lang="en-US" altLang="en-US" sz="2646" dirty="0"/>
              <a:t>Page size = 2</a:t>
            </a:r>
            <a:r>
              <a:rPr lang="en-US" altLang="en-US" sz="2646" i="1" baseline="30000" dirty="0"/>
              <a:t>d</a:t>
            </a:r>
            <a:r>
              <a:rPr lang="en-US" altLang="en-US" sz="2646" dirty="0"/>
              <a:t> bytes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11CC8A1E-BC7F-4647-A05F-50E57F2A7C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E02BFEC-8318-6045-BA66-CDA1A643A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937B806C-9208-3C47-A0A1-E66CA828283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EDD000EB-B710-F844-BB91-C7DBB98DA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365" y="1696576"/>
            <a:ext cx="3672668" cy="126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100000"/>
              </a:lnSpc>
              <a:buClrTx/>
              <a:buSzTx/>
            </a:pPr>
            <a:r>
              <a:rPr lang="en-US" altLang="en-US" sz="2535" dirty="0">
                <a:solidFill>
                  <a:srgbClr val="000000"/>
                </a:solidFill>
                <a:cs typeface="+mn-cs"/>
              </a:rPr>
              <a:t>Example:</a:t>
            </a:r>
          </a:p>
          <a:p>
            <a:pPr defTabSz="953697" eaLnBrk="0">
              <a:lnSpc>
                <a:spcPct val="100000"/>
              </a:lnSpc>
              <a:buClrTx/>
              <a:buSzTx/>
            </a:pPr>
            <a:r>
              <a:rPr lang="en-US" altLang="en-US" sz="2535" dirty="0">
                <a:solidFill>
                  <a:srgbClr val="000000"/>
                </a:solidFill>
                <a:cs typeface="+mn-cs"/>
              </a:rPr>
              <a:t>• 4 KB (=4096 byte) pages</a:t>
            </a:r>
          </a:p>
          <a:p>
            <a:pPr defTabSz="953697" eaLnBrk="0">
              <a:lnSpc>
                <a:spcPct val="100000"/>
              </a:lnSpc>
              <a:buClrTx/>
              <a:buSzTx/>
            </a:pPr>
            <a:r>
              <a:rPr lang="en-US" altLang="en-US" sz="2535" dirty="0">
                <a:solidFill>
                  <a:srgbClr val="000000"/>
                </a:solidFill>
                <a:cs typeface="+mn-cs"/>
              </a:rPr>
              <a:t>• 32 bit logical addresses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A4BC718F-EF67-CD46-8EFC-AFCCCAAD9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263" y="5223525"/>
            <a:ext cx="1840921" cy="551226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 i="1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p</a:t>
            </a:r>
            <a:endParaRPr lang="en-US" altLang="en-US" sz="2646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241A0B2E-76D8-B94B-9328-5A4D4004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936" y="5223525"/>
            <a:ext cx="1119952" cy="551226"/>
          </a:xfrm>
          <a:prstGeom prst="rect">
            <a:avLst/>
          </a:prstGeom>
          <a:solidFill>
            <a:srgbClr val="62D6A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62D6AC"/>
            </a:extrusionClr>
            <a:contourClr>
              <a:srgbClr val="62D6A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 i="1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d</a:t>
            </a:r>
            <a:endParaRPr lang="en-US" altLang="en-US" sz="2646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0967" name="AutoShape 7">
            <a:extLst>
              <a:ext uri="{FF2B5EF4-FFF2-40B4-BE49-F238E27FC236}">
                <a16:creationId xmlns:a16="http://schemas.microsoft.com/office/drawing/2014/main" id="{72AF921D-6556-2044-B71F-8E07A9835E81}"/>
              </a:ext>
            </a:extLst>
          </p:cNvPr>
          <p:cNvSpPr>
            <a:spLocks/>
          </p:cNvSpPr>
          <p:nvPr/>
        </p:nvSpPr>
        <p:spPr bwMode="auto">
          <a:xfrm rot="5400000">
            <a:off x="7029977" y="4136823"/>
            <a:ext cx="157493" cy="1840921"/>
          </a:xfrm>
          <a:prstGeom prst="leftBrace">
            <a:avLst>
              <a:gd name="adj1" fmla="val 974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0968" name="AutoShape 8">
            <a:extLst>
              <a:ext uri="{FF2B5EF4-FFF2-40B4-BE49-F238E27FC236}">
                <a16:creationId xmlns:a16="http://schemas.microsoft.com/office/drawing/2014/main" id="{9C6B2222-C448-0147-A379-EA4C12324682}"/>
              </a:ext>
            </a:extLst>
          </p:cNvPr>
          <p:cNvSpPr>
            <a:spLocks/>
          </p:cNvSpPr>
          <p:nvPr/>
        </p:nvSpPr>
        <p:spPr bwMode="auto">
          <a:xfrm rot="5400000">
            <a:off x="8475414" y="4462309"/>
            <a:ext cx="227490" cy="1119952"/>
          </a:xfrm>
          <a:prstGeom prst="leftBrace">
            <a:avLst>
              <a:gd name="adj1" fmla="val 410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EAC75793-685A-1849-9EF0-F84D3505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280" y="3032620"/>
            <a:ext cx="1457318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100000"/>
              </a:lnSpc>
              <a:buClrTx/>
              <a:buSzTx/>
            </a:pPr>
            <a:r>
              <a:rPr lang="en-US" altLang="en-US" sz="2535">
                <a:solidFill>
                  <a:srgbClr val="000000"/>
                </a:solidFill>
                <a:cs typeface="+mn-cs"/>
              </a:rPr>
              <a:t>2</a:t>
            </a:r>
            <a:r>
              <a:rPr lang="en-US" altLang="en-US" sz="2535" baseline="30000">
                <a:solidFill>
                  <a:srgbClr val="000000"/>
                </a:solidFill>
                <a:cs typeface="+mn-cs"/>
              </a:rPr>
              <a:t>d</a:t>
            </a:r>
            <a:r>
              <a:rPr lang="en-US" altLang="en-US" sz="2535">
                <a:solidFill>
                  <a:srgbClr val="000000"/>
                </a:solidFill>
                <a:cs typeface="+mn-cs"/>
              </a:rPr>
              <a:t> = 4096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2625AB81-30EC-2249-A316-63610799C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27" y="3037869"/>
            <a:ext cx="1024507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100000"/>
              </a:lnSpc>
              <a:buClrTx/>
              <a:buSzTx/>
            </a:pPr>
            <a:r>
              <a:rPr lang="en-US" altLang="en-US" sz="2535">
                <a:solidFill>
                  <a:srgbClr val="000000"/>
                </a:solidFill>
                <a:cs typeface="+mn-cs"/>
              </a:rPr>
              <a:t>d = 12</a:t>
            </a:r>
          </a:p>
        </p:txBody>
      </p:sp>
      <p:sp>
        <p:nvSpPr>
          <p:cNvPr id="40971" name="AutoShape 11">
            <a:extLst>
              <a:ext uri="{FF2B5EF4-FFF2-40B4-BE49-F238E27FC236}">
                <a16:creationId xmlns:a16="http://schemas.microsoft.com/office/drawing/2014/main" id="{27798A1B-CA73-BB4E-9F77-AA391737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68" y="3137615"/>
            <a:ext cx="958959" cy="236239"/>
          </a:xfrm>
          <a:prstGeom prst="rightArrow">
            <a:avLst>
              <a:gd name="adj1" fmla="val 50000"/>
              <a:gd name="adj2" fmla="val 101482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0972" name="AutoShape 12">
            <a:extLst>
              <a:ext uri="{FF2B5EF4-FFF2-40B4-BE49-F238E27FC236}">
                <a16:creationId xmlns:a16="http://schemas.microsoft.com/office/drawing/2014/main" id="{516ABFA9-771F-8140-93FD-6C9000D4B2D3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7550579" y="4569929"/>
            <a:ext cx="236240" cy="2960873"/>
          </a:xfrm>
          <a:prstGeom prst="leftBrace">
            <a:avLst>
              <a:gd name="adj1" fmla="val 10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74E5F635-59D2-B24F-B28F-FDA3EC8CF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812" y="4455308"/>
            <a:ext cx="1066184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535">
                <a:solidFill>
                  <a:srgbClr val="000000"/>
                </a:solidFill>
                <a:cs typeface="+mn-cs"/>
              </a:rPr>
              <a:t>12 bits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44195482-239E-244E-94F7-413C887B3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035" y="6266481"/>
            <a:ext cx="2959331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535">
                <a:solidFill>
                  <a:srgbClr val="000000"/>
                </a:solidFill>
                <a:cs typeface="+mn-cs"/>
              </a:rPr>
              <a:t>32 bit logical address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27670EE3-2B49-4748-A12F-5C6E3CAB1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331" y="4455308"/>
            <a:ext cx="2169051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535">
                <a:solidFill>
                  <a:srgbClr val="000000"/>
                </a:solidFill>
                <a:cs typeface="+mn-cs"/>
              </a:rPr>
              <a:t>32-12 = 20 bits</a:t>
            </a:r>
          </a:p>
        </p:txBody>
      </p:sp>
      <p:sp>
        <p:nvSpPr>
          <p:cNvPr id="40976" name="AutoShape 16">
            <a:extLst>
              <a:ext uri="{FF2B5EF4-FFF2-40B4-BE49-F238E27FC236}">
                <a16:creationId xmlns:a16="http://schemas.microsoft.com/office/drawing/2014/main" id="{11B48754-4BF1-C64C-B6E7-C1BC97B3098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96302" y="3803461"/>
            <a:ext cx="944959" cy="320237"/>
          </a:xfrm>
          <a:prstGeom prst="rightArrow">
            <a:avLst>
              <a:gd name="adj1" fmla="val 50000"/>
              <a:gd name="adj2" fmla="val 73770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908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9" name="Rectangle 55">
            <a:extLst>
              <a:ext uri="{FF2B5EF4-FFF2-40B4-BE49-F238E27FC236}">
                <a16:creationId xmlns:a16="http://schemas.microsoft.com/office/drawing/2014/main" id="{F4875458-D921-3C42-9C38-64DE6C0A7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DE8DB4-8FE8-7C47-AC40-5EEB4FC4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Footer Placeholder 2">
            <a:extLst>
              <a:ext uri="{FF2B5EF4-FFF2-40B4-BE49-F238E27FC236}">
                <a16:creationId xmlns:a16="http://schemas.microsoft.com/office/drawing/2014/main" id="{3070EB66-7C1D-554F-B4F8-460F106EB4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6" name="Slide Number Placeholder 3">
            <a:extLst>
              <a:ext uri="{FF2B5EF4-FFF2-40B4-BE49-F238E27FC236}">
                <a16:creationId xmlns:a16="http://schemas.microsoft.com/office/drawing/2014/main" id="{A53F2323-5A40-9C4E-89A9-739B444D0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A324D55-9BE6-8C49-9377-69A55720ED59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B0DE2D8-2E2B-A641-BD6B-7BC9FFA8D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936" y="3085117"/>
            <a:ext cx="880213" cy="37798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B3B574E3-C788-A145-AF9F-8E8DB41FB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343" y="1732425"/>
            <a:ext cx="158716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page number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6998B36C-2546-BB48-8A29-7921796D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567" y="30676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4ED8AF3-EB57-BD43-86C4-F47FBDFC7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649" y="3085117"/>
            <a:ext cx="640472" cy="377984"/>
          </a:xfrm>
          <a:prstGeom prst="rect">
            <a:avLst/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38EB0C3F-3939-C040-82B5-BC613CC92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284" y="30676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d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66184EBF-D466-A243-88D0-187A03F9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3" y="1968665"/>
            <a:ext cx="1374025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page offset</a:t>
            </a:r>
          </a:p>
        </p:txBody>
      </p:sp>
      <p:cxnSp>
        <p:nvCxnSpPr>
          <p:cNvPr id="41993" name="AutoShape 9">
            <a:extLst>
              <a:ext uri="{FF2B5EF4-FFF2-40B4-BE49-F238E27FC236}">
                <a16:creationId xmlns:a16="http://schemas.microsoft.com/office/drawing/2014/main" id="{940A4D35-3C09-304F-A4A9-A45794F02A39}"/>
              </a:ext>
            </a:extLst>
          </p:cNvPr>
          <p:cNvCxnSpPr>
            <a:cxnSpLocks noChangeShapeType="1"/>
            <a:stCxn id="41988" idx="2"/>
            <a:endCxn id="41987" idx="0"/>
          </p:cNvCxnSpPr>
          <p:nvPr/>
        </p:nvCxnSpPr>
        <p:spPr bwMode="auto">
          <a:xfrm>
            <a:off x="2467924" y="2150968"/>
            <a:ext cx="132119" cy="93414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4" name="AutoShape 10">
            <a:extLst>
              <a:ext uri="{FF2B5EF4-FFF2-40B4-BE49-F238E27FC236}">
                <a16:creationId xmlns:a16="http://schemas.microsoft.com/office/drawing/2014/main" id="{9882077A-3018-804E-B936-96AB40687492}"/>
              </a:ext>
            </a:extLst>
          </p:cNvPr>
          <p:cNvCxnSpPr>
            <a:cxnSpLocks noChangeShapeType="1"/>
            <a:stCxn id="41992" idx="2"/>
            <a:endCxn id="41990" idx="0"/>
          </p:cNvCxnSpPr>
          <p:nvPr/>
        </p:nvCxnSpPr>
        <p:spPr bwMode="auto">
          <a:xfrm flipH="1">
            <a:off x="3363885" y="2387208"/>
            <a:ext cx="440981" cy="69790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2131ADAB-BDFD-A349-BE27-72FF4D98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4016078"/>
            <a:ext cx="1119952" cy="393733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BAFDDBA2-1916-2E46-A0D7-D58B4152A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4409810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324902CC-5615-A541-B9EF-F8A80FCC5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5354769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318E75A8-7A69-CB4A-BE2F-FED83C233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5748503"/>
            <a:ext cx="1119952" cy="393733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1999" name="Rectangle 15">
            <a:extLst>
              <a:ext uri="{FF2B5EF4-FFF2-40B4-BE49-F238E27FC236}">
                <a16:creationId xmlns:a16="http://schemas.microsoft.com/office/drawing/2014/main" id="{495ED77B-CAB0-0B48-BA44-48E6CE2BD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124" y="6142235"/>
            <a:ext cx="1119952" cy="393734"/>
          </a:xfrm>
          <a:prstGeom prst="rect">
            <a:avLst/>
          </a:prstGeom>
          <a:solidFill>
            <a:srgbClr val="DA456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2000" name="Text Box 16">
            <a:extLst>
              <a:ext uri="{FF2B5EF4-FFF2-40B4-BE49-F238E27FC236}">
                <a16:creationId xmlns:a16="http://schemas.microsoft.com/office/drawing/2014/main" id="{5FC6241D-AFBF-A047-A887-0C89FBABC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031" y="401607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0</a:t>
            </a:r>
          </a:p>
        </p:txBody>
      </p:sp>
      <p:sp>
        <p:nvSpPr>
          <p:cNvPr id="42001" name="Text Box 17">
            <a:extLst>
              <a:ext uri="{FF2B5EF4-FFF2-40B4-BE49-F238E27FC236}">
                <a16:creationId xmlns:a16="http://schemas.microsoft.com/office/drawing/2014/main" id="{ACE9BA1F-686D-454B-A5CC-08D9C38B5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031" y="440981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1</a:t>
            </a:r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1C97AF67-3E19-674B-A553-154DE4E37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202" y="5354769"/>
            <a:ext cx="55162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p-1</a:t>
            </a:r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F372B336-FEA6-8F44-930B-164549A2E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536" y="5748503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</a:t>
            </a:r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86074642-033E-0D4B-B8A3-A8DF90D0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869" y="6142235"/>
            <a:ext cx="612535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p+1</a:t>
            </a:r>
          </a:p>
        </p:txBody>
      </p:sp>
      <p:cxnSp>
        <p:nvCxnSpPr>
          <p:cNvPr id="42005" name="AutoShape 21">
            <a:extLst>
              <a:ext uri="{FF2B5EF4-FFF2-40B4-BE49-F238E27FC236}">
                <a16:creationId xmlns:a16="http://schemas.microsoft.com/office/drawing/2014/main" id="{82B5F032-3A4B-6249-B46A-E56BDB65AB1E}"/>
              </a:ext>
            </a:extLst>
          </p:cNvPr>
          <p:cNvCxnSpPr>
            <a:cxnSpLocks noChangeShapeType="1"/>
            <a:stCxn id="41987" idx="2"/>
            <a:endCxn id="41998" idx="1"/>
          </p:cNvCxnSpPr>
          <p:nvPr/>
        </p:nvCxnSpPr>
        <p:spPr bwMode="auto">
          <a:xfrm rot="16200000" flipH="1">
            <a:off x="1858950" y="4205069"/>
            <a:ext cx="2483143" cy="999208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06" name="Text Box 22">
            <a:extLst>
              <a:ext uri="{FF2B5EF4-FFF2-40B4-BE49-F238E27FC236}">
                <a16:creationId xmlns:a16="http://schemas.microsoft.com/office/drawing/2014/main" id="{1C1B30D9-7789-E143-A9EB-30154E415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67" y="5748503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f</a:t>
            </a:r>
          </a:p>
        </p:txBody>
      </p:sp>
      <p:sp>
        <p:nvSpPr>
          <p:cNvPr id="42007" name="Rectangle 23">
            <a:extLst>
              <a:ext uri="{FF2B5EF4-FFF2-40B4-BE49-F238E27FC236}">
                <a16:creationId xmlns:a16="http://schemas.microsoft.com/office/drawing/2014/main" id="{DD390B9E-40F4-2441-935E-B5C64C735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809" y="3085117"/>
            <a:ext cx="880213" cy="377984"/>
          </a:xfrm>
          <a:prstGeom prst="rect">
            <a:avLst/>
          </a:prstGeom>
          <a:solidFill>
            <a:srgbClr val="184B8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2008" name="Text Box 24">
            <a:extLst>
              <a:ext uri="{FF2B5EF4-FFF2-40B4-BE49-F238E27FC236}">
                <a16:creationId xmlns:a16="http://schemas.microsoft.com/office/drawing/2014/main" id="{D2ECD686-F7CC-B24A-93DE-700C6D511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006" y="3069367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f</a:t>
            </a:r>
          </a:p>
        </p:txBody>
      </p:sp>
      <p:sp>
        <p:nvSpPr>
          <p:cNvPr id="42009" name="Rectangle 25">
            <a:extLst>
              <a:ext uri="{FF2B5EF4-FFF2-40B4-BE49-F238E27FC236}">
                <a16:creationId xmlns:a16="http://schemas.microsoft.com/office/drawing/2014/main" id="{5601A674-5A27-8F42-8D6E-4450A0D62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771" y="3085117"/>
            <a:ext cx="640472" cy="377984"/>
          </a:xfrm>
          <a:prstGeom prst="rect">
            <a:avLst/>
          </a:prstGeom>
          <a:solidFill>
            <a:srgbClr val="62D6A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2010" name="Text Box 26">
            <a:extLst>
              <a:ext uri="{FF2B5EF4-FFF2-40B4-BE49-F238E27FC236}">
                <a16:creationId xmlns:a16="http://schemas.microsoft.com/office/drawing/2014/main" id="{15D8A1C0-3EDF-1241-8598-C5CC0B31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407" y="306936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d</a:t>
            </a:r>
          </a:p>
        </p:txBody>
      </p:sp>
      <p:cxnSp>
        <p:nvCxnSpPr>
          <p:cNvPr id="42011" name="AutoShape 27">
            <a:extLst>
              <a:ext uri="{FF2B5EF4-FFF2-40B4-BE49-F238E27FC236}">
                <a16:creationId xmlns:a16="http://schemas.microsoft.com/office/drawing/2014/main" id="{40D3D331-B4F8-D942-A033-25D0F9A7A16F}"/>
              </a:ext>
            </a:extLst>
          </p:cNvPr>
          <p:cNvCxnSpPr>
            <a:cxnSpLocks noChangeShapeType="1"/>
            <a:stCxn id="41998" idx="3"/>
            <a:endCxn id="42007" idx="2"/>
          </p:cNvCxnSpPr>
          <p:nvPr/>
        </p:nvCxnSpPr>
        <p:spPr bwMode="auto">
          <a:xfrm flipV="1">
            <a:off x="4720077" y="3463101"/>
            <a:ext cx="841713" cy="248314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2" name="Text Box 28">
            <a:extLst>
              <a:ext uri="{FF2B5EF4-FFF2-40B4-BE49-F238E27FC236}">
                <a16:creationId xmlns:a16="http://schemas.microsoft.com/office/drawing/2014/main" id="{2A11D03A-1F21-0A42-A777-9AB33676D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612" y="1595931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Page frame number</a:t>
            </a:r>
          </a:p>
        </p:txBody>
      </p:sp>
      <p:cxnSp>
        <p:nvCxnSpPr>
          <p:cNvPr id="42013" name="AutoShape 29">
            <a:extLst>
              <a:ext uri="{FF2B5EF4-FFF2-40B4-BE49-F238E27FC236}">
                <a16:creationId xmlns:a16="http://schemas.microsoft.com/office/drawing/2014/main" id="{000ABE65-EC43-4B4C-AC27-B53D38532459}"/>
              </a:ext>
            </a:extLst>
          </p:cNvPr>
          <p:cNvCxnSpPr>
            <a:cxnSpLocks noChangeShapeType="1"/>
            <a:stCxn id="42012" idx="2"/>
            <a:endCxn id="42007" idx="0"/>
          </p:cNvCxnSpPr>
          <p:nvPr/>
        </p:nvCxnSpPr>
        <p:spPr bwMode="auto">
          <a:xfrm flipH="1">
            <a:off x="5560916" y="2014474"/>
            <a:ext cx="239739" cy="107064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4" name="AutoShape 30">
            <a:extLst>
              <a:ext uri="{FF2B5EF4-FFF2-40B4-BE49-F238E27FC236}">
                <a16:creationId xmlns:a16="http://schemas.microsoft.com/office/drawing/2014/main" id="{D24E8F78-D6B3-D248-82D7-6CF075D0FD55}"/>
              </a:ext>
            </a:extLst>
          </p:cNvPr>
          <p:cNvCxnSpPr>
            <a:cxnSpLocks noChangeShapeType="1"/>
            <a:stCxn id="41991" idx="2"/>
            <a:endCxn id="42009" idx="0"/>
          </p:cNvCxnSpPr>
          <p:nvPr/>
        </p:nvCxnSpPr>
        <p:spPr bwMode="auto">
          <a:xfrm rot="5400000" flipH="1" flipV="1">
            <a:off x="4642923" y="1806077"/>
            <a:ext cx="401044" cy="2959123"/>
          </a:xfrm>
          <a:prstGeom prst="bentConnector5">
            <a:avLst>
              <a:gd name="adj1" fmla="val -57001"/>
              <a:gd name="adj2" fmla="val 47353"/>
              <a:gd name="adj3" fmla="val 157001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5" name="Text Box 31">
            <a:extLst>
              <a:ext uri="{FF2B5EF4-FFF2-40B4-BE49-F238E27FC236}">
                <a16:creationId xmlns:a16="http://schemas.microsoft.com/office/drawing/2014/main" id="{51411B04-F151-2B42-88C9-020FD2E65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857" y="480354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40000"/>
              </a:lnSpc>
              <a:buClrTx/>
              <a:buSzTx/>
            </a:pP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42016" name="Rectangle 32">
            <a:extLst>
              <a:ext uri="{FF2B5EF4-FFF2-40B4-BE49-F238E27FC236}">
                <a16:creationId xmlns:a16="http://schemas.microsoft.com/office/drawing/2014/main" id="{BBA4ABCB-79BA-F740-8EEF-06576335B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2598639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2017" name="Rectangle 33">
            <a:extLst>
              <a:ext uri="{FF2B5EF4-FFF2-40B4-BE49-F238E27FC236}">
                <a16:creationId xmlns:a16="http://schemas.microsoft.com/office/drawing/2014/main" id="{33BC7D72-DCA2-374E-B33F-98AC807A9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2992371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2018" name="Rectangle 34">
            <a:extLst>
              <a:ext uri="{FF2B5EF4-FFF2-40B4-BE49-F238E27FC236}">
                <a16:creationId xmlns:a16="http://schemas.microsoft.com/office/drawing/2014/main" id="{615E61C0-0CF7-2F4E-867A-0DE5A5DA7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173571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2019" name="Rectangle 35">
            <a:extLst>
              <a:ext uri="{FF2B5EF4-FFF2-40B4-BE49-F238E27FC236}">
                <a16:creationId xmlns:a16="http://schemas.microsoft.com/office/drawing/2014/main" id="{0F8AE51C-7646-C940-B787-2DE310BA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567303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2020" name="Rectangle 36">
            <a:extLst>
              <a:ext uri="{FF2B5EF4-FFF2-40B4-BE49-F238E27FC236}">
                <a16:creationId xmlns:a16="http://schemas.microsoft.com/office/drawing/2014/main" id="{895DF602-8AE6-F941-9967-5CEE38322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4961037"/>
            <a:ext cx="1119952" cy="393733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2021" name="Rectangle 37">
            <a:extLst>
              <a:ext uri="{FF2B5EF4-FFF2-40B4-BE49-F238E27FC236}">
                <a16:creationId xmlns:a16="http://schemas.microsoft.com/office/drawing/2014/main" id="{C9082DFB-CA89-C04D-BDC8-1A399388D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695" y="5354769"/>
            <a:ext cx="1119952" cy="393734"/>
          </a:xfrm>
          <a:prstGeom prst="rect">
            <a:avLst/>
          </a:prstGeom>
          <a:solidFill>
            <a:srgbClr val="FFBF5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2022" name="Text Box 38">
            <a:extLst>
              <a:ext uri="{FF2B5EF4-FFF2-40B4-BE49-F238E27FC236}">
                <a16:creationId xmlns:a16="http://schemas.microsoft.com/office/drawing/2014/main" id="{F02C5506-D017-4C44-A91D-545A212F1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097" y="6614715"/>
            <a:ext cx="128900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page table</a:t>
            </a:r>
          </a:p>
        </p:txBody>
      </p:sp>
      <p:sp>
        <p:nvSpPr>
          <p:cNvPr id="42023" name="Text Box 39">
            <a:extLst>
              <a:ext uri="{FF2B5EF4-FFF2-40B4-BE49-F238E27FC236}">
                <a16:creationId xmlns:a16="http://schemas.microsoft.com/office/drawing/2014/main" id="{3ABD0F1E-C193-8E45-8362-6AD291905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833" y="6220982"/>
            <a:ext cx="2050429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physical memory</a:t>
            </a:r>
          </a:p>
        </p:txBody>
      </p:sp>
      <p:sp>
        <p:nvSpPr>
          <p:cNvPr id="42024" name="Text Box 40">
            <a:extLst>
              <a:ext uri="{FF2B5EF4-FFF2-40B4-BE49-F238E27FC236}">
                <a16:creationId xmlns:a16="http://schemas.microsoft.com/office/drawing/2014/main" id="{95952FA3-122F-3E41-8BE7-755607766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790" y="259863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0</a:t>
            </a:r>
          </a:p>
        </p:txBody>
      </p:sp>
      <p:sp>
        <p:nvSpPr>
          <p:cNvPr id="42025" name="Text Box 41">
            <a:extLst>
              <a:ext uri="{FF2B5EF4-FFF2-40B4-BE49-F238E27FC236}">
                <a16:creationId xmlns:a16="http://schemas.microsoft.com/office/drawing/2014/main" id="{AE6CAF3B-6F50-584F-9587-B48EFAB1A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790" y="2992371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1</a:t>
            </a:r>
          </a:p>
        </p:txBody>
      </p:sp>
      <p:sp>
        <p:nvSpPr>
          <p:cNvPr id="42026" name="Text Box 42">
            <a:extLst>
              <a:ext uri="{FF2B5EF4-FFF2-40B4-BE49-F238E27FC236}">
                <a16:creationId xmlns:a16="http://schemas.microsoft.com/office/drawing/2014/main" id="{B8BDE938-1A24-9F40-90CD-DF7835774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429" y="3464851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40000"/>
              </a:lnSpc>
              <a:buClrTx/>
              <a:buSzTx/>
            </a:pP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42027" name="Text Box 43">
            <a:extLst>
              <a:ext uri="{FF2B5EF4-FFF2-40B4-BE49-F238E27FC236}">
                <a16:creationId xmlns:a16="http://schemas.microsoft.com/office/drawing/2014/main" id="{3EBAA49E-D294-C142-9AAA-DC093A75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1017" y="4173571"/>
            <a:ext cx="506737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f-1</a:t>
            </a:r>
          </a:p>
        </p:txBody>
      </p:sp>
      <p:sp>
        <p:nvSpPr>
          <p:cNvPr id="42028" name="Text Box 44">
            <a:extLst>
              <a:ext uri="{FF2B5EF4-FFF2-40B4-BE49-F238E27FC236}">
                <a16:creationId xmlns:a16="http://schemas.microsoft.com/office/drawing/2014/main" id="{42CC2D92-81FA-604E-AE61-CEECD5531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352" y="4567303"/>
            <a:ext cx="28231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f</a:t>
            </a:r>
          </a:p>
        </p:txBody>
      </p:sp>
      <p:sp>
        <p:nvSpPr>
          <p:cNvPr id="42029" name="Text Box 45">
            <a:extLst>
              <a:ext uri="{FF2B5EF4-FFF2-40B4-BE49-F238E27FC236}">
                <a16:creationId xmlns:a16="http://schemas.microsoft.com/office/drawing/2014/main" id="{3941A395-8A09-A243-BE9E-150F71F02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686" y="4961037"/>
            <a:ext cx="56765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f+1</a:t>
            </a:r>
          </a:p>
        </p:txBody>
      </p:sp>
      <p:sp>
        <p:nvSpPr>
          <p:cNvPr id="42030" name="Text Box 46">
            <a:extLst>
              <a:ext uri="{FF2B5EF4-FFF2-40B4-BE49-F238E27FC236}">
                <a16:creationId xmlns:a16="http://schemas.microsoft.com/office/drawing/2014/main" id="{EDAAEE5B-0746-AD4F-9D41-67A1D5B02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8435" y="5354769"/>
            <a:ext cx="56765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f+2</a:t>
            </a:r>
          </a:p>
        </p:txBody>
      </p:sp>
      <p:sp>
        <p:nvSpPr>
          <p:cNvPr id="42031" name="Text Box 47">
            <a:extLst>
              <a:ext uri="{FF2B5EF4-FFF2-40B4-BE49-F238E27FC236}">
                <a16:creationId xmlns:a16="http://schemas.microsoft.com/office/drawing/2014/main" id="{3C95CB9F-3AA4-A34B-80A0-8D52BE83A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429" y="574850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40000"/>
              </a:lnSpc>
              <a:buClrTx/>
              <a:buSzTx/>
            </a:pP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cxnSp>
        <p:nvCxnSpPr>
          <p:cNvPr id="42032" name="AutoShape 48">
            <a:extLst>
              <a:ext uri="{FF2B5EF4-FFF2-40B4-BE49-F238E27FC236}">
                <a16:creationId xmlns:a16="http://schemas.microsoft.com/office/drawing/2014/main" id="{EF4FBB50-D977-BC4C-AF2D-E49FDC0C9BBF}"/>
              </a:ext>
            </a:extLst>
          </p:cNvPr>
          <p:cNvCxnSpPr>
            <a:cxnSpLocks noChangeShapeType="1"/>
            <a:stCxn id="42009" idx="3"/>
            <a:endCxn id="42019" idx="1"/>
          </p:cNvCxnSpPr>
          <p:nvPr/>
        </p:nvCxnSpPr>
        <p:spPr bwMode="auto">
          <a:xfrm>
            <a:off x="6643244" y="3274109"/>
            <a:ext cx="1116452" cy="149093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33" name="Text Box 49">
            <a:extLst>
              <a:ext uri="{FF2B5EF4-FFF2-40B4-BE49-F238E27FC236}">
                <a16:creationId xmlns:a16="http://schemas.microsoft.com/office/drawing/2014/main" id="{06B57AAF-DBF8-0F47-A155-875B12372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746" y="1595931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Page frame number</a:t>
            </a:r>
          </a:p>
        </p:txBody>
      </p:sp>
      <p:cxnSp>
        <p:nvCxnSpPr>
          <p:cNvPr id="42034" name="AutoShape 50">
            <a:extLst>
              <a:ext uri="{FF2B5EF4-FFF2-40B4-BE49-F238E27FC236}">
                <a16:creationId xmlns:a16="http://schemas.microsoft.com/office/drawing/2014/main" id="{1EB56EB1-335F-8F47-84A7-A42E4DB36F7D}"/>
              </a:ext>
            </a:extLst>
          </p:cNvPr>
          <p:cNvCxnSpPr>
            <a:cxnSpLocks noChangeShapeType="1"/>
            <a:stCxn id="42033" idx="2"/>
            <a:endCxn id="42024" idx="0"/>
          </p:cNvCxnSpPr>
          <p:nvPr/>
        </p:nvCxnSpPr>
        <p:spPr bwMode="auto">
          <a:xfrm>
            <a:off x="8493789" y="2014474"/>
            <a:ext cx="548601" cy="584164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035" name="Group 51">
            <a:extLst>
              <a:ext uri="{FF2B5EF4-FFF2-40B4-BE49-F238E27FC236}">
                <a16:creationId xmlns:a16="http://schemas.microsoft.com/office/drawing/2014/main" id="{557607D4-DA6F-FC41-9086-36EDDC00F3D4}"/>
              </a:ext>
            </a:extLst>
          </p:cNvPr>
          <p:cNvGrpSpPr>
            <a:grpSpLocks/>
          </p:cNvGrpSpPr>
          <p:nvPr/>
        </p:nvGrpSpPr>
        <p:grpSpPr bwMode="auto">
          <a:xfrm>
            <a:off x="560505" y="2598640"/>
            <a:ext cx="932710" cy="920460"/>
            <a:chOff x="320" y="1485"/>
            <a:chExt cx="533" cy="526"/>
          </a:xfrm>
        </p:grpSpPr>
        <p:sp>
          <p:nvSpPr>
            <p:cNvPr id="42036" name="Rectangle 52">
              <a:extLst>
                <a:ext uri="{FF2B5EF4-FFF2-40B4-BE49-F238E27FC236}">
                  <a16:creationId xmlns:a16="http://schemas.microsoft.com/office/drawing/2014/main" id="{B47B87B9-2E5E-A548-BF0C-71C8BE121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485"/>
              <a:ext cx="110" cy="288"/>
            </a:xfrm>
            <a:prstGeom prst="rect">
              <a:avLst/>
            </a:prstGeom>
            <a:solidFill>
              <a:srgbClr val="5DA31E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DA31E"/>
              </a:extrusionClr>
              <a:contourClr>
                <a:srgbClr val="5DA31E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lIns="95343" tIns="47672" rIns="95343" bIns="47672">
              <a:spAutoFit/>
              <a:flatTx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endParaRPr lang="en-US" sz="2646">
                <a:solidFill>
                  <a:srgbClr val="000000"/>
                </a:solidFill>
                <a:latin typeface="Times" pitchFamily="2" charset="0"/>
                <a:cs typeface="+mn-cs"/>
              </a:endParaRPr>
            </a:p>
          </p:txBody>
        </p:sp>
        <p:sp>
          <p:nvSpPr>
            <p:cNvPr id="42037" name="Text Box 53">
              <a:extLst>
                <a:ext uri="{FF2B5EF4-FFF2-40B4-BE49-F238E27FC236}">
                  <a16:creationId xmlns:a16="http://schemas.microsoft.com/office/drawing/2014/main" id="{B672AD65-B366-6F4F-950C-410B9FF3A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" y="1733"/>
              <a:ext cx="47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DA31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343" tIns="47672" rIns="95343" bIns="47672">
              <a:spAutoFit/>
            </a:bodyPr>
            <a:lstStyle>
              <a:lvl1pPr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1pPr>
              <a:lvl2pPr marL="431800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2pPr>
              <a:lvl3pPr marL="8651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3pPr>
              <a:lvl4pPr marL="1296988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4pPr>
              <a:lvl5pPr marL="1730375" defTabSz="865188">
                <a:defRPr sz="2400">
                  <a:solidFill>
                    <a:schemeClr val="tx1"/>
                  </a:solidFill>
                  <a:latin typeface="Times" pitchFamily="2" charset="0"/>
                </a:defRPr>
              </a:lvl5pPr>
              <a:lvl6pPr marL="21875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6pPr>
              <a:lvl7pPr marL="26447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7pPr>
              <a:lvl8pPr marL="31019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8pPr>
              <a:lvl9pPr marL="3559175" defTabSz="8651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2" charset="0"/>
                </a:defRPr>
              </a:lvl9pPr>
            </a:lstStyle>
            <a:p>
              <a:pPr algn="ctr" defTabSz="953697" eaLnBrk="0">
                <a:lnSpc>
                  <a:spcPct val="100000"/>
                </a:lnSpc>
                <a:buClrTx/>
                <a:buSzTx/>
              </a:pPr>
              <a:r>
                <a:rPr lang="en-US" altLang="en-US" sz="2535">
                  <a:solidFill>
                    <a:srgbClr val="000000"/>
                  </a:solidFill>
                  <a:cs typeface="+mn-cs"/>
                </a:rPr>
                <a:t>CPU</a:t>
              </a:r>
            </a:p>
          </p:txBody>
        </p:sp>
      </p:grpSp>
      <p:cxnSp>
        <p:nvCxnSpPr>
          <p:cNvPr id="42038" name="AutoShape 54">
            <a:extLst>
              <a:ext uri="{FF2B5EF4-FFF2-40B4-BE49-F238E27FC236}">
                <a16:creationId xmlns:a16="http://schemas.microsoft.com/office/drawing/2014/main" id="{655A659F-A6F7-0B4E-9E54-A1F4F9023FA5}"/>
              </a:ext>
            </a:extLst>
          </p:cNvPr>
          <p:cNvCxnSpPr>
            <a:cxnSpLocks noChangeShapeType="1"/>
            <a:stCxn id="42036" idx="3"/>
            <a:endCxn id="41987" idx="1"/>
          </p:cNvCxnSpPr>
          <p:nvPr/>
        </p:nvCxnSpPr>
        <p:spPr bwMode="auto">
          <a:xfrm>
            <a:off x="752997" y="2850628"/>
            <a:ext cx="1406939" cy="42348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85412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6" name="Rectangle 48">
            <a:extLst>
              <a:ext uri="{FF2B5EF4-FFF2-40B4-BE49-F238E27FC236}">
                <a16:creationId xmlns:a16="http://schemas.microsoft.com/office/drawing/2014/main" id="{B4563DD8-5DB2-D64B-8315-E3C997EA0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&amp; paging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DE6A2E-C353-8B4E-A371-5E5C2799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Footer Placeholder 2">
            <a:extLst>
              <a:ext uri="{FF2B5EF4-FFF2-40B4-BE49-F238E27FC236}">
                <a16:creationId xmlns:a16="http://schemas.microsoft.com/office/drawing/2014/main" id="{5CA8A13A-76FE-204A-8E84-35B422BD3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E710828-6999-F442-94D5-545CD360B6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90F5C17-F354-9F41-91D9-44739FE16C19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43010" name="AutoShape 2">
            <a:extLst>
              <a:ext uri="{FF2B5EF4-FFF2-40B4-BE49-F238E27FC236}">
                <a16:creationId xmlns:a16="http://schemas.microsoft.com/office/drawing/2014/main" id="{2BD0E4E8-0436-0B44-99C8-EA189E0E2FAE}"/>
              </a:ext>
            </a:extLst>
          </p:cNvPr>
          <p:cNvCxnSpPr>
            <a:cxnSpLocks noChangeShapeType="1"/>
            <a:stCxn id="43055" idx="0"/>
            <a:endCxn id="43053" idx="1"/>
          </p:cNvCxnSpPr>
          <p:nvPr/>
        </p:nvCxnSpPr>
        <p:spPr bwMode="auto">
          <a:xfrm rot="5400000" flipH="1" flipV="1">
            <a:off x="6825236" y="2708884"/>
            <a:ext cx="1049954" cy="1259945"/>
          </a:xfrm>
          <a:prstGeom prst="curvedConnector2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1" name="AutoShape 3">
            <a:extLst>
              <a:ext uri="{FF2B5EF4-FFF2-40B4-BE49-F238E27FC236}">
                <a16:creationId xmlns:a16="http://schemas.microsoft.com/office/drawing/2014/main" id="{7F763DC7-0C59-4140-A817-1F36AB22C63A}"/>
              </a:ext>
            </a:extLst>
          </p:cNvPr>
          <p:cNvCxnSpPr>
            <a:cxnSpLocks noChangeShapeType="1"/>
            <a:stCxn id="43055" idx="2"/>
            <a:endCxn id="43047" idx="1"/>
          </p:cNvCxnSpPr>
          <p:nvPr/>
        </p:nvCxnSpPr>
        <p:spPr bwMode="auto">
          <a:xfrm rot="16200000" flipH="1">
            <a:off x="7000735" y="4354318"/>
            <a:ext cx="698957" cy="1259945"/>
          </a:xfrm>
          <a:prstGeom prst="curvedConnector2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2" name="AutoShape 4">
            <a:extLst>
              <a:ext uri="{FF2B5EF4-FFF2-40B4-BE49-F238E27FC236}">
                <a16:creationId xmlns:a16="http://schemas.microsoft.com/office/drawing/2014/main" id="{27C5EEFA-773B-4847-AC96-363EC5B8E62E}"/>
              </a:ext>
            </a:extLst>
          </p:cNvPr>
          <p:cNvCxnSpPr>
            <a:cxnSpLocks noChangeShapeType="1"/>
            <a:stCxn id="43055" idx="3"/>
            <a:endCxn id="43049" idx="1"/>
          </p:cNvCxnSpPr>
          <p:nvPr/>
        </p:nvCxnSpPr>
        <p:spPr bwMode="auto">
          <a:xfrm>
            <a:off x="7133976" y="4249323"/>
            <a:ext cx="846210" cy="24448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14" name="Text Box 6">
            <a:extLst>
              <a:ext uri="{FF2B5EF4-FFF2-40B4-BE49-F238E27FC236}">
                <a16:creationId xmlns:a16="http://schemas.microsoft.com/office/drawing/2014/main" id="{6A6432AE-B04C-EF4C-9ED4-208207D7E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2183905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0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3618A9FB-74E2-F64E-8B81-4C8EB8486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33" y="1511934"/>
            <a:ext cx="229408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Page frame number</a:t>
            </a:r>
          </a:p>
        </p:txBody>
      </p:sp>
      <p:sp>
        <p:nvSpPr>
          <p:cNvPr id="43016" name="AutoShape 8">
            <a:extLst>
              <a:ext uri="{FF2B5EF4-FFF2-40B4-BE49-F238E27FC236}">
                <a16:creationId xmlns:a16="http://schemas.microsoft.com/office/drawing/2014/main" id="{8C010CF8-2DD7-8741-B0FB-8AB43B5FE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240" y="1931917"/>
            <a:ext cx="320237" cy="944959"/>
          </a:xfrm>
          <a:prstGeom prst="downArrow">
            <a:avLst>
              <a:gd name="adj1" fmla="val 50000"/>
              <a:gd name="adj2" fmla="val 73770"/>
            </a:avLst>
          </a:prstGeom>
          <a:gradFill rotWithShape="0">
            <a:gsLst>
              <a:gs pos="0">
                <a:srgbClr val="C2C2CD"/>
              </a:gs>
              <a:gs pos="100000">
                <a:srgbClr val="C2C2CD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98426932-2457-6949-9DB5-3B0C5FC55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67" y="4094823"/>
            <a:ext cx="250568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Logical memory (P0)</a:t>
            </a:r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BF6CC7C8-A879-2644-ACD5-CBA229157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261263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1</a:t>
            </a: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C1F6570F-FCCA-A04E-9C01-47BFA074F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041369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2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BFB491DA-F048-E94E-BD47-B6961A065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4718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3</a:t>
            </a:r>
          </a:p>
        </p:txBody>
      </p:sp>
      <p:sp>
        <p:nvSpPr>
          <p:cNvPr id="43021" name="Text Box 13">
            <a:extLst>
              <a:ext uri="{FF2B5EF4-FFF2-40B4-BE49-F238E27FC236}">
                <a16:creationId xmlns:a16="http://schemas.microsoft.com/office/drawing/2014/main" id="{DB757755-CC71-CD4A-91BE-2B9EBCE07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3900582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4</a:t>
            </a: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id="{ED6117EA-998E-374E-96B2-FA9F78C53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4329313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5</a:t>
            </a:r>
          </a:p>
        </p:txBody>
      </p:sp>
      <p:sp>
        <p:nvSpPr>
          <p:cNvPr id="43023" name="Text Box 15">
            <a:extLst>
              <a:ext uri="{FF2B5EF4-FFF2-40B4-BE49-F238E27FC236}">
                <a16:creationId xmlns:a16="http://schemas.microsoft.com/office/drawing/2014/main" id="{0A61741E-8BB2-FB44-B6B7-5320BE96D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4759795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6</a:t>
            </a:r>
          </a:p>
        </p:txBody>
      </p:sp>
      <p:sp>
        <p:nvSpPr>
          <p:cNvPr id="43024" name="Text Box 16">
            <a:extLst>
              <a:ext uri="{FF2B5EF4-FFF2-40B4-BE49-F238E27FC236}">
                <a16:creationId xmlns:a16="http://schemas.microsoft.com/office/drawing/2014/main" id="{CA8C7690-D85D-D94F-AF24-B9B550C3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518852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7</a:t>
            </a:r>
          </a:p>
        </p:txBody>
      </p:sp>
      <p:sp>
        <p:nvSpPr>
          <p:cNvPr id="43025" name="Text Box 17">
            <a:extLst>
              <a:ext uri="{FF2B5EF4-FFF2-40B4-BE49-F238E27FC236}">
                <a16:creationId xmlns:a16="http://schemas.microsoft.com/office/drawing/2014/main" id="{C91EE1B1-201D-3941-9D8D-392819D93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561725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8</a:t>
            </a:r>
          </a:p>
        </p:txBody>
      </p:sp>
      <p:sp>
        <p:nvSpPr>
          <p:cNvPr id="43026" name="Text Box 18">
            <a:extLst>
              <a:ext uri="{FF2B5EF4-FFF2-40B4-BE49-F238E27FC236}">
                <a16:creationId xmlns:a16="http://schemas.microsoft.com/office/drawing/2014/main" id="{5A079D83-7234-C848-9DC7-46CF24F7E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994" y="6047739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9</a:t>
            </a:r>
          </a:p>
        </p:txBody>
      </p:sp>
      <p:sp>
        <p:nvSpPr>
          <p:cNvPr id="43027" name="Text Box 19">
            <a:extLst>
              <a:ext uri="{FF2B5EF4-FFF2-40B4-BE49-F238E27FC236}">
                <a16:creationId xmlns:a16="http://schemas.microsoft.com/office/drawing/2014/main" id="{464B182C-96E8-D343-B04D-8470CDB5C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554" y="1007956"/>
            <a:ext cx="1292208" cy="876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535">
                <a:solidFill>
                  <a:srgbClr val="000000"/>
                </a:solidFill>
                <a:cs typeface="+mn-cs"/>
              </a:rPr>
              <a:t>Physical</a:t>
            </a:r>
            <a:br>
              <a:rPr lang="en-US" altLang="en-US" sz="2535">
                <a:solidFill>
                  <a:srgbClr val="000000"/>
                </a:solidFill>
                <a:cs typeface="+mn-cs"/>
              </a:rPr>
            </a:br>
            <a:r>
              <a:rPr lang="en-US" altLang="en-US" sz="2535">
                <a:solidFill>
                  <a:srgbClr val="000000"/>
                </a:solidFill>
                <a:cs typeface="+mn-cs"/>
              </a:rPr>
              <a:t>memory</a:t>
            </a:r>
          </a:p>
        </p:txBody>
      </p:sp>
      <p:sp>
        <p:nvSpPr>
          <p:cNvPr id="43028" name="Text Box 20">
            <a:extLst>
              <a:ext uri="{FF2B5EF4-FFF2-40B4-BE49-F238E27FC236}">
                <a16:creationId xmlns:a16="http://schemas.microsoft.com/office/drawing/2014/main" id="{D85F230F-935D-554E-94B9-1FF55EB95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812" y="4115822"/>
            <a:ext cx="1834023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Page table (P0)</a:t>
            </a:r>
          </a:p>
        </p:txBody>
      </p:sp>
      <p:sp>
        <p:nvSpPr>
          <p:cNvPr id="43029" name="Text Box 21">
            <a:extLst>
              <a:ext uri="{FF2B5EF4-FFF2-40B4-BE49-F238E27FC236}">
                <a16:creationId xmlns:a16="http://schemas.microsoft.com/office/drawing/2014/main" id="{CA0F8F73-709E-FC4A-87D0-071796971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67" y="6142235"/>
            <a:ext cx="250568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Logical memory (P1)</a:t>
            </a:r>
          </a:p>
        </p:txBody>
      </p:sp>
      <p:sp>
        <p:nvSpPr>
          <p:cNvPr id="43030" name="Text Box 22">
            <a:extLst>
              <a:ext uri="{FF2B5EF4-FFF2-40B4-BE49-F238E27FC236}">
                <a16:creationId xmlns:a16="http://schemas.microsoft.com/office/drawing/2014/main" id="{DA519350-DD85-4246-8B8D-60345D0A6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812" y="6131736"/>
            <a:ext cx="1834023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Page table (P1)</a:t>
            </a:r>
          </a:p>
        </p:txBody>
      </p:sp>
      <p:sp>
        <p:nvSpPr>
          <p:cNvPr id="43031" name="Rectangle 23">
            <a:extLst>
              <a:ext uri="{FF2B5EF4-FFF2-40B4-BE49-F238E27FC236}">
                <a16:creationId xmlns:a16="http://schemas.microsoft.com/office/drawing/2014/main" id="{60F5F410-BF7A-B340-BB1A-BA03B1F1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3527848"/>
            <a:ext cx="1007957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Page 4</a:t>
            </a:r>
          </a:p>
        </p:txBody>
      </p:sp>
      <p:sp>
        <p:nvSpPr>
          <p:cNvPr id="43032" name="Rectangle 24">
            <a:extLst>
              <a:ext uri="{FF2B5EF4-FFF2-40B4-BE49-F238E27FC236}">
                <a16:creationId xmlns:a16="http://schemas.microsoft.com/office/drawing/2014/main" id="{E0616014-E884-9C46-80C9-C0CDA265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3107866"/>
            <a:ext cx="1007957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Page 3</a:t>
            </a:r>
          </a:p>
        </p:txBody>
      </p:sp>
      <p:sp>
        <p:nvSpPr>
          <p:cNvPr id="43033" name="Rectangle 25">
            <a:extLst>
              <a:ext uri="{FF2B5EF4-FFF2-40B4-BE49-F238E27FC236}">
                <a16:creationId xmlns:a16="http://schemas.microsoft.com/office/drawing/2014/main" id="{E92DA0B2-B5DE-2D48-86F2-B6D9DF3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2687884"/>
            <a:ext cx="1007957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Page 2</a:t>
            </a:r>
          </a:p>
        </p:txBody>
      </p:sp>
      <p:sp>
        <p:nvSpPr>
          <p:cNvPr id="43034" name="Rectangle 26">
            <a:extLst>
              <a:ext uri="{FF2B5EF4-FFF2-40B4-BE49-F238E27FC236}">
                <a16:creationId xmlns:a16="http://schemas.microsoft.com/office/drawing/2014/main" id="{6EA37F1B-9F30-AE46-A5FD-BD9226405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2267902"/>
            <a:ext cx="1007957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Page 1</a:t>
            </a:r>
          </a:p>
        </p:txBody>
      </p:sp>
      <p:sp>
        <p:nvSpPr>
          <p:cNvPr id="43035" name="Rectangle 27">
            <a:extLst>
              <a:ext uri="{FF2B5EF4-FFF2-40B4-BE49-F238E27FC236}">
                <a16:creationId xmlns:a16="http://schemas.microsoft.com/office/drawing/2014/main" id="{EC6B739E-62A4-4248-A100-53B8239C4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1847920"/>
            <a:ext cx="1007957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Page 0</a:t>
            </a:r>
          </a:p>
        </p:txBody>
      </p:sp>
      <p:sp>
        <p:nvSpPr>
          <p:cNvPr id="43036" name="Rectangle 28">
            <a:extLst>
              <a:ext uri="{FF2B5EF4-FFF2-40B4-BE49-F238E27FC236}">
                <a16:creationId xmlns:a16="http://schemas.microsoft.com/office/drawing/2014/main" id="{6B748D8D-0633-E943-88B2-8CB847AFA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5375768"/>
            <a:ext cx="1007957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Page 1</a:t>
            </a:r>
          </a:p>
        </p:txBody>
      </p:sp>
      <p:sp>
        <p:nvSpPr>
          <p:cNvPr id="43037" name="Rectangle 29">
            <a:extLst>
              <a:ext uri="{FF2B5EF4-FFF2-40B4-BE49-F238E27FC236}">
                <a16:creationId xmlns:a16="http://schemas.microsoft.com/office/drawing/2014/main" id="{118BF0B9-6459-FB4B-B1DA-4C7A5A865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71" y="4955786"/>
            <a:ext cx="1007957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Page 0</a:t>
            </a:r>
          </a:p>
        </p:txBody>
      </p:sp>
      <p:sp>
        <p:nvSpPr>
          <p:cNvPr id="43038" name="Rectangle 30">
            <a:extLst>
              <a:ext uri="{FF2B5EF4-FFF2-40B4-BE49-F238E27FC236}">
                <a16:creationId xmlns:a16="http://schemas.microsoft.com/office/drawing/2014/main" id="{8E4641F7-DB5E-BC45-B5CA-085DB0D39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5375768"/>
            <a:ext cx="419982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0</a:t>
            </a:r>
          </a:p>
        </p:txBody>
      </p:sp>
      <p:sp>
        <p:nvSpPr>
          <p:cNvPr id="43039" name="Rectangle 31">
            <a:extLst>
              <a:ext uri="{FF2B5EF4-FFF2-40B4-BE49-F238E27FC236}">
                <a16:creationId xmlns:a16="http://schemas.microsoft.com/office/drawing/2014/main" id="{CBCF6E03-AD94-F243-AFA9-CD829944D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4955786"/>
            <a:ext cx="419982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8</a:t>
            </a:r>
          </a:p>
        </p:txBody>
      </p:sp>
      <p:sp>
        <p:nvSpPr>
          <p:cNvPr id="43040" name="Rectangle 32">
            <a:extLst>
              <a:ext uri="{FF2B5EF4-FFF2-40B4-BE49-F238E27FC236}">
                <a16:creationId xmlns:a16="http://schemas.microsoft.com/office/drawing/2014/main" id="{298A824A-A35C-FB43-8DB6-D6F620CC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3527848"/>
            <a:ext cx="419982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2</a:t>
            </a:r>
          </a:p>
        </p:txBody>
      </p:sp>
      <p:sp>
        <p:nvSpPr>
          <p:cNvPr id="43041" name="Rectangle 33">
            <a:extLst>
              <a:ext uri="{FF2B5EF4-FFF2-40B4-BE49-F238E27FC236}">
                <a16:creationId xmlns:a16="http://schemas.microsoft.com/office/drawing/2014/main" id="{54CD7058-CFA8-FF48-8B01-77ACCA56A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3107866"/>
            <a:ext cx="419982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9</a:t>
            </a:r>
          </a:p>
        </p:txBody>
      </p:sp>
      <p:sp>
        <p:nvSpPr>
          <p:cNvPr id="43042" name="Rectangle 34">
            <a:extLst>
              <a:ext uri="{FF2B5EF4-FFF2-40B4-BE49-F238E27FC236}">
                <a16:creationId xmlns:a16="http://schemas.microsoft.com/office/drawing/2014/main" id="{C98CD142-E718-C74B-B04C-34DEDA40C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2687884"/>
            <a:ext cx="419982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4</a:t>
            </a:r>
          </a:p>
        </p:txBody>
      </p:sp>
      <p:sp>
        <p:nvSpPr>
          <p:cNvPr id="43043" name="Rectangle 35">
            <a:extLst>
              <a:ext uri="{FF2B5EF4-FFF2-40B4-BE49-F238E27FC236}">
                <a16:creationId xmlns:a16="http://schemas.microsoft.com/office/drawing/2014/main" id="{2905506A-E0FF-DE4A-B998-76332D204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2267902"/>
            <a:ext cx="419982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3</a:t>
            </a:r>
          </a:p>
        </p:txBody>
      </p:sp>
      <p:sp>
        <p:nvSpPr>
          <p:cNvPr id="43044" name="Rectangle 36">
            <a:extLst>
              <a:ext uri="{FF2B5EF4-FFF2-40B4-BE49-F238E27FC236}">
                <a16:creationId xmlns:a16="http://schemas.microsoft.com/office/drawing/2014/main" id="{395045AB-18D7-CC42-9A30-19C4417B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1847920"/>
            <a:ext cx="419982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6</a:t>
            </a:r>
          </a:p>
        </p:txBody>
      </p:sp>
      <p:sp>
        <p:nvSpPr>
          <p:cNvPr id="43045" name="Rectangle 37">
            <a:extLst>
              <a:ext uri="{FF2B5EF4-FFF2-40B4-BE49-F238E27FC236}">
                <a16:creationId xmlns:a16="http://schemas.microsoft.com/office/drawing/2014/main" id="{C0F7E544-1235-6049-B33C-6492E06A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963743"/>
            <a:ext cx="1511935" cy="419982"/>
          </a:xfrm>
          <a:prstGeom prst="rect">
            <a:avLst/>
          </a:prstGeom>
          <a:solidFill>
            <a:srgbClr val="0A7807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A7807"/>
            </a:extrusionClr>
            <a:contourClr>
              <a:srgbClr val="0A780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Page 3 (P0)</a:t>
            </a:r>
          </a:p>
        </p:txBody>
      </p:sp>
      <p:sp>
        <p:nvSpPr>
          <p:cNvPr id="43046" name="Rectangle 38">
            <a:extLst>
              <a:ext uri="{FF2B5EF4-FFF2-40B4-BE49-F238E27FC236}">
                <a16:creationId xmlns:a16="http://schemas.microsoft.com/office/drawing/2014/main" id="{0A586D4D-985E-B94D-B0B7-20782CB8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543761"/>
            <a:ext cx="1511935" cy="419982"/>
          </a:xfrm>
          <a:prstGeom prst="rect">
            <a:avLst/>
          </a:prstGeom>
          <a:solidFill>
            <a:srgbClr val="ED9C2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ED9C2C"/>
            </a:extrusionClr>
            <a:contourClr>
              <a:srgbClr val="ED9C2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Page 0 (P1)</a:t>
            </a:r>
          </a:p>
        </p:txBody>
      </p:sp>
      <p:sp>
        <p:nvSpPr>
          <p:cNvPr id="43047" name="Rectangle 39">
            <a:extLst>
              <a:ext uri="{FF2B5EF4-FFF2-40B4-BE49-F238E27FC236}">
                <a16:creationId xmlns:a16="http://schemas.microsoft.com/office/drawing/2014/main" id="{F136F21C-A783-1B49-9EFE-9E3A2F524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5123779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3048" name="Rectangle 40">
            <a:extLst>
              <a:ext uri="{FF2B5EF4-FFF2-40B4-BE49-F238E27FC236}">
                <a16:creationId xmlns:a16="http://schemas.microsoft.com/office/drawing/2014/main" id="{5F01FCF2-323F-EE48-BC8A-B92E509D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4703797"/>
            <a:ext cx="1511935" cy="419982"/>
          </a:xfrm>
          <a:prstGeom prst="rect">
            <a:avLst/>
          </a:prstGeom>
          <a:solidFill>
            <a:srgbClr val="2DF326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2DF326"/>
            </a:extrusionClr>
            <a:contourClr>
              <a:srgbClr val="2DF32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Page 0 (P0)</a:t>
            </a:r>
          </a:p>
        </p:txBody>
      </p:sp>
      <p:sp>
        <p:nvSpPr>
          <p:cNvPr id="43049" name="Rectangle 41">
            <a:extLst>
              <a:ext uri="{FF2B5EF4-FFF2-40B4-BE49-F238E27FC236}">
                <a16:creationId xmlns:a16="http://schemas.microsoft.com/office/drawing/2014/main" id="{46F3E6A3-6E3B-0E49-886B-D5F7D6787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4283815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3050" name="Rectangle 42">
            <a:extLst>
              <a:ext uri="{FF2B5EF4-FFF2-40B4-BE49-F238E27FC236}">
                <a16:creationId xmlns:a16="http://schemas.microsoft.com/office/drawing/2014/main" id="{D4534D97-81A9-584D-AE71-19A8B088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863833"/>
            <a:ext cx="1511935" cy="419982"/>
          </a:xfrm>
          <a:prstGeom prst="rect">
            <a:avLst/>
          </a:prstGeom>
          <a:solidFill>
            <a:srgbClr val="0FA90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FA909"/>
            </a:extrusionClr>
            <a:contourClr>
              <a:srgbClr val="0FA90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Page 2 (P0)</a:t>
            </a:r>
          </a:p>
        </p:txBody>
      </p:sp>
      <p:sp>
        <p:nvSpPr>
          <p:cNvPr id="43051" name="Rectangle 43">
            <a:extLst>
              <a:ext uri="{FF2B5EF4-FFF2-40B4-BE49-F238E27FC236}">
                <a16:creationId xmlns:a16="http://schemas.microsoft.com/office/drawing/2014/main" id="{38AAD13E-6E61-B948-8F9E-27D0201D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443851"/>
            <a:ext cx="1511935" cy="419982"/>
          </a:xfrm>
          <a:prstGeom prst="rect">
            <a:avLst/>
          </a:prstGeom>
          <a:solidFill>
            <a:srgbClr val="13D90C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13D90C"/>
            </a:extrusionClr>
            <a:contourClr>
              <a:srgbClr val="13D90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Page 1 (P0)</a:t>
            </a:r>
          </a:p>
        </p:txBody>
      </p:sp>
      <p:sp>
        <p:nvSpPr>
          <p:cNvPr id="43052" name="Rectangle 44">
            <a:extLst>
              <a:ext uri="{FF2B5EF4-FFF2-40B4-BE49-F238E27FC236}">
                <a16:creationId xmlns:a16="http://schemas.microsoft.com/office/drawing/2014/main" id="{E5162CC4-0E87-DB48-B682-024DF38C2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3023869"/>
            <a:ext cx="1511935" cy="419982"/>
          </a:xfrm>
          <a:prstGeom prst="rect">
            <a:avLst/>
          </a:prstGeom>
          <a:solidFill>
            <a:srgbClr val="06480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064804"/>
            </a:extrusionClr>
            <a:contourClr>
              <a:srgbClr val="06480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Page 4 (P0)</a:t>
            </a:r>
          </a:p>
        </p:txBody>
      </p:sp>
      <p:sp>
        <p:nvSpPr>
          <p:cNvPr id="43053" name="Rectangle 45">
            <a:extLst>
              <a:ext uri="{FF2B5EF4-FFF2-40B4-BE49-F238E27FC236}">
                <a16:creationId xmlns:a16="http://schemas.microsoft.com/office/drawing/2014/main" id="{CE515524-8587-6B45-82F3-C00058D9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2603888"/>
            <a:ext cx="1511935" cy="419982"/>
          </a:xfrm>
          <a:prstGeom prst="rect">
            <a:avLst/>
          </a:prstGeom>
          <a:solidFill>
            <a:srgbClr val="AAAAA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3054" name="Rectangle 46">
            <a:extLst>
              <a:ext uri="{FF2B5EF4-FFF2-40B4-BE49-F238E27FC236}">
                <a16:creationId xmlns:a16="http://schemas.microsoft.com/office/drawing/2014/main" id="{7449003D-440D-5342-BCA2-990FDA227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186" y="2183906"/>
            <a:ext cx="1511935" cy="41998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Page 1 (P1)</a:t>
            </a:r>
          </a:p>
        </p:txBody>
      </p:sp>
      <p:sp>
        <p:nvSpPr>
          <p:cNvPr id="43055" name="Text Box 47">
            <a:extLst>
              <a:ext uri="{FF2B5EF4-FFF2-40B4-BE49-F238E27FC236}">
                <a16:creationId xmlns:a16="http://schemas.microsoft.com/office/drawing/2014/main" id="{EE57FDDD-C214-DB43-8BE5-8EB7CC95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6506" y="3863833"/>
            <a:ext cx="827470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Free</a:t>
            </a:r>
          </a:p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4182111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3" name="Rectangle 71">
            <a:extLst>
              <a:ext uri="{FF2B5EF4-FFF2-40B4-BE49-F238E27FC236}">
                <a16:creationId xmlns:a16="http://schemas.microsoft.com/office/drawing/2014/main" id="{92F996F9-41A5-1E4F-8A71-56930189F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Two-level page tables</a:t>
            </a:r>
          </a:p>
        </p:txBody>
      </p:sp>
      <p:sp>
        <p:nvSpPr>
          <p:cNvPr id="49224" name="Rectangle 72">
            <a:extLst>
              <a:ext uri="{FF2B5EF4-FFF2-40B4-BE49-F238E27FC236}">
                <a16:creationId xmlns:a16="http://schemas.microsoft.com/office/drawing/2014/main" id="{CF02A81A-251A-9845-8098-78F4F58F3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899153" cy="6141298"/>
          </a:xfrm>
        </p:spPr>
        <p:txBody>
          <a:bodyPr/>
          <a:lstStyle/>
          <a:p>
            <a:r>
              <a:rPr lang="en-US" altLang="en-US" sz="2205" dirty="0"/>
              <a:t>Problem: page tables can be too large</a:t>
            </a:r>
          </a:p>
          <a:p>
            <a:pPr lvl="1"/>
            <a:r>
              <a:rPr lang="en-US" altLang="en-US" sz="1984" dirty="0"/>
              <a:t>2</a:t>
            </a:r>
            <a:r>
              <a:rPr lang="en-US" altLang="en-US" sz="1984" baseline="30000" dirty="0"/>
              <a:t>32</a:t>
            </a:r>
            <a:r>
              <a:rPr lang="en-US" altLang="en-US" sz="1984" dirty="0"/>
              <a:t> bytes in 4KB pages need 1 million PTEs</a:t>
            </a:r>
          </a:p>
          <a:p>
            <a:r>
              <a:rPr lang="en-US" altLang="en-US" sz="2205" dirty="0"/>
              <a:t>Solution: use multi-level page tables</a:t>
            </a:r>
          </a:p>
          <a:p>
            <a:pPr lvl="1"/>
            <a:r>
              <a:rPr lang="en-US" altLang="en-US" sz="1984" dirty="0"/>
              <a:t>“Page size” in first page table is large (megabytes)</a:t>
            </a:r>
          </a:p>
          <a:p>
            <a:pPr lvl="1"/>
            <a:r>
              <a:rPr lang="en-US" altLang="en-US" sz="1984" dirty="0"/>
              <a:t>PTE marked invalid in first page table needs no 2nd level page table</a:t>
            </a:r>
          </a:p>
          <a:p>
            <a:r>
              <a:rPr lang="en-US" altLang="en-US" sz="2205" dirty="0"/>
              <a:t>1st level page table has pointers to 2nd level page tables</a:t>
            </a:r>
          </a:p>
          <a:p>
            <a:r>
              <a:rPr lang="en-US" altLang="en-US" sz="2205" dirty="0"/>
              <a:t>2nd level page table has actual physical page numbers in it</a:t>
            </a:r>
          </a:p>
          <a:p>
            <a:pPr lvl="1"/>
            <a:endParaRPr lang="en-US" altLang="en-US" sz="1984" dirty="0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5BFC97F-4AE6-7344-BA26-EBD50D951F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id="{C26038B4-F6C8-B548-AE10-9AC88FE0C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0E0196B-1265-FC41-B20C-AE4B1D5D73E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A62F2AED-B857-3042-8286-42B2A46E6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5643508"/>
            <a:ext cx="799716" cy="236239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  <a:contourClr>
              <a:srgbClr val="80316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74AA077-4DFB-EB4E-B996-C69ACE6EC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459765"/>
            <a:ext cx="755968" cy="335986"/>
          </a:xfrm>
          <a:prstGeom prst="rect">
            <a:avLst/>
          </a:prstGeom>
          <a:solidFill>
            <a:srgbClr val="C39C1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  <a:contourClr>
              <a:srgbClr val="C39C1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884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6E50F821-19C4-274F-AA3F-D5DA6E4D7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879747"/>
            <a:ext cx="755968" cy="335986"/>
          </a:xfrm>
          <a:prstGeom prst="rect">
            <a:avLst/>
          </a:prstGeom>
          <a:solidFill>
            <a:srgbClr val="C39C1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  <a:contourClr>
              <a:srgbClr val="C39C1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960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A3C0DE4B-E048-FE46-BBA5-7264F0B6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6635714"/>
            <a:ext cx="755968" cy="335986"/>
          </a:xfrm>
          <a:prstGeom prst="rect">
            <a:avLst/>
          </a:prstGeom>
          <a:solidFill>
            <a:srgbClr val="C39C12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39C12"/>
            </a:extrusionClr>
            <a:contourClr>
              <a:srgbClr val="C39C1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955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F2F880F5-D8F9-2945-B52E-ADFBEF5B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375768"/>
            <a:ext cx="839964" cy="4886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691" tIns="40346" rIns="80691" bIns="40346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B9D1C80C-43BC-C943-BE09-80D5FAD76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70" y="2495393"/>
            <a:ext cx="244712" cy="5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30000"/>
              </a:lnSpc>
              <a:buClrTx/>
              <a:buSzTx/>
            </a:pP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79EEC4D0-46F0-624C-9CD2-B76EAD7EF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1679927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161" name="Rectangle 9">
            <a:extLst>
              <a:ext uri="{FF2B5EF4-FFF2-40B4-BE49-F238E27FC236}">
                <a16:creationId xmlns:a16="http://schemas.microsoft.com/office/drawing/2014/main" id="{3BAE07A9-BC62-DD4A-B0AA-FF2305305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1763923"/>
            <a:ext cx="755968" cy="335986"/>
          </a:xfrm>
          <a:prstGeom prst="rect">
            <a:avLst/>
          </a:prstGeom>
          <a:solidFill>
            <a:srgbClr val="5FBD7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220</a:t>
            </a:r>
          </a:p>
        </p:txBody>
      </p:sp>
      <p:sp>
        <p:nvSpPr>
          <p:cNvPr id="49162" name="Rectangle 10">
            <a:extLst>
              <a:ext uri="{FF2B5EF4-FFF2-40B4-BE49-F238E27FC236}">
                <a16:creationId xmlns:a16="http://schemas.microsoft.com/office/drawing/2014/main" id="{D181083D-F218-D149-97BC-27A172BE1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183905"/>
            <a:ext cx="755968" cy="335986"/>
          </a:xfrm>
          <a:prstGeom prst="rect">
            <a:avLst/>
          </a:prstGeom>
          <a:solidFill>
            <a:srgbClr val="5FBD7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657</a:t>
            </a:r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BE69A3C2-968B-4F42-8D41-3199C4F5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939873"/>
            <a:ext cx="755968" cy="335986"/>
          </a:xfrm>
          <a:prstGeom prst="rect">
            <a:avLst/>
          </a:prstGeom>
          <a:solidFill>
            <a:srgbClr val="5FBD7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401</a:t>
            </a:r>
          </a:p>
        </p:txBody>
      </p:sp>
      <p:sp>
        <p:nvSpPr>
          <p:cNvPr id="49164" name="Rectangle 12">
            <a:extLst>
              <a:ext uri="{FF2B5EF4-FFF2-40B4-BE49-F238E27FC236}">
                <a16:creationId xmlns:a16="http://schemas.microsoft.com/office/drawing/2014/main" id="{1EE3859D-3D34-3845-AAD6-48184748C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1679927"/>
            <a:ext cx="839964" cy="4886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691" tIns="40346" rIns="80691" bIns="40346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0834F6E5-5A15-FF44-AD85-9ED0750DB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3176114"/>
            <a:ext cx="799716" cy="393733"/>
          </a:xfrm>
          <a:prstGeom prst="rect">
            <a:avLst/>
          </a:prstGeom>
          <a:solidFill>
            <a:srgbClr val="DC54A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C54AD"/>
            </a:extrusionClr>
            <a:contourClr>
              <a:srgbClr val="DC54A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8236B2FA-9C30-8D4A-9654-F067D8A03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993" y="1601182"/>
            <a:ext cx="1440188" cy="551226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169" name="Rectangle 17">
            <a:extLst>
              <a:ext uri="{FF2B5EF4-FFF2-40B4-BE49-F238E27FC236}">
                <a16:creationId xmlns:a16="http://schemas.microsoft.com/office/drawing/2014/main" id="{73562AB4-05EF-ED49-8399-1ED01287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2782380"/>
            <a:ext cx="799716" cy="393734"/>
          </a:xfrm>
          <a:prstGeom prst="rect">
            <a:avLst/>
          </a:prstGeom>
          <a:solidFill>
            <a:srgbClr val="5FBD7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FBD71"/>
            </a:extrusionClr>
            <a:contourClr>
              <a:srgbClr val="5FBD7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170" name="Rectangle 18">
            <a:extLst>
              <a:ext uri="{FF2B5EF4-FFF2-40B4-BE49-F238E27FC236}">
                <a16:creationId xmlns:a16="http://schemas.microsoft.com/office/drawing/2014/main" id="{32A3891C-61F9-114C-B8F3-DDFDDD576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4357312"/>
            <a:ext cx="799716" cy="393734"/>
          </a:xfrm>
          <a:prstGeom prst="rect">
            <a:avLst/>
          </a:prstGeom>
          <a:solidFill>
            <a:srgbClr val="FFCC1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18"/>
            </a:extrusionClr>
            <a:contourClr>
              <a:srgbClr val="FFCC1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171" name="Text Box 19">
            <a:extLst>
              <a:ext uri="{FF2B5EF4-FFF2-40B4-BE49-F238E27FC236}">
                <a16:creationId xmlns:a16="http://schemas.microsoft.com/office/drawing/2014/main" id="{A676697E-2F7F-3E49-B6F0-ACF59DB77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2539" y="3648594"/>
            <a:ext cx="274302" cy="62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40000"/>
              </a:lnSpc>
              <a:buClrTx/>
              <a:buSzTx/>
            </a:pP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3D6DE510-0910-5B44-95CD-018784BB1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280" y="4751046"/>
            <a:ext cx="1289002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1st level</a:t>
            </a:r>
            <a:br>
              <a:rPr lang="en-US" altLang="en-US" sz="2094">
                <a:solidFill>
                  <a:srgbClr val="000000"/>
                </a:solidFill>
                <a:cs typeface="+mn-cs"/>
              </a:rPr>
            </a:br>
            <a:r>
              <a:rPr lang="en-US" altLang="en-US" sz="2094">
                <a:solidFill>
                  <a:srgbClr val="000000"/>
                </a:solidFill>
                <a:cs typeface="+mn-cs"/>
              </a:rPr>
              <a:t>page table</a:t>
            </a:r>
          </a:p>
        </p:txBody>
      </p:sp>
      <p:cxnSp>
        <p:nvCxnSpPr>
          <p:cNvPr id="49173" name="AutoShape 21">
            <a:extLst>
              <a:ext uri="{FF2B5EF4-FFF2-40B4-BE49-F238E27FC236}">
                <a16:creationId xmlns:a16="http://schemas.microsoft.com/office/drawing/2014/main" id="{1048BCCB-D72B-0743-9273-82F7D4DD1F9D}"/>
              </a:ext>
            </a:extLst>
          </p:cNvPr>
          <p:cNvCxnSpPr>
            <a:cxnSpLocks noChangeShapeType="1"/>
            <a:stCxn id="49169" idx="3"/>
            <a:endCxn id="49160" idx="0"/>
          </p:cNvCxnSpPr>
          <p:nvPr/>
        </p:nvCxnSpPr>
        <p:spPr bwMode="auto">
          <a:xfrm flipV="1">
            <a:off x="6172514" y="1679928"/>
            <a:ext cx="799715" cy="130019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4" name="AutoShape 22">
            <a:extLst>
              <a:ext uri="{FF2B5EF4-FFF2-40B4-BE49-F238E27FC236}">
                <a16:creationId xmlns:a16="http://schemas.microsoft.com/office/drawing/2014/main" id="{CCA26FE2-63AD-464D-A9F2-9C378A2BF665}"/>
              </a:ext>
            </a:extLst>
          </p:cNvPr>
          <p:cNvCxnSpPr>
            <a:cxnSpLocks noChangeShapeType="1"/>
            <a:stCxn id="49165" idx="3"/>
            <a:endCxn id="49207" idx="0"/>
          </p:cNvCxnSpPr>
          <p:nvPr/>
        </p:nvCxnSpPr>
        <p:spPr bwMode="auto">
          <a:xfrm>
            <a:off x="6172514" y="3373855"/>
            <a:ext cx="799715" cy="15399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5" name="AutoShape 23">
            <a:extLst>
              <a:ext uri="{FF2B5EF4-FFF2-40B4-BE49-F238E27FC236}">
                <a16:creationId xmlns:a16="http://schemas.microsoft.com/office/drawing/2014/main" id="{40B4A557-550B-A746-9FB0-6F2C0E863370}"/>
              </a:ext>
            </a:extLst>
          </p:cNvPr>
          <p:cNvCxnSpPr>
            <a:cxnSpLocks noChangeShapeType="1"/>
            <a:stCxn id="49170" idx="3"/>
            <a:endCxn id="49213" idx="0"/>
          </p:cNvCxnSpPr>
          <p:nvPr/>
        </p:nvCxnSpPr>
        <p:spPr bwMode="auto">
          <a:xfrm>
            <a:off x="6172514" y="4555055"/>
            <a:ext cx="799715" cy="820714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76" name="Text Box 24">
            <a:extLst>
              <a:ext uri="{FF2B5EF4-FFF2-40B4-BE49-F238E27FC236}">
                <a16:creationId xmlns:a16="http://schemas.microsoft.com/office/drawing/2014/main" id="{F022DDDB-3EBE-8449-9698-9630202EC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048" y="6325978"/>
            <a:ext cx="1393198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2nd level</a:t>
            </a:r>
            <a:br>
              <a:rPr lang="en-US" altLang="en-US" sz="2094">
                <a:solidFill>
                  <a:srgbClr val="000000"/>
                </a:solidFill>
                <a:cs typeface="+mn-cs"/>
              </a:rPr>
            </a:br>
            <a:r>
              <a:rPr lang="en-US" altLang="en-US" sz="2094">
                <a:solidFill>
                  <a:srgbClr val="000000"/>
                </a:solidFill>
                <a:cs typeface="+mn-cs"/>
              </a:rPr>
              <a:t>page tables</a:t>
            </a:r>
          </a:p>
        </p:txBody>
      </p:sp>
      <p:sp>
        <p:nvSpPr>
          <p:cNvPr id="49177" name="Text Box 25">
            <a:extLst>
              <a:ext uri="{FF2B5EF4-FFF2-40B4-BE49-F238E27FC236}">
                <a16:creationId xmlns:a16="http://schemas.microsoft.com/office/drawing/2014/main" id="{DC07C7FA-2967-5A43-AF10-2E0139DFE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5879747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25000"/>
              </a:lnSpc>
              <a:buClrTx/>
              <a:buSzTx/>
            </a:pP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094" b="1">
                <a:solidFill>
                  <a:srgbClr val="000000"/>
                </a:solidFill>
                <a:cs typeface="+mn-cs"/>
              </a:rPr>
            </a:b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094" b="1">
                <a:solidFill>
                  <a:srgbClr val="000000"/>
                </a:solidFill>
                <a:cs typeface="+mn-cs"/>
              </a:rPr>
            </a:b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49178" name="Text Box 26">
            <a:extLst>
              <a:ext uri="{FF2B5EF4-FFF2-40B4-BE49-F238E27FC236}">
                <a16:creationId xmlns:a16="http://schemas.microsoft.com/office/drawing/2014/main" id="{2679E74C-ECBA-CA41-A82E-818FD7ABA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3989829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25000"/>
              </a:lnSpc>
              <a:buClrTx/>
              <a:buSzTx/>
            </a:pP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094" b="1">
                <a:solidFill>
                  <a:srgbClr val="000000"/>
                </a:solidFill>
                <a:cs typeface="+mn-cs"/>
              </a:rPr>
            </a:b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094" b="1">
                <a:solidFill>
                  <a:srgbClr val="000000"/>
                </a:solidFill>
                <a:cs typeface="+mn-cs"/>
              </a:rPr>
            </a:b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49179" name="Text Box 27">
            <a:extLst>
              <a:ext uri="{FF2B5EF4-FFF2-40B4-BE49-F238E27FC236}">
                <a16:creationId xmlns:a16="http://schemas.microsoft.com/office/drawing/2014/main" id="{704AAB3D-3FBC-3F4E-9CED-1A93DCCC6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3438603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25000"/>
              </a:lnSpc>
              <a:buClrTx/>
              <a:buSzTx/>
            </a:pP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094" b="1">
                <a:solidFill>
                  <a:srgbClr val="000000"/>
                </a:solidFill>
                <a:cs typeface="+mn-cs"/>
              </a:rPr>
            </a:b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094" b="1">
                <a:solidFill>
                  <a:srgbClr val="000000"/>
                </a:solidFill>
                <a:cs typeface="+mn-cs"/>
              </a:rPr>
            </a:b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49180" name="Text Box 28">
            <a:extLst>
              <a:ext uri="{FF2B5EF4-FFF2-40B4-BE49-F238E27FC236}">
                <a16:creationId xmlns:a16="http://schemas.microsoft.com/office/drawing/2014/main" id="{1532BC1C-266A-FB4F-A5A2-4C65CBA74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2887376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25000"/>
              </a:lnSpc>
              <a:buClrTx/>
              <a:buSzTx/>
            </a:pP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094" b="1">
                <a:solidFill>
                  <a:srgbClr val="000000"/>
                </a:solidFill>
                <a:cs typeface="+mn-cs"/>
              </a:rPr>
            </a:b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094" b="1">
                <a:solidFill>
                  <a:srgbClr val="000000"/>
                </a:solidFill>
                <a:cs typeface="+mn-cs"/>
              </a:rPr>
            </a:b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49181" name="Text Box 29">
            <a:extLst>
              <a:ext uri="{FF2B5EF4-FFF2-40B4-BE49-F238E27FC236}">
                <a16:creationId xmlns:a16="http://schemas.microsoft.com/office/drawing/2014/main" id="{C7027FAA-EDC4-7D4A-B5B5-DF0271735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2336150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25000"/>
              </a:lnSpc>
              <a:buClrTx/>
              <a:buSzTx/>
            </a:pP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094" b="1">
                <a:solidFill>
                  <a:srgbClr val="000000"/>
                </a:solidFill>
                <a:cs typeface="+mn-cs"/>
              </a:rPr>
            </a:b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094" b="1">
                <a:solidFill>
                  <a:srgbClr val="000000"/>
                </a:solidFill>
                <a:cs typeface="+mn-cs"/>
              </a:rPr>
            </a:b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49182" name="Text Box 30">
            <a:extLst>
              <a:ext uri="{FF2B5EF4-FFF2-40B4-BE49-F238E27FC236}">
                <a16:creationId xmlns:a16="http://schemas.microsoft.com/office/drawing/2014/main" id="{F753079E-3915-7944-8F99-C1AE6AEE6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1784924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25000"/>
              </a:lnSpc>
              <a:buClrTx/>
              <a:buSzTx/>
            </a:pP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094" b="1">
                <a:solidFill>
                  <a:srgbClr val="000000"/>
                </a:solidFill>
                <a:cs typeface="+mn-cs"/>
              </a:rPr>
            </a:b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094" b="1">
                <a:solidFill>
                  <a:srgbClr val="000000"/>
                </a:solidFill>
                <a:cs typeface="+mn-cs"/>
              </a:rPr>
            </a:b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49183" name="Text Box 31">
            <a:extLst>
              <a:ext uri="{FF2B5EF4-FFF2-40B4-BE49-F238E27FC236}">
                <a16:creationId xmlns:a16="http://schemas.microsoft.com/office/drawing/2014/main" id="{3D06C06B-F2F4-8242-86E6-4B423BD1C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4541056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25000"/>
              </a:lnSpc>
              <a:buClrTx/>
              <a:buSzTx/>
            </a:pP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094" b="1">
                <a:solidFill>
                  <a:srgbClr val="000000"/>
                </a:solidFill>
                <a:cs typeface="+mn-cs"/>
              </a:rPr>
            </a:b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094" b="1">
                <a:solidFill>
                  <a:srgbClr val="000000"/>
                </a:solidFill>
                <a:cs typeface="+mn-cs"/>
              </a:rPr>
            </a:b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49184" name="Text Box 32">
            <a:extLst>
              <a:ext uri="{FF2B5EF4-FFF2-40B4-BE49-F238E27FC236}">
                <a16:creationId xmlns:a16="http://schemas.microsoft.com/office/drawing/2014/main" id="{451315A2-5F13-184D-A6B6-9DEC38E21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5092281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25000"/>
              </a:lnSpc>
              <a:buClrTx/>
              <a:buSzTx/>
            </a:pP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094" b="1">
                <a:solidFill>
                  <a:srgbClr val="000000"/>
                </a:solidFill>
                <a:cs typeface="+mn-cs"/>
              </a:rPr>
            </a:b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094" b="1">
                <a:solidFill>
                  <a:srgbClr val="000000"/>
                </a:solidFill>
                <a:cs typeface="+mn-cs"/>
              </a:rPr>
            </a:b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49185" name="Line 33">
            <a:extLst>
              <a:ext uri="{FF2B5EF4-FFF2-40B4-BE49-F238E27FC236}">
                <a16:creationId xmlns:a16="http://schemas.microsoft.com/office/drawing/2014/main" id="{172A6FA6-BC11-A448-A314-3E7CD36E3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1548683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186" name="Line 34">
            <a:extLst>
              <a:ext uri="{FF2B5EF4-FFF2-40B4-BE49-F238E27FC236}">
                <a16:creationId xmlns:a16="http://schemas.microsoft.com/office/drawing/2014/main" id="{6065D68F-7A70-7D42-8FC6-1F744BA21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2099909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187" name="Line 35">
            <a:extLst>
              <a:ext uri="{FF2B5EF4-FFF2-40B4-BE49-F238E27FC236}">
                <a16:creationId xmlns:a16="http://schemas.microsoft.com/office/drawing/2014/main" id="{E68EAFD1-BB93-874B-A3CB-6B4C6A0FF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2651136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188" name="Line 36">
            <a:extLst>
              <a:ext uri="{FF2B5EF4-FFF2-40B4-BE49-F238E27FC236}">
                <a16:creationId xmlns:a16="http://schemas.microsoft.com/office/drawing/2014/main" id="{5732998F-D0D5-5049-9FC0-FA3147B2F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3202362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189" name="Line 37">
            <a:extLst>
              <a:ext uri="{FF2B5EF4-FFF2-40B4-BE49-F238E27FC236}">
                <a16:creationId xmlns:a16="http://schemas.microsoft.com/office/drawing/2014/main" id="{AB4D6371-8E21-2247-847A-4436E80C8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3753589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190" name="Line 38">
            <a:extLst>
              <a:ext uri="{FF2B5EF4-FFF2-40B4-BE49-F238E27FC236}">
                <a16:creationId xmlns:a16="http://schemas.microsoft.com/office/drawing/2014/main" id="{416A5CED-D076-804F-BF70-0C56802FD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4304814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191" name="Line 39">
            <a:extLst>
              <a:ext uri="{FF2B5EF4-FFF2-40B4-BE49-F238E27FC236}">
                <a16:creationId xmlns:a16="http://schemas.microsoft.com/office/drawing/2014/main" id="{F8CBFFC6-B484-3149-817F-F59CB8A16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4856041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192" name="Line 40">
            <a:extLst>
              <a:ext uri="{FF2B5EF4-FFF2-40B4-BE49-F238E27FC236}">
                <a16:creationId xmlns:a16="http://schemas.microsoft.com/office/drawing/2014/main" id="{1B6A182B-6CAD-0C48-ACC7-F5A8B82FA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5407267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193" name="Text Box 41">
            <a:extLst>
              <a:ext uri="{FF2B5EF4-FFF2-40B4-BE49-F238E27FC236}">
                <a16:creationId xmlns:a16="http://schemas.microsoft.com/office/drawing/2014/main" id="{B6372DDE-9076-BA4A-AFF6-B537767C5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894" y="1233698"/>
            <a:ext cx="259874" cy="39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25000"/>
              </a:lnSpc>
              <a:buClrTx/>
              <a:buSzTx/>
            </a:pP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094" b="1">
                <a:solidFill>
                  <a:srgbClr val="000000"/>
                </a:solidFill>
                <a:cs typeface="+mn-cs"/>
              </a:rPr>
            </a:b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094" b="1">
                <a:solidFill>
                  <a:srgbClr val="000000"/>
                </a:solidFill>
                <a:cs typeface="+mn-cs"/>
              </a:rPr>
            </a:br>
            <a:r>
              <a:rPr lang="en-US" altLang="en-US" sz="2094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cxnSp>
        <p:nvCxnSpPr>
          <p:cNvPr id="49194" name="AutoShape 42">
            <a:extLst>
              <a:ext uri="{FF2B5EF4-FFF2-40B4-BE49-F238E27FC236}">
                <a16:creationId xmlns:a16="http://schemas.microsoft.com/office/drawing/2014/main" id="{9DA8CD3B-913F-864C-99C9-8532D93B769C}"/>
              </a:ext>
            </a:extLst>
          </p:cNvPr>
          <p:cNvCxnSpPr>
            <a:cxnSpLocks noChangeShapeType="1"/>
            <a:stCxn id="49161" idx="3"/>
            <a:endCxn id="49186" idx="0"/>
          </p:cNvCxnSpPr>
          <p:nvPr/>
        </p:nvCxnSpPr>
        <p:spPr bwMode="auto">
          <a:xfrm>
            <a:off x="7728196" y="1931916"/>
            <a:ext cx="1007957" cy="16799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5" name="AutoShape 43">
            <a:extLst>
              <a:ext uri="{FF2B5EF4-FFF2-40B4-BE49-F238E27FC236}">
                <a16:creationId xmlns:a16="http://schemas.microsoft.com/office/drawing/2014/main" id="{EC9A079A-3D9F-8841-8234-F8AB05FF6A46}"/>
              </a:ext>
            </a:extLst>
          </p:cNvPr>
          <p:cNvCxnSpPr>
            <a:cxnSpLocks noChangeShapeType="1"/>
            <a:stCxn id="49163" idx="3"/>
            <a:endCxn id="49187" idx="0"/>
          </p:cNvCxnSpPr>
          <p:nvPr/>
        </p:nvCxnSpPr>
        <p:spPr bwMode="auto">
          <a:xfrm flipV="1">
            <a:off x="7728196" y="2651137"/>
            <a:ext cx="1007957" cy="45673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6" name="AutoShape 44">
            <a:extLst>
              <a:ext uri="{FF2B5EF4-FFF2-40B4-BE49-F238E27FC236}">
                <a16:creationId xmlns:a16="http://schemas.microsoft.com/office/drawing/2014/main" id="{F52DEC4E-6EAA-5540-850B-85B379312E32}"/>
              </a:ext>
            </a:extLst>
          </p:cNvPr>
          <p:cNvCxnSpPr>
            <a:cxnSpLocks noChangeShapeType="1"/>
            <a:stCxn id="49162" idx="3"/>
            <a:endCxn id="49189" idx="0"/>
          </p:cNvCxnSpPr>
          <p:nvPr/>
        </p:nvCxnSpPr>
        <p:spPr bwMode="auto">
          <a:xfrm>
            <a:off x="7728196" y="2351899"/>
            <a:ext cx="1007957" cy="140169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7" name="AutoShape 45">
            <a:extLst>
              <a:ext uri="{FF2B5EF4-FFF2-40B4-BE49-F238E27FC236}">
                <a16:creationId xmlns:a16="http://schemas.microsoft.com/office/drawing/2014/main" id="{10541C33-F710-2F4C-ABC7-83B5AFCB5AB7}"/>
              </a:ext>
            </a:extLst>
          </p:cNvPr>
          <p:cNvCxnSpPr>
            <a:cxnSpLocks noChangeShapeType="1"/>
            <a:stCxn id="49155" idx="3"/>
            <a:endCxn id="49190" idx="0"/>
          </p:cNvCxnSpPr>
          <p:nvPr/>
        </p:nvCxnSpPr>
        <p:spPr bwMode="auto">
          <a:xfrm flipV="1">
            <a:off x="7728196" y="4304814"/>
            <a:ext cx="1007957" cy="132294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8" name="AutoShape 46">
            <a:extLst>
              <a:ext uri="{FF2B5EF4-FFF2-40B4-BE49-F238E27FC236}">
                <a16:creationId xmlns:a16="http://schemas.microsoft.com/office/drawing/2014/main" id="{E2DD00A3-AE0B-F444-9AC4-A51179D04118}"/>
              </a:ext>
            </a:extLst>
          </p:cNvPr>
          <p:cNvCxnSpPr>
            <a:cxnSpLocks noChangeShapeType="1"/>
            <a:stCxn id="49156" idx="3"/>
            <a:endCxn id="49192" idx="0"/>
          </p:cNvCxnSpPr>
          <p:nvPr/>
        </p:nvCxnSpPr>
        <p:spPr bwMode="auto">
          <a:xfrm flipV="1">
            <a:off x="7728196" y="5407268"/>
            <a:ext cx="1007957" cy="64047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9" name="Line 47">
            <a:extLst>
              <a:ext uri="{FF2B5EF4-FFF2-40B4-BE49-F238E27FC236}">
                <a16:creationId xmlns:a16="http://schemas.microsoft.com/office/drawing/2014/main" id="{95BD77AA-8C20-FB4D-BCE8-F3ED285BF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153" y="5643507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cxnSp>
        <p:nvCxnSpPr>
          <p:cNvPr id="49200" name="AutoShape 48">
            <a:extLst>
              <a:ext uri="{FF2B5EF4-FFF2-40B4-BE49-F238E27FC236}">
                <a16:creationId xmlns:a16="http://schemas.microsoft.com/office/drawing/2014/main" id="{619F3BFD-1E24-5943-A6B1-31CF75B49698}"/>
              </a:ext>
            </a:extLst>
          </p:cNvPr>
          <p:cNvCxnSpPr>
            <a:cxnSpLocks noChangeShapeType="1"/>
            <a:stCxn id="49157" idx="3"/>
            <a:endCxn id="49191" idx="0"/>
          </p:cNvCxnSpPr>
          <p:nvPr/>
        </p:nvCxnSpPr>
        <p:spPr bwMode="auto">
          <a:xfrm flipV="1">
            <a:off x="7728196" y="4856042"/>
            <a:ext cx="1007957" cy="1947666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01" name="Text Box 49">
            <a:extLst>
              <a:ext uri="{FF2B5EF4-FFF2-40B4-BE49-F238E27FC236}">
                <a16:creationId xmlns:a16="http://schemas.microsoft.com/office/drawing/2014/main" id="{96A8776F-A175-BE47-BFB1-66BB3EB82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625" y="6194733"/>
            <a:ext cx="1087024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main</a:t>
            </a:r>
            <a:br>
              <a:rPr lang="en-US" altLang="en-US" sz="2094">
                <a:solidFill>
                  <a:srgbClr val="000000"/>
                </a:solidFill>
                <a:cs typeface="+mn-cs"/>
              </a:rPr>
            </a:br>
            <a:r>
              <a:rPr lang="en-US" altLang="en-US" sz="2094">
                <a:solidFill>
                  <a:srgbClr val="000000"/>
                </a:solidFill>
                <a:cs typeface="+mn-cs"/>
              </a:rPr>
              <a:t>memory</a:t>
            </a:r>
          </a:p>
        </p:txBody>
      </p:sp>
      <p:sp>
        <p:nvSpPr>
          <p:cNvPr id="49202" name="Rectangle 50">
            <a:extLst>
              <a:ext uri="{FF2B5EF4-FFF2-40B4-BE49-F238E27FC236}">
                <a16:creationId xmlns:a16="http://schemas.microsoft.com/office/drawing/2014/main" id="{15F0A99D-7535-FF41-8800-F500BFB09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798" y="2782380"/>
            <a:ext cx="843464" cy="196866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203" name="Text Box 51">
            <a:extLst>
              <a:ext uri="{FF2B5EF4-FFF2-40B4-BE49-F238E27FC236}">
                <a16:creationId xmlns:a16="http://schemas.microsoft.com/office/drawing/2014/main" id="{A5A484A8-7C78-5847-822F-EB91BA42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70" y="4343313"/>
            <a:ext cx="244712" cy="5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30000"/>
              </a:lnSpc>
              <a:buClrTx/>
              <a:buSzTx/>
            </a:pP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49204" name="Rectangle 52">
            <a:extLst>
              <a:ext uri="{FF2B5EF4-FFF2-40B4-BE49-F238E27FC236}">
                <a16:creationId xmlns:a16="http://schemas.microsoft.com/office/drawing/2014/main" id="{53C22121-008F-B544-9EB2-CCB8A52CC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611844"/>
            <a:ext cx="755968" cy="335986"/>
          </a:xfrm>
          <a:prstGeom prst="rect">
            <a:avLst/>
          </a:prstGeom>
          <a:solidFill>
            <a:srgbClr val="A8408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  <a:contourClr>
              <a:srgbClr val="A8408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125</a:t>
            </a:r>
          </a:p>
        </p:txBody>
      </p:sp>
      <p:sp>
        <p:nvSpPr>
          <p:cNvPr id="49205" name="Rectangle 53">
            <a:extLst>
              <a:ext uri="{FF2B5EF4-FFF2-40B4-BE49-F238E27FC236}">
                <a16:creationId xmlns:a16="http://schemas.microsoft.com/office/drawing/2014/main" id="{9FC1CAF3-3413-A540-80D2-F7B337EF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031826"/>
            <a:ext cx="755968" cy="335986"/>
          </a:xfrm>
          <a:prstGeom prst="rect">
            <a:avLst/>
          </a:prstGeom>
          <a:solidFill>
            <a:srgbClr val="A8408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  <a:contourClr>
              <a:srgbClr val="A8408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613</a:t>
            </a:r>
          </a:p>
        </p:txBody>
      </p:sp>
      <p:sp>
        <p:nvSpPr>
          <p:cNvPr id="49206" name="Rectangle 54">
            <a:extLst>
              <a:ext uri="{FF2B5EF4-FFF2-40B4-BE49-F238E27FC236}">
                <a16:creationId xmlns:a16="http://schemas.microsoft.com/office/drawing/2014/main" id="{807B119D-6BAC-0047-B5CF-4895D034F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787793"/>
            <a:ext cx="755968" cy="335986"/>
          </a:xfrm>
          <a:prstGeom prst="rect">
            <a:avLst/>
          </a:prstGeom>
          <a:solidFill>
            <a:srgbClr val="A84084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84084"/>
            </a:extrusionClr>
            <a:contourClr>
              <a:srgbClr val="A84084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961</a:t>
            </a:r>
          </a:p>
        </p:txBody>
      </p:sp>
      <p:sp>
        <p:nvSpPr>
          <p:cNvPr id="49207" name="Line 55">
            <a:extLst>
              <a:ext uri="{FF2B5EF4-FFF2-40B4-BE49-F238E27FC236}">
                <a16:creationId xmlns:a16="http://schemas.microsoft.com/office/drawing/2014/main" id="{09030B63-FF69-7D49-AD54-C545FE63D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3527848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cxnSp>
        <p:nvCxnSpPr>
          <p:cNvPr id="49208" name="AutoShape 56">
            <a:extLst>
              <a:ext uri="{FF2B5EF4-FFF2-40B4-BE49-F238E27FC236}">
                <a16:creationId xmlns:a16="http://schemas.microsoft.com/office/drawing/2014/main" id="{01679748-49DE-3049-88FD-8F5C8D90031D}"/>
              </a:ext>
            </a:extLst>
          </p:cNvPr>
          <p:cNvCxnSpPr>
            <a:cxnSpLocks noChangeShapeType="1"/>
            <a:stCxn id="49204" idx="3"/>
            <a:endCxn id="49185" idx="0"/>
          </p:cNvCxnSpPr>
          <p:nvPr/>
        </p:nvCxnSpPr>
        <p:spPr bwMode="auto">
          <a:xfrm flipV="1">
            <a:off x="7728196" y="1548683"/>
            <a:ext cx="1007957" cy="2231154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09" name="AutoShape 57">
            <a:extLst>
              <a:ext uri="{FF2B5EF4-FFF2-40B4-BE49-F238E27FC236}">
                <a16:creationId xmlns:a16="http://schemas.microsoft.com/office/drawing/2014/main" id="{C71DFE52-C883-B442-B5A6-9133086B81FF}"/>
              </a:ext>
            </a:extLst>
          </p:cNvPr>
          <p:cNvCxnSpPr>
            <a:cxnSpLocks noChangeShapeType="1"/>
            <a:stCxn id="49205" idx="3"/>
            <a:endCxn id="49188" idx="0"/>
          </p:cNvCxnSpPr>
          <p:nvPr/>
        </p:nvCxnSpPr>
        <p:spPr bwMode="auto">
          <a:xfrm flipV="1">
            <a:off x="7728196" y="3202362"/>
            <a:ext cx="1007957" cy="99745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10" name="AutoShape 58">
            <a:extLst>
              <a:ext uri="{FF2B5EF4-FFF2-40B4-BE49-F238E27FC236}">
                <a16:creationId xmlns:a16="http://schemas.microsoft.com/office/drawing/2014/main" id="{7549FF16-72A6-DA4E-A571-3B0C173744DE}"/>
              </a:ext>
            </a:extLst>
          </p:cNvPr>
          <p:cNvCxnSpPr>
            <a:cxnSpLocks noChangeShapeType="1"/>
            <a:stCxn id="49206" idx="3"/>
            <a:endCxn id="49199" idx="0"/>
          </p:cNvCxnSpPr>
          <p:nvPr/>
        </p:nvCxnSpPr>
        <p:spPr bwMode="auto">
          <a:xfrm>
            <a:off x="7728196" y="4955786"/>
            <a:ext cx="1007957" cy="687721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11" name="Rectangle 59">
            <a:extLst>
              <a:ext uri="{FF2B5EF4-FFF2-40B4-BE49-F238E27FC236}">
                <a16:creationId xmlns:a16="http://schemas.microsoft.com/office/drawing/2014/main" id="{C7973DE6-8355-7B4B-8B7C-B44394859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527848"/>
            <a:ext cx="839964" cy="48864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691" tIns="40346" rIns="80691" bIns="40346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212" name="Text Box 60">
            <a:extLst>
              <a:ext uri="{FF2B5EF4-FFF2-40B4-BE49-F238E27FC236}">
                <a16:creationId xmlns:a16="http://schemas.microsoft.com/office/drawing/2014/main" id="{0A456BD8-7DEA-5247-8A88-DA2273DEA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70" y="6191234"/>
            <a:ext cx="244712" cy="5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30000"/>
              </a:lnSpc>
              <a:buClrTx/>
              <a:buSzTx/>
            </a:pP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49213" name="Line 61">
            <a:extLst>
              <a:ext uri="{FF2B5EF4-FFF2-40B4-BE49-F238E27FC236}">
                <a16:creationId xmlns:a16="http://schemas.microsoft.com/office/drawing/2014/main" id="{5422F383-B944-F94E-B2E4-75B21E5E9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229" y="5375768"/>
            <a:ext cx="7997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691" tIns="40346" rIns="80691" bIns="40346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214" name="Rectangle 62">
            <a:extLst>
              <a:ext uri="{FF2B5EF4-FFF2-40B4-BE49-F238E27FC236}">
                <a16:creationId xmlns:a16="http://schemas.microsoft.com/office/drawing/2014/main" id="{E03A5099-C1FF-1E46-8200-EB909753A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1548684"/>
            <a:ext cx="799716" cy="236239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  <a:contourClr>
              <a:srgbClr val="80316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215" name="Rectangle 63">
            <a:extLst>
              <a:ext uri="{FF2B5EF4-FFF2-40B4-BE49-F238E27FC236}">
                <a16:creationId xmlns:a16="http://schemas.microsoft.com/office/drawing/2014/main" id="{C5BE5B33-BE93-294C-A841-90C3DB86E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2099910"/>
            <a:ext cx="799716" cy="236240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  <a:contourClr>
              <a:srgbClr val="48905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216" name="Rectangle 64">
            <a:extLst>
              <a:ext uri="{FF2B5EF4-FFF2-40B4-BE49-F238E27FC236}">
                <a16:creationId xmlns:a16="http://schemas.microsoft.com/office/drawing/2014/main" id="{8F84FFC0-E50A-754C-879A-1FC6F37F4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2651136"/>
            <a:ext cx="799716" cy="236239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  <a:contourClr>
              <a:srgbClr val="48905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217" name="Rectangle 65">
            <a:extLst>
              <a:ext uri="{FF2B5EF4-FFF2-40B4-BE49-F238E27FC236}">
                <a16:creationId xmlns:a16="http://schemas.microsoft.com/office/drawing/2014/main" id="{A532C115-CED8-784F-815E-1A384AE0B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3202363"/>
            <a:ext cx="799716" cy="236240"/>
          </a:xfrm>
          <a:prstGeom prst="rect">
            <a:avLst/>
          </a:prstGeom>
          <a:solidFill>
            <a:srgbClr val="80316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803165"/>
            </a:extrusionClr>
            <a:contourClr>
              <a:srgbClr val="80316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218" name="Rectangle 66">
            <a:extLst>
              <a:ext uri="{FF2B5EF4-FFF2-40B4-BE49-F238E27FC236}">
                <a16:creationId xmlns:a16="http://schemas.microsoft.com/office/drawing/2014/main" id="{D726C2FE-131B-C847-8DE5-DA754E39C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3753589"/>
            <a:ext cx="799716" cy="236239"/>
          </a:xfrm>
          <a:prstGeom prst="rect">
            <a:avLst/>
          </a:prstGeom>
          <a:solidFill>
            <a:srgbClr val="48905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489056"/>
            </a:extrusionClr>
            <a:contourClr>
              <a:srgbClr val="48905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219" name="Rectangle 67">
            <a:extLst>
              <a:ext uri="{FF2B5EF4-FFF2-40B4-BE49-F238E27FC236}">
                <a16:creationId xmlns:a16="http://schemas.microsoft.com/office/drawing/2014/main" id="{5C45164D-873C-5744-8826-F4BAE8A3C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4304815"/>
            <a:ext cx="799716" cy="236240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  <a:contourClr>
              <a:srgbClr val="95770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220" name="Rectangle 68">
            <a:extLst>
              <a:ext uri="{FF2B5EF4-FFF2-40B4-BE49-F238E27FC236}">
                <a16:creationId xmlns:a16="http://schemas.microsoft.com/office/drawing/2014/main" id="{AF2A24C2-105E-DE44-B661-2CB3F8DD2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4856041"/>
            <a:ext cx="799716" cy="236239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  <a:contourClr>
              <a:srgbClr val="95770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221" name="Rectangle 69">
            <a:extLst>
              <a:ext uri="{FF2B5EF4-FFF2-40B4-BE49-F238E27FC236}">
                <a16:creationId xmlns:a16="http://schemas.microsoft.com/office/drawing/2014/main" id="{12C4B711-8F15-F646-BEAF-2C523AC4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5407268"/>
            <a:ext cx="799716" cy="236240"/>
          </a:xfrm>
          <a:prstGeom prst="rect">
            <a:avLst/>
          </a:prstGeom>
          <a:solidFill>
            <a:srgbClr val="95770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5770D"/>
            </a:extrusionClr>
            <a:contourClr>
              <a:srgbClr val="95770D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49222" name="Rectangle 70">
            <a:extLst>
              <a:ext uri="{FF2B5EF4-FFF2-40B4-BE49-F238E27FC236}">
                <a16:creationId xmlns:a16="http://schemas.microsoft.com/office/drawing/2014/main" id="{5E852FF1-B556-BB4F-9D0B-BE46C6CA0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153" y="1233697"/>
            <a:ext cx="839964" cy="49610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94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86020A2-4284-7D4C-A213-10EE010A9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two-level page tables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631BDEF-CA93-954B-B2AD-C75918D61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Tradeoffs between 1st and 2nd level page table sizes</a:t>
            </a:r>
          </a:p>
          <a:p>
            <a:pPr lvl="1"/>
            <a:r>
              <a:rPr lang="en-US" altLang="en-US"/>
              <a:t>Total number of bits indexing 1st and 2nd level table is constant for a given page size and logical address length</a:t>
            </a:r>
          </a:p>
          <a:p>
            <a:pPr lvl="1"/>
            <a:r>
              <a:rPr lang="en-US" altLang="en-US"/>
              <a:t>Tradeoff between number of bits indexing 1st and number indexing 2nd level tables</a:t>
            </a:r>
          </a:p>
          <a:p>
            <a:pPr lvl="2"/>
            <a:r>
              <a:rPr lang="en-US" altLang="en-US"/>
              <a:t>More bits in 1st level: fine granularity at 2nd level</a:t>
            </a:r>
          </a:p>
          <a:p>
            <a:pPr lvl="2"/>
            <a:r>
              <a:rPr lang="en-US" altLang="en-US"/>
              <a:t>Fewer bits in 1st level: maybe less wasted space?</a:t>
            </a:r>
          </a:p>
          <a:p>
            <a:r>
              <a:rPr lang="en-US" altLang="en-US"/>
              <a:t>All addresses in table are physical addresses</a:t>
            </a:r>
          </a:p>
          <a:p>
            <a:r>
              <a:rPr lang="en-US" altLang="en-US"/>
              <a:t>Protection bits kept in 2nd level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2BEB7-B7D7-9E42-AF26-7340B38BBC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41C8E-EF71-3342-8263-0011A85775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882B4EF3-EEDD-AD49-84F4-A4378F91E7F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710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4" name="Rectangle 14">
            <a:extLst>
              <a:ext uri="{FF2B5EF4-FFF2-40B4-BE49-F238E27FC236}">
                <a16:creationId xmlns:a16="http://schemas.microsoft.com/office/drawing/2014/main" id="{2730052A-2D99-3744-B09E-DAFE150A7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Two-level paging: example</a:t>
            </a:r>
          </a:p>
        </p:txBody>
      </p:sp>
      <p:sp>
        <p:nvSpPr>
          <p:cNvPr id="51215" name="Rectangle 15">
            <a:extLst>
              <a:ext uri="{FF2B5EF4-FFF2-40B4-BE49-F238E27FC236}">
                <a16:creationId xmlns:a16="http://schemas.microsoft.com/office/drawing/2014/main" id="{8F62DC9E-4348-5945-B8AF-BEC3D59DD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System characteristics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8 KB pages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32-bit logical address divided into 13 bit page offset, 19 bit page number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Page number divided into: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10 bit page number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9 bit page offset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Logical address looks like this: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</a:t>
            </a:r>
            <a:r>
              <a:rPr lang="en-US" altLang="en-US" sz="1984" baseline="-25000"/>
              <a:t>1</a:t>
            </a:r>
            <a:r>
              <a:rPr lang="en-US" altLang="en-US" sz="1984"/>
              <a:t> is an index into the 1st level page table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</a:t>
            </a:r>
            <a:r>
              <a:rPr lang="en-US" altLang="en-US" sz="1984" baseline="-25000"/>
              <a:t>2</a:t>
            </a:r>
            <a:r>
              <a:rPr lang="en-US" altLang="en-US" sz="1984"/>
              <a:t> is an index into the 2nd level page table pointed to by p</a:t>
            </a:r>
            <a:r>
              <a:rPr lang="en-US" altLang="en-US" sz="1984" baseline="-25000"/>
              <a:t>1</a:t>
            </a:r>
            <a:r>
              <a:rPr lang="en-US" altLang="en-US" sz="1984"/>
              <a:t>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8EDC9CB-1C47-C845-BC1F-9E9691475B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847CA77-E2D5-DE4D-B157-7E4B104DF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24106C2-748E-3545-B237-F6EDE917E6C6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DE754463-41CA-074A-9E2A-5025CE6FC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953" y="5433517"/>
            <a:ext cx="1793673" cy="39373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</a:t>
            </a:r>
            <a:r>
              <a:rPr lang="en-US" altLang="en-US" sz="2094" baseline="-25000">
                <a:solidFill>
                  <a:srgbClr val="000000"/>
                </a:solidFill>
                <a:cs typeface="+mn-cs"/>
              </a:rPr>
              <a:t>1</a:t>
            </a:r>
            <a:r>
              <a:rPr lang="en-US" altLang="en-US" sz="2094">
                <a:solidFill>
                  <a:srgbClr val="000000"/>
                </a:solidFill>
                <a:cs typeface="+mn-cs"/>
              </a:rPr>
              <a:t> = 10 bits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480650CF-7F15-224E-82D1-86421677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629" y="5433517"/>
            <a:ext cx="1611680" cy="393733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D445D80B-621F-8846-A76F-9782CCB5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808" y="5433517"/>
            <a:ext cx="2330900" cy="393733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857C5F9A-A99F-2C43-AC73-CFAF60EFB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629" y="5433517"/>
            <a:ext cx="1361441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</a:t>
            </a:r>
            <a:r>
              <a:rPr lang="en-US" altLang="en-US" sz="2094" baseline="-25000">
                <a:solidFill>
                  <a:srgbClr val="000000"/>
                </a:solidFill>
                <a:cs typeface="+mn-cs"/>
              </a:rPr>
              <a:t>2</a:t>
            </a:r>
            <a:r>
              <a:rPr lang="en-US" altLang="en-US" sz="2094">
                <a:solidFill>
                  <a:srgbClr val="000000"/>
                </a:solidFill>
                <a:cs typeface="+mn-cs"/>
              </a:rPr>
              <a:t> = 9 bits</a:t>
            </a:r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FEC3EA80-18D6-B14E-B833-C12F4DF0A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549" y="5433517"/>
            <a:ext cx="1889919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offset = 13 bits</a:t>
            </a:r>
          </a:p>
        </p:txBody>
      </p:sp>
      <p:sp>
        <p:nvSpPr>
          <p:cNvPr id="51209" name="AutoShape 9">
            <a:extLst>
              <a:ext uri="{FF2B5EF4-FFF2-40B4-BE49-F238E27FC236}">
                <a16:creationId xmlns:a16="http://schemas.microsoft.com/office/drawing/2014/main" id="{430DFD64-E94E-A64F-BFC8-582337A9A4BB}"/>
              </a:ext>
            </a:extLst>
          </p:cNvPr>
          <p:cNvSpPr>
            <a:spLocks/>
          </p:cNvSpPr>
          <p:nvPr/>
        </p:nvSpPr>
        <p:spPr bwMode="auto">
          <a:xfrm rot="5400000">
            <a:off x="3353385" y="3604845"/>
            <a:ext cx="178492" cy="3363355"/>
          </a:xfrm>
          <a:prstGeom prst="leftBrace">
            <a:avLst>
              <a:gd name="adj1" fmla="val 1570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1210" name="AutoShape 10">
            <a:extLst>
              <a:ext uri="{FF2B5EF4-FFF2-40B4-BE49-F238E27FC236}">
                <a16:creationId xmlns:a16="http://schemas.microsoft.com/office/drawing/2014/main" id="{E4F07A17-F35B-1F41-B4D9-D09AFD5EB97C}"/>
              </a:ext>
            </a:extLst>
          </p:cNvPr>
          <p:cNvSpPr>
            <a:spLocks/>
          </p:cNvSpPr>
          <p:nvPr/>
        </p:nvSpPr>
        <p:spPr bwMode="auto">
          <a:xfrm rot="5400000">
            <a:off x="6208387" y="4123697"/>
            <a:ext cx="146994" cy="2315151"/>
          </a:xfrm>
          <a:prstGeom prst="leftBrace">
            <a:avLst>
              <a:gd name="adj1" fmla="val 1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882A9EE6-3EC2-A54D-A784-BAA1F86D9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52" y="4803544"/>
            <a:ext cx="1889919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page offset</a:t>
            </a:r>
          </a:p>
        </p:txBody>
      </p:sp>
      <p:sp>
        <p:nvSpPr>
          <p:cNvPr id="51212" name="Rectangle 12">
            <a:extLst>
              <a:ext uri="{FF2B5EF4-FFF2-40B4-BE49-F238E27FC236}">
                <a16:creationId xmlns:a16="http://schemas.microsoft.com/office/drawing/2014/main" id="{6309A1FC-F0F5-4E4B-9B5E-A4EC8677F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172" y="4803544"/>
            <a:ext cx="1889919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page number</a:t>
            </a:r>
          </a:p>
        </p:txBody>
      </p:sp>
    </p:spTree>
    <p:extLst>
      <p:ext uri="{BB962C8B-B14F-4D97-AF65-F5344CB8AC3E}">
        <p14:creationId xmlns:p14="http://schemas.microsoft.com/office/powerpoint/2010/main" val="518761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2" name="Rectangle 8">
            <a:extLst>
              <a:ext uri="{FF2B5EF4-FFF2-40B4-BE49-F238E27FC236}">
                <a16:creationId xmlns:a16="http://schemas.microsoft.com/office/drawing/2014/main" id="{632FEAE1-AB80-CA43-8496-99E0413E0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2-level address translation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1AEDFE-1E83-4744-BAC0-CDC6F10D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AB0BD055-4A34-CF4E-8605-2309EE696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4" name="Slide Number Placeholder 3">
            <a:extLst>
              <a:ext uri="{FF2B5EF4-FFF2-40B4-BE49-F238E27FC236}">
                <a16:creationId xmlns:a16="http://schemas.microsoft.com/office/drawing/2014/main" id="{9EBE2200-50E9-FE44-B92C-9F63C605E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311FD91-D742-F448-9951-6026283200C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52226" name="Line 2">
            <a:extLst>
              <a:ext uri="{FF2B5EF4-FFF2-40B4-BE49-F238E27FC236}">
                <a16:creationId xmlns:a16="http://schemas.microsoft.com/office/drawing/2014/main" id="{94663B0A-4EE2-AD49-911D-EBCDE01F5A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32446" y="3779837"/>
            <a:ext cx="0" cy="4199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F4ED55E-F0D2-934C-B649-B142FA2EF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4451808"/>
            <a:ext cx="755968" cy="2267903"/>
          </a:xfrm>
          <a:prstGeom prst="rect">
            <a:avLst/>
          </a:prstGeom>
          <a:solidFill>
            <a:srgbClr val="AAAAA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DDBB0169-E66C-CC46-8A69-49F0B6B71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341" y="5291773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35000"/>
              </a:lnSpc>
              <a:buClrTx/>
              <a:buSzTx/>
            </a:pPr>
            <a:r>
              <a:rPr lang="en-US" altLang="en-US" sz="2535" b="1">
                <a:solidFill>
                  <a:srgbClr val="222222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222222"/>
                </a:solidFill>
                <a:cs typeface="+mn-cs"/>
              </a:rPr>
            </a:br>
            <a:r>
              <a:rPr lang="en-US" altLang="en-US" sz="2535" b="1">
                <a:solidFill>
                  <a:srgbClr val="222222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222222"/>
                </a:solidFill>
                <a:cs typeface="+mn-cs"/>
              </a:rPr>
            </a:br>
            <a:r>
              <a:rPr lang="en-US" altLang="en-US" sz="2535" b="1">
                <a:solidFill>
                  <a:srgbClr val="222222"/>
                </a:solidFill>
                <a:cs typeface="+mn-cs"/>
              </a:rPr>
              <a:t>.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BBC569D3-469E-7544-B58D-BE41C930E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341" y="6215733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35000"/>
              </a:lnSpc>
              <a:buClrTx/>
              <a:buSzTx/>
            </a:pPr>
            <a:r>
              <a:rPr lang="en-US" altLang="en-US" sz="2535" b="1">
                <a:solidFill>
                  <a:srgbClr val="222222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222222"/>
                </a:solidFill>
                <a:cs typeface="+mn-cs"/>
              </a:rPr>
            </a:br>
            <a:r>
              <a:rPr lang="en-US" altLang="en-US" sz="2535" b="1">
                <a:solidFill>
                  <a:srgbClr val="222222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222222"/>
                </a:solidFill>
                <a:cs typeface="+mn-cs"/>
              </a:rPr>
            </a:br>
            <a:r>
              <a:rPr lang="en-US" altLang="en-US" sz="2535" b="1">
                <a:solidFill>
                  <a:srgbClr val="222222"/>
                </a:solidFill>
                <a:cs typeface="+mn-cs"/>
              </a:rPr>
              <a:t>.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B6B09C32-A84F-9747-B94A-C83F3987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3779837"/>
            <a:ext cx="755968" cy="2267903"/>
          </a:xfrm>
          <a:prstGeom prst="rect">
            <a:avLst/>
          </a:prstGeom>
          <a:solidFill>
            <a:srgbClr val="AAAAA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03124DEC-A4F7-804A-91FC-0EABC65C6D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6352" y="4451808"/>
            <a:ext cx="0" cy="4199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93FD20CD-7BBA-6E4F-A464-59DACBCF7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63" y="2204905"/>
            <a:ext cx="1793672" cy="39373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</a:t>
            </a:r>
            <a:r>
              <a:rPr lang="en-US" altLang="en-US" sz="2094" baseline="-25000">
                <a:solidFill>
                  <a:srgbClr val="000000"/>
                </a:solidFill>
                <a:cs typeface="+mn-cs"/>
              </a:rPr>
              <a:t>1</a:t>
            </a:r>
            <a:r>
              <a:rPr lang="en-US" altLang="en-US" sz="2094">
                <a:solidFill>
                  <a:srgbClr val="000000"/>
                </a:solidFill>
                <a:cs typeface="+mn-cs"/>
              </a:rPr>
              <a:t> = 10 bits</a:t>
            </a:r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4D238D3F-B94A-0147-B873-F1D40409C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936" y="2204905"/>
            <a:ext cx="1611681" cy="393734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latin typeface="Times" pitchFamily="2" charset="0"/>
                <a:cs typeface="+mn-cs"/>
              </a:rPr>
              <a:t>p</a:t>
            </a:r>
            <a:r>
              <a:rPr lang="en-US" altLang="en-US" sz="2094" baseline="-25000">
                <a:solidFill>
                  <a:srgbClr val="000000"/>
                </a:solidFill>
                <a:latin typeface="Times" pitchFamily="2" charset="0"/>
                <a:cs typeface="+mn-cs"/>
              </a:rPr>
              <a:t>2</a:t>
            </a:r>
            <a:r>
              <a:rPr lang="en-US" altLang="en-US" sz="2094">
                <a:solidFill>
                  <a:srgbClr val="000000"/>
                </a:solidFill>
                <a:latin typeface="Times" pitchFamily="2" charset="0"/>
                <a:cs typeface="+mn-cs"/>
              </a:rPr>
              <a:t> = 9 bits</a:t>
            </a:r>
            <a:endParaRPr lang="en-US" altLang="en-US" sz="2646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AC1BF394-06DF-0948-8FBA-12501A93A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117" y="2204905"/>
            <a:ext cx="2330900" cy="393734"/>
          </a:xfrm>
          <a:prstGeom prst="rect">
            <a:avLst/>
          </a:prstGeom>
          <a:solidFill>
            <a:srgbClr val="5DBAC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latin typeface="Times" pitchFamily="2" charset="0"/>
                <a:cs typeface="+mn-cs"/>
              </a:rPr>
              <a:t>offset = 13 bits</a:t>
            </a:r>
            <a:endParaRPr lang="en-US" altLang="en-US" sz="2646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2236" name="AutoShape 12">
            <a:extLst>
              <a:ext uri="{FF2B5EF4-FFF2-40B4-BE49-F238E27FC236}">
                <a16:creationId xmlns:a16="http://schemas.microsoft.com/office/drawing/2014/main" id="{1E52DCC9-9D2B-DB4D-AE86-2A63D51C024A}"/>
              </a:ext>
            </a:extLst>
          </p:cNvPr>
          <p:cNvSpPr>
            <a:spLocks/>
          </p:cNvSpPr>
          <p:nvPr/>
        </p:nvSpPr>
        <p:spPr bwMode="auto">
          <a:xfrm rot="5400000">
            <a:off x="2025192" y="344735"/>
            <a:ext cx="131244" cy="3379104"/>
          </a:xfrm>
          <a:prstGeom prst="leftBrace">
            <a:avLst>
              <a:gd name="adj1" fmla="val 214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2237" name="AutoShape 13">
            <a:extLst>
              <a:ext uri="{FF2B5EF4-FFF2-40B4-BE49-F238E27FC236}">
                <a16:creationId xmlns:a16="http://schemas.microsoft.com/office/drawing/2014/main" id="{E7EDF464-7CC9-DD44-AC25-250E48337DB8}"/>
              </a:ext>
            </a:extLst>
          </p:cNvPr>
          <p:cNvSpPr>
            <a:spLocks/>
          </p:cNvSpPr>
          <p:nvPr/>
        </p:nvSpPr>
        <p:spPr bwMode="auto">
          <a:xfrm rot="5400000">
            <a:off x="4822447" y="926585"/>
            <a:ext cx="215240" cy="2299401"/>
          </a:xfrm>
          <a:prstGeom prst="leftBrace">
            <a:avLst>
              <a:gd name="adj1" fmla="val 8902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2238" name="Rectangle 14">
            <a:extLst>
              <a:ext uri="{FF2B5EF4-FFF2-40B4-BE49-F238E27FC236}">
                <a16:creationId xmlns:a16="http://schemas.microsoft.com/office/drawing/2014/main" id="{D6E38AAF-078E-D74C-97BB-20080D06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60" y="1574932"/>
            <a:ext cx="1889919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page offset</a:t>
            </a:r>
          </a:p>
        </p:txBody>
      </p:sp>
      <p:sp>
        <p:nvSpPr>
          <p:cNvPr id="52239" name="Rectangle 15">
            <a:extLst>
              <a:ext uri="{FF2B5EF4-FFF2-40B4-BE49-F238E27FC236}">
                <a16:creationId xmlns:a16="http://schemas.microsoft.com/office/drawing/2014/main" id="{328608A1-D308-884C-A336-7E28ACBD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480" y="1574932"/>
            <a:ext cx="1889919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page number</a:t>
            </a:r>
          </a:p>
        </p:txBody>
      </p:sp>
      <p:cxnSp>
        <p:nvCxnSpPr>
          <p:cNvPr id="52240" name="AutoShape 16">
            <a:extLst>
              <a:ext uri="{FF2B5EF4-FFF2-40B4-BE49-F238E27FC236}">
                <a16:creationId xmlns:a16="http://schemas.microsoft.com/office/drawing/2014/main" id="{ADE0DD26-F5F2-AA46-A7D7-613684CBDB49}"/>
              </a:ext>
            </a:extLst>
          </p:cNvPr>
          <p:cNvCxnSpPr>
            <a:cxnSpLocks noChangeShapeType="1"/>
            <a:stCxn id="52233" idx="2"/>
            <a:endCxn id="52247" idx="1"/>
          </p:cNvCxnSpPr>
          <p:nvPr/>
        </p:nvCxnSpPr>
        <p:spPr bwMode="auto">
          <a:xfrm rot="16200000" flipH="1">
            <a:off x="106460" y="3790277"/>
            <a:ext cx="2640814" cy="25753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1" name="Rectangle 17">
            <a:extLst>
              <a:ext uri="{FF2B5EF4-FFF2-40B4-BE49-F238E27FC236}">
                <a16:creationId xmlns:a16="http://schemas.microsoft.com/office/drawing/2014/main" id="{1B67FBAF-133E-A240-BB19-B9F411436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4283816"/>
            <a:ext cx="154205" cy="484234"/>
          </a:xfrm>
          <a:prstGeom prst="rect">
            <a:avLst/>
          </a:prstGeom>
          <a:solidFill>
            <a:srgbClr val="00E1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E100"/>
            </a:extrusionClr>
            <a:contourClr>
              <a:srgbClr val="00E1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2242" name="Rectangle 18">
            <a:extLst>
              <a:ext uri="{FF2B5EF4-FFF2-40B4-BE49-F238E27FC236}">
                <a16:creationId xmlns:a16="http://schemas.microsoft.com/office/drawing/2014/main" id="{0A978368-AC2D-9440-BC84-C9AC6A7E2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3779838"/>
            <a:ext cx="154205" cy="484234"/>
          </a:xfrm>
          <a:prstGeom prst="rect">
            <a:avLst/>
          </a:prstGeom>
          <a:solidFill>
            <a:srgbClr val="00E1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E100"/>
            </a:extrusionClr>
            <a:contourClr>
              <a:srgbClr val="00E1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2243" name="Rectangle 19">
            <a:extLst>
              <a:ext uri="{FF2B5EF4-FFF2-40B4-BE49-F238E27FC236}">
                <a16:creationId xmlns:a16="http://schemas.microsoft.com/office/drawing/2014/main" id="{13EC493E-CFAB-CA4C-9809-C12293C5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946" y="5123780"/>
            <a:ext cx="154205" cy="484234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2244" name="Text Box 20">
            <a:extLst>
              <a:ext uri="{FF2B5EF4-FFF2-40B4-BE49-F238E27FC236}">
                <a16:creationId xmlns:a16="http://schemas.microsoft.com/office/drawing/2014/main" id="{C8856257-0769-704A-A29F-A77F78FE9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686" y="4619801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35000"/>
              </a:lnSpc>
              <a:buClrTx/>
              <a:buSzTx/>
            </a:pPr>
            <a:r>
              <a:rPr lang="en-US" altLang="en-US" sz="2535" b="1">
                <a:solidFill>
                  <a:srgbClr val="222222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222222"/>
                </a:solidFill>
                <a:cs typeface="+mn-cs"/>
              </a:rPr>
            </a:br>
            <a:r>
              <a:rPr lang="en-US" altLang="en-US" sz="2535" b="1">
                <a:solidFill>
                  <a:srgbClr val="222222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222222"/>
                </a:solidFill>
                <a:cs typeface="+mn-cs"/>
              </a:rPr>
            </a:br>
            <a:r>
              <a:rPr lang="en-US" altLang="en-US" sz="2535" b="1">
                <a:solidFill>
                  <a:srgbClr val="222222"/>
                </a:solidFill>
                <a:cs typeface="+mn-cs"/>
              </a:rPr>
              <a:t>.</a:t>
            </a: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DE1A7F8C-2007-4D49-AC5B-3B77C4CAB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52" y="3779837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0</a:t>
            </a: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4F3C9D9B-3B40-C841-9092-9AC73420F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52" y="4283816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1</a:t>
            </a: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F76C59CD-DBD9-B647-A6B9-2D9BF01C1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636" y="5039783"/>
            <a:ext cx="378561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</a:t>
            </a:r>
            <a:r>
              <a:rPr lang="en-US" altLang="en-US" sz="2094" baseline="-25000">
                <a:solidFill>
                  <a:srgbClr val="000000"/>
                </a:solidFill>
                <a:cs typeface="+mn-cs"/>
              </a:rPr>
              <a:t>1</a:t>
            </a:r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0B4252D9-1FFF-EE45-9326-9127ABFBA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686" y="5543762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35000"/>
              </a:lnSpc>
              <a:buClrTx/>
              <a:buSzTx/>
            </a:pPr>
            <a:r>
              <a:rPr lang="en-US" altLang="en-US" sz="2535" b="1">
                <a:solidFill>
                  <a:srgbClr val="222222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222222"/>
                </a:solidFill>
                <a:cs typeface="+mn-cs"/>
              </a:rPr>
            </a:br>
            <a:r>
              <a:rPr lang="en-US" altLang="en-US" sz="2535" b="1">
                <a:solidFill>
                  <a:srgbClr val="222222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222222"/>
                </a:solidFill>
                <a:cs typeface="+mn-cs"/>
              </a:rPr>
            </a:br>
            <a:r>
              <a:rPr lang="en-US" altLang="en-US" sz="2535" b="1">
                <a:solidFill>
                  <a:srgbClr val="222222"/>
                </a:solidFill>
                <a:cs typeface="+mn-cs"/>
              </a:rPr>
              <a:t>.</a:t>
            </a:r>
          </a:p>
        </p:txBody>
      </p:sp>
      <p:sp>
        <p:nvSpPr>
          <p:cNvPr id="52249" name="Rectangle 25">
            <a:extLst>
              <a:ext uri="{FF2B5EF4-FFF2-40B4-BE49-F238E27FC236}">
                <a16:creationId xmlns:a16="http://schemas.microsoft.com/office/drawing/2014/main" id="{B34144BF-7CB9-F743-A8E5-36414332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4488558"/>
            <a:ext cx="154205" cy="484234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  <a:contourClr>
              <a:srgbClr val="82293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2250" name="Rectangle 26">
            <a:extLst>
              <a:ext uri="{FF2B5EF4-FFF2-40B4-BE49-F238E27FC236}">
                <a16:creationId xmlns:a16="http://schemas.microsoft.com/office/drawing/2014/main" id="{36E28C96-12A8-D44B-81DB-D5E387F89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4955787"/>
            <a:ext cx="154205" cy="484234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  <a:contourClr>
              <a:srgbClr val="82293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2251" name="Rectangle 27">
            <a:extLst>
              <a:ext uri="{FF2B5EF4-FFF2-40B4-BE49-F238E27FC236}">
                <a16:creationId xmlns:a16="http://schemas.microsoft.com/office/drawing/2014/main" id="{D0EA404C-9EFF-5A47-9C5B-81D996B15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03" y="5795751"/>
            <a:ext cx="154205" cy="484234"/>
          </a:xfrm>
          <a:prstGeom prst="rect">
            <a:avLst/>
          </a:prstGeom>
          <a:solidFill>
            <a:srgbClr val="DA456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2252" name="Text Box 28">
            <a:extLst>
              <a:ext uri="{FF2B5EF4-FFF2-40B4-BE49-F238E27FC236}">
                <a16:creationId xmlns:a16="http://schemas.microsoft.com/office/drawing/2014/main" id="{59701B2D-D502-F74F-8B57-63C1C58D1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560" y="4488557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0</a:t>
            </a:r>
          </a:p>
        </p:txBody>
      </p:sp>
      <p:sp>
        <p:nvSpPr>
          <p:cNvPr id="52253" name="Text Box 29">
            <a:extLst>
              <a:ext uri="{FF2B5EF4-FFF2-40B4-BE49-F238E27FC236}">
                <a16:creationId xmlns:a16="http://schemas.microsoft.com/office/drawing/2014/main" id="{30707B5F-003D-3F48-9E26-2DEE69A60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560" y="4882290"/>
            <a:ext cx="288793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1</a:t>
            </a:r>
          </a:p>
        </p:txBody>
      </p:sp>
      <p:sp>
        <p:nvSpPr>
          <p:cNvPr id="52254" name="Text Box 30">
            <a:extLst>
              <a:ext uri="{FF2B5EF4-FFF2-40B4-BE49-F238E27FC236}">
                <a16:creationId xmlns:a16="http://schemas.microsoft.com/office/drawing/2014/main" id="{820B039A-C798-C245-BCFD-FBECCE203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043" y="5748503"/>
            <a:ext cx="378561" cy="3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</a:t>
            </a:r>
            <a:r>
              <a:rPr lang="en-US" altLang="en-US" sz="2094" baseline="-25000">
                <a:solidFill>
                  <a:srgbClr val="000000"/>
                </a:solidFill>
                <a:cs typeface="+mn-cs"/>
              </a:rPr>
              <a:t>2</a:t>
            </a:r>
          </a:p>
        </p:txBody>
      </p:sp>
      <p:cxnSp>
        <p:nvCxnSpPr>
          <p:cNvPr id="52255" name="AutoShape 31">
            <a:extLst>
              <a:ext uri="{FF2B5EF4-FFF2-40B4-BE49-F238E27FC236}">
                <a16:creationId xmlns:a16="http://schemas.microsoft.com/office/drawing/2014/main" id="{2279BDD5-5899-324B-8A1E-0F0D612EBEF8}"/>
              </a:ext>
            </a:extLst>
          </p:cNvPr>
          <p:cNvCxnSpPr>
            <a:cxnSpLocks noChangeShapeType="1"/>
            <a:stCxn id="52234" idx="2"/>
            <a:endCxn id="52254" idx="1"/>
          </p:cNvCxnSpPr>
          <p:nvPr/>
        </p:nvCxnSpPr>
        <p:spPr bwMode="auto">
          <a:xfrm rot="16200000" flipH="1">
            <a:off x="1665643" y="3898773"/>
            <a:ext cx="3349534" cy="749266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6" name="Rectangle 32">
            <a:extLst>
              <a:ext uri="{FF2B5EF4-FFF2-40B4-BE49-F238E27FC236}">
                <a16:creationId xmlns:a16="http://schemas.microsoft.com/office/drawing/2014/main" id="{B0034DE5-4008-E645-81B4-E119611F6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573" y="3779837"/>
            <a:ext cx="1359691" cy="393734"/>
          </a:xfrm>
          <a:prstGeom prst="rect">
            <a:avLst/>
          </a:prstGeom>
          <a:solidFill>
            <a:srgbClr val="82293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2293F"/>
            </a:extrusionClr>
            <a:contourClr>
              <a:srgbClr val="82293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19</a:t>
            </a:r>
          </a:p>
        </p:txBody>
      </p:sp>
      <p:cxnSp>
        <p:nvCxnSpPr>
          <p:cNvPr id="52257" name="AutoShape 33">
            <a:extLst>
              <a:ext uri="{FF2B5EF4-FFF2-40B4-BE49-F238E27FC236}">
                <a16:creationId xmlns:a16="http://schemas.microsoft.com/office/drawing/2014/main" id="{D5E58001-3C45-EF44-A440-4B66D6E1245C}"/>
              </a:ext>
            </a:extLst>
          </p:cNvPr>
          <p:cNvCxnSpPr>
            <a:cxnSpLocks noChangeShapeType="1"/>
            <a:stCxn id="52251" idx="3"/>
            <a:endCxn id="52256" idx="2"/>
          </p:cNvCxnSpPr>
          <p:nvPr/>
        </p:nvCxnSpPr>
        <p:spPr bwMode="auto">
          <a:xfrm flipV="1">
            <a:off x="4254808" y="4173571"/>
            <a:ext cx="1225611" cy="186429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8" name="AutoShape 34">
            <a:extLst>
              <a:ext uri="{FF2B5EF4-FFF2-40B4-BE49-F238E27FC236}">
                <a16:creationId xmlns:a16="http://schemas.microsoft.com/office/drawing/2014/main" id="{CDA5485B-5BE5-6845-A599-609FDBFA580B}"/>
              </a:ext>
            </a:extLst>
          </p:cNvPr>
          <p:cNvCxnSpPr>
            <a:cxnSpLocks noChangeShapeType="1"/>
            <a:stCxn id="52235" idx="2"/>
            <a:endCxn id="52272" idx="0"/>
          </p:cNvCxnSpPr>
          <p:nvPr/>
        </p:nvCxnSpPr>
        <p:spPr bwMode="auto">
          <a:xfrm rot="16200000" flipH="1">
            <a:off x="5232805" y="2292402"/>
            <a:ext cx="1181199" cy="1793672"/>
          </a:xfrm>
          <a:prstGeom prst="bentConnector3">
            <a:avLst>
              <a:gd name="adj1" fmla="val 4992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9" name="Rectangle 35">
            <a:extLst>
              <a:ext uri="{FF2B5EF4-FFF2-40B4-BE49-F238E27FC236}">
                <a16:creationId xmlns:a16="http://schemas.microsoft.com/office/drawing/2014/main" id="{CDCBF3F3-1C75-DD4D-836C-D93B8785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077" y="3386105"/>
            <a:ext cx="1919667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physical address</a:t>
            </a:r>
          </a:p>
        </p:txBody>
      </p:sp>
      <p:sp>
        <p:nvSpPr>
          <p:cNvPr id="52260" name="Text Box 36">
            <a:extLst>
              <a:ext uri="{FF2B5EF4-FFF2-40B4-BE49-F238E27FC236}">
                <a16:creationId xmlns:a16="http://schemas.microsoft.com/office/drawing/2014/main" id="{A8702936-0766-F640-9DF6-2DFD5D55C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482" y="6131736"/>
            <a:ext cx="226042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1st level page table</a:t>
            </a:r>
          </a:p>
        </p:txBody>
      </p:sp>
      <p:sp>
        <p:nvSpPr>
          <p:cNvPr id="52261" name="Text Box 37">
            <a:extLst>
              <a:ext uri="{FF2B5EF4-FFF2-40B4-BE49-F238E27FC236}">
                <a16:creationId xmlns:a16="http://schemas.microsoft.com/office/drawing/2014/main" id="{0D09BFEF-7D51-324F-B70E-78ACD1600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385" y="6693462"/>
            <a:ext cx="235019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2nd level page table</a:t>
            </a:r>
          </a:p>
        </p:txBody>
      </p:sp>
      <p:sp>
        <p:nvSpPr>
          <p:cNvPr id="52262" name="Text Box 38">
            <a:extLst>
              <a:ext uri="{FF2B5EF4-FFF2-40B4-BE49-F238E27FC236}">
                <a16:creationId xmlns:a16="http://schemas.microsoft.com/office/drawing/2014/main" id="{FC9333E3-B495-DF4F-86B0-206395050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189" y="5795750"/>
            <a:ext cx="169135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main memory</a:t>
            </a:r>
          </a:p>
        </p:txBody>
      </p:sp>
      <p:sp>
        <p:nvSpPr>
          <p:cNvPr id="52263" name="Rectangle 39">
            <a:extLst>
              <a:ext uri="{FF2B5EF4-FFF2-40B4-BE49-F238E27FC236}">
                <a16:creationId xmlns:a16="http://schemas.microsoft.com/office/drawing/2014/main" id="{F326BFAC-EA58-0D40-B486-30FE358E9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023870"/>
            <a:ext cx="1083204" cy="2724633"/>
          </a:xfrm>
          <a:prstGeom prst="rect">
            <a:avLst/>
          </a:prstGeom>
          <a:solidFill>
            <a:srgbClr val="AAAAA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2264" name="Rectangle 40">
            <a:extLst>
              <a:ext uri="{FF2B5EF4-FFF2-40B4-BE49-F238E27FC236}">
                <a16:creationId xmlns:a16="http://schemas.microsoft.com/office/drawing/2014/main" id="{B968C5BF-E19C-934A-9BDA-991539BE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071118"/>
            <a:ext cx="1034206" cy="393733"/>
          </a:xfrm>
          <a:prstGeom prst="rect">
            <a:avLst/>
          </a:prstGeom>
          <a:solidFill>
            <a:srgbClr val="5151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151FF"/>
            </a:extrusionClr>
            <a:contourClr>
              <a:srgbClr val="5151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2265" name="Rectangle 41">
            <a:extLst>
              <a:ext uri="{FF2B5EF4-FFF2-40B4-BE49-F238E27FC236}">
                <a16:creationId xmlns:a16="http://schemas.microsoft.com/office/drawing/2014/main" id="{B2433632-C4F9-1A42-AE78-FE74B3247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527848"/>
            <a:ext cx="1034206" cy="393734"/>
          </a:xfrm>
          <a:prstGeom prst="rect">
            <a:avLst/>
          </a:prstGeom>
          <a:solidFill>
            <a:srgbClr val="5151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151FF"/>
            </a:extrusionClr>
            <a:contourClr>
              <a:srgbClr val="5151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2266" name="Rectangle 42">
            <a:extLst>
              <a:ext uri="{FF2B5EF4-FFF2-40B4-BE49-F238E27FC236}">
                <a16:creationId xmlns:a16="http://schemas.microsoft.com/office/drawing/2014/main" id="{91954EB4-99DC-5248-A1AE-7621255EC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4703797"/>
            <a:ext cx="1034206" cy="393734"/>
          </a:xfrm>
          <a:prstGeom prst="rect">
            <a:avLst/>
          </a:prstGeom>
          <a:solidFill>
            <a:srgbClr val="478E9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478E9A"/>
            </a:extrusionClr>
            <a:contourClr>
              <a:srgbClr val="478E9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2267" name="Text Box 43">
            <a:extLst>
              <a:ext uri="{FF2B5EF4-FFF2-40B4-BE49-F238E27FC236}">
                <a16:creationId xmlns:a16="http://schemas.microsoft.com/office/drawing/2014/main" id="{BD3B2AC0-9AE5-C946-A551-4D7EDF6EB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0711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0</a:t>
            </a:r>
          </a:p>
        </p:txBody>
      </p:sp>
      <p:sp>
        <p:nvSpPr>
          <p:cNvPr id="52268" name="Text Box 44">
            <a:extLst>
              <a:ext uri="{FF2B5EF4-FFF2-40B4-BE49-F238E27FC236}">
                <a16:creationId xmlns:a16="http://schemas.microsoft.com/office/drawing/2014/main" id="{F3178682-2F10-E14C-8080-F7AA8346E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4648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1</a:t>
            </a:r>
          </a:p>
        </p:txBody>
      </p:sp>
      <p:sp>
        <p:nvSpPr>
          <p:cNvPr id="52269" name="Text Box 45">
            <a:extLst>
              <a:ext uri="{FF2B5EF4-FFF2-40B4-BE49-F238E27FC236}">
                <a16:creationId xmlns:a16="http://schemas.microsoft.com/office/drawing/2014/main" id="{296294E1-3879-FC41-9567-A90FE28FB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720" y="2362398"/>
            <a:ext cx="1013286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 frame</a:t>
            </a:r>
            <a:br>
              <a:rPr lang="en-US" altLang="en-US" sz="2094">
                <a:solidFill>
                  <a:srgbClr val="000000"/>
                </a:solidFill>
                <a:cs typeface="+mn-cs"/>
              </a:rPr>
            </a:br>
            <a:r>
              <a:rPr lang="en-US" altLang="en-US" sz="2094">
                <a:solidFill>
                  <a:srgbClr val="000000"/>
                </a:solidFill>
                <a:cs typeface="+mn-cs"/>
              </a:rPr>
              <a:t>number</a:t>
            </a:r>
          </a:p>
        </p:txBody>
      </p:sp>
      <p:cxnSp>
        <p:nvCxnSpPr>
          <p:cNvPr id="52270" name="AutoShape 46">
            <a:extLst>
              <a:ext uri="{FF2B5EF4-FFF2-40B4-BE49-F238E27FC236}">
                <a16:creationId xmlns:a16="http://schemas.microsoft.com/office/drawing/2014/main" id="{4D5D10FE-C199-2C45-A894-2561C74DB086}"/>
              </a:ext>
            </a:extLst>
          </p:cNvPr>
          <p:cNvCxnSpPr>
            <a:cxnSpLocks noChangeShapeType="1"/>
            <a:stCxn id="52272" idx="3"/>
            <a:endCxn id="52266" idx="1"/>
          </p:cNvCxnSpPr>
          <p:nvPr/>
        </p:nvCxnSpPr>
        <p:spPr bwMode="auto">
          <a:xfrm>
            <a:off x="7280216" y="3977579"/>
            <a:ext cx="951959" cy="92396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1" name="AutoShape 47">
            <a:extLst>
              <a:ext uri="{FF2B5EF4-FFF2-40B4-BE49-F238E27FC236}">
                <a16:creationId xmlns:a16="http://schemas.microsoft.com/office/drawing/2014/main" id="{880C190F-8811-EF45-AE10-265D7C6AB4AD}"/>
              </a:ext>
            </a:extLst>
          </p:cNvPr>
          <p:cNvCxnSpPr>
            <a:cxnSpLocks noChangeShapeType="1"/>
            <a:stCxn id="52243" idx="3"/>
            <a:endCxn id="52231" idx="1"/>
          </p:cNvCxnSpPr>
          <p:nvPr/>
        </p:nvCxnSpPr>
        <p:spPr bwMode="auto">
          <a:xfrm flipV="1">
            <a:off x="2083151" y="4451808"/>
            <a:ext cx="2033200" cy="914089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72" name="Rectangle 48">
            <a:extLst>
              <a:ext uri="{FF2B5EF4-FFF2-40B4-BE49-F238E27FC236}">
                <a16:creationId xmlns:a16="http://schemas.microsoft.com/office/drawing/2014/main" id="{A939817D-07AB-8E43-8B52-F146D99BE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264" y="3779837"/>
            <a:ext cx="1119952" cy="393734"/>
          </a:xfrm>
          <a:prstGeom prst="rect">
            <a:avLst/>
          </a:prstGeom>
          <a:solidFill>
            <a:srgbClr val="478E9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478E9A"/>
            </a:extrusionClr>
            <a:contourClr>
              <a:srgbClr val="478E9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13</a:t>
            </a:r>
          </a:p>
        </p:txBody>
      </p:sp>
      <p:sp>
        <p:nvSpPr>
          <p:cNvPr id="52273" name="Rectangle 49">
            <a:extLst>
              <a:ext uri="{FF2B5EF4-FFF2-40B4-BE49-F238E27FC236}">
                <a16:creationId xmlns:a16="http://schemas.microsoft.com/office/drawing/2014/main" id="{8D6D487E-2676-DB48-832B-987C37021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21" y="3359855"/>
            <a:ext cx="839964" cy="1343942"/>
          </a:xfrm>
          <a:prstGeom prst="rect">
            <a:avLst/>
          </a:prstGeom>
          <a:solidFill>
            <a:srgbClr val="97631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7631B"/>
            </a:extrusionClr>
            <a:contourClr>
              <a:srgbClr val="97631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Page</a:t>
            </a:r>
            <a:br>
              <a:rPr lang="en-US" altLang="en-US" sz="2646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table</a:t>
            </a:r>
            <a:br>
              <a:rPr lang="en-US" altLang="en-US" sz="2646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base</a:t>
            </a:r>
          </a:p>
        </p:txBody>
      </p:sp>
      <p:sp>
        <p:nvSpPr>
          <p:cNvPr id="52274" name="Text Box 50">
            <a:extLst>
              <a:ext uri="{FF2B5EF4-FFF2-40B4-BE49-F238E27FC236}">
                <a16:creationId xmlns:a16="http://schemas.microsoft.com/office/drawing/2014/main" id="{8322E0EB-D150-7B43-B0AD-243E0B1B8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157" y="5207776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35000"/>
              </a:lnSpc>
              <a:buClrTx/>
              <a:buSzTx/>
            </a:pPr>
            <a:r>
              <a:rPr lang="en-US" altLang="en-US" sz="2535" b="1">
                <a:solidFill>
                  <a:srgbClr val="222222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222222"/>
                </a:solidFill>
                <a:cs typeface="+mn-cs"/>
              </a:rPr>
            </a:br>
            <a:r>
              <a:rPr lang="en-US" altLang="en-US" sz="2535" b="1">
                <a:solidFill>
                  <a:srgbClr val="222222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222222"/>
                </a:solidFill>
                <a:cs typeface="+mn-cs"/>
              </a:rPr>
            </a:br>
            <a:r>
              <a:rPr lang="en-US" altLang="en-US" sz="2535" b="1">
                <a:solidFill>
                  <a:srgbClr val="222222"/>
                </a:solidFill>
                <a:cs typeface="+mn-cs"/>
              </a:rPr>
              <a:t>.</a:t>
            </a:r>
          </a:p>
        </p:txBody>
      </p:sp>
      <p:sp>
        <p:nvSpPr>
          <p:cNvPr id="52275" name="Text Box 51">
            <a:extLst>
              <a:ext uri="{FF2B5EF4-FFF2-40B4-BE49-F238E27FC236}">
                <a16:creationId xmlns:a16="http://schemas.microsoft.com/office/drawing/2014/main" id="{932C8671-21DD-C74F-92FF-69369D7A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157" y="4115823"/>
            <a:ext cx="235894" cy="54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325" tIns="38163" rIns="76325" bIns="38163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35000"/>
              </a:lnSpc>
              <a:buClrTx/>
              <a:buSzTx/>
            </a:pPr>
            <a:r>
              <a:rPr lang="en-US" altLang="en-US" sz="2535" b="1">
                <a:solidFill>
                  <a:srgbClr val="222222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222222"/>
                </a:solidFill>
                <a:cs typeface="+mn-cs"/>
              </a:rPr>
            </a:br>
            <a:r>
              <a:rPr lang="en-US" altLang="en-US" sz="2535" b="1">
                <a:solidFill>
                  <a:srgbClr val="222222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222222"/>
                </a:solidFill>
                <a:cs typeface="+mn-cs"/>
              </a:rPr>
            </a:br>
            <a:r>
              <a:rPr lang="en-US" altLang="en-US" sz="2535" b="1">
                <a:solidFill>
                  <a:srgbClr val="222222"/>
                </a:solidFill>
                <a:cs typeface="+mn-cs"/>
              </a:rPr>
              <a:t>.</a:t>
            </a:r>
          </a:p>
        </p:txBody>
      </p:sp>
      <p:cxnSp>
        <p:nvCxnSpPr>
          <p:cNvPr id="52276" name="AutoShape 52">
            <a:extLst>
              <a:ext uri="{FF2B5EF4-FFF2-40B4-BE49-F238E27FC236}">
                <a16:creationId xmlns:a16="http://schemas.microsoft.com/office/drawing/2014/main" id="{F21F7955-C656-1646-8D83-731F34BE2640}"/>
              </a:ext>
            </a:extLst>
          </p:cNvPr>
          <p:cNvCxnSpPr>
            <a:cxnSpLocks noChangeShapeType="1"/>
            <a:stCxn id="52273" idx="3"/>
            <a:endCxn id="52226" idx="1"/>
          </p:cNvCxnSpPr>
          <p:nvPr/>
        </p:nvCxnSpPr>
        <p:spPr bwMode="auto">
          <a:xfrm flipV="1">
            <a:off x="1008485" y="3779837"/>
            <a:ext cx="923960" cy="251989"/>
          </a:xfrm>
          <a:prstGeom prst="bentConnector4">
            <a:avLst>
              <a:gd name="adj1" fmla="val 50000"/>
              <a:gd name="adj2" fmla="val 96528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6355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>
            <a:extLst>
              <a:ext uri="{FF2B5EF4-FFF2-40B4-BE49-F238E27FC236}">
                <a16:creationId xmlns:a16="http://schemas.microsoft.com/office/drawing/2014/main" id="{BCED4FF8-F6B7-854E-B11B-B1299FABD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page tables in hardware 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859CA027-4DFA-DC4D-846A-1B2A51C66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Page table resides in main (physical) memory</a:t>
            </a:r>
          </a:p>
          <a:p>
            <a:r>
              <a:rPr lang="en-US" altLang="en-US" sz="2646"/>
              <a:t>CPU uses special registers for paging</a:t>
            </a:r>
          </a:p>
          <a:p>
            <a:pPr lvl="1"/>
            <a:r>
              <a:rPr lang="en-US" altLang="en-US" sz="2205"/>
              <a:t>Page table base register (PTBR) points to the page table</a:t>
            </a:r>
          </a:p>
          <a:p>
            <a:pPr lvl="1"/>
            <a:r>
              <a:rPr lang="en-US" altLang="en-US" sz="2205"/>
              <a:t>Page table length register (PTLR) contains length of page table: restricts maximum legal logical address</a:t>
            </a:r>
          </a:p>
          <a:p>
            <a:r>
              <a:rPr lang="en-US" altLang="en-US" sz="2646"/>
              <a:t>Translating an address requires two memory accesses</a:t>
            </a:r>
          </a:p>
          <a:p>
            <a:pPr lvl="1"/>
            <a:r>
              <a:rPr lang="en-US" altLang="en-US" sz="2205"/>
              <a:t>First access reads page table entry (PTE)</a:t>
            </a:r>
          </a:p>
          <a:p>
            <a:pPr lvl="1"/>
            <a:r>
              <a:rPr lang="en-US" altLang="en-US" sz="2205"/>
              <a:t>Second access reads the data / instruction from memory</a:t>
            </a:r>
          </a:p>
          <a:p>
            <a:r>
              <a:rPr lang="en-US" altLang="en-US" sz="2646"/>
              <a:t>Reduce number of memory accesses</a:t>
            </a:r>
          </a:p>
          <a:p>
            <a:pPr lvl="1"/>
            <a:r>
              <a:rPr lang="en-US" altLang="en-US" sz="2205"/>
              <a:t>Can’t avoid second access (we need the value from memory)</a:t>
            </a:r>
          </a:p>
          <a:p>
            <a:pPr lvl="1"/>
            <a:r>
              <a:rPr lang="en-US" altLang="en-US" sz="2205"/>
              <a:t>Eliminate first access by keeping a hardware cache (called a </a:t>
            </a:r>
            <a:r>
              <a:rPr lang="en-US" altLang="en-US" sz="2205" i="1"/>
              <a:t>translation lookaside buffer</a:t>
            </a:r>
            <a:r>
              <a:rPr lang="en-US" altLang="en-US" sz="2205"/>
              <a:t> or TLB) of recently used page table entries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EFF2D-E516-1945-BC72-4C19AFD4D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604FC-65E3-F545-B6F0-1D8C0FD3C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594ABA4-2131-2B43-A9E6-3B6D3534673A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945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9" name="Rectangle 23">
            <a:extLst>
              <a:ext uri="{FF2B5EF4-FFF2-40B4-BE49-F238E27FC236}">
                <a16:creationId xmlns:a16="http://schemas.microsoft.com/office/drawing/2014/main" id="{FDAD25FE-388D-BC45-A370-11171EE2C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Translation Lookaside Buffer (TLB)</a:t>
            </a:r>
          </a:p>
        </p:txBody>
      </p:sp>
      <p:sp>
        <p:nvSpPr>
          <p:cNvPr id="45080" name="Rectangle 24">
            <a:extLst>
              <a:ext uri="{FF2B5EF4-FFF2-40B4-BE49-F238E27FC236}">
                <a16:creationId xmlns:a16="http://schemas.microsoft.com/office/drawing/2014/main" id="{680B4546-F2AE-7A4B-9489-77A04A5EE3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735030" cy="6141298"/>
          </a:xfrm>
        </p:spPr>
        <p:txBody>
          <a:bodyPr/>
          <a:lstStyle/>
          <a:p>
            <a:r>
              <a:rPr lang="en-US" altLang="en-US" sz="2205" dirty="0"/>
              <a:t>Search the TLB for the desired logical page number</a:t>
            </a:r>
          </a:p>
          <a:p>
            <a:pPr lvl="1"/>
            <a:r>
              <a:rPr lang="en-US" altLang="en-US" sz="1984" dirty="0"/>
              <a:t>Search entries in parallel</a:t>
            </a:r>
          </a:p>
          <a:p>
            <a:pPr lvl="1"/>
            <a:r>
              <a:rPr lang="en-US" altLang="en-US" sz="1984" dirty="0"/>
              <a:t>Use standard cache techniques</a:t>
            </a:r>
          </a:p>
          <a:p>
            <a:r>
              <a:rPr lang="en-US" altLang="en-US" sz="2205" dirty="0"/>
              <a:t>If desired logical page number is found, get frame number from TLB</a:t>
            </a:r>
          </a:p>
          <a:p>
            <a:r>
              <a:rPr lang="en-US" altLang="en-US" sz="2205" dirty="0"/>
              <a:t>If desired logical page number isn’t found</a:t>
            </a:r>
          </a:p>
          <a:p>
            <a:pPr lvl="1"/>
            <a:r>
              <a:rPr lang="en-US" altLang="en-US" sz="1984" dirty="0"/>
              <a:t>Get frame number from page table in memory</a:t>
            </a:r>
          </a:p>
          <a:p>
            <a:pPr lvl="1"/>
            <a:r>
              <a:rPr lang="en-US" altLang="en-US" sz="1984" dirty="0"/>
              <a:t>Replace an entry in the TLB with the logical &amp; physical page numbers from this reference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40A2820-3F5C-914B-9CD3-0E2B7ED4C7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222AFBE-40DE-A441-9C04-27D00C13B5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8F80B356-C043-E74B-A442-A49313A731E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2FF29D8F-CDF3-A54C-90ED-7DF3EE8BC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464" y="2047411"/>
            <a:ext cx="1013286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Logical</a:t>
            </a:r>
            <a:br>
              <a:rPr lang="en-US" altLang="en-US" sz="2094">
                <a:solidFill>
                  <a:srgbClr val="000000"/>
                </a:solidFill>
                <a:cs typeface="+mn-cs"/>
              </a:rPr>
            </a:br>
            <a:r>
              <a:rPr lang="en-US" altLang="en-US" sz="2094">
                <a:solidFill>
                  <a:srgbClr val="000000"/>
                </a:solidFill>
                <a:cs typeface="+mn-cs"/>
              </a:rPr>
              <a:t>page #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3DD4954A-A7B3-2046-B8EF-0E440F01B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156" y="2047411"/>
            <a:ext cx="1103054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Physical</a:t>
            </a:r>
            <a:br>
              <a:rPr lang="en-US" altLang="en-US" sz="2094">
                <a:solidFill>
                  <a:srgbClr val="000000"/>
                </a:solidFill>
                <a:cs typeface="+mn-cs"/>
              </a:rPr>
            </a:br>
            <a:r>
              <a:rPr lang="en-US" altLang="en-US" sz="2094">
                <a:solidFill>
                  <a:srgbClr val="000000"/>
                </a:solidFill>
                <a:cs typeface="+mn-cs"/>
              </a:rPr>
              <a:t>frame #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EDCE432D-14BF-8344-A8F8-C2D8EAF2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475" y="6299729"/>
            <a:ext cx="2036707" cy="48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535">
                <a:solidFill>
                  <a:srgbClr val="000000"/>
                </a:solidFill>
                <a:cs typeface="+mn-cs"/>
              </a:rPr>
              <a:t>Example TLB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2C129283-286A-7E4E-9C4B-8ABDAC16C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2855877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8</a:t>
            </a:r>
          </a:p>
        </p:txBody>
      </p:sp>
      <p:sp>
        <p:nvSpPr>
          <p:cNvPr id="45064" name="Rectangle 8">
            <a:extLst>
              <a:ext uri="{FF2B5EF4-FFF2-40B4-BE49-F238E27FC236}">
                <a16:creationId xmlns:a16="http://schemas.microsoft.com/office/drawing/2014/main" id="{68B542A4-AF2E-F44A-8525-A2B0BA0EA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3275858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unused</a:t>
            </a:r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CA9D9793-D1F3-F347-9126-0B00DBEF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3695840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2</a:t>
            </a:r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6D7BE539-B499-FF44-89B0-F12DEC665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4115822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3</a:t>
            </a:r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58EFE4CA-58BF-3740-A81F-2F328E8C9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4535804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12</a:t>
            </a:r>
          </a:p>
        </p:txBody>
      </p:sp>
      <p:sp>
        <p:nvSpPr>
          <p:cNvPr id="45068" name="Rectangle 12">
            <a:extLst>
              <a:ext uri="{FF2B5EF4-FFF2-40B4-BE49-F238E27FC236}">
                <a16:creationId xmlns:a16="http://schemas.microsoft.com/office/drawing/2014/main" id="{04E345B3-03A5-9D44-9347-B15179FE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4955786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29</a:t>
            </a:r>
          </a:p>
        </p:txBody>
      </p:sp>
      <p:sp>
        <p:nvSpPr>
          <p:cNvPr id="45069" name="Rectangle 13">
            <a:extLst>
              <a:ext uri="{FF2B5EF4-FFF2-40B4-BE49-F238E27FC236}">
                <a16:creationId xmlns:a16="http://schemas.microsoft.com/office/drawing/2014/main" id="{3B9DE99E-36E2-7644-9201-F955CC92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5375768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22</a:t>
            </a:r>
          </a:p>
        </p:txBody>
      </p:sp>
      <p:sp>
        <p:nvSpPr>
          <p:cNvPr id="45070" name="Rectangle 14">
            <a:extLst>
              <a:ext uri="{FF2B5EF4-FFF2-40B4-BE49-F238E27FC236}">
                <a16:creationId xmlns:a16="http://schemas.microsoft.com/office/drawing/2014/main" id="{84C29254-D932-AC4C-A1B1-F0A3759E4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0" y="5795750"/>
            <a:ext cx="1007957" cy="335986"/>
          </a:xfrm>
          <a:prstGeom prst="rect">
            <a:avLst/>
          </a:prstGeom>
          <a:solidFill>
            <a:srgbClr val="DA456B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DA456B"/>
            </a:extrusionClr>
            <a:contourClr>
              <a:srgbClr val="DA456B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7</a:t>
            </a:r>
          </a:p>
        </p:txBody>
      </p:sp>
      <p:sp>
        <p:nvSpPr>
          <p:cNvPr id="45071" name="Rectangle 15">
            <a:extLst>
              <a:ext uri="{FF2B5EF4-FFF2-40B4-BE49-F238E27FC236}">
                <a16:creationId xmlns:a16="http://schemas.microsoft.com/office/drawing/2014/main" id="{C2C1BF98-597D-A04D-866D-9E35D0E3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2855877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3</a:t>
            </a:r>
          </a:p>
        </p:txBody>
      </p:sp>
      <p:sp>
        <p:nvSpPr>
          <p:cNvPr id="45072" name="Rectangle 16">
            <a:extLst>
              <a:ext uri="{FF2B5EF4-FFF2-40B4-BE49-F238E27FC236}">
                <a16:creationId xmlns:a16="http://schemas.microsoft.com/office/drawing/2014/main" id="{7394B896-C060-D14D-9BFE-F9AC0019C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3275858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205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5073" name="Rectangle 17">
            <a:extLst>
              <a:ext uri="{FF2B5EF4-FFF2-40B4-BE49-F238E27FC236}">
                <a16:creationId xmlns:a16="http://schemas.microsoft.com/office/drawing/2014/main" id="{F87C9ED9-C2DB-F84E-B7BF-2BA9C7CB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3695840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1</a:t>
            </a:r>
          </a:p>
        </p:txBody>
      </p:sp>
      <p:sp>
        <p:nvSpPr>
          <p:cNvPr id="45074" name="Rectangle 18">
            <a:extLst>
              <a:ext uri="{FF2B5EF4-FFF2-40B4-BE49-F238E27FC236}">
                <a16:creationId xmlns:a16="http://schemas.microsoft.com/office/drawing/2014/main" id="{DC81C2BF-850B-7A4D-B41F-7D220B68B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115822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0</a:t>
            </a:r>
          </a:p>
        </p:txBody>
      </p:sp>
      <p:sp>
        <p:nvSpPr>
          <p:cNvPr id="45075" name="Rectangle 19">
            <a:extLst>
              <a:ext uri="{FF2B5EF4-FFF2-40B4-BE49-F238E27FC236}">
                <a16:creationId xmlns:a16="http://schemas.microsoft.com/office/drawing/2014/main" id="{2BB18C2D-E703-B446-BD53-1EBC472A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535804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12</a:t>
            </a:r>
          </a:p>
        </p:txBody>
      </p:sp>
      <p:sp>
        <p:nvSpPr>
          <p:cNvPr id="45076" name="Rectangle 20">
            <a:extLst>
              <a:ext uri="{FF2B5EF4-FFF2-40B4-BE49-F238E27FC236}">
                <a16:creationId xmlns:a16="http://schemas.microsoft.com/office/drawing/2014/main" id="{69428154-F6C3-FD41-9F4C-56D78390C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4955786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6</a:t>
            </a:r>
          </a:p>
        </p:txBody>
      </p:sp>
      <p:sp>
        <p:nvSpPr>
          <p:cNvPr id="45077" name="Rectangle 21">
            <a:extLst>
              <a:ext uri="{FF2B5EF4-FFF2-40B4-BE49-F238E27FC236}">
                <a16:creationId xmlns:a16="http://schemas.microsoft.com/office/drawing/2014/main" id="{7EDBD847-2905-514C-B860-84C8CA38B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5375768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11</a:t>
            </a:r>
          </a:p>
        </p:txBody>
      </p:sp>
      <p:sp>
        <p:nvSpPr>
          <p:cNvPr id="45078" name="Rectangle 22">
            <a:extLst>
              <a:ext uri="{FF2B5EF4-FFF2-40B4-BE49-F238E27FC236}">
                <a16:creationId xmlns:a16="http://schemas.microsoft.com/office/drawing/2014/main" id="{7228D467-361A-454D-AC97-C30847FF4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5795750"/>
            <a:ext cx="1007957" cy="335986"/>
          </a:xfrm>
          <a:prstGeom prst="rect">
            <a:avLst/>
          </a:prstGeom>
          <a:solidFill>
            <a:srgbClr val="5DBAC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5DBACA"/>
            </a:extrusionClr>
            <a:contourClr>
              <a:srgbClr val="5DBAC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3957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4422A6BA-C980-BA4E-9493-0AA211005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an ideal world…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6FF3396-776C-334F-987F-EDFCFF677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ideal world has memory that is</a:t>
            </a:r>
          </a:p>
          <a:p>
            <a:pPr lvl="1"/>
            <a:r>
              <a:rPr lang="en-US" altLang="en-US"/>
              <a:t>Very large</a:t>
            </a:r>
          </a:p>
          <a:p>
            <a:pPr lvl="1"/>
            <a:r>
              <a:rPr lang="en-US" altLang="en-US"/>
              <a:t>Very fast</a:t>
            </a:r>
          </a:p>
          <a:p>
            <a:pPr lvl="1"/>
            <a:r>
              <a:rPr lang="en-US" altLang="en-US"/>
              <a:t>Non-volatile (doesn’t go away when power is turned off)</a:t>
            </a:r>
          </a:p>
          <a:p>
            <a:r>
              <a:rPr lang="en-US" altLang="en-US"/>
              <a:t>The real world has memory that is:</a:t>
            </a:r>
          </a:p>
          <a:p>
            <a:pPr lvl="1"/>
            <a:r>
              <a:rPr lang="en-US" altLang="en-US"/>
              <a:t>Very large</a:t>
            </a:r>
          </a:p>
          <a:p>
            <a:pPr lvl="1"/>
            <a:r>
              <a:rPr lang="en-US" altLang="en-US"/>
              <a:t>Very fast</a:t>
            </a:r>
          </a:p>
          <a:p>
            <a:pPr lvl="1"/>
            <a:r>
              <a:rPr lang="en-US" altLang="en-US"/>
              <a:t>Affordable!</a:t>
            </a:r>
          </a:p>
          <a:p>
            <a:pPr lvl="1">
              <a:buSzTx/>
              <a:buFont typeface="Symbol" pitchFamily="2" charset="2"/>
              <a:buChar char="Þ"/>
            </a:pPr>
            <a:r>
              <a:rPr lang="en-US" altLang="en-US"/>
              <a:t>Pick any two…</a:t>
            </a:r>
          </a:p>
          <a:p>
            <a:r>
              <a:rPr lang="en-US" altLang="en-US"/>
              <a:t>Memory management goal: make the real world look as much like the ideal world as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AAE68-F2C3-F54B-9852-9D218E74AA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4A088-3845-824A-A857-00B8ED185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FD7FCC8E-6CD3-AB40-A1F2-9EB2BE4DBEB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7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>
            <a:extLst>
              <a:ext uri="{FF2B5EF4-FFF2-40B4-BE49-F238E27FC236}">
                <a16:creationId xmlns:a16="http://schemas.microsoft.com/office/drawing/2014/main" id="{383A83AC-B41C-8B4D-A52F-0D9D1A97D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TLB misses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136B452-F50D-C64E-AC4B-55BDAA260F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If PTE isn’t found in TLB, OS needs to do the lookup in the page table</a:t>
            </a:r>
          </a:p>
          <a:p>
            <a:r>
              <a:rPr lang="en-US" altLang="en-US" sz="2646"/>
              <a:t>Lookup can be done in hardware or software</a:t>
            </a:r>
          </a:p>
          <a:p>
            <a:r>
              <a:rPr lang="en-US" altLang="en-US" sz="2646"/>
              <a:t>Hardware TLB replacement</a:t>
            </a:r>
          </a:p>
          <a:p>
            <a:pPr lvl="1"/>
            <a:r>
              <a:rPr lang="en-US" altLang="en-US" sz="2205"/>
              <a:t>CPU hardware does page table lookup</a:t>
            </a:r>
          </a:p>
          <a:p>
            <a:pPr lvl="1"/>
            <a:r>
              <a:rPr lang="en-US" altLang="en-US" sz="2205"/>
              <a:t>Can be faster than software</a:t>
            </a:r>
          </a:p>
          <a:p>
            <a:pPr lvl="1"/>
            <a:r>
              <a:rPr lang="en-US" altLang="en-US" sz="2205"/>
              <a:t>Less flexible than software, and more complex hardware</a:t>
            </a:r>
          </a:p>
          <a:p>
            <a:r>
              <a:rPr lang="en-US" altLang="en-US" sz="2646"/>
              <a:t>Software TLB replacement</a:t>
            </a:r>
          </a:p>
          <a:p>
            <a:pPr lvl="1"/>
            <a:r>
              <a:rPr lang="en-US" altLang="en-US" sz="2205"/>
              <a:t>OS gets TLB exception</a:t>
            </a:r>
          </a:p>
          <a:p>
            <a:pPr lvl="1"/>
            <a:r>
              <a:rPr lang="en-US" altLang="en-US" sz="2205"/>
              <a:t>Exception handler does page table lookup &amp; places the result into the TLB</a:t>
            </a:r>
          </a:p>
          <a:p>
            <a:pPr lvl="1"/>
            <a:r>
              <a:rPr lang="en-US" altLang="en-US" sz="2205"/>
              <a:t>Program continues after return from exception</a:t>
            </a:r>
          </a:p>
          <a:p>
            <a:pPr lvl="1"/>
            <a:r>
              <a:rPr lang="en-US" altLang="en-US" sz="2205"/>
              <a:t>Larger TLB (lower miss rate) can make this feasible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EDC61-FA6C-D54F-8609-BEF99361E6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24A9-F851-A648-B82B-4E015FC2F8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AC74FBA8-FF7B-7F4E-8D37-D5F590DB56A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084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>
            <a:extLst>
              <a:ext uri="{FF2B5EF4-FFF2-40B4-BE49-F238E27FC236}">
                <a16:creationId xmlns:a16="http://schemas.microsoft.com/office/drawing/2014/main" id="{66FBDCE9-F4FB-AB4F-B90D-EFB680AB6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long do memory accesses take?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FB210B6F-E62B-E643-91CC-C8E449D48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Assume the following times:</a:t>
            </a:r>
          </a:p>
          <a:p>
            <a:pPr lvl="1"/>
            <a:r>
              <a:rPr lang="en-US" altLang="en-US" sz="2205"/>
              <a:t>TLB lookup time = a (often zero - overlapped in CPU)</a:t>
            </a:r>
          </a:p>
          <a:p>
            <a:pPr lvl="1"/>
            <a:r>
              <a:rPr lang="en-US" altLang="en-US" sz="2205"/>
              <a:t>Memory access time = m</a:t>
            </a:r>
          </a:p>
          <a:p>
            <a:r>
              <a:rPr lang="en-US" altLang="en-US" sz="2646"/>
              <a:t>Hit ratio (h) is percentage of time that a logical page number is found in the TLB</a:t>
            </a:r>
          </a:p>
          <a:p>
            <a:pPr lvl="1"/>
            <a:r>
              <a:rPr lang="en-US" altLang="en-US" sz="2205"/>
              <a:t>Larger TLB usually means higher h</a:t>
            </a:r>
          </a:p>
          <a:p>
            <a:pPr lvl="1"/>
            <a:r>
              <a:rPr lang="en-US" altLang="en-US" sz="2205"/>
              <a:t>TLB structure can affect h as well</a:t>
            </a:r>
          </a:p>
          <a:p>
            <a:r>
              <a:rPr lang="en-US" altLang="en-US" sz="2646"/>
              <a:t>Effective access time (an average) is calculated as:</a:t>
            </a:r>
          </a:p>
          <a:p>
            <a:pPr lvl="1"/>
            <a:r>
              <a:rPr lang="en-US" altLang="en-US" sz="2205"/>
              <a:t>EAT = (m + a)h + (m + m + a)(1-h)</a:t>
            </a:r>
          </a:p>
          <a:p>
            <a:pPr lvl="1"/>
            <a:r>
              <a:rPr lang="en-US" altLang="en-US" sz="2205"/>
              <a:t>EAT =a + (2-h)m</a:t>
            </a:r>
          </a:p>
          <a:p>
            <a:r>
              <a:rPr lang="en-US" altLang="en-US" sz="2646"/>
              <a:t>Interpretation</a:t>
            </a:r>
          </a:p>
          <a:p>
            <a:pPr lvl="1"/>
            <a:r>
              <a:rPr lang="en-US" altLang="en-US" sz="2205"/>
              <a:t>Reference always requires TLB lookup, 1 memory access</a:t>
            </a:r>
          </a:p>
          <a:p>
            <a:pPr lvl="1"/>
            <a:r>
              <a:rPr lang="en-US" altLang="en-US" sz="2205"/>
              <a:t>TLB misses also require an additional memory reference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15DEC-B4B1-2945-AD36-359374450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F3FA2-D603-344C-8702-87CFEAB81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8EAFB9A9-3BD8-F147-851E-7C842F8B3FB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771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>
            <a:extLst>
              <a:ext uri="{FF2B5EF4-FFF2-40B4-BE49-F238E27FC236}">
                <a16:creationId xmlns:a16="http://schemas.microsoft.com/office/drawing/2014/main" id="{375C2356-6ADE-FC4E-9BA3-8B2755AC7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Inverted page table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6BA541B7-55A3-F84D-8725-48D8A5D033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Reduce page table size further: keep one entry for each frame in memory</a:t>
            </a:r>
          </a:p>
          <a:p>
            <a:pPr>
              <a:lnSpc>
                <a:spcPct val="90000"/>
              </a:lnSpc>
            </a:pPr>
            <a:r>
              <a:rPr lang="en-US" altLang="en-US"/>
              <a:t>PTE contains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Virtual address pointing to this frame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Information about the process that owns this page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Search page table by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Hashing the virtual page number and process ID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Starting at the entry corresponding to the hash result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Search until either the entry is found or a limit is reached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Page frame number is index of PTE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Improve performance by using more advanced hashing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14E21-DD4E-E043-B65F-15D6AFB67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BD289-DBE9-4641-8C27-D21A5EE8A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002D5F7-0CA6-E544-B278-1D78D4E7118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149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>
            <a:extLst>
              <a:ext uri="{FF2B5EF4-FFF2-40B4-BE49-F238E27FC236}">
                <a16:creationId xmlns:a16="http://schemas.microsoft.com/office/drawing/2014/main" id="{9A98075C-C04F-D646-B051-5A8640842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Inverted page table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5442DA-9015-F14F-A706-BD78569B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id="{605B1666-9B68-7B4A-ABBD-04BFFCD7E9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6390229D-8363-5241-97CB-7A4F53107A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1E3CE99B-BFE1-AD49-B8F9-E5B6BD2E1CA9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9AECCD36-CE82-5145-B26F-714990C1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4787793"/>
            <a:ext cx="960709" cy="393734"/>
          </a:xfrm>
          <a:prstGeom prst="rect">
            <a:avLst/>
          </a:prstGeom>
          <a:solidFill>
            <a:srgbClr val="ED181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ED181E"/>
            </a:extrusionClr>
            <a:contourClr>
              <a:srgbClr val="ED181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latin typeface="Times" pitchFamily="2" charset="0"/>
                <a:cs typeface="+mn-cs"/>
              </a:rPr>
              <a:t>pid</a:t>
            </a:r>
            <a:r>
              <a:rPr lang="en-US" altLang="en-US" sz="2094" baseline="-25000">
                <a:solidFill>
                  <a:srgbClr val="000000"/>
                </a:solidFill>
                <a:latin typeface="Times" pitchFamily="2" charset="0"/>
                <a:cs typeface="+mn-cs"/>
              </a:rPr>
              <a:t>1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B1BFAFE-6391-C84F-B7D4-F86B9263A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5711754"/>
            <a:ext cx="960709" cy="393734"/>
          </a:xfrm>
          <a:prstGeom prst="rect">
            <a:avLst/>
          </a:prstGeom>
          <a:solidFill>
            <a:srgbClr val="ED181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ED181E"/>
            </a:extrusionClr>
            <a:contourClr>
              <a:srgbClr val="ED181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latin typeface="Times" pitchFamily="2" charset="0"/>
                <a:cs typeface="+mn-cs"/>
              </a:rPr>
              <a:t>pid</a:t>
            </a:r>
            <a:r>
              <a:rPr lang="en-US" altLang="en-US" sz="2094" baseline="-25000">
                <a:solidFill>
                  <a:srgbClr val="000000"/>
                </a:solidFill>
                <a:latin typeface="Times" pitchFamily="2" charset="0"/>
                <a:cs typeface="+mn-cs"/>
              </a:rPr>
              <a:t>k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A23EA7A1-B6C2-F243-AB17-BEB6E4B62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4252316"/>
            <a:ext cx="960709" cy="393734"/>
          </a:xfrm>
          <a:prstGeom prst="rect">
            <a:avLst/>
          </a:prstGeom>
          <a:solidFill>
            <a:srgbClr val="ED181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ED181E"/>
            </a:extrusionClr>
            <a:contourClr>
              <a:srgbClr val="ED181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latin typeface="Times" pitchFamily="2" charset="0"/>
                <a:cs typeface="+mn-cs"/>
              </a:rPr>
              <a:t>pid</a:t>
            </a:r>
            <a:r>
              <a:rPr lang="en-US" altLang="en-US" sz="2094" baseline="-25000">
                <a:solidFill>
                  <a:srgbClr val="000000"/>
                </a:solidFill>
                <a:latin typeface="Times" pitchFamily="2" charset="0"/>
                <a:cs typeface="+mn-cs"/>
              </a:rPr>
              <a:t>0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003D3408-7DCA-1441-B371-BFA5179C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549" y="3779837"/>
            <a:ext cx="1119952" cy="393734"/>
          </a:xfrm>
          <a:prstGeom prst="rect">
            <a:avLst/>
          </a:prstGeom>
          <a:solidFill>
            <a:srgbClr val="66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9E938D82-2DA4-8444-B764-0B271C7B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63" y="2204905"/>
            <a:ext cx="1793672" cy="393734"/>
          </a:xfrm>
          <a:prstGeom prst="rect">
            <a:avLst/>
          </a:prstGeom>
          <a:solidFill>
            <a:srgbClr val="00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  <a:contourClr>
              <a:srgbClr val="0099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process ID</a:t>
            </a:r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5B483692-4F36-B84A-9AA2-F64470B73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173" y="2204905"/>
            <a:ext cx="1611680" cy="393734"/>
          </a:xfrm>
          <a:prstGeom prst="rect">
            <a:avLst/>
          </a:prstGeom>
          <a:solidFill>
            <a:srgbClr val="94CBF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4CBF5"/>
            </a:extrusionClr>
            <a:contourClr>
              <a:srgbClr val="94CBF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EB5C8D44-1D18-8445-A368-9FA6767B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604" y="2204905"/>
            <a:ext cx="2332649" cy="393734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5306" name="Rectangle 10">
            <a:extLst>
              <a:ext uri="{FF2B5EF4-FFF2-40B4-BE49-F238E27FC236}">
                <a16:creationId xmlns:a16="http://schemas.microsoft.com/office/drawing/2014/main" id="{73769E25-AAB8-4F46-B746-12C995919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173" y="2204905"/>
            <a:ext cx="1359691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 = 19 bits</a:t>
            </a:r>
          </a:p>
        </p:txBody>
      </p:sp>
      <p:sp>
        <p:nvSpPr>
          <p:cNvPr id="55307" name="Rectangle 11">
            <a:extLst>
              <a:ext uri="{FF2B5EF4-FFF2-40B4-BE49-F238E27FC236}">
                <a16:creationId xmlns:a16="http://schemas.microsoft.com/office/drawing/2014/main" id="{4FE9760C-93AB-3A45-AB87-6DE567DDB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3" y="2204905"/>
            <a:ext cx="1889919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offset = 13 bits</a:t>
            </a:r>
          </a:p>
        </p:txBody>
      </p:sp>
      <p:sp>
        <p:nvSpPr>
          <p:cNvPr id="55308" name="AutoShape 12">
            <a:extLst>
              <a:ext uri="{FF2B5EF4-FFF2-40B4-BE49-F238E27FC236}">
                <a16:creationId xmlns:a16="http://schemas.microsoft.com/office/drawing/2014/main" id="{44031098-165D-454D-8F7A-15A2F7CDD89D}"/>
              </a:ext>
            </a:extLst>
          </p:cNvPr>
          <p:cNvSpPr>
            <a:spLocks/>
          </p:cNvSpPr>
          <p:nvPr/>
        </p:nvSpPr>
        <p:spPr bwMode="auto">
          <a:xfrm rot="5400000">
            <a:off x="3201142" y="1247697"/>
            <a:ext cx="157493" cy="1599431"/>
          </a:xfrm>
          <a:prstGeom prst="leftBrace">
            <a:avLst>
              <a:gd name="adj1" fmla="val 846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5309" name="AutoShape 13">
            <a:extLst>
              <a:ext uri="{FF2B5EF4-FFF2-40B4-BE49-F238E27FC236}">
                <a16:creationId xmlns:a16="http://schemas.microsoft.com/office/drawing/2014/main" id="{CA5E3E9B-3657-E64C-B550-B530A7FE4716}"/>
              </a:ext>
            </a:extLst>
          </p:cNvPr>
          <p:cNvSpPr>
            <a:spLocks/>
          </p:cNvSpPr>
          <p:nvPr/>
        </p:nvSpPr>
        <p:spPr bwMode="auto">
          <a:xfrm rot="5400000">
            <a:off x="5201306" y="927461"/>
            <a:ext cx="157493" cy="2239904"/>
          </a:xfrm>
          <a:prstGeom prst="leftBrace">
            <a:avLst>
              <a:gd name="adj1" fmla="val 1185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5310" name="Rectangle 14">
            <a:extLst>
              <a:ext uri="{FF2B5EF4-FFF2-40B4-BE49-F238E27FC236}">
                <a16:creationId xmlns:a16="http://schemas.microsoft.com/office/drawing/2014/main" id="{EFC506C5-7A6A-B443-9321-D490BDBE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69" y="1653679"/>
            <a:ext cx="1518935" cy="31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page number</a:t>
            </a:r>
          </a:p>
        </p:txBody>
      </p:sp>
      <p:sp>
        <p:nvSpPr>
          <p:cNvPr id="55311" name="Rectangle 15">
            <a:extLst>
              <a:ext uri="{FF2B5EF4-FFF2-40B4-BE49-F238E27FC236}">
                <a16:creationId xmlns:a16="http://schemas.microsoft.com/office/drawing/2014/main" id="{E5FAC897-80E0-9042-B163-F8C3785FB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501" y="3779837"/>
            <a:ext cx="1119952" cy="393734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cxnSp>
        <p:nvCxnSpPr>
          <p:cNvPr id="55312" name="AutoShape 16">
            <a:extLst>
              <a:ext uri="{FF2B5EF4-FFF2-40B4-BE49-F238E27FC236}">
                <a16:creationId xmlns:a16="http://schemas.microsoft.com/office/drawing/2014/main" id="{8246CA60-682D-BA40-83CE-7697F10E07F9}"/>
              </a:ext>
            </a:extLst>
          </p:cNvPr>
          <p:cNvCxnSpPr>
            <a:cxnSpLocks noChangeShapeType="1"/>
            <a:stCxn id="55305" idx="2"/>
            <a:endCxn id="55311" idx="0"/>
          </p:cNvCxnSpPr>
          <p:nvPr/>
        </p:nvCxnSpPr>
        <p:spPr bwMode="auto">
          <a:xfrm rot="16200000" flipH="1">
            <a:off x="5553040" y="2292401"/>
            <a:ext cx="1181199" cy="1793673"/>
          </a:xfrm>
          <a:prstGeom prst="bentConnector3">
            <a:avLst>
              <a:gd name="adj1" fmla="val 4992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3" name="Rectangle 17">
            <a:extLst>
              <a:ext uri="{FF2B5EF4-FFF2-40B4-BE49-F238E27FC236}">
                <a16:creationId xmlns:a16="http://schemas.microsoft.com/office/drawing/2014/main" id="{C6E1B675-8DD0-F047-B537-9A46D8B9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736" y="3779837"/>
            <a:ext cx="638723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13</a:t>
            </a:r>
          </a:p>
        </p:txBody>
      </p:sp>
      <p:sp>
        <p:nvSpPr>
          <p:cNvPr id="55314" name="Rectangle 18">
            <a:extLst>
              <a:ext uri="{FF2B5EF4-FFF2-40B4-BE49-F238E27FC236}">
                <a16:creationId xmlns:a16="http://schemas.microsoft.com/office/drawing/2014/main" id="{01AA57B1-3719-1E46-9AA4-70C8AA15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92" y="3779837"/>
            <a:ext cx="640472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19</a:t>
            </a:r>
          </a:p>
        </p:txBody>
      </p:sp>
      <p:sp>
        <p:nvSpPr>
          <p:cNvPr id="55315" name="Rectangle 19">
            <a:extLst>
              <a:ext uri="{FF2B5EF4-FFF2-40B4-BE49-F238E27FC236}">
                <a16:creationId xmlns:a16="http://schemas.microsoft.com/office/drawing/2014/main" id="{67E66EA6-273C-FF48-819F-D146907C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809" y="3386105"/>
            <a:ext cx="1919668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physical address</a:t>
            </a:r>
          </a:p>
        </p:txBody>
      </p:sp>
      <p:sp>
        <p:nvSpPr>
          <p:cNvPr id="55316" name="Text Box 20">
            <a:extLst>
              <a:ext uri="{FF2B5EF4-FFF2-40B4-BE49-F238E27FC236}">
                <a16:creationId xmlns:a16="http://schemas.microsoft.com/office/drawing/2014/main" id="{671CEC8E-44DE-8642-BE7D-3E91EDDBE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646" y="6614715"/>
            <a:ext cx="223798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inverted page table</a:t>
            </a:r>
          </a:p>
        </p:txBody>
      </p:sp>
      <p:sp>
        <p:nvSpPr>
          <p:cNvPr id="55317" name="Text Box 21">
            <a:extLst>
              <a:ext uri="{FF2B5EF4-FFF2-40B4-BE49-F238E27FC236}">
                <a16:creationId xmlns:a16="http://schemas.microsoft.com/office/drawing/2014/main" id="{167CCCA4-55FE-264C-AED5-8583D4600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192" y="5669756"/>
            <a:ext cx="169135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main memory</a:t>
            </a:r>
          </a:p>
        </p:txBody>
      </p:sp>
      <p:sp>
        <p:nvSpPr>
          <p:cNvPr id="55318" name="Rectangle 22">
            <a:extLst>
              <a:ext uri="{FF2B5EF4-FFF2-40B4-BE49-F238E27FC236}">
                <a16:creationId xmlns:a16="http://schemas.microsoft.com/office/drawing/2014/main" id="{38538C8C-7CD5-6948-8FB3-FA3AD7103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527848"/>
            <a:ext cx="1034206" cy="393734"/>
          </a:xfrm>
          <a:prstGeom prst="rect">
            <a:avLst/>
          </a:prstGeom>
          <a:solidFill>
            <a:srgbClr val="AAAAA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5319" name="Rectangle 23">
            <a:extLst>
              <a:ext uri="{FF2B5EF4-FFF2-40B4-BE49-F238E27FC236}">
                <a16:creationId xmlns:a16="http://schemas.microsoft.com/office/drawing/2014/main" id="{5328DB41-CCA5-4F44-B485-939CD0AFC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925" y="4331064"/>
            <a:ext cx="1034205" cy="39373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5320" name="Text Box 24">
            <a:extLst>
              <a:ext uri="{FF2B5EF4-FFF2-40B4-BE49-F238E27FC236}">
                <a16:creationId xmlns:a16="http://schemas.microsoft.com/office/drawing/2014/main" id="{2349D254-FBF2-7743-BE50-D3FB5E996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664" y="3858585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35000"/>
              </a:lnSpc>
              <a:buClrTx/>
              <a:buSzTx/>
            </a:pP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55321" name="Text Box 25">
            <a:extLst>
              <a:ext uri="{FF2B5EF4-FFF2-40B4-BE49-F238E27FC236}">
                <a16:creationId xmlns:a16="http://schemas.microsoft.com/office/drawing/2014/main" id="{32F329D4-6289-E343-A750-E19ADA2F2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0711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0</a:t>
            </a:r>
          </a:p>
        </p:txBody>
      </p:sp>
      <p:sp>
        <p:nvSpPr>
          <p:cNvPr id="55322" name="Text Box 26">
            <a:extLst>
              <a:ext uri="{FF2B5EF4-FFF2-40B4-BE49-F238E27FC236}">
                <a16:creationId xmlns:a16="http://schemas.microsoft.com/office/drawing/2014/main" id="{26923E89-D6FE-BE4A-9D3D-96971DBF8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4648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1</a:t>
            </a:r>
          </a:p>
        </p:txBody>
      </p:sp>
      <p:sp>
        <p:nvSpPr>
          <p:cNvPr id="55323" name="Text Box 27">
            <a:extLst>
              <a:ext uri="{FF2B5EF4-FFF2-40B4-BE49-F238E27FC236}">
                <a16:creationId xmlns:a16="http://schemas.microsoft.com/office/drawing/2014/main" id="{53565219-028B-F841-9947-215F1D329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664" y="4724797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35000"/>
              </a:lnSpc>
              <a:buClrTx/>
              <a:buSzTx/>
            </a:pP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55324" name="Text Box 28">
            <a:extLst>
              <a:ext uri="{FF2B5EF4-FFF2-40B4-BE49-F238E27FC236}">
                <a16:creationId xmlns:a16="http://schemas.microsoft.com/office/drawing/2014/main" id="{C7F9037E-83C6-A649-A25A-F004CB6E2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890" y="2362398"/>
            <a:ext cx="1473347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 Page frame</a:t>
            </a:r>
            <a:br>
              <a:rPr lang="en-US" altLang="en-US" sz="2094">
                <a:solidFill>
                  <a:srgbClr val="000000"/>
                </a:solidFill>
                <a:cs typeface="+mn-cs"/>
              </a:rPr>
            </a:br>
            <a:r>
              <a:rPr lang="en-US" altLang="en-US" sz="2094">
                <a:solidFill>
                  <a:srgbClr val="000000"/>
                </a:solidFill>
                <a:cs typeface="+mn-cs"/>
              </a:rPr>
              <a:t>number</a:t>
            </a:r>
          </a:p>
        </p:txBody>
      </p:sp>
      <p:cxnSp>
        <p:nvCxnSpPr>
          <p:cNvPr id="55325" name="AutoShape 29">
            <a:extLst>
              <a:ext uri="{FF2B5EF4-FFF2-40B4-BE49-F238E27FC236}">
                <a16:creationId xmlns:a16="http://schemas.microsoft.com/office/drawing/2014/main" id="{D88149AB-ADDF-814C-99EE-A08231B0EB7F}"/>
              </a:ext>
            </a:extLst>
          </p:cNvPr>
          <p:cNvCxnSpPr>
            <a:cxnSpLocks noChangeShapeType="1"/>
            <a:stCxn id="55311" idx="3"/>
            <a:endCxn id="55319" idx="1"/>
          </p:cNvCxnSpPr>
          <p:nvPr/>
        </p:nvCxnSpPr>
        <p:spPr bwMode="auto">
          <a:xfrm>
            <a:off x="7600453" y="3977579"/>
            <a:ext cx="640472" cy="55122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26" name="Rectangle 30">
            <a:extLst>
              <a:ext uri="{FF2B5EF4-FFF2-40B4-BE49-F238E27FC236}">
                <a16:creationId xmlns:a16="http://schemas.microsoft.com/office/drawing/2014/main" id="{06125FB7-DCB3-8B4B-AA36-BE90B3E8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32" y="1653679"/>
            <a:ext cx="1518935" cy="31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page offset</a:t>
            </a:r>
          </a:p>
        </p:txBody>
      </p:sp>
      <p:sp>
        <p:nvSpPr>
          <p:cNvPr id="55327" name="Rectangle 31">
            <a:extLst>
              <a:ext uri="{FF2B5EF4-FFF2-40B4-BE49-F238E27FC236}">
                <a16:creationId xmlns:a16="http://schemas.microsoft.com/office/drawing/2014/main" id="{8A2F7998-EE31-1845-BCD4-44BB268A8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08" y="3386105"/>
            <a:ext cx="1154950" cy="393733"/>
          </a:xfrm>
          <a:prstGeom prst="rect">
            <a:avLst/>
          </a:prstGeom>
          <a:solidFill>
            <a:srgbClr val="00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  <a:contourClr>
              <a:srgbClr val="0099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5" tIns="45092" rIns="90185" bIns="4509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pid</a:t>
            </a:r>
          </a:p>
        </p:txBody>
      </p:sp>
      <p:sp>
        <p:nvSpPr>
          <p:cNvPr id="55328" name="Rectangle 32">
            <a:extLst>
              <a:ext uri="{FF2B5EF4-FFF2-40B4-BE49-F238E27FC236}">
                <a16:creationId xmlns:a16="http://schemas.microsoft.com/office/drawing/2014/main" id="{6C025290-5666-DF49-BC6B-7C8BBAF9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960" y="3386105"/>
            <a:ext cx="1154950" cy="393733"/>
          </a:xfrm>
          <a:prstGeom prst="rect">
            <a:avLst/>
          </a:prstGeom>
          <a:solidFill>
            <a:srgbClr val="94CBF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4CBF5"/>
            </a:extrusionClr>
            <a:contourClr>
              <a:srgbClr val="94CBF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5" tIns="45092" rIns="90185" bIns="4509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p</a:t>
            </a:r>
          </a:p>
        </p:txBody>
      </p:sp>
      <p:cxnSp>
        <p:nvCxnSpPr>
          <p:cNvPr id="55329" name="AutoShape 33">
            <a:extLst>
              <a:ext uri="{FF2B5EF4-FFF2-40B4-BE49-F238E27FC236}">
                <a16:creationId xmlns:a16="http://schemas.microsoft.com/office/drawing/2014/main" id="{2291F40F-2554-4E4F-A460-A6DAD688D413}"/>
              </a:ext>
            </a:extLst>
          </p:cNvPr>
          <p:cNvCxnSpPr>
            <a:cxnSpLocks noChangeShapeType="1"/>
            <a:stCxn id="55303" idx="2"/>
            <a:endCxn id="55327" idx="0"/>
          </p:cNvCxnSpPr>
          <p:nvPr/>
        </p:nvCxnSpPr>
        <p:spPr bwMode="auto">
          <a:xfrm rot="5400000">
            <a:off x="784496" y="2871627"/>
            <a:ext cx="787466" cy="24149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0" name="AutoShape 34">
            <a:extLst>
              <a:ext uri="{FF2B5EF4-FFF2-40B4-BE49-F238E27FC236}">
                <a16:creationId xmlns:a16="http://schemas.microsoft.com/office/drawing/2014/main" id="{0FF83105-3E81-6E4A-9901-8F8275E7684A}"/>
              </a:ext>
            </a:extLst>
          </p:cNvPr>
          <p:cNvCxnSpPr>
            <a:cxnSpLocks noChangeShapeType="1"/>
            <a:stCxn id="55304" idx="2"/>
            <a:endCxn id="55328" idx="0"/>
          </p:cNvCxnSpPr>
          <p:nvPr/>
        </p:nvCxnSpPr>
        <p:spPr bwMode="auto">
          <a:xfrm rot="5400000">
            <a:off x="2338429" y="2437646"/>
            <a:ext cx="787466" cy="110945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31" name="Rectangle 35">
            <a:extLst>
              <a:ext uri="{FF2B5EF4-FFF2-40B4-BE49-F238E27FC236}">
                <a16:creationId xmlns:a16="http://schemas.microsoft.com/office/drawing/2014/main" id="{42DCB461-F211-7E46-896F-CA26505BF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4" y="4252316"/>
            <a:ext cx="799715" cy="393734"/>
          </a:xfrm>
          <a:prstGeom prst="rect">
            <a:avLst/>
          </a:prstGeom>
          <a:solidFill>
            <a:srgbClr val="88888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88888"/>
            </a:extrusionClr>
            <a:contourClr>
              <a:srgbClr val="88888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latin typeface="Times" pitchFamily="2" charset="0"/>
                <a:cs typeface="+mn-cs"/>
              </a:rPr>
              <a:t>p</a:t>
            </a:r>
            <a:r>
              <a:rPr lang="en-US" altLang="en-US" sz="2094" baseline="-25000">
                <a:solidFill>
                  <a:srgbClr val="000000"/>
                </a:solidFill>
                <a:latin typeface="Times" pitchFamily="2" charset="0"/>
                <a:cs typeface="+mn-cs"/>
              </a:rPr>
              <a:t>0</a:t>
            </a:r>
          </a:p>
        </p:txBody>
      </p:sp>
      <p:sp>
        <p:nvSpPr>
          <p:cNvPr id="55332" name="Rectangle 36">
            <a:extLst>
              <a:ext uri="{FF2B5EF4-FFF2-40B4-BE49-F238E27FC236}">
                <a16:creationId xmlns:a16="http://schemas.microsoft.com/office/drawing/2014/main" id="{19AF30ED-C2A9-B44A-98B2-E970D0E84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4" y="4787793"/>
            <a:ext cx="799715" cy="393734"/>
          </a:xfrm>
          <a:prstGeom prst="rect">
            <a:avLst/>
          </a:prstGeom>
          <a:solidFill>
            <a:srgbClr val="88888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88888"/>
            </a:extrusionClr>
            <a:contourClr>
              <a:srgbClr val="88888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latin typeface="Times" pitchFamily="2" charset="0"/>
                <a:cs typeface="+mn-cs"/>
              </a:rPr>
              <a:t>p</a:t>
            </a:r>
            <a:r>
              <a:rPr lang="en-US" altLang="en-US" sz="2094" baseline="-25000">
                <a:solidFill>
                  <a:srgbClr val="000000"/>
                </a:solidFill>
                <a:latin typeface="Times" pitchFamily="2" charset="0"/>
                <a:cs typeface="+mn-cs"/>
              </a:rPr>
              <a:t>1</a:t>
            </a:r>
          </a:p>
        </p:txBody>
      </p:sp>
      <p:sp>
        <p:nvSpPr>
          <p:cNvPr id="55333" name="Rectangle 37">
            <a:extLst>
              <a:ext uri="{FF2B5EF4-FFF2-40B4-BE49-F238E27FC236}">
                <a16:creationId xmlns:a16="http://schemas.microsoft.com/office/drawing/2014/main" id="{94880388-0B0E-AB45-BABC-AAB0E44A6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4" y="5711754"/>
            <a:ext cx="799715" cy="393734"/>
          </a:xfrm>
          <a:prstGeom prst="rect">
            <a:avLst/>
          </a:prstGeom>
          <a:solidFill>
            <a:srgbClr val="88888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88888"/>
            </a:extrusionClr>
            <a:contourClr>
              <a:srgbClr val="88888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latin typeface="Times" pitchFamily="2" charset="0"/>
                <a:cs typeface="+mn-cs"/>
              </a:rPr>
              <a:t>p</a:t>
            </a:r>
            <a:r>
              <a:rPr lang="en-US" altLang="en-US" sz="2094" baseline="-25000">
                <a:solidFill>
                  <a:srgbClr val="000000"/>
                </a:solidFill>
                <a:latin typeface="Times" pitchFamily="2" charset="0"/>
                <a:cs typeface="+mn-cs"/>
              </a:rPr>
              <a:t>k</a:t>
            </a:r>
          </a:p>
        </p:txBody>
      </p:sp>
      <p:sp>
        <p:nvSpPr>
          <p:cNvPr id="55334" name="Text Box 38">
            <a:extLst>
              <a:ext uri="{FF2B5EF4-FFF2-40B4-BE49-F238E27FC236}">
                <a16:creationId xmlns:a16="http://schemas.microsoft.com/office/drawing/2014/main" id="{A0515A0E-2AFF-5046-8BBC-9319764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53" y="5123780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35000"/>
              </a:lnSpc>
              <a:buClrTx/>
              <a:buSzTx/>
            </a:pP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55335" name="Text Box 39">
            <a:extLst>
              <a:ext uri="{FF2B5EF4-FFF2-40B4-BE49-F238E27FC236}">
                <a16:creationId xmlns:a16="http://schemas.microsoft.com/office/drawing/2014/main" id="{75DF3497-63F2-394D-8C15-C0B3725AD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101" y="6184234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35000"/>
              </a:lnSpc>
              <a:buClrTx/>
              <a:buSzTx/>
            </a:pP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  <a:br>
              <a:rPr lang="en-US" altLang="en-US" sz="2535" b="1">
                <a:solidFill>
                  <a:srgbClr val="000000"/>
                </a:solidFill>
                <a:cs typeface="+mn-cs"/>
              </a:rPr>
            </a:br>
            <a:r>
              <a:rPr lang="en-US" altLang="en-US" sz="2535" b="1">
                <a:solidFill>
                  <a:srgbClr val="000000"/>
                </a:solidFill>
                <a:cs typeface="+mn-cs"/>
              </a:rPr>
              <a:t>.</a:t>
            </a:r>
          </a:p>
        </p:txBody>
      </p:sp>
      <p:sp>
        <p:nvSpPr>
          <p:cNvPr id="55336" name="Text Box 40">
            <a:extLst>
              <a:ext uri="{FF2B5EF4-FFF2-40B4-BE49-F238E27FC236}">
                <a16:creationId xmlns:a16="http://schemas.microsoft.com/office/drawing/2014/main" id="{2700EE66-F798-B64A-BBAA-89E15C51F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85" y="425231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0</a:t>
            </a:r>
          </a:p>
        </p:txBody>
      </p:sp>
      <p:sp>
        <p:nvSpPr>
          <p:cNvPr id="55337" name="Text Box 41">
            <a:extLst>
              <a:ext uri="{FF2B5EF4-FFF2-40B4-BE49-F238E27FC236}">
                <a16:creationId xmlns:a16="http://schemas.microsoft.com/office/drawing/2014/main" id="{A93A67E9-E6B6-B048-8D5B-AF77D7C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85" y="46460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1</a:t>
            </a:r>
          </a:p>
        </p:txBody>
      </p:sp>
      <p:sp>
        <p:nvSpPr>
          <p:cNvPr id="55338" name="Text Box 42">
            <a:extLst>
              <a:ext uri="{FF2B5EF4-FFF2-40B4-BE49-F238E27FC236}">
                <a16:creationId xmlns:a16="http://schemas.microsoft.com/office/drawing/2014/main" id="{F22CE811-C2DE-A34E-A962-6530D2843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85" y="5512262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k</a:t>
            </a:r>
          </a:p>
        </p:txBody>
      </p:sp>
      <p:sp>
        <p:nvSpPr>
          <p:cNvPr id="55339" name="Text Box 43">
            <a:extLst>
              <a:ext uri="{FF2B5EF4-FFF2-40B4-BE49-F238E27FC236}">
                <a16:creationId xmlns:a16="http://schemas.microsoft.com/office/drawing/2014/main" id="{0ED669A7-8AA4-CA46-BA18-1FF6EABCD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172" y="3937330"/>
            <a:ext cx="87703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search</a:t>
            </a:r>
          </a:p>
        </p:txBody>
      </p:sp>
      <p:sp>
        <p:nvSpPr>
          <p:cNvPr id="55340" name="AutoShape 44">
            <a:extLst>
              <a:ext uri="{FF2B5EF4-FFF2-40B4-BE49-F238E27FC236}">
                <a16:creationId xmlns:a16="http://schemas.microsoft.com/office/drawing/2014/main" id="{4A11F58E-3961-3B43-ABD9-CECEA87A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166" y="4331064"/>
            <a:ext cx="398983" cy="1496185"/>
          </a:xfrm>
          <a:prstGeom prst="downArrow">
            <a:avLst>
              <a:gd name="adj1" fmla="val 50000"/>
              <a:gd name="adj2" fmla="val 93750"/>
            </a:avLst>
          </a:prstGeom>
          <a:gradFill rotWithShape="0">
            <a:gsLst>
              <a:gs pos="0">
                <a:srgbClr val="888888"/>
              </a:gs>
              <a:gs pos="100000">
                <a:srgbClr val="888888">
                  <a:gamma/>
                  <a:shade val="2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5341" name="Line 45">
            <a:extLst>
              <a:ext uri="{FF2B5EF4-FFF2-40B4-BE49-F238E27FC236}">
                <a16:creationId xmlns:a16="http://schemas.microsoft.com/office/drawing/2014/main" id="{617C5944-1058-7741-86B6-FB816755B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9960" y="3937330"/>
            <a:ext cx="1119952" cy="10237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5342" name="Text Box 46">
            <a:extLst>
              <a:ext uri="{FF2B5EF4-FFF2-40B4-BE49-F238E27FC236}">
                <a16:creationId xmlns:a16="http://schemas.microsoft.com/office/drawing/2014/main" id="{AD952A48-59A8-1340-B356-59668D16A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88" y="5512262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r" defTabSz="953697" eaLnBrk="0">
              <a:lnSpc>
                <a:spcPct val="100000"/>
              </a:lnSpc>
              <a:buClrTx/>
              <a:buSzTx/>
            </a:pPr>
            <a:r>
              <a:rPr lang="en-US" altLang="en-US" sz="2094">
                <a:solidFill>
                  <a:srgbClr val="000000"/>
                </a:solidFill>
                <a:cs typeface="+mn-cs"/>
              </a:rPr>
              <a:t>k</a:t>
            </a:r>
          </a:p>
        </p:txBody>
      </p:sp>
      <p:cxnSp>
        <p:nvCxnSpPr>
          <p:cNvPr id="55343" name="AutoShape 47">
            <a:extLst>
              <a:ext uri="{FF2B5EF4-FFF2-40B4-BE49-F238E27FC236}">
                <a16:creationId xmlns:a16="http://schemas.microsoft.com/office/drawing/2014/main" id="{12ACD901-9BB1-8C4E-B085-853D8C6B8302}"/>
              </a:ext>
            </a:extLst>
          </p:cNvPr>
          <p:cNvCxnSpPr>
            <a:cxnSpLocks noChangeShapeType="1"/>
            <a:stCxn id="55342" idx="3"/>
            <a:endCxn id="55301" idx="2"/>
          </p:cNvCxnSpPr>
          <p:nvPr/>
        </p:nvCxnSpPr>
        <p:spPr bwMode="auto">
          <a:xfrm flipV="1">
            <a:off x="5607288" y="4173571"/>
            <a:ext cx="313237" cy="154796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44" name="Rectangle 48">
            <a:extLst>
              <a:ext uri="{FF2B5EF4-FFF2-40B4-BE49-F238E27FC236}">
                <a16:creationId xmlns:a16="http://schemas.microsoft.com/office/drawing/2014/main" id="{F341A36A-F003-2147-96EE-04BDC1850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4199819"/>
            <a:ext cx="1847921" cy="2435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5345" name="Rectangle 49">
            <a:extLst>
              <a:ext uri="{FF2B5EF4-FFF2-40B4-BE49-F238E27FC236}">
                <a16:creationId xmlns:a16="http://schemas.microsoft.com/office/drawing/2014/main" id="{FABADF63-346E-5648-A4F3-928ADDF7C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071118"/>
            <a:ext cx="1034206" cy="393733"/>
          </a:xfrm>
          <a:prstGeom prst="rect">
            <a:avLst/>
          </a:prstGeom>
          <a:solidFill>
            <a:srgbClr val="AAAAA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55346" name="Rectangle 50">
            <a:extLst>
              <a:ext uri="{FF2B5EF4-FFF2-40B4-BE49-F238E27FC236}">
                <a16:creationId xmlns:a16="http://schemas.microsoft.com/office/drawing/2014/main" id="{BF550AF3-A88C-F44D-99E0-512AA9F3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925" y="3071119"/>
            <a:ext cx="1083203" cy="2677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276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16C0CFF-4218-7D46-AC92-F29056443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replacement algorithms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3591D88-79F7-9541-85D0-6E1923327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highlight>
                  <a:srgbClr val="FF0000"/>
                </a:highlight>
              </a:rPr>
              <a:t>Page fault </a:t>
            </a:r>
            <a:r>
              <a:rPr lang="en-US" altLang="en-US" dirty="0"/>
              <a:t>forces a choice</a:t>
            </a:r>
          </a:p>
          <a:p>
            <a:pPr lvl="1"/>
            <a:r>
              <a:rPr lang="en-US" altLang="en-US" dirty="0"/>
              <a:t>No room for new page (steady state)</a:t>
            </a:r>
          </a:p>
          <a:p>
            <a:pPr lvl="1"/>
            <a:r>
              <a:rPr lang="en-US" altLang="en-US" dirty="0"/>
              <a:t>Which page must be removed to make room for an incoming page?</a:t>
            </a:r>
          </a:p>
          <a:p>
            <a:r>
              <a:rPr lang="en-US" altLang="en-US" dirty="0"/>
              <a:t>How is a page removed from physical memory?</a:t>
            </a:r>
          </a:p>
          <a:p>
            <a:pPr lvl="1"/>
            <a:r>
              <a:rPr lang="en-US" altLang="en-US" dirty="0"/>
              <a:t>If the page is unmodified, simply overwrite it: a copy already exists on disk</a:t>
            </a:r>
          </a:p>
          <a:p>
            <a:pPr lvl="1"/>
            <a:r>
              <a:rPr lang="en-US" altLang="en-US" dirty="0"/>
              <a:t>If the page has been modified, it must be written back to disk: prefer unmodified pages?</a:t>
            </a:r>
          </a:p>
          <a:p>
            <a:r>
              <a:rPr lang="en-US" altLang="en-US" dirty="0"/>
              <a:t>Better not to choose an often used page</a:t>
            </a:r>
          </a:p>
          <a:p>
            <a:pPr lvl="1"/>
            <a:r>
              <a:rPr lang="en-US" altLang="en-US" dirty="0"/>
              <a:t>It’ll probably need to be brought back in soon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95CA8-8DE2-CE4D-B6B0-B8623774E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D24D7-B73A-8E4A-8785-EEB35F9105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E394178-0812-5641-A441-E787FACF423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34</a:t>
            </a:fld>
            <a:endParaRPr lang="en-US" alt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52096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C1A1A27-50CB-4646-B9F0-8F9B51BE0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Optimal</a:t>
            </a:r>
            <a:r>
              <a:rPr lang="en-US" altLang="en-US"/>
              <a:t> page replacement algorithm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0BA9A28-79C4-B842-A17D-1B04CBB8D3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What’s the best we can possibly do?</a:t>
            </a:r>
          </a:p>
          <a:p>
            <a:pPr lvl="1"/>
            <a:r>
              <a:rPr lang="en-US" altLang="en-US"/>
              <a:t>Assume perfect knowledge of the future</a:t>
            </a:r>
          </a:p>
          <a:p>
            <a:pPr lvl="1"/>
            <a:r>
              <a:rPr lang="en-US" altLang="en-US"/>
              <a:t>Not realizable in practice (usually)</a:t>
            </a:r>
          </a:p>
          <a:p>
            <a:pPr lvl="1"/>
            <a:r>
              <a:rPr lang="en-US" altLang="en-US"/>
              <a:t>Useful for comparison: if another algorithm is within 5% of optimal, not much more can be done…</a:t>
            </a:r>
          </a:p>
          <a:p>
            <a:r>
              <a:rPr lang="en-US" altLang="en-US"/>
              <a:t>Algorithm: replace the page that will be used furthest in the future</a:t>
            </a:r>
          </a:p>
          <a:p>
            <a:pPr lvl="1"/>
            <a:r>
              <a:rPr lang="en-US" altLang="en-US"/>
              <a:t>Only works if we know the whole sequence!</a:t>
            </a:r>
          </a:p>
          <a:p>
            <a:pPr lvl="1"/>
            <a:r>
              <a:rPr lang="en-US" altLang="en-US"/>
              <a:t>Can be approximated by running the program twice</a:t>
            </a:r>
          </a:p>
          <a:p>
            <a:pPr lvl="2"/>
            <a:r>
              <a:rPr lang="en-US" altLang="en-US"/>
              <a:t>Once to generate the reference trace</a:t>
            </a:r>
          </a:p>
          <a:p>
            <a:pPr lvl="2"/>
            <a:r>
              <a:rPr lang="en-US" altLang="en-US"/>
              <a:t>Once (or more) to apply the optimal algorithm</a:t>
            </a:r>
          </a:p>
          <a:p>
            <a:r>
              <a:rPr lang="en-US" altLang="en-US"/>
              <a:t>Nice, but not achievable in real systems!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D28B-4CF0-3248-91AD-D0156E0175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04F91-41FA-4D41-AFA3-F17AF2E525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D0B122F6-D50E-6C43-8971-5BF934F81FA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08761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4D440DA-5E43-0A43-91F2-834395965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Not-recently-used (NRU) algorithm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AF4C3BF-CA58-F946-944A-B77E93D834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Each page has reference bit and dirty bit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Bits are set when page is referenced and/or modified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Pages are classified into four classes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0: not referenced, not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1: not referenced,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2: referenced, not dirty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3: referenced, dirty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Clear reference bit for all pages periodically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Can’t clear dirty bit: needed to indicate which pages need to be flushed to disk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Class 1 contains dirty pages where reference bit has been cleared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Algorithm: remove a page from the lowest non-empty class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Select a page at random from that class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Easy to understand and implement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Performance adequate (though not optimal)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BC469-8EE4-1345-BFA5-EF4EE46DB0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8F01D-F71D-B947-9B17-3C4D442B3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A747748-3312-9840-862D-6B0B46BEAFFC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00826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E63BB62-EBCA-9C42-BA00-58054044D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First-In, First-Out (FIFO) algorithm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67BE0AD-391A-2647-AC33-68B46627EE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Maintain a linked list of all pages </a:t>
            </a:r>
          </a:p>
          <a:p>
            <a:pPr lvl="1"/>
            <a:r>
              <a:rPr lang="en-US" altLang="en-US"/>
              <a:t>Maintain the order in which they entered memory</a:t>
            </a:r>
          </a:p>
          <a:p>
            <a:r>
              <a:rPr lang="en-US" altLang="en-US"/>
              <a:t>Page at front of list replaced</a:t>
            </a:r>
          </a:p>
          <a:p>
            <a:r>
              <a:rPr lang="en-US" altLang="en-US"/>
              <a:t>Advantage: (really) easy to implement</a:t>
            </a:r>
          </a:p>
          <a:p>
            <a:r>
              <a:rPr lang="en-US" altLang="en-US"/>
              <a:t>Disadvantage: page in memory the longest may be often used</a:t>
            </a:r>
          </a:p>
          <a:p>
            <a:pPr lvl="1"/>
            <a:r>
              <a:rPr lang="en-US" altLang="en-US"/>
              <a:t>This algorithm forces pages out regardless of usage</a:t>
            </a:r>
          </a:p>
          <a:p>
            <a:pPr lvl="1"/>
            <a:r>
              <a:rPr lang="en-US" altLang="en-US"/>
              <a:t>Usage may be helpful in determining which pages to keep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7EF66-19BF-B44A-A0B6-FA8D0532F2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9BAD0-46D9-1B46-87C1-4F78898B9B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5F2DD36-057B-E54C-9708-3AF53C056F6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48798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A5EF7B0-C34D-4D4F-A329-2E404543B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 chance page replacement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F9D7E68-5785-B54D-8B78-AD97AB85F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Modify FIFO to avoid throwing out heavily used pages</a:t>
            </a:r>
          </a:p>
          <a:p>
            <a:pPr lvl="1"/>
            <a:r>
              <a:rPr lang="en-US" altLang="en-US" sz="2205"/>
              <a:t>If reference bit is 0, throw the page out</a:t>
            </a:r>
          </a:p>
          <a:p>
            <a:pPr lvl="1"/>
            <a:r>
              <a:rPr lang="en-US" altLang="en-US" sz="2205"/>
              <a:t>If reference bit is 1</a:t>
            </a:r>
          </a:p>
          <a:p>
            <a:pPr lvl="2"/>
            <a:r>
              <a:rPr lang="en-US" altLang="en-US" sz="1984"/>
              <a:t>Reset the reference bit to 0</a:t>
            </a:r>
          </a:p>
          <a:p>
            <a:pPr lvl="2"/>
            <a:r>
              <a:rPr lang="en-US" altLang="en-US" sz="1984"/>
              <a:t>Move page to the tail of the list</a:t>
            </a:r>
          </a:p>
          <a:p>
            <a:pPr lvl="2"/>
            <a:r>
              <a:rPr lang="en-US" altLang="en-US" sz="1984"/>
              <a:t>Continue search for a free page</a:t>
            </a:r>
          </a:p>
          <a:p>
            <a:r>
              <a:rPr lang="en-US" altLang="en-US" sz="2646"/>
              <a:t>Still easy to implement, and better than plain FIFO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4D29084-1026-E54B-BF3E-E7E6CBF47B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B02C6B2-C0CE-C94C-BFC1-03608A708B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390ABA4-2C96-2341-A8DB-FBFC589EFA0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32FFCDB4-539C-B447-BFE5-50449E224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03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A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t=0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8C49F361-824F-C44E-8277-DB5018A35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78" y="4367812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referenced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B4C18E1A-7FB6-514B-95E6-9DB46F1AD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24" y="4367812"/>
            <a:ext cx="1679928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unreferenced</a:t>
            </a: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8EDA3E44-5473-9B49-AB5A-B9C3F2E48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959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B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t=4</a:t>
            </a:r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F5A1A2EB-7401-C44D-8A44-5FEA8E70A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414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C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t=8</a:t>
            </a:r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675A5D67-B607-0E4B-93DE-93A710B9E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69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D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t=15</a:t>
            </a:r>
          </a:p>
        </p:txBody>
      </p:sp>
      <p:sp>
        <p:nvSpPr>
          <p:cNvPr id="63498" name="Rectangle 10">
            <a:extLst>
              <a:ext uri="{FF2B5EF4-FFF2-40B4-BE49-F238E27FC236}">
                <a16:creationId xmlns:a16="http://schemas.microsoft.com/office/drawing/2014/main" id="{961A7428-932F-CF41-AAA3-142B2C1B7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325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E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t=21</a:t>
            </a:r>
          </a:p>
        </p:txBody>
      </p:sp>
      <p:sp>
        <p:nvSpPr>
          <p:cNvPr id="63499" name="Rectangle 11">
            <a:extLst>
              <a:ext uri="{FF2B5EF4-FFF2-40B4-BE49-F238E27FC236}">
                <a16:creationId xmlns:a16="http://schemas.microsoft.com/office/drawing/2014/main" id="{0D7ED1F8-F578-6B4D-8D75-BE2BCB1D1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780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F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t=22</a:t>
            </a:r>
          </a:p>
        </p:txBody>
      </p:sp>
      <p:sp>
        <p:nvSpPr>
          <p:cNvPr id="63500" name="Rectangle 12">
            <a:extLst>
              <a:ext uri="{FF2B5EF4-FFF2-40B4-BE49-F238E27FC236}">
                <a16:creationId xmlns:a16="http://schemas.microsoft.com/office/drawing/2014/main" id="{DA4B5540-BE98-3349-864C-BA918EBDE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35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G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t=29</a:t>
            </a:r>
          </a:p>
        </p:txBody>
      </p:sp>
      <p:cxnSp>
        <p:nvCxnSpPr>
          <p:cNvPr id="63501" name="AutoShape 13">
            <a:extLst>
              <a:ext uri="{FF2B5EF4-FFF2-40B4-BE49-F238E27FC236}">
                <a16:creationId xmlns:a16="http://schemas.microsoft.com/office/drawing/2014/main" id="{431AE003-A8A6-8049-9D77-603633549274}"/>
              </a:ext>
            </a:extLst>
          </p:cNvPr>
          <p:cNvCxnSpPr>
            <a:cxnSpLocks noChangeShapeType="1"/>
            <a:stCxn id="63495" idx="1"/>
            <a:endCxn id="63492" idx="3"/>
          </p:cNvCxnSpPr>
          <p:nvPr/>
        </p:nvCxnSpPr>
        <p:spPr bwMode="auto">
          <a:xfrm flipH="1">
            <a:off x="1176478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2" name="AutoShape 14">
            <a:extLst>
              <a:ext uri="{FF2B5EF4-FFF2-40B4-BE49-F238E27FC236}">
                <a16:creationId xmlns:a16="http://schemas.microsoft.com/office/drawing/2014/main" id="{79EA986A-60BD-B946-902E-500DEF1C8433}"/>
              </a:ext>
            </a:extLst>
          </p:cNvPr>
          <p:cNvCxnSpPr>
            <a:cxnSpLocks noChangeShapeType="1"/>
            <a:stCxn id="63496" idx="1"/>
            <a:endCxn id="63495" idx="3"/>
          </p:cNvCxnSpPr>
          <p:nvPr/>
        </p:nvCxnSpPr>
        <p:spPr bwMode="auto">
          <a:xfrm flipH="1">
            <a:off x="2215934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3" name="AutoShape 15">
            <a:extLst>
              <a:ext uri="{FF2B5EF4-FFF2-40B4-BE49-F238E27FC236}">
                <a16:creationId xmlns:a16="http://schemas.microsoft.com/office/drawing/2014/main" id="{ADB9D866-1966-2B4B-8808-8485FDA5808C}"/>
              </a:ext>
            </a:extLst>
          </p:cNvPr>
          <p:cNvCxnSpPr>
            <a:cxnSpLocks noChangeShapeType="1"/>
            <a:stCxn id="63497" idx="1"/>
            <a:endCxn id="63496" idx="3"/>
          </p:cNvCxnSpPr>
          <p:nvPr/>
        </p:nvCxnSpPr>
        <p:spPr bwMode="auto">
          <a:xfrm flipH="1">
            <a:off x="3255389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4" name="AutoShape 16">
            <a:extLst>
              <a:ext uri="{FF2B5EF4-FFF2-40B4-BE49-F238E27FC236}">
                <a16:creationId xmlns:a16="http://schemas.microsoft.com/office/drawing/2014/main" id="{DACB7827-2E08-C341-8870-C7F399D7A2CF}"/>
              </a:ext>
            </a:extLst>
          </p:cNvPr>
          <p:cNvCxnSpPr>
            <a:cxnSpLocks noChangeShapeType="1"/>
            <a:stCxn id="63498" idx="1"/>
            <a:endCxn id="63497" idx="3"/>
          </p:cNvCxnSpPr>
          <p:nvPr/>
        </p:nvCxnSpPr>
        <p:spPr bwMode="auto">
          <a:xfrm flipH="1">
            <a:off x="4294844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5" name="AutoShape 17">
            <a:extLst>
              <a:ext uri="{FF2B5EF4-FFF2-40B4-BE49-F238E27FC236}">
                <a16:creationId xmlns:a16="http://schemas.microsoft.com/office/drawing/2014/main" id="{6108554C-8094-7048-8F12-982C76B5AAB4}"/>
              </a:ext>
            </a:extLst>
          </p:cNvPr>
          <p:cNvCxnSpPr>
            <a:cxnSpLocks noChangeShapeType="1"/>
            <a:stCxn id="63499" idx="1"/>
            <a:endCxn id="63498" idx="3"/>
          </p:cNvCxnSpPr>
          <p:nvPr/>
        </p:nvCxnSpPr>
        <p:spPr bwMode="auto">
          <a:xfrm flipH="1">
            <a:off x="5334300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6" name="AutoShape 18">
            <a:extLst>
              <a:ext uri="{FF2B5EF4-FFF2-40B4-BE49-F238E27FC236}">
                <a16:creationId xmlns:a16="http://schemas.microsoft.com/office/drawing/2014/main" id="{4E70F86D-27E3-014D-9B24-187B0CC60F45}"/>
              </a:ext>
            </a:extLst>
          </p:cNvPr>
          <p:cNvCxnSpPr>
            <a:cxnSpLocks noChangeShapeType="1"/>
            <a:stCxn id="63500" idx="1"/>
            <a:endCxn id="63499" idx="3"/>
          </p:cNvCxnSpPr>
          <p:nvPr/>
        </p:nvCxnSpPr>
        <p:spPr bwMode="auto">
          <a:xfrm flipH="1">
            <a:off x="6373755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7" name="Rectangle 19">
            <a:extLst>
              <a:ext uri="{FF2B5EF4-FFF2-40B4-BE49-F238E27FC236}">
                <a16:creationId xmlns:a16="http://schemas.microsoft.com/office/drawing/2014/main" id="{0881FB19-AF93-D34B-8694-569B21E48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5291772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A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t=32</a:t>
            </a:r>
          </a:p>
        </p:txBody>
      </p:sp>
      <p:cxnSp>
        <p:nvCxnSpPr>
          <p:cNvPr id="63508" name="AutoShape 20">
            <a:extLst>
              <a:ext uri="{FF2B5EF4-FFF2-40B4-BE49-F238E27FC236}">
                <a16:creationId xmlns:a16="http://schemas.microsoft.com/office/drawing/2014/main" id="{0BF72BE9-CCB1-EE4E-8471-81AB6E17BBEC}"/>
              </a:ext>
            </a:extLst>
          </p:cNvPr>
          <p:cNvCxnSpPr>
            <a:cxnSpLocks noChangeShapeType="1"/>
            <a:stCxn id="63507" idx="1"/>
            <a:endCxn id="63509" idx="3"/>
          </p:cNvCxnSpPr>
          <p:nvPr/>
        </p:nvCxnSpPr>
        <p:spPr bwMode="auto">
          <a:xfrm flipH="1">
            <a:off x="8452666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9" name="Rectangle 21">
            <a:extLst>
              <a:ext uri="{FF2B5EF4-FFF2-40B4-BE49-F238E27FC236}">
                <a16:creationId xmlns:a16="http://schemas.microsoft.com/office/drawing/2014/main" id="{F14CF2A3-1FD6-B74F-9184-6FB4A7F12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690" y="5291772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H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t=30</a:t>
            </a:r>
          </a:p>
        </p:txBody>
      </p:sp>
      <p:cxnSp>
        <p:nvCxnSpPr>
          <p:cNvPr id="63510" name="AutoShape 22">
            <a:extLst>
              <a:ext uri="{FF2B5EF4-FFF2-40B4-BE49-F238E27FC236}">
                <a16:creationId xmlns:a16="http://schemas.microsoft.com/office/drawing/2014/main" id="{7F45052A-B88A-D841-B559-3FC8F76BFB72}"/>
              </a:ext>
            </a:extLst>
          </p:cNvPr>
          <p:cNvCxnSpPr>
            <a:cxnSpLocks noChangeShapeType="1"/>
            <a:stCxn id="63509" idx="1"/>
            <a:endCxn id="63500" idx="3"/>
          </p:cNvCxnSpPr>
          <p:nvPr/>
        </p:nvCxnSpPr>
        <p:spPr bwMode="auto">
          <a:xfrm flipH="1">
            <a:off x="7413210" y="5711754"/>
            <a:ext cx="45148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49025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7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CBDB83A-640E-3A4F-937E-45C10DDE6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algorithm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B281096-3FF6-BA4A-B6AD-D2C747648A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838181" cy="6141298"/>
          </a:xfrm>
        </p:spPr>
        <p:txBody>
          <a:bodyPr/>
          <a:lstStyle/>
          <a:p>
            <a:r>
              <a:rPr lang="en-US" altLang="en-US" sz="2646" dirty="0"/>
              <a:t>Same functionality as second chance</a:t>
            </a:r>
          </a:p>
          <a:p>
            <a:r>
              <a:rPr lang="en-US" altLang="en-US" sz="2646" dirty="0"/>
              <a:t>Simpler implementation</a:t>
            </a:r>
          </a:p>
          <a:p>
            <a:pPr lvl="1"/>
            <a:r>
              <a:rPr lang="en-US" altLang="en-US" sz="2205" dirty="0"/>
              <a:t>“Clock” hand points to next page to replace</a:t>
            </a:r>
          </a:p>
          <a:p>
            <a:pPr lvl="1"/>
            <a:r>
              <a:rPr lang="en-US" altLang="en-US" sz="2205" dirty="0"/>
              <a:t>If R=0, replace page</a:t>
            </a:r>
          </a:p>
          <a:p>
            <a:pPr lvl="1"/>
            <a:r>
              <a:rPr lang="en-US" altLang="en-US" sz="2205" dirty="0"/>
              <a:t>If R=1, set R=0 and advance the clock hand</a:t>
            </a:r>
          </a:p>
          <a:p>
            <a:r>
              <a:rPr lang="en-US" altLang="en-US" sz="2646" dirty="0"/>
              <a:t>Continue until page with R=0 is found</a:t>
            </a:r>
          </a:p>
          <a:p>
            <a:pPr lvl="1"/>
            <a:r>
              <a:rPr lang="en-US" altLang="en-US" sz="2205" dirty="0"/>
              <a:t>This may involve going all the way around the clock…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091F4296-004E-CE49-AAFA-55B15C5F45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998CABE-41D9-634C-8409-C508A8ED69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A6E4C1D-3FF8-DB43-B447-58CC44833FE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14645E80-AC55-E341-8342-FE405FB14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1763924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A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t=0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FA077900-A847-9747-8F9F-DEF33463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218390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B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t=4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D80BE93D-A3F5-5342-999A-04DD35E62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3359855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C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t=8</a:t>
            </a:r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6855973E-2CAF-B547-8327-691C722EE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D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t=15</a:t>
            </a:r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9E2F23F0-9A6D-9441-B46A-A799EAAD2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495578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E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t=21</a:t>
            </a:r>
          </a:p>
        </p:txBody>
      </p:sp>
      <p:sp>
        <p:nvSpPr>
          <p:cNvPr id="64521" name="Rectangle 9">
            <a:extLst>
              <a:ext uri="{FF2B5EF4-FFF2-40B4-BE49-F238E27FC236}">
                <a16:creationId xmlns:a16="http://schemas.microsoft.com/office/drawing/2014/main" id="{C6479353-3FA2-C342-9E66-B1E92688D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265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F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t=22</a:t>
            </a:r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04A0BA74-6EF3-674A-BDB1-65E7C56CE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287" y="3359855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G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t=29</a:t>
            </a:r>
          </a:p>
        </p:txBody>
      </p:sp>
      <p:sp>
        <p:nvSpPr>
          <p:cNvPr id="64523" name="Rectangle 11">
            <a:extLst>
              <a:ext uri="{FF2B5EF4-FFF2-40B4-BE49-F238E27FC236}">
                <a16:creationId xmlns:a16="http://schemas.microsoft.com/office/drawing/2014/main" id="{D4BC53F4-797A-EA49-81FA-CD33F709E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9" y="2183906"/>
            <a:ext cx="587975" cy="839964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H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t=30</a:t>
            </a:r>
          </a:p>
        </p:txBody>
      </p:sp>
      <p:sp>
        <p:nvSpPr>
          <p:cNvPr id="64524" name="Oval 12">
            <a:extLst>
              <a:ext uri="{FF2B5EF4-FFF2-40B4-BE49-F238E27FC236}">
                <a16:creationId xmlns:a16="http://schemas.microsoft.com/office/drawing/2014/main" id="{181D8E78-0A70-B34A-A745-04D39842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207" y="3695841"/>
            <a:ext cx="251989" cy="25198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cxnSp>
        <p:nvCxnSpPr>
          <p:cNvPr id="64525" name="AutoShape 13">
            <a:extLst>
              <a:ext uri="{FF2B5EF4-FFF2-40B4-BE49-F238E27FC236}">
                <a16:creationId xmlns:a16="http://schemas.microsoft.com/office/drawing/2014/main" id="{8E79EFE6-7C98-BD42-9A01-678963D28C62}"/>
              </a:ext>
            </a:extLst>
          </p:cNvPr>
          <p:cNvCxnSpPr>
            <a:cxnSpLocks noChangeShapeType="1"/>
            <a:stCxn id="64524" idx="0"/>
            <a:endCxn id="64516" idx="2"/>
          </p:cNvCxnSpPr>
          <p:nvPr/>
        </p:nvCxnSpPr>
        <p:spPr bwMode="auto">
          <a:xfrm flipV="1">
            <a:off x="7602202" y="2603888"/>
            <a:ext cx="0" cy="10919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6" name="Rectangle 14">
            <a:extLst>
              <a:ext uri="{FF2B5EF4-FFF2-40B4-BE49-F238E27FC236}">
                <a16:creationId xmlns:a16="http://schemas.microsoft.com/office/drawing/2014/main" id="{0C058CF3-CE42-F246-A9F6-FFBDBA467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176392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A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t=32</a:t>
            </a:r>
          </a:p>
        </p:txBody>
      </p:sp>
      <p:cxnSp>
        <p:nvCxnSpPr>
          <p:cNvPr id="64527" name="AutoShape 15">
            <a:extLst>
              <a:ext uri="{FF2B5EF4-FFF2-40B4-BE49-F238E27FC236}">
                <a16:creationId xmlns:a16="http://schemas.microsoft.com/office/drawing/2014/main" id="{B0A1D8DE-7DE6-EE47-BC7D-64A1EB99D4C2}"/>
              </a:ext>
            </a:extLst>
          </p:cNvPr>
          <p:cNvCxnSpPr>
            <a:cxnSpLocks noChangeShapeType="1"/>
            <a:stCxn id="64524" idx="7"/>
            <a:endCxn id="64517" idx="2"/>
          </p:cNvCxnSpPr>
          <p:nvPr/>
        </p:nvCxnSpPr>
        <p:spPr bwMode="auto">
          <a:xfrm flipV="1">
            <a:off x="7691449" y="3023870"/>
            <a:ext cx="1002706" cy="708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8" name="Rectangle 16">
            <a:extLst>
              <a:ext uri="{FF2B5EF4-FFF2-40B4-BE49-F238E27FC236}">
                <a16:creationId xmlns:a16="http://schemas.microsoft.com/office/drawing/2014/main" id="{174EF097-20D3-E34E-8F33-97EEC797C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2183906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B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t=32</a:t>
            </a:r>
          </a:p>
        </p:txBody>
      </p:sp>
      <p:cxnSp>
        <p:nvCxnSpPr>
          <p:cNvPr id="64529" name="AutoShape 17">
            <a:extLst>
              <a:ext uri="{FF2B5EF4-FFF2-40B4-BE49-F238E27FC236}">
                <a16:creationId xmlns:a16="http://schemas.microsoft.com/office/drawing/2014/main" id="{133841F7-A609-3644-8C8E-8634E0FBC5BD}"/>
              </a:ext>
            </a:extLst>
          </p:cNvPr>
          <p:cNvCxnSpPr>
            <a:cxnSpLocks noChangeShapeType="1"/>
            <a:stCxn id="64524" idx="6"/>
            <a:endCxn id="64518" idx="1"/>
          </p:cNvCxnSpPr>
          <p:nvPr/>
        </p:nvCxnSpPr>
        <p:spPr bwMode="auto">
          <a:xfrm flipV="1">
            <a:off x="7728197" y="3779837"/>
            <a:ext cx="1175949" cy="419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0" name="Rectangle 18">
            <a:extLst>
              <a:ext uri="{FF2B5EF4-FFF2-40B4-BE49-F238E27FC236}">
                <a16:creationId xmlns:a16="http://schemas.microsoft.com/office/drawing/2014/main" id="{1C31D858-BE2F-5C41-92FC-0EAB42E13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146" y="3359855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C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t=32</a:t>
            </a:r>
          </a:p>
        </p:txBody>
      </p:sp>
      <p:cxnSp>
        <p:nvCxnSpPr>
          <p:cNvPr id="64531" name="AutoShape 19">
            <a:extLst>
              <a:ext uri="{FF2B5EF4-FFF2-40B4-BE49-F238E27FC236}">
                <a16:creationId xmlns:a16="http://schemas.microsoft.com/office/drawing/2014/main" id="{34C04A39-3A80-5F41-86CA-78F57061E309}"/>
              </a:ext>
            </a:extLst>
          </p:cNvPr>
          <p:cNvCxnSpPr>
            <a:cxnSpLocks noChangeShapeType="1"/>
            <a:stCxn id="64524" idx="5"/>
            <a:endCxn id="64519" idx="0"/>
          </p:cNvCxnSpPr>
          <p:nvPr/>
        </p:nvCxnSpPr>
        <p:spPr bwMode="auto">
          <a:xfrm>
            <a:off x="7691449" y="3911082"/>
            <a:ext cx="1002706" cy="6247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32" name="AutoShape 20">
            <a:extLst>
              <a:ext uri="{FF2B5EF4-FFF2-40B4-BE49-F238E27FC236}">
                <a16:creationId xmlns:a16="http://schemas.microsoft.com/office/drawing/2014/main" id="{22D25957-2684-1747-9BB9-A8D72FE02310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8232175" y="4451808"/>
            <a:ext cx="1007957" cy="1007957"/>
          </a:xfrm>
          <a:prstGeom prst="plus">
            <a:avLst>
              <a:gd name="adj" fmla="val 44231"/>
            </a:avLst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64533" name="Rectangle 21">
            <a:extLst>
              <a:ext uri="{FF2B5EF4-FFF2-40B4-BE49-F238E27FC236}">
                <a16:creationId xmlns:a16="http://schemas.microsoft.com/office/drawing/2014/main" id="{8EAA7528-D8A4-D74A-B234-68EF681AE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167" y="4535804"/>
            <a:ext cx="587975" cy="83996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J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t=32</a:t>
            </a:r>
          </a:p>
        </p:txBody>
      </p:sp>
      <p:sp>
        <p:nvSpPr>
          <p:cNvPr id="64534" name="Rectangle 22">
            <a:extLst>
              <a:ext uri="{FF2B5EF4-FFF2-40B4-BE49-F238E27FC236}">
                <a16:creationId xmlns:a16="http://schemas.microsoft.com/office/drawing/2014/main" id="{ACD58FBD-83C7-1F40-AE3E-4DC3547C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269" y="6215732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referenced</a:t>
            </a:r>
          </a:p>
        </p:txBody>
      </p:sp>
      <p:sp>
        <p:nvSpPr>
          <p:cNvPr id="64535" name="Rectangle 23">
            <a:extLst>
              <a:ext uri="{FF2B5EF4-FFF2-40B4-BE49-F238E27FC236}">
                <a16:creationId xmlns:a16="http://schemas.microsoft.com/office/drawing/2014/main" id="{8CF394E5-4792-2D46-8851-01090D3F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4" y="6215732"/>
            <a:ext cx="1679928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unreferenced</a:t>
            </a:r>
          </a:p>
        </p:txBody>
      </p:sp>
    </p:spTree>
    <p:extLst>
      <p:ext uri="{BB962C8B-B14F-4D97-AF65-F5344CB8AC3E}">
        <p14:creationId xmlns:p14="http://schemas.microsoft.com/office/powerpoint/2010/main" val="1507074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6" grpId="0" animBg="1" autoUpdateAnimBg="0"/>
      <p:bldP spid="64528" grpId="0" animBg="1" autoUpdateAnimBg="0"/>
      <p:bldP spid="64530" grpId="0" animBg="1" autoUpdateAnimBg="0"/>
      <p:bldP spid="6453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7D69A21-3ECD-7240-882A-C622A44A6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hierarchy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163E8B3-DE1E-C54B-B7B9-F130A3D35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is the memory hierarchy</a:t>
            </a:r>
            <a:r>
              <a:rPr lang="en-US" altLang="en-US" sz="2646"/>
              <a:t>?</a:t>
            </a:r>
          </a:p>
          <a:p>
            <a:pPr lvl="1"/>
            <a:r>
              <a:rPr lang="en-US" altLang="en-US" sz="2205"/>
              <a:t>Different levels of memory</a:t>
            </a:r>
          </a:p>
          <a:p>
            <a:pPr lvl="1"/>
            <a:r>
              <a:rPr lang="en-US" altLang="en-US" sz="2205"/>
              <a:t>Some are small &amp; fast</a:t>
            </a:r>
          </a:p>
          <a:p>
            <a:pPr lvl="1"/>
            <a:r>
              <a:rPr lang="en-US" altLang="en-US" sz="2205"/>
              <a:t>Others are large &amp; slow</a:t>
            </a:r>
          </a:p>
          <a:p>
            <a:r>
              <a:rPr lang="en-US" altLang="en-US" sz="2646"/>
              <a:t>What levels are usually included?</a:t>
            </a:r>
          </a:p>
          <a:p>
            <a:pPr lvl="1"/>
            <a:r>
              <a:rPr lang="en-US" altLang="en-US" sz="2205"/>
              <a:t>Cache: small amount of fast, expensive memory</a:t>
            </a:r>
          </a:p>
          <a:p>
            <a:pPr lvl="2"/>
            <a:r>
              <a:rPr lang="en-US" altLang="en-US" sz="1984"/>
              <a:t>L1 (level 1) cache: usually on the CPU chip</a:t>
            </a:r>
          </a:p>
          <a:p>
            <a:pPr lvl="2"/>
            <a:r>
              <a:rPr lang="en-US" altLang="en-US" sz="1984"/>
              <a:t>L2 &amp; L3 cache: off-chip, made of SRAM</a:t>
            </a:r>
          </a:p>
          <a:p>
            <a:pPr lvl="1"/>
            <a:r>
              <a:rPr lang="en-US" altLang="en-US" sz="2205"/>
              <a:t>Main memory: medium-speed, medium price memory (DRAM)</a:t>
            </a:r>
          </a:p>
          <a:p>
            <a:pPr lvl="1"/>
            <a:r>
              <a:rPr lang="en-US" altLang="en-US" sz="2205"/>
              <a:t>Disk: many gigabytes of slow, cheap, non-volatile storage</a:t>
            </a:r>
          </a:p>
          <a:p>
            <a:r>
              <a:rPr lang="en-US" altLang="en-US"/>
              <a:t>Memory manager handles the memory hierarchy</a:t>
            </a:r>
            <a:endParaRPr lang="en-US" altLang="en-US" sz="264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A9018-A689-CB41-AB47-3465F825F8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F9373-4161-0841-AD72-120D46A62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5CF768A-60B2-8D42-ACB1-AF601F0F07DC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36740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FA8CCE5-70A1-D741-A33A-3E05081E4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Least Recently Used (LRU)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743E249-B634-F84F-8890-BC07F8AC8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Assume pages used recently will be used again soon</a:t>
            </a:r>
          </a:p>
          <a:p>
            <a:pPr lvl="1"/>
            <a:r>
              <a:rPr lang="en-US" altLang="en-US" dirty="0"/>
              <a:t>Throw out page that has been unused for longest time</a:t>
            </a:r>
          </a:p>
          <a:p>
            <a:r>
              <a:rPr lang="en-US" altLang="en-US" dirty="0"/>
              <a:t>Must keep a linked list of pages</a:t>
            </a:r>
          </a:p>
          <a:p>
            <a:pPr lvl="1"/>
            <a:r>
              <a:rPr lang="en-US" altLang="en-US" dirty="0"/>
              <a:t>Most recently used at front, least at rear</a:t>
            </a:r>
          </a:p>
          <a:p>
            <a:pPr lvl="1"/>
            <a:r>
              <a:rPr lang="en-US" altLang="en-US" dirty="0"/>
              <a:t>Update this list every memory reference!</a:t>
            </a:r>
          </a:p>
          <a:p>
            <a:pPr lvl="2"/>
            <a:r>
              <a:rPr lang="en-US" altLang="en-US" dirty="0"/>
              <a:t>This can be somewhat slow: hardware has to update a linked list on every reference!</a:t>
            </a:r>
          </a:p>
          <a:p>
            <a:r>
              <a:rPr lang="en-US" altLang="en-US" dirty="0"/>
              <a:t>Alternatively, keep counter in each page table entry</a:t>
            </a:r>
          </a:p>
          <a:p>
            <a:pPr lvl="1"/>
            <a:r>
              <a:rPr lang="en-US" altLang="en-US" dirty="0"/>
              <a:t>Global counter increments with each CPU cycle</a:t>
            </a:r>
          </a:p>
          <a:p>
            <a:pPr lvl="1"/>
            <a:r>
              <a:rPr lang="en-US" altLang="en-US" dirty="0"/>
              <a:t>Copy global counter to PTE counter on a reference to the page</a:t>
            </a:r>
          </a:p>
          <a:p>
            <a:pPr lvl="1"/>
            <a:r>
              <a:rPr lang="en-US" altLang="en-US" dirty="0"/>
              <a:t>For replacement, evict page with lowest counter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29D30-1BC8-214D-8C77-0015442872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A452-B6E5-384A-8270-6D22C22C97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27CF207-E58E-3246-B591-E8136B4A963E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83048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381C4D7-7A71-FF4B-8A81-A6CE4BCC0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Simulating LRU in software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CA6B586-27BD-9340-845C-D7720A3F92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Few computers have the necessary hardware to implement full LRU</a:t>
            </a:r>
          </a:p>
          <a:p>
            <a:pPr lvl="1"/>
            <a:r>
              <a:rPr lang="en-US" altLang="en-US" sz="2800" dirty="0"/>
              <a:t>Linked-list method impractical in hardware</a:t>
            </a:r>
          </a:p>
          <a:p>
            <a:pPr lvl="1"/>
            <a:r>
              <a:rPr lang="en-US" altLang="en-US" sz="2800" dirty="0"/>
              <a:t>Counter-based method could be done, but it’s slow to find the desired page</a:t>
            </a:r>
          </a:p>
          <a:p>
            <a:r>
              <a:rPr lang="en-US" altLang="en-US" sz="3200" dirty="0"/>
              <a:t>Approximate LRU with Not Frequently Used (NFU) algorithm</a:t>
            </a:r>
          </a:p>
          <a:p>
            <a:pPr lvl="1"/>
            <a:r>
              <a:rPr lang="en-US" altLang="en-US" sz="2800" dirty="0"/>
              <a:t>At each clock interrupt, scan through page table</a:t>
            </a:r>
          </a:p>
          <a:p>
            <a:pPr lvl="1"/>
            <a:r>
              <a:rPr lang="en-US" altLang="en-US" sz="2800" dirty="0"/>
              <a:t>If R=1 for a page, add one to its counter value</a:t>
            </a:r>
          </a:p>
          <a:p>
            <a:pPr lvl="1"/>
            <a:r>
              <a:rPr lang="en-US" altLang="en-US" sz="2800" dirty="0"/>
              <a:t>On replacement, pick the page with the lowest counter value</a:t>
            </a:r>
          </a:p>
          <a:p>
            <a:r>
              <a:rPr lang="en-US" altLang="en-US" sz="3200" dirty="0"/>
              <a:t>Problem: no notion of age—pages with high counter values will tend to keep them!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F30EE-CE36-0547-8017-ED02DDC86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365AF-67AB-2F4C-9202-A343610B2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46195D58-4536-F342-9594-236CB2E8AEB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13405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4D0ABAB-B4DF-1948-B986-C5E2D2007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Aging replacement algorithm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D136614-4568-8442-B28F-001336038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Reduce counter values over time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Divide by two every clock cycle (use right shift)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More weight given to more recent references!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Select page to be evicted by finding the lowest counter value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Algorithm is: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Every clock tick, shift all counters right by 1 bit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On reference, set leftmost bit of a counter (can be done by copying the reference bit to the counter at the clock tick) </a:t>
            </a: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66C99394-0F40-314C-B56B-DE6569C196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9B05387C-06AC-824A-907F-B54D48774C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CBB0E9D-DFBB-D648-89A7-574675AC4BEE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DF274AE0-7C43-6B42-BE4D-66173DA9D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4955787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pitchFamily="2" charset="0"/>
                <a:cs typeface="+mn-cs"/>
              </a:rPr>
              <a:t>10000000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40CE1C44-E20C-5E40-A533-86A36A230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291772"/>
            <a:ext cx="1343942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pitchFamily="2" charset="0"/>
                <a:cs typeface="+mn-cs"/>
              </a:rPr>
              <a:t>00000000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F6B0727A-7719-1244-ADFF-5ADD89479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627758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pitchFamily="2" charset="0"/>
                <a:cs typeface="+mn-cs"/>
              </a:rPr>
              <a:t>10000000</a:t>
            </a: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FC339FF8-C514-BB42-B62C-60E75B23C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963743"/>
            <a:ext cx="1343942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pitchFamily="2" charset="0"/>
                <a:cs typeface="+mn-cs"/>
              </a:rPr>
              <a:t>00000000</a:t>
            </a:r>
          </a:p>
        </p:txBody>
      </p:sp>
      <p:sp>
        <p:nvSpPr>
          <p:cNvPr id="67592" name="Rectangle 8">
            <a:extLst>
              <a:ext uri="{FF2B5EF4-FFF2-40B4-BE49-F238E27FC236}">
                <a16:creationId xmlns:a16="http://schemas.microsoft.com/office/drawing/2014/main" id="{BD3A385E-B3EE-714C-8202-5A41F9627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299729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pitchFamily="2" charset="0"/>
                <a:cs typeface="+mn-cs"/>
              </a:rPr>
              <a:t>10000000</a:t>
            </a:r>
          </a:p>
        </p:txBody>
      </p:sp>
      <p:sp>
        <p:nvSpPr>
          <p:cNvPr id="67593" name="Rectangle 9">
            <a:extLst>
              <a:ext uri="{FF2B5EF4-FFF2-40B4-BE49-F238E27FC236}">
                <a16:creationId xmlns:a16="http://schemas.microsoft.com/office/drawing/2014/main" id="{5CD1905B-EA8A-C942-8A31-6BF3452F2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635714"/>
            <a:ext cx="1343942" cy="25198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Courier" pitchFamily="2" charset="0"/>
                <a:cs typeface="+mn-cs"/>
              </a:rPr>
              <a:t>10000000</a:t>
            </a:r>
          </a:p>
        </p:txBody>
      </p:sp>
      <p:sp>
        <p:nvSpPr>
          <p:cNvPr id="67594" name="AutoShape 10">
            <a:extLst>
              <a:ext uri="{FF2B5EF4-FFF2-40B4-BE49-F238E27FC236}">
                <a16:creationId xmlns:a16="http://schemas.microsoft.com/office/drawing/2014/main" id="{5E56CCA9-E952-6040-AA9A-FF48051F8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4787793"/>
            <a:ext cx="251989" cy="22679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2EEC22CA-15B8-3F4A-B1BC-BA9ECC185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168" y="4367812"/>
            <a:ext cx="90422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Tick 0</a:t>
            </a:r>
          </a:p>
        </p:txBody>
      </p:sp>
      <p:grpSp>
        <p:nvGrpSpPr>
          <p:cNvPr id="67596" name="Group 12">
            <a:extLst>
              <a:ext uri="{FF2B5EF4-FFF2-40B4-BE49-F238E27FC236}">
                <a16:creationId xmlns:a16="http://schemas.microsoft.com/office/drawing/2014/main" id="{67B14906-2C63-2142-98E3-C5FA22CA1093}"/>
              </a:ext>
            </a:extLst>
          </p:cNvPr>
          <p:cNvGrpSpPr>
            <a:grpSpLocks/>
          </p:cNvGrpSpPr>
          <p:nvPr/>
        </p:nvGrpSpPr>
        <p:grpSpPr bwMode="auto">
          <a:xfrm>
            <a:off x="3612373" y="4367812"/>
            <a:ext cx="1427939" cy="2687884"/>
            <a:chOff x="1392" y="2496"/>
            <a:chExt cx="816" cy="1536"/>
          </a:xfrm>
        </p:grpSpPr>
        <p:sp>
          <p:nvSpPr>
            <p:cNvPr id="67597" name="Line 13">
              <a:extLst>
                <a:ext uri="{FF2B5EF4-FFF2-40B4-BE49-F238E27FC236}">
                  <a16:creationId xmlns:a16="http://schemas.microsoft.com/office/drawing/2014/main" id="{38D8C583-48A4-D24F-862C-18A1D27A9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endParaRPr lang="en-US" sz="2646">
                <a:solidFill>
                  <a:srgbClr val="000000"/>
                </a:solidFill>
                <a:latin typeface="Times" pitchFamily="2" charset="0"/>
                <a:cs typeface="+mn-cs"/>
              </a:endParaRPr>
            </a:p>
          </p:txBody>
        </p:sp>
        <p:sp>
          <p:nvSpPr>
            <p:cNvPr id="67598" name="Rectangle 14">
              <a:extLst>
                <a:ext uri="{FF2B5EF4-FFF2-40B4-BE49-F238E27FC236}">
                  <a16:creationId xmlns:a16="http://schemas.microsoft.com/office/drawing/2014/main" id="{C45D3EBD-0CEA-4F41-91B9-97C201889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11000000</a:t>
              </a:r>
            </a:p>
          </p:txBody>
        </p:sp>
        <p:sp>
          <p:nvSpPr>
            <p:cNvPr id="67599" name="Rectangle 15">
              <a:extLst>
                <a:ext uri="{FF2B5EF4-FFF2-40B4-BE49-F238E27FC236}">
                  <a16:creationId xmlns:a16="http://schemas.microsoft.com/office/drawing/2014/main" id="{ADCD002E-36EF-F140-9EDB-188A50300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24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10000000</a:t>
              </a:r>
            </a:p>
          </p:txBody>
        </p:sp>
        <p:sp>
          <p:nvSpPr>
            <p:cNvPr id="67600" name="Rectangle 16">
              <a:extLst>
                <a:ext uri="{FF2B5EF4-FFF2-40B4-BE49-F238E27FC236}">
                  <a16:creationId xmlns:a16="http://schemas.microsoft.com/office/drawing/2014/main" id="{0E170E85-1EFA-E844-AB85-ACE14658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01000000</a:t>
              </a:r>
            </a:p>
          </p:txBody>
        </p:sp>
        <p:sp>
          <p:nvSpPr>
            <p:cNvPr id="67601" name="Rectangle 17">
              <a:extLst>
                <a:ext uri="{FF2B5EF4-FFF2-40B4-BE49-F238E27FC236}">
                  <a16:creationId xmlns:a16="http://schemas.microsoft.com/office/drawing/2014/main" id="{72FB91DE-D2F9-054F-86B8-74D8D065B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00000000</a:t>
              </a:r>
            </a:p>
          </p:txBody>
        </p:sp>
        <p:sp>
          <p:nvSpPr>
            <p:cNvPr id="67602" name="Rectangle 18">
              <a:extLst>
                <a:ext uri="{FF2B5EF4-FFF2-40B4-BE49-F238E27FC236}">
                  <a16:creationId xmlns:a16="http://schemas.microsoft.com/office/drawing/2014/main" id="{C8301E77-5E48-7544-8FAD-F3E50B787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600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01000000</a:t>
              </a:r>
            </a:p>
          </p:txBody>
        </p:sp>
        <p:sp>
          <p:nvSpPr>
            <p:cNvPr id="67603" name="Rectangle 19">
              <a:extLst>
                <a:ext uri="{FF2B5EF4-FFF2-40B4-BE49-F238E27FC236}">
                  <a16:creationId xmlns:a16="http://schemas.microsoft.com/office/drawing/2014/main" id="{5933DA6D-7F4B-D048-9E44-1986FD55B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11000000</a:t>
              </a:r>
            </a:p>
          </p:txBody>
        </p:sp>
        <p:sp>
          <p:nvSpPr>
            <p:cNvPr id="67604" name="Text Box 20">
              <a:extLst>
                <a:ext uri="{FF2B5EF4-FFF2-40B4-BE49-F238E27FC236}">
                  <a16:creationId xmlns:a16="http://schemas.microsoft.com/office/drawing/2014/main" id="{2D7B34F9-A666-4D43-88F8-5B7BE321B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itchFamily="2" charset="0"/>
                  <a:cs typeface="+mn-cs"/>
                </a:rPr>
                <a:t>Tick 1</a:t>
              </a:r>
            </a:p>
          </p:txBody>
        </p:sp>
      </p:grpSp>
      <p:grpSp>
        <p:nvGrpSpPr>
          <p:cNvPr id="67605" name="Group 21">
            <a:extLst>
              <a:ext uri="{FF2B5EF4-FFF2-40B4-BE49-F238E27FC236}">
                <a16:creationId xmlns:a16="http://schemas.microsoft.com/office/drawing/2014/main" id="{3DEC3906-B10E-3449-A7BB-9F5D40A16828}"/>
              </a:ext>
            </a:extLst>
          </p:cNvPr>
          <p:cNvGrpSpPr>
            <a:grpSpLocks/>
          </p:cNvGrpSpPr>
          <p:nvPr/>
        </p:nvGrpSpPr>
        <p:grpSpPr bwMode="auto">
          <a:xfrm>
            <a:off x="5124308" y="4367812"/>
            <a:ext cx="1427939" cy="2687884"/>
            <a:chOff x="2256" y="2496"/>
            <a:chExt cx="816" cy="1536"/>
          </a:xfrm>
        </p:grpSpPr>
        <p:sp>
          <p:nvSpPr>
            <p:cNvPr id="67606" name="Rectangle 22">
              <a:extLst>
                <a:ext uri="{FF2B5EF4-FFF2-40B4-BE49-F238E27FC236}">
                  <a16:creationId xmlns:a16="http://schemas.microsoft.com/office/drawing/2014/main" id="{50C11BEE-5135-834B-A616-D0385A64B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11100000</a:t>
              </a:r>
            </a:p>
          </p:txBody>
        </p:sp>
        <p:sp>
          <p:nvSpPr>
            <p:cNvPr id="67607" name="Rectangle 23">
              <a:extLst>
                <a:ext uri="{FF2B5EF4-FFF2-40B4-BE49-F238E27FC236}">
                  <a16:creationId xmlns:a16="http://schemas.microsoft.com/office/drawing/2014/main" id="{E93CB514-E397-EB49-BBC7-191697EEA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01000000</a:t>
              </a:r>
            </a:p>
          </p:txBody>
        </p:sp>
        <p:sp>
          <p:nvSpPr>
            <p:cNvPr id="67608" name="Rectangle 24">
              <a:extLst>
                <a:ext uri="{FF2B5EF4-FFF2-40B4-BE49-F238E27FC236}">
                  <a16:creationId xmlns:a16="http://schemas.microsoft.com/office/drawing/2014/main" id="{1041D005-0F42-9743-B418-EF2992B98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00100000</a:t>
              </a:r>
            </a:p>
          </p:txBody>
        </p:sp>
        <p:sp>
          <p:nvSpPr>
            <p:cNvPr id="67609" name="Rectangle 25">
              <a:extLst>
                <a:ext uri="{FF2B5EF4-FFF2-40B4-BE49-F238E27FC236}">
                  <a16:creationId xmlns:a16="http://schemas.microsoft.com/office/drawing/2014/main" id="{FC26EA9F-0DF9-764A-ACF0-9A866214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00000000</a:t>
              </a:r>
            </a:p>
          </p:txBody>
        </p:sp>
        <p:sp>
          <p:nvSpPr>
            <p:cNvPr id="67610" name="Rectangle 26">
              <a:extLst>
                <a:ext uri="{FF2B5EF4-FFF2-40B4-BE49-F238E27FC236}">
                  <a16:creationId xmlns:a16="http://schemas.microsoft.com/office/drawing/2014/main" id="{5603AB40-C2CA-534F-96E8-03521EF7D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00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10100000</a:t>
              </a:r>
            </a:p>
          </p:txBody>
        </p:sp>
        <p:sp>
          <p:nvSpPr>
            <p:cNvPr id="67611" name="Rectangle 27">
              <a:extLst>
                <a:ext uri="{FF2B5EF4-FFF2-40B4-BE49-F238E27FC236}">
                  <a16:creationId xmlns:a16="http://schemas.microsoft.com/office/drawing/2014/main" id="{A4638044-04F7-6E47-BBFC-372D06DB3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792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01100000</a:t>
              </a:r>
            </a:p>
          </p:txBody>
        </p:sp>
        <p:sp>
          <p:nvSpPr>
            <p:cNvPr id="67612" name="Line 28">
              <a:extLst>
                <a:ext uri="{FF2B5EF4-FFF2-40B4-BE49-F238E27FC236}">
                  <a16:creationId xmlns:a16="http://schemas.microsoft.com/office/drawing/2014/main" id="{57C75057-067F-2D4A-9B55-949F07B07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endParaRPr lang="en-US" sz="2646">
                <a:solidFill>
                  <a:srgbClr val="000000"/>
                </a:solidFill>
                <a:latin typeface="Times" pitchFamily="2" charset="0"/>
                <a:cs typeface="+mn-cs"/>
              </a:endParaRPr>
            </a:p>
          </p:txBody>
        </p:sp>
        <p:sp>
          <p:nvSpPr>
            <p:cNvPr id="67613" name="Text Box 29">
              <a:extLst>
                <a:ext uri="{FF2B5EF4-FFF2-40B4-BE49-F238E27FC236}">
                  <a16:creationId xmlns:a16="http://schemas.microsoft.com/office/drawing/2014/main" id="{3BE2BD58-1372-3E4E-82E1-B53365B8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5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itchFamily="2" charset="0"/>
                  <a:cs typeface="+mn-cs"/>
                </a:rPr>
                <a:t>Tick 2</a:t>
              </a:r>
            </a:p>
          </p:txBody>
        </p:sp>
      </p:grpSp>
      <p:grpSp>
        <p:nvGrpSpPr>
          <p:cNvPr id="67614" name="Group 30">
            <a:extLst>
              <a:ext uri="{FF2B5EF4-FFF2-40B4-BE49-F238E27FC236}">
                <a16:creationId xmlns:a16="http://schemas.microsoft.com/office/drawing/2014/main" id="{B1020C87-BC3E-2443-92CB-FDD8D9FE9B1A}"/>
              </a:ext>
            </a:extLst>
          </p:cNvPr>
          <p:cNvGrpSpPr>
            <a:grpSpLocks/>
          </p:cNvGrpSpPr>
          <p:nvPr/>
        </p:nvGrpSpPr>
        <p:grpSpPr bwMode="auto">
          <a:xfrm>
            <a:off x="6636243" y="4367812"/>
            <a:ext cx="1427939" cy="2687884"/>
            <a:chOff x="3120" y="2496"/>
            <a:chExt cx="816" cy="1536"/>
          </a:xfrm>
        </p:grpSpPr>
        <p:sp>
          <p:nvSpPr>
            <p:cNvPr id="67615" name="Rectangle 31">
              <a:extLst>
                <a:ext uri="{FF2B5EF4-FFF2-40B4-BE49-F238E27FC236}">
                  <a16:creationId xmlns:a16="http://schemas.microsoft.com/office/drawing/2014/main" id="{80956031-3963-854D-9555-AE42AD5B1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832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01110000</a:t>
              </a:r>
            </a:p>
          </p:txBody>
        </p:sp>
        <p:sp>
          <p:nvSpPr>
            <p:cNvPr id="67616" name="Rectangle 32">
              <a:extLst>
                <a:ext uri="{FF2B5EF4-FFF2-40B4-BE49-F238E27FC236}">
                  <a16:creationId xmlns:a16="http://schemas.microsoft.com/office/drawing/2014/main" id="{59439DCB-62F2-E741-B674-F5E6DA63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00100000</a:t>
              </a:r>
            </a:p>
          </p:txBody>
        </p:sp>
        <p:sp>
          <p:nvSpPr>
            <p:cNvPr id="67617" name="Rectangle 33">
              <a:extLst>
                <a:ext uri="{FF2B5EF4-FFF2-40B4-BE49-F238E27FC236}">
                  <a16:creationId xmlns:a16="http://schemas.microsoft.com/office/drawing/2014/main" id="{0B3E33C1-AB5A-964A-8B58-82036883E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216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10010000</a:t>
              </a:r>
            </a:p>
          </p:txBody>
        </p:sp>
        <p:sp>
          <p:nvSpPr>
            <p:cNvPr id="67618" name="Rectangle 34">
              <a:extLst>
                <a:ext uri="{FF2B5EF4-FFF2-40B4-BE49-F238E27FC236}">
                  <a16:creationId xmlns:a16="http://schemas.microsoft.com/office/drawing/2014/main" id="{9287DC97-79F2-2D48-AFBD-BC517FE93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08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10000000</a:t>
              </a:r>
            </a:p>
          </p:txBody>
        </p:sp>
        <p:sp>
          <p:nvSpPr>
            <p:cNvPr id="67619" name="Rectangle 35">
              <a:extLst>
                <a:ext uri="{FF2B5EF4-FFF2-40B4-BE49-F238E27FC236}">
                  <a16:creationId xmlns:a16="http://schemas.microsoft.com/office/drawing/2014/main" id="{4D62AC3E-B91B-4C4B-80D9-326AADD3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00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11010000</a:t>
              </a:r>
            </a:p>
          </p:txBody>
        </p:sp>
        <p:sp>
          <p:nvSpPr>
            <p:cNvPr id="67620" name="Rectangle 36">
              <a:extLst>
                <a:ext uri="{FF2B5EF4-FFF2-40B4-BE49-F238E27FC236}">
                  <a16:creationId xmlns:a16="http://schemas.microsoft.com/office/drawing/2014/main" id="{1AF4BF33-A1C2-5C46-B375-FFE92E88E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10110000</a:t>
              </a:r>
            </a:p>
          </p:txBody>
        </p:sp>
        <p:sp>
          <p:nvSpPr>
            <p:cNvPr id="67621" name="Line 37">
              <a:extLst>
                <a:ext uri="{FF2B5EF4-FFF2-40B4-BE49-F238E27FC236}">
                  <a16:creationId xmlns:a16="http://schemas.microsoft.com/office/drawing/2014/main" id="{476B0768-B4FA-BF41-A9BA-091463728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endParaRPr lang="en-US" sz="2646">
                <a:solidFill>
                  <a:srgbClr val="000000"/>
                </a:solidFill>
                <a:latin typeface="Times" pitchFamily="2" charset="0"/>
                <a:cs typeface="+mn-cs"/>
              </a:endParaRPr>
            </a:p>
          </p:txBody>
        </p:sp>
        <p:sp>
          <p:nvSpPr>
            <p:cNvPr id="67622" name="Text Box 38">
              <a:extLst>
                <a:ext uri="{FF2B5EF4-FFF2-40B4-BE49-F238E27FC236}">
                  <a16:creationId xmlns:a16="http://schemas.microsoft.com/office/drawing/2014/main" id="{E3A1E7A4-49A6-FA48-86BA-718D838AC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itchFamily="2" charset="0"/>
                  <a:cs typeface="+mn-cs"/>
                </a:rPr>
                <a:t>Tick 3</a:t>
              </a:r>
            </a:p>
          </p:txBody>
        </p:sp>
      </p:grpSp>
      <p:grpSp>
        <p:nvGrpSpPr>
          <p:cNvPr id="67623" name="Group 39">
            <a:extLst>
              <a:ext uri="{FF2B5EF4-FFF2-40B4-BE49-F238E27FC236}">
                <a16:creationId xmlns:a16="http://schemas.microsoft.com/office/drawing/2014/main" id="{F6471928-9B16-6743-8199-F4A8AB1AA3F8}"/>
              </a:ext>
            </a:extLst>
          </p:cNvPr>
          <p:cNvGrpSpPr>
            <a:grpSpLocks/>
          </p:cNvGrpSpPr>
          <p:nvPr/>
        </p:nvGrpSpPr>
        <p:grpSpPr bwMode="auto">
          <a:xfrm>
            <a:off x="8148178" y="4367812"/>
            <a:ext cx="1427939" cy="2687884"/>
            <a:chOff x="3984" y="2496"/>
            <a:chExt cx="816" cy="1536"/>
          </a:xfrm>
        </p:grpSpPr>
        <p:sp>
          <p:nvSpPr>
            <p:cNvPr id="67624" name="Rectangle 40">
              <a:extLst>
                <a:ext uri="{FF2B5EF4-FFF2-40B4-BE49-F238E27FC236}">
                  <a16:creationId xmlns:a16="http://schemas.microsoft.com/office/drawing/2014/main" id="{169DF340-3310-5A4D-B28B-B9FDA07B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3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10111000</a:t>
              </a:r>
            </a:p>
          </p:txBody>
        </p:sp>
        <p:sp>
          <p:nvSpPr>
            <p:cNvPr id="67625" name="Rectangle 41">
              <a:extLst>
                <a:ext uri="{FF2B5EF4-FFF2-40B4-BE49-F238E27FC236}">
                  <a16:creationId xmlns:a16="http://schemas.microsoft.com/office/drawing/2014/main" id="{1A83F9A2-2F63-5A49-AAB2-969C86557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24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00010000</a:t>
              </a:r>
            </a:p>
          </p:txBody>
        </p:sp>
        <p:sp>
          <p:nvSpPr>
            <p:cNvPr id="67626" name="Rectangle 42">
              <a:extLst>
                <a:ext uri="{FF2B5EF4-FFF2-40B4-BE49-F238E27FC236}">
                  <a16:creationId xmlns:a16="http://schemas.microsoft.com/office/drawing/2014/main" id="{F8D1B17E-E3F3-6543-9D50-744B79C8B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16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01001000</a:t>
              </a:r>
            </a:p>
          </p:txBody>
        </p:sp>
        <p:sp>
          <p:nvSpPr>
            <p:cNvPr id="67627" name="Rectangle 43">
              <a:extLst>
                <a:ext uri="{FF2B5EF4-FFF2-40B4-BE49-F238E27FC236}">
                  <a16:creationId xmlns:a16="http://schemas.microsoft.com/office/drawing/2014/main" id="{C6EDE030-3893-5D45-960F-863A5A93C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08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01000000</a:t>
              </a:r>
            </a:p>
          </p:txBody>
        </p:sp>
        <p:sp>
          <p:nvSpPr>
            <p:cNvPr id="67628" name="Rectangle 44">
              <a:extLst>
                <a:ext uri="{FF2B5EF4-FFF2-40B4-BE49-F238E27FC236}">
                  <a16:creationId xmlns:a16="http://schemas.microsoft.com/office/drawing/2014/main" id="{60AD439F-C315-D845-AF24-5A9964D9D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600"/>
              <a:ext cx="768" cy="14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01101000</a:t>
              </a:r>
            </a:p>
          </p:txBody>
        </p:sp>
        <p:sp>
          <p:nvSpPr>
            <p:cNvPr id="67629" name="Rectangle 45">
              <a:extLst>
                <a:ext uri="{FF2B5EF4-FFF2-40B4-BE49-F238E27FC236}">
                  <a16:creationId xmlns:a16="http://schemas.microsoft.com/office/drawing/2014/main" id="{2ABD1683-55ED-5449-B0C9-EBA541C57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792"/>
              <a:ext cx="768" cy="14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Courier" pitchFamily="2" charset="0"/>
                  <a:cs typeface="+mn-cs"/>
                </a:rPr>
                <a:t>11011000</a:t>
              </a:r>
            </a:p>
          </p:txBody>
        </p:sp>
        <p:sp>
          <p:nvSpPr>
            <p:cNvPr id="67630" name="Line 46">
              <a:extLst>
                <a:ext uri="{FF2B5EF4-FFF2-40B4-BE49-F238E27FC236}">
                  <a16:creationId xmlns:a16="http://schemas.microsoft.com/office/drawing/2014/main" id="{0F4009AC-E6A9-3A4A-8CD5-B05C937B4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endParaRPr lang="en-US" sz="2646">
                <a:solidFill>
                  <a:srgbClr val="000000"/>
                </a:solidFill>
                <a:latin typeface="Times" pitchFamily="2" charset="0"/>
                <a:cs typeface="+mn-cs"/>
              </a:endParaRPr>
            </a:p>
          </p:txBody>
        </p:sp>
        <p:sp>
          <p:nvSpPr>
            <p:cNvPr id="67631" name="Text Box 47">
              <a:extLst>
                <a:ext uri="{FF2B5EF4-FFF2-40B4-BE49-F238E27FC236}">
                  <a16:creationId xmlns:a16="http://schemas.microsoft.com/office/drawing/2014/main" id="{A98607A5-04F0-1746-ACB3-7D8401410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" y="2496"/>
              <a:ext cx="51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2205">
                  <a:solidFill>
                    <a:srgbClr val="000000"/>
                  </a:solidFill>
                  <a:latin typeface="Times" pitchFamily="2" charset="0"/>
                  <a:cs typeface="+mn-cs"/>
                </a:rPr>
                <a:t>Tick 4</a:t>
              </a:r>
            </a:p>
          </p:txBody>
        </p:sp>
      </p:grpSp>
      <p:sp>
        <p:nvSpPr>
          <p:cNvPr id="67632" name="Rectangle 48">
            <a:extLst>
              <a:ext uri="{FF2B5EF4-FFF2-40B4-BE49-F238E27FC236}">
                <a16:creationId xmlns:a16="http://schemas.microsoft.com/office/drawing/2014/main" id="{E3AC223E-4274-9A40-B598-B5D6D425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4199819"/>
            <a:ext cx="1343942" cy="5879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Referenced</a:t>
            </a:r>
            <a:b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this tick</a:t>
            </a:r>
          </a:p>
        </p:txBody>
      </p:sp>
      <p:sp>
        <p:nvSpPr>
          <p:cNvPr id="67633" name="Rectangle 49">
            <a:extLst>
              <a:ext uri="{FF2B5EF4-FFF2-40B4-BE49-F238E27FC236}">
                <a16:creationId xmlns:a16="http://schemas.microsoft.com/office/drawing/2014/main" id="{18AA1A21-9B3D-0A40-B660-4F5081B18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4955787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Page 0</a:t>
            </a:r>
            <a:endParaRPr lang="en-US" altLang="en-US" sz="1764">
              <a:solidFill>
                <a:srgbClr val="000000"/>
              </a:solidFill>
              <a:latin typeface="Courier" pitchFamily="2" charset="0"/>
              <a:cs typeface="+mn-cs"/>
            </a:endParaRPr>
          </a:p>
        </p:txBody>
      </p:sp>
      <p:sp>
        <p:nvSpPr>
          <p:cNvPr id="67634" name="Rectangle 50">
            <a:extLst>
              <a:ext uri="{FF2B5EF4-FFF2-40B4-BE49-F238E27FC236}">
                <a16:creationId xmlns:a16="http://schemas.microsoft.com/office/drawing/2014/main" id="{D3DA86AE-B08F-1048-9CB2-1FBB46454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291772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Page 1</a:t>
            </a:r>
            <a:endParaRPr lang="en-US" altLang="en-US" sz="1764">
              <a:solidFill>
                <a:srgbClr val="000000"/>
              </a:solidFill>
              <a:latin typeface="Courier" pitchFamily="2" charset="0"/>
              <a:cs typeface="+mn-cs"/>
            </a:endParaRPr>
          </a:p>
        </p:txBody>
      </p:sp>
      <p:sp>
        <p:nvSpPr>
          <p:cNvPr id="67635" name="Rectangle 51">
            <a:extLst>
              <a:ext uri="{FF2B5EF4-FFF2-40B4-BE49-F238E27FC236}">
                <a16:creationId xmlns:a16="http://schemas.microsoft.com/office/drawing/2014/main" id="{AC1955EB-E89D-724B-9C68-3C61B8FA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627758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Page 2</a:t>
            </a:r>
            <a:endParaRPr lang="en-US" altLang="en-US" sz="1764">
              <a:solidFill>
                <a:srgbClr val="000000"/>
              </a:solidFill>
              <a:latin typeface="Courier" pitchFamily="2" charset="0"/>
              <a:cs typeface="+mn-cs"/>
            </a:endParaRPr>
          </a:p>
        </p:txBody>
      </p:sp>
      <p:sp>
        <p:nvSpPr>
          <p:cNvPr id="67636" name="Rectangle 52">
            <a:extLst>
              <a:ext uri="{FF2B5EF4-FFF2-40B4-BE49-F238E27FC236}">
                <a16:creationId xmlns:a16="http://schemas.microsoft.com/office/drawing/2014/main" id="{9103F9F2-E6AB-2542-AF77-9D61257E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5963743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Page 3</a:t>
            </a:r>
            <a:endParaRPr lang="en-US" altLang="en-US" sz="1764">
              <a:solidFill>
                <a:srgbClr val="000000"/>
              </a:solidFill>
              <a:latin typeface="Courier" pitchFamily="2" charset="0"/>
              <a:cs typeface="+mn-cs"/>
            </a:endParaRPr>
          </a:p>
        </p:txBody>
      </p:sp>
      <p:sp>
        <p:nvSpPr>
          <p:cNvPr id="67637" name="Rectangle 53">
            <a:extLst>
              <a:ext uri="{FF2B5EF4-FFF2-40B4-BE49-F238E27FC236}">
                <a16:creationId xmlns:a16="http://schemas.microsoft.com/office/drawing/2014/main" id="{EF93900D-0A5C-A34C-AA4B-3B94455B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6299729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Page 4</a:t>
            </a:r>
            <a:endParaRPr lang="en-US" altLang="en-US" sz="1764">
              <a:solidFill>
                <a:srgbClr val="000000"/>
              </a:solidFill>
              <a:latin typeface="Courier" pitchFamily="2" charset="0"/>
              <a:cs typeface="+mn-cs"/>
            </a:endParaRPr>
          </a:p>
        </p:txBody>
      </p:sp>
      <p:sp>
        <p:nvSpPr>
          <p:cNvPr id="67638" name="Rectangle 54">
            <a:extLst>
              <a:ext uri="{FF2B5EF4-FFF2-40B4-BE49-F238E27FC236}">
                <a16:creationId xmlns:a16="http://schemas.microsoft.com/office/drawing/2014/main" id="{34B7BF28-2295-C840-ABF0-658BABF40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82" y="6635714"/>
            <a:ext cx="923960" cy="25198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Times" pitchFamily="2" charset="0"/>
                <a:cs typeface="+mn-cs"/>
              </a:rPr>
              <a:t>Page 5</a:t>
            </a:r>
            <a:endParaRPr lang="en-US" altLang="en-US" sz="1764">
              <a:solidFill>
                <a:srgbClr val="000000"/>
              </a:solidFill>
              <a:latin typeface="Courier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836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5E18E49-F169-784B-B04A-AC343EDD8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set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733C6B2-F4AA-8A40-9EB2-C636662E4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i="1" dirty="0"/>
              <a:t>Demand paging</a:t>
            </a:r>
            <a:r>
              <a:rPr lang="en-US" altLang="en-US" sz="2800" dirty="0"/>
              <a:t>: bring a page into memory when it’s requested by the process</a:t>
            </a:r>
          </a:p>
          <a:p>
            <a:r>
              <a:rPr lang="en-US" altLang="en-US" sz="2800" dirty="0"/>
              <a:t>How many pages are needed?</a:t>
            </a:r>
          </a:p>
          <a:p>
            <a:pPr lvl="1"/>
            <a:r>
              <a:rPr lang="en-US" altLang="en-US" sz="2400" dirty="0"/>
              <a:t>Could be all of them, but not likely</a:t>
            </a:r>
          </a:p>
          <a:p>
            <a:pPr lvl="1"/>
            <a:r>
              <a:rPr lang="en-US" altLang="en-US" sz="2400" dirty="0"/>
              <a:t>Instead, processes reference a small set of pages at any given time—</a:t>
            </a:r>
            <a:r>
              <a:rPr lang="en-US" altLang="en-US" sz="2400" i="1" dirty="0"/>
              <a:t>locality of reference</a:t>
            </a:r>
            <a:endParaRPr lang="en-US" altLang="en-US" sz="2400" dirty="0"/>
          </a:p>
          <a:p>
            <a:pPr lvl="1"/>
            <a:r>
              <a:rPr lang="en-US" altLang="en-US" sz="2400" dirty="0"/>
              <a:t>Set of pages can be different for different processes or even different times in the running of a single process</a:t>
            </a:r>
          </a:p>
          <a:p>
            <a:r>
              <a:rPr lang="en-US" altLang="en-US" sz="2800" dirty="0"/>
              <a:t>Set of pages used by a process in a given interval of time is called the </a:t>
            </a:r>
            <a:r>
              <a:rPr lang="en-US" altLang="en-US" sz="2800" i="1" dirty="0"/>
              <a:t>working set</a:t>
            </a:r>
            <a:endParaRPr lang="en-US" altLang="en-US" sz="2800" dirty="0"/>
          </a:p>
          <a:p>
            <a:pPr lvl="1"/>
            <a:r>
              <a:rPr lang="en-US" altLang="en-US" sz="2400" dirty="0"/>
              <a:t>If entire working set is in memory, no page faults!</a:t>
            </a:r>
          </a:p>
          <a:p>
            <a:pPr lvl="1"/>
            <a:r>
              <a:rPr lang="en-US" altLang="en-US" sz="2400" dirty="0"/>
              <a:t>If insufficient space for working set, </a:t>
            </a:r>
            <a:r>
              <a:rPr lang="en-US" altLang="en-US" sz="2400" dirty="0">
                <a:highlight>
                  <a:srgbClr val="FF0000"/>
                </a:highlight>
              </a:rPr>
              <a:t>thrashing</a:t>
            </a:r>
            <a:r>
              <a:rPr lang="en-US" altLang="en-US" sz="2400" dirty="0"/>
              <a:t> may occur</a:t>
            </a:r>
          </a:p>
          <a:p>
            <a:pPr lvl="1"/>
            <a:r>
              <a:rPr lang="en-US" altLang="en-US" sz="2400" dirty="0"/>
              <a:t>Goal: keep most of working set in memory to minimize the number of page faults suffered by a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69718-6FB0-9941-82B1-4B59A4DE8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10CEA-B4CC-7446-A104-8C3218D4D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1D5B7F48-BA1C-D948-A355-83D311C2423A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12229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165450AE-581B-4D4F-B4B0-80B34B6CD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big is the working set?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EA3765E-DA51-9E4A-B6A8-17C825B47D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164" y="4565553"/>
            <a:ext cx="9670232" cy="6141298"/>
          </a:xfrm>
        </p:spPr>
        <p:txBody>
          <a:bodyPr/>
          <a:lstStyle/>
          <a:p>
            <a:r>
              <a:rPr lang="en-US" altLang="en-US" sz="2646" dirty="0"/>
              <a:t>Working set is the set of pages used by the </a:t>
            </a:r>
            <a:r>
              <a:rPr lang="en-US" altLang="en-US" sz="2646" i="1" dirty="0"/>
              <a:t>k</a:t>
            </a:r>
            <a:r>
              <a:rPr lang="en-US" altLang="en-US" sz="2646" dirty="0"/>
              <a:t> most recent memory references</a:t>
            </a:r>
          </a:p>
          <a:p>
            <a:r>
              <a:rPr lang="en-US" altLang="en-US" sz="2646" dirty="0"/>
              <a:t>w(</a:t>
            </a:r>
            <a:r>
              <a:rPr lang="en-US" altLang="en-US" sz="2646" dirty="0" err="1"/>
              <a:t>k,t</a:t>
            </a:r>
            <a:r>
              <a:rPr lang="en-US" altLang="en-US" sz="2646" dirty="0"/>
              <a:t>) is the size of the working set at time </a:t>
            </a:r>
            <a:r>
              <a:rPr lang="en-US" altLang="en-US" sz="2646" i="1" dirty="0"/>
              <a:t>t</a:t>
            </a:r>
          </a:p>
          <a:p>
            <a:r>
              <a:rPr lang="en-US" altLang="en-US" sz="2646" dirty="0"/>
              <a:t>Working set may change over time</a:t>
            </a:r>
          </a:p>
          <a:p>
            <a:pPr lvl="1"/>
            <a:r>
              <a:rPr lang="en-US" altLang="en-US" sz="2205" dirty="0"/>
              <a:t>Size of working set can change over time as well…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8397ACB-E0F4-FE42-BFD3-36927CFF1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146C4D-B898-AA4F-959B-64D625A995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AF0AF4B-4A3C-0942-BA87-BBADCB528B5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69636" name="Picture 4" descr="4-20">
            <a:extLst>
              <a:ext uri="{FF2B5EF4-FFF2-40B4-BE49-F238E27FC236}">
                <a16:creationId xmlns:a16="http://schemas.microsoft.com/office/drawing/2014/main" id="{233737B5-992B-094B-A3F5-E89D3E76D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12" y="1566183"/>
            <a:ext cx="8823121" cy="246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37" name="Text Box 5">
            <a:extLst>
              <a:ext uri="{FF2B5EF4-FFF2-40B4-BE49-F238E27FC236}">
                <a16:creationId xmlns:a16="http://schemas.microsoft.com/office/drawing/2014/main" id="{2566AFE5-5133-5049-AAA1-8A0B98A6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6845" y="3813087"/>
            <a:ext cx="325730" cy="4316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k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E9118035-25F7-6544-92E0-B0FB9131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22" y="2099910"/>
            <a:ext cx="867545" cy="4316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w(k,t)</a:t>
            </a:r>
          </a:p>
        </p:txBody>
      </p:sp>
    </p:spTree>
    <p:extLst>
      <p:ext uri="{BB962C8B-B14F-4D97-AF65-F5344CB8AC3E}">
        <p14:creationId xmlns:p14="http://schemas.microsoft.com/office/powerpoint/2010/main" val="408746635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1232B28-397F-FD45-89DD-5AE99EC4B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Working set page replacement algorithm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52F9353-BB1A-C042-AF8D-874DAD8B04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EB6E2E2-B699-B943-A3EF-83569EFBEB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32C9B99-EC6F-F24F-A050-3AAA59D34249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70659" name="Picture 3" descr="4-21">
            <a:extLst>
              <a:ext uri="{FF2B5EF4-FFF2-40B4-BE49-F238E27FC236}">
                <a16:creationId xmlns:a16="http://schemas.microsoft.com/office/drawing/2014/main" id="{4C65C83A-053E-4F45-8804-CCA173E65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0" y="1291590"/>
            <a:ext cx="8846063" cy="526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98060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FC024A6-AFCF-4E49-B85D-185FD647B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Page replacement algorithms: summary</a:t>
            </a:r>
          </a:p>
        </p:txBody>
      </p:sp>
      <p:graphicFrame>
        <p:nvGraphicFramePr>
          <p:cNvPr id="86019" name="Group 3">
            <a:extLst>
              <a:ext uri="{FF2B5EF4-FFF2-40B4-BE49-F238E27FC236}">
                <a16:creationId xmlns:a16="http://schemas.microsoft.com/office/drawing/2014/main" id="{C40C6EF8-B406-FD4C-B771-14CD35031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605602"/>
              </p:ext>
            </p:extLst>
          </p:nvPr>
        </p:nvGraphicFramePr>
        <p:xfrm>
          <a:off x="201613" y="914400"/>
          <a:ext cx="9671049" cy="4492741"/>
        </p:xfrm>
        <a:graphic>
          <a:graphicData uri="http://schemas.openxmlformats.org/drawingml/2006/table">
            <a:tbl>
              <a:tblPr/>
              <a:tblGrid>
                <a:gridCol w="3540818">
                  <a:extLst>
                    <a:ext uri="{9D8B030D-6E8A-4147-A177-3AD203B41FA5}">
                      <a16:colId xmlns:a16="http://schemas.microsoft.com/office/drawing/2014/main" val="2710235564"/>
                    </a:ext>
                  </a:extLst>
                </a:gridCol>
                <a:gridCol w="6130231">
                  <a:extLst>
                    <a:ext uri="{9D8B030D-6E8A-4147-A177-3AD203B41FA5}">
                      <a16:colId xmlns:a16="http://schemas.microsoft.com/office/drawing/2014/main" val="2277015032"/>
                    </a:ext>
                  </a:extLst>
                </a:gridCol>
              </a:tblGrid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Algorithm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Comment</a:t>
                      </a: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0009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OPT (Optimal)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Not implementable, but useful as a benchmark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4782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NRU (Not Recently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Crude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4820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FIFO (First-In, First Out)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Might throw out useful pages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82318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Second chance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Big improvement over FIFO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1184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Clock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Better implementation of second chance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15557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LRU (Least Recently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Excellent, but hard to implement exactly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0821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NFU (Not Frequently Used)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Poor approximation to LRU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05124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Aging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Good approximation to LRU, efficient to implement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70328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Working Set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Somewhat expensive to implement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76423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WSClock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Implementable version of Working Set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312717"/>
                  </a:ext>
                </a:extLst>
              </a:tr>
            </a:tbl>
          </a:graphicData>
        </a:graphic>
      </p:graphicFrame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7DE61244-624F-224D-B913-B6BEB9108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A1319276-E0EB-6A41-B9E8-AF0DB3A0E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C11B8DF-C87A-3646-B3E2-4184B9B6EE04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3607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371AE6F-E86B-F340-8305-D7F3FA976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page replacement algorithms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30CE7E06-A120-404E-B809-40A1D1A0C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Goal: provide quantitative analysis (or simulation) showing which algorithms do better</a:t>
            </a:r>
          </a:p>
          <a:p>
            <a:pPr lvl="1"/>
            <a:r>
              <a:rPr lang="en-US" altLang="en-US"/>
              <a:t>Workload (page reference string) is important: different strings may favor different algorithms</a:t>
            </a:r>
          </a:p>
          <a:p>
            <a:pPr lvl="1"/>
            <a:r>
              <a:rPr lang="en-US" altLang="en-US"/>
              <a:t>Show tradeoffs between algorithms</a:t>
            </a:r>
          </a:p>
          <a:p>
            <a:r>
              <a:rPr lang="en-US" altLang="en-US"/>
              <a:t>Compare algorithms to one another</a:t>
            </a:r>
          </a:p>
          <a:p>
            <a:r>
              <a:rPr lang="en-US" altLang="en-US"/>
              <a:t>Model parameters within an algorithm</a:t>
            </a:r>
          </a:p>
          <a:p>
            <a:pPr lvl="1"/>
            <a:r>
              <a:rPr lang="en-US" altLang="en-US"/>
              <a:t>Number of available physical pages</a:t>
            </a:r>
          </a:p>
          <a:p>
            <a:pPr lvl="1"/>
            <a:r>
              <a:rPr lang="en-US" altLang="en-US"/>
              <a:t>Number of bits for aging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3EC89-1EB2-2544-B99B-802A30867E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97189-8D08-5343-A7CF-D51A354BD6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7E2AF1BC-D140-2241-AF8B-5CC9A67F98DB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69832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72" name="Rectangle 108">
            <a:extLst>
              <a:ext uri="{FF2B5EF4-FFF2-40B4-BE49-F238E27FC236}">
                <a16:creationId xmlns:a16="http://schemas.microsoft.com/office/drawing/2014/main" id="{497ED6D3-82F2-5648-AA96-0A2A24F11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is modeling done?</a:t>
            </a:r>
          </a:p>
        </p:txBody>
      </p:sp>
      <p:sp>
        <p:nvSpPr>
          <p:cNvPr id="88173" name="Rectangle 109">
            <a:extLst>
              <a:ext uri="{FF2B5EF4-FFF2-40B4-BE49-F238E27FC236}">
                <a16:creationId xmlns:a16="http://schemas.microsoft.com/office/drawing/2014/main" id="{53F4F09E-AA95-2040-B94E-0F0A45585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Generate a list of references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Artificial (made up)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Trace a real workload (set of processes)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Use an array (or other structure) to track the pages in physical memory at any given time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keep other information per page to help simulate the algorithm (modification time, time when paged in, etc.)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Run through references, applying the replacement algorithm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Example: FIFO replacement on reference string 0 1 2 3 0 1 4 0 1 2 3 4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Page replacements highlighted in yellow</a:t>
            </a:r>
          </a:p>
        </p:txBody>
      </p:sp>
      <p:sp>
        <p:nvSpPr>
          <p:cNvPr id="110" name="Footer Placeholder 4">
            <a:extLst>
              <a:ext uri="{FF2B5EF4-FFF2-40B4-BE49-F238E27FC236}">
                <a16:creationId xmlns:a16="http://schemas.microsoft.com/office/drawing/2014/main" id="{10D9F2C4-A5AC-0442-9913-32D5CE205C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11" name="Slide Number Placeholder 5">
            <a:extLst>
              <a:ext uri="{FF2B5EF4-FFF2-40B4-BE49-F238E27FC236}">
                <a16:creationId xmlns:a16="http://schemas.microsoft.com/office/drawing/2014/main" id="{02DF15F3-6E31-8A4F-AC02-F3862E8898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0CE9054-2A2D-E94B-BADE-39656B8104B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88066" name="Group 2">
            <a:extLst>
              <a:ext uri="{FF2B5EF4-FFF2-40B4-BE49-F238E27FC236}">
                <a16:creationId xmlns:a16="http://schemas.microsoft.com/office/drawing/2014/main" id="{5ECF1791-E305-BE4F-9941-168A42132BDB}"/>
              </a:ext>
            </a:extLst>
          </p:cNvPr>
          <p:cNvGraphicFramePr>
            <a:graphicFrameLocks noGrp="1"/>
          </p:cNvGraphicFramePr>
          <p:nvPr/>
        </p:nvGraphicFramePr>
        <p:xfrm>
          <a:off x="1428467" y="4871790"/>
          <a:ext cx="5963742" cy="1622384"/>
        </p:xfrm>
        <a:graphic>
          <a:graphicData uri="http://schemas.openxmlformats.org/drawingml/2006/table">
            <a:tbl>
              <a:tblPr/>
              <a:tblGrid>
                <a:gridCol w="1847921">
                  <a:extLst>
                    <a:ext uri="{9D8B030D-6E8A-4147-A177-3AD203B41FA5}">
                      <a16:colId xmlns:a16="http://schemas.microsoft.com/office/drawing/2014/main" val="1620060904"/>
                    </a:ext>
                  </a:extLst>
                </a:gridCol>
                <a:gridCol w="251989">
                  <a:extLst>
                    <a:ext uri="{9D8B030D-6E8A-4147-A177-3AD203B41FA5}">
                      <a16:colId xmlns:a16="http://schemas.microsoft.com/office/drawing/2014/main" val="535534000"/>
                    </a:ext>
                  </a:extLst>
                </a:gridCol>
                <a:gridCol w="365735">
                  <a:extLst>
                    <a:ext uri="{9D8B030D-6E8A-4147-A177-3AD203B41FA5}">
                      <a16:colId xmlns:a16="http://schemas.microsoft.com/office/drawing/2014/main" val="159796182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767569357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634246159"/>
                    </a:ext>
                  </a:extLst>
                </a:gridCol>
                <a:gridCol w="316736">
                  <a:extLst>
                    <a:ext uri="{9D8B030D-6E8A-4147-A177-3AD203B41FA5}">
                      <a16:colId xmlns:a16="http://schemas.microsoft.com/office/drawing/2014/main" val="569304450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148476579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711524086"/>
                    </a:ext>
                  </a:extLst>
                </a:gridCol>
                <a:gridCol w="316737">
                  <a:extLst>
                    <a:ext uri="{9D8B030D-6E8A-4147-A177-3AD203B41FA5}">
                      <a16:colId xmlns:a16="http://schemas.microsoft.com/office/drawing/2014/main" val="910588313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826796206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1583324176"/>
                    </a:ext>
                  </a:extLst>
                </a:gridCol>
                <a:gridCol w="316736">
                  <a:extLst>
                    <a:ext uri="{9D8B030D-6E8A-4147-A177-3AD203B41FA5}">
                      <a16:colId xmlns:a16="http://schemas.microsoft.com/office/drawing/2014/main" val="1262574083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233008876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39310690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Page referenced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45089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Youngest page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99032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8364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Oldest page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19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3367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11" name="Rectangle 123">
            <a:extLst>
              <a:ext uri="{FF2B5EF4-FFF2-40B4-BE49-F238E27FC236}">
                <a16:creationId xmlns:a16="http://schemas.microsoft.com/office/drawing/2014/main" id="{2A341B00-AD74-3A40-B7DA-14E951B21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Belady’s anomaly</a:t>
            </a:r>
          </a:p>
        </p:txBody>
      </p:sp>
      <p:sp>
        <p:nvSpPr>
          <p:cNvPr id="89212" name="Rectangle 124">
            <a:extLst>
              <a:ext uri="{FF2B5EF4-FFF2-40B4-BE49-F238E27FC236}">
                <a16:creationId xmlns:a16="http://schemas.microsoft.com/office/drawing/2014/main" id="{61D708AF-D2A4-CC45-A024-D1C5ADF36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Reduce the number of page faults by supplying more memory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Use previous reference string and FIFO algorithm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Add another page to physical memory (total 4 pages)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More page faults (10 vs. 9), not fewer!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This is called </a:t>
            </a:r>
            <a:r>
              <a:rPr lang="en-US" altLang="en-US" sz="2205" i="1" dirty="0" err="1"/>
              <a:t>Belady’s</a:t>
            </a:r>
            <a:r>
              <a:rPr lang="en-US" altLang="en-US" sz="2205" i="1" dirty="0"/>
              <a:t> anomaly</a:t>
            </a:r>
            <a:endParaRPr lang="en-US" altLang="en-US" sz="2205" dirty="0"/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Adding more pages shouldn’t result in worse performance!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Motivated the study of paging algorithms</a:t>
            </a:r>
          </a:p>
        </p:txBody>
      </p:sp>
      <p:sp>
        <p:nvSpPr>
          <p:cNvPr id="125" name="Footer Placeholder 4">
            <a:extLst>
              <a:ext uri="{FF2B5EF4-FFF2-40B4-BE49-F238E27FC236}">
                <a16:creationId xmlns:a16="http://schemas.microsoft.com/office/drawing/2014/main" id="{51B034F3-8E6A-6542-8405-5BB382E80D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26" name="Slide Number Placeholder 5">
            <a:extLst>
              <a:ext uri="{FF2B5EF4-FFF2-40B4-BE49-F238E27FC236}">
                <a16:creationId xmlns:a16="http://schemas.microsoft.com/office/drawing/2014/main" id="{3A0CF51B-CB3C-0D4E-9F9D-E133E7C5F1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431BB398-AC7C-804F-8023-0348B6CA230A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49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89090" name="Group 2">
            <a:extLst>
              <a:ext uri="{FF2B5EF4-FFF2-40B4-BE49-F238E27FC236}">
                <a16:creationId xmlns:a16="http://schemas.microsoft.com/office/drawing/2014/main" id="{8B907EA7-321B-1843-8002-CAB86A3AEB28}"/>
              </a:ext>
            </a:extLst>
          </p:cNvPr>
          <p:cNvGraphicFramePr>
            <a:graphicFrameLocks noGrp="1"/>
          </p:cNvGraphicFramePr>
          <p:nvPr/>
        </p:nvGraphicFramePr>
        <p:xfrm>
          <a:off x="1764453" y="4535805"/>
          <a:ext cx="5963742" cy="2027980"/>
        </p:xfrm>
        <a:graphic>
          <a:graphicData uri="http://schemas.openxmlformats.org/drawingml/2006/table">
            <a:tbl>
              <a:tblPr/>
              <a:tblGrid>
                <a:gridCol w="1847921">
                  <a:extLst>
                    <a:ext uri="{9D8B030D-6E8A-4147-A177-3AD203B41FA5}">
                      <a16:colId xmlns:a16="http://schemas.microsoft.com/office/drawing/2014/main" val="3445192800"/>
                    </a:ext>
                  </a:extLst>
                </a:gridCol>
                <a:gridCol w="251989">
                  <a:extLst>
                    <a:ext uri="{9D8B030D-6E8A-4147-A177-3AD203B41FA5}">
                      <a16:colId xmlns:a16="http://schemas.microsoft.com/office/drawing/2014/main" val="30596526"/>
                    </a:ext>
                  </a:extLst>
                </a:gridCol>
                <a:gridCol w="365735">
                  <a:extLst>
                    <a:ext uri="{9D8B030D-6E8A-4147-A177-3AD203B41FA5}">
                      <a16:colId xmlns:a16="http://schemas.microsoft.com/office/drawing/2014/main" val="3584925954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538806739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199040375"/>
                    </a:ext>
                  </a:extLst>
                </a:gridCol>
                <a:gridCol w="316736">
                  <a:extLst>
                    <a:ext uri="{9D8B030D-6E8A-4147-A177-3AD203B41FA5}">
                      <a16:colId xmlns:a16="http://schemas.microsoft.com/office/drawing/2014/main" val="3013751576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469744569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3568754294"/>
                    </a:ext>
                  </a:extLst>
                </a:gridCol>
                <a:gridCol w="316737">
                  <a:extLst>
                    <a:ext uri="{9D8B030D-6E8A-4147-A177-3AD203B41FA5}">
                      <a16:colId xmlns:a16="http://schemas.microsoft.com/office/drawing/2014/main" val="1872114208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1105743015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4161243080"/>
                    </a:ext>
                  </a:extLst>
                </a:gridCol>
                <a:gridCol w="316736">
                  <a:extLst>
                    <a:ext uri="{9D8B030D-6E8A-4147-A177-3AD203B41FA5}">
                      <a16:colId xmlns:a16="http://schemas.microsoft.com/office/drawing/2014/main" val="3704037520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459636675"/>
                    </a:ext>
                  </a:extLst>
                </a:gridCol>
                <a:gridCol w="318486">
                  <a:extLst>
                    <a:ext uri="{9D8B030D-6E8A-4147-A177-3AD203B41FA5}">
                      <a16:colId xmlns:a16="http://schemas.microsoft.com/office/drawing/2014/main" val="2465804410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Page referenced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77998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Youngest page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36686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3817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0773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Oldest page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37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1995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9">
            <a:extLst>
              <a:ext uri="{FF2B5EF4-FFF2-40B4-BE49-F238E27FC236}">
                <a16:creationId xmlns:a16="http://schemas.microsoft.com/office/drawing/2014/main" id="{FC8B15CF-9C98-2A49-BC70-FCC1516C7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memory management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E8ADFAFE-65CA-734C-BF52-9815E9CCA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Components include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Operating system (perhaps with device drivers)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Single process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Goal: lay these out in memory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Memory protection may not be an issue (only one program)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Flexibility may still be useful (allow OS changes, etc.)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No swapping or paging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2355C79-BD0B-B24C-BAAB-6624CA6D9E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185B494-090B-8647-BA51-60B9240B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0FA3E00-F04C-344F-B973-97C9C3D49F6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6164" name="AutoShape 20">
            <a:extLst>
              <a:ext uri="{FF2B5EF4-FFF2-40B4-BE49-F238E27FC236}">
                <a16:creationId xmlns:a16="http://schemas.microsoft.com/office/drawing/2014/main" id="{705922EA-D9C2-5B4D-A6AE-235710AEE4DC}"/>
              </a:ext>
            </a:extLst>
          </p:cNvPr>
          <p:cNvCxnSpPr>
            <a:cxnSpLocks noChangeShapeType="1"/>
            <a:stCxn id="6165" idx="3"/>
            <a:endCxn id="6166" idx="1"/>
          </p:cNvCxnSpPr>
          <p:nvPr/>
        </p:nvCxnSpPr>
        <p:spPr bwMode="auto">
          <a:xfrm flipV="1">
            <a:off x="1449466" y="6851544"/>
            <a:ext cx="7202691" cy="175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3" name="AutoShape 19">
            <a:extLst>
              <a:ext uri="{FF2B5EF4-FFF2-40B4-BE49-F238E27FC236}">
                <a16:creationId xmlns:a16="http://schemas.microsoft.com/office/drawing/2014/main" id="{229EECF3-706A-4447-9062-25D95CD08491}"/>
              </a:ext>
            </a:extLst>
          </p:cNvPr>
          <p:cNvCxnSpPr>
            <a:cxnSpLocks noChangeShapeType="1"/>
            <a:stCxn id="6160" idx="3"/>
            <a:endCxn id="6162" idx="1"/>
          </p:cNvCxnSpPr>
          <p:nvPr/>
        </p:nvCxnSpPr>
        <p:spPr bwMode="auto">
          <a:xfrm flipV="1">
            <a:off x="1442467" y="4331652"/>
            <a:ext cx="7202690" cy="1751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6" name="Rectangle 12">
            <a:extLst>
              <a:ext uri="{FF2B5EF4-FFF2-40B4-BE49-F238E27FC236}">
                <a16:creationId xmlns:a16="http://schemas.microsoft.com/office/drawing/2014/main" id="{A02D9D12-65ED-0049-8CF4-B5413C9E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5963743"/>
            <a:ext cx="1847921" cy="92396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Operating system</a:t>
            </a:r>
            <a:b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(RAM)</a:t>
            </a:r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A02DD20E-4477-7B43-BF44-43D273090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4451808"/>
            <a:ext cx="1847921" cy="1511935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User program</a:t>
            </a:r>
            <a:b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(RAM)</a:t>
            </a:r>
          </a:p>
        </p:txBody>
      </p:sp>
      <p:sp>
        <p:nvSpPr>
          <p:cNvPr id="6160" name="Text Box 16">
            <a:extLst>
              <a:ext uri="{FF2B5EF4-FFF2-40B4-BE49-F238E27FC236}">
                <a16:creationId xmlns:a16="http://schemas.microsoft.com/office/drawing/2014/main" id="{480B285C-AE15-8F44-92E8-8A57623A8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95" y="4117574"/>
            <a:ext cx="109517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0xFFFF</a:t>
            </a:r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EA5510A9-2E27-9847-A038-52D03E32B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5157" y="4115823"/>
            <a:ext cx="109517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0xFFFF</a:t>
            </a:r>
          </a:p>
        </p:txBody>
      </p:sp>
      <p:sp>
        <p:nvSpPr>
          <p:cNvPr id="6165" name="Text Box 21">
            <a:extLst>
              <a:ext uri="{FF2B5EF4-FFF2-40B4-BE49-F238E27FC236}">
                <a16:creationId xmlns:a16="http://schemas.microsoft.com/office/drawing/2014/main" id="{CBF24466-55EC-CA41-9549-C012A9B5C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736" y="6637465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0</a:t>
            </a:r>
          </a:p>
        </p:txBody>
      </p:sp>
      <p:sp>
        <p:nvSpPr>
          <p:cNvPr id="6166" name="Text Box 22">
            <a:extLst>
              <a:ext uri="{FF2B5EF4-FFF2-40B4-BE49-F238E27FC236}">
                <a16:creationId xmlns:a16="http://schemas.microsoft.com/office/drawing/2014/main" id="{21FAABDD-9581-974A-8810-A4EAD9D17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157" y="6635715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0</a:t>
            </a:r>
          </a:p>
        </p:txBody>
      </p:sp>
      <p:sp>
        <p:nvSpPr>
          <p:cNvPr id="6168" name="Rectangle 24">
            <a:extLst>
              <a:ext uri="{FF2B5EF4-FFF2-40B4-BE49-F238E27FC236}">
                <a16:creationId xmlns:a16="http://schemas.microsoft.com/office/drawing/2014/main" id="{E4957E12-F91A-1849-8DD1-1C15D910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375768"/>
            <a:ext cx="1847921" cy="1511935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User program</a:t>
            </a:r>
            <a:b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(RAM)</a:t>
            </a:r>
          </a:p>
        </p:txBody>
      </p:sp>
      <p:sp>
        <p:nvSpPr>
          <p:cNvPr id="6167" name="Rectangle 23">
            <a:extLst>
              <a:ext uri="{FF2B5EF4-FFF2-40B4-BE49-F238E27FC236}">
                <a16:creationId xmlns:a16="http://schemas.microsoft.com/office/drawing/2014/main" id="{B50B74A2-9DB9-DE4A-926C-F9C4E7016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4451808"/>
            <a:ext cx="1847921" cy="92396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Operating system</a:t>
            </a:r>
            <a:b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(ROM)</a:t>
            </a:r>
          </a:p>
        </p:txBody>
      </p:sp>
      <p:sp>
        <p:nvSpPr>
          <p:cNvPr id="6171" name="Rectangle 27">
            <a:extLst>
              <a:ext uri="{FF2B5EF4-FFF2-40B4-BE49-F238E27FC236}">
                <a16:creationId xmlns:a16="http://schemas.microsoft.com/office/drawing/2014/main" id="{12C36378-F6C5-3E45-BE4B-CE80B65E0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6299729"/>
            <a:ext cx="1931917" cy="587975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Operating system</a:t>
            </a:r>
            <a:b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(RAM)</a:t>
            </a:r>
          </a:p>
        </p:txBody>
      </p:sp>
      <p:sp>
        <p:nvSpPr>
          <p:cNvPr id="6172" name="Rectangle 28">
            <a:extLst>
              <a:ext uri="{FF2B5EF4-FFF2-40B4-BE49-F238E27FC236}">
                <a16:creationId xmlns:a16="http://schemas.microsoft.com/office/drawing/2014/main" id="{64BBCE29-C77C-2F4E-8150-42E63DAE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123779"/>
            <a:ext cx="1931917" cy="1175949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User program</a:t>
            </a:r>
            <a:b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(RAM)</a:t>
            </a:r>
          </a:p>
        </p:txBody>
      </p:sp>
      <p:sp>
        <p:nvSpPr>
          <p:cNvPr id="6173" name="Rectangle 29">
            <a:extLst>
              <a:ext uri="{FF2B5EF4-FFF2-40B4-BE49-F238E27FC236}">
                <a16:creationId xmlns:a16="http://schemas.microsoft.com/office/drawing/2014/main" id="{16B8284F-9079-934A-85F2-1AF2BFE6D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451808"/>
            <a:ext cx="1931917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Device drivers</a:t>
            </a:r>
            <a:b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(ROM)</a:t>
            </a:r>
          </a:p>
        </p:txBody>
      </p:sp>
    </p:spTree>
    <p:extLst>
      <p:ext uri="{BB962C8B-B14F-4D97-AF65-F5344CB8AC3E}">
        <p14:creationId xmlns:p14="http://schemas.microsoft.com/office/powerpoint/2010/main" val="1242390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CEEC4CEE-B6D7-3C48-A7E8-E8CF479D7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more replacement algorithms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4B7D955-836F-F443-88A5-4C4DB40B9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Paging system characterized by: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Reference string of executing process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Page replacement algorithm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of page frames available in physical memory (</a:t>
            </a:r>
            <a:r>
              <a:rPr lang="en-US" altLang="en-US" i="1"/>
              <a:t>m</a:t>
            </a:r>
            <a:r>
              <a:rPr lang="en-US" altLang="en-US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Model this by keeping track of all </a:t>
            </a:r>
            <a:r>
              <a:rPr lang="en-US" altLang="en-US" i="1"/>
              <a:t>n</a:t>
            </a:r>
            <a:r>
              <a:rPr lang="en-US" altLang="en-US"/>
              <a:t> pages referenced in array </a:t>
            </a:r>
            <a:r>
              <a:rPr lang="en-US" altLang="en-US" i="1"/>
              <a:t>M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Top part of </a:t>
            </a:r>
            <a:r>
              <a:rPr lang="en-US" altLang="en-US" i="1"/>
              <a:t>M </a:t>
            </a:r>
            <a:r>
              <a:rPr lang="en-US" altLang="en-US"/>
              <a:t>has </a:t>
            </a:r>
            <a:r>
              <a:rPr lang="en-US" altLang="en-US" i="1"/>
              <a:t>m</a:t>
            </a:r>
            <a:r>
              <a:rPr lang="en-US" altLang="en-US"/>
              <a:t> pages in memory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Bottom part of </a:t>
            </a:r>
            <a:r>
              <a:rPr lang="en-US" altLang="en-US" i="1"/>
              <a:t>M</a:t>
            </a:r>
            <a:r>
              <a:rPr lang="en-US" altLang="en-US"/>
              <a:t> has </a:t>
            </a:r>
            <a:r>
              <a:rPr lang="en-US" altLang="en-US" i="1"/>
              <a:t>n-m</a:t>
            </a:r>
            <a:r>
              <a:rPr lang="en-US" altLang="en-US"/>
              <a:t> pages stored on disk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Page replacement occurs when page moves from top to bottom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Top and bottom parts may be rearranged without causing movement between memory and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91284-1D8B-204E-8583-15360BFEF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E849E-C9F8-374C-94E0-A6FE4F532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DEC6E80C-C306-AD49-8CB3-B4E0AE10F1E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50998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308C4C6-FA8B-7242-BB54-6F696FC5E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LRU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688453B-22BC-814A-8D07-64C996A80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Model LRU replacement with</a:t>
            </a:r>
          </a:p>
          <a:p>
            <a:pPr lvl="1"/>
            <a:r>
              <a:rPr lang="en-US" altLang="en-US" sz="2205" dirty="0"/>
              <a:t>8 unique references in the reference string</a:t>
            </a:r>
          </a:p>
          <a:p>
            <a:pPr lvl="1"/>
            <a:r>
              <a:rPr lang="en-US" altLang="en-US" sz="2205" dirty="0"/>
              <a:t>4 pages of physical memory</a:t>
            </a:r>
          </a:p>
          <a:p>
            <a:r>
              <a:rPr lang="en-US" altLang="en-US" sz="2646" dirty="0"/>
              <a:t>Array state over time shown below</a:t>
            </a:r>
          </a:p>
          <a:p>
            <a:r>
              <a:rPr lang="en-US" altLang="en-US" sz="2646" dirty="0"/>
              <a:t>LRU treats list of pages like a stack</a:t>
            </a:r>
          </a:p>
        </p:txBody>
      </p:sp>
      <p:sp>
        <p:nvSpPr>
          <p:cNvPr id="292" name="Footer Placeholder 4">
            <a:extLst>
              <a:ext uri="{FF2B5EF4-FFF2-40B4-BE49-F238E27FC236}">
                <a16:creationId xmlns:a16="http://schemas.microsoft.com/office/drawing/2014/main" id="{C13D240D-F0A0-3841-884C-711F5A23E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293" name="Slide Number Placeholder 5">
            <a:extLst>
              <a:ext uri="{FF2B5EF4-FFF2-40B4-BE49-F238E27FC236}">
                <a16:creationId xmlns:a16="http://schemas.microsoft.com/office/drawing/2014/main" id="{CBA3F80A-5F91-624A-998F-32AB96289A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5DA7CADA-80DF-BE4B-998C-F85B4C81432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91140" name="Group 4">
            <a:extLst>
              <a:ext uri="{FF2B5EF4-FFF2-40B4-BE49-F238E27FC236}">
                <a16:creationId xmlns:a16="http://schemas.microsoft.com/office/drawing/2014/main" id="{46CEE4C2-E06A-F541-9603-29CFB44F9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7714"/>
              </p:ext>
            </p:extLst>
          </p:nvPr>
        </p:nvGraphicFramePr>
        <p:xfrm>
          <a:off x="1680459" y="3779837"/>
          <a:ext cx="6719705" cy="2967874"/>
        </p:xfrm>
        <a:graphic>
          <a:graphicData uri="http://schemas.openxmlformats.org/drawingml/2006/table">
            <a:tbl>
              <a:tblPr/>
              <a:tblGrid>
                <a:gridCol w="269488">
                  <a:extLst>
                    <a:ext uri="{9D8B030D-6E8A-4147-A177-3AD203B41FA5}">
                      <a16:colId xmlns:a16="http://schemas.microsoft.com/office/drawing/2014/main" val="3863846366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2883285329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595886839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3321538767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4038886267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2757496146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2364259453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876238605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2838728985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874453376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801299595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1653921501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2768727385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1658823008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383888446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628888685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1302331670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760717025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3121536007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1499003830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41545558"/>
                    </a:ext>
                  </a:extLst>
                </a:gridCol>
                <a:gridCol w="267739">
                  <a:extLst>
                    <a:ext uri="{9D8B030D-6E8A-4147-A177-3AD203B41FA5}">
                      <a16:colId xmlns:a16="http://schemas.microsoft.com/office/drawing/2014/main" val="371923423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2845545240"/>
                    </a:ext>
                  </a:extLst>
                </a:gridCol>
                <a:gridCol w="267738">
                  <a:extLst>
                    <a:ext uri="{9D8B030D-6E8A-4147-A177-3AD203B41FA5}">
                      <a16:colId xmlns:a16="http://schemas.microsoft.com/office/drawing/2014/main" val="518742662"/>
                    </a:ext>
                  </a:extLst>
                </a:gridCol>
                <a:gridCol w="269488">
                  <a:extLst>
                    <a:ext uri="{9D8B030D-6E8A-4147-A177-3AD203B41FA5}">
                      <a16:colId xmlns:a16="http://schemas.microsoft.com/office/drawing/2014/main" val="34465274"/>
                    </a:ext>
                  </a:extLst>
                </a:gridCol>
              </a:tblGrid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4834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1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99170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30285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8985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FFF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752881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747969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504854"/>
                  </a:ext>
                </a:extLst>
              </a:tr>
              <a:tr h="33073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812177"/>
                  </a:ext>
                </a:extLst>
              </a:tr>
              <a:tr h="328986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</a:t>
                      </a:r>
                    </a:p>
                  </a:txBody>
                  <a:tcPr marL="50398" marR="50398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256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63696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F600C797-217D-8C45-897E-6B19F8235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algorithms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610531E-62F6-F841-B62B-109FB5F50E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/>
              <a:t>LRU is an example of a stack algorithm</a:t>
            </a:r>
          </a:p>
          <a:p>
            <a:r>
              <a:rPr lang="en-US" altLang="en-US" sz="3200" dirty="0"/>
              <a:t>For stack algorithms</a:t>
            </a:r>
          </a:p>
          <a:p>
            <a:pPr lvl="1"/>
            <a:r>
              <a:rPr lang="en-US" altLang="en-US" sz="2800" dirty="0"/>
              <a:t>Any page in memory with </a:t>
            </a:r>
            <a:r>
              <a:rPr lang="en-US" altLang="en-US" sz="2800" i="1" dirty="0"/>
              <a:t>m</a:t>
            </a:r>
            <a:r>
              <a:rPr lang="en-US" altLang="en-US" sz="2800" dirty="0"/>
              <a:t> physical pages is also in memory with </a:t>
            </a:r>
            <a:r>
              <a:rPr lang="en-US" altLang="en-US" sz="2800" i="1" dirty="0"/>
              <a:t>m</a:t>
            </a:r>
            <a:r>
              <a:rPr lang="en-US" altLang="en-US" sz="2800" dirty="0"/>
              <a:t>+1 physical pages</a:t>
            </a:r>
          </a:p>
          <a:p>
            <a:pPr lvl="1"/>
            <a:r>
              <a:rPr lang="en-US" altLang="en-US" sz="2800" dirty="0"/>
              <a:t>Increasing memory size is guaranteed to reduce (or at least not increase) the number of page faults</a:t>
            </a:r>
          </a:p>
          <a:p>
            <a:r>
              <a:rPr lang="en-US" altLang="en-US" sz="3200" dirty="0"/>
              <a:t>Stack algorithms do not suffer from </a:t>
            </a:r>
            <a:r>
              <a:rPr lang="en-US" altLang="en-US" sz="3200" dirty="0" err="1"/>
              <a:t>Belady’s</a:t>
            </a:r>
            <a:r>
              <a:rPr lang="en-US" altLang="en-US" sz="3200" dirty="0"/>
              <a:t> anomaly</a:t>
            </a:r>
          </a:p>
          <a:p>
            <a:r>
              <a:rPr lang="en-US" altLang="en-US" sz="3200" i="1" dirty="0"/>
              <a:t>Distance</a:t>
            </a:r>
            <a:r>
              <a:rPr lang="en-US" altLang="en-US" sz="3200" dirty="0"/>
              <a:t> of a reference == position of the page in the stack before the reference was made</a:t>
            </a:r>
          </a:p>
          <a:p>
            <a:pPr lvl="1"/>
            <a:r>
              <a:rPr lang="en-US" altLang="en-US" sz="2800" dirty="0"/>
              <a:t>Distance is </a:t>
            </a:r>
            <a:r>
              <a:rPr lang="en-US" altLang="en-US" sz="2800" dirty="0">
                <a:latin typeface="Symbol" pitchFamily="2" charset="2"/>
              </a:rPr>
              <a:t></a:t>
            </a:r>
            <a:r>
              <a:rPr lang="en-US" altLang="en-US" sz="2800" dirty="0"/>
              <a:t>if no reference had been made before</a:t>
            </a:r>
          </a:p>
          <a:p>
            <a:pPr lvl="1"/>
            <a:r>
              <a:rPr lang="en-US" altLang="en-US" sz="2800" dirty="0"/>
              <a:t>Distance depends on reference string and paging algorithm: might be different for LRU and optimal (both stack algorithms)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C86D4-783D-9B4E-BB82-DDFF38B134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6DEC9-A78A-EA4B-8E5A-C8C972866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99EA38D9-438A-AD4C-B560-78C7F583D8B9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14153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4B9863C-1574-3E49-9ABA-1103C42C5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Predicting page fault rates using distance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3F280EAA-6EDD-1440-AE40-5E270DEC9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Distance can be used to predict page fault rates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Make a single pass over the reference string to generate the distance string on-the-fly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Keep an array of counts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Entry </a:t>
            </a:r>
            <a:r>
              <a:rPr lang="en-US" altLang="en-US" i="1"/>
              <a:t>j</a:t>
            </a:r>
            <a:r>
              <a:rPr lang="en-US" altLang="en-US"/>
              <a:t> counts the number of times distance </a:t>
            </a:r>
            <a:r>
              <a:rPr lang="en-US" altLang="en-US" i="1"/>
              <a:t>j</a:t>
            </a:r>
            <a:r>
              <a:rPr lang="en-US" altLang="en-US"/>
              <a:t> occurs in the distance string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number of page faults for a memory of size </a:t>
            </a:r>
            <a:r>
              <a:rPr lang="en-US" altLang="en-US" i="1"/>
              <a:t>m</a:t>
            </a:r>
            <a:r>
              <a:rPr lang="en-US" altLang="en-US"/>
              <a:t> is the sum of the counts for </a:t>
            </a:r>
            <a:r>
              <a:rPr lang="en-US" altLang="en-US" i="1"/>
              <a:t>j&gt;m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This can be done in a single pass!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Makes for fast simulations of page replacement algorithms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This is why virtual memory theorists like stack algorithms!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0FDFC-A255-3447-AA90-9E768A8579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68AC1-5EB1-EE46-9CE8-D089590BB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F91B9271-4FEB-6648-A738-471B88FC912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20324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E52E3B6-75A8-F94A-9525-6169694BF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vs. global allocation policies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68A3BAE-AD7F-8A47-AB5B-16A2B06960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769303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What is the pool of pages eligible to be replaced?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Pages belonging to the process needing a new page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All pages in the system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Local allocation: replace a page from this process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May be more “fair”: penalize processes that replace many pages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Can lead to poor performance: some processes need more pages than others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Global allocation: replace a page from </a:t>
            </a:r>
            <a:r>
              <a:rPr lang="en-US" altLang="en-US" sz="2646" i="1" dirty="0"/>
              <a:t>any</a:t>
            </a:r>
            <a:r>
              <a:rPr lang="en-US" altLang="en-US" sz="2646" dirty="0"/>
              <a:t> process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65A8C40D-895A-074E-90E0-40E1B9A9A8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0C22EB8E-33A7-C844-A9A4-FCFCFA60C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856F4408-161E-E34D-BD40-D1EDD67276E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BF456077-F2C3-F84D-97D6-83F554B60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2435895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14</a:t>
            </a: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B6655384-72A9-8A43-B0FD-C1CD7F3A4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2435895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A0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560E9DCA-D7D5-DB44-8507-90D190CA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2771880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12</a:t>
            </a: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7DD3800A-70A2-4747-A221-9DBCB3A61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2771880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A1</a:t>
            </a: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D879283D-A828-1641-B000-7E863BC22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107866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8</a:t>
            </a: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CA283432-95A1-2845-B0AC-11588B6F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107866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A2</a:t>
            </a:r>
          </a:p>
        </p:txBody>
      </p:sp>
      <p:sp>
        <p:nvSpPr>
          <p:cNvPr id="72714" name="Rectangle 10">
            <a:extLst>
              <a:ext uri="{FF2B5EF4-FFF2-40B4-BE49-F238E27FC236}">
                <a16:creationId xmlns:a16="http://schemas.microsoft.com/office/drawing/2014/main" id="{863E36E8-8CC9-0445-8EBF-F77FA2C9B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443851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5</a:t>
            </a:r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8FBFAE98-9EB7-2C40-88C4-5FA30044C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443851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A3</a:t>
            </a:r>
          </a:p>
        </p:txBody>
      </p:sp>
      <p:sp>
        <p:nvSpPr>
          <p:cNvPr id="72716" name="Rectangle 12">
            <a:extLst>
              <a:ext uri="{FF2B5EF4-FFF2-40B4-BE49-F238E27FC236}">
                <a16:creationId xmlns:a16="http://schemas.microsoft.com/office/drawing/2014/main" id="{85D32C8D-4F67-FD45-B414-8B9D3E89E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779837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10</a:t>
            </a:r>
          </a:p>
        </p:txBody>
      </p:sp>
      <p:sp>
        <p:nvSpPr>
          <p:cNvPr id="72717" name="Rectangle 13">
            <a:extLst>
              <a:ext uri="{FF2B5EF4-FFF2-40B4-BE49-F238E27FC236}">
                <a16:creationId xmlns:a16="http://schemas.microsoft.com/office/drawing/2014/main" id="{B2248098-43AC-4A4A-AD66-00A1A59D2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779837"/>
            <a:ext cx="671971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B0</a:t>
            </a:r>
          </a:p>
        </p:txBody>
      </p:sp>
      <p:sp>
        <p:nvSpPr>
          <p:cNvPr id="72718" name="Rectangle 14">
            <a:extLst>
              <a:ext uri="{FF2B5EF4-FFF2-40B4-BE49-F238E27FC236}">
                <a16:creationId xmlns:a16="http://schemas.microsoft.com/office/drawing/2014/main" id="{C791F6F0-43FD-FA46-84C9-77D105E4D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115822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9</a:t>
            </a:r>
          </a:p>
        </p:txBody>
      </p:sp>
      <p:sp>
        <p:nvSpPr>
          <p:cNvPr id="72719" name="Rectangle 15">
            <a:extLst>
              <a:ext uri="{FF2B5EF4-FFF2-40B4-BE49-F238E27FC236}">
                <a16:creationId xmlns:a16="http://schemas.microsoft.com/office/drawing/2014/main" id="{DDF2D696-9C93-A142-8005-D61CD3F4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4115822"/>
            <a:ext cx="671971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B1</a:t>
            </a:r>
          </a:p>
        </p:txBody>
      </p:sp>
      <p:sp>
        <p:nvSpPr>
          <p:cNvPr id="72720" name="Rectangle 16">
            <a:extLst>
              <a:ext uri="{FF2B5EF4-FFF2-40B4-BE49-F238E27FC236}">
                <a16:creationId xmlns:a16="http://schemas.microsoft.com/office/drawing/2014/main" id="{D96AE799-81B9-CA42-A3C6-10A891AB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451808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3</a:t>
            </a:r>
          </a:p>
        </p:txBody>
      </p:sp>
      <p:sp>
        <p:nvSpPr>
          <p:cNvPr id="72721" name="Rectangle 17">
            <a:extLst>
              <a:ext uri="{FF2B5EF4-FFF2-40B4-BE49-F238E27FC236}">
                <a16:creationId xmlns:a16="http://schemas.microsoft.com/office/drawing/2014/main" id="{4647FB57-8F97-BC47-91CA-9015343D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4451808"/>
            <a:ext cx="671971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B2</a:t>
            </a:r>
          </a:p>
        </p:txBody>
      </p:sp>
      <p:sp>
        <p:nvSpPr>
          <p:cNvPr id="72722" name="Rectangle 18">
            <a:extLst>
              <a:ext uri="{FF2B5EF4-FFF2-40B4-BE49-F238E27FC236}">
                <a16:creationId xmlns:a16="http://schemas.microsoft.com/office/drawing/2014/main" id="{C5F8BD64-5720-EA44-9347-9DF324BF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787793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16</a:t>
            </a:r>
          </a:p>
        </p:txBody>
      </p:sp>
      <p:sp>
        <p:nvSpPr>
          <p:cNvPr id="72723" name="Rectangle 19">
            <a:extLst>
              <a:ext uri="{FF2B5EF4-FFF2-40B4-BE49-F238E27FC236}">
                <a16:creationId xmlns:a16="http://schemas.microsoft.com/office/drawing/2014/main" id="{FA91F916-73EB-E344-9D62-5CF363D14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4787793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C0</a:t>
            </a:r>
          </a:p>
        </p:txBody>
      </p:sp>
      <p:sp>
        <p:nvSpPr>
          <p:cNvPr id="72724" name="Rectangle 20">
            <a:extLst>
              <a:ext uri="{FF2B5EF4-FFF2-40B4-BE49-F238E27FC236}">
                <a16:creationId xmlns:a16="http://schemas.microsoft.com/office/drawing/2014/main" id="{E7AC32DB-6723-F94F-9A64-9EAEE976D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123779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12</a:t>
            </a:r>
          </a:p>
        </p:txBody>
      </p:sp>
      <p:sp>
        <p:nvSpPr>
          <p:cNvPr id="72725" name="Rectangle 21">
            <a:extLst>
              <a:ext uri="{FF2B5EF4-FFF2-40B4-BE49-F238E27FC236}">
                <a16:creationId xmlns:a16="http://schemas.microsoft.com/office/drawing/2014/main" id="{D833E01A-7F1D-2F4C-AD09-ADDE5C61C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123779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C1</a:t>
            </a:r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A8BA1E5B-0747-464B-8F1D-B314360C1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459765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8</a:t>
            </a: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0A7B12D5-5C85-3042-AA44-E381B8862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459765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C2</a:t>
            </a:r>
          </a:p>
        </p:txBody>
      </p:sp>
      <p:sp>
        <p:nvSpPr>
          <p:cNvPr id="72728" name="Rectangle 24">
            <a:extLst>
              <a:ext uri="{FF2B5EF4-FFF2-40B4-BE49-F238E27FC236}">
                <a16:creationId xmlns:a16="http://schemas.microsoft.com/office/drawing/2014/main" id="{D2994040-32A2-3A4B-9314-6E57CD5C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795750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5</a:t>
            </a:r>
          </a:p>
        </p:txBody>
      </p:sp>
      <p:sp>
        <p:nvSpPr>
          <p:cNvPr id="72729" name="Rectangle 25">
            <a:extLst>
              <a:ext uri="{FF2B5EF4-FFF2-40B4-BE49-F238E27FC236}">
                <a16:creationId xmlns:a16="http://schemas.microsoft.com/office/drawing/2014/main" id="{2A6D632A-212D-F949-AF5E-6078ABC77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795750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C3</a:t>
            </a:r>
          </a:p>
        </p:txBody>
      </p:sp>
      <p:sp>
        <p:nvSpPr>
          <p:cNvPr id="72730" name="Rectangle 26">
            <a:extLst>
              <a:ext uri="{FF2B5EF4-FFF2-40B4-BE49-F238E27FC236}">
                <a16:creationId xmlns:a16="http://schemas.microsoft.com/office/drawing/2014/main" id="{D9C8518C-7C17-E642-97E6-892A1833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6131736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4</a:t>
            </a:r>
          </a:p>
        </p:txBody>
      </p:sp>
      <p:sp>
        <p:nvSpPr>
          <p:cNvPr id="72731" name="Rectangle 27">
            <a:extLst>
              <a:ext uri="{FF2B5EF4-FFF2-40B4-BE49-F238E27FC236}">
                <a16:creationId xmlns:a16="http://schemas.microsoft.com/office/drawing/2014/main" id="{F17BA960-E07F-FC48-A5AB-ADC1FEFB3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6131736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C4</a:t>
            </a:r>
          </a:p>
        </p:txBody>
      </p:sp>
      <p:sp>
        <p:nvSpPr>
          <p:cNvPr id="72732" name="Text Box 28">
            <a:extLst>
              <a:ext uri="{FF2B5EF4-FFF2-40B4-BE49-F238E27FC236}">
                <a16:creationId xmlns:a16="http://schemas.microsoft.com/office/drawing/2014/main" id="{3A125AC1-05EE-0045-8C1C-A4A028A75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413" y="2015913"/>
            <a:ext cx="732893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Page</a:t>
            </a:r>
          </a:p>
        </p:txBody>
      </p:sp>
      <p:sp>
        <p:nvSpPr>
          <p:cNvPr id="72733" name="Text Box 29">
            <a:extLst>
              <a:ext uri="{FF2B5EF4-FFF2-40B4-BE49-F238E27FC236}">
                <a16:creationId xmlns:a16="http://schemas.microsoft.com/office/drawing/2014/main" id="{6B6F8C6B-F0F0-8543-95B6-36066DBDC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2129" y="1511935"/>
            <a:ext cx="203613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Last access time</a:t>
            </a:r>
          </a:p>
        </p:txBody>
      </p:sp>
      <p:cxnSp>
        <p:nvCxnSpPr>
          <p:cNvPr id="72734" name="AutoShape 30">
            <a:extLst>
              <a:ext uri="{FF2B5EF4-FFF2-40B4-BE49-F238E27FC236}">
                <a16:creationId xmlns:a16="http://schemas.microsoft.com/office/drawing/2014/main" id="{1EA69ED3-E784-2F4D-836E-A063BBD6E591}"/>
              </a:ext>
            </a:extLst>
          </p:cNvPr>
          <p:cNvCxnSpPr>
            <a:cxnSpLocks noChangeShapeType="1"/>
            <a:stCxn id="72733" idx="2"/>
            <a:endCxn id="72708" idx="0"/>
          </p:cNvCxnSpPr>
          <p:nvPr/>
        </p:nvCxnSpPr>
        <p:spPr bwMode="auto">
          <a:xfrm flipH="1">
            <a:off x="7518206" y="1943592"/>
            <a:ext cx="251990" cy="4923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35" name="Rectangle 31">
            <a:extLst>
              <a:ext uri="{FF2B5EF4-FFF2-40B4-BE49-F238E27FC236}">
                <a16:creationId xmlns:a16="http://schemas.microsoft.com/office/drawing/2014/main" id="{C6654637-580A-ED40-A553-F3D364E08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3527848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A4</a:t>
            </a:r>
          </a:p>
        </p:txBody>
      </p:sp>
      <p:grpSp>
        <p:nvGrpSpPr>
          <p:cNvPr id="72736" name="Group 32">
            <a:extLst>
              <a:ext uri="{FF2B5EF4-FFF2-40B4-BE49-F238E27FC236}">
                <a16:creationId xmlns:a16="http://schemas.microsoft.com/office/drawing/2014/main" id="{D7425BF5-B7A4-734E-830E-F2309B9C3E9D}"/>
              </a:ext>
            </a:extLst>
          </p:cNvPr>
          <p:cNvGrpSpPr>
            <a:grpSpLocks/>
          </p:cNvGrpSpPr>
          <p:nvPr/>
        </p:nvGrpSpPr>
        <p:grpSpPr bwMode="auto">
          <a:xfrm>
            <a:off x="6552247" y="3443851"/>
            <a:ext cx="2267903" cy="335986"/>
            <a:chOff x="3744" y="1968"/>
            <a:chExt cx="1296" cy="192"/>
          </a:xfrm>
        </p:grpSpPr>
        <p:cxnSp>
          <p:nvCxnSpPr>
            <p:cNvPr id="72737" name="AutoShape 33">
              <a:extLst>
                <a:ext uri="{FF2B5EF4-FFF2-40B4-BE49-F238E27FC236}">
                  <a16:creationId xmlns:a16="http://schemas.microsoft.com/office/drawing/2014/main" id="{934A9601-83EF-7340-9BF2-FCA8BE6BEC8F}"/>
                </a:ext>
              </a:extLst>
            </p:cNvPr>
            <p:cNvCxnSpPr>
              <a:cxnSpLocks noChangeShapeType="1"/>
              <a:stCxn id="72735" idx="1"/>
              <a:endCxn id="72715" idx="3"/>
            </p:cNvCxnSpPr>
            <p:nvPr/>
          </p:nvCxnSpPr>
          <p:spPr bwMode="auto">
            <a:xfrm flipH="1" flipV="1">
              <a:off x="4128" y="2064"/>
              <a:ext cx="912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738" name="Rectangle 34">
              <a:extLst>
                <a:ext uri="{FF2B5EF4-FFF2-40B4-BE49-F238E27FC236}">
                  <a16:creationId xmlns:a16="http://schemas.microsoft.com/office/drawing/2014/main" id="{88AFE282-94D1-FF43-A5EF-FF7688D64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68"/>
              <a:ext cx="384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Times" pitchFamily="2" charset="0"/>
                  <a:cs typeface="+mn-cs"/>
                </a:rPr>
                <a:t>A4</a:t>
              </a:r>
            </a:p>
          </p:txBody>
        </p:sp>
      </p:grpSp>
      <p:sp>
        <p:nvSpPr>
          <p:cNvPr id="72739" name="Text Box 35">
            <a:extLst>
              <a:ext uri="{FF2B5EF4-FFF2-40B4-BE49-F238E27FC236}">
                <a16:creationId xmlns:a16="http://schemas.microsoft.com/office/drawing/2014/main" id="{8E96DE68-129D-864E-90AA-80B1EDE08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197" y="2687884"/>
            <a:ext cx="1524776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Local</a:t>
            </a:r>
            <a:b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allocation</a:t>
            </a:r>
          </a:p>
        </p:txBody>
      </p:sp>
      <p:grpSp>
        <p:nvGrpSpPr>
          <p:cNvPr id="72740" name="Group 36">
            <a:extLst>
              <a:ext uri="{FF2B5EF4-FFF2-40B4-BE49-F238E27FC236}">
                <a16:creationId xmlns:a16="http://schemas.microsoft.com/office/drawing/2014/main" id="{4F122828-E9BA-BB43-A9E8-8C101D34B142}"/>
              </a:ext>
            </a:extLst>
          </p:cNvPr>
          <p:cNvGrpSpPr>
            <a:grpSpLocks/>
          </p:cNvGrpSpPr>
          <p:nvPr/>
        </p:nvGrpSpPr>
        <p:grpSpPr bwMode="auto">
          <a:xfrm>
            <a:off x="6552247" y="3695841"/>
            <a:ext cx="2267903" cy="1091953"/>
            <a:chOff x="3744" y="2112"/>
            <a:chExt cx="1296" cy="624"/>
          </a:xfrm>
        </p:grpSpPr>
        <p:cxnSp>
          <p:nvCxnSpPr>
            <p:cNvPr id="72741" name="AutoShape 37">
              <a:extLst>
                <a:ext uri="{FF2B5EF4-FFF2-40B4-BE49-F238E27FC236}">
                  <a16:creationId xmlns:a16="http://schemas.microsoft.com/office/drawing/2014/main" id="{8EE4AA90-27EF-774C-876B-94E073CE2334}"/>
                </a:ext>
              </a:extLst>
            </p:cNvPr>
            <p:cNvCxnSpPr>
              <a:cxnSpLocks noChangeShapeType="1"/>
              <a:stCxn id="72735" idx="1"/>
              <a:endCxn id="72721" idx="3"/>
            </p:cNvCxnSpPr>
            <p:nvPr/>
          </p:nvCxnSpPr>
          <p:spPr bwMode="auto">
            <a:xfrm flipH="1">
              <a:off x="4128" y="2112"/>
              <a:ext cx="912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742" name="Rectangle 38">
              <a:extLst>
                <a:ext uri="{FF2B5EF4-FFF2-40B4-BE49-F238E27FC236}">
                  <a16:creationId xmlns:a16="http://schemas.microsoft.com/office/drawing/2014/main" id="{49D4E7D6-560B-1344-A0AC-E471BC75D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44"/>
              <a:ext cx="384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Times" pitchFamily="2" charset="0"/>
                  <a:cs typeface="+mn-cs"/>
                </a:rPr>
                <a:t>A4</a:t>
              </a:r>
            </a:p>
          </p:txBody>
        </p:sp>
      </p:grpSp>
      <p:sp>
        <p:nvSpPr>
          <p:cNvPr id="72743" name="Text Box 39">
            <a:extLst>
              <a:ext uri="{FF2B5EF4-FFF2-40B4-BE49-F238E27FC236}">
                <a16:creationId xmlns:a16="http://schemas.microsoft.com/office/drawing/2014/main" id="{11165082-037F-D140-93CB-A0C9E52BD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189" y="4199819"/>
            <a:ext cx="1524776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Global</a:t>
            </a:r>
            <a:b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2219484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9" grpId="0" build="p" autoUpdateAnimBg="0" advAuto="1000"/>
      <p:bldP spid="72743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4D1C954-8CF6-164D-B91F-FD44DB3B0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fault rate vs. allocated frames</a:t>
            </a:r>
          </a:p>
        </p:txBody>
      </p:sp>
      <p:pic>
        <p:nvPicPr>
          <p:cNvPr id="73732" name="Picture 4" descr="4-29">
            <a:extLst>
              <a:ext uri="{FF2B5EF4-FFF2-40B4-BE49-F238E27FC236}">
                <a16:creationId xmlns:a16="http://schemas.microsoft.com/office/drawing/2014/main" id="{1411B504-AD3A-6B43-9065-7E42F7EBF5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12" y="3448050"/>
            <a:ext cx="6350000" cy="32004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CEE3-AB2A-0140-9192-87F6CB2F6A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2DC08-3799-C649-A264-B3F88793EA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B8322E9-5F92-8645-BAFA-AD41662D837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1F77536-768A-D541-B223-F1B8B011847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911225"/>
            <a:ext cx="9678988" cy="3330575"/>
          </a:xfrm>
        </p:spPr>
        <p:txBody>
          <a:bodyPr/>
          <a:lstStyle/>
          <a:p>
            <a:r>
              <a:rPr lang="en-US" altLang="en-US" sz="2646" dirty="0"/>
              <a:t>Local allocation may be more “fair”</a:t>
            </a:r>
          </a:p>
          <a:p>
            <a:pPr lvl="1"/>
            <a:r>
              <a:rPr lang="en-US" altLang="en-US" sz="2205" dirty="0"/>
              <a:t>Don’t penalize other processes for high page fault rate</a:t>
            </a:r>
          </a:p>
          <a:p>
            <a:r>
              <a:rPr lang="en-US" altLang="en-US" sz="2646" dirty="0"/>
              <a:t>Global allocation is better for overall system performance</a:t>
            </a:r>
          </a:p>
          <a:p>
            <a:pPr lvl="1"/>
            <a:r>
              <a:rPr lang="en-US" altLang="en-US" sz="2205" dirty="0"/>
              <a:t>Take page frames from processes that don’t need them as much</a:t>
            </a:r>
          </a:p>
          <a:p>
            <a:pPr lvl="1"/>
            <a:r>
              <a:rPr lang="en-US" altLang="en-US" sz="2205" dirty="0"/>
              <a:t>Reduce the overall page fault rate (even though rate for a single process may go up)</a:t>
            </a:r>
          </a:p>
        </p:txBody>
      </p:sp>
    </p:spTree>
    <p:extLst>
      <p:ext uri="{BB962C8B-B14F-4D97-AF65-F5344CB8AC3E}">
        <p14:creationId xmlns:p14="http://schemas.microsoft.com/office/powerpoint/2010/main" val="359450205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E40E021-0D60-BD4B-A545-47D2D8A56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overall page fault rate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CDA8BE2-46BD-D64C-B474-F675815ED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Despite good designs, system may still thrash</a:t>
            </a:r>
          </a:p>
          <a:p>
            <a:r>
              <a:rPr lang="en-US" altLang="en-US"/>
              <a:t>Most (or all) processes have high page fault rate </a:t>
            </a:r>
          </a:p>
          <a:p>
            <a:pPr lvl="1"/>
            <a:r>
              <a:rPr lang="en-US" altLang="en-US"/>
              <a:t>Some processes need more memory, …</a:t>
            </a:r>
          </a:p>
          <a:p>
            <a:pPr lvl="1"/>
            <a:r>
              <a:rPr lang="en-US" altLang="en-US"/>
              <a:t>but no processes need less memory (and could give some up)</a:t>
            </a:r>
          </a:p>
          <a:p>
            <a:r>
              <a:rPr lang="en-US" altLang="en-US"/>
              <a:t>Problem: no way to reduce page fault rate</a:t>
            </a:r>
          </a:p>
          <a:p>
            <a:r>
              <a:rPr lang="en-US" altLang="en-US"/>
              <a:t>Solution :</a:t>
            </a:r>
            <a:br>
              <a:rPr lang="en-US" altLang="en-US"/>
            </a:br>
            <a:r>
              <a:rPr lang="en-US" altLang="en-US"/>
              <a:t>Reduce number of processes competing for memory</a:t>
            </a:r>
          </a:p>
          <a:p>
            <a:pPr lvl="1"/>
            <a:r>
              <a:rPr lang="en-US" altLang="en-US"/>
              <a:t>Swap one or more to disk, divide up pages they held</a:t>
            </a:r>
          </a:p>
          <a:p>
            <a:pPr lvl="1"/>
            <a:r>
              <a:rPr lang="en-US" altLang="en-US"/>
              <a:t>Reconsider degree of multiprogramming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34167-E313-D640-A9ED-5250ADBF07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A56A4-E16F-554A-AC58-505BC78DB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4A31D7E-BDD7-1041-AC34-BD33A5DF5CE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83936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3E70C10-46A0-7A47-905A-E651240AE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big should a page be?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FDF70C1-6CC7-1346-9D78-5832F5B10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Smaller pages have advantages</a:t>
            </a:r>
          </a:p>
          <a:p>
            <a:pPr lvl="1"/>
            <a:r>
              <a:rPr lang="en-US" altLang="en-US" dirty="0"/>
              <a:t>Less internal fragmentation </a:t>
            </a:r>
          </a:p>
          <a:p>
            <a:pPr lvl="1"/>
            <a:r>
              <a:rPr lang="en-US" altLang="en-US" dirty="0"/>
              <a:t>Better fit for various data structures, code sections</a:t>
            </a:r>
          </a:p>
          <a:p>
            <a:pPr lvl="1"/>
            <a:r>
              <a:rPr lang="en-US" altLang="en-US" dirty="0"/>
              <a:t>Less unused physical memory (some pages have 20 useful bytes and the rest isn’t needed currently)</a:t>
            </a:r>
          </a:p>
          <a:p>
            <a:r>
              <a:rPr lang="en-US" altLang="en-US" dirty="0"/>
              <a:t>Larger pages are better because</a:t>
            </a:r>
          </a:p>
          <a:p>
            <a:pPr lvl="1"/>
            <a:r>
              <a:rPr lang="en-US" altLang="en-US" dirty="0"/>
              <a:t>Less overhead to keep track of them</a:t>
            </a:r>
          </a:p>
          <a:p>
            <a:pPr lvl="2"/>
            <a:r>
              <a:rPr lang="en-US" altLang="en-US" dirty="0"/>
              <a:t>Smaller page tables</a:t>
            </a:r>
          </a:p>
          <a:p>
            <a:pPr lvl="2"/>
            <a:r>
              <a:rPr lang="en-US" altLang="en-US" dirty="0"/>
              <a:t>TLB can point to more memory (same number of pages, but more memory per page)</a:t>
            </a:r>
          </a:p>
          <a:p>
            <a:pPr lvl="2"/>
            <a:r>
              <a:rPr lang="en-US" altLang="en-US" dirty="0"/>
              <a:t>Faster paging algorithms (fewer table entries to look through)</a:t>
            </a:r>
          </a:p>
          <a:p>
            <a:pPr lvl="1"/>
            <a:r>
              <a:rPr lang="en-US" altLang="en-US" dirty="0"/>
              <a:t>More efficient to transfer larger pages to and from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AC3E3-3D47-D147-AC9F-04363EDA7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B9E32-B93C-3F41-8CC9-69887C7D6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67E17BF-B402-9F40-BB60-761FF701C37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40185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8828D3D-D39C-3A4E-8297-9618A19ED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Separate I &amp; D address spaces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21EC04A-A1EC-1F43-87FB-59CF962A50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045944" cy="6141298"/>
          </a:xfrm>
        </p:spPr>
        <p:txBody>
          <a:bodyPr/>
          <a:lstStyle/>
          <a:p>
            <a:r>
              <a:rPr lang="en-US" altLang="en-US" sz="2646" dirty="0"/>
              <a:t>One user address space for both data &amp; code</a:t>
            </a:r>
          </a:p>
          <a:p>
            <a:pPr lvl="1"/>
            <a:r>
              <a:rPr lang="en-US" altLang="en-US" sz="2205" dirty="0"/>
              <a:t>Simpler</a:t>
            </a:r>
          </a:p>
          <a:p>
            <a:pPr lvl="1"/>
            <a:r>
              <a:rPr lang="en-US" altLang="en-US" sz="2205" dirty="0"/>
              <a:t>Code/data separation harder to enforce</a:t>
            </a:r>
          </a:p>
          <a:p>
            <a:pPr lvl="1"/>
            <a:r>
              <a:rPr lang="en-US" altLang="en-US" sz="2205" dirty="0"/>
              <a:t>More address space?</a:t>
            </a:r>
          </a:p>
          <a:p>
            <a:r>
              <a:rPr lang="en-US" altLang="en-US" sz="2646" dirty="0"/>
              <a:t>One address space for data, another for code</a:t>
            </a:r>
          </a:p>
          <a:p>
            <a:pPr lvl="1"/>
            <a:r>
              <a:rPr lang="en-US" altLang="en-US" sz="2205" dirty="0"/>
              <a:t>Code &amp; data separated</a:t>
            </a:r>
          </a:p>
          <a:p>
            <a:pPr lvl="1"/>
            <a:r>
              <a:rPr lang="en-US" altLang="en-US" sz="2205" dirty="0"/>
              <a:t>More complex in hardware</a:t>
            </a:r>
          </a:p>
          <a:p>
            <a:pPr lvl="1"/>
            <a:r>
              <a:rPr lang="en-US" altLang="en-US" sz="2205" dirty="0"/>
              <a:t>Less flexible</a:t>
            </a:r>
          </a:p>
          <a:p>
            <a:pPr lvl="1"/>
            <a:r>
              <a:rPr lang="en-US" altLang="en-US" sz="2205" dirty="0"/>
              <a:t>CPU must handle instructions &amp; data differently</a:t>
            </a: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5C44D7D7-2C9E-E247-8777-764EE49B0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B2415A4A-12FD-2E44-9996-0B22606EC4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B6D8FCC-71C6-554F-83CE-1049D15B2B01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730C4FD6-DD57-0C43-BD9A-5E68547A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5711754"/>
            <a:ext cx="41998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1886A0D2-83DE-D548-BD2B-303DDF1B4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5375768"/>
            <a:ext cx="41998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155D88A3-F11E-D949-BCA2-D93E2773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5039783"/>
            <a:ext cx="41998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B600B242-200E-9148-A1CB-6B2ADAD13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4703797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08" name="Rectangle 8">
            <a:extLst>
              <a:ext uri="{FF2B5EF4-FFF2-40B4-BE49-F238E27FC236}">
                <a16:creationId xmlns:a16="http://schemas.microsoft.com/office/drawing/2014/main" id="{A57BC714-0D63-7C48-A917-28B65A86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4367812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09" name="Rectangle 9">
            <a:extLst>
              <a:ext uri="{FF2B5EF4-FFF2-40B4-BE49-F238E27FC236}">
                <a16:creationId xmlns:a16="http://schemas.microsoft.com/office/drawing/2014/main" id="{CB61023E-F827-424D-BEAE-0E7482CA4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4031826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10" name="Rectangle 10">
            <a:extLst>
              <a:ext uri="{FF2B5EF4-FFF2-40B4-BE49-F238E27FC236}">
                <a16:creationId xmlns:a16="http://schemas.microsoft.com/office/drawing/2014/main" id="{6A24D443-F190-8842-9B9A-4DFC19D4C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695840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11" name="Rectangle 11">
            <a:extLst>
              <a:ext uri="{FF2B5EF4-FFF2-40B4-BE49-F238E27FC236}">
                <a16:creationId xmlns:a16="http://schemas.microsoft.com/office/drawing/2014/main" id="{997242FC-0575-DE46-BB40-68518F8F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359855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12" name="Rectangle 12">
            <a:extLst>
              <a:ext uri="{FF2B5EF4-FFF2-40B4-BE49-F238E27FC236}">
                <a16:creationId xmlns:a16="http://schemas.microsoft.com/office/drawing/2014/main" id="{E320E132-D081-6B41-B797-065199331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023869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13" name="Rectangle 13">
            <a:extLst>
              <a:ext uri="{FF2B5EF4-FFF2-40B4-BE49-F238E27FC236}">
                <a16:creationId xmlns:a16="http://schemas.microsoft.com/office/drawing/2014/main" id="{06EB5110-857B-3344-A311-81D76312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2687884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14" name="Rectangle 14">
            <a:extLst>
              <a:ext uri="{FF2B5EF4-FFF2-40B4-BE49-F238E27FC236}">
                <a16:creationId xmlns:a16="http://schemas.microsoft.com/office/drawing/2014/main" id="{33F03200-94CD-4042-916E-D35C83376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2351898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15" name="AutoShape 15">
            <a:extLst>
              <a:ext uri="{FF2B5EF4-FFF2-40B4-BE49-F238E27FC236}">
                <a16:creationId xmlns:a16="http://schemas.microsoft.com/office/drawing/2014/main" id="{A7997ED5-52CB-204F-BECC-18FEF906F94F}"/>
              </a:ext>
            </a:extLst>
          </p:cNvPr>
          <p:cNvSpPr>
            <a:spLocks/>
          </p:cNvSpPr>
          <p:nvPr/>
        </p:nvSpPr>
        <p:spPr bwMode="auto">
          <a:xfrm>
            <a:off x="5712283" y="2351899"/>
            <a:ext cx="167993" cy="2687884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16" name="AutoShape 16">
            <a:extLst>
              <a:ext uri="{FF2B5EF4-FFF2-40B4-BE49-F238E27FC236}">
                <a16:creationId xmlns:a16="http://schemas.microsoft.com/office/drawing/2014/main" id="{DD6EB004-90F1-8740-86B4-BE26D30FA6BF}"/>
              </a:ext>
            </a:extLst>
          </p:cNvPr>
          <p:cNvSpPr>
            <a:spLocks/>
          </p:cNvSpPr>
          <p:nvPr/>
        </p:nvSpPr>
        <p:spPr bwMode="auto">
          <a:xfrm>
            <a:off x="5712283" y="5039783"/>
            <a:ext cx="167993" cy="1007957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17" name="Text Box 17">
            <a:extLst>
              <a:ext uri="{FF2B5EF4-FFF2-40B4-BE49-F238E27FC236}">
                <a16:creationId xmlns:a16="http://schemas.microsoft.com/office/drawing/2014/main" id="{7F7D1703-A508-3043-BE2F-590689591CE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34383" y="5374674"/>
            <a:ext cx="72006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Code</a:t>
            </a:r>
          </a:p>
        </p:txBody>
      </p:sp>
      <p:sp>
        <p:nvSpPr>
          <p:cNvPr id="76818" name="Text Box 18">
            <a:extLst>
              <a:ext uri="{FF2B5EF4-FFF2-40B4-BE49-F238E27FC236}">
                <a16:creationId xmlns:a16="http://schemas.microsoft.com/office/drawing/2014/main" id="{C167021B-A24E-324B-AF83-6E389C6FCCB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62437" y="3442757"/>
            <a:ext cx="66396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Data</a:t>
            </a:r>
          </a:p>
        </p:txBody>
      </p:sp>
      <p:sp>
        <p:nvSpPr>
          <p:cNvPr id="76819" name="Text Box 19">
            <a:extLst>
              <a:ext uri="{FF2B5EF4-FFF2-40B4-BE49-F238E27FC236}">
                <a16:creationId xmlns:a16="http://schemas.microsoft.com/office/drawing/2014/main" id="{C73DF1C5-E471-8044-9944-EB3A8A284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254" y="5879747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0</a:t>
            </a:r>
          </a:p>
        </p:txBody>
      </p:sp>
      <p:sp>
        <p:nvSpPr>
          <p:cNvPr id="76820" name="Text Box 20">
            <a:extLst>
              <a:ext uri="{FF2B5EF4-FFF2-40B4-BE49-F238E27FC236}">
                <a16:creationId xmlns:a16="http://schemas.microsoft.com/office/drawing/2014/main" id="{04A6E4AB-2B2F-E948-A918-AD7CB7E0E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254" y="2183906"/>
            <a:ext cx="692818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2</a:t>
            </a:r>
            <a:r>
              <a:rPr lang="en-US" altLang="en-US" sz="1984" baseline="30000">
                <a:solidFill>
                  <a:srgbClr val="000000"/>
                </a:solidFill>
                <a:latin typeface="Times" pitchFamily="2" charset="0"/>
                <a:cs typeface="+mn-cs"/>
              </a:rPr>
              <a:t>32</a:t>
            </a: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-1</a:t>
            </a:r>
          </a:p>
        </p:txBody>
      </p:sp>
      <p:sp>
        <p:nvSpPr>
          <p:cNvPr id="76821" name="Rectangle 21">
            <a:extLst>
              <a:ext uri="{FF2B5EF4-FFF2-40B4-BE49-F238E27FC236}">
                <a16:creationId xmlns:a16="http://schemas.microsoft.com/office/drawing/2014/main" id="{C11FB8D3-7644-B14F-802E-E77ECF55F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5711754"/>
            <a:ext cx="58797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22" name="Rectangle 22">
            <a:extLst>
              <a:ext uri="{FF2B5EF4-FFF2-40B4-BE49-F238E27FC236}">
                <a16:creationId xmlns:a16="http://schemas.microsoft.com/office/drawing/2014/main" id="{949EE5ED-5216-1844-A4BE-D65CA7AFF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5375768"/>
            <a:ext cx="58797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23" name="Rectangle 23">
            <a:extLst>
              <a:ext uri="{FF2B5EF4-FFF2-40B4-BE49-F238E27FC236}">
                <a16:creationId xmlns:a16="http://schemas.microsoft.com/office/drawing/2014/main" id="{F8CD499C-F85D-F247-A592-28AD59056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5039783"/>
            <a:ext cx="58797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24" name="Rectangle 24">
            <a:extLst>
              <a:ext uri="{FF2B5EF4-FFF2-40B4-BE49-F238E27FC236}">
                <a16:creationId xmlns:a16="http://schemas.microsoft.com/office/drawing/2014/main" id="{73463687-2340-2840-AB1E-81C3E5C47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703797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25" name="Rectangle 25">
            <a:extLst>
              <a:ext uri="{FF2B5EF4-FFF2-40B4-BE49-F238E27FC236}">
                <a16:creationId xmlns:a16="http://schemas.microsoft.com/office/drawing/2014/main" id="{079BAD47-B19E-4444-812A-3759B4C3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367812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26" name="Rectangle 26">
            <a:extLst>
              <a:ext uri="{FF2B5EF4-FFF2-40B4-BE49-F238E27FC236}">
                <a16:creationId xmlns:a16="http://schemas.microsoft.com/office/drawing/2014/main" id="{21F41684-144D-2F49-A84B-B097C41E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031826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27" name="Rectangle 27">
            <a:extLst>
              <a:ext uri="{FF2B5EF4-FFF2-40B4-BE49-F238E27FC236}">
                <a16:creationId xmlns:a16="http://schemas.microsoft.com/office/drawing/2014/main" id="{21588676-45EB-794A-9346-B2593771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695840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28" name="Rectangle 28">
            <a:extLst>
              <a:ext uri="{FF2B5EF4-FFF2-40B4-BE49-F238E27FC236}">
                <a16:creationId xmlns:a16="http://schemas.microsoft.com/office/drawing/2014/main" id="{D2B3494F-89F0-734F-AF14-606429B9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359855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29" name="Rectangle 29">
            <a:extLst>
              <a:ext uri="{FF2B5EF4-FFF2-40B4-BE49-F238E27FC236}">
                <a16:creationId xmlns:a16="http://schemas.microsoft.com/office/drawing/2014/main" id="{769E3542-6E26-0949-9F1E-A2C2AE0B5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023869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30" name="Rectangle 30">
            <a:extLst>
              <a:ext uri="{FF2B5EF4-FFF2-40B4-BE49-F238E27FC236}">
                <a16:creationId xmlns:a16="http://schemas.microsoft.com/office/drawing/2014/main" id="{0F8006B7-4AF3-834D-9C51-4E233AF7F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2687884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31" name="Rectangle 31">
            <a:extLst>
              <a:ext uri="{FF2B5EF4-FFF2-40B4-BE49-F238E27FC236}">
                <a16:creationId xmlns:a16="http://schemas.microsoft.com/office/drawing/2014/main" id="{243F6C0D-29CC-4F43-BF71-19E990E1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2351898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32" name="AutoShape 32">
            <a:extLst>
              <a:ext uri="{FF2B5EF4-FFF2-40B4-BE49-F238E27FC236}">
                <a16:creationId xmlns:a16="http://schemas.microsoft.com/office/drawing/2014/main" id="{6F253A2C-DD55-744C-B523-E0C1F3D98719}"/>
              </a:ext>
            </a:extLst>
          </p:cNvPr>
          <p:cNvSpPr>
            <a:spLocks/>
          </p:cNvSpPr>
          <p:nvPr/>
        </p:nvSpPr>
        <p:spPr bwMode="auto">
          <a:xfrm>
            <a:off x="7560204" y="5039783"/>
            <a:ext cx="167993" cy="1007957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33" name="Text Box 33">
            <a:extLst>
              <a:ext uri="{FF2B5EF4-FFF2-40B4-BE49-F238E27FC236}">
                <a16:creationId xmlns:a16="http://schemas.microsoft.com/office/drawing/2014/main" id="{C099624A-0924-1F44-AF0F-2ABC1E74DA6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82304" y="5374674"/>
            <a:ext cx="72006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Code</a:t>
            </a:r>
          </a:p>
        </p:txBody>
      </p:sp>
      <p:sp>
        <p:nvSpPr>
          <p:cNvPr id="76834" name="Rectangle 34">
            <a:extLst>
              <a:ext uri="{FF2B5EF4-FFF2-40B4-BE49-F238E27FC236}">
                <a16:creationId xmlns:a16="http://schemas.microsoft.com/office/drawing/2014/main" id="{A6562ABF-66AF-8A4E-AB3F-34949350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3023869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35" name="Rectangle 35">
            <a:extLst>
              <a:ext uri="{FF2B5EF4-FFF2-40B4-BE49-F238E27FC236}">
                <a16:creationId xmlns:a16="http://schemas.microsoft.com/office/drawing/2014/main" id="{A18CB7A6-80F9-CC46-A343-9DC74F058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2687884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36" name="Rectangle 36">
            <a:extLst>
              <a:ext uri="{FF2B5EF4-FFF2-40B4-BE49-F238E27FC236}">
                <a16:creationId xmlns:a16="http://schemas.microsoft.com/office/drawing/2014/main" id="{C2392F90-2F0C-F540-A767-094384767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2351898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37" name="Rectangle 37">
            <a:extLst>
              <a:ext uri="{FF2B5EF4-FFF2-40B4-BE49-F238E27FC236}">
                <a16:creationId xmlns:a16="http://schemas.microsoft.com/office/drawing/2014/main" id="{C28B9510-EC3C-884D-BA16-FF2A23E54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5711754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38" name="Rectangle 38">
            <a:extLst>
              <a:ext uri="{FF2B5EF4-FFF2-40B4-BE49-F238E27FC236}">
                <a16:creationId xmlns:a16="http://schemas.microsoft.com/office/drawing/2014/main" id="{5FADB712-3D18-BC4D-AA61-F18F18F3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5375768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39" name="Rectangle 39">
            <a:extLst>
              <a:ext uri="{FF2B5EF4-FFF2-40B4-BE49-F238E27FC236}">
                <a16:creationId xmlns:a16="http://schemas.microsoft.com/office/drawing/2014/main" id="{DFB6D7EC-EE6D-B84C-BA6A-8350057F4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5039783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40" name="Rectangle 40">
            <a:extLst>
              <a:ext uri="{FF2B5EF4-FFF2-40B4-BE49-F238E27FC236}">
                <a16:creationId xmlns:a16="http://schemas.microsoft.com/office/drawing/2014/main" id="{E3EFF770-6800-CC45-B198-215AA6A9B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4703797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41" name="Rectangle 41">
            <a:extLst>
              <a:ext uri="{FF2B5EF4-FFF2-40B4-BE49-F238E27FC236}">
                <a16:creationId xmlns:a16="http://schemas.microsoft.com/office/drawing/2014/main" id="{4D45AC06-B0C9-7A46-9B1F-65DD68380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4367812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42" name="Rectangle 42">
            <a:extLst>
              <a:ext uri="{FF2B5EF4-FFF2-40B4-BE49-F238E27FC236}">
                <a16:creationId xmlns:a16="http://schemas.microsoft.com/office/drawing/2014/main" id="{B1A9222C-DBB6-F442-90F9-E34FEAB67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4031826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43" name="Rectangle 43">
            <a:extLst>
              <a:ext uri="{FF2B5EF4-FFF2-40B4-BE49-F238E27FC236}">
                <a16:creationId xmlns:a16="http://schemas.microsoft.com/office/drawing/2014/main" id="{4ECB674D-A9D7-AE4B-A461-76FE75C3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3695840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44" name="Rectangle 44">
            <a:extLst>
              <a:ext uri="{FF2B5EF4-FFF2-40B4-BE49-F238E27FC236}">
                <a16:creationId xmlns:a16="http://schemas.microsoft.com/office/drawing/2014/main" id="{CF9D8530-20AE-5943-B085-D5AEA0E5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3359855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45" name="AutoShape 45">
            <a:extLst>
              <a:ext uri="{FF2B5EF4-FFF2-40B4-BE49-F238E27FC236}">
                <a16:creationId xmlns:a16="http://schemas.microsoft.com/office/drawing/2014/main" id="{9462B8F2-091E-424F-B171-8C2689EC3A51}"/>
              </a:ext>
            </a:extLst>
          </p:cNvPr>
          <p:cNvSpPr>
            <a:spLocks/>
          </p:cNvSpPr>
          <p:nvPr/>
        </p:nvSpPr>
        <p:spPr bwMode="auto">
          <a:xfrm>
            <a:off x="8988142" y="3359855"/>
            <a:ext cx="167993" cy="2687884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46" name="Text Box 46">
            <a:extLst>
              <a:ext uri="{FF2B5EF4-FFF2-40B4-BE49-F238E27FC236}">
                <a16:creationId xmlns:a16="http://schemas.microsoft.com/office/drawing/2014/main" id="{BEF340D3-6373-E34C-9A55-3CF193A5A1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45296" y="4443714"/>
            <a:ext cx="66396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Data</a:t>
            </a:r>
          </a:p>
        </p:txBody>
      </p:sp>
      <p:sp>
        <p:nvSpPr>
          <p:cNvPr id="76847" name="Line 47">
            <a:extLst>
              <a:ext uri="{FF2B5EF4-FFF2-40B4-BE49-F238E27FC236}">
                <a16:creationId xmlns:a16="http://schemas.microsoft.com/office/drawing/2014/main" id="{8B45CD63-39B9-0547-A0D4-50637B9D2A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2229" y="1763924"/>
            <a:ext cx="0" cy="49557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6848" name="Text Box 48">
            <a:extLst>
              <a:ext uri="{FF2B5EF4-FFF2-40B4-BE49-F238E27FC236}">
                <a16:creationId xmlns:a16="http://schemas.microsoft.com/office/drawing/2014/main" id="{DD323EEE-3285-9C42-B275-F600E23B8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215" y="1847921"/>
            <a:ext cx="138371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Instructions</a:t>
            </a:r>
          </a:p>
        </p:txBody>
      </p:sp>
      <p:sp>
        <p:nvSpPr>
          <p:cNvPr id="76849" name="Text Box 49">
            <a:extLst>
              <a:ext uri="{FF2B5EF4-FFF2-40B4-BE49-F238E27FC236}">
                <a16:creationId xmlns:a16="http://schemas.microsoft.com/office/drawing/2014/main" id="{09EC258F-B477-EB4E-9C41-FA7FEAD9E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135" y="1847921"/>
            <a:ext cx="66396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442209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B5CEA36-03DF-3347-BB04-5218C930C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Sharing pages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EF6AE84-508D-EB43-A38F-074DA0C517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Processes can share pages</a:t>
            </a:r>
          </a:p>
          <a:p>
            <a:pPr lvl="1"/>
            <a:r>
              <a:rPr lang="en-US" altLang="en-US" dirty="0"/>
              <a:t>Entries in page tables point to the same physical page frame</a:t>
            </a:r>
          </a:p>
          <a:p>
            <a:pPr lvl="1"/>
            <a:r>
              <a:rPr lang="en-US" altLang="en-US" dirty="0"/>
              <a:t>Easier to do with code: no problems with modification</a:t>
            </a:r>
          </a:p>
          <a:p>
            <a:r>
              <a:rPr lang="en-US" altLang="en-US" dirty="0"/>
              <a:t>Virtual addresses in different processes can be…</a:t>
            </a:r>
          </a:p>
          <a:p>
            <a:pPr lvl="1"/>
            <a:r>
              <a:rPr lang="en-US" altLang="en-US" dirty="0"/>
              <a:t>The same: easier to exchange pointers, keep data structures consistent</a:t>
            </a:r>
          </a:p>
          <a:p>
            <a:pPr lvl="1"/>
            <a:r>
              <a:rPr lang="en-US" altLang="en-US" dirty="0"/>
              <a:t>Different: may be easier to actually implement</a:t>
            </a:r>
          </a:p>
          <a:p>
            <a:pPr lvl="2"/>
            <a:r>
              <a:rPr lang="en-US" altLang="en-US" dirty="0"/>
              <a:t>Not a problem if there are only a few shared regions</a:t>
            </a:r>
          </a:p>
          <a:p>
            <a:pPr lvl="2"/>
            <a:r>
              <a:rPr lang="en-US" altLang="en-US" dirty="0"/>
              <a:t>Can be very difficult if many processes share regions with each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F736F-460D-CF45-BCE3-185B262E7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A5373-7C5A-274F-974A-714C5BAF2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905B761B-1EF5-D94E-BB8D-009BE3FF490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0910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>
            <a:extLst>
              <a:ext uri="{FF2B5EF4-FFF2-40B4-BE49-F238E27FC236}">
                <a16:creationId xmlns:a16="http://schemas.microsoft.com/office/drawing/2014/main" id="{560544CD-B370-5C4A-92F7-6A8DDA507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Fixed partitions: multiple programs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7861B8B0-EFE3-DA4F-B1CF-39E9F3C55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Fixed memory partitions</a:t>
            </a:r>
          </a:p>
          <a:p>
            <a:pPr lvl="1"/>
            <a:r>
              <a:rPr lang="en-US" altLang="en-US" sz="2205"/>
              <a:t>Divide memory into fixed spaces</a:t>
            </a:r>
          </a:p>
          <a:p>
            <a:pPr lvl="1"/>
            <a:r>
              <a:rPr lang="en-US" altLang="en-US" sz="2205"/>
              <a:t>Assign a process to a space when it’s free</a:t>
            </a:r>
          </a:p>
          <a:p>
            <a:r>
              <a:rPr lang="en-US" altLang="en-US" sz="2646"/>
              <a:t>Mechanisms</a:t>
            </a:r>
          </a:p>
          <a:p>
            <a:pPr lvl="1"/>
            <a:r>
              <a:rPr lang="en-US" altLang="en-US" sz="2205"/>
              <a:t>Separate input queues for each partition</a:t>
            </a:r>
          </a:p>
          <a:p>
            <a:pPr lvl="1"/>
            <a:r>
              <a:rPr lang="en-US" altLang="en-US" sz="2205"/>
              <a:t>Single input queue: better ability to optimize CPU usage</a:t>
            </a:r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7892F81-1A43-734E-B2A5-957E6D41E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1B5F4BB1-47B7-DF4F-AED9-254FB961F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CF0605B-EC1F-8447-979C-9225D0FF59FB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cxnSp>
        <p:nvCxnSpPr>
          <p:cNvPr id="7221" name="AutoShape 53">
            <a:extLst>
              <a:ext uri="{FF2B5EF4-FFF2-40B4-BE49-F238E27FC236}">
                <a16:creationId xmlns:a16="http://schemas.microsoft.com/office/drawing/2014/main" id="{87ACCA7F-22DD-6349-B77F-68F53792BED7}"/>
              </a:ext>
            </a:extLst>
          </p:cNvPr>
          <p:cNvCxnSpPr>
            <a:cxnSpLocks noChangeShapeType="1"/>
            <a:stCxn id="7215" idx="3"/>
            <a:endCxn id="7216" idx="1"/>
          </p:cNvCxnSpPr>
          <p:nvPr/>
        </p:nvCxnSpPr>
        <p:spPr bwMode="auto">
          <a:xfrm>
            <a:off x="1428467" y="5291772"/>
            <a:ext cx="16799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2" name="AutoShape 54">
            <a:extLst>
              <a:ext uri="{FF2B5EF4-FFF2-40B4-BE49-F238E27FC236}">
                <a16:creationId xmlns:a16="http://schemas.microsoft.com/office/drawing/2014/main" id="{C7C3A56B-EF95-EE4F-BB57-95B0FC7A6B07}"/>
              </a:ext>
            </a:extLst>
          </p:cNvPr>
          <p:cNvCxnSpPr>
            <a:cxnSpLocks noChangeShapeType="1"/>
            <a:stCxn id="7216" idx="3"/>
            <a:endCxn id="7182" idx="1"/>
          </p:cNvCxnSpPr>
          <p:nvPr/>
        </p:nvCxnSpPr>
        <p:spPr bwMode="auto">
          <a:xfrm>
            <a:off x="1848449" y="5291772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3" name="AutoShape 55">
            <a:extLst>
              <a:ext uri="{FF2B5EF4-FFF2-40B4-BE49-F238E27FC236}">
                <a16:creationId xmlns:a16="http://schemas.microsoft.com/office/drawing/2014/main" id="{AB3566A3-DEE6-474C-893E-7DC17CCDB9A4}"/>
              </a:ext>
            </a:extLst>
          </p:cNvPr>
          <p:cNvCxnSpPr>
            <a:cxnSpLocks noChangeShapeType="1"/>
            <a:stCxn id="7214" idx="3"/>
            <a:endCxn id="7183" idx="1"/>
          </p:cNvCxnSpPr>
          <p:nvPr/>
        </p:nvCxnSpPr>
        <p:spPr bwMode="auto">
          <a:xfrm>
            <a:off x="1848449" y="4745795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4" name="AutoShape 56">
            <a:extLst>
              <a:ext uri="{FF2B5EF4-FFF2-40B4-BE49-F238E27FC236}">
                <a16:creationId xmlns:a16="http://schemas.microsoft.com/office/drawing/2014/main" id="{2B163E7D-6D54-2443-9EDD-9485C3AD3FD8}"/>
              </a:ext>
            </a:extLst>
          </p:cNvPr>
          <p:cNvCxnSpPr>
            <a:cxnSpLocks noChangeShapeType="1"/>
            <a:stCxn id="7218" idx="3"/>
            <a:endCxn id="7180" idx="1"/>
          </p:cNvCxnSpPr>
          <p:nvPr/>
        </p:nvCxnSpPr>
        <p:spPr bwMode="auto">
          <a:xfrm>
            <a:off x="1848449" y="6215732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5" name="AutoShape 37">
            <a:extLst>
              <a:ext uri="{FF2B5EF4-FFF2-40B4-BE49-F238E27FC236}">
                <a16:creationId xmlns:a16="http://schemas.microsoft.com/office/drawing/2014/main" id="{3803B743-B401-5444-BFBF-3219C57B53A2}"/>
              </a:ext>
            </a:extLst>
          </p:cNvPr>
          <p:cNvCxnSpPr>
            <a:cxnSpLocks noChangeShapeType="1"/>
            <a:stCxn id="7201" idx="3"/>
            <a:endCxn id="7208" idx="1"/>
          </p:cNvCxnSpPr>
          <p:nvPr/>
        </p:nvCxnSpPr>
        <p:spPr bwMode="auto">
          <a:xfrm>
            <a:off x="5544290" y="5501763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8" name="Rectangle 10">
            <a:extLst>
              <a:ext uri="{FF2B5EF4-FFF2-40B4-BE49-F238E27FC236}">
                <a16:creationId xmlns:a16="http://schemas.microsoft.com/office/drawing/2014/main" id="{178E17E5-BDC8-5446-BCBB-2B115995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635714"/>
            <a:ext cx="1259946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OS</a:t>
            </a:r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87D1744C-6F67-7945-9FA2-318B147D6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795750"/>
            <a:ext cx="1259946" cy="8399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Partition 1</a:t>
            </a:r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2BC05A64-4F0E-7645-9291-1CEF0E602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459765"/>
            <a:ext cx="125994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Partition 2</a:t>
            </a:r>
          </a:p>
        </p:txBody>
      </p:sp>
      <p:sp>
        <p:nvSpPr>
          <p:cNvPr id="7182" name="Rectangle 14">
            <a:extLst>
              <a:ext uri="{FF2B5EF4-FFF2-40B4-BE49-F238E27FC236}">
                <a16:creationId xmlns:a16="http://schemas.microsoft.com/office/drawing/2014/main" id="{6D79BEFF-3E55-8048-9E15-F7321199B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123779"/>
            <a:ext cx="125994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Partition 3</a:t>
            </a:r>
          </a:p>
        </p:txBody>
      </p:sp>
      <p:sp>
        <p:nvSpPr>
          <p:cNvPr id="7183" name="Rectangle 15">
            <a:extLst>
              <a:ext uri="{FF2B5EF4-FFF2-40B4-BE49-F238E27FC236}">
                <a16:creationId xmlns:a16="http://schemas.microsoft.com/office/drawing/2014/main" id="{75A1DCCE-0274-214F-A7A3-D77609A1D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4367811"/>
            <a:ext cx="1259946" cy="7559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Partition 4</a:t>
            </a: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F811E602-0A13-204D-B464-EBB3BB269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6887704"/>
            <a:ext cx="309700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0</a:t>
            </a:r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1339D028-7E22-0A49-86DE-D2837765D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6467722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100K</a:t>
            </a: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38F6BF89-E387-8C40-A1FE-070CF9902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711754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500K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1A4EA5BC-0B47-FD40-896E-A1D665F97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375769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600K</a:t>
            </a:r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52C04748-5B35-3342-ABFA-C616C7297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039783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700K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048B0FD6-ADE4-7945-A842-0B032968E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4283816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900K</a:t>
            </a:r>
          </a:p>
        </p:txBody>
      </p:sp>
      <p:sp>
        <p:nvSpPr>
          <p:cNvPr id="7190" name="Rectangle 22">
            <a:extLst>
              <a:ext uri="{FF2B5EF4-FFF2-40B4-BE49-F238E27FC236}">
                <a16:creationId xmlns:a16="http://schemas.microsoft.com/office/drawing/2014/main" id="{5A8F3DBB-94AF-9446-A14B-A870DD36F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6635714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OS</a:t>
            </a:r>
          </a:p>
        </p:txBody>
      </p:sp>
      <p:sp>
        <p:nvSpPr>
          <p:cNvPr id="7191" name="Rectangle 23">
            <a:extLst>
              <a:ext uri="{FF2B5EF4-FFF2-40B4-BE49-F238E27FC236}">
                <a16:creationId xmlns:a16="http://schemas.microsoft.com/office/drawing/2014/main" id="{BBEFFC03-7FE4-6843-8A2A-4A966825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795750"/>
            <a:ext cx="1343942" cy="8399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Partition 1</a:t>
            </a:r>
          </a:p>
        </p:txBody>
      </p:sp>
      <p:sp>
        <p:nvSpPr>
          <p:cNvPr id="7192" name="Rectangle 24">
            <a:extLst>
              <a:ext uri="{FF2B5EF4-FFF2-40B4-BE49-F238E27FC236}">
                <a16:creationId xmlns:a16="http://schemas.microsoft.com/office/drawing/2014/main" id="{12BDF484-212F-AE43-9775-53D135AA6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459765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Partition 2</a:t>
            </a:r>
          </a:p>
        </p:txBody>
      </p:sp>
      <p:sp>
        <p:nvSpPr>
          <p:cNvPr id="7193" name="Rectangle 25">
            <a:extLst>
              <a:ext uri="{FF2B5EF4-FFF2-40B4-BE49-F238E27FC236}">
                <a16:creationId xmlns:a16="http://schemas.microsoft.com/office/drawing/2014/main" id="{80FCAE6E-F582-3143-BA8E-AB58D36CA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123779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Partition 3</a:t>
            </a:r>
          </a:p>
        </p:txBody>
      </p:sp>
      <p:sp>
        <p:nvSpPr>
          <p:cNvPr id="7194" name="Rectangle 26">
            <a:extLst>
              <a:ext uri="{FF2B5EF4-FFF2-40B4-BE49-F238E27FC236}">
                <a16:creationId xmlns:a16="http://schemas.microsoft.com/office/drawing/2014/main" id="{BB2045B2-5249-6C49-9560-5EC484A7A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4367811"/>
            <a:ext cx="1343942" cy="7559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Partition 4</a:t>
            </a:r>
          </a:p>
        </p:txBody>
      </p:sp>
      <p:sp>
        <p:nvSpPr>
          <p:cNvPr id="7195" name="Text Box 27">
            <a:extLst>
              <a:ext uri="{FF2B5EF4-FFF2-40B4-BE49-F238E27FC236}">
                <a16:creationId xmlns:a16="http://schemas.microsoft.com/office/drawing/2014/main" id="{1D32C4D1-6581-AA40-BD20-C1123067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0" y="6887704"/>
            <a:ext cx="309700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0</a:t>
            </a:r>
          </a:p>
        </p:txBody>
      </p:sp>
      <p:sp>
        <p:nvSpPr>
          <p:cNvPr id="7196" name="Text Box 28">
            <a:extLst>
              <a:ext uri="{FF2B5EF4-FFF2-40B4-BE49-F238E27FC236}">
                <a16:creationId xmlns:a16="http://schemas.microsoft.com/office/drawing/2014/main" id="{DB94C34A-04B7-FB4F-B88E-67AE5226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6467722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100K</a:t>
            </a:r>
          </a:p>
        </p:txBody>
      </p:sp>
      <p:sp>
        <p:nvSpPr>
          <p:cNvPr id="7197" name="Text Box 29">
            <a:extLst>
              <a:ext uri="{FF2B5EF4-FFF2-40B4-BE49-F238E27FC236}">
                <a16:creationId xmlns:a16="http://schemas.microsoft.com/office/drawing/2014/main" id="{EFFC18D6-FDE3-4F42-8EA6-CA739F50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711754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500K</a:t>
            </a:r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06572B43-3956-5A40-AC4F-E1F748DC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375769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600K</a:t>
            </a:r>
          </a:p>
        </p:txBody>
      </p:sp>
      <p:sp>
        <p:nvSpPr>
          <p:cNvPr id="7199" name="Text Box 31">
            <a:extLst>
              <a:ext uri="{FF2B5EF4-FFF2-40B4-BE49-F238E27FC236}">
                <a16:creationId xmlns:a16="http://schemas.microsoft.com/office/drawing/2014/main" id="{92CE26AC-D45E-C145-8713-8C5BD852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039783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700K</a:t>
            </a:r>
          </a:p>
        </p:txBody>
      </p:sp>
      <p:sp>
        <p:nvSpPr>
          <p:cNvPr id="7200" name="Text Box 32">
            <a:extLst>
              <a:ext uri="{FF2B5EF4-FFF2-40B4-BE49-F238E27FC236}">
                <a16:creationId xmlns:a16="http://schemas.microsoft.com/office/drawing/2014/main" id="{CAF800CA-310E-FE4F-9BCD-B51982D77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4283816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900K</a:t>
            </a:r>
          </a:p>
        </p:txBody>
      </p:sp>
      <p:sp>
        <p:nvSpPr>
          <p:cNvPr id="7201" name="Rectangle 33">
            <a:extLst>
              <a:ext uri="{FF2B5EF4-FFF2-40B4-BE49-F238E27FC236}">
                <a16:creationId xmlns:a16="http://schemas.microsoft.com/office/drawing/2014/main" id="{E5E644E8-A474-CE43-B079-73B30C81C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301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206" name="Rectangle 38">
            <a:extLst>
              <a:ext uri="{FF2B5EF4-FFF2-40B4-BE49-F238E27FC236}">
                <a16:creationId xmlns:a16="http://schemas.microsoft.com/office/drawing/2014/main" id="{21F881C5-18B7-F049-B4C1-17A79789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283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207" name="Rectangle 39">
            <a:extLst>
              <a:ext uri="{FF2B5EF4-FFF2-40B4-BE49-F238E27FC236}">
                <a16:creationId xmlns:a16="http://schemas.microsoft.com/office/drawing/2014/main" id="{CF5F04FC-9A0F-314C-8BCD-3C732F390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265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208" name="Rectangle 40">
            <a:extLst>
              <a:ext uri="{FF2B5EF4-FFF2-40B4-BE49-F238E27FC236}">
                <a16:creationId xmlns:a16="http://schemas.microsoft.com/office/drawing/2014/main" id="{4910EF80-75D3-3F40-848D-C557455A2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cxnSp>
        <p:nvCxnSpPr>
          <p:cNvPr id="7209" name="AutoShape 41">
            <a:extLst>
              <a:ext uri="{FF2B5EF4-FFF2-40B4-BE49-F238E27FC236}">
                <a16:creationId xmlns:a16="http://schemas.microsoft.com/office/drawing/2014/main" id="{40FAF363-935B-3049-9407-A74B199663BB}"/>
              </a:ext>
            </a:extLst>
          </p:cNvPr>
          <p:cNvCxnSpPr>
            <a:cxnSpLocks noChangeShapeType="1"/>
            <a:stCxn id="7208" idx="3"/>
            <a:endCxn id="7194" idx="1"/>
          </p:cNvCxnSpPr>
          <p:nvPr/>
        </p:nvCxnSpPr>
        <p:spPr bwMode="auto">
          <a:xfrm flipV="1">
            <a:off x="6804236" y="4745795"/>
            <a:ext cx="335986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0" name="AutoShape 42">
            <a:extLst>
              <a:ext uri="{FF2B5EF4-FFF2-40B4-BE49-F238E27FC236}">
                <a16:creationId xmlns:a16="http://schemas.microsoft.com/office/drawing/2014/main" id="{FDF36B2B-2279-3041-89BE-26CD7EA2EA77}"/>
              </a:ext>
            </a:extLst>
          </p:cNvPr>
          <p:cNvCxnSpPr>
            <a:cxnSpLocks noChangeShapeType="1"/>
            <a:stCxn id="7208" idx="3"/>
            <a:endCxn id="7193" idx="1"/>
          </p:cNvCxnSpPr>
          <p:nvPr/>
        </p:nvCxnSpPr>
        <p:spPr bwMode="auto">
          <a:xfrm flipV="1">
            <a:off x="6804236" y="5291772"/>
            <a:ext cx="335986" cy="2099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1" name="AutoShape 43">
            <a:extLst>
              <a:ext uri="{FF2B5EF4-FFF2-40B4-BE49-F238E27FC236}">
                <a16:creationId xmlns:a16="http://schemas.microsoft.com/office/drawing/2014/main" id="{CDD9ED16-1933-254C-A665-886AE6B5C9F2}"/>
              </a:ext>
            </a:extLst>
          </p:cNvPr>
          <p:cNvCxnSpPr>
            <a:cxnSpLocks noChangeShapeType="1"/>
            <a:stCxn id="7208" idx="3"/>
            <a:endCxn id="7192" idx="1"/>
          </p:cNvCxnSpPr>
          <p:nvPr/>
        </p:nvCxnSpPr>
        <p:spPr bwMode="auto">
          <a:xfrm>
            <a:off x="6804236" y="5501763"/>
            <a:ext cx="335986" cy="12599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2" name="AutoShape 44">
            <a:extLst>
              <a:ext uri="{FF2B5EF4-FFF2-40B4-BE49-F238E27FC236}">
                <a16:creationId xmlns:a16="http://schemas.microsoft.com/office/drawing/2014/main" id="{095FB1BC-4E34-1946-B382-DA51CB5CBA58}"/>
              </a:ext>
            </a:extLst>
          </p:cNvPr>
          <p:cNvCxnSpPr>
            <a:cxnSpLocks noChangeShapeType="1"/>
            <a:stCxn id="7208" idx="3"/>
            <a:endCxn id="7191" idx="1"/>
          </p:cNvCxnSpPr>
          <p:nvPr/>
        </p:nvCxnSpPr>
        <p:spPr bwMode="auto">
          <a:xfrm>
            <a:off x="6804236" y="5501763"/>
            <a:ext cx="335986" cy="7139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14" name="Rectangle 46">
            <a:extLst>
              <a:ext uri="{FF2B5EF4-FFF2-40B4-BE49-F238E27FC236}">
                <a16:creationId xmlns:a16="http://schemas.microsoft.com/office/drawing/2014/main" id="{33ED08AF-5C8F-2B4F-8910-095BA39B8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4619801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215" name="Rectangle 47">
            <a:extLst>
              <a:ext uri="{FF2B5EF4-FFF2-40B4-BE49-F238E27FC236}">
                <a16:creationId xmlns:a16="http://schemas.microsoft.com/office/drawing/2014/main" id="{BAE3C010-E91D-2F4B-AC70-F8DF394C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78" y="516577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216" name="Rectangle 48">
            <a:extLst>
              <a:ext uri="{FF2B5EF4-FFF2-40B4-BE49-F238E27FC236}">
                <a16:creationId xmlns:a16="http://schemas.microsoft.com/office/drawing/2014/main" id="{93A552CB-89AA-8341-9117-5C63CD8D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516577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7218" name="Rectangle 50">
            <a:extLst>
              <a:ext uri="{FF2B5EF4-FFF2-40B4-BE49-F238E27FC236}">
                <a16:creationId xmlns:a16="http://schemas.microsoft.com/office/drawing/2014/main" id="{7928379B-F2AA-AD4A-AEC2-2B0DDC53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608973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5532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2FCB63C-5070-FF42-BE80-92743747C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are dirty pages written to disk?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2AF6F47-A5CB-4147-90C0-B6E2CED2FD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On demand (when they’re replaced)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Fewest writes to disk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Slower: replacement takes twice as long (must wait for disk write </a:t>
            </a:r>
            <a:r>
              <a:rPr lang="en-US" altLang="en-US" b="1" i="1" dirty="0"/>
              <a:t>and</a:t>
            </a:r>
            <a:r>
              <a:rPr lang="en-US" altLang="en-US" dirty="0"/>
              <a:t> disk read)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Periodically (in the background)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Background process scans through page tables, writes out dirty pages that are pretty old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Background process also keeps a list of pages ready for replacement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Page faults handled faster: no need to find space on demand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Cleaner may use the same structures discussed earlier (clock,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E3D45-CFFC-8349-B024-CBF07136D0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8AE59-B6F6-0744-ACB9-90FEA0F0BD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0CE9F5E-7FD5-6B48-9052-3A4BED6D3DD9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63664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D72A6DF-77FB-F942-A3EA-ED835DE3C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issues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607EA38-B152-2C4E-B89F-D40CD3E20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u="sng" dirty="0"/>
              <a:t>Four times </a:t>
            </a:r>
            <a:r>
              <a:rPr lang="en-US" altLang="en-US" sz="2800" dirty="0"/>
              <a:t>when OS involved with paging</a:t>
            </a:r>
          </a:p>
          <a:p>
            <a:r>
              <a:rPr lang="en-US" altLang="en-US" sz="2800" dirty="0"/>
              <a:t>Process creation</a:t>
            </a:r>
          </a:p>
          <a:p>
            <a:pPr lvl="1"/>
            <a:r>
              <a:rPr lang="en-US" altLang="en-US" sz="2400" dirty="0"/>
              <a:t>Determine program size</a:t>
            </a:r>
          </a:p>
          <a:p>
            <a:pPr lvl="1"/>
            <a:r>
              <a:rPr lang="en-US" altLang="en-US" sz="2400" dirty="0"/>
              <a:t>Create page table</a:t>
            </a:r>
          </a:p>
          <a:p>
            <a:r>
              <a:rPr lang="en-US" altLang="en-US" sz="2800" dirty="0"/>
              <a:t>During process execution</a:t>
            </a:r>
          </a:p>
          <a:p>
            <a:pPr lvl="1"/>
            <a:r>
              <a:rPr lang="en-US" altLang="en-US" sz="2400" dirty="0"/>
              <a:t>Reset the MMU for new process</a:t>
            </a:r>
          </a:p>
          <a:p>
            <a:pPr lvl="1"/>
            <a:r>
              <a:rPr lang="en-US" altLang="en-US" sz="2400" dirty="0"/>
              <a:t>Flush the TLB (or reload it from saved state)</a:t>
            </a:r>
          </a:p>
          <a:p>
            <a:r>
              <a:rPr lang="en-US" altLang="en-US" sz="2800" dirty="0"/>
              <a:t>Page fault time</a:t>
            </a:r>
          </a:p>
          <a:p>
            <a:pPr lvl="1"/>
            <a:r>
              <a:rPr lang="en-US" altLang="en-US" sz="2400" dirty="0"/>
              <a:t>Determine virtual address causing fault</a:t>
            </a:r>
          </a:p>
          <a:p>
            <a:pPr lvl="1"/>
            <a:r>
              <a:rPr lang="en-US" altLang="en-US" sz="2400" dirty="0"/>
              <a:t>Swap target page out, needed page in</a:t>
            </a:r>
          </a:p>
          <a:p>
            <a:r>
              <a:rPr lang="en-US" altLang="en-US" sz="2800" dirty="0"/>
              <a:t>Process termination time</a:t>
            </a:r>
          </a:p>
          <a:p>
            <a:pPr lvl="1"/>
            <a:r>
              <a:rPr lang="en-US" altLang="en-US" sz="2400" dirty="0"/>
              <a:t>Release page table</a:t>
            </a:r>
          </a:p>
          <a:p>
            <a:pPr lvl="1"/>
            <a:r>
              <a:rPr lang="en-US" altLang="en-US" sz="2400" dirty="0"/>
              <a:t>Return pages to the free pool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69ADE-C056-A143-8E3B-36D82973EF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5CE56-525C-B941-8D86-17C4AA49C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6819042-3465-B44C-9708-FEAF2F773E7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55807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721AFCC-A388-004C-B49F-FCDC8A555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is a page fault handled?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422D9E8-E68B-C945-94F8-A0F00884FD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169969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Hardware causes a page fault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General registers saved (as on every exception)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OS determines which virtual page needed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Actual fault address in a special register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Address of faulting instruction in register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Page fault was in fetching instruction, or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Page fault was in fetching operands for instruction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OS must figure out which…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03487-692A-234F-8163-1554B9E973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58D1B-327A-FF49-B8C7-45BECB738C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FCC66287-09C7-A94A-A83B-967A8316C58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2AB37EA1-CE94-9842-8539-48755EA53A25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5372100" y="1049338"/>
            <a:ext cx="4708525" cy="6007100"/>
          </a:xfrm>
        </p:spPr>
        <p:txBody>
          <a:bodyPr/>
          <a:lstStyle/>
          <a:p>
            <a:r>
              <a:rPr lang="en-US" altLang="en-US" sz="2400" dirty="0"/>
              <a:t>OS checks validity of address</a:t>
            </a:r>
          </a:p>
          <a:p>
            <a:pPr lvl="1"/>
            <a:r>
              <a:rPr lang="en-US" altLang="en-US" sz="2000" dirty="0"/>
              <a:t>Process killed if address was illegal</a:t>
            </a:r>
          </a:p>
          <a:p>
            <a:r>
              <a:rPr lang="en-US" altLang="en-US" sz="2400" dirty="0"/>
              <a:t>OS finds a place to put new page frame</a:t>
            </a:r>
          </a:p>
          <a:p>
            <a:r>
              <a:rPr lang="en-US" altLang="en-US" sz="2400" dirty="0"/>
              <a:t>If frame selected for replacement is dirty, write it out to disk</a:t>
            </a:r>
          </a:p>
          <a:p>
            <a:r>
              <a:rPr lang="en-US" altLang="en-US" sz="2400" dirty="0"/>
              <a:t>OS requests the new page from disk</a:t>
            </a:r>
          </a:p>
          <a:p>
            <a:r>
              <a:rPr lang="en-US" altLang="en-US" sz="2400" dirty="0"/>
              <a:t>Page tables updated</a:t>
            </a:r>
          </a:p>
          <a:p>
            <a:r>
              <a:rPr lang="en-US" altLang="en-US" sz="2400" dirty="0"/>
              <a:t>Faulting instruction backed up so it can be restarted</a:t>
            </a:r>
          </a:p>
          <a:p>
            <a:r>
              <a:rPr lang="en-US" altLang="en-US" sz="2400" dirty="0"/>
              <a:t>Faulting process scheduled</a:t>
            </a:r>
          </a:p>
          <a:p>
            <a:r>
              <a:rPr lang="en-US" altLang="en-US" sz="2400" dirty="0"/>
              <a:t>Registers restored</a:t>
            </a:r>
          </a:p>
          <a:p>
            <a:r>
              <a:rPr lang="en-US" altLang="en-US" sz="2400" dirty="0"/>
              <a:t>Program continues</a:t>
            </a:r>
          </a:p>
        </p:txBody>
      </p:sp>
    </p:spTree>
    <p:extLst>
      <p:ext uri="{BB962C8B-B14F-4D97-AF65-F5344CB8AC3E}">
        <p14:creationId xmlns:p14="http://schemas.microsoft.com/office/powerpoint/2010/main" val="190069037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1F62FBF-A24D-7F4F-BA2A-558955768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Backing up an instruction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3CCB240-3E42-174F-ABA0-A16B09F65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Problem: page fault happens in the middle of instruction execution</a:t>
            </a:r>
          </a:p>
          <a:p>
            <a:pPr lvl="1"/>
            <a:r>
              <a:rPr lang="en-US" altLang="en-US" sz="2400" dirty="0"/>
              <a:t>Some changes may have already happened</a:t>
            </a:r>
          </a:p>
          <a:p>
            <a:pPr lvl="1"/>
            <a:r>
              <a:rPr lang="en-US" altLang="en-US" sz="2400" dirty="0"/>
              <a:t>Others may be waiting for VM to be fixed</a:t>
            </a:r>
          </a:p>
          <a:p>
            <a:r>
              <a:rPr lang="en-US" altLang="en-US" sz="2800" dirty="0"/>
              <a:t>Solution: undo all of the changes made by the instruction</a:t>
            </a:r>
          </a:p>
          <a:p>
            <a:pPr lvl="1"/>
            <a:r>
              <a:rPr lang="en-US" altLang="en-US" sz="2400" dirty="0"/>
              <a:t>Restart instruction from the beginning</a:t>
            </a:r>
          </a:p>
          <a:p>
            <a:pPr lvl="1"/>
            <a:r>
              <a:rPr lang="en-US" altLang="en-US" sz="2400" dirty="0"/>
              <a:t>This is easier on some architectures than others</a:t>
            </a:r>
          </a:p>
          <a:p>
            <a:r>
              <a:rPr lang="en-US" altLang="en-US" sz="2800" dirty="0"/>
              <a:t>Example: LW R1, 12(R2)</a:t>
            </a:r>
          </a:p>
          <a:p>
            <a:pPr lvl="1"/>
            <a:r>
              <a:rPr lang="en-US" altLang="en-US" sz="2400" dirty="0"/>
              <a:t>Page fault in fetching instruction: nothing to undo</a:t>
            </a:r>
          </a:p>
          <a:p>
            <a:pPr lvl="1"/>
            <a:r>
              <a:rPr lang="en-US" altLang="en-US" sz="2400" dirty="0"/>
              <a:t>Page fault in getting value at 12(R2): restart instruction</a:t>
            </a:r>
          </a:p>
          <a:p>
            <a:r>
              <a:rPr lang="en-US" altLang="en-US" sz="2800" dirty="0"/>
              <a:t>Example: ADD (Rd)+,(Rs1)+,(Rs2)+</a:t>
            </a:r>
          </a:p>
          <a:p>
            <a:pPr lvl="1"/>
            <a:r>
              <a:rPr lang="en-US" altLang="en-US" sz="2400" dirty="0"/>
              <a:t>Page fault in writing to (Rd): may have to undo an awful lot…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EFA08-741C-7A40-99C5-774EA7AD9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29B1B-6777-AB4B-AEC1-86BE475863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A02DDDFF-5D7A-6542-8F86-F9690F029B8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77659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63922167-8DB7-E24E-AF7B-474D6A8FE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Locking pages in memory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1968F94-58DE-CD48-AA77-40426764B5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Virtual memory and I/O occasionally interact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P1 issues call for read from device into buffer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While it’s waiting for  I/O, P2 runs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P2 has a page fault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P1’s I/O buffer might be chosen to be paged out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This can create a problem because an I/O device is going to write to the buffer on P1’s behalf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Solution: allow some pages to be </a:t>
            </a:r>
            <a:r>
              <a:rPr lang="en-US" altLang="en-US" sz="3600" i="1" dirty="0"/>
              <a:t>locked</a:t>
            </a:r>
            <a:r>
              <a:rPr lang="en-US" altLang="en-US" sz="3600" dirty="0"/>
              <a:t> into memory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Locked pages are immune from being replaced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Pages only stay locked for (relatively) short periods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2F278-1298-714C-A12F-820E90E2D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E032C-4DC3-A141-B1AD-4BDEF0CD9E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8BA0DF85-1920-AA4E-997B-BF81D2C179E8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238868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EBDA245-B729-774E-9188-0D2949DF9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Storing pages on disk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4E3115F8-98AA-FA4D-88C0-C3F5CE3E2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Pages removed from memory are stored on disk</a:t>
            </a:r>
          </a:p>
          <a:p>
            <a:r>
              <a:rPr lang="en-US" altLang="en-US" sz="2800" dirty="0"/>
              <a:t>Where are they placed?</a:t>
            </a:r>
          </a:p>
          <a:p>
            <a:pPr lvl="1"/>
            <a:r>
              <a:rPr lang="en-US" altLang="en-US" sz="2400" dirty="0"/>
              <a:t>Static </a:t>
            </a:r>
            <a:r>
              <a:rPr lang="en-US" altLang="en-US" sz="2400" i="1" dirty="0"/>
              <a:t>swap</a:t>
            </a:r>
            <a:r>
              <a:rPr lang="en-US" altLang="en-US" sz="2400" dirty="0"/>
              <a:t> area: easier to code, less flexible</a:t>
            </a:r>
          </a:p>
          <a:p>
            <a:pPr lvl="1"/>
            <a:r>
              <a:rPr lang="en-US" altLang="en-US" sz="2400" dirty="0"/>
              <a:t>Dynamically allocated space: more flexible, harder to locate a page</a:t>
            </a:r>
          </a:p>
          <a:p>
            <a:pPr lvl="2"/>
            <a:r>
              <a:rPr lang="en-US" altLang="en-US" sz="2000" dirty="0"/>
              <a:t>Dynamic placement often uses a special file (managed by the file system) to hold pages</a:t>
            </a:r>
          </a:p>
          <a:p>
            <a:r>
              <a:rPr lang="en-US" altLang="en-US" sz="2800" dirty="0"/>
              <a:t>Need to keep track of which pages are where within the on-disk storage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5E54-7737-8844-A629-EB170AD9D7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66DA6-E0D1-4E41-A520-E8218D811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4DFE0AE3-A614-2440-A918-CC430D2A326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939881A2-D6AB-C347-A072-C2C118A6E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616" y="4152571"/>
            <a:ext cx="6194734" cy="307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486324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CD8C887-6C51-B34C-B152-3C8721355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Separating policy and mechanism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54373E3-B739-CF4D-87D4-866B7EB0F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Mechanism for page replacement has to be in kernel</a:t>
            </a:r>
          </a:p>
          <a:p>
            <a:pPr lvl="1"/>
            <a:r>
              <a:rPr lang="en-US" altLang="en-US" sz="2205" dirty="0"/>
              <a:t>Modifying page tables</a:t>
            </a:r>
          </a:p>
          <a:p>
            <a:pPr lvl="1"/>
            <a:r>
              <a:rPr lang="en-US" altLang="en-US" sz="2205" dirty="0"/>
              <a:t>Reading and writing page table entries</a:t>
            </a:r>
          </a:p>
          <a:p>
            <a:r>
              <a:rPr lang="en-US" altLang="en-US" sz="2646" dirty="0"/>
              <a:t>Policy for deciding which pages to replace could be in user space</a:t>
            </a:r>
          </a:p>
          <a:p>
            <a:pPr lvl="1"/>
            <a:r>
              <a:rPr lang="en-US" altLang="en-US" sz="2205" dirty="0"/>
              <a:t>More flexibility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8715585F-9281-D54D-9DBD-D960C37A6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1E219903-33C0-554D-80EA-6F770EF323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E6ACAED-F054-5F4D-AB33-EE49D44B5ED9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161BC82A-96F6-AD4B-8184-09CDE9CF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4031826"/>
            <a:ext cx="6551718" cy="151193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142F2735-AA7B-C14E-A569-241743B0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5543761"/>
            <a:ext cx="6551718" cy="151193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E3DF3954-ACC6-1948-8656-A64CDF3E5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15" y="4619801"/>
            <a:ext cx="1116452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User</a:t>
            </a:r>
            <a:b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space</a:t>
            </a: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1D0AEAFD-EF11-6A45-A9CF-2C5C42E13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15" y="5795751"/>
            <a:ext cx="1200448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Kernel</a:t>
            </a:r>
            <a:b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itchFamily="2" charset="0"/>
                <a:cs typeface="+mn-cs"/>
              </a:rPr>
              <a:t>space</a:t>
            </a:r>
          </a:p>
        </p:txBody>
      </p:sp>
      <p:sp>
        <p:nvSpPr>
          <p:cNvPr id="85000" name="Oval 8">
            <a:extLst>
              <a:ext uri="{FF2B5EF4-FFF2-40B4-BE49-F238E27FC236}">
                <a16:creationId xmlns:a16="http://schemas.microsoft.com/office/drawing/2014/main" id="{19DC7152-18EC-A948-824D-3AD4CD138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46" y="4283815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User</a:t>
            </a:r>
            <a:b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process</a:t>
            </a:r>
          </a:p>
        </p:txBody>
      </p:sp>
      <p:sp>
        <p:nvSpPr>
          <p:cNvPr id="85001" name="Text Box 9">
            <a:extLst>
              <a:ext uri="{FF2B5EF4-FFF2-40B4-BE49-F238E27FC236}">
                <a16:creationId xmlns:a16="http://schemas.microsoft.com/office/drawing/2014/main" id="{47D2AC90-A489-794E-BA2E-C2780F770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456" y="6215733"/>
            <a:ext cx="1460656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1. Page fault</a:t>
            </a:r>
          </a:p>
        </p:txBody>
      </p:sp>
      <p:cxnSp>
        <p:nvCxnSpPr>
          <p:cNvPr id="85002" name="AutoShape 10">
            <a:extLst>
              <a:ext uri="{FF2B5EF4-FFF2-40B4-BE49-F238E27FC236}">
                <a16:creationId xmlns:a16="http://schemas.microsoft.com/office/drawing/2014/main" id="{21DD8940-749A-AA42-A575-D4164724B4CC}"/>
              </a:ext>
            </a:extLst>
          </p:cNvPr>
          <p:cNvCxnSpPr>
            <a:cxnSpLocks noChangeShapeType="1"/>
            <a:stCxn id="85000" idx="4"/>
            <a:endCxn id="85001" idx="0"/>
          </p:cNvCxnSpPr>
          <p:nvPr/>
        </p:nvCxnSpPr>
        <p:spPr bwMode="auto">
          <a:xfrm flipH="1">
            <a:off x="2410784" y="5291772"/>
            <a:ext cx="4641" cy="9239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3" name="Oval 11">
            <a:extLst>
              <a:ext uri="{FF2B5EF4-FFF2-40B4-BE49-F238E27FC236}">
                <a16:creationId xmlns:a16="http://schemas.microsoft.com/office/drawing/2014/main" id="{A02C3EBE-1D34-B145-8897-832F155A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366" y="5795750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Fault</a:t>
            </a:r>
            <a:b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handler</a:t>
            </a:r>
          </a:p>
        </p:txBody>
      </p:sp>
      <p:sp>
        <p:nvSpPr>
          <p:cNvPr id="85004" name="Oval 12">
            <a:extLst>
              <a:ext uri="{FF2B5EF4-FFF2-40B4-BE49-F238E27FC236}">
                <a16:creationId xmlns:a16="http://schemas.microsoft.com/office/drawing/2014/main" id="{A8F1C5BF-89FD-C144-A9F9-AC77B0204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240" y="5795750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MMU</a:t>
            </a:r>
            <a:b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handler</a:t>
            </a:r>
          </a:p>
        </p:txBody>
      </p:sp>
      <p:sp>
        <p:nvSpPr>
          <p:cNvPr id="85005" name="Oval 13">
            <a:extLst>
              <a:ext uri="{FF2B5EF4-FFF2-40B4-BE49-F238E27FC236}">
                <a16:creationId xmlns:a16="http://schemas.microsoft.com/office/drawing/2014/main" id="{986D3720-B329-A34A-9C72-DDFC0FFF1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287" y="4283815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External</a:t>
            </a:r>
            <a:b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pager</a:t>
            </a:r>
          </a:p>
        </p:txBody>
      </p:sp>
      <p:cxnSp>
        <p:nvCxnSpPr>
          <p:cNvPr id="85006" name="AutoShape 14">
            <a:extLst>
              <a:ext uri="{FF2B5EF4-FFF2-40B4-BE49-F238E27FC236}">
                <a16:creationId xmlns:a16="http://schemas.microsoft.com/office/drawing/2014/main" id="{BEB92913-155F-6345-9234-C111C1A88BC9}"/>
              </a:ext>
            </a:extLst>
          </p:cNvPr>
          <p:cNvCxnSpPr>
            <a:cxnSpLocks noChangeShapeType="1"/>
            <a:stCxn id="85003" idx="0"/>
            <a:endCxn id="85005" idx="2"/>
          </p:cNvCxnSpPr>
          <p:nvPr/>
        </p:nvCxnSpPr>
        <p:spPr bwMode="auto">
          <a:xfrm rot="16200000">
            <a:off x="4452337" y="4619801"/>
            <a:ext cx="1007957" cy="134394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7" name="Text Box 15">
            <a:extLst>
              <a:ext uri="{FF2B5EF4-FFF2-40B4-BE49-F238E27FC236}">
                <a16:creationId xmlns:a16="http://schemas.microsoft.com/office/drawing/2014/main" id="{F2B56841-7974-6D48-83BE-7440899A3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380" y="4619801"/>
            <a:ext cx="1712328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2. Page needed</a:t>
            </a:r>
          </a:p>
        </p:txBody>
      </p:sp>
      <p:sp>
        <p:nvSpPr>
          <p:cNvPr id="85008" name="Text Box 16">
            <a:extLst>
              <a:ext uri="{FF2B5EF4-FFF2-40B4-BE49-F238E27FC236}">
                <a16:creationId xmlns:a16="http://schemas.microsoft.com/office/drawing/2014/main" id="{ECC89AC8-7CA7-974D-8302-CEF2F433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186" y="3695841"/>
            <a:ext cx="179889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3. Request page</a:t>
            </a:r>
          </a:p>
        </p:txBody>
      </p:sp>
      <p:sp>
        <p:nvSpPr>
          <p:cNvPr id="85009" name="Text Box 17">
            <a:extLst>
              <a:ext uri="{FF2B5EF4-FFF2-40B4-BE49-F238E27FC236}">
                <a16:creationId xmlns:a16="http://schemas.microsoft.com/office/drawing/2014/main" id="{659ADB9C-6A26-394D-9810-055A1BBBA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316" y="5543762"/>
            <a:ext cx="179408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5. Here is page!</a:t>
            </a:r>
          </a:p>
        </p:txBody>
      </p:sp>
      <p:sp>
        <p:nvSpPr>
          <p:cNvPr id="85010" name="Text Box 18">
            <a:extLst>
              <a:ext uri="{FF2B5EF4-FFF2-40B4-BE49-F238E27FC236}">
                <a16:creationId xmlns:a16="http://schemas.microsoft.com/office/drawing/2014/main" id="{D587AD57-B9AC-E048-9E19-BA5843992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26" y="4283816"/>
            <a:ext cx="931665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4. Page</a:t>
            </a:r>
            <a:b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arrives</a:t>
            </a:r>
          </a:p>
        </p:txBody>
      </p:sp>
      <p:sp>
        <p:nvSpPr>
          <p:cNvPr id="85011" name="Text Box 19">
            <a:extLst>
              <a:ext uri="{FF2B5EF4-FFF2-40B4-BE49-F238E27FC236}">
                <a16:creationId xmlns:a16="http://schemas.microsoft.com/office/drawing/2014/main" id="{755DA319-46E7-3F47-8304-F445F4372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320" y="6383726"/>
            <a:ext cx="170751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itchFamily="2" charset="0"/>
                <a:cs typeface="+mn-cs"/>
              </a:rPr>
              <a:t>6. Map in page</a:t>
            </a:r>
          </a:p>
        </p:txBody>
      </p:sp>
      <p:cxnSp>
        <p:nvCxnSpPr>
          <p:cNvPr id="85012" name="AutoShape 20">
            <a:extLst>
              <a:ext uri="{FF2B5EF4-FFF2-40B4-BE49-F238E27FC236}">
                <a16:creationId xmlns:a16="http://schemas.microsoft.com/office/drawing/2014/main" id="{E75791FC-ACF0-614F-A00C-6F2EC449BAE1}"/>
              </a:ext>
            </a:extLst>
          </p:cNvPr>
          <p:cNvCxnSpPr>
            <a:cxnSpLocks noChangeShapeType="1"/>
            <a:stCxn id="85003" idx="6"/>
            <a:endCxn id="85004" idx="2"/>
          </p:cNvCxnSpPr>
          <p:nvPr/>
        </p:nvCxnSpPr>
        <p:spPr bwMode="auto">
          <a:xfrm>
            <a:off x="4788323" y="6299729"/>
            <a:ext cx="193191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3" name="AutoShape 21">
            <a:extLst>
              <a:ext uri="{FF2B5EF4-FFF2-40B4-BE49-F238E27FC236}">
                <a16:creationId xmlns:a16="http://schemas.microsoft.com/office/drawing/2014/main" id="{271BFDAF-861F-A843-BD73-0093CFB7B71C}"/>
              </a:ext>
            </a:extLst>
          </p:cNvPr>
          <p:cNvCxnSpPr>
            <a:cxnSpLocks noChangeShapeType="1"/>
            <a:stCxn id="85005" idx="3"/>
            <a:endCxn id="85003" idx="7"/>
          </p:cNvCxnSpPr>
          <p:nvPr/>
        </p:nvCxnSpPr>
        <p:spPr bwMode="auto">
          <a:xfrm rot="5400000">
            <a:off x="4809322" y="4976786"/>
            <a:ext cx="797966" cy="113395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4" name="AutoShape 22">
            <a:extLst>
              <a:ext uri="{FF2B5EF4-FFF2-40B4-BE49-F238E27FC236}">
                <a16:creationId xmlns:a16="http://schemas.microsoft.com/office/drawing/2014/main" id="{F9C40617-149B-634C-B0FC-6ACCDEC24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787793"/>
            <a:ext cx="1511935" cy="1847921"/>
          </a:xfrm>
          <a:prstGeom prst="can">
            <a:avLst>
              <a:gd name="adj" fmla="val 30556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cxnSp>
        <p:nvCxnSpPr>
          <p:cNvPr id="85015" name="AutoShape 23">
            <a:extLst>
              <a:ext uri="{FF2B5EF4-FFF2-40B4-BE49-F238E27FC236}">
                <a16:creationId xmlns:a16="http://schemas.microsoft.com/office/drawing/2014/main" id="{E411A21D-1AFF-0D44-B0CC-20F0FFA47100}"/>
              </a:ext>
            </a:extLst>
          </p:cNvPr>
          <p:cNvCxnSpPr>
            <a:cxnSpLocks noChangeShapeType="1"/>
            <a:stCxn id="85005" idx="7"/>
            <a:endCxn id="85014" idx="1"/>
          </p:cNvCxnSpPr>
          <p:nvPr/>
        </p:nvCxnSpPr>
        <p:spPr bwMode="auto">
          <a:xfrm rot="5400000" flipV="1">
            <a:off x="7602202" y="3317857"/>
            <a:ext cx="356985" cy="2582889"/>
          </a:xfrm>
          <a:prstGeom prst="curvedConnector3">
            <a:avLst>
              <a:gd name="adj1" fmla="val -11176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6" name="AutoShape 24">
            <a:extLst>
              <a:ext uri="{FF2B5EF4-FFF2-40B4-BE49-F238E27FC236}">
                <a16:creationId xmlns:a16="http://schemas.microsoft.com/office/drawing/2014/main" id="{8E3E7ED5-61FB-F041-ADD9-A8F1995B3B65}"/>
              </a:ext>
            </a:extLst>
          </p:cNvPr>
          <p:cNvCxnSpPr>
            <a:cxnSpLocks noChangeShapeType="1"/>
            <a:stCxn id="85014" idx="2"/>
            <a:endCxn id="85005" idx="6"/>
          </p:cNvCxnSpPr>
          <p:nvPr/>
        </p:nvCxnSpPr>
        <p:spPr bwMode="auto">
          <a:xfrm rot="10800000">
            <a:off x="6636243" y="4787794"/>
            <a:ext cx="1679928" cy="92396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243268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F8483ED-31C6-DA44-A5DC-E17CF7873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many programs is enough?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5E408D6-3705-BD46-A062-19FC68B8E5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Several memory partitions (fixed or variable size)</a:t>
            </a:r>
          </a:p>
          <a:p>
            <a:r>
              <a:rPr lang="en-US" altLang="en-US" dirty="0"/>
              <a:t>Lots of processes wanting to use the CPU</a:t>
            </a:r>
          </a:p>
          <a:p>
            <a:r>
              <a:rPr lang="en-US" altLang="en-US" dirty="0"/>
              <a:t>Tradeoff</a:t>
            </a:r>
          </a:p>
          <a:p>
            <a:pPr lvl="1"/>
            <a:r>
              <a:rPr lang="en-US" altLang="en-US" dirty="0"/>
              <a:t>More processes utilize the CPU better</a:t>
            </a:r>
          </a:p>
          <a:p>
            <a:pPr lvl="1"/>
            <a:r>
              <a:rPr lang="en-US" altLang="en-US" dirty="0"/>
              <a:t>Fewer processes use less memory (cheaper!)</a:t>
            </a:r>
          </a:p>
          <a:p>
            <a:r>
              <a:rPr lang="en-US" altLang="en-US" dirty="0"/>
              <a:t>How many processes do we need to keep the CPU fully utilized?</a:t>
            </a:r>
          </a:p>
          <a:p>
            <a:pPr lvl="1"/>
            <a:r>
              <a:rPr lang="en-US" altLang="en-US" dirty="0"/>
              <a:t>This will help determine how much memory we need</a:t>
            </a:r>
          </a:p>
          <a:p>
            <a:pPr lvl="1"/>
            <a:r>
              <a:rPr lang="en-US" altLang="en-US" dirty="0"/>
              <a:t>Is this still relevant with memory costing $10/GB?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3345C-FDAE-D542-99CA-5CF2112A40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1AC4C-68AC-A940-9366-0965AFFA2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A994B827-A38B-9248-8751-9C15452F5EDA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08184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15ED9D3-04E8-6844-9F9F-25960A387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multiprogramming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AC6EFFC-1847-6941-8D99-8ECA2D1F9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202444" cy="6141298"/>
          </a:xfrm>
        </p:spPr>
        <p:txBody>
          <a:bodyPr/>
          <a:lstStyle/>
          <a:p>
            <a:r>
              <a:rPr lang="en-US" altLang="en-US" sz="2646" dirty="0"/>
              <a:t>More I/O wait means less processor utilization</a:t>
            </a:r>
          </a:p>
          <a:p>
            <a:pPr lvl="1"/>
            <a:r>
              <a:rPr lang="en-US" altLang="en-US" sz="2205" dirty="0"/>
              <a:t>At 20% I/O wait, 3–4 processes fully utilize CPU</a:t>
            </a:r>
          </a:p>
          <a:p>
            <a:pPr lvl="1"/>
            <a:r>
              <a:rPr lang="en-US" altLang="en-US" sz="2205" dirty="0"/>
              <a:t>At 80% I/O wait, even 10 processes aren’t enough</a:t>
            </a:r>
          </a:p>
          <a:p>
            <a:r>
              <a:rPr lang="en-US" altLang="en-US" sz="2646" dirty="0"/>
              <a:t>This means that the OS should have more processes if they’re I/O bound</a:t>
            </a:r>
          </a:p>
          <a:p>
            <a:r>
              <a:rPr lang="en-US" altLang="en-US" sz="2646" dirty="0"/>
              <a:t>More processes =&gt; memory management &amp; protection more important!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3DB3-D9B4-7F49-A12B-66B4A0C08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8BEB-73AB-B648-8F7D-766412DD39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776478D4-682C-CF40-87B3-B8C06476A37B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20487" name="Picture 7">
            <a:extLst>
              <a:ext uri="{FF2B5EF4-FFF2-40B4-BE49-F238E27FC236}">
                <a16:creationId xmlns:a16="http://schemas.microsoft.com/office/drawing/2014/main" id="{D8E0DECE-990C-3744-82D8-8EB9C4140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56" y="1438438"/>
            <a:ext cx="5113280" cy="501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9544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DD0BBBF-5CBF-6E40-8293-ED076BF23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and limit registers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F47E982-A6AB-324A-B90F-B0510EA2A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203918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Special CPU registers: base &amp; limit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Access to the registers limited to kernel (privileged) mode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Registers contain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Base: start of the process’s memory partition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Limit: length of the process’s memory partition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Address generation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Physical address: location in actual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Logical address: location from the process’s point of view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Physical address = base + logical address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Logical address larger than limit =&gt; error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83DB0F7-229F-1744-B3C9-18FE8C8C0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E9C30A3-0AB2-4A42-A1CB-674BA42B7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50F0BA3-20D1-1C4B-AC37-385F27CB34E1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40149556-774D-9E4D-857C-45A2C5B4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1585826"/>
            <a:ext cx="1259946" cy="34438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3189DB6-7AE8-F545-942E-BA955F9B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2173801"/>
            <a:ext cx="1259946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Process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partition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A4999516-CFEB-6E43-9BA1-E2AB83C3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4441703"/>
            <a:ext cx="1259946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OS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1A620432-AB08-0748-82EA-A4B3AD1DE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102" y="4861685"/>
            <a:ext cx="30970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0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45FA787C-9BC6-5249-8769-1A3352918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856" y="1417833"/>
            <a:ext cx="974947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0xFFFF</a:t>
            </a: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3A73852C-77A5-EC44-ABC6-9D60D47D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2005808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Limit</a:t>
            </a: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1B53A5A3-F2D2-4441-8084-B0F01266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3097761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Base</a:t>
            </a:r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505551F5-AE66-E548-AA0E-9B0BF7E9E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3265754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42C3CF25-954F-8842-8042-60052A11F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2173801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cxnSp>
        <p:nvCxnSpPr>
          <p:cNvPr id="23575" name="AutoShape 23">
            <a:extLst>
              <a:ext uri="{FF2B5EF4-FFF2-40B4-BE49-F238E27FC236}">
                <a16:creationId xmlns:a16="http://schemas.microsoft.com/office/drawing/2014/main" id="{690ACE59-5F43-8E48-BB78-95DD39A4CFDD}"/>
              </a:ext>
            </a:extLst>
          </p:cNvPr>
          <p:cNvCxnSpPr>
            <a:cxnSpLocks noChangeShapeType="1"/>
            <a:stCxn id="23569" idx="1"/>
            <a:endCxn id="23573" idx="1"/>
          </p:cNvCxnSpPr>
          <p:nvPr/>
        </p:nvCxnSpPr>
        <p:spPr bwMode="auto">
          <a:xfrm flipH="1">
            <a:off x="8022497" y="3265754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7" name="AutoShape 25">
            <a:extLst>
              <a:ext uri="{FF2B5EF4-FFF2-40B4-BE49-F238E27FC236}">
                <a16:creationId xmlns:a16="http://schemas.microsoft.com/office/drawing/2014/main" id="{39A94B79-FEFF-534B-994A-24B764E0A36C}"/>
              </a:ext>
            </a:extLst>
          </p:cNvPr>
          <p:cNvSpPr>
            <a:spLocks/>
          </p:cNvSpPr>
          <p:nvPr/>
        </p:nvSpPr>
        <p:spPr bwMode="auto">
          <a:xfrm>
            <a:off x="8022497" y="2173801"/>
            <a:ext cx="335986" cy="1091953"/>
          </a:xfrm>
          <a:prstGeom prst="rightBrace">
            <a:avLst>
              <a:gd name="adj1" fmla="val 270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itchFamily="2" charset="0"/>
              <a:cs typeface="+mn-cs"/>
            </a:endParaRPr>
          </a:p>
        </p:txBody>
      </p: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7ABCA9BB-3DD1-4F4A-BB15-3950CD17635D}"/>
              </a:ext>
            </a:extLst>
          </p:cNvPr>
          <p:cNvCxnSpPr>
            <a:cxnSpLocks noChangeShapeType="1"/>
            <a:stCxn id="23577" idx="1"/>
            <a:endCxn id="23568" idx="1"/>
          </p:cNvCxnSpPr>
          <p:nvPr/>
        </p:nvCxnSpPr>
        <p:spPr bwMode="auto">
          <a:xfrm flipV="1">
            <a:off x="8374232" y="2173801"/>
            <a:ext cx="656221" cy="5459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9" name="Text Box 27">
            <a:extLst>
              <a:ext uri="{FF2B5EF4-FFF2-40B4-BE49-F238E27FC236}">
                <a16:creationId xmlns:a16="http://schemas.microsoft.com/office/drawing/2014/main" id="{38C28D18-4AB5-7147-AAC6-10466167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16" y="1585826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0x2000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30AA05A3-C5D3-7B4E-A090-1A194303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3014" y="3433747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Helvetica" pitchFamily="2" charset="0"/>
                <a:cs typeface="+mn-cs"/>
              </a:rPr>
              <a:t>0x9000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FB757B02-0609-C54B-AFEA-6FE0F4DC5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566" y="5533656"/>
            <a:ext cx="3166251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Logical address: 0x1204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Physical address:</a:t>
            </a:r>
            <a:b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itchFamily="2" charset="0"/>
                <a:cs typeface="+mn-cs"/>
              </a:rPr>
              <a:t>0x1204+0x9000 = 0xa204</a:t>
            </a:r>
          </a:p>
        </p:txBody>
      </p:sp>
    </p:spTree>
    <p:extLst>
      <p:ext uri="{BB962C8B-B14F-4D97-AF65-F5344CB8AC3E}">
        <p14:creationId xmlns:p14="http://schemas.microsoft.com/office/powerpoint/2010/main" val="22610199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13282</TotalTime>
  <Words>6681</Words>
  <Application>Microsoft Office PowerPoint</Application>
  <PresentationFormat>Custom</PresentationFormat>
  <Paragraphs>1530</Paragraphs>
  <Slides>66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Courier</vt:lpstr>
      <vt:lpstr>Helvetica</vt:lpstr>
      <vt:lpstr>Symbol</vt:lpstr>
      <vt:lpstr>Times</vt:lpstr>
      <vt:lpstr>Times New Roman</vt:lpstr>
      <vt:lpstr>Wingdings</vt:lpstr>
      <vt:lpstr>class slides</vt:lpstr>
      <vt:lpstr>Introduction to Operating Systems CS/COE 1550</vt:lpstr>
      <vt:lpstr>Memory management</vt:lpstr>
      <vt:lpstr>In an ideal world…</vt:lpstr>
      <vt:lpstr>Memory hierarchy</vt:lpstr>
      <vt:lpstr>Basic memory management</vt:lpstr>
      <vt:lpstr>Fixed partitions: multiple programs</vt:lpstr>
      <vt:lpstr>How many programs is enough?</vt:lpstr>
      <vt:lpstr>Modeling multiprogramming</vt:lpstr>
      <vt:lpstr>Base and limit registers</vt:lpstr>
      <vt:lpstr>Swapping</vt:lpstr>
      <vt:lpstr>Swapping: leaving room to grow</vt:lpstr>
      <vt:lpstr>Tracking memory usage: bitmaps</vt:lpstr>
      <vt:lpstr>Tracking memory usage: linked lists</vt:lpstr>
      <vt:lpstr>Allocating memory</vt:lpstr>
      <vt:lpstr>Freeing memory</vt:lpstr>
      <vt:lpstr>Limitations of swapping</vt:lpstr>
      <vt:lpstr>Virtual memory</vt:lpstr>
      <vt:lpstr>Virtual and physical addresses</vt:lpstr>
      <vt:lpstr>Paging and page tables</vt:lpstr>
      <vt:lpstr>What’s in a page table entry?</vt:lpstr>
      <vt:lpstr>Mapping logical =&gt; physical address</vt:lpstr>
      <vt:lpstr>Address translation architecture</vt:lpstr>
      <vt:lpstr>Memory &amp; paging structures</vt:lpstr>
      <vt:lpstr>Two-level page tables</vt:lpstr>
      <vt:lpstr>More on two-level page tables</vt:lpstr>
      <vt:lpstr>Two-level paging: example</vt:lpstr>
      <vt:lpstr>2-level address translation example</vt:lpstr>
      <vt:lpstr>Implementing page tables in hardware </vt:lpstr>
      <vt:lpstr>Translation Lookaside Buffer (TLB)</vt:lpstr>
      <vt:lpstr>Handling TLB misses</vt:lpstr>
      <vt:lpstr>How long do memory accesses take?</vt:lpstr>
      <vt:lpstr>Inverted page table</vt:lpstr>
      <vt:lpstr>Inverted page table architecture</vt:lpstr>
      <vt:lpstr>Page replacement algorithms</vt:lpstr>
      <vt:lpstr>Optimal page replacement algorithm</vt:lpstr>
      <vt:lpstr>Not-recently-used (NRU) algorithm</vt:lpstr>
      <vt:lpstr>First-In, First-Out (FIFO) algorithm</vt:lpstr>
      <vt:lpstr>Second chance page replacement</vt:lpstr>
      <vt:lpstr>Clock algorithm</vt:lpstr>
      <vt:lpstr>Least Recently Used (LRU)</vt:lpstr>
      <vt:lpstr>Simulating LRU in software</vt:lpstr>
      <vt:lpstr>Aging replacement algorithm</vt:lpstr>
      <vt:lpstr>Working set</vt:lpstr>
      <vt:lpstr>How big is the working set?</vt:lpstr>
      <vt:lpstr>Working set page replacement algorithm</vt:lpstr>
      <vt:lpstr>Page replacement algorithms: summary</vt:lpstr>
      <vt:lpstr>Modeling page replacement algorithms</vt:lpstr>
      <vt:lpstr>How is modeling done?</vt:lpstr>
      <vt:lpstr>Belady’s anomaly</vt:lpstr>
      <vt:lpstr>Modeling more replacement algorithms</vt:lpstr>
      <vt:lpstr>Example: LRU</vt:lpstr>
      <vt:lpstr>Stack algorithms</vt:lpstr>
      <vt:lpstr>Predicting page fault rates using distance</vt:lpstr>
      <vt:lpstr>Local vs. global allocation policies</vt:lpstr>
      <vt:lpstr>Page fault rate vs. allocated frames</vt:lpstr>
      <vt:lpstr>Control overall page fault rate</vt:lpstr>
      <vt:lpstr>How big should a page be?</vt:lpstr>
      <vt:lpstr>Separate I &amp; D address spaces</vt:lpstr>
      <vt:lpstr>Sharing pages</vt:lpstr>
      <vt:lpstr>When are dirty pages written to disk?</vt:lpstr>
      <vt:lpstr>Implementation issues</vt:lpstr>
      <vt:lpstr>How is a page fault handled?</vt:lpstr>
      <vt:lpstr>Backing up an instruction</vt:lpstr>
      <vt:lpstr>Locking pages in memory</vt:lpstr>
      <vt:lpstr>Storing pages on disk</vt:lpstr>
      <vt:lpstr>Separating policy and mechanism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380</cp:revision>
  <cp:lastPrinted>2018-10-01T01:30:19Z</cp:lastPrinted>
  <dcterms:modified xsi:type="dcterms:W3CDTF">2020-09-08T04:21:52Z</dcterms:modified>
</cp:coreProperties>
</file>