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DEF0E-F1FE-431A-ADF7-7E9826618903}" v="85" dt="2024-12-02T21:35:17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020" autoAdjust="0"/>
  </p:normalViewPr>
  <p:slideViewPr>
    <p:cSldViewPr snapToGrid="0">
      <p:cViewPr varScale="1">
        <p:scale>
          <a:sx n="70" d="100"/>
          <a:sy n="70" d="100"/>
        </p:scale>
        <p:origin x="10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davath Srikanth" userId="793ba593-e283-433c-bcc4-c92cffddb5cb" providerId="ADAL" clId="{A31DEF0E-F1FE-431A-ADF7-7E9826618903}"/>
    <pc:docChg chg="undo custSel addSld delSld modSld">
      <pc:chgData name="Badavath Srikanth" userId="793ba593-e283-433c-bcc4-c92cffddb5cb" providerId="ADAL" clId="{A31DEF0E-F1FE-431A-ADF7-7E9826618903}" dt="2024-12-02T21:40:34.448" v="910" actId="20577"/>
      <pc:docMkLst>
        <pc:docMk/>
      </pc:docMkLst>
      <pc:sldChg chg="modSp mod">
        <pc:chgData name="Badavath Srikanth" userId="793ba593-e283-433c-bcc4-c92cffddb5cb" providerId="ADAL" clId="{A31DEF0E-F1FE-431A-ADF7-7E9826618903}" dt="2024-12-02T21:23:18.835" v="691" actId="20577"/>
        <pc:sldMkLst>
          <pc:docMk/>
          <pc:sldMk cId="74922363" sldId="256"/>
        </pc:sldMkLst>
        <pc:spChg chg="mod">
          <ac:chgData name="Badavath Srikanth" userId="793ba593-e283-433c-bcc4-c92cffddb5cb" providerId="ADAL" clId="{A31DEF0E-F1FE-431A-ADF7-7E9826618903}" dt="2024-12-02T21:21:17.953" v="649" actId="14100"/>
          <ac:spMkLst>
            <pc:docMk/>
            <pc:sldMk cId="74922363" sldId="256"/>
            <ac:spMk id="2" creationId="{F82B3E57-2B9C-C033-C2BD-16305A590DA6}"/>
          </ac:spMkLst>
        </pc:spChg>
        <pc:spChg chg="mod">
          <ac:chgData name="Badavath Srikanth" userId="793ba593-e283-433c-bcc4-c92cffddb5cb" providerId="ADAL" clId="{A31DEF0E-F1FE-431A-ADF7-7E9826618903}" dt="2024-12-02T21:23:18.835" v="691" actId="20577"/>
          <ac:spMkLst>
            <pc:docMk/>
            <pc:sldMk cId="74922363" sldId="256"/>
            <ac:spMk id="3" creationId="{EC04A0E9-3F7B-A334-9F03-4B7A9643A32D}"/>
          </ac:spMkLst>
        </pc:spChg>
      </pc:sldChg>
      <pc:sldChg chg="modSp mod">
        <pc:chgData name="Badavath Srikanth" userId="793ba593-e283-433c-bcc4-c92cffddb5cb" providerId="ADAL" clId="{A31DEF0E-F1FE-431A-ADF7-7E9826618903}" dt="2024-12-02T21:23:30.447" v="692" actId="207"/>
        <pc:sldMkLst>
          <pc:docMk/>
          <pc:sldMk cId="2944731546" sldId="257"/>
        </pc:sldMkLst>
        <pc:spChg chg="mod">
          <ac:chgData name="Badavath Srikanth" userId="793ba593-e283-433c-bcc4-c92cffddb5cb" providerId="ADAL" clId="{A31DEF0E-F1FE-431A-ADF7-7E9826618903}" dt="2024-12-02T21:23:30.447" v="692" actId="207"/>
          <ac:spMkLst>
            <pc:docMk/>
            <pc:sldMk cId="2944731546" sldId="257"/>
            <ac:spMk id="2" creationId="{C637915A-1E72-8F77-0691-06D3C07F1B99}"/>
          </ac:spMkLst>
        </pc:spChg>
      </pc:sldChg>
      <pc:sldChg chg="modSp new add del mod">
        <pc:chgData name="Badavath Srikanth" userId="793ba593-e283-433c-bcc4-c92cffddb5cb" providerId="ADAL" clId="{A31DEF0E-F1FE-431A-ADF7-7E9826618903}" dt="2024-12-02T19:38:56.490" v="200" actId="2696"/>
        <pc:sldMkLst>
          <pc:docMk/>
          <pc:sldMk cId="2054271358" sldId="258"/>
        </pc:sldMkLst>
        <pc:spChg chg="mod">
          <ac:chgData name="Badavath Srikanth" userId="793ba593-e283-433c-bcc4-c92cffddb5cb" providerId="ADAL" clId="{A31DEF0E-F1FE-431A-ADF7-7E9826618903}" dt="2024-12-02T19:31:44.504" v="156" actId="20577"/>
          <ac:spMkLst>
            <pc:docMk/>
            <pc:sldMk cId="2054271358" sldId="258"/>
            <ac:spMk id="2" creationId="{73220104-DF28-A7EE-0B9D-0961DD32400C}"/>
          </ac:spMkLst>
        </pc:spChg>
        <pc:spChg chg="mod">
          <ac:chgData name="Badavath Srikanth" userId="793ba593-e283-433c-bcc4-c92cffddb5cb" providerId="ADAL" clId="{A31DEF0E-F1FE-431A-ADF7-7E9826618903}" dt="2024-12-02T19:30:35.282" v="148"/>
          <ac:spMkLst>
            <pc:docMk/>
            <pc:sldMk cId="2054271358" sldId="258"/>
            <ac:spMk id="3" creationId="{6DB864D3-6B8C-B684-B9B4-A0490BBEEDB3}"/>
          </ac:spMkLst>
        </pc:spChg>
      </pc:sldChg>
      <pc:sldChg chg="del">
        <pc:chgData name="Badavath Srikanth" userId="793ba593-e283-433c-bcc4-c92cffddb5cb" providerId="ADAL" clId="{A31DEF0E-F1FE-431A-ADF7-7E9826618903}" dt="2024-12-02T19:28:59.262" v="133" actId="2696"/>
        <pc:sldMkLst>
          <pc:docMk/>
          <pc:sldMk cId="2960017511" sldId="258"/>
        </pc:sldMkLst>
      </pc:sldChg>
      <pc:sldChg chg="modSp del mod">
        <pc:chgData name="Badavath Srikanth" userId="793ba593-e283-433c-bcc4-c92cffddb5cb" providerId="ADAL" clId="{A31DEF0E-F1FE-431A-ADF7-7E9826618903}" dt="2024-12-02T19:28:54.172" v="131" actId="2696"/>
        <pc:sldMkLst>
          <pc:docMk/>
          <pc:sldMk cId="2628246863" sldId="259"/>
        </pc:sldMkLst>
        <pc:spChg chg="mod">
          <ac:chgData name="Badavath Srikanth" userId="793ba593-e283-433c-bcc4-c92cffddb5cb" providerId="ADAL" clId="{A31DEF0E-F1FE-431A-ADF7-7E9826618903}" dt="2024-12-02T19:28:30.353" v="130" actId="20577"/>
          <ac:spMkLst>
            <pc:docMk/>
            <pc:sldMk cId="2628246863" sldId="259"/>
            <ac:spMk id="2" creationId="{5EB38E2C-5027-CF6E-2378-11E030A9E04D}"/>
          </ac:spMkLst>
        </pc:spChg>
        <pc:spChg chg="mod">
          <ac:chgData name="Badavath Srikanth" userId="793ba593-e283-433c-bcc4-c92cffddb5cb" providerId="ADAL" clId="{A31DEF0E-F1FE-431A-ADF7-7E9826618903}" dt="2024-12-02T19:26:40.957" v="80" actId="14100"/>
          <ac:spMkLst>
            <pc:docMk/>
            <pc:sldMk cId="2628246863" sldId="259"/>
            <ac:spMk id="3" creationId="{CFD2EDEA-1B5C-36EB-01F9-851D58976D4E}"/>
          </ac:spMkLst>
        </pc:spChg>
      </pc:sldChg>
      <pc:sldChg chg="addSp delSp modSp new mod setBg">
        <pc:chgData name="Badavath Srikanth" userId="793ba593-e283-433c-bcc4-c92cffddb5cb" providerId="ADAL" clId="{A31DEF0E-F1FE-431A-ADF7-7E9826618903}" dt="2024-12-02T19:38:40.911" v="198" actId="255"/>
        <pc:sldMkLst>
          <pc:docMk/>
          <pc:sldMk cId="2768509663" sldId="259"/>
        </pc:sldMkLst>
        <pc:spChg chg="mod">
          <ac:chgData name="Badavath Srikanth" userId="793ba593-e283-433c-bcc4-c92cffddb5cb" providerId="ADAL" clId="{A31DEF0E-F1FE-431A-ADF7-7E9826618903}" dt="2024-12-02T19:37:49.133" v="196" actId="26606"/>
          <ac:spMkLst>
            <pc:docMk/>
            <pc:sldMk cId="2768509663" sldId="259"/>
            <ac:spMk id="2" creationId="{554136A4-DD24-59E2-780B-DB3CCE16AB2E}"/>
          </ac:spMkLst>
        </pc:spChg>
        <pc:spChg chg="add del mod">
          <ac:chgData name="Badavath Srikanth" userId="793ba593-e283-433c-bcc4-c92cffddb5cb" providerId="ADAL" clId="{A31DEF0E-F1FE-431A-ADF7-7E9826618903}" dt="2024-12-02T19:37:49.133" v="196" actId="26606"/>
          <ac:spMkLst>
            <pc:docMk/>
            <pc:sldMk cId="2768509663" sldId="259"/>
            <ac:spMk id="3" creationId="{107FF2EA-619F-63DC-F951-02A9BD4F6F5E}"/>
          </ac:spMkLst>
        </pc:spChg>
        <pc:spChg chg="add del">
          <ac:chgData name="Badavath Srikanth" userId="793ba593-e283-433c-bcc4-c92cffddb5cb" providerId="ADAL" clId="{A31DEF0E-F1FE-431A-ADF7-7E9826618903}" dt="2024-12-02T19:37:34.575" v="193" actId="26606"/>
          <ac:spMkLst>
            <pc:docMk/>
            <pc:sldMk cId="2768509663" sldId="259"/>
            <ac:spMk id="9" creationId="{97F832D9-9E09-40D4-AD67-47851A25D0B4}"/>
          </ac:spMkLst>
        </pc:spChg>
        <pc:spChg chg="add del">
          <ac:chgData name="Badavath Srikanth" userId="793ba593-e283-433c-bcc4-c92cffddb5cb" providerId="ADAL" clId="{A31DEF0E-F1FE-431A-ADF7-7E9826618903}" dt="2024-12-02T19:36:03.200" v="176" actId="26606"/>
          <ac:spMkLst>
            <pc:docMk/>
            <pc:sldMk cId="2768509663" sldId="259"/>
            <ac:spMk id="14" creationId="{B807C163-87AF-4BC4-ADE2-4E5EAFEEE8CE}"/>
          </ac:spMkLst>
        </pc:spChg>
        <pc:spChg chg="add del">
          <ac:chgData name="Badavath Srikanth" userId="793ba593-e283-433c-bcc4-c92cffddb5cb" providerId="ADAL" clId="{A31DEF0E-F1FE-431A-ADF7-7E9826618903}" dt="2024-12-02T19:37:49.088" v="195" actId="26606"/>
          <ac:spMkLst>
            <pc:docMk/>
            <pc:sldMk cId="2768509663" sldId="259"/>
            <ac:spMk id="21" creationId="{DC05F582-AA63-4A8C-915E-66057E4BEEA9}"/>
          </ac:spMkLst>
        </pc:spChg>
        <pc:spChg chg="add del">
          <ac:chgData name="Badavath Srikanth" userId="793ba593-e283-433c-bcc4-c92cffddb5cb" providerId="ADAL" clId="{A31DEF0E-F1FE-431A-ADF7-7E9826618903}" dt="2024-12-02T19:36:03.200" v="176" actId="26606"/>
          <ac:spMkLst>
            <pc:docMk/>
            <pc:sldMk cId="2768509663" sldId="259"/>
            <ac:spMk id="28" creationId="{19C03209-5BD8-4B0B-847E-430FFF592586}"/>
          </ac:spMkLst>
        </pc:spChg>
        <pc:spChg chg="add del">
          <ac:chgData name="Badavath Srikanth" userId="793ba593-e283-433c-bcc4-c92cffddb5cb" providerId="ADAL" clId="{A31DEF0E-F1FE-431A-ADF7-7E9826618903}" dt="2024-12-02T19:36:07.842" v="178" actId="26606"/>
          <ac:spMkLst>
            <pc:docMk/>
            <pc:sldMk cId="2768509663" sldId="259"/>
            <ac:spMk id="30" creationId="{B807C163-87AF-4BC4-ADE2-4E5EAFEEE8CE}"/>
          </ac:spMkLst>
        </pc:spChg>
        <pc:spChg chg="add">
          <ac:chgData name="Badavath Srikanth" userId="793ba593-e283-433c-bcc4-c92cffddb5cb" providerId="ADAL" clId="{A31DEF0E-F1FE-431A-ADF7-7E9826618903}" dt="2024-12-02T19:37:49.133" v="196" actId="26606"/>
          <ac:spMkLst>
            <pc:docMk/>
            <pc:sldMk cId="2768509663" sldId="259"/>
            <ac:spMk id="34" creationId="{81C8C0F4-5C44-4C3F-B321-5CB3E2BABC2C}"/>
          </ac:spMkLst>
        </pc:spChg>
        <pc:spChg chg="add del">
          <ac:chgData name="Badavath Srikanth" userId="793ba593-e283-433c-bcc4-c92cffddb5cb" providerId="ADAL" clId="{A31DEF0E-F1FE-431A-ADF7-7E9826618903}" dt="2024-12-02T19:36:07.842" v="178" actId="26606"/>
          <ac:spMkLst>
            <pc:docMk/>
            <pc:sldMk cId="2768509663" sldId="259"/>
            <ac:spMk id="40" creationId="{19C03209-5BD8-4B0B-847E-430FFF592586}"/>
          </ac:spMkLst>
        </pc:spChg>
        <pc:spChg chg="add del">
          <ac:chgData name="Badavath Srikanth" userId="793ba593-e283-433c-bcc4-c92cffddb5cb" providerId="ADAL" clId="{A31DEF0E-F1FE-431A-ADF7-7E9826618903}" dt="2024-12-02T19:36:09.819" v="180" actId="26606"/>
          <ac:spMkLst>
            <pc:docMk/>
            <pc:sldMk cId="2768509663" sldId="259"/>
            <ac:spMk id="42" creationId="{97F832D9-9E09-40D4-AD67-47851A25D0B4}"/>
          </ac:spMkLst>
        </pc:spChg>
        <pc:spChg chg="add del">
          <ac:chgData name="Badavath Srikanth" userId="793ba593-e283-433c-bcc4-c92cffddb5cb" providerId="ADAL" clId="{A31DEF0E-F1FE-431A-ADF7-7E9826618903}" dt="2024-12-02T19:36:17.605" v="182" actId="26606"/>
          <ac:spMkLst>
            <pc:docMk/>
            <pc:sldMk cId="2768509663" sldId="259"/>
            <ac:spMk id="44" creationId="{97F832D9-9E09-40D4-AD67-47851A25D0B4}"/>
          </ac:spMkLst>
        </pc:spChg>
        <pc:spChg chg="add del">
          <ac:chgData name="Badavath Srikanth" userId="793ba593-e283-433c-bcc4-c92cffddb5cb" providerId="ADAL" clId="{A31DEF0E-F1FE-431A-ADF7-7E9826618903}" dt="2024-12-02T19:36:20.976" v="184" actId="26606"/>
          <ac:spMkLst>
            <pc:docMk/>
            <pc:sldMk cId="2768509663" sldId="259"/>
            <ac:spMk id="46" creationId="{A37F6730-8F76-4239-8CBA-B914B02A75AB}"/>
          </ac:spMkLst>
        </pc:spChg>
        <pc:spChg chg="add del">
          <ac:chgData name="Badavath Srikanth" userId="793ba593-e283-433c-bcc4-c92cffddb5cb" providerId="ADAL" clId="{A31DEF0E-F1FE-431A-ADF7-7E9826618903}" dt="2024-12-02T19:36:20.976" v="184" actId="26606"/>
          <ac:spMkLst>
            <pc:docMk/>
            <pc:sldMk cId="2768509663" sldId="259"/>
            <ac:spMk id="48" creationId="{71967F12-B0C4-4D31-8D63-89945DCD29D0}"/>
          </ac:spMkLst>
        </pc:spChg>
        <pc:spChg chg="add del">
          <ac:chgData name="Badavath Srikanth" userId="793ba593-e283-433c-bcc4-c92cffddb5cb" providerId="ADAL" clId="{A31DEF0E-F1FE-431A-ADF7-7E9826618903}" dt="2024-12-02T19:36:24.247" v="186" actId="26606"/>
          <ac:spMkLst>
            <pc:docMk/>
            <pc:sldMk cId="2768509663" sldId="259"/>
            <ac:spMk id="50" creationId="{97F832D9-9E09-40D4-AD67-47851A25D0B4}"/>
          </ac:spMkLst>
        </pc:spChg>
        <pc:spChg chg="add del">
          <ac:chgData name="Badavath Srikanth" userId="793ba593-e283-433c-bcc4-c92cffddb5cb" providerId="ADAL" clId="{A31DEF0E-F1FE-431A-ADF7-7E9826618903}" dt="2024-12-02T19:36:45.427" v="188" actId="26606"/>
          <ac:spMkLst>
            <pc:docMk/>
            <pc:sldMk cId="2768509663" sldId="259"/>
            <ac:spMk id="52" creationId="{97F832D9-9E09-40D4-AD67-47851A25D0B4}"/>
          </ac:spMkLst>
        </pc:spChg>
        <pc:spChg chg="add del">
          <ac:chgData name="Badavath Srikanth" userId="793ba593-e283-433c-bcc4-c92cffddb5cb" providerId="ADAL" clId="{A31DEF0E-F1FE-431A-ADF7-7E9826618903}" dt="2024-12-02T19:37:34.172" v="192" actId="26606"/>
          <ac:spMkLst>
            <pc:docMk/>
            <pc:sldMk cId="2768509663" sldId="259"/>
            <ac:spMk id="54" creationId="{612418FA-DACC-47F9-B701-44B7143C9DEF}"/>
          </ac:spMkLst>
        </pc:spChg>
        <pc:spChg chg="add del">
          <ac:chgData name="Badavath Srikanth" userId="793ba593-e283-433c-bcc4-c92cffddb5cb" providerId="ADAL" clId="{A31DEF0E-F1FE-431A-ADF7-7E9826618903}" dt="2024-12-02T19:37:34.172" v="192" actId="26606"/>
          <ac:spMkLst>
            <pc:docMk/>
            <pc:sldMk cId="2768509663" sldId="259"/>
            <ac:spMk id="56" creationId="{9D8267F7-1115-4F9A-BEF5-BB6664BCF0DB}"/>
          </ac:spMkLst>
        </pc:spChg>
        <pc:spChg chg="add del">
          <ac:chgData name="Badavath Srikanth" userId="793ba593-e283-433c-bcc4-c92cffddb5cb" providerId="ADAL" clId="{A31DEF0E-F1FE-431A-ADF7-7E9826618903}" dt="2024-12-02T19:37:33.701" v="191" actId="26606"/>
          <ac:spMkLst>
            <pc:docMk/>
            <pc:sldMk cId="2768509663" sldId="259"/>
            <ac:spMk id="61" creationId="{A37F6730-8F76-4239-8CBA-B914B02A75AB}"/>
          </ac:spMkLst>
        </pc:spChg>
        <pc:spChg chg="add del">
          <ac:chgData name="Badavath Srikanth" userId="793ba593-e283-433c-bcc4-c92cffddb5cb" providerId="ADAL" clId="{A31DEF0E-F1FE-431A-ADF7-7E9826618903}" dt="2024-12-02T19:37:33.701" v="191" actId="26606"/>
          <ac:spMkLst>
            <pc:docMk/>
            <pc:sldMk cId="2768509663" sldId="259"/>
            <ac:spMk id="75" creationId="{71967F12-B0C4-4D31-8D63-89945DCD29D0}"/>
          </ac:spMkLst>
        </pc:spChg>
        <pc:grpChg chg="add del">
          <ac:chgData name="Badavath Srikanth" userId="793ba593-e283-433c-bcc4-c92cffddb5cb" providerId="ADAL" clId="{A31DEF0E-F1FE-431A-ADF7-7E9826618903}" dt="2024-12-02T19:37:49.088" v="195" actId="26606"/>
          <ac:grpSpMkLst>
            <pc:docMk/>
            <pc:sldMk cId="2768509663" sldId="259"/>
            <ac:grpSpMk id="6" creationId="{30D050C3-946A-4155-B469-3FE5492E6E91}"/>
          </ac:grpSpMkLst>
        </pc:grpChg>
        <pc:grpChg chg="add del">
          <ac:chgData name="Badavath Srikanth" userId="793ba593-e283-433c-bcc4-c92cffddb5cb" providerId="ADAL" clId="{A31DEF0E-F1FE-431A-ADF7-7E9826618903}" dt="2024-12-02T19:36:03.200" v="176" actId="26606"/>
          <ac:grpSpMkLst>
            <pc:docMk/>
            <pc:sldMk cId="2768509663" sldId="259"/>
            <ac:grpSpMk id="16" creationId="{3F696E8E-5A50-4F12-9E0B-502F85061599}"/>
          </ac:grpSpMkLst>
        </pc:grpChg>
        <pc:grpChg chg="add del">
          <ac:chgData name="Badavath Srikanth" userId="793ba593-e283-433c-bcc4-c92cffddb5cb" providerId="ADAL" clId="{A31DEF0E-F1FE-431A-ADF7-7E9826618903}" dt="2024-12-02T19:36:07.842" v="178" actId="26606"/>
          <ac:grpSpMkLst>
            <pc:docMk/>
            <pc:sldMk cId="2768509663" sldId="259"/>
            <ac:grpSpMk id="31" creationId="{3F696E8E-5A50-4F12-9E0B-502F85061599}"/>
          </ac:grpSpMkLst>
        </pc:grpChg>
        <pc:grpChg chg="add del">
          <ac:chgData name="Badavath Srikanth" userId="793ba593-e283-433c-bcc4-c92cffddb5cb" providerId="ADAL" clId="{A31DEF0E-F1FE-431A-ADF7-7E9826618903}" dt="2024-12-02T19:36:20.976" v="184" actId="26606"/>
          <ac:grpSpMkLst>
            <pc:docMk/>
            <pc:sldMk cId="2768509663" sldId="259"/>
            <ac:grpSpMk id="47" creationId="{DE11E5CC-3C1F-4093-97B6-6433FBF9A9C4}"/>
          </ac:grpSpMkLst>
        </pc:grpChg>
        <pc:grpChg chg="add del">
          <ac:chgData name="Badavath Srikanth" userId="793ba593-e283-433c-bcc4-c92cffddb5cb" providerId="ADAL" clId="{A31DEF0E-F1FE-431A-ADF7-7E9826618903}" dt="2024-12-02T19:37:34.172" v="192" actId="26606"/>
          <ac:grpSpMkLst>
            <pc:docMk/>
            <pc:sldMk cId="2768509663" sldId="259"/>
            <ac:grpSpMk id="55" creationId="{7C6B683D-13FA-4605-8648-01FC9C82FEC8}"/>
          </ac:grpSpMkLst>
        </pc:grpChg>
        <pc:grpChg chg="add del">
          <ac:chgData name="Badavath Srikanth" userId="793ba593-e283-433c-bcc4-c92cffddb5cb" providerId="ADAL" clId="{A31DEF0E-F1FE-431A-ADF7-7E9826618903}" dt="2024-12-02T19:37:33.701" v="191" actId="26606"/>
          <ac:grpSpMkLst>
            <pc:docMk/>
            <pc:sldMk cId="2768509663" sldId="259"/>
            <ac:grpSpMk id="63" creationId="{DE11E5CC-3C1F-4093-97B6-6433FBF9A9C4}"/>
          </ac:grpSpMkLst>
        </pc:grpChg>
        <pc:graphicFrameChg chg="add del mod modGraphic">
          <ac:chgData name="Badavath Srikanth" userId="793ba593-e283-433c-bcc4-c92cffddb5cb" providerId="ADAL" clId="{A31DEF0E-F1FE-431A-ADF7-7E9826618903}" dt="2024-12-02T19:37:34.575" v="193" actId="26606"/>
          <ac:graphicFrameMkLst>
            <pc:docMk/>
            <pc:sldMk cId="2768509663" sldId="259"/>
            <ac:graphicFrameMk id="5" creationId="{5609EBCA-7FB7-2158-6A6B-1069E46FCE66}"/>
          </ac:graphicFrameMkLst>
        </pc:graphicFrameChg>
        <pc:graphicFrameChg chg="add mod">
          <ac:chgData name="Badavath Srikanth" userId="793ba593-e283-433c-bcc4-c92cffddb5cb" providerId="ADAL" clId="{A31DEF0E-F1FE-431A-ADF7-7E9826618903}" dt="2024-12-02T19:38:40.911" v="198" actId="255"/>
          <ac:graphicFrameMkLst>
            <pc:docMk/>
            <pc:sldMk cId="2768509663" sldId="259"/>
            <ac:graphicFrameMk id="35" creationId="{492B3CE7-C18C-E247-D788-5D868A23FB0B}"/>
          </ac:graphicFrameMkLst>
        </pc:graphicFrameChg>
        <pc:picChg chg="add del">
          <ac:chgData name="Badavath Srikanth" userId="793ba593-e283-433c-bcc4-c92cffddb5cb" providerId="ADAL" clId="{A31DEF0E-F1FE-431A-ADF7-7E9826618903}" dt="2024-12-02T19:37:49.088" v="195" actId="26606"/>
          <ac:picMkLst>
            <pc:docMk/>
            <pc:sldMk cId="2768509663" sldId="259"/>
            <ac:picMk id="32" creationId="{F38F189F-AC35-20A8-1680-DD7E33381146}"/>
          </ac:picMkLst>
        </pc:picChg>
      </pc:sldChg>
      <pc:sldChg chg="del">
        <pc:chgData name="Badavath Srikanth" userId="793ba593-e283-433c-bcc4-c92cffddb5cb" providerId="ADAL" clId="{A31DEF0E-F1FE-431A-ADF7-7E9826618903}" dt="2024-12-02T19:28:56.719" v="132" actId="2696"/>
        <pc:sldMkLst>
          <pc:docMk/>
          <pc:sldMk cId="658009641" sldId="260"/>
        </pc:sldMkLst>
      </pc:sldChg>
      <pc:sldChg chg="addSp delSp modSp new mod setBg">
        <pc:chgData name="Badavath Srikanth" userId="793ba593-e283-433c-bcc4-c92cffddb5cb" providerId="ADAL" clId="{A31DEF0E-F1FE-431A-ADF7-7E9826618903}" dt="2024-12-02T20:20:07.881" v="232" actId="26606"/>
        <pc:sldMkLst>
          <pc:docMk/>
          <pc:sldMk cId="1468260429" sldId="260"/>
        </pc:sldMkLst>
        <pc:spChg chg="mod">
          <ac:chgData name="Badavath Srikanth" userId="793ba593-e283-433c-bcc4-c92cffddb5cb" providerId="ADAL" clId="{A31DEF0E-F1FE-431A-ADF7-7E9826618903}" dt="2024-12-02T20:18:08.148" v="222" actId="14100"/>
          <ac:spMkLst>
            <pc:docMk/>
            <pc:sldMk cId="1468260429" sldId="260"/>
            <ac:spMk id="2" creationId="{DF4B68A5-5A48-C3BE-4AF7-5FB4F5D1019C}"/>
          </ac:spMkLst>
        </pc:spChg>
        <pc:spChg chg="add del mod ord">
          <ac:chgData name="Badavath Srikanth" userId="793ba593-e283-433c-bcc4-c92cffddb5cb" providerId="ADAL" clId="{A31DEF0E-F1FE-431A-ADF7-7E9826618903}" dt="2024-12-02T20:19:48.781" v="231" actId="26606"/>
          <ac:spMkLst>
            <pc:docMk/>
            <pc:sldMk cId="1468260429" sldId="260"/>
            <ac:spMk id="3" creationId="{0F030B3B-497F-BBFA-3DC6-4F8251B3FDC4}"/>
          </ac:spMkLst>
        </pc:spChg>
        <pc:spChg chg="add">
          <ac:chgData name="Badavath Srikanth" userId="793ba593-e283-433c-bcc4-c92cffddb5cb" providerId="ADAL" clId="{A31DEF0E-F1FE-431A-ADF7-7E9826618903}" dt="2024-12-02T20:15:11.551" v="212" actId="26606"/>
          <ac:spMkLst>
            <pc:docMk/>
            <pc:sldMk cId="1468260429" sldId="260"/>
            <ac:spMk id="22" creationId="{DC05F582-AA63-4A8C-915E-66057E4BEEA9}"/>
          </ac:spMkLst>
        </pc:spChg>
        <pc:grpChg chg="add">
          <ac:chgData name="Badavath Srikanth" userId="793ba593-e283-433c-bcc4-c92cffddb5cb" providerId="ADAL" clId="{A31DEF0E-F1FE-431A-ADF7-7E9826618903}" dt="2024-12-02T20:15:11.551" v="212" actId="26606"/>
          <ac:grpSpMkLst>
            <pc:docMk/>
            <pc:sldMk cId="1468260429" sldId="260"/>
            <ac:grpSpMk id="10" creationId="{30D050C3-946A-4155-B469-3FE5492E6E91}"/>
          </ac:grpSpMkLst>
        </pc:grpChg>
        <pc:graphicFrameChg chg="add del">
          <ac:chgData name="Badavath Srikanth" userId="793ba593-e283-433c-bcc4-c92cffddb5cb" providerId="ADAL" clId="{A31DEF0E-F1FE-431A-ADF7-7E9826618903}" dt="2024-12-02T20:19:48.750" v="230" actId="26606"/>
          <ac:graphicFrameMkLst>
            <pc:docMk/>
            <pc:sldMk cId="1468260429" sldId="260"/>
            <ac:graphicFrameMk id="24" creationId="{138FD7BD-61F5-9B99-251B-974D5D92589C}"/>
          </ac:graphicFrameMkLst>
        </pc:graphicFrameChg>
        <pc:graphicFrameChg chg="add modGraphic">
          <ac:chgData name="Badavath Srikanth" userId="793ba593-e283-433c-bcc4-c92cffddb5cb" providerId="ADAL" clId="{A31DEF0E-F1FE-431A-ADF7-7E9826618903}" dt="2024-12-02T20:20:07.881" v="232" actId="26606"/>
          <ac:graphicFrameMkLst>
            <pc:docMk/>
            <pc:sldMk cId="1468260429" sldId="260"/>
            <ac:graphicFrameMk id="26" creationId="{78C12E8E-8E27-0656-3C60-1F7A200C220C}"/>
          </ac:graphicFrameMkLst>
        </pc:graphicFrameChg>
        <pc:picChg chg="add mod">
          <ac:chgData name="Badavath Srikanth" userId="793ba593-e283-433c-bcc4-c92cffddb5cb" providerId="ADAL" clId="{A31DEF0E-F1FE-431A-ADF7-7E9826618903}" dt="2024-12-02T20:15:11.551" v="212" actId="26606"/>
          <ac:picMkLst>
            <pc:docMk/>
            <pc:sldMk cId="1468260429" sldId="260"/>
            <ac:picMk id="5" creationId="{04387D30-427E-B8FE-0AB0-4FDF5486EC86}"/>
          </ac:picMkLst>
        </pc:picChg>
      </pc:sldChg>
      <pc:sldChg chg="addSp delSp modSp new mod setBg">
        <pc:chgData name="Badavath Srikanth" userId="793ba593-e283-433c-bcc4-c92cffddb5cb" providerId="ADAL" clId="{A31DEF0E-F1FE-431A-ADF7-7E9826618903}" dt="2024-12-02T20:41:24.190" v="359" actId="207"/>
        <pc:sldMkLst>
          <pc:docMk/>
          <pc:sldMk cId="1094076081" sldId="261"/>
        </pc:sldMkLst>
        <pc:spChg chg="mod">
          <ac:chgData name="Badavath Srikanth" userId="793ba593-e283-433c-bcc4-c92cffddb5cb" providerId="ADAL" clId="{A31DEF0E-F1FE-431A-ADF7-7E9826618903}" dt="2024-12-02T20:40:39.134" v="353" actId="26606"/>
          <ac:spMkLst>
            <pc:docMk/>
            <pc:sldMk cId="1094076081" sldId="261"/>
            <ac:spMk id="2" creationId="{FAECF0CC-0769-4158-FBCC-DED78DD38B5D}"/>
          </ac:spMkLst>
        </pc:spChg>
        <pc:spChg chg="add del mod">
          <ac:chgData name="Badavath Srikanth" userId="793ba593-e283-433c-bcc4-c92cffddb5cb" providerId="ADAL" clId="{A31DEF0E-F1FE-431A-ADF7-7E9826618903}" dt="2024-12-02T20:30:36.750" v="274" actId="26606"/>
          <ac:spMkLst>
            <pc:docMk/>
            <pc:sldMk cId="1094076081" sldId="261"/>
            <ac:spMk id="3" creationId="{3E57DAC2-95FB-4D48-A210-41B9B7A49BDB}"/>
          </ac:spMkLst>
        </pc:spChg>
        <pc:spChg chg="add del">
          <ac:chgData name="Badavath Srikanth" userId="793ba593-e283-433c-bcc4-c92cffddb5cb" providerId="ADAL" clId="{A31DEF0E-F1FE-431A-ADF7-7E9826618903}" dt="2024-12-02T20:29:45.293" v="264" actId="26606"/>
          <ac:spMkLst>
            <pc:docMk/>
            <pc:sldMk cId="1094076081" sldId="261"/>
            <ac:spMk id="8" creationId="{A37F6730-8F76-4239-8CBA-B914B02A75AB}"/>
          </ac:spMkLst>
        </pc:spChg>
        <pc:spChg chg="add del">
          <ac:chgData name="Badavath Srikanth" userId="793ba593-e283-433c-bcc4-c92cffddb5cb" providerId="ADAL" clId="{A31DEF0E-F1FE-431A-ADF7-7E9826618903}" dt="2024-12-02T20:29:45.293" v="264" actId="26606"/>
          <ac:spMkLst>
            <pc:docMk/>
            <pc:sldMk cId="1094076081" sldId="261"/>
            <ac:spMk id="22" creationId="{360A8458-D6B6-45BF-912C-2B2EBCBF00F5}"/>
          </ac:spMkLst>
        </pc:spChg>
        <pc:spChg chg="add del">
          <ac:chgData name="Badavath Srikanth" userId="793ba593-e283-433c-bcc4-c92cffddb5cb" providerId="ADAL" clId="{A31DEF0E-F1FE-431A-ADF7-7E9826618903}" dt="2024-12-02T20:30:36.750" v="274" actId="26606"/>
          <ac:spMkLst>
            <pc:docMk/>
            <pc:sldMk cId="1094076081" sldId="261"/>
            <ac:spMk id="27" creationId="{7BA10581-08F2-4D9E-8CB4-07ECFEE95EE6}"/>
          </ac:spMkLst>
        </pc:spChg>
        <pc:spChg chg="add del">
          <ac:chgData name="Badavath Srikanth" userId="793ba593-e283-433c-bcc4-c92cffddb5cb" providerId="ADAL" clId="{A31DEF0E-F1FE-431A-ADF7-7E9826618903}" dt="2024-12-02T20:36:57.531" v="327" actId="26606"/>
          <ac:spMkLst>
            <pc:docMk/>
            <pc:sldMk cId="1094076081" sldId="261"/>
            <ac:spMk id="38" creationId="{C0B89655-06C8-41C2-A46A-0CA83F8B8770}"/>
          </ac:spMkLst>
        </pc:spChg>
        <pc:spChg chg="add del">
          <ac:chgData name="Badavath Srikanth" userId="793ba593-e283-433c-bcc4-c92cffddb5cb" providerId="ADAL" clId="{A31DEF0E-F1FE-431A-ADF7-7E9826618903}" dt="2024-12-02T20:30:26.268" v="270" actId="26606"/>
          <ac:spMkLst>
            <pc:docMk/>
            <pc:sldMk cId="1094076081" sldId="261"/>
            <ac:spMk id="39" creationId="{97F832D9-9E09-40D4-AD67-47851A25D0B4}"/>
          </ac:spMkLst>
        </pc:spChg>
        <pc:spChg chg="add del">
          <ac:chgData name="Badavath Srikanth" userId="793ba593-e283-433c-bcc4-c92cffddb5cb" providerId="ADAL" clId="{A31DEF0E-F1FE-431A-ADF7-7E9826618903}" dt="2024-12-02T20:30:36.734" v="273" actId="26606"/>
          <ac:spMkLst>
            <pc:docMk/>
            <pc:sldMk cId="1094076081" sldId="261"/>
            <ac:spMk id="45" creationId="{6325661F-9A92-471E-B4A6-1EAAD4C06392}"/>
          </ac:spMkLst>
        </pc:spChg>
        <pc:spChg chg="add del mod">
          <ac:chgData name="Badavath Srikanth" userId="793ba593-e283-433c-bcc4-c92cffddb5cb" providerId="ADAL" clId="{A31DEF0E-F1FE-431A-ADF7-7E9826618903}" dt="2024-12-02T20:30:36.734" v="273" actId="26606"/>
          <ac:spMkLst>
            <pc:docMk/>
            <pc:sldMk cId="1094076081" sldId="261"/>
            <ac:spMk id="46" creationId="{3E57DAC2-95FB-4D48-A210-41B9B7A49BDB}"/>
          </ac:spMkLst>
        </pc:spChg>
        <pc:spChg chg="add del">
          <ac:chgData name="Badavath Srikanth" userId="793ba593-e283-433c-bcc4-c92cffddb5cb" providerId="ADAL" clId="{A31DEF0E-F1FE-431A-ADF7-7E9826618903}" dt="2024-12-02T20:36:57.531" v="327" actId="26606"/>
          <ac:spMkLst>
            <pc:docMk/>
            <pc:sldMk cId="1094076081" sldId="261"/>
            <ac:spMk id="52" creationId="{2B76E018-D3DB-4222-BFF9-ADBDC9A0637B}"/>
          </ac:spMkLst>
        </pc:spChg>
        <pc:spChg chg="add mod">
          <ac:chgData name="Badavath Srikanth" userId="793ba593-e283-433c-bcc4-c92cffddb5cb" providerId="ADAL" clId="{A31DEF0E-F1FE-431A-ADF7-7E9826618903}" dt="2024-12-02T20:41:24.190" v="359" actId="207"/>
          <ac:spMkLst>
            <pc:docMk/>
            <pc:sldMk cId="1094076081" sldId="261"/>
            <ac:spMk id="59" creationId="{3E57DAC2-95FB-4D48-A210-41B9B7A49BDB}"/>
          </ac:spMkLst>
        </pc:spChg>
        <pc:spChg chg="add del">
          <ac:chgData name="Badavath Srikanth" userId="793ba593-e283-433c-bcc4-c92cffddb5cb" providerId="ADAL" clId="{A31DEF0E-F1FE-431A-ADF7-7E9826618903}" dt="2024-12-02T20:31:32.981" v="282" actId="26606"/>
          <ac:spMkLst>
            <pc:docMk/>
            <pc:sldMk cId="1094076081" sldId="261"/>
            <ac:spMk id="64" creationId="{6C855880-73FA-4B38-B9C9-A24679567ACD}"/>
          </ac:spMkLst>
        </pc:spChg>
        <pc:spChg chg="add del">
          <ac:chgData name="Badavath Srikanth" userId="793ba593-e283-433c-bcc4-c92cffddb5cb" providerId="ADAL" clId="{A31DEF0E-F1FE-431A-ADF7-7E9826618903}" dt="2024-12-02T20:40:39.134" v="353" actId="26606"/>
          <ac:spMkLst>
            <pc:docMk/>
            <pc:sldMk cId="1094076081" sldId="261"/>
            <ac:spMk id="77" creationId="{DC05F582-AA63-4A8C-915E-66057E4BEEA9}"/>
          </ac:spMkLst>
        </pc:spChg>
        <pc:spChg chg="add">
          <ac:chgData name="Badavath Srikanth" userId="793ba593-e283-433c-bcc4-c92cffddb5cb" providerId="ADAL" clId="{A31DEF0E-F1FE-431A-ADF7-7E9826618903}" dt="2024-12-02T20:40:39.134" v="353" actId="26606"/>
          <ac:spMkLst>
            <pc:docMk/>
            <pc:sldMk cId="1094076081" sldId="261"/>
            <ac:spMk id="82" creationId="{CA9CD3E6-968F-41B1-B6FA-C6FD9B728B6F}"/>
          </ac:spMkLst>
        </pc:spChg>
        <pc:grpChg chg="add del">
          <ac:chgData name="Badavath Srikanth" userId="793ba593-e283-433c-bcc4-c92cffddb5cb" providerId="ADAL" clId="{A31DEF0E-F1FE-431A-ADF7-7E9826618903}" dt="2024-12-02T20:29:45.293" v="264" actId="26606"/>
          <ac:grpSpMkLst>
            <pc:docMk/>
            <pc:sldMk cId="1094076081" sldId="261"/>
            <ac:grpSpMk id="10" creationId="{F007FBF4-4B89-4AE1-955F-071EF00F9BFE}"/>
          </ac:grpSpMkLst>
        </pc:grpChg>
        <pc:grpChg chg="add del">
          <ac:chgData name="Badavath Srikanth" userId="793ba593-e283-433c-bcc4-c92cffddb5cb" providerId="ADAL" clId="{A31DEF0E-F1FE-431A-ADF7-7E9826618903}" dt="2024-12-02T20:30:36.750" v="274" actId="26606"/>
          <ac:grpSpMkLst>
            <pc:docMk/>
            <pc:sldMk cId="1094076081" sldId="261"/>
            <ac:grpSpMk id="29" creationId="{59E2092A-4250-4BDD-AC6C-CA57E30DDD57}"/>
          </ac:grpSpMkLst>
        </pc:grpChg>
        <pc:grpChg chg="add del">
          <ac:chgData name="Badavath Srikanth" userId="793ba593-e283-433c-bcc4-c92cffddb5cb" providerId="ADAL" clId="{A31DEF0E-F1FE-431A-ADF7-7E9826618903}" dt="2024-12-02T20:36:57.531" v="327" actId="26606"/>
          <ac:grpSpMkLst>
            <pc:docMk/>
            <pc:sldMk cId="1094076081" sldId="261"/>
            <ac:grpSpMk id="40" creationId="{F647E4D5-C9B2-4EBE-B61C-8779B538C79B}"/>
          </ac:grpSpMkLst>
        </pc:grpChg>
        <pc:grpChg chg="add del">
          <ac:chgData name="Badavath Srikanth" userId="793ba593-e283-433c-bcc4-c92cffddb5cb" providerId="ADAL" clId="{A31DEF0E-F1FE-431A-ADF7-7E9826618903}" dt="2024-12-02T20:30:36.734" v="273" actId="26606"/>
          <ac:grpSpMkLst>
            <pc:docMk/>
            <pc:sldMk cId="1094076081" sldId="261"/>
            <ac:grpSpMk id="41" creationId="{29CAC6BF-498D-4340-90E8-B31574952794}"/>
          </ac:grpSpMkLst>
        </pc:grpChg>
        <pc:grpChg chg="add del">
          <ac:chgData name="Badavath Srikanth" userId="793ba593-e283-433c-bcc4-c92cffddb5cb" providerId="ADAL" clId="{A31DEF0E-F1FE-431A-ADF7-7E9826618903}" dt="2024-12-02T20:40:39.134" v="353" actId="26606"/>
          <ac:grpSpMkLst>
            <pc:docMk/>
            <pc:sldMk cId="1094076081" sldId="261"/>
            <ac:grpSpMk id="65" creationId="{30D050C3-946A-4155-B469-3FE5492E6E91}"/>
          </ac:grpSpMkLst>
        </pc:grpChg>
        <pc:grpChg chg="add del">
          <ac:chgData name="Badavath Srikanth" userId="793ba593-e283-433c-bcc4-c92cffddb5cb" providerId="ADAL" clId="{A31DEF0E-F1FE-431A-ADF7-7E9826618903}" dt="2024-12-02T20:31:32.981" v="282" actId="26606"/>
          <ac:grpSpMkLst>
            <pc:docMk/>
            <pc:sldMk cId="1094076081" sldId="261"/>
            <ac:grpSpMk id="66" creationId="{F6FFF73C-931E-4B14-BB04-1BAB69E7452A}"/>
          </ac:grpSpMkLst>
        </pc:grpChg>
        <pc:grpChg chg="add">
          <ac:chgData name="Badavath Srikanth" userId="793ba593-e283-433c-bcc4-c92cffddb5cb" providerId="ADAL" clId="{A31DEF0E-F1FE-431A-ADF7-7E9826618903}" dt="2024-12-02T20:40:39.134" v="353" actId="26606"/>
          <ac:grpSpMkLst>
            <pc:docMk/>
            <pc:sldMk cId="1094076081" sldId="261"/>
            <ac:grpSpMk id="84" creationId="{2F76036C-C247-4F63-AE7F-2ADB1D496E70}"/>
          </ac:grpSpMkLst>
        </pc:grpChg>
        <pc:graphicFrameChg chg="add del">
          <ac:chgData name="Badavath Srikanth" userId="793ba593-e283-433c-bcc4-c92cffddb5cb" providerId="ADAL" clId="{A31DEF0E-F1FE-431A-ADF7-7E9826618903}" dt="2024-12-02T20:30:26.268" v="270" actId="26606"/>
          <ac:graphicFrameMkLst>
            <pc:docMk/>
            <pc:sldMk cId="1094076081" sldId="261"/>
            <ac:graphicFrameMk id="35" creationId="{F5E05C90-4E77-2A22-DBFE-CB172E7A9774}"/>
          </ac:graphicFrameMkLst>
        </pc:graphicFrameChg>
        <pc:picChg chg="add del">
          <ac:chgData name="Badavath Srikanth" userId="793ba593-e283-433c-bcc4-c92cffddb5cb" providerId="ADAL" clId="{A31DEF0E-F1FE-431A-ADF7-7E9826618903}" dt="2024-12-02T20:30:36.734" v="273" actId="26606"/>
          <ac:picMkLst>
            <pc:docMk/>
            <pc:sldMk cId="1094076081" sldId="261"/>
            <ac:picMk id="47" creationId="{C948C3FB-B4BE-E070-AB7D-72255A119C28}"/>
          </ac:picMkLst>
        </pc:picChg>
        <pc:picChg chg="add mod ord">
          <ac:chgData name="Badavath Srikanth" userId="793ba593-e283-433c-bcc4-c92cffddb5cb" providerId="ADAL" clId="{A31DEF0E-F1FE-431A-ADF7-7E9826618903}" dt="2024-12-02T20:40:39.134" v="353" actId="26606"/>
          <ac:picMkLst>
            <pc:docMk/>
            <pc:sldMk cId="1094076081" sldId="261"/>
            <ac:picMk id="61" creationId="{C82A2847-BE27-510E-47A4-7EF15FA4EBEF}"/>
          </ac:picMkLst>
        </pc:picChg>
      </pc:sldChg>
      <pc:sldChg chg="addSp delSp modSp new mod setBg">
        <pc:chgData name="Badavath Srikanth" userId="793ba593-e283-433c-bcc4-c92cffddb5cb" providerId="ADAL" clId="{A31DEF0E-F1FE-431A-ADF7-7E9826618903}" dt="2024-12-02T20:45:48.076" v="408" actId="26606"/>
        <pc:sldMkLst>
          <pc:docMk/>
          <pc:sldMk cId="1681954933" sldId="262"/>
        </pc:sldMkLst>
        <pc:spChg chg="mod">
          <ac:chgData name="Badavath Srikanth" userId="793ba593-e283-433c-bcc4-c92cffddb5cb" providerId="ADAL" clId="{A31DEF0E-F1FE-431A-ADF7-7E9826618903}" dt="2024-12-02T20:43:23.653" v="388" actId="26606"/>
          <ac:spMkLst>
            <pc:docMk/>
            <pc:sldMk cId="1681954933" sldId="262"/>
            <ac:spMk id="2" creationId="{DFBFAA03-6E28-A750-72CD-6D6CB1019297}"/>
          </ac:spMkLst>
        </pc:spChg>
        <pc:spChg chg="mod">
          <ac:chgData name="Badavath Srikanth" userId="793ba593-e283-433c-bcc4-c92cffddb5cb" providerId="ADAL" clId="{A31DEF0E-F1FE-431A-ADF7-7E9826618903}" dt="2024-12-02T20:45:48.076" v="408" actId="26606"/>
          <ac:spMkLst>
            <pc:docMk/>
            <pc:sldMk cId="1681954933" sldId="262"/>
            <ac:spMk id="3" creationId="{32B32180-F108-A170-6655-5F72EC27C1C9}"/>
          </ac:spMkLst>
        </pc:spChg>
        <pc:spChg chg="add del">
          <ac:chgData name="Badavath Srikanth" userId="793ba593-e283-433c-bcc4-c92cffddb5cb" providerId="ADAL" clId="{A31DEF0E-F1FE-431A-ADF7-7E9826618903}" dt="2024-12-02T20:43:12.977" v="385" actId="26606"/>
          <ac:spMkLst>
            <pc:docMk/>
            <pc:sldMk cId="1681954933" sldId="262"/>
            <ac:spMk id="8" creationId="{7BA10581-08F2-4D9E-8CB4-07ECFEE95EE6}"/>
          </ac:spMkLst>
        </pc:spChg>
        <pc:spChg chg="add del">
          <ac:chgData name="Badavath Srikanth" userId="793ba593-e283-433c-bcc4-c92cffddb5cb" providerId="ADAL" clId="{A31DEF0E-F1FE-431A-ADF7-7E9826618903}" dt="2024-12-02T20:43:05.878" v="380" actId="26606"/>
          <ac:spMkLst>
            <pc:docMk/>
            <pc:sldMk cId="1681954933" sldId="262"/>
            <ac:spMk id="9" creationId="{B4F9B187-EC02-44E0-99C7-5D629D6648DA}"/>
          </ac:spMkLst>
        </pc:spChg>
        <pc:spChg chg="add del">
          <ac:chgData name="Badavath Srikanth" userId="793ba593-e283-433c-bcc4-c92cffddb5cb" providerId="ADAL" clId="{A31DEF0E-F1FE-431A-ADF7-7E9826618903}" dt="2024-12-02T20:43:05.878" v="380" actId="26606"/>
          <ac:spMkLst>
            <pc:docMk/>
            <pc:sldMk cId="1681954933" sldId="262"/>
            <ac:spMk id="23" creationId="{9D8267F7-1115-4F9A-BEF5-BB6664BCF0DB}"/>
          </ac:spMkLst>
        </pc:spChg>
        <pc:spChg chg="add del">
          <ac:chgData name="Badavath Srikanth" userId="793ba593-e283-433c-bcc4-c92cffddb5cb" providerId="ADAL" clId="{A31DEF0E-F1FE-431A-ADF7-7E9826618903}" dt="2024-12-02T20:43:09.285" v="383" actId="26606"/>
          <ac:spMkLst>
            <pc:docMk/>
            <pc:sldMk cId="1681954933" sldId="262"/>
            <ac:spMk id="30" creationId="{6325661F-9A92-471E-B4A6-1EAAD4C06392}"/>
          </ac:spMkLst>
        </pc:spChg>
        <pc:spChg chg="add del">
          <ac:chgData name="Badavath Srikanth" userId="793ba593-e283-433c-bcc4-c92cffddb5cb" providerId="ADAL" clId="{A31DEF0E-F1FE-431A-ADF7-7E9826618903}" dt="2024-12-02T20:43:23.653" v="388" actId="26606"/>
          <ac:spMkLst>
            <pc:docMk/>
            <pc:sldMk cId="1681954933" sldId="262"/>
            <ac:spMk id="39" creationId="{6325661F-9A92-471E-B4A6-1EAAD4C06392}"/>
          </ac:spMkLst>
        </pc:spChg>
        <pc:spChg chg="add del">
          <ac:chgData name="Badavath Srikanth" userId="793ba593-e283-433c-bcc4-c92cffddb5cb" providerId="ADAL" clId="{A31DEF0E-F1FE-431A-ADF7-7E9826618903}" dt="2024-12-02T20:44:10.610" v="395" actId="26606"/>
          <ac:spMkLst>
            <pc:docMk/>
            <pc:sldMk cId="1681954933" sldId="262"/>
            <ac:spMk id="49" creationId="{CA9CD3E6-968F-41B1-B6FA-C6FD9B728B6F}"/>
          </ac:spMkLst>
        </pc:spChg>
        <pc:spChg chg="add del">
          <ac:chgData name="Badavath Srikanth" userId="793ba593-e283-433c-bcc4-c92cffddb5cb" providerId="ADAL" clId="{A31DEF0E-F1FE-431A-ADF7-7E9826618903}" dt="2024-12-02T20:45:48.076" v="408" actId="26606"/>
          <ac:spMkLst>
            <pc:docMk/>
            <pc:sldMk cId="1681954933" sldId="262"/>
            <ac:spMk id="58" creationId="{CA9CD3E6-968F-41B1-B6FA-C6FD9B728B6F}"/>
          </ac:spMkLst>
        </pc:spChg>
        <pc:spChg chg="add del">
          <ac:chgData name="Badavath Srikanth" userId="793ba593-e283-433c-bcc4-c92cffddb5cb" providerId="ADAL" clId="{A31DEF0E-F1FE-431A-ADF7-7E9826618903}" dt="2024-12-02T20:45:48.076" v="408" actId="26606"/>
          <ac:spMkLst>
            <pc:docMk/>
            <pc:sldMk cId="1681954933" sldId="262"/>
            <ac:spMk id="67" creationId="{CA9CD3E6-968F-41B1-B6FA-C6FD9B728B6F}"/>
          </ac:spMkLst>
        </pc:spChg>
        <pc:grpChg chg="add del">
          <ac:chgData name="Badavath Srikanth" userId="793ba593-e283-433c-bcc4-c92cffddb5cb" providerId="ADAL" clId="{A31DEF0E-F1FE-431A-ADF7-7E9826618903}" dt="2024-12-02T20:43:12.977" v="385" actId="26606"/>
          <ac:grpSpMkLst>
            <pc:docMk/>
            <pc:sldMk cId="1681954933" sldId="262"/>
            <ac:grpSpMk id="10" creationId="{59E2092A-4250-4BDD-AC6C-CA57E30DDD57}"/>
          </ac:grpSpMkLst>
        </pc:grpChg>
        <pc:grpChg chg="add del">
          <ac:chgData name="Badavath Srikanth" userId="793ba593-e283-433c-bcc4-c92cffddb5cb" providerId="ADAL" clId="{A31DEF0E-F1FE-431A-ADF7-7E9826618903}" dt="2024-12-02T20:43:05.878" v="380" actId="26606"/>
          <ac:grpSpMkLst>
            <pc:docMk/>
            <pc:sldMk cId="1681954933" sldId="262"/>
            <ac:grpSpMk id="11" creationId="{7C6B683D-13FA-4605-8648-01FC9C82FEC8}"/>
          </ac:grpSpMkLst>
        </pc:grpChg>
        <pc:grpChg chg="add del">
          <ac:chgData name="Badavath Srikanth" userId="793ba593-e283-433c-bcc4-c92cffddb5cb" providerId="ADAL" clId="{A31DEF0E-F1FE-431A-ADF7-7E9826618903}" dt="2024-12-02T20:43:05.878" v="380" actId="26606"/>
          <ac:grpSpMkLst>
            <pc:docMk/>
            <pc:sldMk cId="1681954933" sldId="262"/>
            <ac:grpSpMk id="25" creationId="{7B4E221E-E4F3-4D25-8DC8-8A3D08C830B4}"/>
          </ac:grpSpMkLst>
        </pc:grpChg>
        <pc:grpChg chg="add del">
          <ac:chgData name="Badavath Srikanth" userId="793ba593-e283-433c-bcc4-c92cffddb5cb" providerId="ADAL" clId="{A31DEF0E-F1FE-431A-ADF7-7E9826618903}" dt="2024-12-02T20:43:09.285" v="383" actId="26606"/>
          <ac:grpSpMkLst>
            <pc:docMk/>
            <pc:sldMk cId="1681954933" sldId="262"/>
            <ac:grpSpMk id="31" creationId="{29CAC6BF-498D-4340-90E8-B31574952794}"/>
          </ac:grpSpMkLst>
        </pc:grpChg>
        <pc:grpChg chg="add del">
          <ac:chgData name="Badavath Srikanth" userId="793ba593-e283-433c-bcc4-c92cffddb5cb" providerId="ADAL" clId="{A31DEF0E-F1FE-431A-ADF7-7E9826618903}" dt="2024-12-02T20:43:23.653" v="388" actId="26606"/>
          <ac:grpSpMkLst>
            <pc:docMk/>
            <pc:sldMk cId="1681954933" sldId="262"/>
            <ac:grpSpMk id="40" creationId="{29CAC6BF-498D-4340-90E8-B31574952794}"/>
          </ac:grpSpMkLst>
        </pc:grpChg>
        <pc:grpChg chg="add del">
          <ac:chgData name="Badavath Srikanth" userId="793ba593-e283-433c-bcc4-c92cffddb5cb" providerId="ADAL" clId="{A31DEF0E-F1FE-431A-ADF7-7E9826618903}" dt="2024-12-02T20:44:10.610" v="395" actId="26606"/>
          <ac:grpSpMkLst>
            <pc:docMk/>
            <pc:sldMk cId="1681954933" sldId="262"/>
            <ac:grpSpMk id="51" creationId="{2F76036C-C247-4F63-AE7F-2ADB1D496E70}"/>
          </ac:grpSpMkLst>
        </pc:grpChg>
        <pc:grpChg chg="add del">
          <ac:chgData name="Badavath Srikanth" userId="793ba593-e283-433c-bcc4-c92cffddb5cb" providerId="ADAL" clId="{A31DEF0E-F1FE-431A-ADF7-7E9826618903}" dt="2024-12-02T20:45:48.076" v="408" actId="26606"/>
          <ac:grpSpMkLst>
            <pc:docMk/>
            <pc:sldMk cId="1681954933" sldId="262"/>
            <ac:grpSpMk id="60" creationId="{2F76036C-C247-4F63-AE7F-2ADB1D496E70}"/>
          </ac:grpSpMkLst>
        </pc:grpChg>
        <pc:grpChg chg="add del">
          <ac:chgData name="Badavath Srikanth" userId="793ba593-e283-433c-bcc4-c92cffddb5cb" providerId="ADAL" clId="{A31DEF0E-F1FE-431A-ADF7-7E9826618903}" dt="2024-12-02T20:45:48.076" v="408" actId="26606"/>
          <ac:grpSpMkLst>
            <pc:docMk/>
            <pc:sldMk cId="1681954933" sldId="262"/>
            <ac:grpSpMk id="69" creationId="{2F76036C-C247-4F63-AE7F-2ADB1D496E70}"/>
          </ac:grpSpMkLst>
        </pc:grpChg>
        <pc:picChg chg="add del">
          <ac:chgData name="Badavath Srikanth" userId="793ba593-e283-433c-bcc4-c92cffddb5cb" providerId="ADAL" clId="{A31DEF0E-F1FE-431A-ADF7-7E9826618903}" dt="2024-12-02T20:43:05.878" v="380" actId="26606"/>
          <ac:picMkLst>
            <pc:docMk/>
            <pc:sldMk cId="1681954933" sldId="262"/>
            <ac:picMk id="5" creationId="{60CD323F-0181-D06A-4039-38C3E57E8684}"/>
          </ac:picMkLst>
        </pc:picChg>
        <pc:picChg chg="add del">
          <ac:chgData name="Badavath Srikanth" userId="793ba593-e283-433c-bcc4-c92cffddb5cb" providerId="ADAL" clId="{A31DEF0E-F1FE-431A-ADF7-7E9826618903}" dt="2024-12-02T20:43:09.285" v="383" actId="26606"/>
          <ac:picMkLst>
            <pc:docMk/>
            <pc:sldMk cId="1681954933" sldId="262"/>
            <ac:picMk id="35" creationId="{9CEA9914-DCA8-D1AA-EA0A-1ABBF8DC36DE}"/>
          </ac:picMkLst>
        </pc:picChg>
        <pc:picChg chg="add mod">
          <ac:chgData name="Badavath Srikanth" userId="793ba593-e283-433c-bcc4-c92cffddb5cb" providerId="ADAL" clId="{A31DEF0E-F1FE-431A-ADF7-7E9826618903}" dt="2024-12-02T20:45:48.076" v="408" actId="26606"/>
          <ac:picMkLst>
            <pc:docMk/>
            <pc:sldMk cId="1681954933" sldId="262"/>
            <ac:picMk id="44" creationId="{9CEA9914-DCA8-D1AA-EA0A-1ABBF8DC36DE}"/>
          </ac:picMkLst>
        </pc:picChg>
      </pc:sldChg>
      <pc:sldChg chg="addSp delSp modSp new mod setBg">
        <pc:chgData name="Badavath Srikanth" userId="793ba593-e283-433c-bcc4-c92cffddb5cb" providerId="ADAL" clId="{A31DEF0E-F1FE-431A-ADF7-7E9826618903}" dt="2024-12-02T20:56:20.125" v="459" actId="12"/>
        <pc:sldMkLst>
          <pc:docMk/>
          <pc:sldMk cId="3034865163" sldId="263"/>
        </pc:sldMkLst>
        <pc:spChg chg="mod">
          <ac:chgData name="Badavath Srikanth" userId="793ba593-e283-433c-bcc4-c92cffddb5cb" providerId="ADAL" clId="{A31DEF0E-F1FE-431A-ADF7-7E9826618903}" dt="2024-12-02T20:55:34.757" v="456" actId="14100"/>
          <ac:spMkLst>
            <pc:docMk/>
            <pc:sldMk cId="3034865163" sldId="263"/>
            <ac:spMk id="2" creationId="{21E46F09-43DA-81B8-6D58-C2485D703298}"/>
          </ac:spMkLst>
        </pc:spChg>
        <pc:spChg chg="del mod ord">
          <ac:chgData name="Badavath Srikanth" userId="793ba593-e283-433c-bcc4-c92cffddb5cb" providerId="ADAL" clId="{A31DEF0E-F1FE-431A-ADF7-7E9826618903}" dt="2024-12-02T20:53:01.888" v="433"/>
          <ac:spMkLst>
            <pc:docMk/>
            <pc:sldMk cId="3034865163" sldId="263"/>
            <ac:spMk id="3" creationId="{752D538E-A3D5-47BD-4289-CBFFB1452740}"/>
          </ac:spMkLst>
        </pc:spChg>
        <pc:spChg chg="add">
          <ac:chgData name="Badavath Srikanth" userId="793ba593-e283-433c-bcc4-c92cffddb5cb" providerId="ADAL" clId="{A31DEF0E-F1FE-431A-ADF7-7E9826618903}" dt="2024-12-02T20:52:46.349" v="431"/>
          <ac:spMkLst>
            <pc:docMk/>
            <pc:sldMk cId="3034865163" sldId="263"/>
            <ac:spMk id="6" creationId="{05DE4245-6922-93D2-A921-257355A6DCE7}"/>
          </ac:spMkLst>
        </pc:spChg>
        <pc:spChg chg="add del mod">
          <ac:chgData name="Badavath Srikanth" userId="793ba593-e283-433c-bcc4-c92cffddb5cb" providerId="ADAL" clId="{A31DEF0E-F1FE-431A-ADF7-7E9826618903}" dt="2024-12-02T20:54:10.117" v="447" actId="26606"/>
          <ac:spMkLst>
            <pc:docMk/>
            <pc:sldMk cId="3034865163" sldId="263"/>
            <ac:spMk id="7" creationId="{A9A46D58-FCCF-C4BF-D31A-C70986B6912D}"/>
          </ac:spMkLst>
        </pc:spChg>
        <pc:spChg chg="add del">
          <ac:chgData name="Badavath Srikanth" userId="793ba593-e283-433c-bcc4-c92cffddb5cb" providerId="ADAL" clId="{A31DEF0E-F1FE-431A-ADF7-7E9826618903}" dt="2024-12-02T20:50:24.813" v="420" actId="26606"/>
          <ac:spMkLst>
            <pc:docMk/>
            <pc:sldMk cId="3034865163" sldId="263"/>
            <ac:spMk id="10" creationId="{7D2FD795-8DF5-44F0-8664-4D8F626DD85A}"/>
          </ac:spMkLst>
        </pc:spChg>
        <pc:spChg chg="add del">
          <ac:chgData name="Badavath Srikanth" userId="793ba593-e283-433c-bcc4-c92cffddb5cb" providerId="ADAL" clId="{A31DEF0E-F1FE-431A-ADF7-7E9826618903}" dt="2024-12-02T20:50:24.813" v="420" actId="26606"/>
          <ac:spMkLst>
            <pc:docMk/>
            <pc:sldMk cId="3034865163" sldId="263"/>
            <ac:spMk id="24" creationId="{9D8267F7-1115-4F9A-BEF5-BB6664BCF0DB}"/>
          </ac:spMkLst>
        </pc:spChg>
        <pc:spChg chg="add del">
          <ac:chgData name="Badavath Srikanth" userId="793ba593-e283-433c-bcc4-c92cffddb5cb" providerId="ADAL" clId="{A31DEF0E-F1FE-431A-ADF7-7E9826618903}" dt="2024-12-02T20:53:11.179" v="434" actId="26606"/>
          <ac:spMkLst>
            <pc:docMk/>
            <pc:sldMk cId="3034865163" sldId="263"/>
            <ac:spMk id="34" creationId="{DC05F582-AA63-4A8C-915E-66057E4BEEA9}"/>
          </ac:spMkLst>
        </pc:spChg>
        <pc:spChg chg="add del">
          <ac:chgData name="Badavath Srikanth" userId="793ba593-e283-433c-bcc4-c92cffddb5cb" providerId="ADAL" clId="{A31DEF0E-F1FE-431A-ADF7-7E9826618903}" dt="2024-12-02T20:54:10.117" v="447" actId="26606"/>
          <ac:spMkLst>
            <pc:docMk/>
            <pc:sldMk cId="3034865163" sldId="263"/>
            <ac:spMk id="51" creationId="{DC05F582-AA63-4A8C-915E-66057E4BEEA9}"/>
          </ac:spMkLst>
        </pc:spChg>
        <pc:spChg chg="add del">
          <ac:chgData name="Badavath Srikanth" userId="793ba593-e283-433c-bcc4-c92cffddb5cb" providerId="ADAL" clId="{A31DEF0E-F1FE-431A-ADF7-7E9826618903}" dt="2024-12-02T20:54:10.109" v="446" actId="26606"/>
          <ac:spMkLst>
            <pc:docMk/>
            <pc:sldMk cId="3034865163" sldId="263"/>
            <ac:spMk id="67" creationId="{A9A46D58-FCCF-C4BF-D31A-C70986B6912D}"/>
          </ac:spMkLst>
        </pc:spChg>
        <pc:spChg chg="add del">
          <ac:chgData name="Badavath Srikanth" userId="793ba593-e283-433c-bcc4-c92cffddb5cb" providerId="ADAL" clId="{A31DEF0E-F1FE-431A-ADF7-7E9826618903}" dt="2024-12-02T20:54:10.109" v="446" actId="26606"/>
          <ac:spMkLst>
            <pc:docMk/>
            <pc:sldMk cId="3034865163" sldId="263"/>
            <ac:spMk id="68" creationId="{DC05F582-AA63-4A8C-915E-66057E4BEEA9}"/>
          </ac:spMkLst>
        </pc:spChg>
        <pc:spChg chg="add del">
          <ac:chgData name="Badavath Srikanth" userId="793ba593-e283-433c-bcc4-c92cffddb5cb" providerId="ADAL" clId="{A31DEF0E-F1FE-431A-ADF7-7E9826618903}" dt="2024-12-02T20:54:22.573" v="448" actId="26606"/>
          <ac:spMkLst>
            <pc:docMk/>
            <pc:sldMk cId="3034865163" sldId="263"/>
            <ac:spMk id="70" creationId="{CA9CD3E6-968F-41B1-B6FA-C6FD9B728B6F}"/>
          </ac:spMkLst>
        </pc:spChg>
        <pc:spChg chg="add mod ord">
          <ac:chgData name="Badavath Srikanth" userId="793ba593-e283-433c-bcc4-c92cffddb5cb" providerId="ADAL" clId="{A31DEF0E-F1FE-431A-ADF7-7E9826618903}" dt="2024-12-02T20:56:20.125" v="459" actId="12"/>
          <ac:spMkLst>
            <pc:docMk/>
            <pc:sldMk cId="3034865163" sldId="263"/>
            <ac:spMk id="71" creationId="{A9A46D58-FCCF-C4BF-D31A-C70986B6912D}"/>
          </ac:spMkLst>
        </pc:spChg>
        <pc:spChg chg="add del">
          <ac:chgData name="Badavath Srikanth" userId="793ba593-e283-433c-bcc4-c92cffddb5cb" providerId="ADAL" clId="{A31DEF0E-F1FE-431A-ADF7-7E9826618903}" dt="2024-12-02T20:55:27.208" v="454" actId="26606"/>
          <ac:spMkLst>
            <pc:docMk/>
            <pc:sldMk cId="3034865163" sldId="263"/>
            <ac:spMk id="78" creationId="{81C8C0F4-5C44-4C3F-B321-5CB3E2BABC2C}"/>
          </ac:spMkLst>
        </pc:spChg>
        <pc:spChg chg="add del">
          <ac:chgData name="Badavath Srikanth" userId="793ba593-e283-433c-bcc4-c92cffddb5cb" providerId="ADAL" clId="{A31DEF0E-F1FE-431A-ADF7-7E9826618903}" dt="2024-12-02T20:55:27.208" v="454" actId="26606"/>
          <ac:spMkLst>
            <pc:docMk/>
            <pc:sldMk cId="3034865163" sldId="263"/>
            <ac:spMk id="85" creationId="{837F2C8F-CC11-4A18-AA7E-AE8C022CDCC8}"/>
          </ac:spMkLst>
        </pc:spChg>
        <pc:spChg chg="add">
          <ac:chgData name="Badavath Srikanth" userId="793ba593-e283-433c-bcc4-c92cffddb5cb" providerId="ADAL" clId="{A31DEF0E-F1FE-431A-ADF7-7E9826618903}" dt="2024-12-02T20:55:27.208" v="454" actId="26606"/>
          <ac:spMkLst>
            <pc:docMk/>
            <pc:sldMk cId="3034865163" sldId="263"/>
            <ac:spMk id="90" creationId="{7D2FD795-8DF5-44F0-8664-4D8F626DD85A}"/>
          </ac:spMkLst>
        </pc:spChg>
        <pc:spChg chg="add">
          <ac:chgData name="Badavath Srikanth" userId="793ba593-e283-433c-bcc4-c92cffddb5cb" providerId="ADAL" clId="{A31DEF0E-F1FE-431A-ADF7-7E9826618903}" dt="2024-12-02T20:55:27.208" v="454" actId="26606"/>
          <ac:spMkLst>
            <pc:docMk/>
            <pc:sldMk cId="3034865163" sldId="263"/>
            <ac:spMk id="104" creationId="{9D8267F7-1115-4F9A-BEF5-BB6664BCF0DB}"/>
          </ac:spMkLst>
        </pc:spChg>
        <pc:grpChg chg="add del">
          <ac:chgData name="Badavath Srikanth" userId="793ba593-e283-433c-bcc4-c92cffddb5cb" providerId="ADAL" clId="{A31DEF0E-F1FE-431A-ADF7-7E9826618903}" dt="2024-12-02T20:50:24.813" v="420" actId="26606"/>
          <ac:grpSpMkLst>
            <pc:docMk/>
            <pc:sldMk cId="3034865163" sldId="263"/>
            <ac:grpSpMk id="12" creationId="{7C6B683D-13FA-4605-8648-01FC9C82FEC8}"/>
          </ac:grpSpMkLst>
        </pc:grpChg>
        <pc:grpChg chg="add del">
          <ac:chgData name="Badavath Srikanth" userId="793ba593-e283-433c-bcc4-c92cffddb5cb" providerId="ADAL" clId="{A31DEF0E-F1FE-431A-ADF7-7E9826618903}" dt="2024-12-02T20:53:11.179" v="434" actId="26606"/>
          <ac:grpSpMkLst>
            <pc:docMk/>
            <pc:sldMk cId="3034865163" sldId="263"/>
            <ac:grpSpMk id="26" creationId="{30D050C3-946A-4155-B469-3FE5492E6E91}"/>
          </ac:grpSpMkLst>
        </pc:grpChg>
        <pc:grpChg chg="add del">
          <ac:chgData name="Badavath Srikanth" userId="793ba593-e283-433c-bcc4-c92cffddb5cb" providerId="ADAL" clId="{A31DEF0E-F1FE-431A-ADF7-7E9826618903}" dt="2024-12-02T20:54:10.117" v="447" actId="26606"/>
          <ac:grpSpMkLst>
            <pc:docMk/>
            <pc:sldMk cId="3034865163" sldId="263"/>
            <ac:grpSpMk id="39" creationId="{30D050C3-946A-4155-B469-3FE5492E6E91}"/>
          </ac:grpSpMkLst>
        </pc:grpChg>
        <pc:grpChg chg="add del">
          <ac:chgData name="Badavath Srikanth" userId="793ba593-e283-433c-bcc4-c92cffddb5cb" providerId="ADAL" clId="{A31DEF0E-F1FE-431A-ADF7-7E9826618903}" dt="2024-12-02T20:54:10.109" v="446" actId="26606"/>
          <ac:grpSpMkLst>
            <pc:docMk/>
            <pc:sldMk cId="3034865163" sldId="263"/>
            <ac:grpSpMk id="56" creationId="{30D050C3-946A-4155-B469-3FE5492E6E91}"/>
          </ac:grpSpMkLst>
        </pc:grpChg>
        <pc:grpChg chg="add del">
          <ac:chgData name="Badavath Srikanth" userId="793ba593-e283-433c-bcc4-c92cffddb5cb" providerId="ADAL" clId="{A31DEF0E-F1FE-431A-ADF7-7E9826618903}" dt="2024-12-02T20:54:22.573" v="448" actId="26606"/>
          <ac:grpSpMkLst>
            <pc:docMk/>
            <pc:sldMk cId="3034865163" sldId="263"/>
            <ac:grpSpMk id="72" creationId="{2F76036C-C247-4F63-AE7F-2ADB1D496E70}"/>
          </ac:grpSpMkLst>
        </pc:grpChg>
        <pc:grpChg chg="add del">
          <ac:chgData name="Badavath Srikanth" userId="793ba593-e283-433c-bcc4-c92cffddb5cb" providerId="ADAL" clId="{A31DEF0E-F1FE-431A-ADF7-7E9826618903}" dt="2024-12-02T20:55:27.208" v="454" actId="26606"/>
          <ac:grpSpMkLst>
            <pc:docMk/>
            <pc:sldMk cId="3034865163" sldId="263"/>
            <ac:grpSpMk id="80" creationId="{987A62DB-71D7-497D-BE1C-933ECB515A68}"/>
          </ac:grpSpMkLst>
        </pc:grpChg>
        <pc:grpChg chg="add">
          <ac:chgData name="Badavath Srikanth" userId="793ba593-e283-433c-bcc4-c92cffddb5cb" providerId="ADAL" clId="{A31DEF0E-F1FE-431A-ADF7-7E9826618903}" dt="2024-12-02T20:55:27.208" v="454" actId="26606"/>
          <ac:grpSpMkLst>
            <pc:docMk/>
            <pc:sldMk cId="3034865163" sldId="263"/>
            <ac:grpSpMk id="92" creationId="{7C6B683D-13FA-4605-8648-01FC9C82FEC8}"/>
          </ac:grpSpMkLst>
        </pc:grpChg>
        <pc:graphicFrameChg chg="add del">
          <ac:chgData name="Badavath Srikanth" userId="793ba593-e283-433c-bcc4-c92cffddb5cb" providerId="ADAL" clId="{A31DEF0E-F1FE-431A-ADF7-7E9826618903}" dt="2024-12-02T20:53:54.894" v="442" actId="26606"/>
          <ac:graphicFrameMkLst>
            <pc:docMk/>
            <pc:sldMk cId="3034865163" sldId="263"/>
            <ac:graphicFrameMk id="53" creationId="{D8B7B5CE-08B1-EEC2-BB09-55495909049A}"/>
          </ac:graphicFrameMkLst>
        </pc:graphicFrameChg>
        <pc:graphicFrameChg chg="add del">
          <ac:chgData name="Badavath Srikanth" userId="793ba593-e283-433c-bcc4-c92cffddb5cb" providerId="ADAL" clId="{A31DEF0E-F1FE-431A-ADF7-7E9826618903}" dt="2024-12-02T20:54:07.788" v="444" actId="26606"/>
          <ac:graphicFrameMkLst>
            <pc:docMk/>
            <pc:sldMk cId="3034865163" sldId="263"/>
            <ac:graphicFrameMk id="55" creationId="{E200B271-B111-DC42-F513-325E77978BFB}"/>
          </ac:graphicFrameMkLst>
        </pc:graphicFrameChg>
        <pc:picChg chg="add mod">
          <ac:chgData name="Badavath Srikanth" userId="793ba593-e283-433c-bcc4-c92cffddb5cb" providerId="ADAL" clId="{A31DEF0E-F1FE-431A-ADF7-7E9826618903}" dt="2024-12-02T20:55:27.208" v="454" actId="26606"/>
          <ac:picMkLst>
            <pc:docMk/>
            <pc:sldMk cId="3034865163" sldId="263"/>
            <ac:picMk id="5" creationId="{1E957A69-942C-8D0C-CB59-7C307D1854AB}"/>
          </ac:picMkLst>
        </pc:picChg>
      </pc:sldChg>
      <pc:sldChg chg="addSp delSp modSp new mod setBg">
        <pc:chgData name="Badavath Srikanth" userId="793ba593-e283-433c-bcc4-c92cffddb5cb" providerId="ADAL" clId="{A31DEF0E-F1FE-431A-ADF7-7E9826618903}" dt="2024-12-02T21:29:57.579" v="731" actId="207"/>
        <pc:sldMkLst>
          <pc:docMk/>
          <pc:sldMk cId="2287563911" sldId="264"/>
        </pc:sldMkLst>
        <pc:spChg chg="mod">
          <ac:chgData name="Badavath Srikanth" userId="793ba593-e283-433c-bcc4-c92cffddb5cb" providerId="ADAL" clId="{A31DEF0E-F1FE-431A-ADF7-7E9826618903}" dt="2024-12-02T21:27:09.802" v="711" actId="26606"/>
          <ac:spMkLst>
            <pc:docMk/>
            <pc:sldMk cId="2287563911" sldId="264"/>
            <ac:spMk id="2" creationId="{59B9BBB8-719B-6790-5B48-0794AB6DDB01}"/>
          </ac:spMkLst>
        </pc:spChg>
        <pc:spChg chg="del mod">
          <ac:chgData name="Badavath Srikanth" userId="793ba593-e283-433c-bcc4-c92cffddb5cb" providerId="ADAL" clId="{A31DEF0E-F1FE-431A-ADF7-7E9826618903}" dt="2024-12-02T21:03:44.961" v="474"/>
          <ac:spMkLst>
            <pc:docMk/>
            <pc:sldMk cId="2287563911" sldId="264"/>
            <ac:spMk id="3" creationId="{320337CF-518D-E386-F4BB-AEE83A57DA71}"/>
          </ac:spMkLst>
        </pc:spChg>
        <pc:spChg chg="add mod">
          <ac:chgData name="Badavath Srikanth" userId="793ba593-e283-433c-bcc4-c92cffddb5cb" providerId="ADAL" clId="{A31DEF0E-F1FE-431A-ADF7-7E9826618903}" dt="2024-12-02T21:29:57.579" v="731" actId="207"/>
          <ac:spMkLst>
            <pc:docMk/>
            <pc:sldMk cId="2287563911" sldId="264"/>
            <ac:spMk id="4" creationId="{E381767A-7E49-32FA-B852-7BA9AEDB5A4F}"/>
          </ac:spMkLst>
        </pc:spChg>
        <pc:spChg chg="add del">
          <ac:chgData name="Badavath Srikanth" userId="793ba593-e283-433c-bcc4-c92cffddb5cb" providerId="ADAL" clId="{A31DEF0E-F1FE-431A-ADF7-7E9826618903}" dt="2024-12-02T21:26:53.234" v="710" actId="26606"/>
          <ac:spMkLst>
            <pc:docMk/>
            <pc:sldMk cId="2287563911" sldId="264"/>
            <ac:spMk id="7" creationId="{7D2FD795-8DF5-44F0-8664-4D8F626DD85A}"/>
          </ac:spMkLst>
        </pc:spChg>
        <pc:spChg chg="add del">
          <ac:chgData name="Badavath Srikanth" userId="793ba593-e283-433c-bcc4-c92cffddb5cb" providerId="ADAL" clId="{A31DEF0E-F1FE-431A-ADF7-7E9826618903}" dt="2024-12-02T21:07:23.608" v="499" actId="26606"/>
          <ac:spMkLst>
            <pc:docMk/>
            <pc:sldMk cId="2287563911" sldId="264"/>
            <ac:spMk id="11" creationId="{7D2FD795-8DF5-44F0-8664-4D8F626DD85A}"/>
          </ac:spMkLst>
        </pc:spChg>
        <pc:spChg chg="add del">
          <ac:chgData name="Badavath Srikanth" userId="793ba593-e283-433c-bcc4-c92cffddb5cb" providerId="ADAL" clId="{A31DEF0E-F1FE-431A-ADF7-7E9826618903}" dt="2024-12-02T21:10:47.918" v="543" actId="26606"/>
          <ac:spMkLst>
            <pc:docMk/>
            <pc:sldMk cId="2287563911" sldId="264"/>
            <ac:spMk id="22" creationId="{DC05F582-AA63-4A8C-915E-66057E4BEEA9}"/>
          </ac:spMkLst>
        </pc:spChg>
        <pc:spChg chg="add del">
          <ac:chgData name="Badavath Srikanth" userId="793ba593-e283-433c-bcc4-c92cffddb5cb" providerId="ADAL" clId="{A31DEF0E-F1FE-431A-ADF7-7E9826618903}" dt="2024-12-02T21:26:53.234" v="710" actId="26606"/>
          <ac:spMkLst>
            <pc:docMk/>
            <pc:sldMk cId="2287563911" sldId="264"/>
            <ac:spMk id="24" creationId="{9D8267F7-1115-4F9A-BEF5-BB6664BCF0DB}"/>
          </ac:spMkLst>
        </pc:spChg>
        <pc:spChg chg="add del">
          <ac:chgData name="Badavath Srikanth" userId="793ba593-e283-433c-bcc4-c92cffddb5cb" providerId="ADAL" clId="{A31DEF0E-F1FE-431A-ADF7-7E9826618903}" dt="2024-12-02T21:07:23.608" v="499" actId="26606"/>
          <ac:spMkLst>
            <pc:docMk/>
            <pc:sldMk cId="2287563911" sldId="264"/>
            <ac:spMk id="25" creationId="{9D8267F7-1115-4F9A-BEF5-BB6664BCF0DB}"/>
          </ac:spMkLst>
        </pc:spChg>
        <pc:spChg chg="add">
          <ac:chgData name="Badavath Srikanth" userId="793ba593-e283-433c-bcc4-c92cffddb5cb" providerId="ADAL" clId="{A31DEF0E-F1FE-431A-ADF7-7E9826618903}" dt="2024-12-02T21:27:09.802" v="711" actId="26606"/>
          <ac:spMkLst>
            <pc:docMk/>
            <pc:sldMk cId="2287563911" sldId="264"/>
            <ac:spMk id="27" creationId="{A37F6730-8F76-4239-8CBA-B914B02A75AB}"/>
          </ac:spMkLst>
        </pc:spChg>
        <pc:spChg chg="add">
          <ac:chgData name="Badavath Srikanth" userId="793ba593-e283-433c-bcc4-c92cffddb5cb" providerId="ADAL" clId="{A31DEF0E-F1FE-431A-ADF7-7E9826618903}" dt="2024-12-02T21:27:09.802" v="711" actId="26606"/>
          <ac:spMkLst>
            <pc:docMk/>
            <pc:sldMk cId="2287563911" sldId="264"/>
            <ac:spMk id="37" creationId="{360A8458-D6B6-45BF-912C-2B2EBCBF00F5}"/>
          </ac:spMkLst>
        </pc:spChg>
        <pc:grpChg chg="add del">
          <ac:chgData name="Badavath Srikanth" userId="793ba593-e283-433c-bcc4-c92cffddb5cb" providerId="ADAL" clId="{A31DEF0E-F1FE-431A-ADF7-7E9826618903}" dt="2024-12-02T21:26:53.234" v="710" actId="26606"/>
          <ac:grpSpMkLst>
            <pc:docMk/>
            <pc:sldMk cId="2287563911" sldId="264"/>
            <ac:grpSpMk id="9" creationId="{7C6B683D-13FA-4605-8648-01FC9C82FEC8}"/>
          </ac:grpSpMkLst>
        </pc:grpChg>
        <pc:grpChg chg="add del">
          <ac:chgData name="Badavath Srikanth" userId="793ba593-e283-433c-bcc4-c92cffddb5cb" providerId="ADAL" clId="{A31DEF0E-F1FE-431A-ADF7-7E9826618903}" dt="2024-12-02T21:10:47.918" v="543" actId="26606"/>
          <ac:grpSpMkLst>
            <pc:docMk/>
            <pc:sldMk cId="2287563911" sldId="264"/>
            <ac:grpSpMk id="10" creationId="{30D050C3-946A-4155-B469-3FE5492E6E91}"/>
          </ac:grpSpMkLst>
        </pc:grpChg>
        <pc:grpChg chg="add del">
          <ac:chgData name="Badavath Srikanth" userId="793ba593-e283-433c-bcc4-c92cffddb5cb" providerId="ADAL" clId="{A31DEF0E-F1FE-431A-ADF7-7E9826618903}" dt="2024-12-02T21:07:23.608" v="499" actId="26606"/>
          <ac:grpSpMkLst>
            <pc:docMk/>
            <pc:sldMk cId="2287563911" sldId="264"/>
            <ac:grpSpMk id="13" creationId="{7C6B683D-13FA-4605-8648-01FC9C82FEC8}"/>
          </ac:grpSpMkLst>
        </pc:grpChg>
        <pc:grpChg chg="add">
          <ac:chgData name="Badavath Srikanth" userId="793ba593-e283-433c-bcc4-c92cffddb5cb" providerId="ADAL" clId="{A31DEF0E-F1FE-431A-ADF7-7E9826618903}" dt="2024-12-02T21:27:09.802" v="711" actId="26606"/>
          <ac:grpSpMkLst>
            <pc:docMk/>
            <pc:sldMk cId="2287563911" sldId="264"/>
            <ac:grpSpMk id="28" creationId="{F007FBF4-4B89-4AE1-955F-071EF00F9BFE}"/>
          </ac:grpSpMkLst>
        </pc:grpChg>
        <pc:picChg chg="add del">
          <ac:chgData name="Badavath Srikanth" userId="793ba593-e283-433c-bcc4-c92cffddb5cb" providerId="ADAL" clId="{A31DEF0E-F1FE-431A-ADF7-7E9826618903}" dt="2024-12-02T21:10:47.918" v="543" actId="26606"/>
          <ac:picMkLst>
            <pc:docMk/>
            <pc:sldMk cId="2287563911" sldId="264"/>
            <ac:picMk id="6" creationId="{70FAD4D6-ED22-4516-6EF4-06AA4DF255D5}"/>
          </ac:picMkLst>
        </pc:picChg>
        <pc:picChg chg="add del">
          <ac:chgData name="Badavath Srikanth" userId="793ba593-e283-433c-bcc4-c92cffddb5cb" providerId="ADAL" clId="{A31DEF0E-F1FE-431A-ADF7-7E9826618903}" dt="2024-12-02T21:07:23.608" v="499" actId="26606"/>
          <ac:picMkLst>
            <pc:docMk/>
            <pc:sldMk cId="2287563911" sldId="264"/>
            <ac:picMk id="8" creationId="{75C44BB6-7B2D-858C-7D63-01FB74D20345}"/>
          </ac:picMkLst>
        </pc:picChg>
        <pc:picChg chg="add del">
          <ac:chgData name="Badavath Srikanth" userId="793ba593-e283-433c-bcc4-c92cffddb5cb" providerId="ADAL" clId="{A31DEF0E-F1FE-431A-ADF7-7E9826618903}" dt="2024-12-02T21:26:53.234" v="710" actId="26606"/>
          <ac:picMkLst>
            <pc:docMk/>
            <pc:sldMk cId="2287563911" sldId="264"/>
            <ac:picMk id="26" creationId="{84EB9863-B0DB-FB1E-8B2F-1801A1C8D337}"/>
          </ac:picMkLst>
        </pc:picChg>
      </pc:sldChg>
      <pc:sldChg chg="addSp delSp modSp new mod setBg">
        <pc:chgData name="Badavath Srikanth" userId="793ba593-e283-433c-bcc4-c92cffddb5cb" providerId="ADAL" clId="{A31DEF0E-F1FE-431A-ADF7-7E9826618903}" dt="2024-12-02T21:15:40.705" v="642" actId="12"/>
        <pc:sldMkLst>
          <pc:docMk/>
          <pc:sldMk cId="2772705572" sldId="265"/>
        </pc:sldMkLst>
        <pc:spChg chg="mod">
          <ac:chgData name="Badavath Srikanth" userId="793ba593-e283-433c-bcc4-c92cffddb5cb" providerId="ADAL" clId="{A31DEF0E-F1FE-431A-ADF7-7E9826618903}" dt="2024-12-02T21:14:50.663" v="635" actId="27636"/>
          <ac:spMkLst>
            <pc:docMk/>
            <pc:sldMk cId="2772705572" sldId="265"/>
            <ac:spMk id="2" creationId="{B4ED62BA-855D-7CC5-417C-5D876CBD849E}"/>
          </ac:spMkLst>
        </pc:spChg>
        <pc:spChg chg="del mod">
          <ac:chgData name="Badavath Srikanth" userId="793ba593-e283-433c-bcc4-c92cffddb5cb" providerId="ADAL" clId="{A31DEF0E-F1FE-431A-ADF7-7E9826618903}" dt="2024-12-02T21:12:01.308" v="560"/>
          <ac:spMkLst>
            <pc:docMk/>
            <pc:sldMk cId="2772705572" sldId="265"/>
            <ac:spMk id="3" creationId="{2DC0A091-AE4E-CA9B-4AD8-B1375AE2699F}"/>
          </ac:spMkLst>
        </pc:spChg>
        <pc:spChg chg="add mod">
          <ac:chgData name="Badavath Srikanth" userId="793ba593-e283-433c-bcc4-c92cffddb5cb" providerId="ADAL" clId="{A31DEF0E-F1FE-431A-ADF7-7E9826618903}" dt="2024-12-02T21:15:40.705" v="642" actId="12"/>
          <ac:spMkLst>
            <pc:docMk/>
            <pc:sldMk cId="2772705572" sldId="265"/>
            <ac:spMk id="4" creationId="{BBBC37BB-395E-A15B-8122-7784089028A1}"/>
          </ac:spMkLst>
        </pc:spChg>
        <pc:spChg chg="add">
          <ac:chgData name="Badavath Srikanth" userId="793ba593-e283-433c-bcc4-c92cffddb5cb" providerId="ADAL" clId="{A31DEF0E-F1FE-431A-ADF7-7E9826618903}" dt="2024-12-02T21:14:40.722" v="631" actId="26606"/>
          <ac:spMkLst>
            <pc:docMk/>
            <pc:sldMk cId="2772705572" sldId="265"/>
            <ac:spMk id="22" creationId="{DC05F582-AA63-4A8C-915E-66057E4BEEA9}"/>
          </ac:spMkLst>
        </pc:spChg>
        <pc:grpChg chg="add">
          <ac:chgData name="Badavath Srikanth" userId="793ba593-e283-433c-bcc4-c92cffddb5cb" providerId="ADAL" clId="{A31DEF0E-F1FE-431A-ADF7-7E9826618903}" dt="2024-12-02T21:14:40.722" v="631" actId="26606"/>
          <ac:grpSpMkLst>
            <pc:docMk/>
            <pc:sldMk cId="2772705572" sldId="265"/>
            <ac:grpSpMk id="10" creationId="{30D050C3-946A-4155-B469-3FE5492E6E91}"/>
          </ac:grpSpMkLst>
        </pc:grpChg>
        <pc:picChg chg="add">
          <ac:chgData name="Badavath Srikanth" userId="793ba593-e283-433c-bcc4-c92cffddb5cb" providerId="ADAL" clId="{A31DEF0E-F1FE-431A-ADF7-7E9826618903}" dt="2024-12-02T21:14:40.722" v="631" actId="26606"/>
          <ac:picMkLst>
            <pc:docMk/>
            <pc:sldMk cId="2772705572" sldId="265"/>
            <ac:picMk id="6" creationId="{E7D7ADD4-1F8C-31F0-C4A8-AE7189588E38}"/>
          </ac:picMkLst>
        </pc:picChg>
      </pc:sldChg>
      <pc:sldChg chg="addSp delSp modSp new mod setBg">
        <pc:chgData name="Badavath Srikanth" userId="793ba593-e283-433c-bcc4-c92cffddb5cb" providerId="ADAL" clId="{A31DEF0E-F1FE-431A-ADF7-7E9826618903}" dt="2024-12-02T21:40:34.448" v="910" actId="20577"/>
        <pc:sldMkLst>
          <pc:docMk/>
          <pc:sldMk cId="139476111" sldId="266"/>
        </pc:sldMkLst>
        <pc:spChg chg="mod">
          <ac:chgData name="Badavath Srikanth" userId="793ba593-e283-433c-bcc4-c92cffddb5cb" providerId="ADAL" clId="{A31DEF0E-F1FE-431A-ADF7-7E9826618903}" dt="2024-12-02T21:35:36.882" v="777" actId="14100"/>
          <ac:spMkLst>
            <pc:docMk/>
            <pc:sldMk cId="139476111" sldId="266"/>
            <ac:spMk id="2" creationId="{140EF60F-66DB-80DA-3FF0-D1768DDD1F4A}"/>
          </ac:spMkLst>
        </pc:spChg>
        <pc:spChg chg="mod ord">
          <ac:chgData name="Badavath Srikanth" userId="793ba593-e283-433c-bcc4-c92cffddb5cb" providerId="ADAL" clId="{A31DEF0E-F1FE-431A-ADF7-7E9826618903}" dt="2024-12-02T21:40:34.448" v="910" actId="20577"/>
          <ac:spMkLst>
            <pc:docMk/>
            <pc:sldMk cId="139476111" sldId="266"/>
            <ac:spMk id="3" creationId="{4704A140-E26B-7314-AEAF-580897978FD0}"/>
          </ac:spMkLst>
        </pc:spChg>
        <pc:spChg chg="add del">
          <ac:chgData name="Badavath Srikanth" userId="793ba593-e283-433c-bcc4-c92cffddb5cb" providerId="ADAL" clId="{A31DEF0E-F1FE-431A-ADF7-7E9826618903}" dt="2024-12-02T21:35:27.121" v="774" actId="26606"/>
          <ac:spMkLst>
            <pc:docMk/>
            <pc:sldMk cId="139476111" sldId="266"/>
            <ac:spMk id="10" creationId="{B807C163-87AF-4BC4-ADE2-4E5EAFEEE8CE}"/>
          </ac:spMkLst>
        </pc:spChg>
        <pc:spChg chg="add del">
          <ac:chgData name="Badavath Srikanth" userId="793ba593-e283-433c-bcc4-c92cffddb5cb" providerId="ADAL" clId="{A31DEF0E-F1FE-431A-ADF7-7E9826618903}" dt="2024-12-02T21:35:27.121" v="774" actId="26606"/>
          <ac:spMkLst>
            <pc:docMk/>
            <pc:sldMk cId="139476111" sldId="266"/>
            <ac:spMk id="24" creationId="{19C03209-5BD8-4B0B-847E-430FFF592586}"/>
          </ac:spMkLst>
        </pc:spChg>
        <pc:spChg chg="add">
          <ac:chgData name="Badavath Srikanth" userId="793ba593-e283-433c-bcc4-c92cffddb5cb" providerId="ADAL" clId="{A31DEF0E-F1FE-431A-ADF7-7E9826618903}" dt="2024-12-02T21:35:27.130" v="775" actId="26606"/>
          <ac:spMkLst>
            <pc:docMk/>
            <pc:sldMk cId="139476111" sldId="266"/>
            <ac:spMk id="26" creationId="{8996FFB8-4DC9-4EDE-841E-8E8C9071CFE4}"/>
          </ac:spMkLst>
        </pc:spChg>
        <pc:spChg chg="add">
          <ac:chgData name="Badavath Srikanth" userId="793ba593-e283-433c-bcc4-c92cffddb5cb" providerId="ADAL" clId="{A31DEF0E-F1FE-431A-ADF7-7E9826618903}" dt="2024-12-02T21:35:27.130" v="775" actId="26606"/>
          <ac:spMkLst>
            <pc:docMk/>
            <pc:sldMk cId="139476111" sldId="266"/>
            <ac:spMk id="27" creationId="{36B3A321-911A-400E-B93F-F05340D67205}"/>
          </ac:spMkLst>
        </pc:spChg>
        <pc:spChg chg="add">
          <ac:chgData name="Badavath Srikanth" userId="793ba593-e283-433c-bcc4-c92cffddb5cb" providerId="ADAL" clId="{A31DEF0E-F1FE-431A-ADF7-7E9826618903}" dt="2024-12-02T21:35:27.130" v="775" actId="26606"/>
          <ac:spMkLst>
            <pc:docMk/>
            <pc:sldMk cId="139476111" sldId="266"/>
            <ac:spMk id="37" creationId="{DC05F582-AA63-4A8C-915E-66057E4BEEA9}"/>
          </ac:spMkLst>
        </pc:spChg>
        <pc:grpChg chg="add del">
          <ac:chgData name="Badavath Srikanth" userId="793ba593-e283-433c-bcc4-c92cffddb5cb" providerId="ADAL" clId="{A31DEF0E-F1FE-431A-ADF7-7E9826618903}" dt="2024-12-02T21:35:27.121" v="774" actId="26606"/>
          <ac:grpSpMkLst>
            <pc:docMk/>
            <pc:sldMk cId="139476111" sldId="266"/>
            <ac:grpSpMk id="12" creationId="{3F696E8E-5A50-4F12-9E0B-502F85061599}"/>
          </ac:grpSpMkLst>
        </pc:grpChg>
        <pc:grpChg chg="add">
          <ac:chgData name="Badavath Srikanth" userId="793ba593-e283-433c-bcc4-c92cffddb5cb" providerId="ADAL" clId="{A31DEF0E-F1FE-431A-ADF7-7E9826618903}" dt="2024-12-02T21:35:27.130" v="775" actId="26606"/>
          <ac:grpSpMkLst>
            <pc:docMk/>
            <pc:sldMk cId="139476111" sldId="266"/>
            <ac:grpSpMk id="28" creationId="{30D050C3-946A-4155-B469-3FE5492E6E91}"/>
          </ac:grpSpMkLst>
        </pc:grpChg>
        <pc:picChg chg="add mod">
          <ac:chgData name="Badavath Srikanth" userId="793ba593-e283-433c-bcc4-c92cffddb5cb" providerId="ADAL" clId="{A31DEF0E-F1FE-431A-ADF7-7E9826618903}" dt="2024-12-02T21:35:27.130" v="775" actId="26606"/>
          <ac:picMkLst>
            <pc:docMk/>
            <pc:sldMk cId="139476111" sldId="266"/>
            <ac:picMk id="4" creationId="{3AD57F55-32C8-1EB9-5BB5-72A0AB9D2D9D}"/>
          </ac:picMkLst>
        </pc:picChg>
        <pc:picChg chg="add mod">
          <ac:chgData name="Badavath Srikanth" userId="793ba593-e283-433c-bcc4-c92cffddb5cb" providerId="ADAL" clId="{A31DEF0E-F1FE-431A-ADF7-7E9826618903}" dt="2024-12-02T21:35:27.130" v="775" actId="26606"/>
          <ac:picMkLst>
            <pc:docMk/>
            <pc:sldMk cId="139476111" sldId="266"/>
            <ac:picMk id="5" creationId="{C8452FBE-2E91-E13B-CA33-03D293BF8A6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6" Type="http://schemas.openxmlformats.org/officeDocument/2006/relationships/image" Target="../media/image25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6" Type="http://schemas.openxmlformats.org/officeDocument/2006/relationships/image" Target="../media/image25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617EFE-1FE2-4177-898F-1099C635D4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18E4852-0DEA-4F29-8F7D-A02BDA2D77E6}">
      <dgm:prSet/>
      <dgm:spPr/>
      <dgm:t>
        <a:bodyPr/>
        <a:lstStyle/>
        <a:p>
          <a:r>
            <a:rPr lang="en-IN" b="1"/>
            <a:t>Why Load Balancing in SDN?</a:t>
          </a:r>
          <a:endParaRPr lang="en-US"/>
        </a:p>
      </dgm:t>
    </dgm:pt>
    <dgm:pt modelId="{225DB50D-C287-4915-851E-6430146599AF}" type="parTrans" cxnId="{02DA9D2C-F64C-4FE2-959F-F5975A9B90B9}">
      <dgm:prSet/>
      <dgm:spPr/>
      <dgm:t>
        <a:bodyPr/>
        <a:lstStyle/>
        <a:p>
          <a:endParaRPr lang="en-US"/>
        </a:p>
      </dgm:t>
    </dgm:pt>
    <dgm:pt modelId="{AB15865B-6A4A-4212-895A-741B249A6013}" type="sibTrans" cxnId="{02DA9D2C-F64C-4FE2-959F-F5975A9B90B9}">
      <dgm:prSet/>
      <dgm:spPr/>
      <dgm:t>
        <a:bodyPr/>
        <a:lstStyle/>
        <a:p>
          <a:endParaRPr lang="en-US"/>
        </a:p>
      </dgm:t>
    </dgm:pt>
    <dgm:pt modelId="{9AC162E4-3397-455A-A14B-0AED40A88463}">
      <dgm:prSet/>
      <dgm:spPr/>
      <dgm:t>
        <a:bodyPr/>
        <a:lstStyle/>
        <a:p>
          <a:r>
            <a:rPr lang="en-IN" b="1"/>
            <a:t>Ensures Optimal Resource Utilization:</a:t>
          </a:r>
          <a:br>
            <a:rPr lang="en-IN"/>
          </a:br>
          <a:r>
            <a:rPr lang="en-IN"/>
            <a:t>Distributes traffic evenly across resources, maximizing throughput and energy efficiency while preventing bottlenecks.</a:t>
          </a:r>
          <a:endParaRPr lang="en-US"/>
        </a:p>
      </dgm:t>
    </dgm:pt>
    <dgm:pt modelId="{B46A01DA-4FA4-4B91-AD0D-FAF03F4199F1}" type="parTrans" cxnId="{AF6A164D-4BA3-4307-8244-CC9EB1451BB3}">
      <dgm:prSet/>
      <dgm:spPr/>
      <dgm:t>
        <a:bodyPr/>
        <a:lstStyle/>
        <a:p>
          <a:endParaRPr lang="en-US"/>
        </a:p>
      </dgm:t>
    </dgm:pt>
    <dgm:pt modelId="{D9E7891E-AC80-4D02-8AA1-73B4DBDBF7F5}" type="sibTrans" cxnId="{AF6A164D-4BA3-4307-8244-CC9EB1451BB3}">
      <dgm:prSet/>
      <dgm:spPr/>
      <dgm:t>
        <a:bodyPr/>
        <a:lstStyle/>
        <a:p>
          <a:endParaRPr lang="en-US"/>
        </a:p>
      </dgm:t>
    </dgm:pt>
    <dgm:pt modelId="{FFDFBEE6-9587-4651-917F-47E0602CE706}">
      <dgm:prSet/>
      <dgm:spPr/>
      <dgm:t>
        <a:bodyPr/>
        <a:lstStyle/>
        <a:p>
          <a:r>
            <a:rPr lang="en-IN" b="1"/>
            <a:t>Minimizes Response Time:</a:t>
          </a:r>
          <a:br>
            <a:rPr lang="en-IN"/>
          </a:br>
          <a:r>
            <a:rPr lang="en-IN"/>
            <a:t>Reduces queuing delays, adapts to traffic dynamically, and enhances user experience with faster processing.</a:t>
          </a:r>
          <a:endParaRPr lang="en-US"/>
        </a:p>
      </dgm:t>
    </dgm:pt>
    <dgm:pt modelId="{E4CC417E-2982-4756-84AF-C3AA98F79F6D}" type="parTrans" cxnId="{98C00D4A-D3B2-4E54-9CEE-513B49409154}">
      <dgm:prSet/>
      <dgm:spPr/>
      <dgm:t>
        <a:bodyPr/>
        <a:lstStyle/>
        <a:p>
          <a:endParaRPr lang="en-US"/>
        </a:p>
      </dgm:t>
    </dgm:pt>
    <dgm:pt modelId="{76D296EE-369B-4AD7-9603-CB898CD603FE}" type="sibTrans" cxnId="{98C00D4A-D3B2-4E54-9CEE-513B49409154}">
      <dgm:prSet/>
      <dgm:spPr/>
      <dgm:t>
        <a:bodyPr/>
        <a:lstStyle/>
        <a:p>
          <a:endParaRPr lang="en-US"/>
        </a:p>
      </dgm:t>
    </dgm:pt>
    <dgm:pt modelId="{3D4E4D8B-2ACF-4792-A312-D0796020702E}">
      <dgm:prSet/>
      <dgm:spPr/>
      <dgm:t>
        <a:bodyPr/>
        <a:lstStyle/>
        <a:p>
          <a:r>
            <a:rPr lang="en-IN" b="1"/>
            <a:t>Improves System Performance:</a:t>
          </a:r>
          <a:br>
            <a:rPr lang="en-IN"/>
          </a:br>
          <a:r>
            <a:rPr lang="en-IN"/>
            <a:t>Enhances scalability, fault tolerance, and ensures predictable and efficient network behavior.</a:t>
          </a:r>
          <a:endParaRPr lang="en-US"/>
        </a:p>
      </dgm:t>
    </dgm:pt>
    <dgm:pt modelId="{07561D70-2303-475C-9F55-6FA784082A98}" type="parTrans" cxnId="{A11FD25D-F2A0-4560-A2A1-241E6B46A80A}">
      <dgm:prSet/>
      <dgm:spPr/>
      <dgm:t>
        <a:bodyPr/>
        <a:lstStyle/>
        <a:p>
          <a:endParaRPr lang="en-US"/>
        </a:p>
      </dgm:t>
    </dgm:pt>
    <dgm:pt modelId="{3FA7F4F7-F44A-4E89-AD1D-BF4987B25DDF}" type="sibTrans" cxnId="{A11FD25D-F2A0-4560-A2A1-241E6B46A80A}">
      <dgm:prSet/>
      <dgm:spPr/>
      <dgm:t>
        <a:bodyPr/>
        <a:lstStyle/>
        <a:p>
          <a:endParaRPr lang="en-US"/>
        </a:p>
      </dgm:t>
    </dgm:pt>
    <dgm:pt modelId="{507A853D-BBC3-406D-9A79-D424CD3E8875}" type="pres">
      <dgm:prSet presAssocID="{95617EFE-1FE2-4177-898F-1099C635D4BD}" presName="root" presStyleCnt="0">
        <dgm:presLayoutVars>
          <dgm:dir/>
          <dgm:resizeHandles val="exact"/>
        </dgm:presLayoutVars>
      </dgm:prSet>
      <dgm:spPr/>
    </dgm:pt>
    <dgm:pt modelId="{2F3B61F2-1CA9-471D-8044-174AEFE7E0B1}" type="pres">
      <dgm:prSet presAssocID="{918E4852-0DEA-4F29-8F7D-A02BDA2D77E6}" presName="compNode" presStyleCnt="0"/>
      <dgm:spPr/>
    </dgm:pt>
    <dgm:pt modelId="{9D30EEB4-DDE8-46AA-BA40-C15CB116A10A}" type="pres">
      <dgm:prSet presAssocID="{918E4852-0DEA-4F29-8F7D-A02BDA2D77E6}" presName="bgRect" presStyleLbl="bgShp" presStyleIdx="0" presStyleCnt="4"/>
      <dgm:spPr/>
    </dgm:pt>
    <dgm:pt modelId="{20CA8500-21E9-4DB3-AF87-16974488529D}" type="pres">
      <dgm:prSet presAssocID="{918E4852-0DEA-4F29-8F7D-A02BDA2D77E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3C2B5678-E8EC-4D94-91B9-91612D9E75E8}" type="pres">
      <dgm:prSet presAssocID="{918E4852-0DEA-4F29-8F7D-A02BDA2D77E6}" presName="spaceRect" presStyleCnt="0"/>
      <dgm:spPr/>
    </dgm:pt>
    <dgm:pt modelId="{915D67B5-9B0F-4532-B7EB-EB10EC458AFE}" type="pres">
      <dgm:prSet presAssocID="{918E4852-0DEA-4F29-8F7D-A02BDA2D77E6}" presName="parTx" presStyleLbl="revTx" presStyleIdx="0" presStyleCnt="4">
        <dgm:presLayoutVars>
          <dgm:chMax val="0"/>
          <dgm:chPref val="0"/>
        </dgm:presLayoutVars>
      </dgm:prSet>
      <dgm:spPr/>
    </dgm:pt>
    <dgm:pt modelId="{5C1FDC6E-00C7-443C-BAD0-5004946E95C4}" type="pres">
      <dgm:prSet presAssocID="{AB15865B-6A4A-4212-895A-741B249A6013}" presName="sibTrans" presStyleCnt="0"/>
      <dgm:spPr/>
    </dgm:pt>
    <dgm:pt modelId="{97B20F7F-AE09-4FA1-AE3C-1A8A2043E445}" type="pres">
      <dgm:prSet presAssocID="{9AC162E4-3397-455A-A14B-0AED40A88463}" presName="compNode" presStyleCnt="0"/>
      <dgm:spPr/>
    </dgm:pt>
    <dgm:pt modelId="{21D87C32-28E2-446A-B140-5B66818A42BD}" type="pres">
      <dgm:prSet presAssocID="{9AC162E4-3397-455A-A14B-0AED40A88463}" presName="bgRect" presStyleLbl="bgShp" presStyleIdx="1" presStyleCnt="4"/>
      <dgm:spPr/>
    </dgm:pt>
    <dgm:pt modelId="{11752D88-8B6D-424D-BF7D-66E795278AD7}" type="pres">
      <dgm:prSet presAssocID="{9AC162E4-3397-455A-A14B-0AED40A884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FBB259E9-358A-4DA3-9BDF-3A919B8CCAB5}" type="pres">
      <dgm:prSet presAssocID="{9AC162E4-3397-455A-A14B-0AED40A88463}" presName="spaceRect" presStyleCnt="0"/>
      <dgm:spPr/>
    </dgm:pt>
    <dgm:pt modelId="{F578BB41-3031-4E3F-9C8B-17CEF667A349}" type="pres">
      <dgm:prSet presAssocID="{9AC162E4-3397-455A-A14B-0AED40A88463}" presName="parTx" presStyleLbl="revTx" presStyleIdx="1" presStyleCnt="4">
        <dgm:presLayoutVars>
          <dgm:chMax val="0"/>
          <dgm:chPref val="0"/>
        </dgm:presLayoutVars>
      </dgm:prSet>
      <dgm:spPr/>
    </dgm:pt>
    <dgm:pt modelId="{B225D543-46A4-4020-BDFB-BC0CA9AEE2BF}" type="pres">
      <dgm:prSet presAssocID="{D9E7891E-AC80-4D02-8AA1-73B4DBDBF7F5}" presName="sibTrans" presStyleCnt="0"/>
      <dgm:spPr/>
    </dgm:pt>
    <dgm:pt modelId="{75CCB16C-2CCB-4250-9E62-0B585BE2A785}" type="pres">
      <dgm:prSet presAssocID="{FFDFBEE6-9587-4651-917F-47E0602CE706}" presName="compNode" presStyleCnt="0"/>
      <dgm:spPr/>
    </dgm:pt>
    <dgm:pt modelId="{1EEBB3CF-B0D1-478D-B7BB-52AEDC4B387C}" type="pres">
      <dgm:prSet presAssocID="{FFDFBEE6-9587-4651-917F-47E0602CE706}" presName="bgRect" presStyleLbl="bgShp" presStyleIdx="2" presStyleCnt="4"/>
      <dgm:spPr/>
    </dgm:pt>
    <dgm:pt modelId="{5871F8A0-8B78-49EF-AD09-97248B5A3706}" type="pres">
      <dgm:prSet presAssocID="{FFDFBEE6-9587-4651-917F-47E0602CE70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A11322C-5BE2-4AA6-8F47-027E785FEDA8}" type="pres">
      <dgm:prSet presAssocID="{FFDFBEE6-9587-4651-917F-47E0602CE706}" presName="spaceRect" presStyleCnt="0"/>
      <dgm:spPr/>
    </dgm:pt>
    <dgm:pt modelId="{ED25EE6E-C707-487F-8451-2EB0AB0A3BC7}" type="pres">
      <dgm:prSet presAssocID="{FFDFBEE6-9587-4651-917F-47E0602CE706}" presName="parTx" presStyleLbl="revTx" presStyleIdx="2" presStyleCnt="4">
        <dgm:presLayoutVars>
          <dgm:chMax val="0"/>
          <dgm:chPref val="0"/>
        </dgm:presLayoutVars>
      </dgm:prSet>
      <dgm:spPr/>
    </dgm:pt>
    <dgm:pt modelId="{88797CFE-AF0B-4490-95A6-51C55666563C}" type="pres">
      <dgm:prSet presAssocID="{76D296EE-369B-4AD7-9603-CB898CD603FE}" presName="sibTrans" presStyleCnt="0"/>
      <dgm:spPr/>
    </dgm:pt>
    <dgm:pt modelId="{DBBEB5C3-C91D-4BD9-9462-A84AAF9E6517}" type="pres">
      <dgm:prSet presAssocID="{3D4E4D8B-2ACF-4792-A312-D0796020702E}" presName="compNode" presStyleCnt="0"/>
      <dgm:spPr/>
    </dgm:pt>
    <dgm:pt modelId="{5EFDEBE1-6D39-4F4C-863B-75C41BDDCAA6}" type="pres">
      <dgm:prSet presAssocID="{3D4E4D8B-2ACF-4792-A312-D0796020702E}" presName="bgRect" presStyleLbl="bgShp" presStyleIdx="3" presStyleCnt="4"/>
      <dgm:spPr/>
    </dgm:pt>
    <dgm:pt modelId="{F7FFABCD-E9FF-457F-AA05-433D8F88A0A0}" type="pres">
      <dgm:prSet presAssocID="{3D4E4D8B-2ACF-4792-A312-D0796020702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39D5B8FF-E1CB-4086-BF44-BC060F7B6940}" type="pres">
      <dgm:prSet presAssocID="{3D4E4D8B-2ACF-4792-A312-D0796020702E}" presName="spaceRect" presStyleCnt="0"/>
      <dgm:spPr/>
    </dgm:pt>
    <dgm:pt modelId="{7D7329B4-A39B-4C75-A89B-51EE9C3CEACD}" type="pres">
      <dgm:prSet presAssocID="{3D4E4D8B-2ACF-4792-A312-D0796020702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CD3C81F-41A2-41A2-9D5C-D3DE8FC3BED9}" type="presOf" srcId="{9AC162E4-3397-455A-A14B-0AED40A88463}" destId="{F578BB41-3031-4E3F-9C8B-17CEF667A349}" srcOrd="0" destOrd="0" presId="urn:microsoft.com/office/officeart/2018/2/layout/IconVerticalSolidList"/>
    <dgm:cxn modelId="{2545E121-B4CC-4840-B9FF-F12992C86B01}" type="presOf" srcId="{95617EFE-1FE2-4177-898F-1099C635D4BD}" destId="{507A853D-BBC3-406D-9A79-D424CD3E8875}" srcOrd="0" destOrd="0" presId="urn:microsoft.com/office/officeart/2018/2/layout/IconVerticalSolidList"/>
    <dgm:cxn modelId="{02DA9D2C-F64C-4FE2-959F-F5975A9B90B9}" srcId="{95617EFE-1FE2-4177-898F-1099C635D4BD}" destId="{918E4852-0DEA-4F29-8F7D-A02BDA2D77E6}" srcOrd="0" destOrd="0" parTransId="{225DB50D-C287-4915-851E-6430146599AF}" sibTransId="{AB15865B-6A4A-4212-895A-741B249A6013}"/>
    <dgm:cxn modelId="{A11FD25D-F2A0-4560-A2A1-241E6B46A80A}" srcId="{95617EFE-1FE2-4177-898F-1099C635D4BD}" destId="{3D4E4D8B-2ACF-4792-A312-D0796020702E}" srcOrd="3" destOrd="0" parTransId="{07561D70-2303-475C-9F55-6FA784082A98}" sibTransId="{3FA7F4F7-F44A-4E89-AD1D-BF4987B25DDF}"/>
    <dgm:cxn modelId="{14D43961-6FB2-4833-A927-9BA7CC4E2BC7}" type="presOf" srcId="{FFDFBEE6-9587-4651-917F-47E0602CE706}" destId="{ED25EE6E-C707-487F-8451-2EB0AB0A3BC7}" srcOrd="0" destOrd="0" presId="urn:microsoft.com/office/officeart/2018/2/layout/IconVerticalSolidList"/>
    <dgm:cxn modelId="{071C5365-1D34-435B-BB0F-44C362D92F8B}" type="presOf" srcId="{918E4852-0DEA-4F29-8F7D-A02BDA2D77E6}" destId="{915D67B5-9B0F-4532-B7EB-EB10EC458AFE}" srcOrd="0" destOrd="0" presId="urn:microsoft.com/office/officeart/2018/2/layout/IconVerticalSolidList"/>
    <dgm:cxn modelId="{98C00D4A-D3B2-4E54-9CEE-513B49409154}" srcId="{95617EFE-1FE2-4177-898F-1099C635D4BD}" destId="{FFDFBEE6-9587-4651-917F-47E0602CE706}" srcOrd="2" destOrd="0" parTransId="{E4CC417E-2982-4756-84AF-C3AA98F79F6D}" sibTransId="{76D296EE-369B-4AD7-9603-CB898CD603FE}"/>
    <dgm:cxn modelId="{AF6A164D-4BA3-4307-8244-CC9EB1451BB3}" srcId="{95617EFE-1FE2-4177-898F-1099C635D4BD}" destId="{9AC162E4-3397-455A-A14B-0AED40A88463}" srcOrd="1" destOrd="0" parTransId="{B46A01DA-4FA4-4B91-AD0D-FAF03F4199F1}" sibTransId="{D9E7891E-AC80-4D02-8AA1-73B4DBDBF7F5}"/>
    <dgm:cxn modelId="{755A84BB-814D-4FDE-826A-9C8FF77F1146}" type="presOf" srcId="{3D4E4D8B-2ACF-4792-A312-D0796020702E}" destId="{7D7329B4-A39B-4C75-A89B-51EE9C3CEACD}" srcOrd="0" destOrd="0" presId="urn:microsoft.com/office/officeart/2018/2/layout/IconVerticalSolidList"/>
    <dgm:cxn modelId="{4A0B8F84-4102-43FD-960F-1A1E9D8B6BD8}" type="presParOf" srcId="{507A853D-BBC3-406D-9A79-D424CD3E8875}" destId="{2F3B61F2-1CA9-471D-8044-174AEFE7E0B1}" srcOrd="0" destOrd="0" presId="urn:microsoft.com/office/officeart/2018/2/layout/IconVerticalSolidList"/>
    <dgm:cxn modelId="{FB71501F-EBF2-4B5F-80EB-AE5BAB19CFC7}" type="presParOf" srcId="{2F3B61F2-1CA9-471D-8044-174AEFE7E0B1}" destId="{9D30EEB4-DDE8-46AA-BA40-C15CB116A10A}" srcOrd="0" destOrd="0" presId="urn:microsoft.com/office/officeart/2018/2/layout/IconVerticalSolidList"/>
    <dgm:cxn modelId="{8AD820A9-4C8F-4700-8CB1-A13819A76496}" type="presParOf" srcId="{2F3B61F2-1CA9-471D-8044-174AEFE7E0B1}" destId="{20CA8500-21E9-4DB3-AF87-16974488529D}" srcOrd="1" destOrd="0" presId="urn:microsoft.com/office/officeart/2018/2/layout/IconVerticalSolidList"/>
    <dgm:cxn modelId="{8B9954E9-12D1-4147-B1C7-6397C4A07757}" type="presParOf" srcId="{2F3B61F2-1CA9-471D-8044-174AEFE7E0B1}" destId="{3C2B5678-E8EC-4D94-91B9-91612D9E75E8}" srcOrd="2" destOrd="0" presId="urn:microsoft.com/office/officeart/2018/2/layout/IconVerticalSolidList"/>
    <dgm:cxn modelId="{6C02CCED-3E9C-40D0-9C0D-86BAFB113602}" type="presParOf" srcId="{2F3B61F2-1CA9-471D-8044-174AEFE7E0B1}" destId="{915D67B5-9B0F-4532-B7EB-EB10EC458AFE}" srcOrd="3" destOrd="0" presId="urn:microsoft.com/office/officeart/2018/2/layout/IconVerticalSolidList"/>
    <dgm:cxn modelId="{0F5D41D1-5AE9-4F43-83B1-9C68E16C1737}" type="presParOf" srcId="{507A853D-BBC3-406D-9A79-D424CD3E8875}" destId="{5C1FDC6E-00C7-443C-BAD0-5004946E95C4}" srcOrd="1" destOrd="0" presId="urn:microsoft.com/office/officeart/2018/2/layout/IconVerticalSolidList"/>
    <dgm:cxn modelId="{160F482A-DF2F-4C93-8139-C89089A805B5}" type="presParOf" srcId="{507A853D-BBC3-406D-9A79-D424CD3E8875}" destId="{97B20F7F-AE09-4FA1-AE3C-1A8A2043E445}" srcOrd="2" destOrd="0" presId="urn:microsoft.com/office/officeart/2018/2/layout/IconVerticalSolidList"/>
    <dgm:cxn modelId="{521D1AD1-4E7A-421B-8370-840279461B3C}" type="presParOf" srcId="{97B20F7F-AE09-4FA1-AE3C-1A8A2043E445}" destId="{21D87C32-28E2-446A-B140-5B66818A42BD}" srcOrd="0" destOrd="0" presId="urn:microsoft.com/office/officeart/2018/2/layout/IconVerticalSolidList"/>
    <dgm:cxn modelId="{D67FF14A-8D7F-499A-8927-D86C1C44CB5B}" type="presParOf" srcId="{97B20F7F-AE09-4FA1-AE3C-1A8A2043E445}" destId="{11752D88-8B6D-424D-BF7D-66E795278AD7}" srcOrd="1" destOrd="0" presId="urn:microsoft.com/office/officeart/2018/2/layout/IconVerticalSolidList"/>
    <dgm:cxn modelId="{41EA77CE-CA54-444D-AF14-AF457E1ADBFB}" type="presParOf" srcId="{97B20F7F-AE09-4FA1-AE3C-1A8A2043E445}" destId="{FBB259E9-358A-4DA3-9BDF-3A919B8CCAB5}" srcOrd="2" destOrd="0" presId="urn:microsoft.com/office/officeart/2018/2/layout/IconVerticalSolidList"/>
    <dgm:cxn modelId="{67F0E5A4-BBA1-4578-9F45-66832923489F}" type="presParOf" srcId="{97B20F7F-AE09-4FA1-AE3C-1A8A2043E445}" destId="{F578BB41-3031-4E3F-9C8B-17CEF667A349}" srcOrd="3" destOrd="0" presId="urn:microsoft.com/office/officeart/2018/2/layout/IconVerticalSolidList"/>
    <dgm:cxn modelId="{28674FDB-9D62-4E4D-A794-F21B8088C714}" type="presParOf" srcId="{507A853D-BBC3-406D-9A79-D424CD3E8875}" destId="{B225D543-46A4-4020-BDFB-BC0CA9AEE2BF}" srcOrd="3" destOrd="0" presId="urn:microsoft.com/office/officeart/2018/2/layout/IconVerticalSolidList"/>
    <dgm:cxn modelId="{51E4387B-A41A-4D3E-893A-79C2385CC0F2}" type="presParOf" srcId="{507A853D-BBC3-406D-9A79-D424CD3E8875}" destId="{75CCB16C-2CCB-4250-9E62-0B585BE2A785}" srcOrd="4" destOrd="0" presId="urn:microsoft.com/office/officeart/2018/2/layout/IconVerticalSolidList"/>
    <dgm:cxn modelId="{DE0200FC-EB19-47BB-8895-9ACF40C706F7}" type="presParOf" srcId="{75CCB16C-2CCB-4250-9E62-0B585BE2A785}" destId="{1EEBB3CF-B0D1-478D-B7BB-52AEDC4B387C}" srcOrd="0" destOrd="0" presId="urn:microsoft.com/office/officeart/2018/2/layout/IconVerticalSolidList"/>
    <dgm:cxn modelId="{D71CB3EA-737D-499A-B3B0-BA2F03423736}" type="presParOf" srcId="{75CCB16C-2CCB-4250-9E62-0B585BE2A785}" destId="{5871F8A0-8B78-49EF-AD09-97248B5A3706}" srcOrd="1" destOrd="0" presId="urn:microsoft.com/office/officeart/2018/2/layout/IconVerticalSolidList"/>
    <dgm:cxn modelId="{A2373BDA-C798-497A-B32A-90D2226701DB}" type="presParOf" srcId="{75CCB16C-2CCB-4250-9E62-0B585BE2A785}" destId="{8A11322C-5BE2-4AA6-8F47-027E785FEDA8}" srcOrd="2" destOrd="0" presId="urn:microsoft.com/office/officeart/2018/2/layout/IconVerticalSolidList"/>
    <dgm:cxn modelId="{0D6F31CD-0955-49B5-A809-56327698D507}" type="presParOf" srcId="{75CCB16C-2CCB-4250-9E62-0B585BE2A785}" destId="{ED25EE6E-C707-487F-8451-2EB0AB0A3BC7}" srcOrd="3" destOrd="0" presId="urn:microsoft.com/office/officeart/2018/2/layout/IconVerticalSolidList"/>
    <dgm:cxn modelId="{CB1593DA-D471-463A-B3D9-FFAD336F3A22}" type="presParOf" srcId="{507A853D-BBC3-406D-9A79-D424CD3E8875}" destId="{88797CFE-AF0B-4490-95A6-51C55666563C}" srcOrd="5" destOrd="0" presId="urn:microsoft.com/office/officeart/2018/2/layout/IconVerticalSolidList"/>
    <dgm:cxn modelId="{B3D46919-A682-448A-BD5D-0C6B5C76B46E}" type="presParOf" srcId="{507A853D-BBC3-406D-9A79-D424CD3E8875}" destId="{DBBEB5C3-C91D-4BD9-9462-A84AAF9E6517}" srcOrd="6" destOrd="0" presId="urn:microsoft.com/office/officeart/2018/2/layout/IconVerticalSolidList"/>
    <dgm:cxn modelId="{500ACD38-FA45-43BE-8078-EF12C8AC3444}" type="presParOf" srcId="{DBBEB5C3-C91D-4BD9-9462-A84AAF9E6517}" destId="{5EFDEBE1-6D39-4F4C-863B-75C41BDDCAA6}" srcOrd="0" destOrd="0" presId="urn:microsoft.com/office/officeart/2018/2/layout/IconVerticalSolidList"/>
    <dgm:cxn modelId="{79DFD4A5-9168-44CC-9C86-C60015F843B4}" type="presParOf" srcId="{DBBEB5C3-C91D-4BD9-9462-A84AAF9E6517}" destId="{F7FFABCD-E9FF-457F-AA05-433D8F88A0A0}" srcOrd="1" destOrd="0" presId="urn:microsoft.com/office/officeart/2018/2/layout/IconVerticalSolidList"/>
    <dgm:cxn modelId="{9AE58EB3-3057-49B7-A230-6AC195865DB7}" type="presParOf" srcId="{DBBEB5C3-C91D-4BD9-9462-A84AAF9E6517}" destId="{39D5B8FF-E1CB-4086-BF44-BC060F7B6940}" srcOrd="2" destOrd="0" presId="urn:microsoft.com/office/officeart/2018/2/layout/IconVerticalSolidList"/>
    <dgm:cxn modelId="{D33C748A-A725-4EF2-AD5A-1FCED7FF9E2E}" type="presParOf" srcId="{DBBEB5C3-C91D-4BD9-9462-A84AAF9E6517}" destId="{7D7329B4-A39B-4C75-A89B-51EE9C3CEA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9A1E77-5B4A-4A85-B7AA-6034E5F0209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8F387C-C66B-43A3-8214-4047E0D5A5DD}">
      <dgm:prSet/>
      <dgm:spPr/>
      <dgm:t>
        <a:bodyPr/>
        <a:lstStyle/>
        <a:p>
          <a:r>
            <a:rPr lang="en-US" b="1"/>
            <a:t>The Challenge:</a:t>
          </a:r>
          <a:endParaRPr lang="en-US"/>
        </a:p>
      </dgm:t>
    </dgm:pt>
    <dgm:pt modelId="{351FE98C-4651-4676-AA37-C08F653902CC}" type="parTrans" cxnId="{3F78D0A6-B65A-45FC-9A54-13079A96BE17}">
      <dgm:prSet/>
      <dgm:spPr/>
      <dgm:t>
        <a:bodyPr/>
        <a:lstStyle/>
        <a:p>
          <a:endParaRPr lang="en-US"/>
        </a:p>
      </dgm:t>
    </dgm:pt>
    <dgm:pt modelId="{EC28D1FC-233D-467F-A297-CAD9C1513B0B}" type="sibTrans" cxnId="{3F78D0A6-B65A-45FC-9A54-13079A96BE17}">
      <dgm:prSet/>
      <dgm:spPr/>
      <dgm:t>
        <a:bodyPr/>
        <a:lstStyle/>
        <a:p>
          <a:endParaRPr lang="en-US"/>
        </a:p>
      </dgm:t>
    </dgm:pt>
    <dgm:pt modelId="{20D0408E-E66C-478C-A806-B99803DB686F}">
      <dgm:prSet/>
      <dgm:spPr/>
      <dgm:t>
        <a:bodyPr/>
        <a:lstStyle/>
        <a:p>
          <a:r>
            <a:rPr lang="en-US"/>
            <a:t>Traditional load balancing techniques, like static or Round Robin approaches, may result in </a:t>
          </a:r>
          <a:r>
            <a:rPr lang="en-US" b="1"/>
            <a:t>uneven traffic distribution</a:t>
          </a:r>
          <a:r>
            <a:rPr lang="en-US"/>
            <a:t> across servers or network paths.</a:t>
          </a:r>
        </a:p>
      </dgm:t>
    </dgm:pt>
    <dgm:pt modelId="{95723311-5D12-4E62-933E-47524ADF1562}" type="parTrans" cxnId="{F34F4C3B-0993-446C-9A86-669B3CA38649}">
      <dgm:prSet/>
      <dgm:spPr/>
      <dgm:t>
        <a:bodyPr/>
        <a:lstStyle/>
        <a:p>
          <a:endParaRPr lang="en-US"/>
        </a:p>
      </dgm:t>
    </dgm:pt>
    <dgm:pt modelId="{908326F8-BBBB-426E-8CF6-621B92E8D3D4}" type="sibTrans" cxnId="{F34F4C3B-0993-446C-9A86-669B3CA38649}">
      <dgm:prSet/>
      <dgm:spPr/>
      <dgm:t>
        <a:bodyPr/>
        <a:lstStyle/>
        <a:p>
          <a:endParaRPr lang="en-US"/>
        </a:p>
      </dgm:t>
    </dgm:pt>
    <dgm:pt modelId="{0DD3B88C-6A0C-4739-A03C-388EA2552BD3}">
      <dgm:prSet/>
      <dgm:spPr/>
      <dgm:t>
        <a:bodyPr/>
        <a:lstStyle/>
        <a:p>
          <a:r>
            <a:rPr lang="en-US"/>
            <a:t>This can lead to </a:t>
          </a:r>
          <a:r>
            <a:rPr lang="en-US" b="1"/>
            <a:t>overloaded servers</a:t>
          </a:r>
          <a:r>
            <a:rPr lang="en-US"/>
            <a:t>, longer response times, and degraded performance for users.</a:t>
          </a:r>
        </a:p>
      </dgm:t>
    </dgm:pt>
    <dgm:pt modelId="{980CD6D5-D121-4230-8CAC-83E96BAA7F22}" type="parTrans" cxnId="{B2BDAB73-76F3-443C-80B4-4AA5DD697EA4}">
      <dgm:prSet/>
      <dgm:spPr/>
      <dgm:t>
        <a:bodyPr/>
        <a:lstStyle/>
        <a:p>
          <a:endParaRPr lang="en-US"/>
        </a:p>
      </dgm:t>
    </dgm:pt>
    <dgm:pt modelId="{5CC862EB-2259-4D9F-B864-61A459F5A6D3}" type="sibTrans" cxnId="{B2BDAB73-76F3-443C-80B4-4AA5DD697EA4}">
      <dgm:prSet/>
      <dgm:spPr/>
      <dgm:t>
        <a:bodyPr/>
        <a:lstStyle/>
        <a:p>
          <a:endParaRPr lang="en-US"/>
        </a:p>
      </dgm:t>
    </dgm:pt>
    <dgm:pt modelId="{0793A1EC-D9BD-4534-8FEA-79860CD9B1F1}">
      <dgm:prSet/>
      <dgm:spPr/>
      <dgm:t>
        <a:bodyPr/>
        <a:lstStyle/>
        <a:p>
          <a:r>
            <a:rPr lang="en-US"/>
            <a:t>Such mechanisms often fail to adapt to </a:t>
          </a:r>
          <a:r>
            <a:rPr lang="en-US" b="1"/>
            <a:t>real-time network conditions</a:t>
          </a:r>
          <a:r>
            <a:rPr lang="en-US"/>
            <a:t>, making them less effective in dynamic environments.</a:t>
          </a:r>
        </a:p>
      </dgm:t>
    </dgm:pt>
    <dgm:pt modelId="{B050531B-4FB8-48C7-9388-B8D5D44EE8E2}" type="parTrans" cxnId="{35E93D11-DB32-4187-BCD8-7084C626B1D2}">
      <dgm:prSet/>
      <dgm:spPr/>
      <dgm:t>
        <a:bodyPr/>
        <a:lstStyle/>
        <a:p>
          <a:endParaRPr lang="en-US"/>
        </a:p>
      </dgm:t>
    </dgm:pt>
    <dgm:pt modelId="{4B777CE2-7B7F-495C-B460-64645C2BBB25}" type="sibTrans" cxnId="{35E93D11-DB32-4187-BCD8-7084C626B1D2}">
      <dgm:prSet/>
      <dgm:spPr/>
      <dgm:t>
        <a:bodyPr/>
        <a:lstStyle/>
        <a:p>
          <a:endParaRPr lang="en-US"/>
        </a:p>
      </dgm:t>
    </dgm:pt>
    <dgm:pt modelId="{EE963F76-8CBB-4586-B5E9-9FA849BC90A6}">
      <dgm:prSet/>
      <dgm:spPr/>
      <dgm:t>
        <a:bodyPr/>
        <a:lstStyle/>
        <a:p>
          <a:r>
            <a:rPr lang="en-US" b="1"/>
            <a:t>The Goal:</a:t>
          </a:r>
          <a:endParaRPr lang="en-US"/>
        </a:p>
      </dgm:t>
    </dgm:pt>
    <dgm:pt modelId="{541BB5E9-BA4E-4CB8-9C59-2D8709567AE3}" type="parTrans" cxnId="{74E7FF56-BAD9-4ADF-A6FD-42F81A84C41C}">
      <dgm:prSet/>
      <dgm:spPr/>
      <dgm:t>
        <a:bodyPr/>
        <a:lstStyle/>
        <a:p>
          <a:endParaRPr lang="en-US"/>
        </a:p>
      </dgm:t>
    </dgm:pt>
    <dgm:pt modelId="{B7ECA825-604C-45E3-B5A3-603A454D5A91}" type="sibTrans" cxnId="{74E7FF56-BAD9-4ADF-A6FD-42F81A84C41C}">
      <dgm:prSet/>
      <dgm:spPr/>
      <dgm:t>
        <a:bodyPr/>
        <a:lstStyle/>
        <a:p>
          <a:endParaRPr lang="en-US"/>
        </a:p>
      </dgm:t>
    </dgm:pt>
    <dgm:pt modelId="{89007B48-731F-4D3A-897C-11962EE7A231}">
      <dgm:prSet/>
      <dgm:spPr/>
      <dgm:t>
        <a:bodyPr/>
        <a:lstStyle/>
        <a:p>
          <a:r>
            <a:rPr lang="en-US"/>
            <a:t>Develop an </a:t>
          </a:r>
          <a:r>
            <a:rPr lang="en-US" b="1"/>
            <a:t>efficient load balancing mechanism</a:t>
          </a:r>
          <a:r>
            <a:rPr lang="en-US"/>
            <a:t> that dynamically allocates traffic based on the </a:t>
          </a:r>
          <a:r>
            <a:rPr lang="en-US" b="1"/>
            <a:t>response time of servers or paths</a:t>
          </a:r>
          <a:r>
            <a:rPr lang="en-US"/>
            <a:t>.</a:t>
          </a:r>
        </a:p>
      </dgm:t>
    </dgm:pt>
    <dgm:pt modelId="{F015C4A4-95F8-491A-B3BD-09CC8D8AC364}" type="parTrans" cxnId="{11B0CE8A-83EC-4307-B58C-CCB6E3B005FE}">
      <dgm:prSet/>
      <dgm:spPr/>
      <dgm:t>
        <a:bodyPr/>
        <a:lstStyle/>
        <a:p>
          <a:endParaRPr lang="en-US"/>
        </a:p>
      </dgm:t>
    </dgm:pt>
    <dgm:pt modelId="{2B791AA3-D65B-416A-87A0-07348B0F866C}" type="sibTrans" cxnId="{11B0CE8A-83EC-4307-B58C-CCB6E3B005FE}">
      <dgm:prSet/>
      <dgm:spPr/>
      <dgm:t>
        <a:bodyPr/>
        <a:lstStyle/>
        <a:p>
          <a:endParaRPr lang="en-US"/>
        </a:p>
      </dgm:t>
    </dgm:pt>
    <dgm:pt modelId="{4C6C4B88-CE2F-426F-BDDA-44994D5DFA03}">
      <dgm:prSet/>
      <dgm:spPr/>
      <dgm:t>
        <a:bodyPr/>
        <a:lstStyle/>
        <a:p>
          <a:r>
            <a:rPr lang="en-US"/>
            <a:t>Leverage </a:t>
          </a:r>
          <a:r>
            <a:rPr lang="en-US" b="1"/>
            <a:t>OpenFlow-enabled SDN</a:t>
          </a:r>
          <a:r>
            <a:rPr lang="en-US"/>
            <a:t> to achieve centralized control and real-time monitoring for effective traffic management.</a:t>
          </a:r>
        </a:p>
      </dgm:t>
    </dgm:pt>
    <dgm:pt modelId="{1FC6A478-BACB-4965-9A38-3774997D6052}" type="parTrans" cxnId="{1AB98B47-D671-4016-953C-F2DCBAC36997}">
      <dgm:prSet/>
      <dgm:spPr/>
      <dgm:t>
        <a:bodyPr/>
        <a:lstStyle/>
        <a:p>
          <a:endParaRPr lang="en-US"/>
        </a:p>
      </dgm:t>
    </dgm:pt>
    <dgm:pt modelId="{CB00FE09-B21B-4442-BD14-AE0D08CF59AA}" type="sibTrans" cxnId="{1AB98B47-D671-4016-953C-F2DCBAC36997}">
      <dgm:prSet/>
      <dgm:spPr/>
      <dgm:t>
        <a:bodyPr/>
        <a:lstStyle/>
        <a:p>
          <a:endParaRPr lang="en-US"/>
        </a:p>
      </dgm:t>
    </dgm:pt>
    <dgm:pt modelId="{F654F2B6-3A4A-4B1D-977B-5C7A6E429F50}">
      <dgm:prSet/>
      <dgm:spPr/>
      <dgm:t>
        <a:bodyPr/>
        <a:lstStyle/>
        <a:p>
          <a:r>
            <a:rPr lang="en-US"/>
            <a:t>Ensure optimal resource utilization, reduced latency, and improved overall system performance.</a:t>
          </a:r>
        </a:p>
      </dgm:t>
    </dgm:pt>
    <dgm:pt modelId="{B74394BB-64F1-4023-AA6B-C59EB739FFFF}" type="parTrans" cxnId="{6CD6B221-6D49-4DBD-A711-9EB3AA7F8488}">
      <dgm:prSet/>
      <dgm:spPr/>
      <dgm:t>
        <a:bodyPr/>
        <a:lstStyle/>
        <a:p>
          <a:endParaRPr lang="en-US"/>
        </a:p>
      </dgm:t>
    </dgm:pt>
    <dgm:pt modelId="{7EFFD82B-24F7-41FA-889E-A1BCC7C03395}" type="sibTrans" cxnId="{6CD6B221-6D49-4DBD-A711-9EB3AA7F8488}">
      <dgm:prSet/>
      <dgm:spPr/>
      <dgm:t>
        <a:bodyPr/>
        <a:lstStyle/>
        <a:p>
          <a:endParaRPr lang="en-US"/>
        </a:p>
      </dgm:t>
    </dgm:pt>
    <dgm:pt modelId="{33519153-5588-441E-8DA1-76FF9730BCFB}" type="pres">
      <dgm:prSet presAssocID="{C49A1E77-5B4A-4A85-B7AA-6034E5F02099}" presName="root" presStyleCnt="0">
        <dgm:presLayoutVars>
          <dgm:dir/>
          <dgm:resizeHandles val="exact"/>
        </dgm:presLayoutVars>
      </dgm:prSet>
      <dgm:spPr/>
    </dgm:pt>
    <dgm:pt modelId="{72E612A1-0182-451D-9961-FD8D368350B2}" type="pres">
      <dgm:prSet presAssocID="{5B8F387C-C66B-43A3-8214-4047E0D5A5DD}" presName="compNode" presStyleCnt="0"/>
      <dgm:spPr/>
    </dgm:pt>
    <dgm:pt modelId="{E991A89F-6799-4577-AEA8-9133BBC6E06D}" type="pres">
      <dgm:prSet presAssocID="{5B8F387C-C66B-43A3-8214-4047E0D5A5DD}" presName="bgRect" presStyleLbl="bgShp" presStyleIdx="0" presStyleCnt="8"/>
      <dgm:spPr/>
    </dgm:pt>
    <dgm:pt modelId="{B5921F26-1C82-4B53-9AE8-A7775CF6267A}" type="pres">
      <dgm:prSet presAssocID="{5B8F387C-C66B-43A3-8214-4047E0D5A5DD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0EC9DC7A-5A7A-488E-9517-C3D64E4631F1}" type="pres">
      <dgm:prSet presAssocID="{5B8F387C-C66B-43A3-8214-4047E0D5A5DD}" presName="spaceRect" presStyleCnt="0"/>
      <dgm:spPr/>
    </dgm:pt>
    <dgm:pt modelId="{71F9DCEF-0A18-4333-ACD7-F518CB197972}" type="pres">
      <dgm:prSet presAssocID="{5B8F387C-C66B-43A3-8214-4047E0D5A5DD}" presName="parTx" presStyleLbl="revTx" presStyleIdx="0" presStyleCnt="8">
        <dgm:presLayoutVars>
          <dgm:chMax val="0"/>
          <dgm:chPref val="0"/>
        </dgm:presLayoutVars>
      </dgm:prSet>
      <dgm:spPr/>
    </dgm:pt>
    <dgm:pt modelId="{2BC3F4A9-4C7D-4F6C-9A8C-B0801994CABA}" type="pres">
      <dgm:prSet presAssocID="{EC28D1FC-233D-467F-A297-CAD9C1513B0B}" presName="sibTrans" presStyleCnt="0"/>
      <dgm:spPr/>
    </dgm:pt>
    <dgm:pt modelId="{968CBC27-EFA8-4A01-B75C-89D3594C5DDB}" type="pres">
      <dgm:prSet presAssocID="{20D0408E-E66C-478C-A806-B99803DB686F}" presName="compNode" presStyleCnt="0"/>
      <dgm:spPr/>
    </dgm:pt>
    <dgm:pt modelId="{75B84408-B568-4D2C-8140-2BC13AF34BA0}" type="pres">
      <dgm:prSet presAssocID="{20D0408E-E66C-478C-A806-B99803DB686F}" presName="bgRect" presStyleLbl="bgShp" presStyleIdx="1" presStyleCnt="8"/>
      <dgm:spPr/>
    </dgm:pt>
    <dgm:pt modelId="{E62D8659-2DF9-478F-9B70-FDE384F60698}" type="pres">
      <dgm:prSet presAssocID="{20D0408E-E66C-478C-A806-B99803DB686F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289284F-9274-4F7D-99C1-75BEA6372030}" type="pres">
      <dgm:prSet presAssocID="{20D0408E-E66C-478C-A806-B99803DB686F}" presName="spaceRect" presStyleCnt="0"/>
      <dgm:spPr/>
    </dgm:pt>
    <dgm:pt modelId="{54C8F056-64E3-4D3D-8960-29C6B8E75DC4}" type="pres">
      <dgm:prSet presAssocID="{20D0408E-E66C-478C-A806-B99803DB686F}" presName="parTx" presStyleLbl="revTx" presStyleIdx="1" presStyleCnt="8">
        <dgm:presLayoutVars>
          <dgm:chMax val="0"/>
          <dgm:chPref val="0"/>
        </dgm:presLayoutVars>
      </dgm:prSet>
      <dgm:spPr/>
    </dgm:pt>
    <dgm:pt modelId="{A0398EF4-A7B7-4D9E-B5D9-E5F9E084107B}" type="pres">
      <dgm:prSet presAssocID="{908326F8-BBBB-426E-8CF6-621B92E8D3D4}" presName="sibTrans" presStyleCnt="0"/>
      <dgm:spPr/>
    </dgm:pt>
    <dgm:pt modelId="{208FC984-4E1D-4CB1-AF97-D98E11D93F2B}" type="pres">
      <dgm:prSet presAssocID="{0DD3B88C-6A0C-4739-A03C-388EA2552BD3}" presName="compNode" presStyleCnt="0"/>
      <dgm:spPr/>
    </dgm:pt>
    <dgm:pt modelId="{A6B84CC4-A3EA-41B4-905A-C5CE70CB22DE}" type="pres">
      <dgm:prSet presAssocID="{0DD3B88C-6A0C-4739-A03C-388EA2552BD3}" presName="bgRect" presStyleLbl="bgShp" presStyleIdx="2" presStyleCnt="8"/>
      <dgm:spPr/>
    </dgm:pt>
    <dgm:pt modelId="{CE7870C5-5636-4936-ABCA-E27DB68FFE4E}" type="pres">
      <dgm:prSet presAssocID="{0DD3B88C-6A0C-4739-A03C-388EA2552BD3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E5A87A42-15B7-414E-987D-DB41314DDCF5}" type="pres">
      <dgm:prSet presAssocID="{0DD3B88C-6A0C-4739-A03C-388EA2552BD3}" presName="spaceRect" presStyleCnt="0"/>
      <dgm:spPr/>
    </dgm:pt>
    <dgm:pt modelId="{7C9B8C5D-057A-4C04-A341-22446A0CE8FA}" type="pres">
      <dgm:prSet presAssocID="{0DD3B88C-6A0C-4739-A03C-388EA2552BD3}" presName="parTx" presStyleLbl="revTx" presStyleIdx="2" presStyleCnt="8">
        <dgm:presLayoutVars>
          <dgm:chMax val="0"/>
          <dgm:chPref val="0"/>
        </dgm:presLayoutVars>
      </dgm:prSet>
      <dgm:spPr/>
    </dgm:pt>
    <dgm:pt modelId="{DDE0F341-AA48-499E-8982-1EE3C6C79926}" type="pres">
      <dgm:prSet presAssocID="{5CC862EB-2259-4D9F-B864-61A459F5A6D3}" presName="sibTrans" presStyleCnt="0"/>
      <dgm:spPr/>
    </dgm:pt>
    <dgm:pt modelId="{22FC922E-D7DE-4CD7-B73C-29469C27B231}" type="pres">
      <dgm:prSet presAssocID="{0793A1EC-D9BD-4534-8FEA-79860CD9B1F1}" presName="compNode" presStyleCnt="0"/>
      <dgm:spPr/>
    </dgm:pt>
    <dgm:pt modelId="{735D542C-4D09-4AF9-A7BA-9F2CF087ADDD}" type="pres">
      <dgm:prSet presAssocID="{0793A1EC-D9BD-4534-8FEA-79860CD9B1F1}" presName="bgRect" presStyleLbl="bgShp" presStyleIdx="3" presStyleCnt="8"/>
      <dgm:spPr/>
    </dgm:pt>
    <dgm:pt modelId="{FCFC5BF9-D5CA-4BB4-9F09-378D6E94B86F}" type="pres">
      <dgm:prSet presAssocID="{0793A1EC-D9BD-4534-8FEA-79860CD9B1F1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BE82D5C0-B268-4AA4-B287-907D7D389524}" type="pres">
      <dgm:prSet presAssocID="{0793A1EC-D9BD-4534-8FEA-79860CD9B1F1}" presName="spaceRect" presStyleCnt="0"/>
      <dgm:spPr/>
    </dgm:pt>
    <dgm:pt modelId="{8E1118EB-67B5-4998-BE44-C9A7AC0D6482}" type="pres">
      <dgm:prSet presAssocID="{0793A1EC-D9BD-4534-8FEA-79860CD9B1F1}" presName="parTx" presStyleLbl="revTx" presStyleIdx="3" presStyleCnt="8">
        <dgm:presLayoutVars>
          <dgm:chMax val="0"/>
          <dgm:chPref val="0"/>
        </dgm:presLayoutVars>
      </dgm:prSet>
      <dgm:spPr/>
    </dgm:pt>
    <dgm:pt modelId="{C57F1ECF-778B-49D7-837B-5866EC3918A1}" type="pres">
      <dgm:prSet presAssocID="{4B777CE2-7B7F-495C-B460-64645C2BBB25}" presName="sibTrans" presStyleCnt="0"/>
      <dgm:spPr/>
    </dgm:pt>
    <dgm:pt modelId="{65B21666-585E-480F-BCE0-2ADCE7A5705B}" type="pres">
      <dgm:prSet presAssocID="{EE963F76-8CBB-4586-B5E9-9FA849BC90A6}" presName="compNode" presStyleCnt="0"/>
      <dgm:spPr/>
    </dgm:pt>
    <dgm:pt modelId="{691FD744-ECED-436C-B403-D11E8BFCFF0B}" type="pres">
      <dgm:prSet presAssocID="{EE963F76-8CBB-4586-B5E9-9FA849BC90A6}" presName="bgRect" presStyleLbl="bgShp" presStyleIdx="4" presStyleCnt="8"/>
      <dgm:spPr/>
    </dgm:pt>
    <dgm:pt modelId="{4FF40D6F-1F08-4E63-8CF5-32576E8C2E00}" type="pres">
      <dgm:prSet presAssocID="{EE963F76-8CBB-4586-B5E9-9FA849BC90A6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B7D46D1-7C3C-49A5-92A2-10B4E28676BD}" type="pres">
      <dgm:prSet presAssocID="{EE963F76-8CBB-4586-B5E9-9FA849BC90A6}" presName="spaceRect" presStyleCnt="0"/>
      <dgm:spPr/>
    </dgm:pt>
    <dgm:pt modelId="{E4F694D7-61AA-4A1B-BDA9-5654FE27710F}" type="pres">
      <dgm:prSet presAssocID="{EE963F76-8CBB-4586-B5E9-9FA849BC90A6}" presName="parTx" presStyleLbl="revTx" presStyleIdx="4" presStyleCnt="8">
        <dgm:presLayoutVars>
          <dgm:chMax val="0"/>
          <dgm:chPref val="0"/>
        </dgm:presLayoutVars>
      </dgm:prSet>
      <dgm:spPr/>
    </dgm:pt>
    <dgm:pt modelId="{DBF818DE-3898-4620-AA75-A7013C43862B}" type="pres">
      <dgm:prSet presAssocID="{B7ECA825-604C-45E3-B5A3-603A454D5A91}" presName="sibTrans" presStyleCnt="0"/>
      <dgm:spPr/>
    </dgm:pt>
    <dgm:pt modelId="{7A03A843-9C74-4C26-86EF-BCF110C28D13}" type="pres">
      <dgm:prSet presAssocID="{89007B48-731F-4D3A-897C-11962EE7A231}" presName="compNode" presStyleCnt="0"/>
      <dgm:spPr/>
    </dgm:pt>
    <dgm:pt modelId="{80A83441-0D28-44DF-83FB-D9459BBC2FF6}" type="pres">
      <dgm:prSet presAssocID="{89007B48-731F-4D3A-897C-11962EE7A231}" presName="bgRect" presStyleLbl="bgShp" presStyleIdx="5" presStyleCnt="8"/>
      <dgm:spPr/>
    </dgm:pt>
    <dgm:pt modelId="{2E806520-5634-46FD-BD85-20249B5A8185}" type="pres">
      <dgm:prSet presAssocID="{89007B48-731F-4D3A-897C-11962EE7A231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6E8ACCF-744B-47C6-8429-2E2E01A7F8E1}" type="pres">
      <dgm:prSet presAssocID="{89007B48-731F-4D3A-897C-11962EE7A231}" presName="spaceRect" presStyleCnt="0"/>
      <dgm:spPr/>
    </dgm:pt>
    <dgm:pt modelId="{FD98CC72-0F7E-4582-A5CC-912F840E8BAE}" type="pres">
      <dgm:prSet presAssocID="{89007B48-731F-4D3A-897C-11962EE7A231}" presName="parTx" presStyleLbl="revTx" presStyleIdx="5" presStyleCnt="8">
        <dgm:presLayoutVars>
          <dgm:chMax val="0"/>
          <dgm:chPref val="0"/>
        </dgm:presLayoutVars>
      </dgm:prSet>
      <dgm:spPr/>
    </dgm:pt>
    <dgm:pt modelId="{2D8947C5-23A7-44D6-8222-8503D0C05DB0}" type="pres">
      <dgm:prSet presAssocID="{2B791AA3-D65B-416A-87A0-07348B0F866C}" presName="sibTrans" presStyleCnt="0"/>
      <dgm:spPr/>
    </dgm:pt>
    <dgm:pt modelId="{9FF2922B-4816-4AD8-8E55-C7F33983931D}" type="pres">
      <dgm:prSet presAssocID="{4C6C4B88-CE2F-426F-BDDA-44994D5DFA03}" presName="compNode" presStyleCnt="0"/>
      <dgm:spPr/>
    </dgm:pt>
    <dgm:pt modelId="{BE6D206F-CF2F-47FF-85AC-080F9430F1A4}" type="pres">
      <dgm:prSet presAssocID="{4C6C4B88-CE2F-426F-BDDA-44994D5DFA03}" presName="bgRect" presStyleLbl="bgShp" presStyleIdx="6" presStyleCnt="8"/>
      <dgm:spPr/>
    </dgm:pt>
    <dgm:pt modelId="{E5EA34CE-912C-43B3-9B49-C5EAC67BF6B3}" type="pres">
      <dgm:prSet presAssocID="{4C6C4B88-CE2F-426F-BDDA-44994D5DFA0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727474AB-6C6A-4C19-A462-040A55913284}" type="pres">
      <dgm:prSet presAssocID="{4C6C4B88-CE2F-426F-BDDA-44994D5DFA03}" presName="spaceRect" presStyleCnt="0"/>
      <dgm:spPr/>
    </dgm:pt>
    <dgm:pt modelId="{022C7F1D-E76B-4642-8E54-E93B4CD7F51B}" type="pres">
      <dgm:prSet presAssocID="{4C6C4B88-CE2F-426F-BDDA-44994D5DFA03}" presName="parTx" presStyleLbl="revTx" presStyleIdx="6" presStyleCnt="8">
        <dgm:presLayoutVars>
          <dgm:chMax val="0"/>
          <dgm:chPref val="0"/>
        </dgm:presLayoutVars>
      </dgm:prSet>
      <dgm:spPr/>
    </dgm:pt>
    <dgm:pt modelId="{9720D0CC-DC57-45C0-B0D6-47451F956A49}" type="pres">
      <dgm:prSet presAssocID="{CB00FE09-B21B-4442-BD14-AE0D08CF59AA}" presName="sibTrans" presStyleCnt="0"/>
      <dgm:spPr/>
    </dgm:pt>
    <dgm:pt modelId="{DC5E89BE-9EEC-49DF-B94B-FE5C37837534}" type="pres">
      <dgm:prSet presAssocID="{F654F2B6-3A4A-4B1D-977B-5C7A6E429F50}" presName="compNode" presStyleCnt="0"/>
      <dgm:spPr/>
    </dgm:pt>
    <dgm:pt modelId="{FEE56172-2397-41D5-A4DA-CED30D734888}" type="pres">
      <dgm:prSet presAssocID="{F654F2B6-3A4A-4B1D-977B-5C7A6E429F50}" presName="bgRect" presStyleLbl="bgShp" presStyleIdx="7" presStyleCnt="8"/>
      <dgm:spPr/>
    </dgm:pt>
    <dgm:pt modelId="{D7C2524E-7FB3-4713-9F1A-67341E293955}" type="pres">
      <dgm:prSet presAssocID="{F654F2B6-3A4A-4B1D-977B-5C7A6E429F50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742696EE-BDAD-46E9-BADD-911D4FD9478F}" type="pres">
      <dgm:prSet presAssocID="{F654F2B6-3A4A-4B1D-977B-5C7A6E429F50}" presName="spaceRect" presStyleCnt="0"/>
      <dgm:spPr/>
    </dgm:pt>
    <dgm:pt modelId="{8CB29276-FDC6-49C5-9BFE-B597E719A69D}" type="pres">
      <dgm:prSet presAssocID="{F654F2B6-3A4A-4B1D-977B-5C7A6E429F50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35E93D11-DB32-4187-BCD8-7084C626B1D2}" srcId="{C49A1E77-5B4A-4A85-B7AA-6034E5F02099}" destId="{0793A1EC-D9BD-4534-8FEA-79860CD9B1F1}" srcOrd="3" destOrd="0" parTransId="{B050531B-4FB8-48C7-9388-B8D5D44EE8E2}" sibTransId="{4B777CE2-7B7F-495C-B460-64645C2BBB25}"/>
    <dgm:cxn modelId="{007C9A19-F2A5-4A63-8EA0-69562A2F82FF}" type="presOf" srcId="{0793A1EC-D9BD-4534-8FEA-79860CD9B1F1}" destId="{8E1118EB-67B5-4998-BE44-C9A7AC0D6482}" srcOrd="0" destOrd="0" presId="urn:microsoft.com/office/officeart/2018/2/layout/IconVerticalSolidList"/>
    <dgm:cxn modelId="{6CD6B221-6D49-4DBD-A711-9EB3AA7F8488}" srcId="{C49A1E77-5B4A-4A85-B7AA-6034E5F02099}" destId="{F654F2B6-3A4A-4B1D-977B-5C7A6E429F50}" srcOrd="7" destOrd="0" parTransId="{B74394BB-64F1-4023-AA6B-C59EB739FFFF}" sibTransId="{7EFFD82B-24F7-41FA-889E-A1BCC7C03395}"/>
    <dgm:cxn modelId="{F34F4C3B-0993-446C-9A86-669B3CA38649}" srcId="{C49A1E77-5B4A-4A85-B7AA-6034E5F02099}" destId="{20D0408E-E66C-478C-A806-B99803DB686F}" srcOrd="1" destOrd="0" parTransId="{95723311-5D12-4E62-933E-47524ADF1562}" sibTransId="{908326F8-BBBB-426E-8CF6-621B92E8D3D4}"/>
    <dgm:cxn modelId="{1AB98B47-D671-4016-953C-F2DCBAC36997}" srcId="{C49A1E77-5B4A-4A85-B7AA-6034E5F02099}" destId="{4C6C4B88-CE2F-426F-BDDA-44994D5DFA03}" srcOrd="6" destOrd="0" parTransId="{1FC6A478-BACB-4965-9A38-3774997D6052}" sibTransId="{CB00FE09-B21B-4442-BD14-AE0D08CF59AA}"/>
    <dgm:cxn modelId="{B6D6264B-F32F-472E-B5D0-40E2F1CD8F54}" type="presOf" srcId="{5B8F387C-C66B-43A3-8214-4047E0D5A5DD}" destId="{71F9DCEF-0A18-4333-ACD7-F518CB197972}" srcOrd="0" destOrd="0" presId="urn:microsoft.com/office/officeart/2018/2/layout/IconVerticalSolidList"/>
    <dgm:cxn modelId="{7C75206C-EBA8-4DB3-BCA1-334BF617A80B}" type="presOf" srcId="{F654F2B6-3A4A-4B1D-977B-5C7A6E429F50}" destId="{8CB29276-FDC6-49C5-9BFE-B597E719A69D}" srcOrd="0" destOrd="0" presId="urn:microsoft.com/office/officeart/2018/2/layout/IconVerticalSolidList"/>
    <dgm:cxn modelId="{7B20E86D-4A4A-42D3-B029-0A6FBD511763}" type="presOf" srcId="{0DD3B88C-6A0C-4739-A03C-388EA2552BD3}" destId="{7C9B8C5D-057A-4C04-A341-22446A0CE8FA}" srcOrd="0" destOrd="0" presId="urn:microsoft.com/office/officeart/2018/2/layout/IconVerticalSolidList"/>
    <dgm:cxn modelId="{B2BDAB73-76F3-443C-80B4-4AA5DD697EA4}" srcId="{C49A1E77-5B4A-4A85-B7AA-6034E5F02099}" destId="{0DD3B88C-6A0C-4739-A03C-388EA2552BD3}" srcOrd="2" destOrd="0" parTransId="{980CD6D5-D121-4230-8CAC-83E96BAA7F22}" sibTransId="{5CC862EB-2259-4D9F-B864-61A459F5A6D3}"/>
    <dgm:cxn modelId="{74E7FF56-BAD9-4ADF-A6FD-42F81A84C41C}" srcId="{C49A1E77-5B4A-4A85-B7AA-6034E5F02099}" destId="{EE963F76-8CBB-4586-B5E9-9FA849BC90A6}" srcOrd="4" destOrd="0" parTransId="{541BB5E9-BA4E-4CB8-9C59-2D8709567AE3}" sibTransId="{B7ECA825-604C-45E3-B5A3-603A454D5A91}"/>
    <dgm:cxn modelId="{F8DD4D88-B12F-412B-BDDF-07FA6587AFA5}" type="presOf" srcId="{89007B48-731F-4D3A-897C-11962EE7A231}" destId="{FD98CC72-0F7E-4582-A5CC-912F840E8BAE}" srcOrd="0" destOrd="0" presId="urn:microsoft.com/office/officeart/2018/2/layout/IconVerticalSolidList"/>
    <dgm:cxn modelId="{11B0CE8A-83EC-4307-B58C-CCB6E3B005FE}" srcId="{C49A1E77-5B4A-4A85-B7AA-6034E5F02099}" destId="{89007B48-731F-4D3A-897C-11962EE7A231}" srcOrd="5" destOrd="0" parTransId="{F015C4A4-95F8-491A-B3BD-09CC8D8AC364}" sibTransId="{2B791AA3-D65B-416A-87A0-07348B0F866C}"/>
    <dgm:cxn modelId="{5B920CA5-A4DE-474C-99B1-BEC284A5B567}" type="presOf" srcId="{C49A1E77-5B4A-4A85-B7AA-6034E5F02099}" destId="{33519153-5588-441E-8DA1-76FF9730BCFB}" srcOrd="0" destOrd="0" presId="urn:microsoft.com/office/officeart/2018/2/layout/IconVerticalSolidList"/>
    <dgm:cxn modelId="{3F78D0A6-B65A-45FC-9A54-13079A96BE17}" srcId="{C49A1E77-5B4A-4A85-B7AA-6034E5F02099}" destId="{5B8F387C-C66B-43A3-8214-4047E0D5A5DD}" srcOrd="0" destOrd="0" parTransId="{351FE98C-4651-4676-AA37-C08F653902CC}" sibTransId="{EC28D1FC-233D-467F-A297-CAD9C1513B0B}"/>
    <dgm:cxn modelId="{C5C32ED4-550E-4CDE-9C40-FBFAC2663437}" type="presOf" srcId="{EE963F76-8CBB-4586-B5E9-9FA849BC90A6}" destId="{E4F694D7-61AA-4A1B-BDA9-5654FE27710F}" srcOrd="0" destOrd="0" presId="urn:microsoft.com/office/officeart/2018/2/layout/IconVerticalSolidList"/>
    <dgm:cxn modelId="{B68681E9-C29D-4DA5-825C-02C82B5028A3}" type="presOf" srcId="{20D0408E-E66C-478C-A806-B99803DB686F}" destId="{54C8F056-64E3-4D3D-8960-29C6B8E75DC4}" srcOrd="0" destOrd="0" presId="urn:microsoft.com/office/officeart/2018/2/layout/IconVerticalSolidList"/>
    <dgm:cxn modelId="{33F464F7-AA85-4FAC-9420-E4B6AA4794FF}" type="presOf" srcId="{4C6C4B88-CE2F-426F-BDDA-44994D5DFA03}" destId="{022C7F1D-E76B-4642-8E54-E93B4CD7F51B}" srcOrd="0" destOrd="0" presId="urn:microsoft.com/office/officeart/2018/2/layout/IconVerticalSolidList"/>
    <dgm:cxn modelId="{A9097B73-135F-4905-A3D6-5CC6A336C844}" type="presParOf" srcId="{33519153-5588-441E-8DA1-76FF9730BCFB}" destId="{72E612A1-0182-451D-9961-FD8D368350B2}" srcOrd="0" destOrd="0" presId="urn:microsoft.com/office/officeart/2018/2/layout/IconVerticalSolidList"/>
    <dgm:cxn modelId="{D57F3181-75CE-4977-A806-79824F6136AD}" type="presParOf" srcId="{72E612A1-0182-451D-9961-FD8D368350B2}" destId="{E991A89F-6799-4577-AEA8-9133BBC6E06D}" srcOrd="0" destOrd="0" presId="urn:microsoft.com/office/officeart/2018/2/layout/IconVerticalSolidList"/>
    <dgm:cxn modelId="{D32F4B18-B87F-4DAD-ABF3-85667577C9F2}" type="presParOf" srcId="{72E612A1-0182-451D-9961-FD8D368350B2}" destId="{B5921F26-1C82-4B53-9AE8-A7775CF6267A}" srcOrd="1" destOrd="0" presId="urn:microsoft.com/office/officeart/2018/2/layout/IconVerticalSolidList"/>
    <dgm:cxn modelId="{E65FBADB-3E88-4CB3-A633-091E528622C8}" type="presParOf" srcId="{72E612A1-0182-451D-9961-FD8D368350B2}" destId="{0EC9DC7A-5A7A-488E-9517-C3D64E4631F1}" srcOrd="2" destOrd="0" presId="urn:microsoft.com/office/officeart/2018/2/layout/IconVerticalSolidList"/>
    <dgm:cxn modelId="{FEA3EECF-70AD-4B66-BF74-DCB7D0128BEA}" type="presParOf" srcId="{72E612A1-0182-451D-9961-FD8D368350B2}" destId="{71F9DCEF-0A18-4333-ACD7-F518CB197972}" srcOrd="3" destOrd="0" presId="urn:microsoft.com/office/officeart/2018/2/layout/IconVerticalSolidList"/>
    <dgm:cxn modelId="{379D2184-6280-4F4A-9CB3-298752AC2F86}" type="presParOf" srcId="{33519153-5588-441E-8DA1-76FF9730BCFB}" destId="{2BC3F4A9-4C7D-4F6C-9A8C-B0801994CABA}" srcOrd="1" destOrd="0" presId="urn:microsoft.com/office/officeart/2018/2/layout/IconVerticalSolidList"/>
    <dgm:cxn modelId="{B983C1FA-C062-4B4F-8704-186DA8F0E62A}" type="presParOf" srcId="{33519153-5588-441E-8DA1-76FF9730BCFB}" destId="{968CBC27-EFA8-4A01-B75C-89D3594C5DDB}" srcOrd="2" destOrd="0" presId="urn:microsoft.com/office/officeart/2018/2/layout/IconVerticalSolidList"/>
    <dgm:cxn modelId="{DA96F951-EE01-49F6-9D23-6B1ECCD31ED1}" type="presParOf" srcId="{968CBC27-EFA8-4A01-B75C-89D3594C5DDB}" destId="{75B84408-B568-4D2C-8140-2BC13AF34BA0}" srcOrd="0" destOrd="0" presId="urn:microsoft.com/office/officeart/2018/2/layout/IconVerticalSolidList"/>
    <dgm:cxn modelId="{31AC378D-70CB-4E43-A74B-24CA6985F6B8}" type="presParOf" srcId="{968CBC27-EFA8-4A01-B75C-89D3594C5DDB}" destId="{E62D8659-2DF9-478F-9B70-FDE384F60698}" srcOrd="1" destOrd="0" presId="urn:microsoft.com/office/officeart/2018/2/layout/IconVerticalSolidList"/>
    <dgm:cxn modelId="{3CFAEAA6-B192-4204-8ECD-773FAC501EA7}" type="presParOf" srcId="{968CBC27-EFA8-4A01-B75C-89D3594C5DDB}" destId="{5289284F-9274-4F7D-99C1-75BEA6372030}" srcOrd="2" destOrd="0" presId="urn:microsoft.com/office/officeart/2018/2/layout/IconVerticalSolidList"/>
    <dgm:cxn modelId="{1061188D-8F0E-4D5C-8074-EC2E16B307D4}" type="presParOf" srcId="{968CBC27-EFA8-4A01-B75C-89D3594C5DDB}" destId="{54C8F056-64E3-4D3D-8960-29C6B8E75DC4}" srcOrd="3" destOrd="0" presId="urn:microsoft.com/office/officeart/2018/2/layout/IconVerticalSolidList"/>
    <dgm:cxn modelId="{E96460C1-1635-4DF3-821B-7410E6E0489C}" type="presParOf" srcId="{33519153-5588-441E-8DA1-76FF9730BCFB}" destId="{A0398EF4-A7B7-4D9E-B5D9-E5F9E084107B}" srcOrd="3" destOrd="0" presId="urn:microsoft.com/office/officeart/2018/2/layout/IconVerticalSolidList"/>
    <dgm:cxn modelId="{665ED1DF-192A-4E0F-8699-E9E5A5AB2750}" type="presParOf" srcId="{33519153-5588-441E-8DA1-76FF9730BCFB}" destId="{208FC984-4E1D-4CB1-AF97-D98E11D93F2B}" srcOrd="4" destOrd="0" presId="urn:microsoft.com/office/officeart/2018/2/layout/IconVerticalSolidList"/>
    <dgm:cxn modelId="{05AA133D-D76E-44C0-86E2-A0ADCA6B33FF}" type="presParOf" srcId="{208FC984-4E1D-4CB1-AF97-D98E11D93F2B}" destId="{A6B84CC4-A3EA-41B4-905A-C5CE70CB22DE}" srcOrd="0" destOrd="0" presId="urn:microsoft.com/office/officeart/2018/2/layout/IconVerticalSolidList"/>
    <dgm:cxn modelId="{3E813542-2E53-47FE-A94B-C227C4C90922}" type="presParOf" srcId="{208FC984-4E1D-4CB1-AF97-D98E11D93F2B}" destId="{CE7870C5-5636-4936-ABCA-E27DB68FFE4E}" srcOrd="1" destOrd="0" presId="urn:microsoft.com/office/officeart/2018/2/layout/IconVerticalSolidList"/>
    <dgm:cxn modelId="{FDE3699D-4E40-4E6E-A865-31189F0C9BA8}" type="presParOf" srcId="{208FC984-4E1D-4CB1-AF97-D98E11D93F2B}" destId="{E5A87A42-15B7-414E-987D-DB41314DDCF5}" srcOrd="2" destOrd="0" presId="urn:microsoft.com/office/officeart/2018/2/layout/IconVerticalSolidList"/>
    <dgm:cxn modelId="{FBA6D939-A946-4D03-A51E-E40E023B6C52}" type="presParOf" srcId="{208FC984-4E1D-4CB1-AF97-D98E11D93F2B}" destId="{7C9B8C5D-057A-4C04-A341-22446A0CE8FA}" srcOrd="3" destOrd="0" presId="urn:microsoft.com/office/officeart/2018/2/layout/IconVerticalSolidList"/>
    <dgm:cxn modelId="{B1F8381B-6AB9-4ABF-A150-6D0369293C3A}" type="presParOf" srcId="{33519153-5588-441E-8DA1-76FF9730BCFB}" destId="{DDE0F341-AA48-499E-8982-1EE3C6C79926}" srcOrd="5" destOrd="0" presId="urn:microsoft.com/office/officeart/2018/2/layout/IconVerticalSolidList"/>
    <dgm:cxn modelId="{5BADACFD-78BE-484F-8C93-62748DA6464C}" type="presParOf" srcId="{33519153-5588-441E-8DA1-76FF9730BCFB}" destId="{22FC922E-D7DE-4CD7-B73C-29469C27B231}" srcOrd="6" destOrd="0" presId="urn:microsoft.com/office/officeart/2018/2/layout/IconVerticalSolidList"/>
    <dgm:cxn modelId="{E8ED72DF-C68A-49B1-87A9-9D5D7C6BD032}" type="presParOf" srcId="{22FC922E-D7DE-4CD7-B73C-29469C27B231}" destId="{735D542C-4D09-4AF9-A7BA-9F2CF087ADDD}" srcOrd="0" destOrd="0" presId="urn:microsoft.com/office/officeart/2018/2/layout/IconVerticalSolidList"/>
    <dgm:cxn modelId="{9D52A4A1-AD78-417A-BE98-749ABF968564}" type="presParOf" srcId="{22FC922E-D7DE-4CD7-B73C-29469C27B231}" destId="{FCFC5BF9-D5CA-4BB4-9F09-378D6E94B86F}" srcOrd="1" destOrd="0" presId="urn:microsoft.com/office/officeart/2018/2/layout/IconVerticalSolidList"/>
    <dgm:cxn modelId="{FCD1738E-C09F-4111-BBA0-7C3D51A1DD99}" type="presParOf" srcId="{22FC922E-D7DE-4CD7-B73C-29469C27B231}" destId="{BE82D5C0-B268-4AA4-B287-907D7D389524}" srcOrd="2" destOrd="0" presId="urn:microsoft.com/office/officeart/2018/2/layout/IconVerticalSolidList"/>
    <dgm:cxn modelId="{4755B633-8B20-423F-A51B-92FE4C4716B2}" type="presParOf" srcId="{22FC922E-D7DE-4CD7-B73C-29469C27B231}" destId="{8E1118EB-67B5-4998-BE44-C9A7AC0D6482}" srcOrd="3" destOrd="0" presId="urn:microsoft.com/office/officeart/2018/2/layout/IconVerticalSolidList"/>
    <dgm:cxn modelId="{5A9EC7F8-1168-4EB1-B691-7A7F2D2BB493}" type="presParOf" srcId="{33519153-5588-441E-8DA1-76FF9730BCFB}" destId="{C57F1ECF-778B-49D7-837B-5866EC3918A1}" srcOrd="7" destOrd="0" presId="urn:microsoft.com/office/officeart/2018/2/layout/IconVerticalSolidList"/>
    <dgm:cxn modelId="{F2B480EE-DD9F-4F86-9425-FED826549907}" type="presParOf" srcId="{33519153-5588-441E-8DA1-76FF9730BCFB}" destId="{65B21666-585E-480F-BCE0-2ADCE7A5705B}" srcOrd="8" destOrd="0" presId="urn:microsoft.com/office/officeart/2018/2/layout/IconVerticalSolidList"/>
    <dgm:cxn modelId="{0F36AFEE-F7FA-4DFF-9F6A-314995FCA993}" type="presParOf" srcId="{65B21666-585E-480F-BCE0-2ADCE7A5705B}" destId="{691FD744-ECED-436C-B403-D11E8BFCFF0B}" srcOrd="0" destOrd="0" presId="urn:microsoft.com/office/officeart/2018/2/layout/IconVerticalSolidList"/>
    <dgm:cxn modelId="{E411956B-55B0-4635-AA47-763EBCD73255}" type="presParOf" srcId="{65B21666-585E-480F-BCE0-2ADCE7A5705B}" destId="{4FF40D6F-1F08-4E63-8CF5-32576E8C2E00}" srcOrd="1" destOrd="0" presId="urn:microsoft.com/office/officeart/2018/2/layout/IconVerticalSolidList"/>
    <dgm:cxn modelId="{B646BBB8-1E9B-4EC5-A976-387FEA9491A9}" type="presParOf" srcId="{65B21666-585E-480F-BCE0-2ADCE7A5705B}" destId="{2B7D46D1-7C3C-49A5-92A2-10B4E28676BD}" srcOrd="2" destOrd="0" presId="urn:microsoft.com/office/officeart/2018/2/layout/IconVerticalSolidList"/>
    <dgm:cxn modelId="{14251BB1-3C19-4126-9E74-F36ED4F8B13F}" type="presParOf" srcId="{65B21666-585E-480F-BCE0-2ADCE7A5705B}" destId="{E4F694D7-61AA-4A1B-BDA9-5654FE27710F}" srcOrd="3" destOrd="0" presId="urn:microsoft.com/office/officeart/2018/2/layout/IconVerticalSolidList"/>
    <dgm:cxn modelId="{965E2E57-FF9C-43D8-B636-6817174268A8}" type="presParOf" srcId="{33519153-5588-441E-8DA1-76FF9730BCFB}" destId="{DBF818DE-3898-4620-AA75-A7013C43862B}" srcOrd="9" destOrd="0" presId="urn:microsoft.com/office/officeart/2018/2/layout/IconVerticalSolidList"/>
    <dgm:cxn modelId="{8EDE561C-7628-42E4-A0ED-D6E389E74039}" type="presParOf" srcId="{33519153-5588-441E-8DA1-76FF9730BCFB}" destId="{7A03A843-9C74-4C26-86EF-BCF110C28D13}" srcOrd="10" destOrd="0" presId="urn:microsoft.com/office/officeart/2018/2/layout/IconVerticalSolidList"/>
    <dgm:cxn modelId="{31783E14-1899-43EE-AA15-65B966C644ED}" type="presParOf" srcId="{7A03A843-9C74-4C26-86EF-BCF110C28D13}" destId="{80A83441-0D28-44DF-83FB-D9459BBC2FF6}" srcOrd="0" destOrd="0" presId="urn:microsoft.com/office/officeart/2018/2/layout/IconVerticalSolidList"/>
    <dgm:cxn modelId="{EBB38CF8-4358-406C-B331-F34D206482B5}" type="presParOf" srcId="{7A03A843-9C74-4C26-86EF-BCF110C28D13}" destId="{2E806520-5634-46FD-BD85-20249B5A8185}" srcOrd="1" destOrd="0" presId="urn:microsoft.com/office/officeart/2018/2/layout/IconVerticalSolidList"/>
    <dgm:cxn modelId="{B2595FF2-22BB-48CF-8E15-FFD0CC66CC2B}" type="presParOf" srcId="{7A03A843-9C74-4C26-86EF-BCF110C28D13}" destId="{B6E8ACCF-744B-47C6-8429-2E2E01A7F8E1}" srcOrd="2" destOrd="0" presId="urn:microsoft.com/office/officeart/2018/2/layout/IconVerticalSolidList"/>
    <dgm:cxn modelId="{5D9E29FC-759A-4EF1-B246-6C37B1EDFB55}" type="presParOf" srcId="{7A03A843-9C74-4C26-86EF-BCF110C28D13}" destId="{FD98CC72-0F7E-4582-A5CC-912F840E8BAE}" srcOrd="3" destOrd="0" presId="urn:microsoft.com/office/officeart/2018/2/layout/IconVerticalSolidList"/>
    <dgm:cxn modelId="{3DC0CC71-D20E-440B-82FB-609B9408AF21}" type="presParOf" srcId="{33519153-5588-441E-8DA1-76FF9730BCFB}" destId="{2D8947C5-23A7-44D6-8222-8503D0C05DB0}" srcOrd="11" destOrd="0" presId="urn:microsoft.com/office/officeart/2018/2/layout/IconVerticalSolidList"/>
    <dgm:cxn modelId="{E3CCBE69-2FAC-4A96-8424-400FB22642F8}" type="presParOf" srcId="{33519153-5588-441E-8DA1-76FF9730BCFB}" destId="{9FF2922B-4816-4AD8-8E55-C7F33983931D}" srcOrd="12" destOrd="0" presId="urn:microsoft.com/office/officeart/2018/2/layout/IconVerticalSolidList"/>
    <dgm:cxn modelId="{A351386E-1CC6-44D0-88CE-7F633F285AAF}" type="presParOf" srcId="{9FF2922B-4816-4AD8-8E55-C7F33983931D}" destId="{BE6D206F-CF2F-47FF-85AC-080F9430F1A4}" srcOrd="0" destOrd="0" presId="urn:microsoft.com/office/officeart/2018/2/layout/IconVerticalSolidList"/>
    <dgm:cxn modelId="{74C9FB7B-C258-4E09-9A2B-79515A8E5669}" type="presParOf" srcId="{9FF2922B-4816-4AD8-8E55-C7F33983931D}" destId="{E5EA34CE-912C-43B3-9B49-C5EAC67BF6B3}" srcOrd="1" destOrd="0" presId="urn:microsoft.com/office/officeart/2018/2/layout/IconVerticalSolidList"/>
    <dgm:cxn modelId="{2F2A5C0E-1DE0-4669-A20F-9B1D82753338}" type="presParOf" srcId="{9FF2922B-4816-4AD8-8E55-C7F33983931D}" destId="{727474AB-6C6A-4C19-A462-040A55913284}" srcOrd="2" destOrd="0" presId="urn:microsoft.com/office/officeart/2018/2/layout/IconVerticalSolidList"/>
    <dgm:cxn modelId="{3D881E3C-75F4-4EFC-A012-5B229B4231F5}" type="presParOf" srcId="{9FF2922B-4816-4AD8-8E55-C7F33983931D}" destId="{022C7F1D-E76B-4642-8E54-E93B4CD7F51B}" srcOrd="3" destOrd="0" presId="urn:microsoft.com/office/officeart/2018/2/layout/IconVerticalSolidList"/>
    <dgm:cxn modelId="{F545A334-C9B2-450F-AC98-D3D84896D2D2}" type="presParOf" srcId="{33519153-5588-441E-8DA1-76FF9730BCFB}" destId="{9720D0CC-DC57-45C0-B0D6-47451F956A49}" srcOrd="13" destOrd="0" presId="urn:microsoft.com/office/officeart/2018/2/layout/IconVerticalSolidList"/>
    <dgm:cxn modelId="{38D6D25E-B3E6-4419-994E-424C91F5E979}" type="presParOf" srcId="{33519153-5588-441E-8DA1-76FF9730BCFB}" destId="{DC5E89BE-9EEC-49DF-B94B-FE5C37837534}" srcOrd="14" destOrd="0" presId="urn:microsoft.com/office/officeart/2018/2/layout/IconVerticalSolidList"/>
    <dgm:cxn modelId="{36AB46DF-305C-4DC3-8E09-80873A716B67}" type="presParOf" srcId="{DC5E89BE-9EEC-49DF-B94B-FE5C37837534}" destId="{FEE56172-2397-41D5-A4DA-CED30D734888}" srcOrd="0" destOrd="0" presId="urn:microsoft.com/office/officeart/2018/2/layout/IconVerticalSolidList"/>
    <dgm:cxn modelId="{D699B436-6226-4B8A-929F-F9B9FFF70276}" type="presParOf" srcId="{DC5E89BE-9EEC-49DF-B94B-FE5C37837534}" destId="{D7C2524E-7FB3-4713-9F1A-67341E293955}" srcOrd="1" destOrd="0" presId="urn:microsoft.com/office/officeart/2018/2/layout/IconVerticalSolidList"/>
    <dgm:cxn modelId="{C48273EB-805A-4102-AC2D-93391F9FA57D}" type="presParOf" srcId="{DC5E89BE-9EEC-49DF-B94B-FE5C37837534}" destId="{742696EE-BDAD-46E9-BADD-911D4FD9478F}" srcOrd="2" destOrd="0" presId="urn:microsoft.com/office/officeart/2018/2/layout/IconVerticalSolidList"/>
    <dgm:cxn modelId="{537FDBDD-5812-4500-A20C-76E20E2BE2A7}" type="presParOf" srcId="{DC5E89BE-9EEC-49DF-B94B-FE5C37837534}" destId="{8CB29276-FDC6-49C5-9BFE-B597E719A6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48D17B-29E1-47BC-BF45-42223B865F7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822574-A4E4-4378-8273-25B6D2631D30}">
      <dgm:prSet/>
      <dgm:spPr/>
      <dgm:t>
        <a:bodyPr/>
        <a:lstStyle/>
        <a:p>
          <a:r>
            <a:rPr lang="en-US" baseline="0"/>
            <a:t>The image shows a system architecture diagram divided into multiple layers:</a:t>
          </a:r>
          <a:endParaRPr lang="en-US"/>
        </a:p>
      </dgm:t>
    </dgm:pt>
    <dgm:pt modelId="{E6FE4852-2ED2-4BF1-83B1-9C2D0DC97786}" type="parTrans" cxnId="{ADC0F4E3-F84B-421F-9EB1-574DD6C4BF0B}">
      <dgm:prSet/>
      <dgm:spPr/>
      <dgm:t>
        <a:bodyPr/>
        <a:lstStyle/>
        <a:p>
          <a:endParaRPr lang="en-US"/>
        </a:p>
      </dgm:t>
    </dgm:pt>
    <dgm:pt modelId="{10FC439B-7CD3-4602-90D7-6D6FD69EBA9D}" type="sibTrans" cxnId="{ADC0F4E3-F84B-421F-9EB1-574DD6C4BF0B}">
      <dgm:prSet/>
      <dgm:spPr/>
      <dgm:t>
        <a:bodyPr/>
        <a:lstStyle/>
        <a:p>
          <a:endParaRPr lang="en-US"/>
        </a:p>
      </dgm:t>
    </dgm:pt>
    <dgm:pt modelId="{4CEBA6FC-4D42-4C95-A476-D2B9C6A6FF38}">
      <dgm:prSet/>
      <dgm:spPr/>
      <dgm:t>
        <a:bodyPr/>
        <a:lstStyle/>
        <a:p>
          <a:r>
            <a:rPr lang="en-US" b="1" baseline="0"/>
            <a:t>Server Layer</a:t>
          </a:r>
          <a:r>
            <a:rPr lang="en-US" baseline="0"/>
            <a:t>: Contains multiple servers (Server 1 to Server 4) connected to a shared Database/Cache.</a:t>
          </a:r>
          <a:endParaRPr lang="en-US"/>
        </a:p>
      </dgm:t>
    </dgm:pt>
    <dgm:pt modelId="{2F9DBCC7-A43D-4246-8C62-A345A0B0A801}" type="parTrans" cxnId="{F670552C-4299-424E-86DF-185D05460B00}">
      <dgm:prSet/>
      <dgm:spPr/>
      <dgm:t>
        <a:bodyPr/>
        <a:lstStyle/>
        <a:p>
          <a:endParaRPr lang="en-US"/>
        </a:p>
      </dgm:t>
    </dgm:pt>
    <dgm:pt modelId="{6BF5665D-F474-49B3-97DA-8441CF43DDA1}" type="sibTrans" cxnId="{F670552C-4299-424E-86DF-185D05460B00}">
      <dgm:prSet/>
      <dgm:spPr/>
      <dgm:t>
        <a:bodyPr/>
        <a:lstStyle/>
        <a:p>
          <a:endParaRPr lang="en-US"/>
        </a:p>
      </dgm:t>
    </dgm:pt>
    <dgm:pt modelId="{18D8E772-83BD-4543-BA43-4B9266E3CB7C}">
      <dgm:prSet/>
      <dgm:spPr/>
      <dgm:t>
        <a:bodyPr/>
        <a:lstStyle/>
        <a:p>
          <a:r>
            <a:rPr lang="en-US" b="1" baseline="0"/>
            <a:t>SDN Layer</a:t>
          </a:r>
          <a:r>
            <a:rPr lang="en-US" baseline="0"/>
            <a:t>: Includes an SDN Controller connected to two SDN Switches.</a:t>
          </a:r>
          <a:endParaRPr lang="en-US"/>
        </a:p>
      </dgm:t>
    </dgm:pt>
    <dgm:pt modelId="{AEE9FF4C-92E7-492A-991A-247E6BCD1F6A}" type="parTrans" cxnId="{F05A815A-3934-45C9-97F9-5DE216CC76D4}">
      <dgm:prSet/>
      <dgm:spPr/>
      <dgm:t>
        <a:bodyPr/>
        <a:lstStyle/>
        <a:p>
          <a:endParaRPr lang="en-US"/>
        </a:p>
      </dgm:t>
    </dgm:pt>
    <dgm:pt modelId="{7B6C0A7B-7519-45B6-93CA-EAE2F6275C09}" type="sibTrans" cxnId="{F05A815A-3934-45C9-97F9-5DE216CC76D4}">
      <dgm:prSet/>
      <dgm:spPr/>
      <dgm:t>
        <a:bodyPr/>
        <a:lstStyle/>
        <a:p>
          <a:endParaRPr lang="en-US"/>
        </a:p>
      </dgm:t>
    </dgm:pt>
    <dgm:pt modelId="{B68EF999-F1D0-4E96-82DE-660C59C2B01B}">
      <dgm:prSet/>
      <dgm:spPr/>
      <dgm:t>
        <a:bodyPr/>
        <a:lstStyle/>
        <a:p>
          <a:r>
            <a:rPr lang="en-US" b="1" baseline="0"/>
            <a:t>Authentication Layer</a:t>
          </a:r>
          <a:r>
            <a:rPr lang="en-US" baseline="0"/>
            <a:t>: Features an Authentication Service interacting with client devices.</a:t>
          </a:r>
          <a:endParaRPr lang="en-US"/>
        </a:p>
      </dgm:t>
    </dgm:pt>
    <dgm:pt modelId="{F1910B83-3B1B-4198-AAD9-BCC6CFD6F5CC}" type="parTrans" cxnId="{6187DBB0-A685-4DBB-96A7-85C9C1E67D6C}">
      <dgm:prSet/>
      <dgm:spPr/>
      <dgm:t>
        <a:bodyPr/>
        <a:lstStyle/>
        <a:p>
          <a:endParaRPr lang="en-US"/>
        </a:p>
      </dgm:t>
    </dgm:pt>
    <dgm:pt modelId="{A0D5510F-20D0-4E57-B567-FAB61291D3CD}" type="sibTrans" cxnId="{6187DBB0-A685-4DBB-96A7-85C9C1E67D6C}">
      <dgm:prSet/>
      <dgm:spPr/>
      <dgm:t>
        <a:bodyPr/>
        <a:lstStyle/>
        <a:p>
          <a:endParaRPr lang="en-US"/>
        </a:p>
      </dgm:t>
    </dgm:pt>
    <dgm:pt modelId="{DEAD6B54-0534-45C1-A88C-E94B580814F1}">
      <dgm:prSet/>
      <dgm:spPr/>
      <dgm:t>
        <a:bodyPr/>
        <a:lstStyle/>
        <a:p>
          <a:r>
            <a:rPr lang="en-US" b="1" baseline="0"/>
            <a:t>Client Layer</a:t>
          </a:r>
          <a:r>
            <a:rPr lang="en-US" baseline="0"/>
            <a:t>: Represents Client Devices that interact with the system.</a:t>
          </a:r>
          <a:endParaRPr lang="en-US"/>
        </a:p>
      </dgm:t>
    </dgm:pt>
    <dgm:pt modelId="{3946B015-4A1F-4F83-833C-FC6C800CA808}" type="parTrans" cxnId="{F98FBE8A-091A-4A68-AE11-2DE01E3A4815}">
      <dgm:prSet/>
      <dgm:spPr/>
      <dgm:t>
        <a:bodyPr/>
        <a:lstStyle/>
        <a:p>
          <a:endParaRPr lang="en-US"/>
        </a:p>
      </dgm:t>
    </dgm:pt>
    <dgm:pt modelId="{9BDC2BEE-F0AA-4100-9122-C5420A543A3A}" type="sibTrans" cxnId="{F98FBE8A-091A-4A68-AE11-2DE01E3A4815}">
      <dgm:prSet/>
      <dgm:spPr/>
      <dgm:t>
        <a:bodyPr/>
        <a:lstStyle/>
        <a:p>
          <a:endParaRPr lang="en-US"/>
        </a:p>
      </dgm:t>
    </dgm:pt>
    <dgm:pt modelId="{95909C39-3F75-4C15-9C90-8EB248E0F4D0}">
      <dgm:prSet/>
      <dgm:spPr/>
      <dgm:t>
        <a:bodyPr/>
        <a:lstStyle/>
        <a:p>
          <a:r>
            <a:rPr lang="en-US" b="1" baseline="0"/>
            <a:t>Load Balancer Layer</a:t>
          </a:r>
          <a:r>
            <a:rPr lang="en-US" baseline="0"/>
            <a:t>: Includes two Load Balancers (LB1 and LB2) managing traffic distribution.</a:t>
          </a:r>
          <a:endParaRPr lang="en-US"/>
        </a:p>
      </dgm:t>
    </dgm:pt>
    <dgm:pt modelId="{EE435AC9-6E42-407E-9835-002036E6EDBF}" type="parTrans" cxnId="{E85CA374-5363-4B90-A83C-62E55ABDAC15}">
      <dgm:prSet/>
      <dgm:spPr/>
      <dgm:t>
        <a:bodyPr/>
        <a:lstStyle/>
        <a:p>
          <a:endParaRPr lang="en-US"/>
        </a:p>
      </dgm:t>
    </dgm:pt>
    <dgm:pt modelId="{429E43A3-566D-49AF-BF97-FE5BE9DC1A17}" type="sibTrans" cxnId="{E85CA374-5363-4B90-A83C-62E55ABDAC15}">
      <dgm:prSet/>
      <dgm:spPr/>
      <dgm:t>
        <a:bodyPr/>
        <a:lstStyle/>
        <a:p>
          <a:endParaRPr lang="en-US"/>
        </a:p>
      </dgm:t>
    </dgm:pt>
    <dgm:pt modelId="{ECD018EC-DD65-4A4A-8C02-F0C60314B5FD}">
      <dgm:prSet/>
      <dgm:spPr/>
      <dgm:t>
        <a:bodyPr/>
        <a:lstStyle/>
        <a:p>
          <a:r>
            <a:rPr lang="en-US" b="1" baseline="0"/>
            <a:t>Monitoring &amp; Logging Layer</a:t>
          </a:r>
          <a:r>
            <a:rPr lang="en-US" baseline="0"/>
            <a:t>: Tracks and logs system performance and issues.</a:t>
          </a:r>
          <a:endParaRPr lang="en-US"/>
        </a:p>
      </dgm:t>
    </dgm:pt>
    <dgm:pt modelId="{332DAC8C-9BCF-44FD-9615-7DCFE2BE5A7F}" type="parTrans" cxnId="{71B12DBE-DC55-443F-8253-425F43B0B144}">
      <dgm:prSet/>
      <dgm:spPr/>
      <dgm:t>
        <a:bodyPr/>
        <a:lstStyle/>
        <a:p>
          <a:endParaRPr lang="en-US"/>
        </a:p>
      </dgm:t>
    </dgm:pt>
    <dgm:pt modelId="{C56E5C8A-8A41-4A30-9A41-00E8E6F8DDD2}" type="sibTrans" cxnId="{71B12DBE-DC55-443F-8253-425F43B0B144}">
      <dgm:prSet/>
      <dgm:spPr/>
      <dgm:t>
        <a:bodyPr/>
        <a:lstStyle/>
        <a:p>
          <a:endParaRPr lang="en-US"/>
        </a:p>
      </dgm:t>
    </dgm:pt>
    <dgm:pt modelId="{7F4DC5CF-1DB1-4DA3-87E6-61169BBF0278}">
      <dgm:prSet/>
      <dgm:spPr/>
      <dgm:t>
        <a:bodyPr/>
        <a:lstStyle/>
        <a:p>
          <a:r>
            <a:rPr lang="en-US" b="1" baseline="0"/>
            <a:t>Error Handling</a:t>
          </a:r>
          <a:r>
            <a:rPr lang="en-US" baseline="0"/>
            <a:t>: Connects the Load Balancer and Client Layer for retries.</a:t>
          </a:r>
          <a:endParaRPr lang="en-US"/>
        </a:p>
      </dgm:t>
    </dgm:pt>
    <dgm:pt modelId="{52F32173-E706-42E4-9255-AC4A0A15D686}" type="parTrans" cxnId="{0A52686D-0DA9-41A3-8BE6-2A19ED2731E4}">
      <dgm:prSet/>
      <dgm:spPr/>
      <dgm:t>
        <a:bodyPr/>
        <a:lstStyle/>
        <a:p>
          <a:endParaRPr lang="en-US"/>
        </a:p>
      </dgm:t>
    </dgm:pt>
    <dgm:pt modelId="{D9598172-7967-4384-A304-34B1475DCE28}" type="sibTrans" cxnId="{0A52686D-0DA9-41A3-8BE6-2A19ED2731E4}">
      <dgm:prSet/>
      <dgm:spPr/>
      <dgm:t>
        <a:bodyPr/>
        <a:lstStyle/>
        <a:p>
          <a:endParaRPr lang="en-US"/>
        </a:p>
      </dgm:t>
    </dgm:pt>
    <dgm:pt modelId="{20FA9739-8AE2-446A-981F-A028ED0DC6C6}" type="pres">
      <dgm:prSet presAssocID="{1848D17B-29E1-47BC-BF45-42223B865F7B}" presName="vert0" presStyleCnt="0">
        <dgm:presLayoutVars>
          <dgm:dir/>
          <dgm:animOne val="branch"/>
          <dgm:animLvl val="lvl"/>
        </dgm:presLayoutVars>
      </dgm:prSet>
      <dgm:spPr/>
    </dgm:pt>
    <dgm:pt modelId="{3329B27E-4F27-4465-9438-106865B41C73}" type="pres">
      <dgm:prSet presAssocID="{C3822574-A4E4-4378-8273-25B6D2631D30}" presName="thickLine" presStyleLbl="alignNode1" presStyleIdx="0" presStyleCnt="8"/>
      <dgm:spPr/>
    </dgm:pt>
    <dgm:pt modelId="{D5733A65-F26B-4631-9C07-45A3A351AA1E}" type="pres">
      <dgm:prSet presAssocID="{C3822574-A4E4-4378-8273-25B6D2631D30}" presName="horz1" presStyleCnt="0"/>
      <dgm:spPr/>
    </dgm:pt>
    <dgm:pt modelId="{456C1463-6CC1-4E29-8A4E-C544524172BA}" type="pres">
      <dgm:prSet presAssocID="{C3822574-A4E4-4378-8273-25B6D2631D30}" presName="tx1" presStyleLbl="revTx" presStyleIdx="0" presStyleCnt="8"/>
      <dgm:spPr/>
    </dgm:pt>
    <dgm:pt modelId="{246C61F4-CD0A-41C5-9029-0A00ADE6AAB3}" type="pres">
      <dgm:prSet presAssocID="{C3822574-A4E4-4378-8273-25B6D2631D30}" presName="vert1" presStyleCnt="0"/>
      <dgm:spPr/>
    </dgm:pt>
    <dgm:pt modelId="{5565F9E7-A8CF-4358-BBCF-D2145B4115B4}" type="pres">
      <dgm:prSet presAssocID="{4CEBA6FC-4D42-4C95-A476-D2B9C6A6FF38}" presName="thickLine" presStyleLbl="alignNode1" presStyleIdx="1" presStyleCnt="8"/>
      <dgm:spPr/>
    </dgm:pt>
    <dgm:pt modelId="{29C00DDE-BCDC-4581-BA34-8A8D1F6921BE}" type="pres">
      <dgm:prSet presAssocID="{4CEBA6FC-4D42-4C95-A476-D2B9C6A6FF38}" presName="horz1" presStyleCnt="0"/>
      <dgm:spPr/>
    </dgm:pt>
    <dgm:pt modelId="{F59C8019-400D-4A8F-9F44-F555871B337E}" type="pres">
      <dgm:prSet presAssocID="{4CEBA6FC-4D42-4C95-A476-D2B9C6A6FF38}" presName="tx1" presStyleLbl="revTx" presStyleIdx="1" presStyleCnt="8"/>
      <dgm:spPr/>
    </dgm:pt>
    <dgm:pt modelId="{458ED38D-EE1C-4175-8299-49CDF7A39060}" type="pres">
      <dgm:prSet presAssocID="{4CEBA6FC-4D42-4C95-A476-D2B9C6A6FF38}" presName="vert1" presStyleCnt="0"/>
      <dgm:spPr/>
    </dgm:pt>
    <dgm:pt modelId="{4CD3D65A-2E40-4092-B552-24831DC437C9}" type="pres">
      <dgm:prSet presAssocID="{18D8E772-83BD-4543-BA43-4B9266E3CB7C}" presName="thickLine" presStyleLbl="alignNode1" presStyleIdx="2" presStyleCnt="8"/>
      <dgm:spPr/>
    </dgm:pt>
    <dgm:pt modelId="{00FF3163-E419-4BB3-A091-4905D99260F9}" type="pres">
      <dgm:prSet presAssocID="{18D8E772-83BD-4543-BA43-4B9266E3CB7C}" presName="horz1" presStyleCnt="0"/>
      <dgm:spPr/>
    </dgm:pt>
    <dgm:pt modelId="{61D72EE2-3A32-4D80-90AE-72459D075A6B}" type="pres">
      <dgm:prSet presAssocID="{18D8E772-83BD-4543-BA43-4B9266E3CB7C}" presName="tx1" presStyleLbl="revTx" presStyleIdx="2" presStyleCnt="8"/>
      <dgm:spPr/>
    </dgm:pt>
    <dgm:pt modelId="{28D3F71F-7A94-4B14-A98C-3C524FBF85D8}" type="pres">
      <dgm:prSet presAssocID="{18D8E772-83BD-4543-BA43-4B9266E3CB7C}" presName="vert1" presStyleCnt="0"/>
      <dgm:spPr/>
    </dgm:pt>
    <dgm:pt modelId="{6F4DB725-4DEF-434E-891C-9B6275F4F71F}" type="pres">
      <dgm:prSet presAssocID="{B68EF999-F1D0-4E96-82DE-660C59C2B01B}" presName="thickLine" presStyleLbl="alignNode1" presStyleIdx="3" presStyleCnt="8"/>
      <dgm:spPr/>
    </dgm:pt>
    <dgm:pt modelId="{0AD43AA5-330F-4340-BD4E-9A3A7ABB7336}" type="pres">
      <dgm:prSet presAssocID="{B68EF999-F1D0-4E96-82DE-660C59C2B01B}" presName="horz1" presStyleCnt="0"/>
      <dgm:spPr/>
    </dgm:pt>
    <dgm:pt modelId="{1FB1D1AA-B953-4DB2-ACE2-A665B4578EE2}" type="pres">
      <dgm:prSet presAssocID="{B68EF999-F1D0-4E96-82DE-660C59C2B01B}" presName="tx1" presStyleLbl="revTx" presStyleIdx="3" presStyleCnt="8"/>
      <dgm:spPr/>
    </dgm:pt>
    <dgm:pt modelId="{AE4C555D-E025-4C08-8A66-4C1BA2C73900}" type="pres">
      <dgm:prSet presAssocID="{B68EF999-F1D0-4E96-82DE-660C59C2B01B}" presName="vert1" presStyleCnt="0"/>
      <dgm:spPr/>
    </dgm:pt>
    <dgm:pt modelId="{C0116598-3AA1-4527-B5DB-C0906211510E}" type="pres">
      <dgm:prSet presAssocID="{DEAD6B54-0534-45C1-A88C-E94B580814F1}" presName="thickLine" presStyleLbl="alignNode1" presStyleIdx="4" presStyleCnt="8"/>
      <dgm:spPr/>
    </dgm:pt>
    <dgm:pt modelId="{99F2C2FF-CA6D-4109-9120-8D09C7C42065}" type="pres">
      <dgm:prSet presAssocID="{DEAD6B54-0534-45C1-A88C-E94B580814F1}" presName="horz1" presStyleCnt="0"/>
      <dgm:spPr/>
    </dgm:pt>
    <dgm:pt modelId="{C965B897-F6B9-4D0F-955F-799324136F40}" type="pres">
      <dgm:prSet presAssocID="{DEAD6B54-0534-45C1-A88C-E94B580814F1}" presName="tx1" presStyleLbl="revTx" presStyleIdx="4" presStyleCnt="8"/>
      <dgm:spPr/>
    </dgm:pt>
    <dgm:pt modelId="{6EB9DA76-0C3A-48DF-BD57-8AA8B2DFB45A}" type="pres">
      <dgm:prSet presAssocID="{DEAD6B54-0534-45C1-A88C-E94B580814F1}" presName="vert1" presStyleCnt="0"/>
      <dgm:spPr/>
    </dgm:pt>
    <dgm:pt modelId="{665951D4-9B18-453A-B446-A7B8B6ABE229}" type="pres">
      <dgm:prSet presAssocID="{95909C39-3F75-4C15-9C90-8EB248E0F4D0}" presName="thickLine" presStyleLbl="alignNode1" presStyleIdx="5" presStyleCnt="8"/>
      <dgm:spPr/>
    </dgm:pt>
    <dgm:pt modelId="{D4E744D9-FD97-467E-9542-027736BF150D}" type="pres">
      <dgm:prSet presAssocID="{95909C39-3F75-4C15-9C90-8EB248E0F4D0}" presName="horz1" presStyleCnt="0"/>
      <dgm:spPr/>
    </dgm:pt>
    <dgm:pt modelId="{F5B232F2-DBC3-43F6-90B2-2E3BF836E69C}" type="pres">
      <dgm:prSet presAssocID="{95909C39-3F75-4C15-9C90-8EB248E0F4D0}" presName="tx1" presStyleLbl="revTx" presStyleIdx="5" presStyleCnt="8"/>
      <dgm:spPr/>
    </dgm:pt>
    <dgm:pt modelId="{140051D8-294F-4E6C-8966-D0768978A0C3}" type="pres">
      <dgm:prSet presAssocID="{95909C39-3F75-4C15-9C90-8EB248E0F4D0}" presName="vert1" presStyleCnt="0"/>
      <dgm:spPr/>
    </dgm:pt>
    <dgm:pt modelId="{41BE4D17-6AD0-499D-B1AF-F095B37FE5B1}" type="pres">
      <dgm:prSet presAssocID="{ECD018EC-DD65-4A4A-8C02-F0C60314B5FD}" presName="thickLine" presStyleLbl="alignNode1" presStyleIdx="6" presStyleCnt="8"/>
      <dgm:spPr/>
    </dgm:pt>
    <dgm:pt modelId="{6022FD6D-AF0C-4F41-955B-C95F39041D6A}" type="pres">
      <dgm:prSet presAssocID="{ECD018EC-DD65-4A4A-8C02-F0C60314B5FD}" presName="horz1" presStyleCnt="0"/>
      <dgm:spPr/>
    </dgm:pt>
    <dgm:pt modelId="{B2C801E4-25AB-4A2A-A9CE-B63C6B7454AC}" type="pres">
      <dgm:prSet presAssocID="{ECD018EC-DD65-4A4A-8C02-F0C60314B5FD}" presName="tx1" presStyleLbl="revTx" presStyleIdx="6" presStyleCnt="8"/>
      <dgm:spPr/>
    </dgm:pt>
    <dgm:pt modelId="{1402914E-088F-4159-ABAB-E83365EE286A}" type="pres">
      <dgm:prSet presAssocID="{ECD018EC-DD65-4A4A-8C02-F0C60314B5FD}" presName="vert1" presStyleCnt="0"/>
      <dgm:spPr/>
    </dgm:pt>
    <dgm:pt modelId="{7E142C27-27DC-45E6-BAE3-60FA5E716E18}" type="pres">
      <dgm:prSet presAssocID="{7F4DC5CF-1DB1-4DA3-87E6-61169BBF0278}" presName="thickLine" presStyleLbl="alignNode1" presStyleIdx="7" presStyleCnt="8"/>
      <dgm:spPr/>
    </dgm:pt>
    <dgm:pt modelId="{E1252CC9-A34D-4399-A17A-8E23497C4D97}" type="pres">
      <dgm:prSet presAssocID="{7F4DC5CF-1DB1-4DA3-87E6-61169BBF0278}" presName="horz1" presStyleCnt="0"/>
      <dgm:spPr/>
    </dgm:pt>
    <dgm:pt modelId="{2668DE51-F6C2-4EFB-ABA0-35078AA245EA}" type="pres">
      <dgm:prSet presAssocID="{7F4DC5CF-1DB1-4DA3-87E6-61169BBF0278}" presName="tx1" presStyleLbl="revTx" presStyleIdx="7" presStyleCnt="8"/>
      <dgm:spPr/>
    </dgm:pt>
    <dgm:pt modelId="{89BA5097-D51F-4D70-8129-06C8B4C90701}" type="pres">
      <dgm:prSet presAssocID="{7F4DC5CF-1DB1-4DA3-87E6-61169BBF0278}" presName="vert1" presStyleCnt="0"/>
      <dgm:spPr/>
    </dgm:pt>
  </dgm:ptLst>
  <dgm:cxnLst>
    <dgm:cxn modelId="{4BE1E123-1F52-4F27-87C3-5D0A42A4D22F}" type="presOf" srcId="{ECD018EC-DD65-4A4A-8C02-F0C60314B5FD}" destId="{B2C801E4-25AB-4A2A-A9CE-B63C6B7454AC}" srcOrd="0" destOrd="0" presId="urn:microsoft.com/office/officeart/2008/layout/LinedList"/>
    <dgm:cxn modelId="{F670552C-4299-424E-86DF-185D05460B00}" srcId="{1848D17B-29E1-47BC-BF45-42223B865F7B}" destId="{4CEBA6FC-4D42-4C95-A476-D2B9C6A6FF38}" srcOrd="1" destOrd="0" parTransId="{2F9DBCC7-A43D-4246-8C62-A345A0B0A801}" sibTransId="{6BF5665D-F474-49B3-97DA-8441CF43DDA1}"/>
    <dgm:cxn modelId="{4E02B642-E368-4743-8CE0-FBCDCDD1E4CD}" type="presOf" srcId="{B68EF999-F1D0-4E96-82DE-660C59C2B01B}" destId="{1FB1D1AA-B953-4DB2-ACE2-A665B4578EE2}" srcOrd="0" destOrd="0" presId="urn:microsoft.com/office/officeart/2008/layout/LinedList"/>
    <dgm:cxn modelId="{5915C046-80ED-45BB-AF32-BC8D29E478DF}" type="presOf" srcId="{7F4DC5CF-1DB1-4DA3-87E6-61169BBF0278}" destId="{2668DE51-F6C2-4EFB-ABA0-35078AA245EA}" srcOrd="0" destOrd="0" presId="urn:microsoft.com/office/officeart/2008/layout/LinedList"/>
    <dgm:cxn modelId="{0A52686D-0DA9-41A3-8BE6-2A19ED2731E4}" srcId="{1848D17B-29E1-47BC-BF45-42223B865F7B}" destId="{7F4DC5CF-1DB1-4DA3-87E6-61169BBF0278}" srcOrd="7" destOrd="0" parTransId="{52F32173-E706-42E4-9255-AC4A0A15D686}" sibTransId="{D9598172-7967-4384-A304-34B1475DCE28}"/>
    <dgm:cxn modelId="{2BFA4B6E-F77F-4A1E-88D5-484D283D4375}" type="presOf" srcId="{4CEBA6FC-4D42-4C95-A476-D2B9C6A6FF38}" destId="{F59C8019-400D-4A8F-9F44-F555871B337E}" srcOrd="0" destOrd="0" presId="urn:microsoft.com/office/officeart/2008/layout/LinedList"/>
    <dgm:cxn modelId="{E85CA374-5363-4B90-A83C-62E55ABDAC15}" srcId="{1848D17B-29E1-47BC-BF45-42223B865F7B}" destId="{95909C39-3F75-4C15-9C90-8EB248E0F4D0}" srcOrd="5" destOrd="0" parTransId="{EE435AC9-6E42-407E-9835-002036E6EDBF}" sibTransId="{429E43A3-566D-49AF-BF97-FE5BE9DC1A17}"/>
    <dgm:cxn modelId="{A094E554-1AB1-4CF4-8EE2-7B29148C2093}" type="presOf" srcId="{18D8E772-83BD-4543-BA43-4B9266E3CB7C}" destId="{61D72EE2-3A32-4D80-90AE-72459D075A6B}" srcOrd="0" destOrd="0" presId="urn:microsoft.com/office/officeart/2008/layout/LinedList"/>
    <dgm:cxn modelId="{F05A815A-3934-45C9-97F9-5DE216CC76D4}" srcId="{1848D17B-29E1-47BC-BF45-42223B865F7B}" destId="{18D8E772-83BD-4543-BA43-4B9266E3CB7C}" srcOrd="2" destOrd="0" parTransId="{AEE9FF4C-92E7-492A-991A-247E6BCD1F6A}" sibTransId="{7B6C0A7B-7519-45B6-93CA-EAE2F6275C09}"/>
    <dgm:cxn modelId="{51DFAE84-CB20-49F6-B547-61B55627C540}" type="presOf" srcId="{C3822574-A4E4-4378-8273-25B6D2631D30}" destId="{456C1463-6CC1-4E29-8A4E-C544524172BA}" srcOrd="0" destOrd="0" presId="urn:microsoft.com/office/officeart/2008/layout/LinedList"/>
    <dgm:cxn modelId="{F98FBE8A-091A-4A68-AE11-2DE01E3A4815}" srcId="{1848D17B-29E1-47BC-BF45-42223B865F7B}" destId="{DEAD6B54-0534-45C1-A88C-E94B580814F1}" srcOrd="4" destOrd="0" parTransId="{3946B015-4A1F-4F83-833C-FC6C800CA808}" sibTransId="{9BDC2BEE-F0AA-4100-9122-C5420A543A3A}"/>
    <dgm:cxn modelId="{6187DBB0-A685-4DBB-96A7-85C9C1E67D6C}" srcId="{1848D17B-29E1-47BC-BF45-42223B865F7B}" destId="{B68EF999-F1D0-4E96-82DE-660C59C2B01B}" srcOrd="3" destOrd="0" parTransId="{F1910B83-3B1B-4198-AAD9-BCC6CFD6F5CC}" sibTransId="{A0D5510F-20D0-4E57-B567-FAB61291D3CD}"/>
    <dgm:cxn modelId="{71B12DBE-DC55-443F-8253-425F43B0B144}" srcId="{1848D17B-29E1-47BC-BF45-42223B865F7B}" destId="{ECD018EC-DD65-4A4A-8C02-F0C60314B5FD}" srcOrd="6" destOrd="0" parTransId="{332DAC8C-9BCF-44FD-9615-7DCFE2BE5A7F}" sibTransId="{C56E5C8A-8A41-4A30-9A41-00E8E6F8DDD2}"/>
    <dgm:cxn modelId="{015861C6-061C-48C1-AC69-2E716C90EA78}" type="presOf" srcId="{1848D17B-29E1-47BC-BF45-42223B865F7B}" destId="{20FA9739-8AE2-446A-981F-A028ED0DC6C6}" srcOrd="0" destOrd="0" presId="urn:microsoft.com/office/officeart/2008/layout/LinedList"/>
    <dgm:cxn modelId="{0964F9CA-225A-4ED7-881C-B208CFCF60CE}" type="presOf" srcId="{DEAD6B54-0534-45C1-A88C-E94B580814F1}" destId="{C965B897-F6B9-4D0F-955F-799324136F40}" srcOrd="0" destOrd="0" presId="urn:microsoft.com/office/officeart/2008/layout/LinedList"/>
    <dgm:cxn modelId="{8D1EA9CE-F4DF-4774-8AD6-02A354FD5327}" type="presOf" srcId="{95909C39-3F75-4C15-9C90-8EB248E0F4D0}" destId="{F5B232F2-DBC3-43F6-90B2-2E3BF836E69C}" srcOrd="0" destOrd="0" presId="urn:microsoft.com/office/officeart/2008/layout/LinedList"/>
    <dgm:cxn modelId="{ADC0F4E3-F84B-421F-9EB1-574DD6C4BF0B}" srcId="{1848D17B-29E1-47BC-BF45-42223B865F7B}" destId="{C3822574-A4E4-4378-8273-25B6D2631D30}" srcOrd="0" destOrd="0" parTransId="{E6FE4852-2ED2-4BF1-83B1-9C2D0DC97786}" sibTransId="{10FC439B-7CD3-4602-90D7-6D6FD69EBA9D}"/>
    <dgm:cxn modelId="{5C2686B0-D524-4101-B88E-472F147AA32D}" type="presParOf" srcId="{20FA9739-8AE2-446A-981F-A028ED0DC6C6}" destId="{3329B27E-4F27-4465-9438-106865B41C73}" srcOrd="0" destOrd="0" presId="urn:microsoft.com/office/officeart/2008/layout/LinedList"/>
    <dgm:cxn modelId="{539925DD-B08A-4C8B-BBED-ECCC1A902BFA}" type="presParOf" srcId="{20FA9739-8AE2-446A-981F-A028ED0DC6C6}" destId="{D5733A65-F26B-4631-9C07-45A3A351AA1E}" srcOrd="1" destOrd="0" presId="urn:microsoft.com/office/officeart/2008/layout/LinedList"/>
    <dgm:cxn modelId="{C2EFF1E8-C436-4EB9-8AA0-F444132BFD94}" type="presParOf" srcId="{D5733A65-F26B-4631-9C07-45A3A351AA1E}" destId="{456C1463-6CC1-4E29-8A4E-C544524172BA}" srcOrd="0" destOrd="0" presId="urn:microsoft.com/office/officeart/2008/layout/LinedList"/>
    <dgm:cxn modelId="{942FCE8D-A814-4FAE-9357-33ABB532B1DF}" type="presParOf" srcId="{D5733A65-F26B-4631-9C07-45A3A351AA1E}" destId="{246C61F4-CD0A-41C5-9029-0A00ADE6AAB3}" srcOrd="1" destOrd="0" presId="urn:microsoft.com/office/officeart/2008/layout/LinedList"/>
    <dgm:cxn modelId="{39E63C94-56A0-4FE0-92A4-570D87A709FE}" type="presParOf" srcId="{20FA9739-8AE2-446A-981F-A028ED0DC6C6}" destId="{5565F9E7-A8CF-4358-BBCF-D2145B4115B4}" srcOrd="2" destOrd="0" presId="urn:microsoft.com/office/officeart/2008/layout/LinedList"/>
    <dgm:cxn modelId="{DA3F600C-2ABC-4CB2-A1F4-6C1CBEC551FF}" type="presParOf" srcId="{20FA9739-8AE2-446A-981F-A028ED0DC6C6}" destId="{29C00DDE-BCDC-4581-BA34-8A8D1F6921BE}" srcOrd="3" destOrd="0" presId="urn:microsoft.com/office/officeart/2008/layout/LinedList"/>
    <dgm:cxn modelId="{ADD7FD89-637A-48FC-8D17-AF77F6E1D8DC}" type="presParOf" srcId="{29C00DDE-BCDC-4581-BA34-8A8D1F6921BE}" destId="{F59C8019-400D-4A8F-9F44-F555871B337E}" srcOrd="0" destOrd="0" presId="urn:microsoft.com/office/officeart/2008/layout/LinedList"/>
    <dgm:cxn modelId="{7E1253A7-B8A0-4A98-A35C-E453FF799F02}" type="presParOf" srcId="{29C00DDE-BCDC-4581-BA34-8A8D1F6921BE}" destId="{458ED38D-EE1C-4175-8299-49CDF7A39060}" srcOrd="1" destOrd="0" presId="urn:microsoft.com/office/officeart/2008/layout/LinedList"/>
    <dgm:cxn modelId="{F3258F6C-5DF0-43CA-B854-FC99399233DC}" type="presParOf" srcId="{20FA9739-8AE2-446A-981F-A028ED0DC6C6}" destId="{4CD3D65A-2E40-4092-B552-24831DC437C9}" srcOrd="4" destOrd="0" presId="urn:microsoft.com/office/officeart/2008/layout/LinedList"/>
    <dgm:cxn modelId="{197596E6-3BD8-4C24-AE10-0F33B1234AD1}" type="presParOf" srcId="{20FA9739-8AE2-446A-981F-A028ED0DC6C6}" destId="{00FF3163-E419-4BB3-A091-4905D99260F9}" srcOrd="5" destOrd="0" presId="urn:microsoft.com/office/officeart/2008/layout/LinedList"/>
    <dgm:cxn modelId="{552D31AE-0D90-4E89-A1B6-8735CE3B1DEE}" type="presParOf" srcId="{00FF3163-E419-4BB3-A091-4905D99260F9}" destId="{61D72EE2-3A32-4D80-90AE-72459D075A6B}" srcOrd="0" destOrd="0" presId="urn:microsoft.com/office/officeart/2008/layout/LinedList"/>
    <dgm:cxn modelId="{C3F508D9-E37D-475F-93D0-F60D4D29F528}" type="presParOf" srcId="{00FF3163-E419-4BB3-A091-4905D99260F9}" destId="{28D3F71F-7A94-4B14-A98C-3C524FBF85D8}" srcOrd="1" destOrd="0" presId="urn:microsoft.com/office/officeart/2008/layout/LinedList"/>
    <dgm:cxn modelId="{5B67F90B-7BBA-4656-988D-39C6C9C2DF03}" type="presParOf" srcId="{20FA9739-8AE2-446A-981F-A028ED0DC6C6}" destId="{6F4DB725-4DEF-434E-891C-9B6275F4F71F}" srcOrd="6" destOrd="0" presId="urn:microsoft.com/office/officeart/2008/layout/LinedList"/>
    <dgm:cxn modelId="{9836D8E0-5FC7-47FC-9A51-E6D145B69E05}" type="presParOf" srcId="{20FA9739-8AE2-446A-981F-A028ED0DC6C6}" destId="{0AD43AA5-330F-4340-BD4E-9A3A7ABB7336}" srcOrd="7" destOrd="0" presId="urn:microsoft.com/office/officeart/2008/layout/LinedList"/>
    <dgm:cxn modelId="{B752C11A-63B1-448E-B669-7B8218419454}" type="presParOf" srcId="{0AD43AA5-330F-4340-BD4E-9A3A7ABB7336}" destId="{1FB1D1AA-B953-4DB2-ACE2-A665B4578EE2}" srcOrd="0" destOrd="0" presId="urn:microsoft.com/office/officeart/2008/layout/LinedList"/>
    <dgm:cxn modelId="{C6A9D817-0D96-4F0B-8C89-588571D46807}" type="presParOf" srcId="{0AD43AA5-330F-4340-BD4E-9A3A7ABB7336}" destId="{AE4C555D-E025-4C08-8A66-4C1BA2C73900}" srcOrd="1" destOrd="0" presId="urn:microsoft.com/office/officeart/2008/layout/LinedList"/>
    <dgm:cxn modelId="{92D955BD-A78C-4928-A7AD-F220AB4A4F5B}" type="presParOf" srcId="{20FA9739-8AE2-446A-981F-A028ED0DC6C6}" destId="{C0116598-3AA1-4527-B5DB-C0906211510E}" srcOrd="8" destOrd="0" presId="urn:microsoft.com/office/officeart/2008/layout/LinedList"/>
    <dgm:cxn modelId="{067B617D-0DE6-4DBF-99A3-8D6CBD62A3A7}" type="presParOf" srcId="{20FA9739-8AE2-446A-981F-A028ED0DC6C6}" destId="{99F2C2FF-CA6D-4109-9120-8D09C7C42065}" srcOrd="9" destOrd="0" presId="urn:microsoft.com/office/officeart/2008/layout/LinedList"/>
    <dgm:cxn modelId="{07083189-511B-4C7A-960A-6A8EA0052D96}" type="presParOf" srcId="{99F2C2FF-CA6D-4109-9120-8D09C7C42065}" destId="{C965B897-F6B9-4D0F-955F-799324136F40}" srcOrd="0" destOrd="0" presId="urn:microsoft.com/office/officeart/2008/layout/LinedList"/>
    <dgm:cxn modelId="{4F69C13F-69D4-49CC-B5F6-99F80DB14373}" type="presParOf" srcId="{99F2C2FF-CA6D-4109-9120-8D09C7C42065}" destId="{6EB9DA76-0C3A-48DF-BD57-8AA8B2DFB45A}" srcOrd="1" destOrd="0" presId="urn:microsoft.com/office/officeart/2008/layout/LinedList"/>
    <dgm:cxn modelId="{F12F0E05-5E58-4E4A-A70D-F4BAE209FC8D}" type="presParOf" srcId="{20FA9739-8AE2-446A-981F-A028ED0DC6C6}" destId="{665951D4-9B18-453A-B446-A7B8B6ABE229}" srcOrd="10" destOrd="0" presId="urn:microsoft.com/office/officeart/2008/layout/LinedList"/>
    <dgm:cxn modelId="{4A9607B5-FB83-479C-99D8-8EB1A58A721A}" type="presParOf" srcId="{20FA9739-8AE2-446A-981F-A028ED0DC6C6}" destId="{D4E744D9-FD97-467E-9542-027736BF150D}" srcOrd="11" destOrd="0" presId="urn:microsoft.com/office/officeart/2008/layout/LinedList"/>
    <dgm:cxn modelId="{F5B6A198-FCFA-499F-B12F-697556DCD00F}" type="presParOf" srcId="{D4E744D9-FD97-467E-9542-027736BF150D}" destId="{F5B232F2-DBC3-43F6-90B2-2E3BF836E69C}" srcOrd="0" destOrd="0" presId="urn:microsoft.com/office/officeart/2008/layout/LinedList"/>
    <dgm:cxn modelId="{C0632F24-90C8-4F24-87EB-FA3C7BE5165F}" type="presParOf" srcId="{D4E744D9-FD97-467E-9542-027736BF150D}" destId="{140051D8-294F-4E6C-8966-D0768978A0C3}" srcOrd="1" destOrd="0" presId="urn:microsoft.com/office/officeart/2008/layout/LinedList"/>
    <dgm:cxn modelId="{9192FAE1-B5A8-4EC6-95CD-F1CAC04C388C}" type="presParOf" srcId="{20FA9739-8AE2-446A-981F-A028ED0DC6C6}" destId="{41BE4D17-6AD0-499D-B1AF-F095B37FE5B1}" srcOrd="12" destOrd="0" presId="urn:microsoft.com/office/officeart/2008/layout/LinedList"/>
    <dgm:cxn modelId="{B2DACE80-B065-4516-B9E0-FBE31D7156A9}" type="presParOf" srcId="{20FA9739-8AE2-446A-981F-A028ED0DC6C6}" destId="{6022FD6D-AF0C-4F41-955B-C95F39041D6A}" srcOrd="13" destOrd="0" presId="urn:microsoft.com/office/officeart/2008/layout/LinedList"/>
    <dgm:cxn modelId="{B9CCCE1C-3D7A-4E92-B1C4-29805B8F254A}" type="presParOf" srcId="{6022FD6D-AF0C-4F41-955B-C95F39041D6A}" destId="{B2C801E4-25AB-4A2A-A9CE-B63C6B7454AC}" srcOrd="0" destOrd="0" presId="urn:microsoft.com/office/officeart/2008/layout/LinedList"/>
    <dgm:cxn modelId="{662267FD-8E7D-4453-9C28-865E27FE29E6}" type="presParOf" srcId="{6022FD6D-AF0C-4F41-955B-C95F39041D6A}" destId="{1402914E-088F-4159-ABAB-E83365EE286A}" srcOrd="1" destOrd="0" presId="urn:microsoft.com/office/officeart/2008/layout/LinedList"/>
    <dgm:cxn modelId="{F5610F32-C545-4081-A97F-2570A6F7EE0F}" type="presParOf" srcId="{20FA9739-8AE2-446A-981F-A028ED0DC6C6}" destId="{7E142C27-27DC-45E6-BAE3-60FA5E716E18}" srcOrd="14" destOrd="0" presId="urn:microsoft.com/office/officeart/2008/layout/LinedList"/>
    <dgm:cxn modelId="{9FF066B8-67D0-4102-B9F1-55783E2D5E85}" type="presParOf" srcId="{20FA9739-8AE2-446A-981F-A028ED0DC6C6}" destId="{E1252CC9-A34D-4399-A17A-8E23497C4D97}" srcOrd="15" destOrd="0" presId="urn:microsoft.com/office/officeart/2008/layout/LinedList"/>
    <dgm:cxn modelId="{ED673A98-7DCC-4D35-8D7B-6C9560100E5E}" type="presParOf" srcId="{E1252CC9-A34D-4399-A17A-8E23497C4D97}" destId="{2668DE51-F6C2-4EFB-ABA0-35078AA245EA}" srcOrd="0" destOrd="0" presId="urn:microsoft.com/office/officeart/2008/layout/LinedList"/>
    <dgm:cxn modelId="{5CA67BC0-90DF-4B4F-983A-22F5A33854D4}" type="presParOf" srcId="{E1252CC9-A34D-4399-A17A-8E23497C4D97}" destId="{89BA5097-D51F-4D70-8129-06C8B4C9070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0EEB4-DDE8-46AA-BA40-C15CB116A10A}">
      <dsp:nvSpPr>
        <dsp:cNvPr id="0" name=""/>
        <dsp:cNvSpPr/>
      </dsp:nvSpPr>
      <dsp:spPr>
        <a:xfrm>
          <a:off x="0" y="2390"/>
          <a:ext cx="6408738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A8500-21E9-4DB3-AF87-16974488529D}">
      <dsp:nvSpPr>
        <dsp:cNvPr id="0" name=""/>
        <dsp:cNvSpPr/>
      </dsp:nvSpPr>
      <dsp:spPr>
        <a:xfrm>
          <a:off x="366481" y="274979"/>
          <a:ext cx="666330" cy="666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D67B5-9B0F-4532-B7EB-EB10EC458AFE}">
      <dsp:nvSpPr>
        <dsp:cNvPr id="0" name=""/>
        <dsp:cNvSpPr/>
      </dsp:nvSpPr>
      <dsp:spPr>
        <a:xfrm>
          <a:off x="1399293" y="2390"/>
          <a:ext cx="5009444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Why Load Balancing in SDN?</a:t>
          </a:r>
          <a:endParaRPr lang="en-US" sz="1700" kern="1200"/>
        </a:p>
      </dsp:txBody>
      <dsp:txXfrm>
        <a:off x="1399293" y="2390"/>
        <a:ext cx="5009444" cy="1211509"/>
      </dsp:txXfrm>
    </dsp:sp>
    <dsp:sp modelId="{21D87C32-28E2-446A-B140-5B66818A42BD}">
      <dsp:nvSpPr>
        <dsp:cNvPr id="0" name=""/>
        <dsp:cNvSpPr/>
      </dsp:nvSpPr>
      <dsp:spPr>
        <a:xfrm>
          <a:off x="0" y="1516777"/>
          <a:ext cx="6408738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52D88-8B6D-424D-BF7D-66E795278AD7}">
      <dsp:nvSpPr>
        <dsp:cNvPr id="0" name=""/>
        <dsp:cNvSpPr/>
      </dsp:nvSpPr>
      <dsp:spPr>
        <a:xfrm>
          <a:off x="366481" y="1789366"/>
          <a:ext cx="666330" cy="666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78BB41-3031-4E3F-9C8B-17CEF667A349}">
      <dsp:nvSpPr>
        <dsp:cNvPr id="0" name=""/>
        <dsp:cNvSpPr/>
      </dsp:nvSpPr>
      <dsp:spPr>
        <a:xfrm>
          <a:off x="1399293" y="1516777"/>
          <a:ext cx="5009444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Ensures Optimal Resource Utilization:</a:t>
          </a:r>
          <a:br>
            <a:rPr lang="en-IN" sz="1700" kern="1200"/>
          </a:br>
          <a:r>
            <a:rPr lang="en-IN" sz="1700" kern="1200"/>
            <a:t>Distributes traffic evenly across resources, maximizing throughput and energy efficiency while preventing bottlenecks.</a:t>
          </a:r>
          <a:endParaRPr lang="en-US" sz="1700" kern="1200"/>
        </a:p>
      </dsp:txBody>
      <dsp:txXfrm>
        <a:off x="1399293" y="1516777"/>
        <a:ext cx="5009444" cy="1211509"/>
      </dsp:txXfrm>
    </dsp:sp>
    <dsp:sp modelId="{1EEBB3CF-B0D1-478D-B7BB-52AEDC4B387C}">
      <dsp:nvSpPr>
        <dsp:cNvPr id="0" name=""/>
        <dsp:cNvSpPr/>
      </dsp:nvSpPr>
      <dsp:spPr>
        <a:xfrm>
          <a:off x="0" y="3031163"/>
          <a:ext cx="6408738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1F8A0-8B78-49EF-AD09-97248B5A3706}">
      <dsp:nvSpPr>
        <dsp:cNvPr id="0" name=""/>
        <dsp:cNvSpPr/>
      </dsp:nvSpPr>
      <dsp:spPr>
        <a:xfrm>
          <a:off x="366481" y="3303753"/>
          <a:ext cx="666330" cy="666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5EE6E-C707-487F-8451-2EB0AB0A3BC7}">
      <dsp:nvSpPr>
        <dsp:cNvPr id="0" name=""/>
        <dsp:cNvSpPr/>
      </dsp:nvSpPr>
      <dsp:spPr>
        <a:xfrm>
          <a:off x="1399293" y="3031163"/>
          <a:ext cx="5009444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Minimizes Response Time:</a:t>
          </a:r>
          <a:br>
            <a:rPr lang="en-IN" sz="1700" kern="1200"/>
          </a:br>
          <a:r>
            <a:rPr lang="en-IN" sz="1700" kern="1200"/>
            <a:t>Reduces queuing delays, adapts to traffic dynamically, and enhances user experience with faster processing.</a:t>
          </a:r>
          <a:endParaRPr lang="en-US" sz="1700" kern="1200"/>
        </a:p>
      </dsp:txBody>
      <dsp:txXfrm>
        <a:off x="1399293" y="3031163"/>
        <a:ext cx="5009444" cy="1211509"/>
      </dsp:txXfrm>
    </dsp:sp>
    <dsp:sp modelId="{5EFDEBE1-6D39-4F4C-863B-75C41BDDCAA6}">
      <dsp:nvSpPr>
        <dsp:cNvPr id="0" name=""/>
        <dsp:cNvSpPr/>
      </dsp:nvSpPr>
      <dsp:spPr>
        <a:xfrm>
          <a:off x="0" y="4545550"/>
          <a:ext cx="6408738" cy="1211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FABCD-E9FF-457F-AA05-433D8F88A0A0}">
      <dsp:nvSpPr>
        <dsp:cNvPr id="0" name=""/>
        <dsp:cNvSpPr/>
      </dsp:nvSpPr>
      <dsp:spPr>
        <a:xfrm>
          <a:off x="366481" y="4818139"/>
          <a:ext cx="666330" cy="666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329B4-A39B-4C75-A89B-51EE9C3CEACD}">
      <dsp:nvSpPr>
        <dsp:cNvPr id="0" name=""/>
        <dsp:cNvSpPr/>
      </dsp:nvSpPr>
      <dsp:spPr>
        <a:xfrm>
          <a:off x="1399293" y="4545550"/>
          <a:ext cx="5009444" cy="1211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218" tIns="128218" rIns="128218" bIns="12821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Improves System Performance:</a:t>
          </a:r>
          <a:br>
            <a:rPr lang="en-IN" sz="1700" kern="1200"/>
          </a:br>
          <a:r>
            <a:rPr lang="en-IN" sz="1700" kern="1200"/>
            <a:t>Enhances scalability, fault tolerance, and ensures predictable and efficient network behavior.</a:t>
          </a:r>
          <a:endParaRPr lang="en-US" sz="1700" kern="1200"/>
        </a:p>
      </dsp:txBody>
      <dsp:txXfrm>
        <a:off x="1399293" y="4545550"/>
        <a:ext cx="5009444" cy="1211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1A89F-6799-4577-AEA8-9133BBC6E06D}">
      <dsp:nvSpPr>
        <dsp:cNvPr id="0" name=""/>
        <dsp:cNvSpPr/>
      </dsp:nvSpPr>
      <dsp:spPr>
        <a:xfrm>
          <a:off x="0" y="3514"/>
          <a:ext cx="6408738" cy="460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921F26-1C82-4B53-9AE8-A7775CF6267A}">
      <dsp:nvSpPr>
        <dsp:cNvPr id="0" name=""/>
        <dsp:cNvSpPr/>
      </dsp:nvSpPr>
      <dsp:spPr>
        <a:xfrm>
          <a:off x="139295" y="107122"/>
          <a:ext cx="253512" cy="2532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9DCEF-0A18-4333-ACD7-F518CB197972}">
      <dsp:nvSpPr>
        <dsp:cNvPr id="0" name=""/>
        <dsp:cNvSpPr/>
      </dsp:nvSpPr>
      <dsp:spPr>
        <a:xfrm>
          <a:off x="532103" y="3514"/>
          <a:ext cx="5805061" cy="589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41" tIns="62441" rIns="62441" bIns="6244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The Challenge:</a:t>
          </a:r>
          <a:endParaRPr lang="en-US" sz="1400" kern="1200"/>
        </a:p>
      </dsp:txBody>
      <dsp:txXfrm>
        <a:off x="532103" y="3514"/>
        <a:ext cx="5805061" cy="589991"/>
      </dsp:txXfrm>
    </dsp:sp>
    <dsp:sp modelId="{75B84408-B568-4D2C-8140-2BC13AF34BA0}">
      <dsp:nvSpPr>
        <dsp:cNvPr id="0" name=""/>
        <dsp:cNvSpPr/>
      </dsp:nvSpPr>
      <dsp:spPr>
        <a:xfrm>
          <a:off x="0" y="741004"/>
          <a:ext cx="6408738" cy="460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D8659-2DF9-478F-9B70-FDE384F60698}">
      <dsp:nvSpPr>
        <dsp:cNvPr id="0" name=""/>
        <dsp:cNvSpPr/>
      </dsp:nvSpPr>
      <dsp:spPr>
        <a:xfrm>
          <a:off x="139295" y="844612"/>
          <a:ext cx="253512" cy="2532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C8F056-64E3-4D3D-8960-29C6B8E75DC4}">
      <dsp:nvSpPr>
        <dsp:cNvPr id="0" name=""/>
        <dsp:cNvSpPr/>
      </dsp:nvSpPr>
      <dsp:spPr>
        <a:xfrm>
          <a:off x="532103" y="741004"/>
          <a:ext cx="5805061" cy="589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41" tIns="62441" rIns="62441" bIns="6244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Traditional load balancing techniques, like static or Round Robin approaches, may result in </a:t>
          </a:r>
          <a:r>
            <a:rPr lang="en-US" sz="1400" b="1" kern="1200"/>
            <a:t>uneven traffic distribution</a:t>
          </a:r>
          <a:r>
            <a:rPr lang="en-US" sz="1400" kern="1200"/>
            <a:t> across servers or network paths.</a:t>
          </a:r>
        </a:p>
      </dsp:txBody>
      <dsp:txXfrm>
        <a:off x="532103" y="741004"/>
        <a:ext cx="5805061" cy="589991"/>
      </dsp:txXfrm>
    </dsp:sp>
    <dsp:sp modelId="{A6B84CC4-A3EA-41B4-905A-C5CE70CB22DE}">
      <dsp:nvSpPr>
        <dsp:cNvPr id="0" name=""/>
        <dsp:cNvSpPr/>
      </dsp:nvSpPr>
      <dsp:spPr>
        <a:xfrm>
          <a:off x="0" y="1478494"/>
          <a:ext cx="6408738" cy="460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870C5-5636-4936-ABCA-E27DB68FFE4E}">
      <dsp:nvSpPr>
        <dsp:cNvPr id="0" name=""/>
        <dsp:cNvSpPr/>
      </dsp:nvSpPr>
      <dsp:spPr>
        <a:xfrm>
          <a:off x="139295" y="1582102"/>
          <a:ext cx="253512" cy="2532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B8C5D-057A-4C04-A341-22446A0CE8FA}">
      <dsp:nvSpPr>
        <dsp:cNvPr id="0" name=""/>
        <dsp:cNvSpPr/>
      </dsp:nvSpPr>
      <dsp:spPr>
        <a:xfrm>
          <a:off x="532103" y="1478494"/>
          <a:ext cx="5805061" cy="589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41" tIns="62441" rIns="62441" bIns="6244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This can lead to </a:t>
          </a:r>
          <a:r>
            <a:rPr lang="en-US" sz="1400" b="1" kern="1200"/>
            <a:t>overloaded servers</a:t>
          </a:r>
          <a:r>
            <a:rPr lang="en-US" sz="1400" kern="1200"/>
            <a:t>, longer response times, and degraded performance for users.</a:t>
          </a:r>
        </a:p>
      </dsp:txBody>
      <dsp:txXfrm>
        <a:off x="532103" y="1478494"/>
        <a:ext cx="5805061" cy="589991"/>
      </dsp:txXfrm>
    </dsp:sp>
    <dsp:sp modelId="{735D542C-4D09-4AF9-A7BA-9F2CF087ADDD}">
      <dsp:nvSpPr>
        <dsp:cNvPr id="0" name=""/>
        <dsp:cNvSpPr/>
      </dsp:nvSpPr>
      <dsp:spPr>
        <a:xfrm>
          <a:off x="0" y="2215984"/>
          <a:ext cx="6408738" cy="460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C5BF9-D5CA-4BB4-9F09-378D6E94B86F}">
      <dsp:nvSpPr>
        <dsp:cNvPr id="0" name=""/>
        <dsp:cNvSpPr/>
      </dsp:nvSpPr>
      <dsp:spPr>
        <a:xfrm>
          <a:off x="139295" y="2319592"/>
          <a:ext cx="253512" cy="2532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118EB-67B5-4998-BE44-C9A7AC0D6482}">
      <dsp:nvSpPr>
        <dsp:cNvPr id="0" name=""/>
        <dsp:cNvSpPr/>
      </dsp:nvSpPr>
      <dsp:spPr>
        <a:xfrm>
          <a:off x="532103" y="2215984"/>
          <a:ext cx="5805061" cy="589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41" tIns="62441" rIns="62441" bIns="6244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Such mechanisms often fail to adapt to </a:t>
          </a:r>
          <a:r>
            <a:rPr lang="en-US" sz="1400" b="1" kern="1200"/>
            <a:t>real-time network conditions</a:t>
          </a:r>
          <a:r>
            <a:rPr lang="en-US" sz="1400" kern="1200"/>
            <a:t>, making them less effective in dynamic environments.</a:t>
          </a:r>
        </a:p>
      </dsp:txBody>
      <dsp:txXfrm>
        <a:off x="532103" y="2215984"/>
        <a:ext cx="5805061" cy="589991"/>
      </dsp:txXfrm>
    </dsp:sp>
    <dsp:sp modelId="{691FD744-ECED-436C-B403-D11E8BFCFF0B}">
      <dsp:nvSpPr>
        <dsp:cNvPr id="0" name=""/>
        <dsp:cNvSpPr/>
      </dsp:nvSpPr>
      <dsp:spPr>
        <a:xfrm>
          <a:off x="0" y="2953473"/>
          <a:ext cx="6408738" cy="460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40D6F-1F08-4E63-8CF5-32576E8C2E00}">
      <dsp:nvSpPr>
        <dsp:cNvPr id="0" name=""/>
        <dsp:cNvSpPr/>
      </dsp:nvSpPr>
      <dsp:spPr>
        <a:xfrm>
          <a:off x="139295" y="3057082"/>
          <a:ext cx="253512" cy="2532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694D7-61AA-4A1B-BDA9-5654FE27710F}">
      <dsp:nvSpPr>
        <dsp:cNvPr id="0" name=""/>
        <dsp:cNvSpPr/>
      </dsp:nvSpPr>
      <dsp:spPr>
        <a:xfrm>
          <a:off x="532103" y="2953473"/>
          <a:ext cx="5805061" cy="589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41" tIns="62441" rIns="62441" bIns="6244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The Goal:</a:t>
          </a:r>
          <a:endParaRPr lang="en-US" sz="1400" kern="1200"/>
        </a:p>
      </dsp:txBody>
      <dsp:txXfrm>
        <a:off x="532103" y="2953473"/>
        <a:ext cx="5805061" cy="589991"/>
      </dsp:txXfrm>
    </dsp:sp>
    <dsp:sp modelId="{80A83441-0D28-44DF-83FB-D9459BBC2FF6}">
      <dsp:nvSpPr>
        <dsp:cNvPr id="0" name=""/>
        <dsp:cNvSpPr/>
      </dsp:nvSpPr>
      <dsp:spPr>
        <a:xfrm>
          <a:off x="0" y="3690963"/>
          <a:ext cx="6408738" cy="460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806520-5634-46FD-BD85-20249B5A8185}">
      <dsp:nvSpPr>
        <dsp:cNvPr id="0" name=""/>
        <dsp:cNvSpPr/>
      </dsp:nvSpPr>
      <dsp:spPr>
        <a:xfrm>
          <a:off x="139295" y="3794572"/>
          <a:ext cx="253512" cy="2532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8CC72-0F7E-4582-A5CC-912F840E8BAE}">
      <dsp:nvSpPr>
        <dsp:cNvPr id="0" name=""/>
        <dsp:cNvSpPr/>
      </dsp:nvSpPr>
      <dsp:spPr>
        <a:xfrm>
          <a:off x="532103" y="3690963"/>
          <a:ext cx="5805061" cy="589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41" tIns="62441" rIns="62441" bIns="6244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Develop an </a:t>
          </a:r>
          <a:r>
            <a:rPr lang="en-US" sz="1400" b="1" kern="1200"/>
            <a:t>efficient load balancing mechanism</a:t>
          </a:r>
          <a:r>
            <a:rPr lang="en-US" sz="1400" kern="1200"/>
            <a:t> that dynamically allocates traffic based on the </a:t>
          </a:r>
          <a:r>
            <a:rPr lang="en-US" sz="1400" b="1" kern="1200"/>
            <a:t>response time of servers or paths</a:t>
          </a:r>
          <a:r>
            <a:rPr lang="en-US" sz="1400" kern="1200"/>
            <a:t>.</a:t>
          </a:r>
        </a:p>
      </dsp:txBody>
      <dsp:txXfrm>
        <a:off x="532103" y="3690963"/>
        <a:ext cx="5805061" cy="589991"/>
      </dsp:txXfrm>
    </dsp:sp>
    <dsp:sp modelId="{BE6D206F-CF2F-47FF-85AC-080F9430F1A4}">
      <dsp:nvSpPr>
        <dsp:cNvPr id="0" name=""/>
        <dsp:cNvSpPr/>
      </dsp:nvSpPr>
      <dsp:spPr>
        <a:xfrm>
          <a:off x="0" y="4428453"/>
          <a:ext cx="6408738" cy="460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A34CE-912C-43B3-9B49-C5EAC67BF6B3}">
      <dsp:nvSpPr>
        <dsp:cNvPr id="0" name=""/>
        <dsp:cNvSpPr/>
      </dsp:nvSpPr>
      <dsp:spPr>
        <a:xfrm>
          <a:off x="139295" y="4532062"/>
          <a:ext cx="253512" cy="25326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C7F1D-E76B-4642-8E54-E93B4CD7F51B}">
      <dsp:nvSpPr>
        <dsp:cNvPr id="0" name=""/>
        <dsp:cNvSpPr/>
      </dsp:nvSpPr>
      <dsp:spPr>
        <a:xfrm>
          <a:off x="532103" y="4428453"/>
          <a:ext cx="5805061" cy="589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41" tIns="62441" rIns="62441" bIns="6244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Leverage </a:t>
          </a:r>
          <a:r>
            <a:rPr lang="en-US" sz="1400" b="1" kern="1200"/>
            <a:t>OpenFlow-enabled SDN</a:t>
          </a:r>
          <a:r>
            <a:rPr lang="en-US" sz="1400" kern="1200"/>
            <a:t> to achieve centralized control and real-time monitoring for effective traffic management.</a:t>
          </a:r>
        </a:p>
      </dsp:txBody>
      <dsp:txXfrm>
        <a:off x="532103" y="4428453"/>
        <a:ext cx="5805061" cy="589991"/>
      </dsp:txXfrm>
    </dsp:sp>
    <dsp:sp modelId="{FEE56172-2397-41D5-A4DA-CED30D734888}">
      <dsp:nvSpPr>
        <dsp:cNvPr id="0" name=""/>
        <dsp:cNvSpPr/>
      </dsp:nvSpPr>
      <dsp:spPr>
        <a:xfrm>
          <a:off x="0" y="5165943"/>
          <a:ext cx="6408738" cy="4604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2524E-7FB3-4713-9F1A-67341E293955}">
      <dsp:nvSpPr>
        <dsp:cNvPr id="0" name=""/>
        <dsp:cNvSpPr/>
      </dsp:nvSpPr>
      <dsp:spPr>
        <a:xfrm>
          <a:off x="139295" y="5269551"/>
          <a:ext cx="253512" cy="25326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29276-FDC6-49C5-9BFE-B597E719A69D}">
      <dsp:nvSpPr>
        <dsp:cNvPr id="0" name=""/>
        <dsp:cNvSpPr/>
      </dsp:nvSpPr>
      <dsp:spPr>
        <a:xfrm>
          <a:off x="532103" y="5165943"/>
          <a:ext cx="5805061" cy="589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441" tIns="62441" rIns="62441" bIns="6244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Ensure optimal resource utilization, reduced latency, and improved overall system performance.</a:t>
          </a:r>
        </a:p>
      </dsp:txBody>
      <dsp:txXfrm>
        <a:off x="532103" y="5165943"/>
        <a:ext cx="5805061" cy="5899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9B27E-4F27-4465-9438-106865B41C73}">
      <dsp:nvSpPr>
        <dsp:cNvPr id="0" name=""/>
        <dsp:cNvSpPr/>
      </dsp:nvSpPr>
      <dsp:spPr>
        <a:xfrm>
          <a:off x="0" y="0"/>
          <a:ext cx="45370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C1463-6CC1-4E29-8A4E-C544524172BA}">
      <dsp:nvSpPr>
        <dsp:cNvPr id="0" name=""/>
        <dsp:cNvSpPr/>
      </dsp:nvSpPr>
      <dsp:spPr>
        <a:xfrm>
          <a:off x="0" y="0"/>
          <a:ext cx="4537073" cy="572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The image shows a system architecture diagram divided into multiple layers:</a:t>
          </a:r>
          <a:endParaRPr lang="en-US" sz="1400" kern="1200"/>
        </a:p>
      </dsp:txBody>
      <dsp:txXfrm>
        <a:off x="0" y="0"/>
        <a:ext cx="4537073" cy="572979"/>
      </dsp:txXfrm>
    </dsp:sp>
    <dsp:sp modelId="{5565F9E7-A8CF-4358-BBCF-D2145B4115B4}">
      <dsp:nvSpPr>
        <dsp:cNvPr id="0" name=""/>
        <dsp:cNvSpPr/>
      </dsp:nvSpPr>
      <dsp:spPr>
        <a:xfrm>
          <a:off x="0" y="572979"/>
          <a:ext cx="45370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C8019-400D-4A8F-9F44-F555871B337E}">
      <dsp:nvSpPr>
        <dsp:cNvPr id="0" name=""/>
        <dsp:cNvSpPr/>
      </dsp:nvSpPr>
      <dsp:spPr>
        <a:xfrm>
          <a:off x="0" y="572979"/>
          <a:ext cx="4537073" cy="572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/>
            <a:t>Server Layer</a:t>
          </a:r>
          <a:r>
            <a:rPr lang="en-US" sz="1400" kern="1200" baseline="0"/>
            <a:t>: Contains multiple servers (Server 1 to Server 4) connected to a shared Database/Cache.</a:t>
          </a:r>
          <a:endParaRPr lang="en-US" sz="1400" kern="1200"/>
        </a:p>
      </dsp:txBody>
      <dsp:txXfrm>
        <a:off x="0" y="572979"/>
        <a:ext cx="4537073" cy="572979"/>
      </dsp:txXfrm>
    </dsp:sp>
    <dsp:sp modelId="{4CD3D65A-2E40-4092-B552-24831DC437C9}">
      <dsp:nvSpPr>
        <dsp:cNvPr id="0" name=""/>
        <dsp:cNvSpPr/>
      </dsp:nvSpPr>
      <dsp:spPr>
        <a:xfrm>
          <a:off x="0" y="1145958"/>
          <a:ext cx="45370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72EE2-3A32-4D80-90AE-72459D075A6B}">
      <dsp:nvSpPr>
        <dsp:cNvPr id="0" name=""/>
        <dsp:cNvSpPr/>
      </dsp:nvSpPr>
      <dsp:spPr>
        <a:xfrm>
          <a:off x="0" y="1145958"/>
          <a:ext cx="4537073" cy="572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/>
            <a:t>SDN Layer</a:t>
          </a:r>
          <a:r>
            <a:rPr lang="en-US" sz="1400" kern="1200" baseline="0"/>
            <a:t>: Includes an SDN Controller connected to two SDN Switches.</a:t>
          </a:r>
          <a:endParaRPr lang="en-US" sz="1400" kern="1200"/>
        </a:p>
      </dsp:txBody>
      <dsp:txXfrm>
        <a:off x="0" y="1145958"/>
        <a:ext cx="4537073" cy="572979"/>
      </dsp:txXfrm>
    </dsp:sp>
    <dsp:sp modelId="{6F4DB725-4DEF-434E-891C-9B6275F4F71F}">
      <dsp:nvSpPr>
        <dsp:cNvPr id="0" name=""/>
        <dsp:cNvSpPr/>
      </dsp:nvSpPr>
      <dsp:spPr>
        <a:xfrm>
          <a:off x="0" y="1718937"/>
          <a:ext cx="45370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1D1AA-B953-4DB2-ACE2-A665B4578EE2}">
      <dsp:nvSpPr>
        <dsp:cNvPr id="0" name=""/>
        <dsp:cNvSpPr/>
      </dsp:nvSpPr>
      <dsp:spPr>
        <a:xfrm>
          <a:off x="0" y="1718937"/>
          <a:ext cx="4537073" cy="572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/>
            <a:t>Authentication Layer</a:t>
          </a:r>
          <a:r>
            <a:rPr lang="en-US" sz="1400" kern="1200" baseline="0"/>
            <a:t>: Features an Authentication Service interacting with client devices.</a:t>
          </a:r>
          <a:endParaRPr lang="en-US" sz="1400" kern="1200"/>
        </a:p>
      </dsp:txBody>
      <dsp:txXfrm>
        <a:off x="0" y="1718937"/>
        <a:ext cx="4537073" cy="572979"/>
      </dsp:txXfrm>
    </dsp:sp>
    <dsp:sp modelId="{C0116598-3AA1-4527-B5DB-C0906211510E}">
      <dsp:nvSpPr>
        <dsp:cNvPr id="0" name=""/>
        <dsp:cNvSpPr/>
      </dsp:nvSpPr>
      <dsp:spPr>
        <a:xfrm>
          <a:off x="0" y="2291916"/>
          <a:ext cx="45370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5B897-F6B9-4D0F-955F-799324136F40}">
      <dsp:nvSpPr>
        <dsp:cNvPr id="0" name=""/>
        <dsp:cNvSpPr/>
      </dsp:nvSpPr>
      <dsp:spPr>
        <a:xfrm>
          <a:off x="0" y="2291916"/>
          <a:ext cx="4537073" cy="572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/>
            <a:t>Client Layer</a:t>
          </a:r>
          <a:r>
            <a:rPr lang="en-US" sz="1400" kern="1200" baseline="0"/>
            <a:t>: Represents Client Devices that interact with the system.</a:t>
          </a:r>
          <a:endParaRPr lang="en-US" sz="1400" kern="1200"/>
        </a:p>
      </dsp:txBody>
      <dsp:txXfrm>
        <a:off x="0" y="2291916"/>
        <a:ext cx="4537073" cy="572979"/>
      </dsp:txXfrm>
    </dsp:sp>
    <dsp:sp modelId="{665951D4-9B18-453A-B446-A7B8B6ABE229}">
      <dsp:nvSpPr>
        <dsp:cNvPr id="0" name=""/>
        <dsp:cNvSpPr/>
      </dsp:nvSpPr>
      <dsp:spPr>
        <a:xfrm>
          <a:off x="0" y="2864896"/>
          <a:ext cx="45370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232F2-DBC3-43F6-90B2-2E3BF836E69C}">
      <dsp:nvSpPr>
        <dsp:cNvPr id="0" name=""/>
        <dsp:cNvSpPr/>
      </dsp:nvSpPr>
      <dsp:spPr>
        <a:xfrm>
          <a:off x="0" y="2864896"/>
          <a:ext cx="4537073" cy="572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/>
            <a:t>Load Balancer Layer</a:t>
          </a:r>
          <a:r>
            <a:rPr lang="en-US" sz="1400" kern="1200" baseline="0"/>
            <a:t>: Includes two Load Balancers (LB1 and LB2) managing traffic distribution.</a:t>
          </a:r>
          <a:endParaRPr lang="en-US" sz="1400" kern="1200"/>
        </a:p>
      </dsp:txBody>
      <dsp:txXfrm>
        <a:off x="0" y="2864896"/>
        <a:ext cx="4537073" cy="572979"/>
      </dsp:txXfrm>
    </dsp:sp>
    <dsp:sp modelId="{41BE4D17-6AD0-499D-B1AF-F095B37FE5B1}">
      <dsp:nvSpPr>
        <dsp:cNvPr id="0" name=""/>
        <dsp:cNvSpPr/>
      </dsp:nvSpPr>
      <dsp:spPr>
        <a:xfrm>
          <a:off x="0" y="3437875"/>
          <a:ext cx="45370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801E4-25AB-4A2A-A9CE-B63C6B7454AC}">
      <dsp:nvSpPr>
        <dsp:cNvPr id="0" name=""/>
        <dsp:cNvSpPr/>
      </dsp:nvSpPr>
      <dsp:spPr>
        <a:xfrm>
          <a:off x="0" y="3437875"/>
          <a:ext cx="4537073" cy="572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/>
            <a:t>Monitoring &amp; Logging Layer</a:t>
          </a:r>
          <a:r>
            <a:rPr lang="en-US" sz="1400" kern="1200" baseline="0"/>
            <a:t>: Tracks and logs system performance and issues.</a:t>
          </a:r>
          <a:endParaRPr lang="en-US" sz="1400" kern="1200"/>
        </a:p>
      </dsp:txBody>
      <dsp:txXfrm>
        <a:off x="0" y="3437875"/>
        <a:ext cx="4537073" cy="572979"/>
      </dsp:txXfrm>
    </dsp:sp>
    <dsp:sp modelId="{7E142C27-27DC-45E6-BAE3-60FA5E716E18}">
      <dsp:nvSpPr>
        <dsp:cNvPr id="0" name=""/>
        <dsp:cNvSpPr/>
      </dsp:nvSpPr>
      <dsp:spPr>
        <a:xfrm>
          <a:off x="0" y="4010854"/>
          <a:ext cx="453707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8DE51-F6C2-4EFB-ABA0-35078AA245EA}">
      <dsp:nvSpPr>
        <dsp:cNvPr id="0" name=""/>
        <dsp:cNvSpPr/>
      </dsp:nvSpPr>
      <dsp:spPr>
        <a:xfrm>
          <a:off x="0" y="4010854"/>
          <a:ext cx="4537073" cy="572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/>
            <a:t>Error Handling</a:t>
          </a:r>
          <a:r>
            <a:rPr lang="en-US" sz="1400" kern="1200" baseline="0"/>
            <a:t>: Connects the Load Balancer and Client Layer for retries.</a:t>
          </a:r>
          <a:endParaRPr lang="en-US" sz="1400" kern="1200"/>
        </a:p>
      </dsp:txBody>
      <dsp:txXfrm>
        <a:off x="0" y="4010854"/>
        <a:ext cx="4537073" cy="5729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9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9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6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99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5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0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6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0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12/2/2024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066126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2" r:id="rId6"/>
    <p:sldLayoutId id="2147483838" r:id="rId7"/>
    <p:sldLayoutId id="2147483839" r:id="rId8"/>
    <p:sldLayoutId id="2147483840" r:id="rId9"/>
    <p:sldLayoutId id="2147483841" r:id="rId10"/>
    <p:sldLayoutId id="21474838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B3E57-2B9C-C033-C2BD-16305A590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2476" y="159488"/>
            <a:ext cx="7459504" cy="2126512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42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Title:</a:t>
            </a:r>
            <a:r>
              <a:rPr kumimoji="0" lang="en-US" altLang="en-US" sz="42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Efficient Load Balancing Mechanism in Software Defined Networks</a:t>
            </a:r>
            <a:br>
              <a:rPr kumimoji="0" lang="en-US" altLang="en-US" sz="4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lang="en-IN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4A0E9-3F7B-A334-9F03-4B7A9643A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3018" y="2934586"/>
            <a:ext cx="6740744" cy="3374139"/>
          </a:xfrm>
        </p:spPr>
        <p:txBody>
          <a:bodyPr>
            <a:normAutofit/>
          </a:bodyPr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Subtitle: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 Implementing a response time-based load balancing strategy using an OpenFlow switch.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TEAM</a:t>
            </a:r>
            <a:r>
              <a:rPr kumimoji="0" lang="en-US" altLang="en-US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</a:rPr>
              <a:t> NAMES: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CHALLA VISHWESHWAR</a:t>
            </a:r>
            <a:r>
              <a:rPr kumimoji="0" lang="en-US" altLang="en-US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</a:rPr>
              <a:t>--</a:t>
            </a:r>
            <a:r>
              <a:rPr kumimoji="0" lang="en-US" altLang="en-US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ES22BTECH11007</a:t>
            </a:r>
            <a:br>
              <a:rPr kumimoji="0" lang="en-US" altLang="en-US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sym typeface="Wingdings" panose="05000000000000000000" pitchFamily="2" charset="2"/>
              </a:rPr>
            </a:br>
            <a:r>
              <a:rPr kumimoji="0" lang="en-US" altLang="en-US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CHALLA SRIKRISHNA----   ES22BTECH11006</a:t>
            </a:r>
            <a:br>
              <a:rPr kumimoji="0" lang="en-US" altLang="en-US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sym typeface="Wingdings" panose="05000000000000000000" pitchFamily="2" charset="2"/>
              </a:rPr>
            </a:br>
            <a:r>
              <a:rPr kumimoji="0" lang="en-US" altLang="en-US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BADAVATH SRIKANTH---   ES22BTECH11004</a:t>
            </a:r>
            <a:br>
              <a:rPr kumimoji="0" lang="en-US" altLang="en-US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sym typeface="Wingdings" panose="05000000000000000000" pitchFamily="2" charset="2"/>
              </a:rPr>
            </a:br>
            <a:r>
              <a:rPr kumimoji="0" lang="en-US" altLang="en-US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DAVID AASHISH       ---    ES22BTECH11008</a:t>
            </a:r>
            <a:br>
              <a:rPr kumimoji="0" lang="en-US" altLang="en-US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sym typeface="Wingdings" panose="05000000000000000000" pitchFamily="2" charset="2"/>
              </a:rPr>
            </a:br>
            <a:r>
              <a:rPr kumimoji="0" lang="en-US" altLang="en-US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HIMANSHU           -----    ES22BTECH11016</a:t>
            </a:r>
            <a:endParaRPr lang="en-IN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B7AF231-444C-44D0-B791-BAFE395E3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1" y="3600"/>
            <a:ext cx="7266875" cy="6854400"/>
            <a:chOff x="4925125" y="3600"/>
            <a:chExt cx="7266875" cy="68544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152793A-5125-41FA-AEF6-96C5463D0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3C1632F-098D-4A05-B248-04B7ABFE0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A85C0F5-DDEB-454E-A0E4-B6F0FB4CA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F4E59089-9AD8-8905-EE5E-D230D0FD30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251" r="-2" b="-2"/>
          <a:stretch/>
        </p:blipFill>
        <p:spPr>
          <a:xfrm>
            <a:off x="20" y="-1"/>
            <a:ext cx="5465115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7492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6B3A321-911A-400E-B93F-F05340D67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0EF60F-66DB-80DA-3FF0-D1768DDD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0"/>
            <a:ext cx="4554821" cy="1774371"/>
          </a:xfrm>
        </p:spPr>
        <p:txBody>
          <a:bodyPr anchor="b">
            <a:normAutofit/>
          </a:bodyPr>
          <a:lstStyle/>
          <a:p>
            <a:r>
              <a:rPr lang="en-US" b="1" dirty="0"/>
              <a:t>Evaluation</a:t>
            </a:r>
            <a:br>
              <a:rPr lang="en-US" b="1" dirty="0"/>
            </a:br>
            <a:endParaRPr lang="en-IN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96FFB8-4DC9-4EDE-841E-8E8C9071C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44576" cy="6858000"/>
          </a:xfrm>
          <a:custGeom>
            <a:avLst/>
            <a:gdLst>
              <a:gd name="connsiteX0" fmla="*/ 0 w 6444576"/>
              <a:gd name="connsiteY0" fmla="*/ 0 h 6858000"/>
              <a:gd name="connsiteX1" fmla="*/ 6444576 w 6444576"/>
              <a:gd name="connsiteY1" fmla="*/ 0 h 6858000"/>
              <a:gd name="connsiteX2" fmla="*/ 6444576 w 6444576"/>
              <a:gd name="connsiteY2" fmla="*/ 6858000 h 6858000"/>
              <a:gd name="connsiteX3" fmla="*/ 0 w 64445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576" h="6858000">
                <a:moveTo>
                  <a:pt x="0" y="0"/>
                </a:moveTo>
                <a:lnTo>
                  <a:pt x="6444576" y="0"/>
                </a:lnTo>
                <a:lnTo>
                  <a:pt x="6444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57F55-32C8-1EB9-5BB5-72A0AB9D2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67" y="604959"/>
            <a:ext cx="5353200" cy="2680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452FBE-2E91-E13B-CA33-03D293BF8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67" y="3576462"/>
            <a:ext cx="5353200" cy="26766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A140-E26B-7314-AEAF-580897978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801839"/>
            <a:ext cx="4537073" cy="5506886"/>
          </a:xfrm>
        </p:spPr>
        <p:txBody>
          <a:bodyPr anchor="t"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Metrics: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response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Server utilization.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Throughput.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Results Comparison: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Round-Robin vs. Response-Time-Based </a:t>
            </a:r>
          </a:p>
          <a:p>
            <a:pPr marL="457200">
              <a:lnSpc>
                <a:spcPct val="107000"/>
              </a:lnSpc>
            </a:pP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Strategy        Average Latency (in </a:t>
            </a:r>
            <a:r>
              <a:rPr lang="en-IN" sz="1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</a:t>
            </a: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457200">
              <a:lnSpc>
                <a:spcPct val="107000"/>
              </a:lnSpc>
            </a:pP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 time	150 	         	</a:t>
            </a:r>
          </a:p>
          <a:p>
            <a:pPr marL="457200">
              <a:lnSpc>
                <a:spcPct val="107000"/>
              </a:lnSpc>
            </a:pP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Round Robin 	300		</a:t>
            </a:r>
          </a:p>
          <a:p>
            <a:pPr marL="457200">
              <a:lnSpc>
                <a:spcPct val="107000"/>
              </a:lnSpc>
            </a:pP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	400</a:t>
            </a:r>
          </a:p>
          <a:p>
            <a:pPr marL="457200">
              <a:lnSpc>
                <a:spcPct val="107000"/>
              </a:lnSpc>
            </a:pP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 </a:t>
            </a:r>
          </a:p>
          <a:p>
            <a:pPr marL="457200">
              <a:lnSpc>
                <a:spcPct val="107000"/>
              </a:lnSpc>
            </a:pP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Strategy             Throughput (requests/second)			</a:t>
            </a:r>
          </a:p>
          <a:p>
            <a:pPr marL="457200">
              <a:lnSpc>
                <a:spcPct val="107000"/>
              </a:lnSpc>
            </a:pP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Response time 	60</a:t>
            </a:r>
          </a:p>
          <a:p>
            <a:pPr marL="457200">
              <a:lnSpc>
                <a:spcPct val="107000"/>
              </a:lnSpc>
            </a:pP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Round Robin 	40		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 	35	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7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7915A-1E72-8F77-0691-06D3C07F1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US" sz="2200" b="1" dirty="0">
                <a:solidFill>
                  <a:srgbClr val="00B0F0"/>
                </a:solidFill>
              </a:rPr>
              <a:t>Introduction to Software Defined Networks (SDN) :-</a:t>
            </a:r>
            <a:br>
              <a:rPr lang="en-US" sz="2200" b="1" dirty="0">
                <a:solidFill>
                  <a:srgbClr val="FF0000"/>
                </a:solidFill>
              </a:rPr>
            </a:br>
            <a:r>
              <a:rPr lang="en-US" sz="2200" b="1" dirty="0">
                <a:solidFill>
                  <a:srgbClr val="FFFF00"/>
                </a:solidFill>
              </a:rPr>
              <a:t>Definition:</a:t>
            </a:r>
            <a:r>
              <a:rPr lang="en-US" sz="2200" dirty="0">
                <a:solidFill>
                  <a:srgbClr val="FFFF00"/>
                </a:solidFill>
              </a:rPr>
              <a:t> </a:t>
            </a:r>
            <a:r>
              <a:rPr lang="en-US" sz="2200" dirty="0"/>
              <a:t>Software Defined Networking (SDN) is an innovative network architecture that decouples the control plane (decision-making) from the data plane (traffic forwarding). This separation allows for centralized network control and programmability, enabling dynamic and efficient management of network resources.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57F6C8A9-5501-AF96-2E3B-D6A427B72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34566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473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136A4-DD24-59E2-780B-DB3CCE16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759450"/>
          </a:xfrm>
        </p:spPr>
        <p:txBody>
          <a:bodyPr anchor="t">
            <a:normAutofit/>
          </a:bodyPr>
          <a:lstStyle/>
          <a:p>
            <a:r>
              <a:rPr lang="en-IN" sz="8100"/>
              <a:t>Problem Statement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492B3CE7-C18C-E247-D788-5D868A23FB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665673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850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4B68A5-5A48-C3BE-4AF7-5FB4F5D10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224540"/>
            <a:ext cx="4554821" cy="1728952"/>
          </a:xfrm>
        </p:spPr>
        <p:txBody>
          <a:bodyPr anchor="b">
            <a:normAutofit fontScale="90000"/>
          </a:bodyPr>
          <a:lstStyle/>
          <a:p>
            <a:r>
              <a:rPr lang="en-IN" sz="4700" b="1" dirty="0"/>
              <a:t>System Block Diagram:</a:t>
            </a:r>
            <a:br>
              <a:rPr lang="en-IN" sz="4700" b="1" dirty="0"/>
            </a:br>
            <a:endParaRPr lang="en-IN" sz="4700" dirty="0"/>
          </a:p>
        </p:txBody>
      </p:sp>
      <p:pic>
        <p:nvPicPr>
          <p:cNvPr id="5" name="Picture 4" descr="A diagram of a load balancer&#10;&#10;Description automatically generated">
            <a:extLst>
              <a:ext uri="{FF2B5EF4-FFF2-40B4-BE49-F238E27FC236}">
                <a16:creationId xmlns:a16="http://schemas.microsoft.com/office/drawing/2014/main" id="{04387D30-427E-B8FE-0AB0-4FDF5486E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9" r="540"/>
          <a:stretch/>
        </p:blipFill>
        <p:spPr>
          <a:xfrm>
            <a:off x="20" y="10"/>
            <a:ext cx="6444556" cy="6857990"/>
          </a:xfrm>
          <a:prstGeom prst="rect">
            <a:avLst/>
          </a:prstGeom>
        </p:spPr>
      </p:pic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78C12E8E-8E27-0656-3C60-1F7A200C2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283205"/>
              </p:ext>
            </p:extLst>
          </p:nvPr>
        </p:nvGraphicFramePr>
        <p:xfrm>
          <a:off x="7104063" y="1724892"/>
          <a:ext cx="4537073" cy="4583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826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CA9CD3E6-968F-41B1-B6FA-C6FD9B728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CF0CC-0769-4158-FBCC-DED78DD3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en-IN" b="1" dirty="0"/>
              <a:t>Pseudocode:</a:t>
            </a:r>
            <a:br>
              <a:rPr lang="en-IN" b="1" dirty="0"/>
            </a:br>
            <a:endParaRPr lang="en-IN" dirty="0"/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3E57DAC2-95FB-4D48-A210-41B9B7A4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135082"/>
            <a:ext cx="6408738" cy="6354031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400" dirty="0"/>
              <a:t> </a:t>
            </a:r>
            <a:r>
              <a:rPr lang="en-US" sz="1400" dirty="0">
                <a:solidFill>
                  <a:srgbClr val="FFFF00"/>
                </a:solidFill>
              </a:rPr>
              <a:t>CLASS </a:t>
            </a:r>
            <a:r>
              <a:rPr lang="en-US" sz="1400" dirty="0" err="1">
                <a:solidFill>
                  <a:srgbClr val="FFFF00"/>
                </a:solidFill>
              </a:rPr>
              <a:t>MemoryEntry</a:t>
            </a:r>
            <a:r>
              <a:rPr lang="en-US" sz="1400" dirty="0">
                <a:solidFill>
                  <a:srgbClr val="FFFF00"/>
                </a:solidFill>
              </a:rPr>
              <a:t>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/>
              <a:t>    - Stores flow details (IP, ports, server, timestamp)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/>
              <a:t>    - Has a method to check expiration based on timeout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/>
              <a:t>    - Allows refreshing the flow's timestamp when it's accessed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solidFill>
                  <a:srgbClr val="FFFF00"/>
                </a:solidFill>
              </a:rPr>
              <a:t>CLASS </a:t>
            </a:r>
            <a:r>
              <a:rPr lang="en-US" sz="1400" dirty="0" err="1">
                <a:solidFill>
                  <a:srgbClr val="FFFF00"/>
                </a:solidFill>
              </a:rPr>
              <a:t>ResponseTimeLoadBalancer</a:t>
            </a:r>
            <a:r>
              <a:rPr lang="en-US" sz="1400" dirty="0">
                <a:solidFill>
                  <a:srgbClr val="FFFF00"/>
                </a:solidFill>
              </a:rPr>
              <a:t>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/>
              <a:t>    - Initialize with a service IP and list of servers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/>
              <a:t>    - Maintain server states (alive, response time)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/>
              <a:t>    - Store a mapping of flows to their respective servers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/>
              <a:t>    - Periodically probe servers for their response time and availability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>
                <a:solidFill>
                  <a:srgbClr val="FFFF00"/>
                </a:solidFill>
              </a:rPr>
              <a:t>FUNCTION _</a:t>
            </a:r>
            <a:r>
              <a:rPr lang="en-US" sz="1400" dirty="0" err="1">
                <a:solidFill>
                  <a:srgbClr val="FFFF00"/>
                </a:solidFill>
              </a:rPr>
              <a:t>do_probe</a:t>
            </a:r>
            <a:r>
              <a:rPr lang="en-US" sz="1400" dirty="0">
                <a:solidFill>
                  <a:srgbClr val="FFFF00"/>
                </a:solidFill>
              </a:rPr>
              <a:t>():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/>
              <a:t>        - For each server: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/>
              <a:t>        - Send probe packet (e.g., ARP or ping) to check if the server is alive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/>
              <a:t>        - Measure the server's response time (time between sending probe and     receiving response)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400" dirty="0"/>
              <a:t>        - Store response time and mark server as alive or down based on response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F76036C-C247-4F63-AE7F-2ADB1D496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671579"/>
            <a:ext cx="4946649" cy="4792115"/>
            <a:chOff x="0" y="1671579"/>
            <a:chExt cx="4946649" cy="4792115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6E007C2-3152-4316-9102-D76C4E77F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534" y="1671579"/>
              <a:ext cx="4792115" cy="4792115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97CD397-C9CD-43FA-ABEF-9C3530B00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115933"/>
              <a:ext cx="4320000" cy="432000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" name="Picture 60" descr="Illuminated server room panel">
            <a:extLst>
              <a:ext uri="{FF2B5EF4-FFF2-40B4-BE49-F238E27FC236}">
                <a16:creationId xmlns:a16="http://schemas.microsoft.com/office/drawing/2014/main" id="{C82A2847-BE27-510E-47A4-7EF15FA4EB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57" r="20294" b="1"/>
          <a:stretch/>
        </p:blipFill>
        <p:spPr>
          <a:xfrm>
            <a:off x="579025" y="2169113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</p:spTree>
    <p:extLst>
      <p:ext uri="{BB962C8B-B14F-4D97-AF65-F5344CB8AC3E}">
        <p14:creationId xmlns:p14="http://schemas.microsoft.com/office/powerpoint/2010/main" val="109407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CA9CD3E6-968F-41B1-B6FA-C6FD9B728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FAA03-6E28-A750-72CD-6D6CB101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en-IN"/>
              <a:t>pseudocode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2180-F108-A170-6655-5F72EC27C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135082"/>
            <a:ext cx="6408738" cy="657744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solidFill>
                  <a:srgbClr val="FFFF00"/>
                </a:solidFill>
              </a:rPr>
              <a:t>FUNCTION _</a:t>
            </a:r>
            <a:r>
              <a:rPr lang="en-US" sz="1100" dirty="0" err="1">
                <a:solidFill>
                  <a:srgbClr val="FFFF00"/>
                </a:solidFill>
              </a:rPr>
              <a:t>pick_server</a:t>
            </a:r>
            <a:r>
              <a:rPr lang="en-US" sz="1100" dirty="0">
                <a:solidFill>
                  <a:srgbClr val="FFFF00"/>
                </a:solidFill>
              </a:rPr>
              <a:t>():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/>
              <a:t>    - Sort the list of servers by response time (lowest first)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/>
              <a:t>    - If multiple servers are available, select the one with the best (lowest) response time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/>
              <a:t>    - If response times are similar, use round-robin to distribute load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solidFill>
                  <a:srgbClr val="FFFF00"/>
                </a:solidFill>
              </a:rPr>
              <a:t>FUNCTION _</a:t>
            </a:r>
            <a:r>
              <a:rPr lang="en-US" sz="1100" dirty="0" err="1">
                <a:solidFill>
                  <a:srgbClr val="FFFF00"/>
                </a:solidFill>
              </a:rPr>
              <a:t>handle_PacketIn</a:t>
            </a:r>
            <a:r>
              <a:rPr lang="en-US" sz="1100" dirty="0">
                <a:solidFill>
                  <a:srgbClr val="FFFF00"/>
                </a:solidFill>
              </a:rPr>
              <a:t>(event):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/>
              <a:t>    - If the incoming packet is for the service IP: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/>
              <a:t>        - Check if the flow (client, destination, ports) is already in memory: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/>
              <a:t>            - If yes, direct the packet to the previously assigned server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/>
              <a:t>            - Refresh the flow entry timestamp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/>
              <a:t>        - If no, pick the best server based on response time: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/>
              <a:t>            - Use `_</a:t>
            </a:r>
            <a:r>
              <a:rPr lang="en-US" sz="1100" dirty="0" err="1"/>
              <a:t>pick_server</a:t>
            </a:r>
            <a:r>
              <a:rPr lang="en-US" sz="1100" dirty="0"/>
              <a:t>` to select the server with the lowest response time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solidFill>
                  <a:srgbClr val="FFFF00"/>
                </a:solidFill>
              </a:rPr>
              <a:t>FUNCTION _</a:t>
            </a:r>
            <a:r>
              <a:rPr lang="en-US" sz="1100" dirty="0" err="1">
                <a:solidFill>
                  <a:srgbClr val="FFFF00"/>
                </a:solidFill>
              </a:rPr>
              <a:t>do_expire</a:t>
            </a:r>
            <a:r>
              <a:rPr lang="en-US" sz="1100" dirty="0">
                <a:solidFill>
                  <a:srgbClr val="FFFF00"/>
                </a:solidFill>
              </a:rPr>
              <a:t>():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/>
              <a:t>    - Check for expired flow entries: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/>
              <a:t>        - If the timestamp is older than the timeout period, remove the flow from memory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/>
              <a:t>        - Ensure the flow is reinstalled when needed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>
                <a:solidFill>
                  <a:srgbClr val="FFFF00"/>
                </a:solidFill>
              </a:rPr>
              <a:t>MAIN FUNCTION (launch):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/>
              <a:t>    - Initialize list of servers and set their initial status (alive or down)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/>
              <a:t>    - Continuously probe servers for response time updates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1100" dirty="0"/>
              <a:t>    - Register with the OpenFlow controller to handle packet-in events</a:t>
            </a:r>
          </a:p>
          <a:p>
            <a:pPr marL="0" indent="0">
              <a:lnSpc>
                <a:spcPct val="115000"/>
              </a:lnSpc>
              <a:buNone/>
            </a:pPr>
            <a:endParaRPr lang="en-US" sz="1100" dirty="0"/>
          </a:p>
          <a:p>
            <a:pPr marL="0" indent="0">
              <a:lnSpc>
                <a:spcPct val="115000"/>
              </a:lnSpc>
              <a:buNone/>
            </a:pPr>
            <a:endParaRPr lang="en-IN" sz="1100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F76036C-C247-4F63-AE7F-2ADB1D496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671579"/>
            <a:ext cx="4946649" cy="4792115"/>
            <a:chOff x="0" y="1671579"/>
            <a:chExt cx="4946649" cy="4792115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6E007C2-3152-4316-9102-D76C4E77F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534" y="1671579"/>
              <a:ext cx="4792115" cy="4792115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97CD397-C9CD-43FA-ABEF-9C3530B00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115933"/>
              <a:ext cx="4320000" cy="4320000"/>
            </a:xfrm>
            <a:prstGeom prst="ellipse">
              <a:avLst/>
            </a:prstGeom>
            <a:solidFill>
              <a:schemeClr val="accent1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4" name="Picture 43" descr="Illuminated server room panel">
            <a:extLst>
              <a:ext uri="{FF2B5EF4-FFF2-40B4-BE49-F238E27FC236}">
                <a16:creationId xmlns:a16="http://schemas.microsoft.com/office/drawing/2014/main" id="{9CEA9914-DCA8-D1AA-EA0A-1ABBF8DC36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56" r="20295" b="1"/>
          <a:stretch/>
        </p:blipFill>
        <p:spPr>
          <a:xfrm>
            <a:off x="579025" y="2169113"/>
            <a:ext cx="4320000" cy="4320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508000"/>
          </a:effectLst>
        </p:spPr>
      </p:pic>
    </p:spTree>
    <p:extLst>
      <p:ext uri="{BB962C8B-B14F-4D97-AF65-F5344CB8AC3E}">
        <p14:creationId xmlns:p14="http://schemas.microsoft.com/office/powerpoint/2010/main" val="168195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7D2FD795-8DF5-44F0-8664-4D8F626DD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46F09-43DA-81B8-6D58-C2485D70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121060"/>
            <a:ext cx="4554821" cy="2610162"/>
          </a:xfrm>
        </p:spPr>
        <p:txBody>
          <a:bodyPr anchor="t">
            <a:normAutofit/>
          </a:bodyPr>
          <a:lstStyle/>
          <a:p>
            <a:r>
              <a:rPr lang="en-US" b="1" dirty="0"/>
              <a:t>Flow Chart</a:t>
            </a:r>
            <a:br>
              <a:rPr lang="en-US" b="1" dirty="0"/>
            </a:br>
            <a:endParaRPr lang="en-IN" dirty="0"/>
          </a:p>
        </p:txBody>
      </p:sp>
      <p:pic>
        <p:nvPicPr>
          <p:cNvPr id="5" name="Picture 4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1E957A69-942C-8D0C-CB59-7C307D185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80494" y="540000"/>
            <a:ext cx="5768725" cy="5768725"/>
          </a:xfrm>
          <a:prstGeom prst="rect">
            <a:avLst/>
          </a:prstGeom>
        </p:spPr>
      </p:pic>
      <p:sp>
        <p:nvSpPr>
          <p:cNvPr id="71" name="Rectangle 2">
            <a:extLst>
              <a:ext uri="{FF2B5EF4-FFF2-40B4-BE49-F238E27FC236}">
                <a16:creationId xmlns:a16="http://schemas.microsoft.com/office/drawing/2014/main" id="{A9A46D58-FCCF-C4BF-D31A-C70986B691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04063" y="987136"/>
            <a:ext cx="4537073" cy="53215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Start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The process begins.</a:t>
            </a:r>
          </a:p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Receive Packet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 packet is received for processing.</a:t>
            </a:r>
          </a:p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Check Flow Cache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Determines if the packet belongs to an existing flow.</a:t>
            </a:r>
          </a:p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Flow Found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Packet is routed to a server based on load.</a:t>
            </a:r>
          </a:p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Timeout/New Flow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If no flow is found or it times out:</a:t>
            </a:r>
          </a:p>
          <a:p>
            <a:pPr marL="742950" marR="0" lvl="1" indent="-28575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Store in Flow Cache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Saves the new flow in the cache.</a:t>
            </a:r>
          </a:p>
          <a:p>
            <a:pPr marL="742950" marR="0" lvl="1" indent="-28575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Route Again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Routes the packet based on load.</a:t>
            </a:r>
          </a:p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Route to Server Based on Load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Selects a server dynamically.</a:t>
            </a:r>
          </a:p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Send Packet to Server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The packet is forwarded to the selected server.</a:t>
            </a:r>
          </a:p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The process completes. </a:t>
            </a:r>
          </a:p>
        </p:txBody>
      </p:sp>
    </p:spTree>
    <p:extLst>
      <p:ext uri="{BB962C8B-B14F-4D97-AF65-F5344CB8AC3E}">
        <p14:creationId xmlns:p14="http://schemas.microsoft.com/office/powerpoint/2010/main" val="303486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007FBF4-4B89-4AE1-955F-071EF00F9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8B9882E-119A-40EB-84F9-597469A5D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DBDEE55-09BD-4DA8-8701-E4CA98BAB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F00923E-9D72-4A0E-9F4B-9434FF5DF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1F48387-6E8C-4241-AB6C-A5B60A714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D19383F-3752-462E-AC8F-6BE570F950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4D01CAA-04BC-4A82-A43A-4F5FB273F6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51CBD5-99DC-4E2E-841D-10446CB44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94599C-EEC6-41EB-B1C5-CC6875162E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F315DC4-0D9F-48E8-A2A1-AC40E6095C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AF94D83-376D-415E-9249-407F4EEEB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60A8458-D6B6-45BF-912C-2B2EBCBF0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0">
                <a:schemeClr val="bg2">
                  <a:alpha val="40000"/>
                </a:schemeClr>
              </a:gs>
            </a:gsLst>
            <a:lin ang="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9BBB8-719B-6790-5B48-0794AB6DD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5912725"/>
          </a:xfrm>
        </p:spPr>
        <p:txBody>
          <a:bodyPr anchor="t">
            <a:normAutofit/>
          </a:bodyPr>
          <a:lstStyle/>
          <a:p>
            <a:r>
              <a:rPr lang="en-US" sz="4700" b="1" dirty="0"/>
              <a:t>Implementation Details</a:t>
            </a:r>
            <a:br>
              <a:rPr lang="en-US" sz="4700" b="1" dirty="0"/>
            </a:br>
            <a:endParaRPr lang="en-IN" sz="47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81767A-7E49-32FA-B852-7BA9AEDB5A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32400" y="387622"/>
            <a:ext cx="6408738" cy="61984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Environment Setup :</a:t>
            </a:r>
          </a:p>
          <a:p>
            <a:pPr marL="0" marR="0" lvl="0" indent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Required Libraries and Packages: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Python 3.10+</a:t>
            </a:r>
          </a:p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Mininet</a:t>
            </a:r>
          </a:p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Xterm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Requests (Python library) in virtual environment</a:t>
            </a:r>
          </a:p>
          <a:p>
            <a:pPr marL="0" marR="0" lvl="0" indent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Setup Steps: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Change to the project directory.</a:t>
            </a:r>
          </a:p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Open Mininet with the command for a single switch and 6 hosts.</a:t>
            </a:r>
          </a:p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Open three nodes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(h1, h2, h3) using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Xterm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 nodes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h1 and h2, activate Python virtual environment.</a:t>
            </a:r>
          </a:p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h1 and h2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 server simulations with the respective scripts.</a:t>
            </a:r>
          </a:p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Servers run 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10.0.0.1 (h1) and 10.0.0.2 (h2).</a:t>
            </a:r>
          </a:p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Start the load balancer with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sudo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access and the load balancer's name.</a:t>
            </a:r>
          </a:p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For response time load balancer, provide average response time when prompted.</a:t>
            </a:r>
          </a:p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Send requests to the load balancer from nodes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h3, h4, h5 using tools like curl.</a:t>
            </a:r>
          </a:p>
        </p:txBody>
      </p:sp>
    </p:spTree>
    <p:extLst>
      <p:ext uri="{BB962C8B-B14F-4D97-AF65-F5344CB8AC3E}">
        <p14:creationId xmlns:p14="http://schemas.microsoft.com/office/powerpoint/2010/main" val="2287563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D62BA-855D-7CC5-417C-5D876CBD8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-3600"/>
            <a:ext cx="4554821" cy="1780446"/>
          </a:xfrm>
        </p:spPr>
        <p:txBody>
          <a:bodyPr anchor="b">
            <a:normAutofit fontScale="90000"/>
          </a:bodyPr>
          <a:lstStyle/>
          <a:p>
            <a:r>
              <a:rPr kumimoji="0" lang="en-US" altLang="en-US" sz="4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Algorithms Implementation</a:t>
            </a:r>
            <a:br>
              <a:rPr kumimoji="0" lang="en-US" altLang="en-US" sz="4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lang="en-IN" sz="4200" dirty="0"/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E7D7ADD4-1F8C-31F0-C4A8-AE7189588E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273" b="-1"/>
          <a:stretch/>
        </p:blipFill>
        <p:spPr>
          <a:xfrm>
            <a:off x="20" y="10"/>
            <a:ext cx="6444556" cy="685799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BBC37BB-395E-A15B-8122-7784089028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04063" y="1226453"/>
            <a:ext cx="4537073" cy="50822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Default Load Balancer Code: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Found 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{R}/project/pox/pox/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ip_loadbalancer.py.</a:t>
            </a:r>
          </a:p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Default algorithm is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random load balancing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For other algorithms, modify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pick_server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method and adjust class variables in the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iplb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class.</a:t>
            </a:r>
          </a:p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Load Balancer Variants: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load_balancer_resp_time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load_balancer_round_robin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load_balancer_random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Response Time Load Balancer Algorithm: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Uses a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weighted round-robin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method based on response times.</a:t>
            </a:r>
          </a:p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Servers with lower response times get more weight.</a:t>
            </a:r>
          </a:p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For two servers with response times </a:t>
            </a:r>
          </a:p>
          <a:p>
            <a:pPr marL="628650" marR="0" lvl="1" indent="-17145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Weight for server 1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Requests are distributed in a round-robin manner using the calculated weights </a:t>
            </a:r>
          </a:p>
          <a:p>
            <a:pPr marL="0" marR="0" lvl="0" indent="0" defTabSz="914400" rtl="0" eaLnBrk="0" fontAlgn="base" latinLnBrk="0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05572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1252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Bell MT</vt:lpstr>
      <vt:lpstr>Calibri</vt:lpstr>
      <vt:lpstr>Wingdings</vt:lpstr>
      <vt:lpstr>GlowVTI</vt:lpstr>
      <vt:lpstr>Title: Efficient Load Balancing Mechanism in Software Defined Networks </vt:lpstr>
      <vt:lpstr>Introduction to Software Defined Networks (SDN) :- Definition: Software Defined Networking (SDN) is an innovative network architecture that decouples the control plane (decision-making) from the data plane (traffic forwarding). This separation allows for centralized network control and programmability, enabling dynamic and efficient management of network resources.</vt:lpstr>
      <vt:lpstr>Problem Statement</vt:lpstr>
      <vt:lpstr>System Block Diagram: </vt:lpstr>
      <vt:lpstr>Pseudocode: </vt:lpstr>
      <vt:lpstr>pseudocode</vt:lpstr>
      <vt:lpstr>Flow Chart </vt:lpstr>
      <vt:lpstr>Implementation Details </vt:lpstr>
      <vt:lpstr>Algorithms Implementation </vt:lpstr>
      <vt:lpstr>Evaluation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Badavath Srikanth</dc:creator>
  <cp:lastModifiedBy>Badavath Srikanth</cp:lastModifiedBy>
  <cp:revision>1</cp:revision>
  <dcterms:created xsi:type="dcterms:W3CDTF">2024-12-02T16:08:21Z</dcterms:created>
  <dcterms:modified xsi:type="dcterms:W3CDTF">2024-12-02T21:40:42Z</dcterms:modified>
</cp:coreProperties>
</file>