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80" d="100"/>
          <a:sy n="80" d="100"/>
        </p:scale>
        <p:origin x="-912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[sema naan mudhalvan project.xlsx]Sheet4!PivotTable2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TYPE 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Sheet4!$B$5:$B$6</c:f>
              <c:strCache>
                <c:ptCount val="1"/>
                <c:pt idx="0">
                  <c:v>Contract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Sheet4!$A$7:$A$17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Sheet4!$B$7:$B$17</c:f>
              <c:numCache>
                <c:formatCode>General</c:formatCode>
                <c:ptCount val="10"/>
                <c:pt idx="0">
                  <c:v>38</c:v>
                </c:pt>
                <c:pt idx="1">
                  <c:v>48</c:v>
                </c:pt>
                <c:pt idx="2">
                  <c:v>52</c:v>
                </c:pt>
                <c:pt idx="3">
                  <c:v>57</c:v>
                </c:pt>
                <c:pt idx="4">
                  <c:v>64</c:v>
                </c:pt>
                <c:pt idx="5">
                  <c:v>47</c:v>
                </c:pt>
                <c:pt idx="6">
                  <c:v>42</c:v>
                </c:pt>
                <c:pt idx="7">
                  <c:v>57</c:v>
                </c:pt>
                <c:pt idx="8">
                  <c:v>51</c:v>
                </c:pt>
                <c:pt idx="9">
                  <c:v>58</c:v>
                </c:pt>
              </c:numCache>
            </c:numRef>
          </c:val>
        </c:ser>
        <c:ser>
          <c:idx val="1"/>
          <c:order val="1"/>
          <c:tx>
            <c:strRef>
              <c:f>Sheet4!$C$5:$C$6</c:f>
              <c:strCache>
                <c:ptCount val="1"/>
                <c:pt idx="0">
                  <c:v>Full-Time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Sheet4!$A$7:$A$17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Sheet4!$C$7:$C$17</c:f>
              <c:numCache>
                <c:formatCode>General</c:formatCode>
                <c:ptCount val="10"/>
                <c:pt idx="0">
                  <c:v>57</c:v>
                </c:pt>
                <c:pt idx="1">
                  <c:v>55</c:v>
                </c:pt>
                <c:pt idx="2">
                  <c:v>54</c:v>
                </c:pt>
                <c:pt idx="3">
                  <c:v>59</c:v>
                </c:pt>
                <c:pt idx="4">
                  <c:v>54</c:v>
                </c:pt>
                <c:pt idx="5">
                  <c:v>42</c:v>
                </c:pt>
                <c:pt idx="6">
                  <c:v>61</c:v>
                </c:pt>
                <c:pt idx="7">
                  <c:v>53</c:v>
                </c:pt>
                <c:pt idx="8">
                  <c:v>46</c:v>
                </c:pt>
                <c:pt idx="9">
                  <c:v>53</c:v>
                </c:pt>
              </c:numCache>
            </c:numRef>
          </c:val>
        </c:ser>
        <c:ser>
          <c:idx val="2"/>
          <c:order val="2"/>
          <c:tx>
            <c:strRef>
              <c:f>Sheet4!$D$5:$D$6</c:f>
              <c:strCache>
                <c:ptCount val="1"/>
                <c:pt idx="0">
                  <c:v>Part-Time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Sheet4!$A$7:$A$17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Sheet4!$D$7:$D$17</c:f>
              <c:numCache>
                <c:formatCode>General</c:formatCode>
                <c:ptCount val="10"/>
                <c:pt idx="0">
                  <c:v>55</c:v>
                </c:pt>
                <c:pt idx="1">
                  <c:v>42</c:v>
                </c:pt>
                <c:pt idx="2">
                  <c:v>48</c:v>
                </c:pt>
                <c:pt idx="3">
                  <c:v>41</c:v>
                </c:pt>
                <c:pt idx="4">
                  <c:v>36</c:v>
                </c:pt>
                <c:pt idx="5">
                  <c:v>54</c:v>
                </c:pt>
                <c:pt idx="6">
                  <c:v>54</c:v>
                </c:pt>
                <c:pt idx="7">
                  <c:v>57</c:v>
                </c:pt>
                <c:pt idx="8">
                  <c:v>53</c:v>
                </c:pt>
                <c:pt idx="9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31067904"/>
        <c:axId val="131069824"/>
        <c:axId val="0"/>
      </c:bar3DChart>
      <c:catAx>
        <c:axId val="131067904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069824"/>
        <c:crosses val="autoZero"/>
        <c:auto val="1"/>
        <c:lblAlgn val="ctr"/>
        <c:lblOffset val="100"/>
        <c:noMultiLvlLbl val="0"/>
      </c:catAx>
      <c:valAx>
        <c:axId val="13106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067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[sema naan mudhalvan project.xlsx]Sheet4!PivotTable2</c:name>
    <c:fmtId val="1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Sheet4!$B$5:$B$6</c:f>
              <c:strCache>
                <c:ptCount val="1"/>
                <c:pt idx="0">
                  <c:v>Contract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Sheet4!$A$7:$A$17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Sheet4!$B$7:$B$17</c:f>
              <c:numCache>
                <c:formatCode>General</c:formatCode>
                <c:ptCount val="10"/>
                <c:pt idx="0">
                  <c:v>38</c:v>
                </c:pt>
                <c:pt idx="1">
                  <c:v>48</c:v>
                </c:pt>
                <c:pt idx="2">
                  <c:v>52</c:v>
                </c:pt>
                <c:pt idx="3">
                  <c:v>57</c:v>
                </c:pt>
                <c:pt idx="4">
                  <c:v>64</c:v>
                </c:pt>
                <c:pt idx="5">
                  <c:v>47</c:v>
                </c:pt>
                <c:pt idx="6">
                  <c:v>42</c:v>
                </c:pt>
                <c:pt idx="7">
                  <c:v>57</c:v>
                </c:pt>
                <c:pt idx="8">
                  <c:v>51</c:v>
                </c:pt>
                <c:pt idx="9">
                  <c:v>58</c:v>
                </c:pt>
              </c:numCache>
            </c:numRef>
          </c:val>
        </c:ser>
        <c:ser>
          <c:idx val="1"/>
          <c:order val="1"/>
          <c:tx>
            <c:strRef>
              <c:f>Sheet4!$C$5:$C$6</c:f>
              <c:strCache>
                <c:ptCount val="1"/>
                <c:pt idx="0">
                  <c:v>Full-Time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Sheet4!$A$7:$A$17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Sheet4!$C$7:$C$17</c:f>
              <c:numCache>
                <c:formatCode>General</c:formatCode>
                <c:ptCount val="10"/>
                <c:pt idx="0">
                  <c:v>57</c:v>
                </c:pt>
                <c:pt idx="1">
                  <c:v>55</c:v>
                </c:pt>
                <c:pt idx="2">
                  <c:v>54</c:v>
                </c:pt>
                <c:pt idx="3">
                  <c:v>59</c:v>
                </c:pt>
                <c:pt idx="4">
                  <c:v>54</c:v>
                </c:pt>
                <c:pt idx="5">
                  <c:v>42</c:v>
                </c:pt>
                <c:pt idx="6">
                  <c:v>61</c:v>
                </c:pt>
                <c:pt idx="7">
                  <c:v>53</c:v>
                </c:pt>
                <c:pt idx="8">
                  <c:v>46</c:v>
                </c:pt>
                <c:pt idx="9">
                  <c:v>53</c:v>
                </c:pt>
              </c:numCache>
            </c:numRef>
          </c:val>
        </c:ser>
        <c:ser>
          <c:idx val="2"/>
          <c:order val="2"/>
          <c:tx>
            <c:strRef>
              <c:f>Sheet4!$D$5:$D$6</c:f>
              <c:strCache>
                <c:ptCount val="1"/>
                <c:pt idx="0">
                  <c:v>Part-Time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Sheet4!$A$7:$A$17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Sheet4!$D$7:$D$17</c:f>
              <c:numCache>
                <c:formatCode>General</c:formatCode>
                <c:ptCount val="10"/>
                <c:pt idx="0">
                  <c:v>55</c:v>
                </c:pt>
                <c:pt idx="1">
                  <c:v>42</c:v>
                </c:pt>
                <c:pt idx="2">
                  <c:v>48</c:v>
                </c:pt>
                <c:pt idx="3">
                  <c:v>41</c:v>
                </c:pt>
                <c:pt idx="4">
                  <c:v>36</c:v>
                </c:pt>
                <c:pt idx="5">
                  <c:v>54</c:v>
                </c:pt>
                <c:pt idx="6">
                  <c:v>54</c:v>
                </c:pt>
                <c:pt idx="7">
                  <c:v>57</c:v>
                </c:pt>
                <c:pt idx="8">
                  <c:v>53</c:v>
                </c:pt>
                <c:pt idx="9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19200" y="2946431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 </a:t>
            </a:r>
            <a:r>
              <a:rPr lang="en-US" sz="2400" dirty="0" err="1" smtClean="0"/>
              <a:t>W.Vinnarasi</a:t>
            </a:r>
            <a:endParaRPr lang="en-US" sz="2400" dirty="0" smtClean="0"/>
          </a:p>
          <a:p>
            <a:r>
              <a:rPr lang="en-US" sz="2400" dirty="0" smtClean="0"/>
              <a:t>REGISTER </a:t>
            </a:r>
            <a:r>
              <a:rPr lang="en-US" sz="2400" dirty="0" smtClean="0"/>
              <a:t>NO:122203915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BCOM CS III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YEAR [SHIFT –II] </a:t>
            </a:r>
            <a:endParaRPr lang="en-US" sz="2400" dirty="0"/>
          </a:p>
          <a:p>
            <a:r>
              <a:rPr lang="en-US" sz="2400" dirty="0" smtClean="0"/>
              <a:t>COLLEGE</a:t>
            </a:r>
            <a:r>
              <a:rPr lang="en-IN" sz="2400" dirty="0"/>
              <a:t> </a:t>
            </a:r>
            <a:r>
              <a:rPr lang="en-IN" sz="2400" dirty="0" smtClean="0"/>
              <a:t>: SHRI SHANKARLAL SUNDARBAI SHASUN JAIN COLLEGE FOR WOMEN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066800" y="1447800"/>
            <a:ext cx="8077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To model employee type analysis in Excel, start by organizing data such as Employee ID, Name, Department, Job Title, Employment Type (Full-time, Part-time, Contract), Salary, and Performance Rating. Use functions like COUNTIF to count employees by type, </a:t>
            </a:r>
            <a:r>
              <a:rPr lang="en-GB" sz="2400" dirty="0" smtClean="0"/>
              <a:t>Pivot </a:t>
            </a:r>
            <a:r>
              <a:rPr lang="en-GB" sz="2400" dirty="0"/>
              <a:t>Tables to summarize the data. Visualize the results with pie or bar charts, and apply conditional formatting to highlight key metrics like low performance or high salaries. This setup helps </a:t>
            </a:r>
            <a:r>
              <a:rPr lang="en-GB" sz="2400" dirty="0" smtClean="0"/>
              <a:t>analyse </a:t>
            </a:r>
            <a:r>
              <a:rPr lang="en-GB" sz="2400" dirty="0"/>
              <a:t>workforce composition and trends efficiently.</a:t>
            </a: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9127047"/>
              </p:ext>
            </p:extLst>
          </p:nvPr>
        </p:nvGraphicFramePr>
        <p:xfrm>
          <a:off x="2209800" y="1045934"/>
          <a:ext cx="5715000" cy="5446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902" y="3339797"/>
            <a:ext cx="692196" cy="178406"/>
          </a:xfrm>
          <a:prstGeom prst="rect">
            <a:avLst/>
          </a:prstGeom>
        </p:spPr>
      </p:pic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51709"/>
              </p:ext>
            </p:extLst>
          </p:nvPr>
        </p:nvGraphicFramePr>
        <p:xfrm>
          <a:off x="914400" y="1695450"/>
          <a:ext cx="7543800" cy="4552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13341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752600"/>
            <a:ext cx="756670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short</a:t>
            </a:r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Excel helps efficiently </a:t>
            </a:r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</a:t>
            </a:r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by using functions and visual tools to understand workforce distribution</a:t>
            </a:r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,, </a:t>
            </a:r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performance, aiding better decision-making and trend analysis.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066800" y="1731844"/>
            <a:ext cx="6629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/>
              <a:t>The goal is to </a:t>
            </a:r>
            <a:r>
              <a:rPr lang="en-GB" sz="2400" dirty="0" smtClean="0"/>
              <a:t>analyse </a:t>
            </a:r>
            <a:r>
              <a:rPr lang="en-GB" sz="2400" dirty="0"/>
              <a:t>and classify employees into different types or categories based on their attributes such as </a:t>
            </a:r>
            <a:r>
              <a:rPr lang="en-GB" sz="2400" dirty="0" smtClean="0"/>
              <a:t>role, department and </a:t>
            </a:r>
            <a:r>
              <a:rPr lang="en-GB" sz="2400" dirty="0"/>
              <a:t>other factors. This analysis will help in understanding employee demographics, performance trends, and provide insights for better HR management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of this project is to </a:t>
            </a:r>
            <a:r>
              <a:rPr lang="en-GB" sz="28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types of employees within an organization to gain insights </a:t>
            </a:r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Employee </a:t>
            </a:r>
          </a:p>
          <a:p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</a:t>
            </a:r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 different departments, roles, and </a:t>
            </a:r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levels             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helps HR and management make data-driven decisions related to staffing, training, promotions, and workforce planning.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066800" y="1695450"/>
            <a:ext cx="8077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</a:t>
            </a:r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Executives </a:t>
            </a:r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Senior </a:t>
            </a:r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Leadership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Finance Department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Workforce Planning </a:t>
            </a:r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Analysts &amp; Data </a:t>
            </a:r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Teams                                                                              </a:t>
            </a:r>
          </a:p>
          <a:p>
            <a:endParaRPr lang="en-GB" sz="2800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stakeholders </a:t>
            </a:r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rely on employee analysis to drive decisions related to hiring, employee retention, training, compensation, and overall organizational health.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231392" y="204317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is an Employee Type Analysis Tool built using Excel to help organizations understand their workforce better through comprehensive data analysis. The tool provides an in-depth breakdown of employee demographics, performance, turnover, salary, and other critical metrics by employee type (e.g., full-time, part-time, contract, department, or role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leverages data visualization and automated calculations to present actionable insights for HR and management.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981200"/>
            <a:ext cx="777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in Excel format, designed for analysis using pivot tables, charts, and filters to explore trends 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in, </a:t>
            </a: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performance, and employment types (e.g., full-time </a:t>
            </a:r>
            <a:r>
              <a:rPr lang="en-GB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part-time, 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, in-office</a:t>
            </a: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This dataset aids in workforce planning and performance evaluations.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9775" y="2019300"/>
            <a:ext cx="84042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wow in our solution lies in its ability to provide a comprehensive, yet streamlined analysis of employee data, empowering businesses to make data-driven decisions with ease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530</Words>
  <Application>Microsoft Office PowerPoint</Application>
  <PresentationFormat>Custom</PresentationFormat>
  <Paragraphs>62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Lenovo</cp:lastModifiedBy>
  <cp:revision>23</cp:revision>
  <dcterms:created xsi:type="dcterms:W3CDTF">2024-03-29T15:07:22Z</dcterms:created>
  <dcterms:modified xsi:type="dcterms:W3CDTF">2024-09-10T17:17:33Z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