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 id="270" r:id="rId15"/>
    <p:sldId id="271"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3"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29-08-2025</a:t>
            </a:fld>
            <a:endParaRPr lang="en-IN"/>
          </a:p>
        </p:txBody>
      </p:sp>
      <p:sp>
        <p:nvSpPr>
          <p:cNvPr id="104869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69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0" name=""/>
        <p:cNvGrpSpPr/>
        <p:nvPr/>
      </p:nvGrpSpPr>
      <p:grpSpPr>
        <a:xfrm>
          <a:off x="0" y="0"/>
          <a:ext cx="0" cy="0"/>
          <a:chOff x="0" y="0"/>
          <a:chExt cx="0" cy="0"/>
        </a:xfrm>
      </p:grpSpPr>
      <p:sp>
        <p:nvSpPr>
          <p:cNvPr id="1048678"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79" name="Holder 3"/>
          <p:cNvSpPr>
            <a:spLocks noGrp="1"/>
          </p:cNvSpPr>
          <p:nvPr>
            <p:ph type="body" idx="1"/>
          </p:nvPr>
        </p:nvSpPr>
        <p:spPr>
          <a:xfrm>
            <a:off x="609600" y="1577340"/>
            <a:ext cx="10972800" cy="266700"/>
          </a:xfrm>
        </p:spPr>
        <p:txBody>
          <a:bodyPr bIns="0" lIns="0" rIns="0" tIns="0"/>
          <a:p/>
        </p:txBody>
      </p:sp>
      <p:sp>
        <p:nvSpPr>
          <p:cNvPr id="104868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1" name=""/>
        <p:cNvGrpSpPr/>
        <p:nvPr/>
      </p:nvGrpSpPr>
      <p:grpSpPr>
        <a:xfrm>
          <a:off x="0" y="0"/>
          <a:ext cx="0" cy="0"/>
          <a:chOff x="0" y="0"/>
          <a:chExt cx="0" cy="0"/>
        </a:xfrm>
      </p:grpSpPr>
      <p:sp>
        <p:nvSpPr>
          <p:cNvPr id="1048683"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84"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85"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8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8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2" name=""/>
        <p:cNvGrpSpPr/>
        <p:nvPr/>
      </p:nvGrpSpPr>
      <p:grpSpPr>
        <a:xfrm>
          <a:off x="0" y="0"/>
          <a:ext cx="0" cy="0"/>
          <a:chOff x="0" y="0"/>
          <a:chExt cx="0" cy="0"/>
        </a:xfrm>
      </p:grpSpPr>
      <p:sp>
        <p:nvSpPr>
          <p:cNvPr id="104868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69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8/29/2025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619374" y="894080"/>
            <a:ext cx="5904628" cy="3291840"/>
          </a:xfrm>
          <a:prstGeom prst="rect"/>
          <a:noFill/>
        </p:spPr>
        <p:txBody>
          <a:bodyPr anchor="t" bIns="45720" lIns="91440" rIns="91440" rtlCol="0" tIns="45720" wrap="square">
            <a:spAutoFit/>
          </a:bodyPr>
          <a:p>
            <a:r>
              <a:rPr dirty="0" sz="2400" lang="en-US"/>
              <a:t>STUDENT NAME</a:t>
            </a:r>
            <a:r>
              <a:rPr dirty="0" sz="2400" lang="en-US"/>
              <a:t>;</a:t>
            </a:r>
            <a:r>
              <a:rPr dirty="0" sz="2400" lang="en-US"/>
              <a:t>E</a:t>
            </a:r>
            <a:r>
              <a:rPr dirty="0" sz="2400" lang="en-US"/>
              <a:t>.</a:t>
            </a:r>
            <a:r>
              <a:rPr dirty="0" sz="2400" lang="en-US"/>
              <a:t>y</a:t>
            </a:r>
            <a:r>
              <a:rPr dirty="0" sz="2400" lang="en-US"/>
              <a:t>o</a:t>
            </a:r>
            <a:r>
              <a:rPr dirty="0" sz="2400" lang="en-US"/>
              <a:t>g</a:t>
            </a:r>
            <a:r>
              <a:rPr dirty="0" sz="2400" lang="en-US"/>
              <a:t>a</a:t>
            </a:r>
            <a:r>
              <a:rPr dirty="0" sz="2400" lang="en-US"/>
              <a:t>l</a:t>
            </a:r>
            <a:r>
              <a:rPr dirty="0" sz="2400" lang="en-US"/>
              <a:t>a</a:t>
            </a:r>
            <a:r>
              <a:rPr dirty="0" sz="2400" lang="en-US"/>
              <a:t>k</a:t>
            </a:r>
            <a:r>
              <a:rPr dirty="0" sz="2400" lang="en-US"/>
              <a:t>a</a:t>
            </a:r>
            <a:r>
              <a:rPr dirty="0" sz="2400" lang="en-US"/>
              <a:t>s</a:t>
            </a:r>
            <a:r>
              <a:rPr dirty="0" sz="2400" lang="en-US"/>
              <a:t>h</a:t>
            </a:r>
            <a:r>
              <a:rPr dirty="0" sz="2400" lang="en-US"/>
              <a:t>m</a:t>
            </a:r>
            <a:r>
              <a:rPr dirty="0" sz="2400" lang="en-US"/>
              <a:t>i</a:t>
            </a:r>
            <a:endParaRPr dirty="0" sz="2400" lang="en-US"/>
          </a:p>
          <a:p>
            <a:r>
              <a:rPr dirty="0" sz="2400" lang="en-US"/>
              <a:t>REGISTER NO AND NMID:</a:t>
            </a:r>
            <a:r>
              <a:rPr dirty="0" sz="2400" lang="en-US"/>
              <a:t>a</a:t>
            </a:r>
            <a:r>
              <a:rPr dirty="0" sz="2400" lang="en-US"/>
              <a:t>u</a:t>
            </a:r>
            <a:r>
              <a:rPr dirty="0" sz="2400" lang="en-US"/>
              <a:t>t</a:t>
            </a:r>
            <a:r>
              <a:rPr dirty="0" sz="2400" lang="en-US"/>
              <a:t>a</a:t>
            </a:r>
            <a:r>
              <a:rPr dirty="0" sz="2400" lang="en-US"/>
              <a:t>n</a:t>
            </a:r>
            <a:r>
              <a:rPr dirty="0" sz="2400" lang="en-US"/>
              <a:t>m</a:t>
            </a:r>
            <a:r>
              <a:rPr dirty="0" sz="2400" lang="en-US"/>
              <a:t>3</a:t>
            </a:r>
            <a:r>
              <a:rPr dirty="0" sz="2400" lang="en-US"/>
              <a:t>0</a:t>
            </a:r>
            <a:r>
              <a:rPr dirty="0" sz="2400" lang="en-US"/>
              <a:t>4</a:t>
            </a:r>
            <a:r>
              <a:rPr dirty="0" sz="2400" lang="en-US"/>
              <a:t>3</a:t>
            </a:r>
            <a:r>
              <a:rPr dirty="0" sz="2400" lang="en-US"/>
              <a:t>0</a:t>
            </a:r>
            <a:r>
              <a:rPr dirty="0" sz="2400" lang="en-US"/>
              <a:t>4</a:t>
            </a:r>
            <a:r>
              <a:rPr dirty="0" sz="2400" lang="en-US"/>
              <a:t>2</a:t>
            </a:r>
            <a:r>
              <a:rPr dirty="0" sz="2400" lang="en-US"/>
              <a:t>4</a:t>
            </a:r>
            <a:r>
              <a:rPr dirty="0" sz="2400" lang="en-US"/>
              <a:t>u</a:t>
            </a:r>
            <a:r>
              <a:rPr dirty="0" sz="2400" lang="en-US"/>
              <a:t>b</a:t>
            </a:r>
            <a:r>
              <a:rPr dirty="0" sz="2400" lang="en-US"/>
              <a:t>c</a:t>
            </a:r>
            <a:r>
              <a:rPr dirty="0" sz="2400" lang="en-US"/>
              <a:t>a</a:t>
            </a:r>
            <a:r>
              <a:rPr dirty="0" sz="2400" lang="en-US"/>
              <a:t>0</a:t>
            </a:r>
            <a:r>
              <a:rPr dirty="0" sz="2400" lang="en-US"/>
              <a:t>7</a:t>
            </a:r>
            <a:r>
              <a:rPr dirty="0" sz="2400" lang="en-US"/>
              <a:t>8</a:t>
            </a:r>
            <a:endParaRPr dirty="0" sz="2400" lang="en-US">
              <a:cs typeface="Calibri"/>
            </a:endParaRPr>
          </a:p>
          <a:p>
            <a:r>
              <a:rPr dirty="0" sz="2400" lang="en-US"/>
              <a:t>DEPARTMENT: </a:t>
            </a:r>
            <a:r>
              <a:rPr dirty="0" sz="2400" lang="en-IN"/>
              <a:t>BCA</a:t>
            </a:r>
            <a:endParaRPr dirty="0" sz="2400" lang="en-US"/>
          </a:p>
          <a:p>
            <a:r>
              <a:rPr dirty="0" sz="2400" lang="en-US"/>
              <a:t>COLLEGE: </a:t>
            </a:r>
            <a:r>
              <a:rPr dirty="0" sz="2400" lang="en-US"/>
              <a:t>tir</a:t>
            </a:r>
            <a:r>
              <a:rPr dirty="0" sz="2400" lang="en-US"/>
              <a:t>u</a:t>
            </a:r>
            <a:r>
              <a:rPr dirty="0" sz="2400" lang="en-US"/>
              <a:t>k</a:t>
            </a:r>
            <a:r>
              <a:rPr dirty="0" sz="2400" lang="en-US"/>
              <a:t>k</a:t>
            </a:r>
            <a:r>
              <a:rPr dirty="0" sz="2400" lang="en-US"/>
              <a:t>o</a:t>
            </a:r>
            <a:r>
              <a:rPr dirty="0" sz="2400" lang="en-US"/>
              <a:t>i</a:t>
            </a:r>
            <a:r>
              <a:rPr dirty="0" sz="2400" lang="en-US"/>
              <a:t>l</a:t>
            </a:r>
            <a:r>
              <a:rPr dirty="0" sz="2400" lang="en-US"/>
              <a:t>u</a:t>
            </a:r>
            <a:r>
              <a:rPr dirty="0" sz="2400" lang="en-US"/>
              <a:t>r</a:t>
            </a:r>
            <a:r>
              <a:rPr dirty="0" sz="2400" lang="en-US"/>
              <a:t> </a:t>
            </a:r>
            <a:r>
              <a:rPr dirty="0" sz="2400" lang="en-US"/>
              <a:t>c</a:t>
            </a:r>
            <a:r>
              <a:rPr dirty="0" sz="2400" lang="en-US"/>
              <a:t>o</a:t>
            </a:r>
            <a:r>
              <a:rPr dirty="0" sz="2400" lang="en-US"/>
              <a:t>l</a:t>
            </a:r>
            <a:r>
              <a:rPr dirty="0" sz="2400" lang="en-US"/>
              <a:t>lege</a:t>
            </a:r>
            <a:r>
              <a:rPr dirty="0" sz="2400" lang="en-US"/>
              <a:t> </a:t>
            </a:r>
            <a:r>
              <a:rPr dirty="0" sz="2400" lang="en-US"/>
              <a:t>of</a:t>
            </a:r>
            <a:r>
              <a:rPr dirty="0" sz="2400" lang="en-US"/>
              <a:t> </a:t>
            </a:r>
            <a:r>
              <a:rPr dirty="0" sz="2400" lang="en-US"/>
              <a:t>arts</a:t>
            </a:r>
            <a:r>
              <a:rPr dirty="0" sz="2400" lang="en-US"/>
              <a:t> </a:t>
            </a:r>
            <a:r>
              <a:rPr dirty="0" sz="2400" lang="en-US"/>
              <a:t>and</a:t>
            </a:r>
            <a:r>
              <a:rPr dirty="0" sz="2400" lang="en-US"/>
              <a:t> </a:t>
            </a:r>
            <a:r>
              <a:rPr dirty="0" sz="2400" lang="en-US"/>
              <a:t>s</a:t>
            </a:r>
            <a:r>
              <a:rPr dirty="0" sz="2400" lang="en-US"/>
              <a:t>cience</a:t>
            </a:r>
            <a:r>
              <a:rPr dirty="0" sz="2400" lang="en-US"/>
              <a:t> </a:t>
            </a:r>
            <a:endParaRPr altLang="en-US" lang="zh-CN"/>
          </a:p>
          <a:p>
            <a:r>
              <a:rPr dirty="0" sz="2400" lang="en-IN"/>
              <a:t>UNIVERCITY:ANNAMALAI UNIVER</a:t>
            </a:r>
            <a:r>
              <a:rPr dirty="0" sz="2400" lang="en-US"/>
              <a:t>S</a:t>
            </a:r>
            <a:r>
              <a:rPr dirty="0" sz="2400" lang="en-IN"/>
              <a:t>ITY</a:t>
            </a:r>
            <a:endParaRPr dirty="0" sz="2400" lang="en-US"/>
          </a:p>
          <a:p>
            <a:r>
              <a:rPr dirty="0" sz="2400" lang="en-US"/>
              <a:t>           </a:t>
            </a:r>
            <a:endParaRPr dirty="0" sz="2400" lang="en-IN"/>
          </a:p>
        </p:txBody>
      </p:sp>
      <p:sp>
        <p:nvSpPr>
          <p:cNvPr id="1048698" name=""/>
          <p:cNvSpPr txBox="1"/>
          <p:nvPr/>
        </p:nvSpPr>
        <p:spPr>
          <a:xfrm>
            <a:off x="1971674" y="3754754"/>
            <a:ext cx="4000000" cy="510540"/>
          </a:xfrm>
          <a:prstGeom prst="rect"/>
        </p:spPr>
        <p:txBody>
          <a:bodyPr rtlCol="0" wrap="square">
            <a:spAutoFit/>
          </a:bodyPr>
          <a:p>
            <a:r>
              <a:rPr sz="2800" lang="en-IN">
                <a:solidFill>
                  <a:srgbClr val="000000"/>
                </a:solidFill>
              </a:rPr>
              <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6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6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1" name="TextBox 8"/>
          <p:cNvSpPr txBox="1"/>
          <p:nvPr/>
        </p:nvSpPr>
        <p:spPr>
          <a:xfrm>
            <a:off x="2743200" y="2354703"/>
            <a:ext cx="8534018" cy="8054340"/>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r>
              <a:rPr dirty="0" sz="2800" lang="en-IN">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7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77" name="TextBox 7"/>
          <p:cNvSpPr txBox="1"/>
          <p:nvPr/>
        </p:nvSpPr>
        <p:spPr>
          <a:xfrm>
            <a:off x="3050038" y="2834948"/>
            <a:ext cx="6100074" cy="1158241"/>
          </a:xfrm>
          <a:prstGeom prst="rect"/>
          <a:noFill/>
        </p:spPr>
        <p:txBody>
          <a:bodyPr wrap="square">
            <a:spAutoFit/>
          </a:bodyPr>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99" name=""/>
          <p:cNvSpPr>
            <a:spLocks noGrp="1"/>
          </p:cNvSpPr>
          <p:nvPr>
            <p:ph type="ctrTitle"/>
          </p:nvPr>
        </p:nvSpPr>
        <p:spPr>
          <a:xfrm>
            <a:off x="4962047" y="-736178"/>
            <a:ext cx="5800851" cy="482600"/>
          </a:xfrm>
        </p:spPr>
        <p:txBody>
          <a:bodyPr/>
          <a:p>
            <a:r>
              <a:rPr lang="en-US"/>
              <a:t>G</a:t>
            </a:r>
            <a:r>
              <a:rPr lang="en-US"/>
              <a:t>i</a:t>
            </a:r>
            <a:r>
              <a:rPr lang="en-US"/>
              <a:t>t</a:t>
            </a:r>
            <a:r>
              <a:rPr lang="en-US"/>
              <a:t>h</a:t>
            </a:r>
            <a:r>
              <a:rPr lang="en-US"/>
              <a:t>u</a:t>
            </a:r>
            <a:r>
              <a:rPr lang="en-US"/>
              <a:t>b</a:t>
            </a:r>
            <a:r>
              <a:rPr lang="en-US"/>
              <a:t> </a:t>
            </a:r>
            <a:r>
              <a:rPr lang="en-US"/>
              <a:t>l</a:t>
            </a:r>
            <a:r>
              <a:rPr lang="en-US"/>
              <a:t>i</a:t>
            </a:r>
            <a:r>
              <a:rPr lang="en-US"/>
              <a:t>n</a:t>
            </a:r>
            <a:r>
              <a:rPr lang="en-US"/>
              <a:t>k</a:t>
            </a:r>
            <a:r>
              <a:rPr lang="en-US"/>
              <a:t>:</a:t>
            </a:r>
            <a:endParaRPr lang="en-IN"/>
          </a:p>
        </p:txBody>
      </p:sp>
      <p:sp>
        <p:nvSpPr>
          <p:cNvPr id="1048700" name=""/>
          <p:cNvSpPr>
            <a:spLocks noGrp="1"/>
          </p:cNvSpPr>
          <p:nvPr>
            <p:ph type="subTitle" idx="4"/>
          </p:nvPr>
        </p:nvSpPr>
        <p:spPr/>
        <p:txBody>
          <a:bodyPr bIns="0" lIns="0" rIns="0" tIns="0" wrap="square">
            <a:spAutoFit/>
          </a:bodyPr>
          <a:p>
            <a:pPr marL="0"/>
            <a:r>
              <a:rPr lang="en-US">
                <a:latin typeface="+mn-lt"/>
                <a:ea typeface="+mn-ea"/>
                <a:cs typeface="+mn-cs"/>
              </a:rPr>
              <a:t>V</a:t>
            </a:r>
            <a:r>
              <a:rPr lang="en-US">
                <a:latin typeface="+mn-lt"/>
                <a:ea typeface="+mn-ea"/>
                <a:cs typeface="+mn-cs"/>
              </a:rPr>
              <a:t>i</a:t>
            </a:r>
            <a:r>
              <a:rPr lang="en-US">
                <a:latin typeface="+mn-lt"/>
                <a:ea typeface="+mn-ea"/>
                <a:cs typeface="+mn-cs"/>
              </a:rPr>
              <a:t>n</a:t>
            </a:r>
            <a:r>
              <a:rPr lang="en-US">
                <a:latin typeface="+mn-lt"/>
                <a:ea typeface="+mn-ea"/>
                <a:cs typeface="+mn-cs"/>
              </a:rPr>
              <a:t>n</a:t>
            </a:r>
            <a:r>
              <a:rPr lang="en-US">
                <a:latin typeface="+mn-lt"/>
                <a:ea typeface="+mn-ea"/>
                <a:cs typeface="+mn-cs"/>
              </a:rPr>
              <a:t>a</a:t>
            </a:r>
            <a:r>
              <a:rPr lang="en-US">
                <a:latin typeface="+mn-lt"/>
                <a:ea typeface="+mn-ea"/>
                <a:cs typeface="+mn-cs"/>
              </a:rPr>
              <a:t>r</a:t>
            </a:r>
            <a:r>
              <a:rPr lang="en-US">
                <a:latin typeface="+mn-lt"/>
                <a:ea typeface="+mn-ea"/>
                <a:cs typeface="+mn-cs"/>
              </a:rPr>
              <a:t>a</a:t>
            </a:r>
            <a:r>
              <a:rPr lang="en-US">
                <a:latin typeface="+mn-lt"/>
                <a:ea typeface="+mn-ea"/>
                <a:cs typeface="+mn-cs"/>
              </a:rPr>
              <a:t>s</a:t>
            </a:r>
            <a:r>
              <a:rPr lang="en-US">
                <a:latin typeface="+mn-lt"/>
                <a:ea typeface="+mn-ea"/>
                <a:cs typeface="+mn-cs"/>
              </a:rPr>
              <a:t>i</a:t>
            </a:r>
            <a:r>
              <a:rPr lang="en-US">
                <a:latin typeface="+mn-lt"/>
                <a:ea typeface="+mn-ea"/>
                <a:cs typeface="+mn-cs"/>
              </a:rPr>
              <a:t>y</a:t>
            </a:r>
            <a:r>
              <a:rPr lang="en-US">
                <a:latin typeface="+mn-lt"/>
                <a:ea typeface="+mn-ea"/>
                <a:cs typeface="+mn-cs"/>
              </a:rPr>
              <a:t>o</a:t>
            </a:r>
            <a:r>
              <a:rPr lang="en-US">
                <a:latin typeface="+mn-lt"/>
                <a:ea typeface="+mn-ea"/>
                <a:cs typeface="+mn-cs"/>
              </a:rPr>
              <a:t>o</a:t>
            </a:r>
            <a:r>
              <a:rPr lang="en-US">
                <a:latin typeface="+mn-lt"/>
                <a:ea typeface="+mn-ea"/>
                <a:cs typeface="+mn-cs"/>
              </a:rPr>
              <a:t>g</a:t>
            </a:r>
            <a:r>
              <a:rPr lang="en-US">
                <a:latin typeface="+mn-lt"/>
                <a:ea typeface="+mn-ea"/>
                <a:cs typeface="+mn-cs"/>
              </a:rPr>
              <a:t>a</a:t>
            </a:r>
            <a:r>
              <a:rPr lang="en-US">
                <a:latin typeface="+mn-lt"/>
                <a:ea typeface="+mn-ea"/>
                <a:cs typeface="+mn-cs"/>
              </a:rPr>
              <a:t>@</a:t>
            </a:r>
            <a:r>
              <a:rPr lang="en-US">
                <a:latin typeface="+mn-lt"/>
                <a:ea typeface="+mn-ea"/>
                <a:cs typeface="+mn-cs"/>
              </a:rPr>
              <a:t>.</a:t>
            </a:r>
            <a:r>
              <a:rPr lang="en-US">
                <a:latin typeface="+mn-lt"/>
                <a:ea typeface="+mn-ea"/>
                <a:cs typeface="+mn-cs"/>
              </a:rPr>
              <a:t>g</a:t>
            </a:r>
            <a:r>
              <a:rPr lang="en-US">
                <a:latin typeface="+mn-lt"/>
                <a:ea typeface="+mn-ea"/>
                <a:cs typeface="+mn-cs"/>
              </a:rPr>
              <a:t>a</a:t>
            </a:r>
            <a:r>
              <a:rPr lang="en-US">
                <a:latin typeface="+mn-lt"/>
                <a:ea typeface="+mn-ea"/>
                <a:cs typeface="+mn-cs"/>
              </a:rPr>
              <a:t>m</a:t>
            </a:r>
            <a:r>
              <a:rPr lang="en-US">
                <a:latin typeface="+mn-lt"/>
                <a:ea typeface="+mn-ea"/>
                <a:cs typeface="+mn-cs"/>
              </a:rPr>
              <a:t>i</a:t>
            </a:r>
            <a:r>
              <a:rPr lang="en-US">
                <a:latin typeface="+mn-lt"/>
                <a:ea typeface="+mn-ea"/>
                <a:cs typeface="+mn-cs"/>
              </a:rPr>
              <a:t>l</a:t>
            </a:r>
            <a:r>
              <a:rPr lang="en-US">
                <a:latin typeface="+mn-lt"/>
                <a:ea typeface="+mn-ea"/>
                <a:cs typeface="+mn-cs"/>
              </a:rPr>
              <a:t>.</a:t>
            </a:r>
            <a:r>
              <a:rPr lang="en-US">
                <a:latin typeface="+mn-lt"/>
                <a:ea typeface="+mn-ea"/>
                <a:cs typeface="+mn-cs"/>
              </a:rPr>
              <a:t>c</a:t>
            </a:r>
            <a:r>
              <a:rPr lang="en-US">
                <a:latin typeface="+mn-lt"/>
                <a:ea typeface="+mn-ea"/>
                <a:cs typeface="+mn-cs"/>
              </a:rPr>
              <a:t>o</a:t>
            </a:r>
            <a:r>
              <a:rPr lang="en-US">
                <a:latin typeface="+mn-lt"/>
                <a:ea typeface="+mn-ea"/>
                <a:cs typeface="+mn-cs"/>
              </a:rPr>
              <a:t>m</a:t>
            </a:r>
            <a:r>
              <a:rPr lang="en-US">
                <a:latin typeface="+mn-lt"/>
                <a:ea typeface="+mn-ea"/>
                <a:cs typeface="+mn-cs"/>
              </a:rPr>
              <a:t> </a:t>
            </a:r>
            <a:endParaRPr lang="en-IN">
              <a:latin typeface="+mn-lt"/>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701" name=""/>
          <p:cNvSpPr>
            <a:spLocks noGrp="1"/>
          </p:cNvSpPr>
          <p:nvPr>
            <p:ph type="ctrTitle"/>
          </p:nvPr>
        </p:nvSpPr>
        <p:spPr/>
        <p:txBody>
          <a:bodyPr/>
          <a:p>
            <a:r>
              <a:rPr lang="en-US"/>
              <a:t>G</a:t>
            </a:r>
            <a:r>
              <a:rPr lang="en-US"/>
              <a:t>i</a:t>
            </a:r>
            <a:r>
              <a:rPr lang="en-US"/>
              <a:t>t</a:t>
            </a:r>
            <a:r>
              <a:rPr lang="en-US"/>
              <a:t>h</a:t>
            </a:r>
            <a:r>
              <a:rPr lang="en-US"/>
              <a:t>u</a:t>
            </a:r>
            <a:r>
              <a:rPr lang="en-US"/>
              <a:t>b</a:t>
            </a:r>
            <a:r>
              <a:rPr lang="en-US"/>
              <a:t> </a:t>
            </a:r>
            <a:r>
              <a:rPr lang="en-US"/>
              <a:t>l</a:t>
            </a:r>
            <a:r>
              <a:rPr lang="en-US"/>
              <a:t>i</a:t>
            </a:r>
            <a:r>
              <a:rPr lang="en-US"/>
              <a:t>n</a:t>
            </a:r>
            <a:r>
              <a:rPr lang="en-US"/>
              <a:t>k</a:t>
            </a:r>
            <a:r>
              <a:rPr lang="en-US"/>
              <a:t>;</a:t>
            </a:r>
            <a:endParaRPr lang="en-IN"/>
          </a:p>
        </p:txBody>
      </p:sp>
      <p:sp>
        <p:nvSpPr>
          <p:cNvPr id="1048702" name=""/>
          <p:cNvSpPr>
            <a:spLocks noGrp="1"/>
          </p:cNvSpPr>
          <p:nvPr>
            <p:ph type="subTitle" idx="4"/>
          </p:nvPr>
        </p:nvSpPr>
        <p:spPr/>
        <p:txBody>
          <a:bodyPr bIns="0" lIns="0" rIns="0" tIns="0" wrap="square">
            <a:spAutoFit/>
          </a:bodyPr>
          <a:p>
            <a:pPr marL="0"/>
            <a:r>
              <a:rPr lang="en-US">
                <a:latin typeface="+mn-lt"/>
                <a:ea typeface="+mn-ea"/>
                <a:cs typeface="+mn-cs"/>
              </a:rPr>
              <a:t>V</a:t>
            </a:r>
            <a:r>
              <a:rPr lang="en-US">
                <a:latin typeface="+mn-lt"/>
                <a:ea typeface="+mn-ea"/>
                <a:cs typeface="+mn-cs"/>
              </a:rPr>
              <a:t>i</a:t>
            </a:r>
            <a:r>
              <a:rPr lang="en-US">
                <a:latin typeface="+mn-lt"/>
                <a:ea typeface="+mn-ea"/>
                <a:cs typeface="+mn-cs"/>
              </a:rPr>
              <a:t>n</a:t>
            </a:r>
            <a:r>
              <a:rPr lang="en-US">
                <a:latin typeface="+mn-lt"/>
                <a:ea typeface="+mn-ea"/>
                <a:cs typeface="+mn-cs"/>
              </a:rPr>
              <a:t>n</a:t>
            </a:r>
            <a:r>
              <a:rPr lang="en-US">
                <a:latin typeface="+mn-lt"/>
                <a:ea typeface="+mn-ea"/>
                <a:cs typeface="+mn-cs"/>
              </a:rPr>
              <a:t>a</a:t>
            </a:r>
            <a:r>
              <a:rPr lang="en-US">
                <a:latin typeface="+mn-lt"/>
                <a:ea typeface="+mn-ea"/>
                <a:cs typeface="+mn-cs"/>
              </a:rPr>
              <a:t>r</a:t>
            </a:r>
            <a:r>
              <a:rPr lang="en-US">
                <a:latin typeface="+mn-lt"/>
                <a:ea typeface="+mn-ea"/>
                <a:cs typeface="+mn-cs"/>
              </a:rPr>
              <a:t>a</a:t>
            </a:r>
            <a:r>
              <a:rPr lang="en-US">
                <a:latin typeface="+mn-lt"/>
                <a:ea typeface="+mn-ea"/>
                <a:cs typeface="+mn-cs"/>
              </a:rPr>
              <a:t>s</a:t>
            </a:r>
            <a:r>
              <a:rPr lang="en-US">
                <a:latin typeface="+mn-lt"/>
                <a:ea typeface="+mn-ea"/>
                <a:cs typeface="+mn-cs"/>
              </a:rPr>
              <a:t>i</a:t>
            </a:r>
            <a:r>
              <a:rPr lang="en-US">
                <a:latin typeface="+mn-lt"/>
                <a:ea typeface="+mn-ea"/>
                <a:cs typeface="+mn-cs"/>
              </a:rPr>
              <a:t>y</a:t>
            </a:r>
            <a:r>
              <a:rPr lang="en-US">
                <a:latin typeface="+mn-lt"/>
                <a:ea typeface="+mn-ea"/>
                <a:cs typeface="+mn-cs"/>
              </a:rPr>
              <a:t>o</a:t>
            </a:r>
            <a:r>
              <a:rPr lang="en-US">
                <a:latin typeface="+mn-lt"/>
                <a:ea typeface="+mn-ea"/>
                <a:cs typeface="+mn-cs"/>
              </a:rPr>
              <a:t>o</a:t>
            </a:r>
            <a:r>
              <a:rPr lang="en-US">
                <a:latin typeface="+mn-lt"/>
                <a:ea typeface="+mn-ea"/>
                <a:cs typeface="+mn-cs"/>
              </a:rPr>
              <a:t>g</a:t>
            </a:r>
            <a:r>
              <a:rPr lang="en-US">
                <a:latin typeface="+mn-lt"/>
                <a:ea typeface="+mn-ea"/>
                <a:cs typeface="+mn-cs"/>
              </a:rPr>
              <a:t>a</a:t>
            </a:r>
            <a:r>
              <a:rPr lang="en-US">
                <a:latin typeface="+mn-lt"/>
                <a:ea typeface="+mn-ea"/>
                <a:cs typeface="+mn-cs"/>
              </a:rPr>
              <a:t> </a:t>
            </a:r>
            <a:r>
              <a:rPr lang="en-US">
                <a:latin typeface="+mn-lt"/>
                <a:ea typeface="+mn-ea"/>
                <a:cs typeface="+mn-cs"/>
              </a:rPr>
              <a:t>@</a:t>
            </a:r>
            <a:r>
              <a:rPr lang="en-US">
                <a:latin typeface="+mn-lt"/>
                <a:ea typeface="+mn-ea"/>
                <a:cs typeface="+mn-cs"/>
              </a:rPr>
              <a:t>.</a:t>
            </a:r>
            <a:r>
              <a:rPr lang="en-US">
                <a:latin typeface="+mn-lt"/>
                <a:ea typeface="+mn-ea"/>
                <a:cs typeface="+mn-cs"/>
              </a:rPr>
              <a:t>g</a:t>
            </a:r>
            <a:r>
              <a:rPr lang="en-US">
                <a:latin typeface="+mn-lt"/>
                <a:ea typeface="+mn-ea"/>
                <a:cs typeface="+mn-cs"/>
              </a:rPr>
              <a:t>a</a:t>
            </a:r>
            <a:r>
              <a:rPr lang="en-US">
                <a:latin typeface="+mn-lt"/>
                <a:ea typeface="+mn-ea"/>
                <a:cs typeface="+mn-cs"/>
              </a:rPr>
              <a:t>m</a:t>
            </a:r>
            <a:r>
              <a:rPr lang="en-US">
                <a:latin typeface="+mn-lt"/>
                <a:ea typeface="+mn-ea"/>
                <a:cs typeface="+mn-cs"/>
              </a:rPr>
              <a:t>i</a:t>
            </a:r>
            <a:r>
              <a:rPr lang="en-US">
                <a:latin typeface="+mn-lt"/>
                <a:ea typeface="+mn-ea"/>
                <a:cs typeface="+mn-cs"/>
              </a:rPr>
              <a:t>l</a:t>
            </a:r>
            <a:r>
              <a:rPr lang="en-US">
                <a:latin typeface="+mn-lt"/>
                <a:ea typeface="+mn-ea"/>
                <a:cs typeface="+mn-cs"/>
              </a:rPr>
              <a:t>.</a:t>
            </a:r>
            <a:r>
              <a:rPr lang="en-US">
                <a:latin typeface="+mn-lt"/>
                <a:ea typeface="+mn-ea"/>
                <a:cs typeface="+mn-cs"/>
              </a:rPr>
              <a:t>c</a:t>
            </a:r>
            <a:r>
              <a:rPr lang="en-US">
                <a:latin typeface="+mn-lt"/>
                <a:ea typeface="+mn-ea"/>
                <a:cs typeface="+mn-cs"/>
              </a:rPr>
              <a:t>o</a:t>
            </a:r>
            <a:r>
              <a:rPr lang="en-US">
                <a:latin typeface="+mn-lt"/>
                <a:ea typeface="+mn-ea"/>
                <a:cs typeface="+mn-cs"/>
              </a:rPr>
              <a:t>m</a:t>
            </a:r>
            <a:endParaRPr lang="en-IN">
              <a:latin typeface="+mn-lt"/>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703" name=""/>
          <p:cNvSpPr>
            <a:spLocks noGrp="1"/>
          </p:cNvSpPr>
          <p:nvPr>
            <p:ph type="title"/>
          </p:nvPr>
        </p:nvSpPr>
        <p:spPr/>
        <p:txBody>
          <a:bodyPr/>
          <a:p>
            <a:r>
              <a:rPr lang="en-US"/>
              <a:t>G</a:t>
            </a:r>
            <a:r>
              <a:rPr lang="en-US"/>
              <a:t>i</a:t>
            </a:r>
            <a:r>
              <a:rPr lang="en-US"/>
              <a:t>t</a:t>
            </a:r>
            <a:r>
              <a:rPr lang="en-US"/>
              <a:t>h</a:t>
            </a:r>
            <a:r>
              <a:rPr lang="en-US"/>
              <a:t>u</a:t>
            </a:r>
            <a:r>
              <a:rPr lang="en-US"/>
              <a:t>b</a:t>
            </a:r>
            <a:r>
              <a:rPr lang="en-US"/>
              <a:t> </a:t>
            </a:r>
            <a:r>
              <a:rPr lang="en-US"/>
              <a:t>l</a:t>
            </a:r>
            <a:r>
              <a:rPr lang="en-US"/>
              <a:t>i</a:t>
            </a:r>
            <a:r>
              <a:rPr lang="en-US"/>
              <a:t>n</a:t>
            </a:r>
            <a:r>
              <a:rPr lang="en-US"/>
              <a:t>k</a:t>
            </a:r>
            <a:r>
              <a:rPr lang="en-US"/>
              <a:t>;</a:t>
            </a:r>
            <a:endParaRPr lang="en-IN"/>
          </a:p>
        </p:txBody>
      </p:sp>
      <p:sp>
        <p:nvSpPr>
          <p:cNvPr id="1048704" name=""/>
          <p:cNvSpPr>
            <a:spLocks noGrp="1"/>
          </p:cNvSpPr>
          <p:nvPr>
            <p:ph sz="half" idx="2"/>
          </p:nvPr>
        </p:nvSpPr>
        <p:spPr/>
        <p:txBody>
          <a:bodyPr/>
          <a:p>
            <a:endParaRPr lang="en-IN"/>
          </a:p>
        </p:txBody>
      </p:sp>
      <p:sp>
        <p:nvSpPr>
          <p:cNvPr id="1048705" name=""/>
          <p:cNvSpPr>
            <a:spLocks noGrp="1"/>
          </p:cNvSpPr>
          <p:nvPr>
            <p:ph sz="half" idx="3"/>
          </p:nvPr>
        </p:nvSpPr>
        <p:spPr/>
        <p:txBody>
          <a:bodyPr/>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1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1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1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1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16" name="TextBox 22"/>
          <p:cNvSpPr txBox="1"/>
          <p:nvPr/>
        </p:nvSpPr>
        <p:spPr>
          <a:xfrm>
            <a:off x="3048354" y="2691396"/>
            <a:ext cx="6096706" cy="1424941"/>
          </a:xfrm>
          <a:prstGeom prst="rect"/>
          <a:noFill/>
        </p:spPr>
        <p:txBody>
          <a:bodyPr wrap="square">
            <a:spAutoFit/>
          </a:bodyPr>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7" name=""/>
        <p:cNvGrpSpPr/>
        <p:nvPr/>
      </p:nvGrpSpPr>
      <p:grpSpPr>
        <a:xfrm>
          <a:off x="0" y="0"/>
          <a:ext cx="0" cy="0"/>
          <a:chOff x="0" y="0"/>
          <a:chExt cx="0" cy="0"/>
        </a:xfrm>
      </p:grpSpPr>
      <p:sp>
        <p:nvSpPr>
          <p:cNvPr id="104861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2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2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2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2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2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2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3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3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33" name="TextBox 22"/>
          <p:cNvSpPr txBox="1"/>
          <p:nvPr/>
        </p:nvSpPr>
        <p:spPr>
          <a:xfrm>
            <a:off x="2509807" y="1041533"/>
            <a:ext cx="5029200" cy="51206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3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3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3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3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39" name="TextBox 10"/>
          <p:cNvSpPr txBox="1"/>
          <p:nvPr/>
        </p:nvSpPr>
        <p:spPr>
          <a:xfrm>
            <a:off x="3050038" y="2280950"/>
            <a:ext cx="6100074" cy="2225040"/>
          </a:xfrm>
          <a:prstGeom prst="rect"/>
          <a:noFill/>
        </p:spPr>
        <p:txBody>
          <a:bodyPr wrap="square">
            <a:spAutoFit/>
          </a:bodyPr>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4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45" name="TextBox 14"/>
          <p:cNvSpPr txBox="1"/>
          <p:nvPr/>
        </p:nvSpPr>
        <p:spPr>
          <a:xfrm>
            <a:off x="3050038" y="2696448"/>
            <a:ext cx="6100074" cy="1424941"/>
          </a:xfrm>
          <a:prstGeom prst="rect"/>
          <a:noFill/>
        </p:spPr>
        <p:txBody>
          <a:bodyPr wrap="square">
            <a:spAutoFit/>
          </a:bodyPr>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4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1" name="TextBox 8"/>
          <p:cNvSpPr txBox="1"/>
          <p:nvPr/>
        </p:nvSpPr>
        <p:spPr>
          <a:xfrm>
            <a:off x="3050038" y="2280950"/>
            <a:ext cx="6100074" cy="2491740"/>
          </a:xfrm>
          <a:prstGeom prst="rect"/>
          <a:noFill/>
        </p:spPr>
        <p:txBody>
          <a:bodyPr wrap="square">
            <a:spAutoFit/>
          </a:bodyPr>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5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57" name="TextBox 9"/>
          <p:cNvSpPr txBox="1"/>
          <p:nvPr/>
        </p:nvSpPr>
        <p:spPr>
          <a:xfrm>
            <a:off x="3050038" y="2003951"/>
            <a:ext cx="6100074" cy="2758440"/>
          </a:xfrm>
          <a:prstGeom prst="rect"/>
          <a:noFill/>
        </p:spPr>
        <p:txBody>
          <a:bodyPr wrap="square">
            <a:spAutoFit/>
          </a:bodyPr>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5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5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0"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61"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TextBox 2"/>
          <p:cNvSpPr txBox="1"/>
          <p:nvPr/>
        </p:nvSpPr>
        <p:spPr>
          <a:xfrm>
            <a:off x="3050038" y="2142451"/>
            <a:ext cx="6100074" cy="2758440"/>
          </a:xfrm>
          <a:prstGeom prst="rect"/>
          <a:noFill/>
        </p:spPr>
        <p:txBody>
          <a:bodyPr wrap="square">
            <a:spAutoFit/>
          </a:bodyPr>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3" name="Title 1"/>
          <p:cNvSpPr>
            <a:spLocks noGrp="1"/>
          </p:cNvSpPr>
          <p:nvPr>
            <p:ph type="title"/>
          </p:nvPr>
        </p:nvSpPr>
        <p:spPr>
          <a:xfrm>
            <a:off x="755332" y="385444"/>
            <a:ext cx="10681335" cy="1447800"/>
          </a:xfrm>
        </p:spPr>
        <p:txBody>
          <a:bodyPr/>
          <a:p>
            <a:r>
              <a:rPr dirty="0" lang="en-IN"/>
              <a:t>FEATURES AND FUNCTIONALITY</a:t>
            </a:r>
          </a:p>
        </p:txBody>
      </p:sp>
      <p:sp>
        <p:nvSpPr>
          <p:cNvPr id="1048664" name="TextBox 3"/>
          <p:cNvSpPr txBox="1"/>
          <p:nvPr/>
        </p:nvSpPr>
        <p:spPr>
          <a:xfrm>
            <a:off x="3050038" y="2142451"/>
            <a:ext cx="6100074" cy="3025140"/>
          </a:xfrm>
          <a:prstGeom prst="rect"/>
          <a:noFill/>
        </p:spPr>
        <p:txBody>
          <a:bodyPr wrap="square">
            <a:spAutoFit/>
          </a:bodyPr>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Amsaprasanna P</cp:lastModifiedBy>
  <dcterms:created xsi:type="dcterms:W3CDTF">2024-03-29T04:07:22Z</dcterms:created>
  <dcterms:modified xsi:type="dcterms:W3CDTF">2025-09-25T13:25:45Z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6ea111ad8697463ea8b95630e60f562d</vt:lpwstr>
  </property>
</Properties>
</file>