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310" r:id="rId3"/>
    <p:sldId id="311" r:id="rId4"/>
    <p:sldId id="289" r:id="rId5"/>
    <p:sldId id="290" r:id="rId6"/>
    <p:sldId id="291" r:id="rId7"/>
    <p:sldId id="312" r:id="rId8"/>
    <p:sldId id="292" r:id="rId9"/>
    <p:sldId id="293" r:id="rId10"/>
    <p:sldId id="295" r:id="rId11"/>
    <p:sldId id="313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08D"/>
    <a:srgbClr val="FC56B0"/>
    <a:srgbClr val="FF0C99"/>
    <a:srgbClr val="272727"/>
    <a:srgbClr val="7D4BC9"/>
    <a:srgbClr val="429AE9"/>
    <a:srgbClr val="6A8AE2"/>
    <a:srgbClr val="85C4E6"/>
    <a:srgbClr val="6B67E4"/>
    <a:srgbClr val="1E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2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228" y="8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23.04.2022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23.04.2022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211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89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23.04.2022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5193411" y="-2822362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solidFill>
              <a:srgbClr val="FC56B0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solidFill>
              <a:srgbClr val="D0008D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solidFill>
              <a:srgbClr val="FF0C99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31903" y="3523432"/>
            <a:ext cx="5783111" cy="6771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US" sz="4400" i="1" dirty="0">
                <a:solidFill>
                  <a:srgbClr val="D0008D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♫</a:t>
            </a:r>
            <a:r>
              <a:rPr lang="en-US" sz="4400" i="1" dirty="0" err="1">
                <a:solidFill>
                  <a:srgbClr val="D0008D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MemeSound</a:t>
            </a:r>
            <a:r>
              <a:rPr lang="en-US" sz="4400" i="1" dirty="0">
                <a:solidFill>
                  <a:srgbClr val="D0008D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♫</a:t>
            </a:r>
            <a:endParaRPr lang="ru-RU" sz="4400" i="1" dirty="0">
              <a:solidFill>
                <a:srgbClr val="D0008D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42734 -1.3875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67" y="-69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D5CCAC-FC84-4EDB-A04D-B5153E259695}"/>
              </a:ext>
            </a:extLst>
          </p:cNvPr>
          <p:cNvSpPr txBox="1"/>
          <p:nvPr/>
        </p:nvSpPr>
        <p:spPr>
          <a:xfrm>
            <a:off x="1676915" y="1028343"/>
            <a:ext cx="88381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'/api/&lt;user_id&gt;'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get_playlists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db_session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create_session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{}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songs_lst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[]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Songs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                        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songs_lst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songs_lst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939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5193411" y="-2822362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solidFill>
              <a:srgbClr val="FC56B0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solidFill>
              <a:srgbClr val="D0008D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solidFill>
              <a:srgbClr val="FF0C99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31903" y="3523432"/>
            <a:ext cx="5783111" cy="6771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US" sz="4400" i="1" dirty="0">
                <a:solidFill>
                  <a:srgbClr val="D0008D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♫</a:t>
            </a:r>
            <a:r>
              <a:rPr lang="en-US" sz="4400" i="1" dirty="0" err="1">
                <a:solidFill>
                  <a:srgbClr val="D0008D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MemeSound</a:t>
            </a:r>
            <a:r>
              <a:rPr lang="en-US" sz="4400" i="1" dirty="0">
                <a:solidFill>
                  <a:srgbClr val="D0008D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♫</a:t>
            </a:r>
            <a:endParaRPr lang="ru-RU" sz="4400" i="1" dirty="0">
              <a:solidFill>
                <a:srgbClr val="D0008D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5884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5193411" y="-2822362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solidFill>
              <a:srgbClr val="FC56B0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solidFill>
              <a:srgbClr val="D0008D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solidFill>
              <a:srgbClr val="FF0C99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31903" y="3523432"/>
            <a:ext cx="5783111" cy="6771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US" sz="4400" i="1" dirty="0">
                <a:solidFill>
                  <a:srgbClr val="D0008D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♫</a:t>
            </a:r>
            <a:r>
              <a:rPr lang="en-US" sz="4400" i="1" dirty="0" err="1">
                <a:solidFill>
                  <a:srgbClr val="D0008D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MemeSound</a:t>
            </a:r>
            <a:r>
              <a:rPr lang="en-US" sz="4400" i="1" dirty="0">
                <a:solidFill>
                  <a:srgbClr val="D0008D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♫</a:t>
            </a:r>
            <a:endParaRPr lang="ru-RU" sz="4400" i="1" dirty="0">
              <a:solidFill>
                <a:srgbClr val="D0008D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8842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42734 -1.38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67" y="-69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120AF-BED5-4909-AD83-781C8A03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bot</a:t>
            </a:r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84C52B89-3DA1-42D0-81BB-E71F385E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88" y="2275683"/>
            <a:ext cx="6227168" cy="37319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Воспроизведение музыки и другие функции плеера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Получение текста песен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Возможность создание и воспроизведения плейлистов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AB1119F-73B3-4AE3-9A36-2FFF4F105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8" y="565843"/>
            <a:ext cx="2096819" cy="8617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D1A3F0-454C-483D-9DCC-1B23AFE9A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1" t="1608" r="3047" b="1128"/>
          <a:stretch/>
        </p:blipFill>
        <p:spPr>
          <a:xfrm>
            <a:off x="7524925" y="1690688"/>
            <a:ext cx="2782250" cy="4181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2104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0E664A-6E66-45A3-A0FB-1E2BC968DA46}"/>
              </a:ext>
            </a:extLst>
          </p:cNvPr>
          <p:cNvSpPr txBox="1"/>
          <p:nvPr/>
        </p:nvSpPr>
        <p:spPr>
          <a:xfrm>
            <a:off x="3048000" y="14438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F3031F-9045-42BC-BD0B-76505FACBDAC}"/>
              </a:ext>
            </a:extLst>
          </p:cNvPr>
          <p:cNvSpPr txBox="1"/>
          <p:nvPr/>
        </p:nvSpPr>
        <p:spPr>
          <a:xfrm>
            <a:off x="836270" y="1443841"/>
            <a:ext cx="115949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commands.command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'play'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aliases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'100-7'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*,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player_manager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guild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'&lt;&gt;'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f'ytsearch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add_song_to_player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add_song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paused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7553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2049A0-E199-45C6-8E2A-D809118F1F76}"/>
              </a:ext>
            </a:extLst>
          </p:cNvPr>
          <p:cNvSpPr txBox="1"/>
          <p:nvPr/>
        </p:nvSpPr>
        <p:spPr>
          <a:xfrm>
            <a:off x="419581" y="520644"/>
            <a:ext cx="1225469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commands.command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"pl"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user_playlist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*,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playlist_name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player_manager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guild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playlist_name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responce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f"https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://memesoundwebsitenew.herokuapp.com/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r_json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responce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r_json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playlist_name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f'ytsearch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add_song_to_player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playlist_flag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"Альбом добавлен"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add_song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paused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"Плейлист не найден"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add_song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paused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399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FBA689-F71C-4E70-B718-4B073414F1BE}"/>
              </a:ext>
            </a:extLst>
          </p:cNvPr>
          <p:cNvSpPr txBox="1"/>
          <p:nvPr/>
        </p:nvSpPr>
        <p:spPr>
          <a:xfrm>
            <a:off x="636606" y="258901"/>
            <a:ext cx="1953806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commands.command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help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lyric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player_manager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guild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album_flag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album_link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query_result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get_lyric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album_flag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album_link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msg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album_flag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links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titles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get_album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album_link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titles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query_result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query_result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titles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]}\n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embed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Embed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discord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0xFF69B4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"Выберите песню"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embed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query_result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embed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embed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wait_for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new_msg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parser_lyric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links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new_msg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604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09FA3-E197-4F1D-A3B7-B5A5B647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WebSite</a:t>
            </a:r>
            <a:r>
              <a:rPr lang="en-US" dirty="0"/>
              <a:t> </a:t>
            </a:r>
            <a:r>
              <a:rPr lang="en-US" dirty="0" err="1"/>
              <a:t>MemeSound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2E42B-DD45-41E6-AB65-13FC8ACA514B}"/>
              </a:ext>
            </a:extLst>
          </p:cNvPr>
          <p:cNvSpPr txBox="1"/>
          <p:nvPr/>
        </p:nvSpPr>
        <p:spPr>
          <a:xfrm>
            <a:off x="838200" y="2459504"/>
            <a:ext cx="4648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/>
              <a:t>Создание плейлистов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/>
              <a:t>Импорт плейлистов из </a:t>
            </a:r>
            <a:r>
              <a:rPr lang="en-US" sz="2400" dirty="0" err="1"/>
              <a:t>YandexMusic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err="1"/>
              <a:t>Аунтификация</a:t>
            </a:r>
            <a:r>
              <a:rPr lang="ru-RU" sz="2400" dirty="0"/>
              <a:t> с </a:t>
            </a:r>
            <a:r>
              <a:rPr lang="ru-RU" sz="2400" dirty="0" err="1"/>
              <a:t>дискорд</a:t>
            </a:r>
            <a:r>
              <a:rPr lang="ru-RU" sz="2400" dirty="0"/>
              <a:t> аккаунтом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56F363-A51A-48BE-BABA-43FF3D3E0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"/>
          <a:stretch/>
        </p:blipFill>
        <p:spPr>
          <a:xfrm>
            <a:off x="5685059" y="2110812"/>
            <a:ext cx="6187556" cy="3042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16023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01DC48-5A97-4260-9FC0-283DA682C9A4}"/>
              </a:ext>
            </a:extLst>
          </p:cNvPr>
          <p:cNvSpPr txBox="1"/>
          <p:nvPr/>
        </p:nvSpPr>
        <p:spPr>
          <a:xfrm>
            <a:off x="1547169" y="1028343"/>
            <a:ext cx="90976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get_access_token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REDIRECT_URL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access_token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access_token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db_session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create_session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bearer_client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APIClient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current_user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bearer_client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get_current_user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current_user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current_user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IntegrityError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8344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CB4729-C624-457F-A31C-F28AFAE9FBD3}"/>
              </a:ext>
            </a:extLst>
          </p:cNvPr>
          <p:cNvSpPr txBox="1"/>
          <p:nvPr/>
        </p:nvSpPr>
        <p:spPr>
          <a:xfrm>
            <a:off x="157547" y="481914"/>
            <a:ext cx="1365730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'/add_songs/&lt;playlist&gt;'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add_songs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AddSongForm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bearer_client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APIClient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current_user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bearer_client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get_current_user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validate_on_submit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db_session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create_session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video_length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YouTube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length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strptime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playlist_length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playlist_length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video_length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video_length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Songs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name_video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get_title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video_length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video_length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playlist_id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video_preview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get_preview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Songs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name_video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get_title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video_length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"%M:%S"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gmtime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video_length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playlist_id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video_preview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get_preview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db_sess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'add_song.html'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current_user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current_user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34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1721</TotalTime>
  <Words>1492</Words>
  <Application>Microsoft Office PowerPoint</Application>
  <PresentationFormat>Широкоэкранный</PresentationFormat>
  <Paragraphs>23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Verdana</vt:lpstr>
      <vt:lpstr>Wingdings</vt:lpstr>
      <vt:lpstr>Тема Office</vt:lpstr>
      <vt:lpstr>Слайд 1 с информацией о кадрах</vt:lpstr>
      <vt:lpstr>Слайд 1 с информацией о кадрах</vt:lpstr>
      <vt:lpstr>Discord bot</vt:lpstr>
      <vt:lpstr>Презентация PowerPoint</vt:lpstr>
      <vt:lpstr>Презентация PowerPoint</vt:lpstr>
      <vt:lpstr>Презентация PowerPoint</vt:lpstr>
      <vt:lpstr>WebSite MemeSound</vt:lpstr>
      <vt:lpstr>Презентация PowerPoint</vt:lpstr>
      <vt:lpstr>Презентация PowerPoint</vt:lpstr>
      <vt:lpstr>Презентация PowerPoint</vt:lpstr>
      <vt:lpstr>Слайд 1 с информацией о кадрах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 с информацией о кадрах</dc:title>
  <dc:creator>Dima</dc:creator>
  <cp:lastModifiedBy>Дмитрий Винников</cp:lastModifiedBy>
  <cp:revision>24</cp:revision>
  <dcterms:created xsi:type="dcterms:W3CDTF">2021-11-06T11:52:48Z</dcterms:created>
  <dcterms:modified xsi:type="dcterms:W3CDTF">2022-04-23T06:47:50Z</dcterms:modified>
</cp:coreProperties>
</file>