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Power System Fault Detection and Classification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Vinitha Enagandula-Jyothishmathi Institute Of  Technology and Science-Computer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The concepts and methodologies used in this project are inspired by various research works on fault detection in power systems, including studies on machine learning applications for real-time classification, use of phasor measurement units (PMUs), and smart grid integration strategies as outlined in recent IEEE publications and academic journals.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AD260-1961-9B13-0991-629AF41F8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33" y="1365442"/>
            <a:ext cx="8086720" cy="5222556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CD20E-B9BF-1B11-2F33-EC0F4B41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078" y="1482244"/>
            <a:ext cx="8091777" cy="4836124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5A3B6-C8F8-EBF3-AD27-9DA35DF4D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974" y="1438910"/>
            <a:ext cx="7880485" cy="4854094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The objective of this project is to design a </a:t>
            </a:r>
            <a:r>
              <a:rPr lang="en-US" sz="2400" b="1" dirty="0"/>
              <a:t>machine learning model</a:t>
            </a:r>
            <a:r>
              <a:rPr lang="en-US" sz="2400" dirty="0"/>
              <a:t> to detect and classify faults in a </a:t>
            </a:r>
            <a:r>
              <a:rPr lang="en-US" sz="2400" b="1" dirty="0"/>
              <a:t>power distribution system</a:t>
            </a:r>
            <a:r>
              <a:rPr lang="en-US" sz="2400" dirty="0"/>
              <a:t> using </a:t>
            </a:r>
            <a:r>
              <a:rPr lang="en-US" sz="2400" b="1" dirty="0"/>
              <a:t>voltage and current phasor data</a:t>
            </a:r>
            <a:r>
              <a:rPr lang="en-US" sz="2400" dirty="0"/>
              <a:t>. The model should accurately distinguish between </a:t>
            </a:r>
            <a:r>
              <a:rPr lang="en-US" sz="2400" b="1" dirty="0"/>
              <a:t>normal conditions</a:t>
            </a:r>
            <a:r>
              <a:rPr lang="en-US" sz="2400" dirty="0"/>
              <a:t> and fault types such as </a:t>
            </a:r>
            <a:r>
              <a:rPr lang="en-US" sz="2400" b="1" dirty="0"/>
              <a:t>line-to-ground</a:t>
            </a:r>
            <a:r>
              <a:rPr lang="en-US" sz="2400" dirty="0"/>
              <a:t>, </a:t>
            </a:r>
            <a:r>
              <a:rPr lang="en-US" sz="2400" b="1" dirty="0"/>
              <a:t>line-to-line</a:t>
            </a:r>
            <a:r>
              <a:rPr lang="en-US" sz="2400" dirty="0"/>
              <a:t>, and </a:t>
            </a:r>
            <a:r>
              <a:rPr lang="en-US" sz="2400" b="1" dirty="0"/>
              <a:t>three-phase faults</a:t>
            </a:r>
            <a:r>
              <a:rPr lang="en-US" sz="2400" dirty="0"/>
              <a:t>. This will enable </a:t>
            </a:r>
            <a:r>
              <a:rPr lang="en-US" sz="2400" b="1" dirty="0"/>
              <a:t>rapid and reliable fault identification</a:t>
            </a:r>
            <a:r>
              <a:rPr lang="en-US" sz="2400" dirty="0"/>
              <a:t>, essential for maintaining </a:t>
            </a:r>
            <a:r>
              <a:rPr lang="en-US" sz="2400" b="1" dirty="0"/>
              <a:t>power grid stability and operational safety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200" dirty="0"/>
              <a:t>To address the challenge of rapid and accurate fault identification in power distribution systems, we propose a </a:t>
            </a:r>
            <a:r>
              <a:rPr lang="en-US" sz="1200" b="1" dirty="0"/>
              <a:t>supervised machine learning-based solution</a:t>
            </a:r>
            <a:r>
              <a:rPr lang="en-US" sz="1200" dirty="0"/>
              <a:t> that leverages </a:t>
            </a:r>
            <a:r>
              <a:rPr lang="en-US" sz="1200" b="1" dirty="0"/>
              <a:t>electrical measurement data</a:t>
            </a:r>
            <a:r>
              <a:rPr lang="en-US" sz="1200" dirty="0"/>
              <a:t> (voltage and current phasors) to detect and classify various types of faults.</a:t>
            </a:r>
          </a:p>
          <a:p>
            <a:pPr algn="just"/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</a:p>
          <a:p>
            <a:pPr algn="just"/>
            <a:endParaRPr lang="en-IN" sz="1200" b="1" dirty="0">
              <a:latin typeface="Calibri"/>
              <a:cs typeface="Calibri"/>
            </a:endParaRPr>
          </a:p>
          <a:p>
            <a:pPr algn="just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</a:p>
          <a:p>
            <a:pPr algn="just"/>
            <a:r>
              <a:rPr lang="en-US" sz="1200" b="1" dirty="0"/>
              <a:t>Filter and normalize</a:t>
            </a:r>
            <a:r>
              <a:rPr lang="en-US" sz="1200" dirty="0"/>
              <a:t> the voltage and current signals to remove noise and scale features consistently.</a:t>
            </a:r>
          </a:p>
          <a:p>
            <a:pPr algn="just"/>
            <a:r>
              <a:rPr lang="en-US" sz="1200" b="1" dirty="0"/>
              <a:t>Segment and extract features</a:t>
            </a:r>
            <a:r>
              <a:rPr lang="en-US" sz="1200" dirty="0"/>
              <a:t> (e.g., RMS values, phase differences) from time-series data for model input.</a:t>
            </a:r>
            <a:endParaRPr lang="en-IN" sz="1200" b="1" dirty="0">
              <a:latin typeface="Calibri"/>
              <a:cs typeface="Calibri"/>
            </a:endParaRPr>
          </a:p>
          <a:p>
            <a:pPr algn="just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495935" lvl="1" indent="-171450" algn="just"/>
            <a:r>
              <a:rPr lang="en-US" sz="1200" dirty="0"/>
              <a:t>Train supervised learning models like </a:t>
            </a:r>
            <a:r>
              <a:rPr lang="en-US" sz="1200" b="1" dirty="0"/>
              <a:t>Random Forest, SVM, or </a:t>
            </a:r>
            <a:r>
              <a:rPr 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XGBoost</a:t>
            </a:r>
            <a:r>
              <a:rPr lang="en-US" sz="1200" dirty="0"/>
              <a:t> on extracted features for fault classification.</a:t>
            </a:r>
          </a:p>
          <a:p>
            <a:pPr marL="495935" lvl="1" indent="-171450" algn="just"/>
            <a:r>
              <a:rPr lang="en-US" sz="1200" dirty="0"/>
              <a:t>Use </a:t>
            </a:r>
            <a:r>
              <a:rPr lang="en-US" sz="1200" b="1" dirty="0"/>
              <a:t>CNN or LSTM architectures</a:t>
            </a:r>
            <a:r>
              <a:rPr lang="en-US" sz="1200" dirty="0"/>
              <a:t> if working with raw time-series data to capture spatial and temporal patterns of faults.</a:t>
            </a:r>
          </a:p>
          <a:p>
            <a:pPr marL="495935" lvl="1" indent="-171450" algn="just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495935" lvl="1" indent="-171450" algn="just"/>
            <a:r>
              <a:rPr lang="en-US" sz="1200" dirty="0"/>
              <a:t>Integrate the trained model into a </a:t>
            </a:r>
            <a:r>
              <a:rPr lang="en-US" sz="1200" b="1" dirty="0"/>
              <a:t>real-time monitoring system</a:t>
            </a:r>
            <a:r>
              <a:rPr lang="en-US" sz="1200" dirty="0"/>
              <a:t> using edge devices or cloud services for on-site fault detection.</a:t>
            </a:r>
          </a:p>
          <a:p>
            <a:pPr marL="495935" lvl="1" indent="-171450" algn="just"/>
            <a:r>
              <a:rPr lang="en-US" sz="1200" dirty="0"/>
              <a:t>Connect the system to </a:t>
            </a:r>
            <a:r>
              <a:rPr lang="en-US" sz="1200" b="1" dirty="0"/>
              <a:t>SCADA or protection relays</a:t>
            </a:r>
            <a:r>
              <a:rPr lang="en-US" sz="1200" dirty="0"/>
              <a:t> to trigger automatic alarms or control actions when faults are identified.</a:t>
            </a:r>
          </a:p>
          <a:p>
            <a:pPr marL="495935" lvl="1" indent="-171450" algn="just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495935" lvl="1" indent="-171450" algn="just"/>
            <a:r>
              <a:rPr lang="en-US" sz="1200" dirty="0"/>
              <a:t>Assess model performance using </a:t>
            </a:r>
            <a:r>
              <a:rPr lang="en-US" sz="1200" b="1" dirty="0"/>
              <a:t>accuracy, precision, recall, F1-score, and confusion matrix</a:t>
            </a:r>
            <a:r>
              <a:rPr lang="en-US" sz="1200" dirty="0"/>
              <a:t> on a separate test dataset.</a:t>
            </a:r>
          </a:p>
          <a:p>
            <a:pPr marL="495935" lvl="1" indent="-171450" algn="just"/>
            <a:r>
              <a:rPr lang="en-US" sz="1200" dirty="0"/>
              <a:t>Measure </a:t>
            </a:r>
            <a:r>
              <a:rPr lang="en-US" sz="1200" b="1" dirty="0"/>
              <a:t>inference time and robustness</a:t>
            </a:r>
            <a:r>
              <a:rPr lang="en-US" sz="1200" dirty="0"/>
              <a:t> under noisy or varied operating conditions to ensure suitability for real-time deployment.</a:t>
            </a:r>
          </a:p>
          <a:p>
            <a:pPr marL="324485" lvl="1" indent="0">
              <a:buNone/>
            </a:pPr>
            <a:r>
              <a:rPr lang="en-IN" sz="1200" dirty="0">
                <a:ea typeface="+mn-lt"/>
                <a:cs typeface="+mn-lt"/>
              </a:rPr>
              <a:t>Result: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10F0F3-1BA3-9AD5-73E3-6A82217B1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1" y="1853607"/>
            <a:ext cx="7481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 voltage and current phasor data under normal and fault conditions using tools like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MATLAB/Simulink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Label each dataset with the corresponding fault type (e.g., LG, LL, LLL) for training the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1DE144-E8CB-9558-24AD-880E2FB40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2036" y="1712643"/>
            <a:ext cx="114279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phasor measurement data acquisition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preprocessing and feature extraction to prepare inputs for the machine learning model.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trained model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fault monitoring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classifies faults and interfaces with grid control systems for automated response.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1400" dirty="0"/>
              <a:t>This solution uses </a:t>
            </a:r>
            <a:r>
              <a:rPr lang="en-US" sz="1400" b="1" dirty="0"/>
              <a:t>machine learning (ML)</a:t>
            </a:r>
            <a:r>
              <a:rPr lang="en-US" sz="1400" dirty="0"/>
              <a:t> techniques for classification and is aimed at real-world deployment readiness.</a:t>
            </a:r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US" dirty="0"/>
              <a:t>Suitable for structured tabular data like RMS voltages, currents, and fault indicators.</a:t>
            </a:r>
          </a:p>
          <a:p>
            <a:pPr marL="629920" lvl="1" indent="-305435"/>
            <a:r>
              <a:rPr lang="en-US" dirty="0"/>
              <a:t>Offers high accuracy with fast inference — ideal for real-time fault classification at substations.</a:t>
            </a:r>
          </a:p>
          <a:p>
            <a:pPr marL="629920" lvl="1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US" dirty="0"/>
              <a:t>Time-series measurements of </a:t>
            </a:r>
            <a:r>
              <a:rPr lang="en-US" b="1" dirty="0"/>
              <a:t>voltage and current phasors</a:t>
            </a:r>
            <a:r>
              <a:rPr lang="en-US" dirty="0"/>
              <a:t> (magnitude and phase angle) from sensors or PMUs.</a:t>
            </a:r>
          </a:p>
          <a:p>
            <a:pPr marL="629920" lvl="1" indent="-305435"/>
            <a:r>
              <a:rPr lang="en-US" dirty="0"/>
              <a:t>Extracted features like </a:t>
            </a:r>
            <a:r>
              <a:rPr lang="en-US" b="1" dirty="0"/>
              <a:t>RMS values, sequence components</a:t>
            </a:r>
            <a:r>
              <a:rPr lang="en-US" dirty="0"/>
              <a:t>, and rate of change for accurate fault characterization.</a:t>
            </a:r>
            <a:r>
              <a:rPr lang="en-IN" dirty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US" dirty="0"/>
              <a:t>Preprocess raw voltage/current data to extract features (RMS, angles, sequence components) and label each instance (e.g., </a:t>
            </a:r>
            <a:r>
              <a:rPr lang="en-US" i="1" dirty="0"/>
              <a:t>Normal</a:t>
            </a:r>
            <a:r>
              <a:rPr lang="en-US" dirty="0"/>
              <a:t>, </a:t>
            </a:r>
            <a:r>
              <a:rPr lang="en-US" i="1" dirty="0"/>
              <a:t>LG</a:t>
            </a:r>
            <a:r>
              <a:rPr lang="en-US" dirty="0"/>
              <a:t>, </a:t>
            </a:r>
            <a:r>
              <a:rPr lang="en-US" i="1" dirty="0"/>
              <a:t>LL</a:t>
            </a:r>
            <a:r>
              <a:rPr lang="en-US" dirty="0"/>
              <a:t>, </a:t>
            </a:r>
            <a:r>
              <a:rPr lang="en-US" i="1" dirty="0"/>
              <a:t>LLG</a:t>
            </a:r>
            <a:r>
              <a:rPr lang="en-US" dirty="0"/>
              <a:t>, </a:t>
            </a:r>
            <a:r>
              <a:rPr lang="en-US" i="1" dirty="0"/>
              <a:t>3-Phase</a:t>
            </a:r>
            <a:r>
              <a:rPr lang="en-US" dirty="0"/>
              <a:t>).</a:t>
            </a:r>
          </a:p>
          <a:p>
            <a:pPr marL="629920" lvl="1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920" lvl="1" indent="-305435"/>
            <a:r>
              <a:rPr lang="en-US" dirty="0"/>
              <a:t>Real-time voltage and current phasor data are fed into the system from sensors or PMUs.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E1797B-20F8-628F-C268-875640C8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363" y="1434536"/>
            <a:ext cx="9716169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implementation of a machine learning-based fault detection and classification system significantly enhances the reliability and responsiveness of power distribution networks. By analyzing real-time electrical measurements such as voltage and current phasors, the model accurately identifies fault types—including line-to-ground, line-to-line, and three-phase faults. This intelligent prediction process ensures faster fault localization, reduces downtime, and supports efficient maintenance, thereby contributing to a more stable and resilient power grid.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proposed fault detection and classification system holds significant potential for future enhancements. One promising direction is its integration into smart grid infrastructures, enabling automated fault isolation and system self-healing capabilities. Real-time deployment on edge devices at substations can further reduce latency and support immediate decision-making, even in remote areas.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109</TotalTime>
  <Words>773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Power System Fault Detection and Classification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Shamanth yalagandula</cp:lastModifiedBy>
  <cp:revision>27</cp:revision>
  <dcterms:created xsi:type="dcterms:W3CDTF">2021-05-26T16:50:10Z</dcterms:created>
  <dcterms:modified xsi:type="dcterms:W3CDTF">2025-08-04T12:43:49Z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