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3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2/20/2025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ni-905/stegano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/>
              <a:t>Secure Data Hiding in Images Using </a:t>
            </a:r>
            <a:r>
              <a:rPr lang="en-US" dirty="0" err="1" smtClean="0"/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353" y="783949"/>
            <a:ext cx="1272664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perspective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>
                      <a:alpha val="99000"/>
                    </a:schemeClr>
                  </a:solidFill>
                </a:ln>
                <a:solidFill>
                  <a:srgbClr val="FF0000"/>
                </a:solidFill>
                <a:latin typeface="Arial"/>
                <a:cs typeface="Arial"/>
              </a:rPr>
              <a:t>CAPSTONE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PROJECT</a:t>
            </a: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5158" y="3954994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1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6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LIKHITHA CHINTHIRALA</a:t>
            </a:r>
            <a:endParaRPr lang="en-US" sz="166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1650" dirty="0" smtClean="0">
                <a:solidFill>
                  <a:schemeClr val="bg1"/>
                </a:solidFill>
                <a:latin typeface="Arial"/>
                <a:cs typeface="Arial"/>
              </a:rPr>
              <a:t>LIKHITHA</a:t>
            </a:r>
            <a:endParaRPr lang="en-US" sz="165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1650" dirty="0" smtClean="0">
                <a:solidFill>
                  <a:schemeClr val="bg1"/>
                </a:solidFill>
                <a:latin typeface="Arial"/>
                <a:cs typeface="Arial"/>
              </a:rPr>
              <a:t>BOMMA INSTITUTE OF TECHNOLOGY AND SCIENCE , CSE</a:t>
            </a:r>
            <a:endParaRPr lang="en-US" sz="165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https://github.com/vinni-905/stegano-project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 smtClean="0"/>
              <a:t>Improved Security</a:t>
            </a:r>
            <a:r>
              <a:rPr lang="en-US" dirty="0" smtClean="0"/>
              <a:t>: Integration of advanced encryption algorithms and multi-layer security mechanisms.</a:t>
            </a:r>
          </a:p>
          <a:p>
            <a:pPr marL="305435" indent="-305435"/>
            <a:r>
              <a:rPr lang="en-US" b="1" dirty="0" err="1" smtClean="0"/>
              <a:t>Steganography</a:t>
            </a:r>
            <a:r>
              <a:rPr lang="en-US" b="1" dirty="0" smtClean="0"/>
              <a:t> in Videos</a:t>
            </a:r>
            <a:r>
              <a:rPr lang="en-US" dirty="0" smtClean="0"/>
              <a:t>: Extending the technique to hide data in video files.</a:t>
            </a:r>
          </a:p>
          <a:p>
            <a:pPr marL="305435" indent="-305435"/>
            <a:r>
              <a:rPr lang="en-US" b="1" dirty="0" smtClean="0"/>
              <a:t>Automated Detection</a:t>
            </a:r>
            <a:r>
              <a:rPr lang="en-US" dirty="0" smtClean="0"/>
              <a:t>: Implementing methods to detect hidden messages within images.</a:t>
            </a:r>
          </a:p>
          <a:p>
            <a:pPr marL="305435" indent="-305435"/>
            <a:r>
              <a:rPr lang="en-US" b="1" dirty="0" smtClean="0"/>
              <a:t>Optimized Algorithms</a:t>
            </a:r>
            <a:r>
              <a:rPr lang="en-US" dirty="0" smtClean="0"/>
              <a:t>: Enhancing efficiency for larger files and high-resolution images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1972584" y="10732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543" y="702156"/>
            <a:ext cx="8969827" cy="106133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32" y="1215861"/>
            <a:ext cx="10433312" cy="3312596"/>
          </a:xfrm>
        </p:spPr>
        <p:txBody>
          <a:bodyPr/>
          <a:lstStyle/>
          <a:p>
            <a:pPr marL="0" indent="0">
              <a:buNone/>
            </a:pPr>
            <a:r>
              <a:rPr lang="en-US" sz="1810" dirty="0" smtClean="0">
                <a:latin typeface="Arial" pitchFamily="34" charset="0"/>
              </a:rPr>
              <a:t>"With the rise in digital communication, securing sensitive data is crucial. Traditional encryption methods are often detectable, making them vulnerable to attacks. </a:t>
            </a:r>
            <a:r>
              <a:rPr lang="en-US" sz="1810" dirty="0" err="1" smtClean="0">
                <a:latin typeface="Arial" pitchFamily="34" charset="0"/>
              </a:rPr>
              <a:t>Steganography</a:t>
            </a:r>
            <a:r>
              <a:rPr lang="en-US" sz="1810" dirty="0" smtClean="0">
                <a:latin typeface="Arial" pitchFamily="34" charset="0"/>
              </a:rPr>
              <a:t> provides a solution by hiding data within images, ensuring confidentiality without raising suspicion. This project focuses on implementing secure data hiding using image </a:t>
            </a:r>
            <a:r>
              <a:rPr lang="en-US" sz="1810" dirty="0" err="1" smtClean="0">
                <a:latin typeface="Arial" pitchFamily="34" charset="0"/>
              </a:rPr>
              <a:t>steganography</a:t>
            </a:r>
            <a:r>
              <a:rPr lang="en-US" sz="1810" dirty="0" smtClean="0">
                <a:latin typeface="Arial" pitchFamily="34" charset="0"/>
              </a:rPr>
              <a:t> to enhance </a:t>
            </a:r>
            <a:r>
              <a:rPr lang="en-US" sz="1810" dirty="0" err="1" smtClean="0">
                <a:latin typeface="Arial" pitchFamily="34" charset="0"/>
              </a:rPr>
              <a:t>cybersecurity</a:t>
            </a:r>
            <a:r>
              <a:rPr lang="en-US" dirty="0" smtClean="0"/>
              <a:t>."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925286"/>
            <a:ext cx="11893836" cy="74259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 smtClean="0"/>
              <a:t>, </a:t>
            </a:r>
            <a:r>
              <a:rPr lang="en-US" b="1" dirty="0" smtClean="0"/>
              <a:t>Programming Language</a:t>
            </a:r>
            <a:r>
              <a:rPr lang="en-US" dirty="0" smtClean="0"/>
              <a:t>: Python</a:t>
            </a:r>
          </a:p>
          <a:p>
            <a:pPr marL="0" indent="0">
              <a:buNone/>
            </a:pPr>
            <a:r>
              <a:rPr lang="en-US" b="1" dirty="0" smtClean="0"/>
              <a:t>Libraries</a:t>
            </a:r>
            <a:r>
              <a:rPr lang="en-US" dirty="0" smtClean="0"/>
              <a:t>: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Pillow (PIL), </a:t>
            </a:r>
            <a:r>
              <a:rPr lang="en-US" dirty="0" err="1" smtClean="0"/>
              <a:t>Stegano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Platform</a:t>
            </a:r>
            <a:r>
              <a:rPr lang="en-US" dirty="0" smtClean="0"/>
              <a:t>: VS Code</a:t>
            </a:r>
          </a:p>
          <a:p>
            <a:pPr marL="0" indent="0">
              <a:buNone/>
            </a:pPr>
            <a:r>
              <a:rPr lang="en-US" b="1" dirty="0" smtClean="0"/>
              <a:t>Encryption Methods</a:t>
            </a:r>
            <a:r>
              <a:rPr lang="en-US" dirty="0" smtClean="0"/>
              <a:t>: Least Significant Bit (LSB) </a:t>
            </a:r>
            <a:r>
              <a:rPr lang="en-US" dirty="0" err="1" smtClean="0"/>
              <a:t>Steganography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Image Formats</a:t>
            </a:r>
            <a:r>
              <a:rPr lang="en-US" dirty="0" smtClean="0"/>
              <a:t>: PNG, JPEG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9" y="1011216"/>
            <a:ext cx="11175378" cy="111149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High-Level Security</a:t>
            </a:r>
            <a:r>
              <a:rPr lang="en-US" sz="1800" dirty="0" smtClean="0"/>
              <a:t> – Uses advanced LSB </a:t>
            </a:r>
            <a:r>
              <a:rPr lang="en-US" sz="1800" dirty="0" err="1" smtClean="0"/>
              <a:t>steganography</a:t>
            </a:r>
            <a:r>
              <a:rPr lang="en-US" sz="1800" dirty="0" smtClean="0"/>
              <a:t> for secure data hiding.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b="1" dirty="0" smtClean="0"/>
              <a:t>Custom Encryption</a:t>
            </a:r>
            <a:r>
              <a:rPr lang="en-US" sz="1800" dirty="0" smtClean="0"/>
              <a:t> – Allows optional encryption before embedding data.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b="1" dirty="0" smtClean="0"/>
              <a:t>Invisible to Human Eye</a:t>
            </a:r>
            <a:r>
              <a:rPr lang="en-US" sz="1800" dirty="0" smtClean="0"/>
              <a:t> – No noticeable distortion in the image after hiding data.</a:t>
            </a:r>
            <a:br>
              <a:rPr lang="en-US" sz="1800" dirty="0" smtClean="0"/>
            </a:br>
            <a:r>
              <a:rPr lang="en-US" sz="1800" b="1" dirty="0" smtClean="0"/>
              <a:t>Multi-Format Support</a:t>
            </a:r>
            <a:r>
              <a:rPr lang="en-US" sz="1800" dirty="0" smtClean="0"/>
              <a:t> – Works with PNG, JPEG, and BMP images.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b="1" dirty="0" smtClean="0"/>
              <a:t>Fast &amp; Efficient</a:t>
            </a:r>
            <a:r>
              <a:rPr lang="en-US" sz="1800" dirty="0" smtClean="0"/>
              <a:t> – Optimized algorithm for quick encoding and decoding.</a:t>
            </a:r>
            <a:br>
              <a:rPr lang="en-US" sz="1800" dirty="0" smtClean="0"/>
            </a:br>
            <a:r>
              <a:rPr lang="en-US" sz="1800" b="1" dirty="0" smtClean="0"/>
              <a:t>User-Friendly Interface</a:t>
            </a:r>
            <a:r>
              <a:rPr lang="en-US" sz="1800" dirty="0" smtClean="0"/>
              <a:t> – Simple GUI for easy encryption and decryption.</a:t>
            </a:r>
            <a:br>
              <a:rPr lang="en-US" sz="1800" dirty="0" smtClean="0"/>
            </a:br>
            <a:r>
              <a:rPr lang="en-US" sz="1800" b="1" dirty="0" smtClean="0"/>
              <a:t>Stealth Mode</a:t>
            </a:r>
            <a:r>
              <a:rPr lang="en-US" sz="1800" dirty="0" smtClean="0"/>
              <a:t> – Provides an additional layer of security by disguising the data.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92" y="182338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Government Agencies</a:t>
            </a:r>
            <a:r>
              <a:rPr lang="en-US" dirty="0" smtClean="0"/>
              <a:t> – For secure communication and intelligence operations.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Journalists &amp; Whistleblowers</a:t>
            </a:r>
            <a:r>
              <a:rPr lang="en-US" dirty="0" smtClean="0"/>
              <a:t> – To protect sensitive information and sources.</a:t>
            </a:r>
            <a:br>
              <a:rPr lang="en-US" dirty="0" smtClean="0"/>
            </a:br>
            <a:r>
              <a:rPr lang="en-US" b="1" dirty="0" err="1" smtClean="0"/>
              <a:t>Cybersecurity</a:t>
            </a:r>
            <a:r>
              <a:rPr lang="en-US" b="1" dirty="0" smtClean="0"/>
              <a:t> Professionals</a:t>
            </a:r>
            <a:r>
              <a:rPr lang="en-US" dirty="0" smtClean="0"/>
              <a:t> – For secure data transmission and forensic applications.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Business Enterprises</a:t>
            </a:r>
            <a:r>
              <a:rPr lang="en-US" dirty="0" smtClean="0"/>
              <a:t> – To safeguard confidential company data.</a:t>
            </a:r>
            <a:br>
              <a:rPr lang="en-US" dirty="0" smtClean="0"/>
            </a:br>
            <a:r>
              <a:rPr lang="en-US" b="1" dirty="0" smtClean="0"/>
              <a:t>Individuals &amp; Privacy Enthusiasts</a:t>
            </a:r>
            <a:r>
              <a:rPr lang="en-US" dirty="0" smtClean="0"/>
              <a:t> – To keep personal data hidden from prying eyes.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 descr="step1_script_start.png"/>
          <p:cNvPicPr>
            <a:picLocks noGrp="1" noChangeAspect="1"/>
          </p:cNvPicPr>
          <p:nvPr>
            <p:ph idx="1"/>
          </p:nvPr>
        </p:nvPicPr>
        <p:blipFill>
          <a:blip r:embed="rId2"/>
          <a:srcRect l="3905" t="3591" r="34808" b="18381"/>
          <a:stretch>
            <a:fillRect/>
          </a:stretch>
        </p:blipFill>
        <p:spPr>
          <a:xfrm>
            <a:off x="468086" y="1240972"/>
            <a:ext cx="6226629" cy="3646714"/>
          </a:xfrm>
        </p:spPr>
      </p:pic>
      <p:pic>
        <p:nvPicPr>
          <p:cNvPr id="10" name="Picture 9" descr="step2_encoding_suc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57" y="1320284"/>
            <a:ext cx="4310743" cy="35191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tep4_decoding_succ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73" y="783771"/>
            <a:ext cx="4879181" cy="2743200"/>
          </a:xfrm>
        </p:spPr>
      </p:pic>
      <p:pic>
        <p:nvPicPr>
          <p:cNvPr id="5" name="Picture 4" descr="encode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076" y="1017260"/>
            <a:ext cx="1711096" cy="3211441"/>
          </a:xfrm>
          <a:prstGeom prst="rect">
            <a:avLst/>
          </a:prstGeom>
        </p:spPr>
      </p:pic>
      <p:pic>
        <p:nvPicPr>
          <p:cNvPr id="6" name="Picture 5" descr="GUI_Deco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913" y="3444714"/>
            <a:ext cx="4209316" cy="2366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173" y="756585"/>
            <a:ext cx="7528664" cy="189953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successfully implemented </a:t>
            </a:r>
            <a:r>
              <a:rPr lang="en-US" b="1" dirty="0" smtClean="0"/>
              <a:t>image-based </a:t>
            </a:r>
            <a:r>
              <a:rPr lang="en-US" b="1" dirty="0" err="1" smtClean="0"/>
              <a:t>steganography</a:t>
            </a:r>
            <a:r>
              <a:rPr lang="en-US" dirty="0" smtClean="0"/>
              <a:t> using Python.</a:t>
            </a:r>
          </a:p>
          <a:p>
            <a:r>
              <a:rPr lang="en-US" dirty="0" smtClean="0"/>
              <a:t>It allows </a:t>
            </a:r>
            <a:r>
              <a:rPr lang="en-US" b="1" dirty="0" smtClean="0"/>
              <a:t>secure data hiding within images</a:t>
            </a:r>
            <a:r>
              <a:rPr lang="en-US" dirty="0" smtClean="0"/>
              <a:t>, making it a useful technique for confidential communication.</a:t>
            </a:r>
          </a:p>
          <a:p>
            <a:r>
              <a:rPr lang="en-US" dirty="0" smtClean="0"/>
              <a:t>Future improvements could include </a:t>
            </a:r>
            <a:r>
              <a:rPr lang="en-US" b="1" dirty="0" smtClean="0"/>
              <a:t>stronger encryption</a:t>
            </a:r>
            <a:r>
              <a:rPr lang="en-US" dirty="0" smtClean="0"/>
              <a:t> for added security and </a:t>
            </a:r>
            <a:r>
              <a:rPr lang="en-US" b="1" dirty="0" smtClean="0"/>
              <a:t>higher image quality retention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190</TotalTime>
  <Words>254</Words>
  <Application>Microsoft Office PowerPoint</Application>
  <PresentationFormat>Custom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PROJECT TITLE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Slide 8</vt:lpstr>
      <vt:lpstr>Conclusion</vt:lpstr>
      <vt:lpstr>GitHub Link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own</cp:lastModifiedBy>
  <cp:revision>42</cp:revision>
  <dcterms:created xsi:type="dcterms:W3CDTF">2021-05-26T16:50:10Z</dcterms:created>
  <dcterms:modified xsi:type="dcterms:W3CDTF">2025-02-20T16:38:23Z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