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Roboto Mono Medium"/>
      <p:regular r:id="rId11"/>
    </p:embeddedFont>
    <p:embeddedFont>
      <p:font typeface="Roboto Mono Medium"/>
      <p:regular r:id="rId12"/>
    </p:embeddedFont>
    <p:embeddedFont>
      <p:font typeface="Roboto Mono Medium"/>
      <p:regular r:id="rId13"/>
    </p:embeddedFont>
    <p:embeddedFont>
      <p:font typeface="Roboto Mono Medium"/>
      <p:regular r:id="rId14"/>
    </p:embeddedFont>
    <p:embeddedFont>
      <p:font typeface="Roboto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D9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D9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D9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D9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272427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spc="-201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Blinkit Sales Analysis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864037" y="4772025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spc="-19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report analyzes Blinkit's sales, customer satisfaction, and inventory distribution to identify key insights and opportunities for optimization.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33944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u="sng" spc="-73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Project Roadmap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572095" y="972026"/>
            <a:ext cx="612934" cy="711160"/>
          </a:xfrm>
          <a:prstGeom prst="roundRect">
            <a:avLst>
              <a:gd name="adj" fmla="val 3021"/>
            </a:avLst>
          </a:prstGeom>
          <a:solidFill>
            <a:srgbClr val="404040"/>
          </a:solidFill>
          <a:ln/>
        </p:spPr>
      </p:sp>
      <p:sp>
        <p:nvSpPr>
          <p:cNvPr id="4" name="Text 2"/>
          <p:cNvSpPr/>
          <p:nvPr/>
        </p:nvSpPr>
        <p:spPr>
          <a:xfrm>
            <a:off x="695444" y="1204198"/>
            <a:ext cx="87987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1308378" y="1095375"/>
            <a:ext cx="184737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Requirement Gathering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1308378" y="1362313"/>
            <a:ext cx="1937266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project scope and objectives.</a:t>
            </a:r>
            <a:endParaRPr lang="en-US" sz="950" dirty="0"/>
          </a:p>
        </p:txBody>
      </p:sp>
      <p:sp>
        <p:nvSpPr>
          <p:cNvPr id="7" name="Shape 5"/>
          <p:cNvSpPr/>
          <p:nvPr/>
        </p:nvSpPr>
        <p:spPr>
          <a:xfrm>
            <a:off x="1246703" y="1679377"/>
            <a:ext cx="12749927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8" name="Shape 6"/>
          <p:cNvSpPr/>
          <p:nvPr/>
        </p:nvSpPr>
        <p:spPr>
          <a:xfrm>
            <a:off x="572095" y="1744861"/>
            <a:ext cx="1225987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9" name="Text 7"/>
          <p:cNvSpPr/>
          <p:nvPr/>
        </p:nvSpPr>
        <p:spPr>
          <a:xfrm>
            <a:off x="695444" y="1977033"/>
            <a:ext cx="87987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1921431" y="1868210"/>
            <a:ext cx="1543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 Walkthrough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1921431" y="2135148"/>
            <a:ext cx="2099191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data structure and content.</a:t>
            </a:r>
            <a:endParaRPr lang="en-US" sz="950" dirty="0"/>
          </a:p>
        </p:txBody>
      </p:sp>
      <p:sp>
        <p:nvSpPr>
          <p:cNvPr id="12" name="Shape 10"/>
          <p:cNvSpPr/>
          <p:nvPr/>
        </p:nvSpPr>
        <p:spPr>
          <a:xfrm>
            <a:off x="1859756" y="2452211"/>
            <a:ext cx="12136874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13" name="Shape 11"/>
          <p:cNvSpPr/>
          <p:nvPr/>
        </p:nvSpPr>
        <p:spPr>
          <a:xfrm>
            <a:off x="572095" y="2517696"/>
            <a:ext cx="1838920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14" name="Text 12"/>
          <p:cNvSpPr/>
          <p:nvPr/>
        </p:nvSpPr>
        <p:spPr>
          <a:xfrm>
            <a:off x="695444" y="2749868"/>
            <a:ext cx="87987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2534364" y="2641044"/>
            <a:ext cx="1543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 Connection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2534364" y="2907983"/>
            <a:ext cx="2009775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Establish connection to data sources.</a:t>
            </a:r>
            <a:endParaRPr lang="en-US" sz="950" dirty="0"/>
          </a:p>
        </p:txBody>
      </p:sp>
      <p:sp>
        <p:nvSpPr>
          <p:cNvPr id="17" name="Shape 15"/>
          <p:cNvSpPr/>
          <p:nvPr/>
        </p:nvSpPr>
        <p:spPr>
          <a:xfrm>
            <a:off x="2472690" y="3225046"/>
            <a:ext cx="11523940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18" name="Shape 16"/>
          <p:cNvSpPr/>
          <p:nvPr/>
        </p:nvSpPr>
        <p:spPr>
          <a:xfrm>
            <a:off x="572095" y="3290530"/>
            <a:ext cx="2451973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19" name="Text 17"/>
          <p:cNvSpPr/>
          <p:nvPr/>
        </p:nvSpPr>
        <p:spPr>
          <a:xfrm>
            <a:off x="695444" y="3522702"/>
            <a:ext cx="87987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4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147417" y="3413879"/>
            <a:ext cx="1543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 Cleaning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3147417" y="3680817"/>
            <a:ext cx="20772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data accuracy and consistency.</a:t>
            </a:r>
            <a:endParaRPr lang="en-US" sz="950" dirty="0"/>
          </a:p>
        </p:txBody>
      </p:sp>
      <p:sp>
        <p:nvSpPr>
          <p:cNvPr id="22" name="Shape 20"/>
          <p:cNvSpPr/>
          <p:nvPr/>
        </p:nvSpPr>
        <p:spPr>
          <a:xfrm>
            <a:off x="3085743" y="3997881"/>
            <a:ext cx="10910888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23" name="Shape 21"/>
          <p:cNvSpPr/>
          <p:nvPr/>
        </p:nvSpPr>
        <p:spPr>
          <a:xfrm>
            <a:off x="572095" y="4063365"/>
            <a:ext cx="3065026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24" name="Text 22"/>
          <p:cNvSpPr/>
          <p:nvPr/>
        </p:nvSpPr>
        <p:spPr>
          <a:xfrm>
            <a:off x="695444" y="4295537"/>
            <a:ext cx="87987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5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3760470" y="4186714"/>
            <a:ext cx="14381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 Modeling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3760470" y="4453652"/>
            <a:ext cx="1438156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Structure data for analysis.</a:t>
            </a:r>
            <a:endParaRPr lang="en-US" sz="950" dirty="0"/>
          </a:p>
        </p:txBody>
      </p:sp>
      <p:sp>
        <p:nvSpPr>
          <p:cNvPr id="27" name="Shape 25"/>
          <p:cNvSpPr/>
          <p:nvPr/>
        </p:nvSpPr>
        <p:spPr>
          <a:xfrm>
            <a:off x="3698796" y="4770715"/>
            <a:ext cx="10297835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28" name="Shape 26"/>
          <p:cNvSpPr/>
          <p:nvPr/>
        </p:nvSpPr>
        <p:spPr>
          <a:xfrm>
            <a:off x="572095" y="4836200"/>
            <a:ext cx="3677960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29" name="Text 27"/>
          <p:cNvSpPr/>
          <p:nvPr/>
        </p:nvSpPr>
        <p:spPr>
          <a:xfrm>
            <a:off x="695444" y="5068372"/>
            <a:ext cx="87987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6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4373404" y="4959548"/>
            <a:ext cx="136469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 Processing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4373404" y="5226487"/>
            <a:ext cx="1364694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Prepare data for analysis.</a:t>
            </a:r>
            <a:endParaRPr lang="en-US" sz="950" dirty="0"/>
          </a:p>
        </p:txBody>
      </p:sp>
      <p:sp>
        <p:nvSpPr>
          <p:cNvPr id="32" name="Shape 30"/>
          <p:cNvSpPr/>
          <p:nvPr/>
        </p:nvSpPr>
        <p:spPr>
          <a:xfrm>
            <a:off x="4311729" y="5543550"/>
            <a:ext cx="9684901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33" name="Shape 31"/>
          <p:cNvSpPr/>
          <p:nvPr/>
        </p:nvSpPr>
        <p:spPr>
          <a:xfrm>
            <a:off x="572095" y="5609034"/>
            <a:ext cx="4291013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34" name="Text 32"/>
          <p:cNvSpPr/>
          <p:nvPr/>
        </p:nvSpPr>
        <p:spPr>
          <a:xfrm>
            <a:off x="695444" y="5841206"/>
            <a:ext cx="87987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7</a:t>
            </a:r>
            <a:endParaRPr lang="en-US" sz="1200" dirty="0"/>
          </a:p>
        </p:txBody>
      </p:sp>
      <p:sp>
        <p:nvSpPr>
          <p:cNvPr id="35" name="Text 33"/>
          <p:cNvSpPr/>
          <p:nvPr/>
        </p:nvSpPr>
        <p:spPr>
          <a:xfrm>
            <a:off x="4986457" y="5732383"/>
            <a:ext cx="1543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Dax Calculation</a:t>
            </a:r>
            <a:endParaRPr lang="en-US" sz="1200" dirty="0"/>
          </a:p>
        </p:txBody>
      </p:sp>
      <p:sp>
        <p:nvSpPr>
          <p:cNvPr id="36" name="Text 34"/>
          <p:cNvSpPr/>
          <p:nvPr/>
        </p:nvSpPr>
        <p:spPr>
          <a:xfrm>
            <a:off x="4986457" y="5999321"/>
            <a:ext cx="1852136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measures and calculations.</a:t>
            </a:r>
            <a:endParaRPr lang="en-US" sz="950" dirty="0"/>
          </a:p>
        </p:txBody>
      </p:sp>
      <p:sp>
        <p:nvSpPr>
          <p:cNvPr id="37" name="Shape 35"/>
          <p:cNvSpPr/>
          <p:nvPr/>
        </p:nvSpPr>
        <p:spPr>
          <a:xfrm>
            <a:off x="4924782" y="6316385"/>
            <a:ext cx="9071848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38" name="Shape 36"/>
          <p:cNvSpPr/>
          <p:nvPr/>
        </p:nvSpPr>
        <p:spPr>
          <a:xfrm>
            <a:off x="572095" y="6381869"/>
            <a:ext cx="4904065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39" name="Text 37"/>
          <p:cNvSpPr/>
          <p:nvPr/>
        </p:nvSpPr>
        <p:spPr>
          <a:xfrm>
            <a:off x="695444" y="6614041"/>
            <a:ext cx="87987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8</a:t>
            </a:r>
            <a:endParaRPr lang="en-US" sz="1200" dirty="0"/>
          </a:p>
        </p:txBody>
      </p:sp>
      <p:sp>
        <p:nvSpPr>
          <p:cNvPr id="40" name="Text 38"/>
          <p:cNvSpPr/>
          <p:nvPr/>
        </p:nvSpPr>
        <p:spPr>
          <a:xfrm>
            <a:off x="5599509" y="6505218"/>
            <a:ext cx="175938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Dashboard Lay outing</a:t>
            </a:r>
            <a:endParaRPr lang="en-US" sz="1200" dirty="0"/>
          </a:p>
        </p:txBody>
      </p:sp>
      <p:sp>
        <p:nvSpPr>
          <p:cNvPr id="41" name="Text 39"/>
          <p:cNvSpPr/>
          <p:nvPr/>
        </p:nvSpPr>
        <p:spPr>
          <a:xfrm>
            <a:off x="5599509" y="6772156"/>
            <a:ext cx="2099191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 dashboard layout and structure.</a:t>
            </a:r>
            <a:endParaRPr lang="en-US" sz="950" dirty="0"/>
          </a:p>
        </p:txBody>
      </p:sp>
      <p:sp>
        <p:nvSpPr>
          <p:cNvPr id="42" name="Shape 40"/>
          <p:cNvSpPr/>
          <p:nvPr/>
        </p:nvSpPr>
        <p:spPr>
          <a:xfrm>
            <a:off x="5537835" y="7089219"/>
            <a:ext cx="8458795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43" name="Shape 41"/>
          <p:cNvSpPr/>
          <p:nvPr/>
        </p:nvSpPr>
        <p:spPr>
          <a:xfrm>
            <a:off x="572095" y="7154704"/>
            <a:ext cx="5516999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44" name="Text 42"/>
          <p:cNvSpPr/>
          <p:nvPr/>
        </p:nvSpPr>
        <p:spPr>
          <a:xfrm>
            <a:off x="695444" y="7386876"/>
            <a:ext cx="87987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9</a:t>
            </a:r>
            <a:endParaRPr lang="en-US" sz="1200" dirty="0"/>
          </a:p>
        </p:txBody>
      </p:sp>
      <p:sp>
        <p:nvSpPr>
          <p:cNvPr id="45" name="Text 43"/>
          <p:cNvSpPr/>
          <p:nvPr/>
        </p:nvSpPr>
        <p:spPr>
          <a:xfrm>
            <a:off x="6212443" y="7278053"/>
            <a:ext cx="272712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Chart Development and formating</a:t>
            </a:r>
            <a:endParaRPr lang="en-US" sz="1200" dirty="0"/>
          </a:p>
        </p:txBody>
      </p:sp>
      <p:sp>
        <p:nvSpPr>
          <p:cNvPr id="46" name="Text 44"/>
          <p:cNvSpPr/>
          <p:nvPr/>
        </p:nvSpPr>
        <p:spPr>
          <a:xfrm>
            <a:off x="6212443" y="7544991"/>
            <a:ext cx="2727127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charts and visualize data.</a:t>
            </a:r>
            <a:endParaRPr lang="en-US" sz="950" dirty="0"/>
          </a:p>
        </p:txBody>
      </p:sp>
      <p:sp>
        <p:nvSpPr>
          <p:cNvPr id="47" name="Shape 45"/>
          <p:cNvSpPr/>
          <p:nvPr/>
        </p:nvSpPr>
        <p:spPr>
          <a:xfrm>
            <a:off x="6150769" y="7862054"/>
            <a:ext cx="7845862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48" name="Shape 46"/>
          <p:cNvSpPr/>
          <p:nvPr/>
        </p:nvSpPr>
        <p:spPr>
          <a:xfrm>
            <a:off x="572095" y="7927538"/>
            <a:ext cx="6130052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49" name="Text 47"/>
          <p:cNvSpPr/>
          <p:nvPr/>
        </p:nvSpPr>
        <p:spPr>
          <a:xfrm>
            <a:off x="695444" y="8159710"/>
            <a:ext cx="175974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10</a:t>
            </a:r>
            <a:endParaRPr lang="en-US" sz="1200" dirty="0"/>
          </a:p>
        </p:txBody>
      </p:sp>
      <p:sp>
        <p:nvSpPr>
          <p:cNvPr id="50" name="Text 48"/>
          <p:cNvSpPr/>
          <p:nvPr/>
        </p:nvSpPr>
        <p:spPr>
          <a:xfrm>
            <a:off x="6825496" y="8050887"/>
            <a:ext cx="184737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Dashboard Development</a:t>
            </a:r>
            <a:endParaRPr lang="en-US" sz="1200" dirty="0"/>
          </a:p>
        </p:txBody>
      </p:sp>
      <p:sp>
        <p:nvSpPr>
          <p:cNvPr id="51" name="Text 49"/>
          <p:cNvSpPr/>
          <p:nvPr/>
        </p:nvSpPr>
        <p:spPr>
          <a:xfrm>
            <a:off x="6825496" y="8317825"/>
            <a:ext cx="1847374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the interactive dashboard.</a:t>
            </a:r>
            <a:endParaRPr lang="en-US" sz="950" dirty="0"/>
          </a:p>
        </p:txBody>
      </p:sp>
      <p:sp>
        <p:nvSpPr>
          <p:cNvPr id="52" name="Shape 50"/>
          <p:cNvSpPr/>
          <p:nvPr/>
        </p:nvSpPr>
        <p:spPr>
          <a:xfrm>
            <a:off x="6763822" y="8634889"/>
            <a:ext cx="7232809" cy="7620"/>
          </a:xfrm>
          <a:prstGeom prst="roundRect">
            <a:avLst>
              <a:gd name="adj" fmla="val 243000"/>
            </a:avLst>
          </a:prstGeom>
          <a:solidFill>
            <a:srgbClr val="595959"/>
          </a:solidFill>
          <a:ln/>
        </p:spPr>
      </p:sp>
      <p:sp>
        <p:nvSpPr>
          <p:cNvPr id="53" name="Shape 51"/>
          <p:cNvSpPr/>
          <p:nvPr/>
        </p:nvSpPr>
        <p:spPr>
          <a:xfrm>
            <a:off x="572095" y="8700373"/>
            <a:ext cx="6743105" cy="711160"/>
          </a:xfrm>
          <a:prstGeom prst="roundRect">
            <a:avLst>
              <a:gd name="adj" fmla="val 2604"/>
            </a:avLst>
          </a:prstGeom>
          <a:solidFill>
            <a:srgbClr val="404040"/>
          </a:solidFill>
          <a:ln/>
        </p:spPr>
      </p:sp>
      <p:sp>
        <p:nvSpPr>
          <p:cNvPr id="54" name="Text 52"/>
          <p:cNvSpPr/>
          <p:nvPr/>
        </p:nvSpPr>
        <p:spPr>
          <a:xfrm>
            <a:off x="695444" y="8932545"/>
            <a:ext cx="175974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200" spc="-36" kern="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11</a:t>
            </a:r>
            <a:endParaRPr lang="en-US" sz="1200" dirty="0"/>
          </a:p>
        </p:txBody>
      </p:sp>
      <p:sp>
        <p:nvSpPr>
          <p:cNvPr id="55" name="Text 53"/>
          <p:cNvSpPr/>
          <p:nvPr/>
        </p:nvSpPr>
        <p:spPr>
          <a:xfrm>
            <a:off x="7438549" y="8823722"/>
            <a:ext cx="15835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spc="-3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Insight Generation</a:t>
            </a:r>
            <a:endParaRPr lang="en-US" sz="1200" dirty="0"/>
          </a:p>
        </p:txBody>
      </p:sp>
      <p:sp>
        <p:nvSpPr>
          <p:cNvPr id="56" name="Text 54"/>
          <p:cNvSpPr/>
          <p:nvPr/>
        </p:nvSpPr>
        <p:spPr>
          <a:xfrm>
            <a:off x="7438549" y="9090660"/>
            <a:ext cx="1902262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10" kern="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data and generate insights.</a:t>
            </a:r>
            <a:endParaRPr lang="en-US" sz="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261116"/>
            <a:ext cx="703754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u="sng" spc="-146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Busniess Requriement</a:t>
            </a:r>
            <a:endParaRPr lang="en-US" sz="4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7" y="3402925"/>
            <a:ext cx="6679644" cy="2565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679138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b="1" u="sng" spc="-201" kern="0" dirty="0">
                <a:solidFill>
                  <a:srgbClr val="000000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KPI'S Requirement</a:t>
            </a:r>
            <a:endParaRPr lang="en-US" sz="6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37" y="4178737"/>
            <a:ext cx="6679644" cy="16989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615529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2024-10-24T11:18:13Z</dcterms:created>
  <dcterms:modified xsi:type="dcterms:W3CDTF">2024-10-24T11:18:13Z</dcterms:modified>
</cp:coreProperties>
</file>