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A79FA-B107-4371-9CE3-F505B43C9B41}" v="32" dt="2024-07-23T22:46:09.933"/>
    <p1510:client id="{F55A3A43-0E30-44AC-9578-416709F72937}" v="37" dt="2024-07-23T22:42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3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32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829" y="638505"/>
            <a:ext cx="7714388" cy="10740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264" y="3423855"/>
            <a:ext cx="7714388" cy="28086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Name:</a:t>
            </a:r>
            <a:r>
              <a:rPr lang="en-US" dirty="0">
                <a:ea typeface="+mn-lt"/>
                <a:cs typeface="+mn-lt"/>
              </a:rPr>
              <a:t> Vincent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Birthplace:</a:t>
            </a:r>
            <a:r>
              <a:rPr lang="en-US" dirty="0">
                <a:ea typeface="+mn-lt"/>
                <a:cs typeface="+mn-lt"/>
              </a:rPr>
              <a:t> Thika, Section 9 Hospital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Primary School:</a:t>
            </a:r>
            <a:r>
              <a:rPr lang="en-US" dirty="0">
                <a:ea typeface="+mn-lt"/>
                <a:cs typeface="+mn-lt"/>
              </a:rPr>
              <a:t> Moi Primary School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Memorable Experience:</a:t>
            </a:r>
            <a:r>
              <a:rPr lang="en-US" dirty="0">
                <a:ea typeface="+mn-lt"/>
                <a:cs typeface="+mn-lt"/>
              </a:rPr>
              <a:t> Dog chasing routine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Early Interests:</a:t>
            </a:r>
            <a:r>
              <a:rPr lang="en-US" dirty="0">
                <a:ea typeface="+mn-lt"/>
                <a:cs typeface="+mn-lt"/>
              </a:rPr>
              <a:t> Drawing with best friend Moses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0057-465C-911C-B4CB-97C949C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8C66-63D3-FEED-2921-8DD65F12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Extracurriculars:</a:t>
            </a:r>
            <a:r>
              <a:rPr lang="en-US" dirty="0">
                <a:ea typeface="+mn-lt"/>
                <a:cs typeface="+mn-lt"/>
              </a:rPr>
              <a:t> Gymnastics, salsa dancing, choir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IEBC Experience:</a:t>
            </a:r>
            <a:r>
              <a:rPr lang="en-US">
                <a:ea typeface="+mn-lt"/>
                <a:cs typeface="+mn-lt"/>
              </a:rPr>
              <a:t> Understanding electoral process and transparency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Holistic Development:</a:t>
            </a:r>
            <a:r>
              <a:rPr lang="en-US" dirty="0">
                <a:ea typeface="+mn-lt"/>
                <a:cs typeface="+mn-lt"/>
              </a:rPr>
              <a:t> Continuous learning and growth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F07B-26C3-20D4-81AF-66F95D12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Final 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17D3-B15F-EC00-F8E1-CE8E78DC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Reflections:</a:t>
            </a:r>
            <a:r>
              <a:rPr lang="en-US" dirty="0">
                <a:ea typeface="+mn-lt"/>
                <a:cs typeface="+mn-lt"/>
              </a:rPr>
              <a:t> Importance of perseverance, hard work, and passion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Message:</a:t>
            </a:r>
            <a:r>
              <a:rPr lang="en-US">
                <a:ea typeface="+mn-lt"/>
                <a:cs typeface="+mn-lt"/>
              </a:rPr>
              <a:t> Embrace challenges, stay committed, and make a positive impact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Encouragement:</a:t>
            </a:r>
            <a:r>
              <a:rPr lang="en-US">
                <a:ea typeface="+mn-lt"/>
                <a:cs typeface="+mn-lt"/>
              </a:rPr>
              <a:t> Stay curious, resilient, and never stop learning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5B96-5F53-8BAF-A3EB-F35D8200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Early Education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DC10-4141-08CC-1111-8787BAB8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Struggles:</a:t>
            </a:r>
            <a:r>
              <a:rPr lang="en-US" dirty="0">
                <a:ea typeface="+mn-lt"/>
                <a:cs typeface="+mn-lt"/>
              </a:rPr>
              <a:t> Difficulty in many subjects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Interest in Science:</a:t>
            </a:r>
            <a:r>
              <a:rPr lang="en-US" dirty="0">
                <a:ea typeface="+mn-lt"/>
                <a:cs typeface="+mn-lt"/>
              </a:rPr>
              <a:t> Sparked in Class 7, influenced by Maina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Achievements:</a:t>
            </a:r>
            <a:r>
              <a:rPr lang="en-US" dirty="0">
                <a:ea typeface="+mn-lt"/>
                <a:cs typeface="+mn-lt"/>
              </a:rPr>
              <a:t> Excelled in science, led to IT career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CABB-E2B4-C782-1F93-FC024456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High School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7CD1-E3E0-123A-A774-9EFCF5AF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School:</a:t>
            </a:r>
            <a:r>
              <a:rPr lang="en-US" dirty="0">
                <a:ea typeface="+mn-lt"/>
                <a:cs typeface="+mn-lt"/>
              </a:rPr>
              <a:t> MP Shah Chania High School, admitted in 2014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Strengths:</a:t>
            </a:r>
            <a:r>
              <a:rPr lang="en-US">
                <a:ea typeface="+mn-lt"/>
                <a:cs typeface="+mn-lt"/>
              </a:rPr>
              <a:t> Chemistry and biology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Challenges:</a:t>
            </a:r>
            <a:r>
              <a:rPr lang="en-US" dirty="0">
                <a:ea typeface="+mn-lt"/>
                <a:cs typeface="+mn-lt"/>
              </a:rPr>
              <a:t> Struggled with physics and mathematics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Extracurriculars:</a:t>
            </a:r>
            <a:r>
              <a:rPr lang="en-US" dirty="0">
                <a:ea typeface="+mn-lt"/>
                <a:cs typeface="+mn-lt"/>
              </a:rPr>
              <a:t> Gymnastics, choir, Catholic Action community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43E6-2C79-1370-4D33-B111970D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University Life at </a:t>
            </a:r>
            <a:r>
              <a:rPr lang="en-US" dirty="0" err="1">
                <a:ea typeface="+mj-lt"/>
                <a:cs typeface="+mj-lt"/>
              </a:rPr>
              <a:t>DeKUT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CF84-A254-2B9F-D17E-F76C1948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Joined:</a:t>
            </a:r>
            <a:r>
              <a:rPr lang="en-US" dirty="0">
                <a:ea typeface="+mn-lt"/>
                <a:cs typeface="+mn-lt"/>
              </a:rPr>
              <a:t> 2019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Club:</a:t>
            </a:r>
            <a:r>
              <a:rPr lang="en-US">
                <a:ea typeface="+mn-lt"/>
                <a:cs typeface="+mn-lt"/>
              </a:rPr>
              <a:t> "Climb to Educate" - Focus on environmental conservation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Key Achievement:</a:t>
            </a:r>
            <a:r>
              <a:rPr lang="en-US" dirty="0">
                <a:ea typeface="+mn-lt"/>
                <a:cs typeface="+mn-lt"/>
              </a:rPr>
              <a:t> Developed </a:t>
            </a:r>
            <a:r>
              <a:rPr lang="en-US" dirty="0" err="1">
                <a:ea typeface="+mn-lt"/>
                <a:cs typeface="+mn-lt"/>
              </a:rPr>
              <a:t>EcoInsight</a:t>
            </a:r>
            <a:r>
              <a:rPr lang="en-US" dirty="0">
                <a:ea typeface="+mn-lt"/>
                <a:cs typeface="+mn-lt"/>
              </a:rPr>
              <a:t> app using Java and Python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Involvement:</a:t>
            </a:r>
            <a:r>
              <a:rPr lang="en-US" dirty="0">
                <a:ea typeface="+mn-lt"/>
                <a:cs typeface="+mn-lt"/>
              </a:rPr>
              <a:t> Tutoring Ethan in AI, IEBC during elections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8F75-0F9D-A565-61D6-152F85D9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Career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6AD6-B03E-4968-AC9F-BBE75F28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Immediate Goal:</a:t>
            </a:r>
            <a:r>
              <a:rPr lang="en-US">
                <a:ea typeface="+mn-lt"/>
                <a:cs typeface="+mn-lt"/>
              </a:rPr>
              <a:t> Enhance coding skills via Teach2Give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Future Project:</a:t>
            </a:r>
            <a:r>
              <a:rPr lang="en-US">
                <a:ea typeface="+mn-lt"/>
                <a:cs typeface="+mn-lt"/>
              </a:rPr>
              <a:t> Blockchain system for election transparency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Long-Term Aspiration:</a:t>
            </a:r>
            <a:r>
              <a:rPr lang="en-US">
                <a:ea typeface="+mn-lt"/>
                <a:cs typeface="+mn-lt"/>
              </a:rPr>
              <a:t> Join public office to drive positive change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AF3-0A5F-5983-8D66-5D05981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Personal Philosophy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1E79-7FF5-317C-1985-799CE01C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Belief:</a:t>
            </a:r>
            <a:r>
              <a:rPr lang="en-US" dirty="0">
                <a:ea typeface="+mn-lt"/>
                <a:cs typeface="+mn-lt"/>
              </a:rPr>
              <a:t> Willpower and challenges are crucial for growth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Core Values:</a:t>
            </a:r>
            <a:r>
              <a:rPr lang="en-US">
                <a:ea typeface="+mn-lt"/>
                <a:cs typeface="+mn-lt"/>
              </a:rPr>
              <a:t> Perseverance, resilience, and continuous learning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6B84-C97B-38C7-DDA6-D691EF21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Short-Term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E38-D535-501F-74C5-CE75C937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Finish school and graduate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Seek online academic writing jobs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Build local professional networks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1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09D-8000-5063-02AF-16A8A428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Careers and Pursuits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DBAE-AD86-8645-90BE-EA780ADE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IT Foundation: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EcoInsight</a:t>
            </a:r>
            <a:r>
              <a:rPr lang="en-US" dirty="0">
                <a:ea typeface="+mn-lt"/>
                <a:cs typeface="+mn-lt"/>
              </a:rPr>
              <a:t> app development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Commitment:</a:t>
            </a:r>
            <a:r>
              <a:rPr lang="en-US">
                <a:ea typeface="+mn-lt"/>
                <a:cs typeface="+mn-lt"/>
              </a:rPr>
              <a:t> Nurturing future tech enthusiasts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Influence:</a:t>
            </a:r>
            <a:r>
              <a:rPr lang="en-US" dirty="0">
                <a:ea typeface="+mn-lt"/>
                <a:cs typeface="+mn-lt"/>
              </a:rPr>
              <a:t> Impact of technology on societal 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0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9B63-F2D8-C7C2-4147-BC4648B6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3F76-2212-6DE9-8020-426CFBD3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Notable Trip:</a:t>
            </a:r>
            <a:r>
              <a:rPr lang="en-US" dirty="0">
                <a:ea typeface="+mn-lt"/>
                <a:cs typeface="+mn-lt"/>
              </a:rPr>
              <a:t> Mount Kenya expedition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Lessons Learned:</a:t>
            </a:r>
            <a:r>
              <a:rPr lang="en-US">
                <a:ea typeface="+mn-lt"/>
                <a:cs typeface="+mn-lt"/>
              </a:rPr>
              <a:t> Patience, perseverance, and appreciation of nature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Environmental Conservation:</a:t>
            </a:r>
            <a:r>
              <a:rPr lang="en-US" dirty="0">
                <a:ea typeface="+mn-lt"/>
                <a:cs typeface="+mn-lt"/>
              </a:rPr>
              <a:t> Ongoing support through initiatives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879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PortalVTI</vt:lpstr>
      <vt:lpstr>Introduction</vt:lpstr>
      <vt:lpstr>Early Education</vt:lpstr>
      <vt:lpstr>High School Experience</vt:lpstr>
      <vt:lpstr>University Life at DeKUT</vt:lpstr>
      <vt:lpstr>Career Goals</vt:lpstr>
      <vt:lpstr>Personal Philosophy</vt:lpstr>
      <vt:lpstr>Short-Term Goals</vt:lpstr>
      <vt:lpstr>Careers and Pursuits</vt:lpstr>
      <vt:lpstr>Travels</vt:lpstr>
      <vt:lpstr>Activities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created xsi:type="dcterms:W3CDTF">2024-07-23T22:35:59Z</dcterms:created>
  <dcterms:modified xsi:type="dcterms:W3CDTF">2024-07-23T22:46:46Z</dcterms:modified>
</cp:coreProperties>
</file>