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F3557"/>
    <a:srgbClr val="4472C4"/>
    <a:srgbClr val="FFC000"/>
    <a:srgbClr val="9467BD"/>
    <a:srgbClr val="2F528F"/>
    <a:srgbClr val="C29617"/>
    <a:srgbClr val="507E32"/>
    <a:srgbClr val="AE5A21"/>
    <a:srgbClr val="17B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5776" autoAdjust="0"/>
  </p:normalViewPr>
  <p:slideViewPr>
    <p:cSldViewPr snapToGrid="0">
      <p:cViewPr>
        <p:scale>
          <a:sx n="100" d="100"/>
          <a:sy n="100" d="100"/>
        </p:scale>
        <p:origin x="228" y="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BF0A6-8A38-44D6-A4BD-739DE26469BE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505D-9F19-4DF5-A988-05B618E8AD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505D-9F19-4DF5-A988-05B618E8AD7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FC9E-AE57-4F09-A89C-615CEA75F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4E9ED-0376-46AA-B480-477D2C29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28BF-CFCF-4FD3-8137-1D346000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38EB-72DB-4DE6-B6AA-D313DFB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3F8A-8559-4E99-86DC-F1F87D7F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A319-7E14-4B42-AC4D-2FCF946C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B266-CC00-4C2D-95BD-DE51D90D9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0C07-2FB1-461E-802A-B387F82C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242F-9F7C-444B-BFC8-786FA10D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FA6F-C508-45FD-9E97-7780F49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5B128-7AB6-4C93-8D18-E64BCF9CC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85F9A-CE3E-4CBA-9E2B-84278ED8B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D32E-C05A-423C-89EF-F6409470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1CE6-F11D-41F8-8410-CC6F76A9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9E31-6992-402D-9E05-995BEEC3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990C-3D49-49CE-AD10-C9193345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0E12-12E4-482C-8D92-0FDAC767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C7D9-9E2A-4564-8E10-DC347F36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843F-87FB-4E9D-8CD9-BB19682C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5572-19BD-4D85-809C-487CCA70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71CA-EC77-4E87-BE73-308FE986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2028-D12C-41F9-8CE1-A92FE208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2A2F-FE1E-40F8-A4D0-83E30595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4CF0-D5EF-47B0-B263-DE6965DC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6D4A-8151-4A88-BEBD-A9A2E2BC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4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3348-6813-43E5-BCD2-0F66E4D9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791EA-600D-4544-8760-2ADC5DAB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21599-3236-4949-9671-714225A5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A12EA-6CE9-4F12-9AA2-A57DC522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3703-D4D5-4BC5-B269-7EE23428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D94F4-AF6A-4607-BDF6-C6492ED7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EDF7-65E1-4AD8-92F6-4DBF954C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AE1F-4878-47B8-A18C-72B241D9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0D9FF-2670-4A75-A5BA-42A05A192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33004-5393-434D-AFFD-D7328D49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3E1EF-94F8-4548-8F23-76F42319A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436E9-F1A5-4D75-9E1C-94F21181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9C0D9-EE1D-474B-BA2E-82F3D126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95C0B-7412-4AD1-8C24-76BFF482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0BAE-5F52-45BC-9C0A-270EA5B6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EECE9-D67D-40FF-89DE-201BE74D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339FE-027B-4111-92B1-57698421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07B2A-5A84-43EB-AB58-5B0E0060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D3BA8-FDE8-4EB6-A2C2-67FADAD9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D9589-28DA-4B9D-ACF5-FD954684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37D0-7A73-437A-AA4C-4C2CC4AD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FAC1-33D6-4339-B400-E58906DE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67FF-D3A9-4023-83AC-509D39AF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DE0D-3029-40B8-ADB6-77446651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8E25-6322-457A-8C88-282C5109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4CC2F-D08E-4D7E-ACC8-3A6A0FF2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897EC-21B8-4451-AA4E-9255B6E1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7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8703-EA03-4E46-99B2-A1D018FD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E2270-F8C5-479A-9F2B-F828DF115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66530-A249-46D1-A460-AC5B0B07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0F4C2-5CA4-4918-809E-691B5985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D36B7-D055-4526-84A3-0C64B72C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EB5E-FBFC-41C8-B1B7-C72EBAB8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3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C7B21-BB26-44BD-A4EA-0BBB215E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CEE3-7AE3-43BC-ACAD-86C4DFDA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C629-9C18-44BF-9B31-763F0E27A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5F5A-ADC8-40D1-8D83-4002D44F1092}" type="datetimeFigureOut">
              <a:rPr lang="en-US" smtClean="0"/>
              <a:t>22-May-23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B389-4CA2-43EF-9521-CB10AD316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7C76-1B48-4275-9462-031E08056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E778-9536-407A-B809-C6C1BE5C1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.png"/><Relationship Id="rId5" Type="http://schemas.openxmlformats.org/officeDocument/2006/relationships/image" Target="../media/image14.png"/><Relationship Id="rId10" Type="http://schemas.openxmlformats.org/officeDocument/2006/relationships/image" Target="../media/image4.sv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3CB5D2-B3D5-4951-B5B2-A1E92B43FE50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7612560" y="5922182"/>
            <a:ext cx="505911" cy="1506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F5B1EED-8AFB-4511-865E-C62FE6EFF6AC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7952285" y="5922182"/>
            <a:ext cx="166186" cy="1506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2B64D3E-F906-43E9-9D63-C9138555AB68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8118471" y="5918175"/>
            <a:ext cx="174376" cy="1547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731616FF-2040-4AD1-9587-25D17A355D96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8118471" y="5922183"/>
            <a:ext cx="512767" cy="1506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F1E6A881-B2C5-4268-AA71-0E219C1133F9}"/>
              </a:ext>
            </a:extLst>
          </p:cNvPr>
          <p:cNvSpPr/>
          <p:nvPr/>
        </p:nvSpPr>
        <p:spPr>
          <a:xfrm>
            <a:off x="556211" y="293267"/>
            <a:ext cx="1755648" cy="1755648"/>
          </a:xfrm>
          <a:prstGeom prst="pie">
            <a:avLst>
              <a:gd name="adj1" fmla="val 13896146"/>
              <a:gd name="adj2" fmla="val 19732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3735FE7-B476-45CB-B21C-00CE8BE44E47}"/>
              </a:ext>
            </a:extLst>
          </p:cNvPr>
          <p:cNvSpPr/>
          <p:nvPr/>
        </p:nvSpPr>
        <p:spPr>
          <a:xfrm>
            <a:off x="554623" y="294047"/>
            <a:ext cx="1755648" cy="1755648"/>
          </a:xfrm>
          <a:prstGeom prst="pie">
            <a:avLst>
              <a:gd name="adj1" fmla="val 11658794"/>
              <a:gd name="adj2" fmla="val 13898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675B46DA-F4DC-458C-AC6F-8C3FFFB5C8ED}"/>
              </a:ext>
            </a:extLst>
          </p:cNvPr>
          <p:cNvSpPr/>
          <p:nvPr/>
        </p:nvSpPr>
        <p:spPr>
          <a:xfrm>
            <a:off x="554623" y="293267"/>
            <a:ext cx="1755648" cy="1755648"/>
          </a:xfrm>
          <a:prstGeom prst="pie">
            <a:avLst>
              <a:gd name="adj1" fmla="val 5932332"/>
              <a:gd name="adj2" fmla="val 116513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A050B036-CD3F-4BE4-8FE5-250D9513686D}"/>
              </a:ext>
            </a:extLst>
          </p:cNvPr>
          <p:cNvSpPr/>
          <p:nvPr/>
        </p:nvSpPr>
        <p:spPr>
          <a:xfrm>
            <a:off x="556211" y="293267"/>
            <a:ext cx="1755648" cy="1755648"/>
          </a:xfrm>
          <a:prstGeom prst="pie">
            <a:avLst>
              <a:gd name="adj1" fmla="val 19739970"/>
              <a:gd name="adj2" fmla="val 59274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2D6400-2EB7-4D31-8AA5-0C7DDEAF79EA}"/>
              </a:ext>
            </a:extLst>
          </p:cNvPr>
          <p:cNvCxnSpPr>
            <a:cxnSpLocks/>
          </p:cNvCxnSpPr>
          <p:nvPr/>
        </p:nvCxnSpPr>
        <p:spPr>
          <a:xfrm>
            <a:off x="395047" y="1168728"/>
            <a:ext cx="208140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505C9A1-33E9-4F60-9905-7BDF53E85200}"/>
              </a:ext>
            </a:extLst>
          </p:cNvPr>
          <p:cNvSpPr/>
          <p:nvPr/>
        </p:nvSpPr>
        <p:spPr>
          <a:xfrm>
            <a:off x="629167" y="15505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507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343437-5B7F-4DC7-99F1-AFD5DB65908A}"/>
              </a:ext>
            </a:extLst>
          </p:cNvPr>
          <p:cNvSpPr/>
          <p:nvPr/>
        </p:nvSpPr>
        <p:spPr>
          <a:xfrm>
            <a:off x="655202" y="6928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AE5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A98C8B-4E83-451D-9B0D-E1C5FDCE7FED}"/>
              </a:ext>
            </a:extLst>
          </p:cNvPr>
          <p:cNvSpPr/>
          <p:nvPr/>
        </p:nvSpPr>
        <p:spPr>
          <a:xfrm>
            <a:off x="2192801" y="15473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C29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510814C4-8F58-45CD-9AC1-51E81C455A78}"/>
              </a:ext>
            </a:extLst>
          </p:cNvPr>
          <p:cNvSpPr/>
          <p:nvPr/>
        </p:nvSpPr>
        <p:spPr>
          <a:xfrm>
            <a:off x="561128" y="291433"/>
            <a:ext cx="1755648" cy="1755648"/>
          </a:xfrm>
          <a:prstGeom prst="arc">
            <a:avLst>
              <a:gd name="adj1" fmla="val 16988882"/>
              <a:gd name="adj2" fmla="val 17643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3C4481-9699-4DB6-BEAD-3A002870E42C}"/>
              </a:ext>
            </a:extLst>
          </p:cNvPr>
          <p:cNvSpPr/>
          <p:nvPr/>
        </p:nvSpPr>
        <p:spPr>
          <a:xfrm>
            <a:off x="1593785" y="29224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5C07DECB-BEAC-498B-AEBE-DC022E98A3E2}"/>
              </a:ext>
            </a:extLst>
          </p:cNvPr>
          <p:cNvGrpSpPr/>
          <p:nvPr/>
        </p:nvGrpSpPr>
        <p:grpSpPr>
          <a:xfrm>
            <a:off x="3519578" y="112566"/>
            <a:ext cx="2209800" cy="2430933"/>
            <a:chOff x="4072467" y="1338850"/>
            <a:chExt cx="2209800" cy="24309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C2A585-1613-4489-8462-1E7F3A0AFF87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2F4A5C-FFDF-44FF-9BF8-BC9E932FFEF5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331A58F-6DC9-4B09-9FCF-98A803E87C3D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0E7FE3-BBA1-4E05-B6D9-45480F9165AF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AC3393-BC9B-419F-A63D-183C15E78FB6}"/>
                </a:ext>
              </a:extLst>
            </p:cNvPr>
            <p:cNvCxnSpPr>
              <a:stCxn id="43" idx="2"/>
              <a:endCxn id="42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6AA5F77-F68E-4756-9634-EAFCFEC215F8}"/>
                </a:ext>
              </a:extLst>
            </p:cNvPr>
            <p:cNvCxnSpPr>
              <a:stCxn id="45" idx="2"/>
              <a:endCxn id="43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05CB961-6997-405E-85E8-FD7107D7AAE4}"/>
                </a:ext>
              </a:extLst>
            </p:cNvPr>
            <p:cNvCxnSpPr>
              <a:stCxn id="45" idx="4"/>
              <a:endCxn id="43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1C2862-DFD6-4212-8B81-38E1955B5F5A}"/>
                </a:ext>
              </a:extLst>
            </p:cNvPr>
            <p:cNvCxnSpPr>
              <a:stCxn id="42" idx="1"/>
              <a:endCxn id="44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33B513-62C3-4FDA-9F8B-57A0F9771453}"/>
                </a:ext>
              </a:extLst>
            </p:cNvPr>
            <p:cNvCxnSpPr>
              <a:stCxn id="42" idx="3"/>
              <a:endCxn id="44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BEF6B29-6F41-4B43-B011-CA41DAB84C32}"/>
                </a:ext>
              </a:extLst>
            </p:cNvPr>
            <p:cNvCxnSpPr>
              <a:stCxn id="44" idx="4"/>
              <a:endCxn id="42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195A39-FF3F-4FFE-87A8-4AB85D7637A3}"/>
                </a:ext>
              </a:extLst>
            </p:cNvPr>
            <p:cNvCxnSpPr>
              <a:stCxn id="42" idx="4"/>
              <a:endCxn id="43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7295712-31BA-4D84-984C-32AC4F764731}"/>
                </a:ext>
              </a:extLst>
            </p:cNvPr>
            <p:cNvCxnSpPr>
              <a:stCxn id="42" idx="6"/>
              <a:endCxn id="43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094BB71-AC80-449E-BBF8-10638E642B5D}"/>
                </a:ext>
              </a:extLst>
            </p:cNvPr>
            <p:cNvCxnSpPr>
              <a:stCxn id="44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>
              <a:extLst>
                <a:ext uri="{FF2B5EF4-FFF2-40B4-BE49-F238E27FC236}">
                  <a16:creationId xmlns:a16="http://schemas.microsoft.com/office/drawing/2014/main" id="{3C40DCE6-275E-4DDA-9B6B-4EB6CFB27D49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2" name="Straight Connector 2051">
              <a:extLst>
                <a:ext uri="{FF2B5EF4-FFF2-40B4-BE49-F238E27FC236}">
                  <a16:creationId xmlns:a16="http://schemas.microsoft.com/office/drawing/2014/main" id="{9298B04D-57F7-456C-9C77-B112BFB7CFEE}"/>
                </a:ext>
              </a:extLst>
            </p:cNvPr>
            <p:cNvCxnSpPr>
              <a:stCxn id="45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7" name="Oval 2056">
            <a:extLst>
              <a:ext uri="{FF2B5EF4-FFF2-40B4-BE49-F238E27FC236}">
                <a16:creationId xmlns:a16="http://schemas.microsoft.com/office/drawing/2014/main" id="{91F7215F-4BC1-4581-A3E6-9198FFEDC30B}"/>
              </a:ext>
            </a:extLst>
          </p:cNvPr>
          <p:cNvSpPr/>
          <p:nvPr/>
        </p:nvSpPr>
        <p:spPr>
          <a:xfrm>
            <a:off x="4235625" y="64916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E081FEA-0293-45E7-88DF-58BBF9182163}"/>
              </a:ext>
            </a:extLst>
          </p:cNvPr>
          <p:cNvSpPr/>
          <p:nvPr/>
        </p:nvSpPr>
        <p:spPr>
          <a:xfrm>
            <a:off x="4461494" y="51090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B57690A-449F-459B-B82D-5BDC8750EF63}"/>
              </a:ext>
            </a:extLst>
          </p:cNvPr>
          <p:cNvSpPr/>
          <p:nvPr/>
        </p:nvSpPr>
        <p:spPr>
          <a:xfrm>
            <a:off x="4492778" y="78289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6B0C2D7-E0EE-4219-AFA4-68908F1917DD}"/>
              </a:ext>
            </a:extLst>
          </p:cNvPr>
          <p:cNvSpPr/>
          <p:nvPr/>
        </p:nvSpPr>
        <p:spPr>
          <a:xfrm>
            <a:off x="4799335" y="53395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52F2AC2-0AD4-4D1C-80CD-E68BB628B257}"/>
              </a:ext>
            </a:extLst>
          </p:cNvPr>
          <p:cNvSpPr/>
          <p:nvPr/>
        </p:nvSpPr>
        <p:spPr>
          <a:xfrm>
            <a:off x="3995912" y="95121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EEF5DDE-E042-4FB9-8AD0-70B41D0A0646}"/>
              </a:ext>
            </a:extLst>
          </p:cNvPr>
          <p:cNvSpPr/>
          <p:nvPr/>
        </p:nvSpPr>
        <p:spPr>
          <a:xfrm>
            <a:off x="4882646" y="8078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922C35-CA1F-4CCE-91BA-39A04D979F6F}"/>
              </a:ext>
            </a:extLst>
          </p:cNvPr>
          <p:cNvSpPr/>
          <p:nvPr/>
        </p:nvSpPr>
        <p:spPr>
          <a:xfrm>
            <a:off x="5205206" y="85351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4BD84B5-83C8-4989-9F32-7EC8CAF3ED04}"/>
              </a:ext>
            </a:extLst>
          </p:cNvPr>
          <p:cNvSpPr/>
          <p:nvPr/>
        </p:nvSpPr>
        <p:spPr>
          <a:xfrm>
            <a:off x="4492778" y="112897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3820760-25C2-440D-8AA7-A27D6A0DDE18}"/>
              </a:ext>
            </a:extLst>
          </p:cNvPr>
          <p:cNvSpPr/>
          <p:nvPr/>
        </p:nvSpPr>
        <p:spPr>
          <a:xfrm>
            <a:off x="5030878" y="111944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953476-7A6E-488A-AB4C-6982393D4557}"/>
              </a:ext>
            </a:extLst>
          </p:cNvPr>
          <p:cNvSpPr/>
          <p:nvPr/>
        </p:nvSpPr>
        <p:spPr>
          <a:xfrm>
            <a:off x="4140411" y="133712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13CABD6-C415-43E7-A760-45AA49637A28}"/>
              </a:ext>
            </a:extLst>
          </p:cNvPr>
          <p:cNvSpPr/>
          <p:nvPr/>
        </p:nvSpPr>
        <p:spPr>
          <a:xfrm>
            <a:off x="3830812" y="16206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3C3C48F-3A5A-4F40-8CC3-86C0E79AEF59}"/>
              </a:ext>
            </a:extLst>
          </p:cNvPr>
          <p:cNvSpPr/>
          <p:nvPr/>
        </p:nvSpPr>
        <p:spPr>
          <a:xfrm>
            <a:off x="4687184" y="165179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75EDA72-2322-4162-8705-D34124C99A4A}"/>
              </a:ext>
            </a:extLst>
          </p:cNvPr>
          <p:cNvSpPr/>
          <p:nvPr/>
        </p:nvSpPr>
        <p:spPr>
          <a:xfrm>
            <a:off x="4353017" y="190054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812F59-3DBB-490B-B8FD-1FB87E2B60FC}"/>
              </a:ext>
            </a:extLst>
          </p:cNvPr>
          <p:cNvSpPr/>
          <p:nvPr/>
        </p:nvSpPr>
        <p:spPr>
          <a:xfrm>
            <a:off x="4983282" y="203626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3A535A-87CF-4B7D-8CC5-786346F203D5}"/>
              </a:ext>
            </a:extLst>
          </p:cNvPr>
          <p:cNvSpPr/>
          <p:nvPr/>
        </p:nvSpPr>
        <p:spPr>
          <a:xfrm>
            <a:off x="5196768" y="182171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982DB2A-4528-4A4B-B678-3D0D9D0EE0BE}"/>
              </a:ext>
            </a:extLst>
          </p:cNvPr>
          <p:cNvSpPr/>
          <p:nvPr/>
        </p:nvSpPr>
        <p:spPr>
          <a:xfrm>
            <a:off x="5278760" y="135357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F16FE976-D524-431C-8E8A-7F458D126E77}"/>
              </a:ext>
            </a:extLst>
          </p:cNvPr>
          <p:cNvSpPr txBox="1"/>
          <p:nvPr/>
        </p:nvSpPr>
        <p:spPr>
          <a:xfrm>
            <a:off x="4490882" y="43193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97F5A4A-3DEC-4DA1-96B2-E3A1AAE8D542}"/>
              </a:ext>
            </a:extLst>
          </p:cNvPr>
          <p:cNvSpPr txBox="1"/>
          <p:nvPr/>
        </p:nvSpPr>
        <p:spPr>
          <a:xfrm>
            <a:off x="4844174" y="47380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2FC46B-EB8B-4D49-AC57-AE5BF42D3A17}"/>
              </a:ext>
            </a:extLst>
          </p:cNvPr>
          <p:cNvSpPr txBox="1"/>
          <p:nvPr/>
        </p:nvSpPr>
        <p:spPr>
          <a:xfrm>
            <a:off x="4195222" y="5821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233843-21FF-4A45-8F01-852C67FCF98B}"/>
              </a:ext>
            </a:extLst>
          </p:cNvPr>
          <p:cNvSpPr txBox="1"/>
          <p:nvPr/>
        </p:nvSpPr>
        <p:spPr>
          <a:xfrm>
            <a:off x="4537322" y="72714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DC2324-19BF-4FB9-B6D9-C7275549AC90}"/>
              </a:ext>
            </a:extLst>
          </p:cNvPr>
          <p:cNvSpPr txBox="1"/>
          <p:nvPr/>
        </p:nvSpPr>
        <p:spPr>
          <a:xfrm>
            <a:off x="4926549" y="758684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79E81A-2E3B-4047-B252-86E40D964E30}"/>
              </a:ext>
            </a:extLst>
          </p:cNvPr>
          <p:cNvSpPr txBox="1"/>
          <p:nvPr/>
        </p:nvSpPr>
        <p:spPr>
          <a:xfrm>
            <a:off x="5251539" y="818516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B0858A-DBE4-4509-9915-BEBA395B9382}"/>
              </a:ext>
            </a:extLst>
          </p:cNvPr>
          <p:cNvSpPr txBox="1"/>
          <p:nvPr/>
        </p:nvSpPr>
        <p:spPr>
          <a:xfrm>
            <a:off x="4040432" y="910849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BB04FA-10B1-4319-A59B-ADEB2D6FA81C}"/>
              </a:ext>
            </a:extLst>
          </p:cNvPr>
          <p:cNvSpPr txBox="1"/>
          <p:nvPr/>
        </p:nvSpPr>
        <p:spPr>
          <a:xfrm>
            <a:off x="5073600" y="10850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806671-188F-471C-98E2-963FD42968E5}"/>
              </a:ext>
            </a:extLst>
          </p:cNvPr>
          <p:cNvSpPr txBox="1"/>
          <p:nvPr/>
        </p:nvSpPr>
        <p:spPr>
          <a:xfrm>
            <a:off x="4538879" y="1081283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C07B880-BE48-4017-BF92-669F58014AC3}"/>
              </a:ext>
            </a:extLst>
          </p:cNvPr>
          <p:cNvSpPr txBox="1"/>
          <p:nvPr/>
        </p:nvSpPr>
        <p:spPr>
          <a:xfrm>
            <a:off x="5308291" y="128094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86B789-A8FD-489D-94F9-60899AFA47AD}"/>
              </a:ext>
            </a:extLst>
          </p:cNvPr>
          <p:cNvSpPr txBox="1"/>
          <p:nvPr/>
        </p:nvSpPr>
        <p:spPr>
          <a:xfrm>
            <a:off x="4184338" y="12856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126B16-B41F-4A4D-9EC4-F4B6D48BCE9D}"/>
              </a:ext>
            </a:extLst>
          </p:cNvPr>
          <p:cNvSpPr txBox="1"/>
          <p:nvPr/>
        </p:nvSpPr>
        <p:spPr>
          <a:xfrm>
            <a:off x="3874518" y="1577745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CB95B7-6DCD-4A8D-8C86-734B32D24E19}"/>
              </a:ext>
            </a:extLst>
          </p:cNvPr>
          <p:cNvSpPr txBox="1"/>
          <p:nvPr/>
        </p:nvSpPr>
        <p:spPr>
          <a:xfrm>
            <a:off x="5235283" y="1826390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DAFCE13-129E-487C-B136-D3EE4F721A36}"/>
              </a:ext>
            </a:extLst>
          </p:cNvPr>
          <p:cNvSpPr txBox="1"/>
          <p:nvPr/>
        </p:nvSpPr>
        <p:spPr>
          <a:xfrm>
            <a:off x="4295576" y="1923502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65B603B-996E-45F7-AB70-F180DA83AA73}"/>
              </a:ext>
            </a:extLst>
          </p:cNvPr>
          <p:cNvSpPr txBox="1"/>
          <p:nvPr/>
        </p:nvSpPr>
        <p:spPr>
          <a:xfrm>
            <a:off x="4888077" y="2002502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C99F06-D331-4C28-A202-52A00E39D36A}"/>
              </a:ext>
            </a:extLst>
          </p:cNvPr>
          <p:cNvSpPr txBox="1"/>
          <p:nvPr/>
        </p:nvSpPr>
        <p:spPr>
          <a:xfrm>
            <a:off x="4690669" y="1564876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060" name="Freeform: Shape 2059">
            <a:extLst>
              <a:ext uri="{FF2B5EF4-FFF2-40B4-BE49-F238E27FC236}">
                <a16:creationId xmlns:a16="http://schemas.microsoft.com/office/drawing/2014/main" id="{B4C3500D-F434-4C44-AF68-C4640059214B}"/>
              </a:ext>
            </a:extLst>
          </p:cNvPr>
          <p:cNvSpPr/>
          <p:nvPr/>
        </p:nvSpPr>
        <p:spPr>
          <a:xfrm>
            <a:off x="7327900" y="76764"/>
            <a:ext cx="4054475" cy="403225"/>
          </a:xfrm>
          <a:custGeom>
            <a:avLst/>
            <a:gdLst>
              <a:gd name="connsiteX0" fmla="*/ 517525 w 4054475"/>
              <a:gd name="connsiteY0" fmla="*/ 0 h 403225"/>
              <a:gd name="connsiteX1" fmla="*/ 0 w 4054475"/>
              <a:gd name="connsiteY1" fmla="*/ 390525 h 403225"/>
              <a:gd name="connsiteX2" fmla="*/ 4054475 w 4054475"/>
              <a:gd name="connsiteY2" fmla="*/ 403225 h 403225"/>
              <a:gd name="connsiteX3" fmla="*/ 3324225 w 4054475"/>
              <a:gd name="connsiteY3" fmla="*/ 12700 h 403225"/>
              <a:gd name="connsiteX4" fmla="*/ 517525 w 4054475"/>
              <a:gd name="connsiteY4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475" h="403225">
                <a:moveTo>
                  <a:pt x="517525" y="0"/>
                </a:moveTo>
                <a:lnTo>
                  <a:pt x="0" y="390525"/>
                </a:lnTo>
                <a:lnTo>
                  <a:pt x="4054475" y="403225"/>
                </a:lnTo>
                <a:lnTo>
                  <a:pt x="3324225" y="12700"/>
                </a:lnTo>
                <a:lnTo>
                  <a:pt x="517525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3B7A3E5D-6608-4718-A234-AEEB1D1AD940}"/>
              </a:ext>
            </a:extLst>
          </p:cNvPr>
          <p:cNvCxnSpPr>
            <a:cxnSpLocks/>
          </p:cNvCxnSpPr>
          <p:nvPr/>
        </p:nvCxnSpPr>
        <p:spPr>
          <a:xfrm flipH="1" flipV="1">
            <a:off x="8070851" y="253841"/>
            <a:ext cx="2389187" cy="52685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Oval 2062">
            <a:extLst>
              <a:ext uri="{FF2B5EF4-FFF2-40B4-BE49-F238E27FC236}">
                <a16:creationId xmlns:a16="http://schemas.microsoft.com/office/drawing/2014/main" id="{4817741F-98A1-40A8-A148-60EB011B6C95}"/>
              </a:ext>
            </a:extLst>
          </p:cNvPr>
          <p:cNvSpPr/>
          <p:nvPr/>
        </p:nvSpPr>
        <p:spPr>
          <a:xfrm>
            <a:off x="10550279" y="255156"/>
            <a:ext cx="257175" cy="9929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3FD4EDC9-FC91-4609-ABB3-3AD594C7D09E}"/>
              </a:ext>
            </a:extLst>
          </p:cNvPr>
          <p:cNvSpPr/>
          <p:nvPr/>
        </p:nvSpPr>
        <p:spPr>
          <a:xfrm>
            <a:off x="7772400" y="201471"/>
            <a:ext cx="257175" cy="92809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7957727A-39FC-4BCF-880C-23468AD3BDD6}"/>
              </a:ext>
            </a:extLst>
          </p:cNvPr>
          <p:cNvCxnSpPr/>
          <p:nvPr/>
        </p:nvCxnSpPr>
        <p:spPr>
          <a:xfrm flipV="1">
            <a:off x="8070850" y="647206"/>
            <a:ext cx="2171700" cy="152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E650709-B76D-43FB-8E2E-D494061C3CF1}"/>
              </a:ext>
            </a:extLst>
          </p:cNvPr>
          <p:cNvCxnSpPr>
            <a:cxnSpLocks/>
          </p:cNvCxnSpPr>
          <p:nvPr/>
        </p:nvCxnSpPr>
        <p:spPr>
          <a:xfrm flipV="1">
            <a:off x="9364677" y="682531"/>
            <a:ext cx="877873" cy="25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1C2B4E6-5D1B-4E97-A89B-EFA148641FEA}"/>
              </a:ext>
            </a:extLst>
          </p:cNvPr>
          <p:cNvCxnSpPr>
            <a:cxnSpLocks/>
          </p:cNvCxnSpPr>
          <p:nvPr/>
        </p:nvCxnSpPr>
        <p:spPr>
          <a:xfrm flipV="1">
            <a:off x="9383713" y="896972"/>
            <a:ext cx="1154112" cy="97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020AA0F-4C9C-4253-9482-FAE26CDA5E20}"/>
              </a:ext>
            </a:extLst>
          </p:cNvPr>
          <p:cNvCxnSpPr>
            <a:cxnSpLocks/>
          </p:cNvCxnSpPr>
          <p:nvPr/>
        </p:nvCxnSpPr>
        <p:spPr>
          <a:xfrm flipH="1" flipV="1">
            <a:off x="10490200" y="706472"/>
            <a:ext cx="133350" cy="92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3409B81-E493-4032-9AA1-07D85AA96B80}"/>
              </a:ext>
            </a:extLst>
          </p:cNvPr>
          <p:cNvCxnSpPr>
            <a:cxnSpLocks/>
          </p:cNvCxnSpPr>
          <p:nvPr/>
        </p:nvCxnSpPr>
        <p:spPr>
          <a:xfrm>
            <a:off x="8070850" y="854770"/>
            <a:ext cx="863205" cy="102527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67F58CAD-032E-4569-9C3A-07D159C042C5}"/>
              </a:ext>
            </a:extLst>
          </p:cNvPr>
          <p:cNvSpPr/>
          <p:nvPr/>
        </p:nvSpPr>
        <p:spPr>
          <a:xfrm>
            <a:off x="7787218" y="760241"/>
            <a:ext cx="261408" cy="113448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107ACB1-27FF-4570-AB79-03BF9E97DEC3}"/>
              </a:ext>
            </a:extLst>
          </p:cNvPr>
          <p:cNvSpPr/>
          <p:nvPr/>
        </p:nvSpPr>
        <p:spPr>
          <a:xfrm>
            <a:off x="8997863" y="917771"/>
            <a:ext cx="323239" cy="136201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8DEE1939-5545-4F68-8308-EDB29A5D46D8}"/>
              </a:ext>
            </a:extLst>
          </p:cNvPr>
          <p:cNvSpPr/>
          <p:nvPr/>
        </p:nvSpPr>
        <p:spPr>
          <a:xfrm>
            <a:off x="7192433" y="537139"/>
            <a:ext cx="4220634" cy="588433"/>
          </a:xfrm>
          <a:custGeom>
            <a:avLst/>
            <a:gdLst>
              <a:gd name="connsiteX0" fmla="*/ 774700 w 4220634"/>
              <a:gd name="connsiteY0" fmla="*/ 25400 h 588433"/>
              <a:gd name="connsiteX1" fmla="*/ 0 w 4220634"/>
              <a:gd name="connsiteY1" fmla="*/ 588433 h 588433"/>
              <a:gd name="connsiteX2" fmla="*/ 4220634 w 4220634"/>
              <a:gd name="connsiteY2" fmla="*/ 588433 h 588433"/>
              <a:gd name="connsiteX3" fmla="*/ 3285067 w 4220634"/>
              <a:gd name="connsiteY3" fmla="*/ 0 h 588433"/>
              <a:gd name="connsiteX4" fmla="*/ 774700 w 4220634"/>
              <a:gd name="connsiteY4" fmla="*/ 25400 h 5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0634" h="588433">
                <a:moveTo>
                  <a:pt x="774700" y="25400"/>
                </a:moveTo>
                <a:lnTo>
                  <a:pt x="0" y="588433"/>
                </a:lnTo>
                <a:lnTo>
                  <a:pt x="4220634" y="588433"/>
                </a:lnTo>
                <a:lnTo>
                  <a:pt x="3285067" y="0"/>
                </a:lnTo>
                <a:lnTo>
                  <a:pt x="774700" y="2540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1025CAFC-AB9E-4676-908D-2DBBE0B8BF2C}"/>
              </a:ext>
            </a:extLst>
          </p:cNvPr>
          <p:cNvSpPr/>
          <p:nvPr/>
        </p:nvSpPr>
        <p:spPr>
          <a:xfrm>
            <a:off x="10318750" y="611712"/>
            <a:ext cx="171450" cy="702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C6D2CF5-4EAC-481D-AD5B-693CA514C5F8}"/>
              </a:ext>
            </a:extLst>
          </p:cNvPr>
          <p:cNvSpPr/>
          <p:nvPr/>
        </p:nvSpPr>
        <p:spPr>
          <a:xfrm>
            <a:off x="10587707" y="831971"/>
            <a:ext cx="253225" cy="92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08482CD-CB23-4029-B8B9-5573AFB9EB4A}"/>
              </a:ext>
            </a:extLst>
          </p:cNvPr>
          <p:cNvSpPr/>
          <p:nvPr/>
        </p:nvSpPr>
        <p:spPr>
          <a:xfrm>
            <a:off x="10251546" y="1297022"/>
            <a:ext cx="179387" cy="8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DEDEE28-1664-474E-97EB-DCA5316A2A8B}"/>
              </a:ext>
            </a:extLst>
          </p:cNvPr>
          <p:cNvSpPr/>
          <p:nvPr/>
        </p:nvSpPr>
        <p:spPr>
          <a:xfrm>
            <a:off x="10515600" y="1612406"/>
            <a:ext cx="256117" cy="994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6A0A591-EA7E-4969-BE8F-929E9CCDA57F}"/>
              </a:ext>
            </a:extLst>
          </p:cNvPr>
          <p:cNvSpPr/>
          <p:nvPr/>
        </p:nvSpPr>
        <p:spPr>
          <a:xfrm>
            <a:off x="7787219" y="1526615"/>
            <a:ext cx="261408" cy="1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F757DC2-4C4F-4C22-B94E-3605C2885F4E}"/>
              </a:ext>
            </a:extLst>
          </p:cNvPr>
          <p:cNvSpPr/>
          <p:nvPr/>
        </p:nvSpPr>
        <p:spPr>
          <a:xfrm>
            <a:off x="8724903" y="1268383"/>
            <a:ext cx="162980" cy="6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123CE8F4-D8AA-4FFD-BB7F-93A9A885F0A4}"/>
              </a:ext>
            </a:extLst>
          </p:cNvPr>
          <p:cNvCxnSpPr/>
          <p:nvPr/>
        </p:nvCxnSpPr>
        <p:spPr>
          <a:xfrm flipV="1">
            <a:off x="8048626" y="1324539"/>
            <a:ext cx="659870" cy="202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66DCF91-0F2E-47E8-BB87-F2C85DE69E84}"/>
              </a:ext>
            </a:extLst>
          </p:cNvPr>
          <p:cNvCxnSpPr>
            <a:cxnSpLocks/>
          </p:cNvCxnSpPr>
          <p:nvPr/>
        </p:nvCxnSpPr>
        <p:spPr>
          <a:xfrm>
            <a:off x="8070850" y="1612275"/>
            <a:ext cx="884767" cy="182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E2801D2-54AB-4443-8B7B-363817A27BB0}"/>
              </a:ext>
            </a:extLst>
          </p:cNvPr>
          <p:cNvCxnSpPr>
            <a:cxnSpLocks/>
          </p:cNvCxnSpPr>
          <p:nvPr/>
        </p:nvCxnSpPr>
        <p:spPr>
          <a:xfrm>
            <a:off x="8839730" y="1365538"/>
            <a:ext cx="197907" cy="332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302E69A-699D-478B-9D07-3BC921D1E001}"/>
              </a:ext>
            </a:extLst>
          </p:cNvPr>
          <p:cNvCxnSpPr>
            <a:cxnSpLocks/>
          </p:cNvCxnSpPr>
          <p:nvPr/>
        </p:nvCxnSpPr>
        <p:spPr>
          <a:xfrm>
            <a:off x="8923063" y="1287588"/>
            <a:ext cx="1292638" cy="43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805F495-EA22-4BDE-A342-4CEBEF651951}"/>
              </a:ext>
            </a:extLst>
          </p:cNvPr>
          <p:cNvCxnSpPr>
            <a:cxnSpLocks/>
          </p:cNvCxnSpPr>
          <p:nvPr/>
        </p:nvCxnSpPr>
        <p:spPr>
          <a:xfrm>
            <a:off x="8934055" y="1324539"/>
            <a:ext cx="869558" cy="223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C7C09CA-4413-44AD-89E5-0B576ED28A6D}"/>
              </a:ext>
            </a:extLst>
          </p:cNvPr>
          <p:cNvCxnSpPr>
            <a:cxnSpLocks/>
          </p:cNvCxnSpPr>
          <p:nvPr/>
        </p:nvCxnSpPr>
        <p:spPr>
          <a:xfrm>
            <a:off x="10115500" y="1619178"/>
            <a:ext cx="374700" cy="3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2B82A0D-D47F-4C73-9AB6-6E6E9E5FBF9C}"/>
              </a:ext>
            </a:extLst>
          </p:cNvPr>
          <p:cNvCxnSpPr>
            <a:cxnSpLocks/>
          </p:cNvCxnSpPr>
          <p:nvPr/>
        </p:nvCxnSpPr>
        <p:spPr>
          <a:xfrm>
            <a:off x="10421691" y="1399776"/>
            <a:ext cx="166016" cy="17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6633423-69D0-44F5-96C1-02CAD0EBF948}"/>
              </a:ext>
            </a:extLst>
          </p:cNvPr>
          <p:cNvCxnSpPr>
            <a:cxnSpLocks/>
          </p:cNvCxnSpPr>
          <p:nvPr/>
        </p:nvCxnSpPr>
        <p:spPr>
          <a:xfrm flipH="1">
            <a:off x="10092550" y="1395965"/>
            <a:ext cx="164183" cy="13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33F84B09-EF15-4B97-8E4C-25337DC76560}"/>
              </a:ext>
            </a:extLst>
          </p:cNvPr>
          <p:cNvSpPr/>
          <p:nvPr/>
        </p:nvSpPr>
        <p:spPr>
          <a:xfrm>
            <a:off x="8997865" y="1715594"/>
            <a:ext cx="323239" cy="15081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2BD7CD5-EB57-4D12-86F1-ACF2A82F493A}"/>
              </a:ext>
            </a:extLst>
          </p:cNvPr>
          <p:cNvCxnSpPr>
            <a:cxnSpLocks/>
          </p:cNvCxnSpPr>
          <p:nvPr/>
        </p:nvCxnSpPr>
        <p:spPr>
          <a:xfrm flipV="1">
            <a:off x="9352496" y="1649096"/>
            <a:ext cx="430737" cy="109406"/>
          </a:xfrm>
          <a:prstGeom prst="straightConnector1">
            <a:avLst/>
          </a:prstGeom>
          <a:ln>
            <a:solidFill>
              <a:srgbClr val="4472C4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EEC7417A-9B1A-4056-B563-2C8406D6DED3}"/>
              </a:ext>
            </a:extLst>
          </p:cNvPr>
          <p:cNvSpPr/>
          <p:nvPr/>
        </p:nvSpPr>
        <p:spPr>
          <a:xfrm>
            <a:off x="9859089" y="1545813"/>
            <a:ext cx="221315" cy="97355"/>
          </a:xfrm>
          <a:prstGeom prst="ellipse">
            <a:avLst/>
          </a:prstGeom>
          <a:solidFill>
            <a:srgbClr val="CF35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reeform: Shape 2089">
            <a:extLst>
              <a:ext uri="{FF2B5EF4-FFF2-40B4-BE49-F238E27FC236}">
                <a16:creationId xmlns:a16="http://schemas.microsoft.com/office/drawing/2014/main" id="{5416E1E6-D8C1-4A9F-9A33-255FC6EFEE84}"/>
              </a:ext>
            </a:extLst>
          </p:cNvPr>
          <p:cNvSpPr/>
          <p:nvPr/>
        </p:nvSpPr>
        <p:spPr>
          <a:xfrm>
            <a:off x="7209367" y="1193306"/>
            <a:ext cx="4237566" cy="762000"/>
          </a:xfrm>
          <a:custGeom>
            <a:avLst/>
            <a:gdLst>
              <a:gd name="connsiteX0" fmla="*/ 867833 w 4237566"/>
              <a:gd name="connsiteY0" fmla="*/ 21166 h 762000"/>
              <a:gd name="connsiteX1" fmla="*/ 0 w 4237566"/>
              <a:gd name="connsiteY1" fmla="*/ 762000 h 762000"/>
              <a:gd name="connsiteX2" fmla="*/ 4237566 w 4237566"/>
              <a:gd name="connsiteY2" fmla="*/ 757766 h 762000"/>
              <a:gd name="connsiteX3" fmla="*/ 3175000 w 4237566"/>
              <a:gd name="connsiteY3" fmla="*/ 0 h 762000"/>
              <a:gd name="connsiteX4" fmla="*/ 867833 w 4237566"/>
              <a:gd name="connsiteY4" fmla="*/ 21166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7566" h="762000">
                <a:moveTo>
                  <a:pt x="867833" y="21166"/>
                </a:moveTo>
                <a:lnTo>
                  <a:pt x="0" y="762000"/>
                </a:lnTo>
                <a:lnTo>
                  <a:pt x="4237566" y="757766"/>
                </a:lnTo>
                <a:lnTo>
                  <a:pt x="3175000" y="0"/>
                </a:lnTo>
                <a:lnTo>
                  <a:pt x="867833" y="21166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reeform: Shape 2090">
            <a:extLst>
              <a:ext uri="{FF2B5EF4-FFF2-40B4-BE49-F238E27FC236}">
                <a16:creationId xmlns:a16="http://schemas.microsoft.com/office/drawing/2014/main" id="{19A6E9F6-2B1A-451B-8555-A052C21B2ED5}"/>
              </a:ext>
            </a:extLst>
          </p:cNvPr>
          <p:cNvSpPr/>
          <p:nvPr/>
        </p:nvSpPr>
        <p:spPr>
          <a:xfrm>
            <a:off x="7239000" y="2061139"/>
            <a:ext cx="4216400" cy="935567"/>
          </a:xfrm>
          <a:custGeom>
            <a:avLst/>
            <a:gdLst>
              <a:gd name="connsiteX0" fmla="*/ 859367 w 4216400"/>
              <a:gd name="connsiteY0" fmla="*/ 0 h 935567"/>
              <a:gd name="connsiteX1" fmla="*/ 0 w 4216400"/>
              <a:gd name="connsiteY1" fmla="*/ 935567 h 935567"/>
              <a:gd name="connsiteX2" fmla="*/ 4216400 w 4216400"/>
              <a:gd name="connsiteY2" fmla="*/ 931333 h 935567"/>
              <a:gd name="connsiteX3" fmla="*/ 3175000 w 4216400"/>
              <a:gd name="connsiteY3" fmla="*/ 0 h 935567"/>
              <a:gd name="connsiteX4" fmla="*/ 859367 w 4216400"/>
              <a:gd name="connsiteY4" fmla="*/ 0 h 9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400" h="935567">
                <a:moveTo>
                  <a:pt x="859367" y="0"/>
                </a:moveTo>
                <a:lnTo>
                  <a:pt x="0" y="935567"/>
                </a:lnTo>
                <a:lnTo>
                  <a:pt x="4216400" y="931333"/>
                </a:lnTo>
                <a:lnTo>
                  <a:pt x="3175000" y="0"/>
                </a:lnTo>
                <a:lnTo>
                  <a:pt x="859367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AB39A92-F792-48E8-AA17-8A2E21DDCDDE}"/>
              </a:ext>
            </a:extLst>
          </p:cNvPr>
          <p:cNvSpPr/>
          <p:nvPr/>
        </p:nvSpPr>
        <p:spPr>
          <a:xfrm>
            <a:off x="10554513" y="2528921"/>
            <a:ext cx="252942" cy="129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20148B9-EE02-4338-8F90-BDBD2E53B976}"/>
              </a:ext>
            </a:extLst>
          </p:cNvPr>
          <p:cNvSpPr/>
          <p:nvPr/>
        </p:nvSpPr>
        <p:spPr>
          <a:xfrm>
            <a:off x="8997865" y="2740208"/>
            <a:ext cx="290067" cy="1845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90FF540-91C9-4D99-91EC-94973542F253}"/>
              </a:ext>
            </a:extLst>
          </p:cNvPr>
          <p:cNvSpPr/>
          <p:nvPr/>
        </p:nvSpPr>
        <p:spPr>
          <a:xfrm>
            <a:off x="7772400" y="2485445"/>
            <a:ext cx="252942" cy="129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010809E-091E-4AE9-8C1B-5FCB5B48AC69}"/>
              </a:ext>
            </a:extLst>
          </p:cNvPr>
          <p:cNvSpPr/>
          <p:nvPr/>
        </p:nvSpPr>
        <p:spPr>
          <a:xfrm>
            <a:off x="8744923" y="2094920"/>
            <a:ext cx="142960" cy="884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reeform: Shape 2093">
            <a:extLst>
              <a:ext uri="{FF2B5EF4-FFF2-40B4-BE49-F238E27FC236}">
                <a16:creationId xmlns:a16="http://schemas.microsoft.com/office/drawing/2014/main" id="{7766F9F9-0806-468D-9EC3-D1827090A376}"/>
              </a:ext>
            </a:extLst>
          </p:cNvPr>
          <p:cNvSpPr/>
          <p:nvPr/>
        </p:nvSpPr>
        <p:spPr>
          <a:xfrm>
            <a:off x="9211733" y="2063256"/>
            <a:ext cx="1189567" cy="759883"/>
          </a:xfrm>
          <a:custGeom>
            <a:avLst/>
            <a:gdLst>
              <a:gd name="connsiteX0" fmla="*/ 446617 w 1189567"/>
              <a:gd name="connsiteY0" fmla="*/ 0 h 759883"/>
              <a:gd name="connsiteX1" fmla="*/ 0 w 1189567"/>
              <a:gd name="connsiteY1" fmla="*/ 372533 h 759883"/>
              <a:gd name="connsiteX2" fmla="*/ 872067 w 1189567"/>
              <a:gd name="connsiteY2" fmla="*/ 759883 h 759883"/>
              <a:gd name="connsiteX3" fmla="*/ 1189567 w 1189567"/>
              <a:gd name="connsiteY3" fmla="*/ 402166 h 759883"/>
              <a:gd name="connsiteX4" fmla="*/ 579967 w 1189567"/>
              <a:gd name="connsiteY4" fmla="*/ 2116 h 759883"/>
              <a:gd name="connsiteX5" fmla="*/ 446617 w 1189567"/>
              <a:gd name="connsiteY5" fmla="*/ 0 h 7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9567" h="759883">
                <a:moveTo>
                  <a:pt x="446617" y="0"/>
                </a:moveTo>
                <a:lnTo>
                  <a:pt x="0" y="372533"/>
                </a:lnTo>
                <a:lnTo>
                  <a:pt x="872067" y="759883"/>
                </a:lnTo>
                <a:lnTo>
                  <a:pt x="1189567" y="402166"/>
                </a:lnTo>
                <a:lnTo>
                  <a:pt x="579967" y="2116"/>
                </a:lnTo>
                <a:lnTo>
                  <a:pt x="446617" y="0"/>
                </a:lnTo>
                <a:close/>
              </a:path>
            </a:pathLst>
          </a:custGeom>
          <a:pattFill prst="wdUpDiag">
            <a:fgClr>
              <a:srgbClr val="CF3557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0102ACA-E618-41D2-A460-62639ADCA8F8}"/>
              </a:ext>
            </a:extLst>
          </p:cNvPr>
          <p:cNvSpPr/>
          <p:nvPr/>
        </p:nvSpPr>
        <p:spPr>
          <a:xfrm>
            <a:off x="10299586" y="2239297"/>
            <a:ext cx="176327" cy="980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69F6FF1-3737-4F12-997F-8C1059C3778D}"/>
              </a:ext>
            </a:extLst>
          </p:cNvPr>
          <p:cNvSpPr/>
          <p:nvPr/>
        </p:nvSpPr>
        <p:spPr>
          <a:xfrm>
            <a:off x="9644063" y="2113270"/>
            <a:ext cx="96838" cy="589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97C27A6-AC63-4DBB-9196-F98BD8688F3A}"/>
              </a:ext>
            </a:extLst>
          </p:cNvPr>
          <p:cNvSpPr/>
          <p:nvPr/>
        </p:nvSpPr>
        <p:spPr>
          <a:xfrm>
            <a:off x="9803613" y="2246342"/>
            <a:ext cx="124612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F0DB14E-FF46-48AC-8D30-6B4080E950B8}"/>
              </a:ext>
            </a:extLst>
          </p:cNvPr>
          <p:cNvSpPr/>
          <p:nvPr/>
        </p:nvSpPr>
        <p:spPr>
          <a:xfrm>
            <a:off x="9616289" y="2234586"/>
            <a:ext cx="108736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1E65B44-265A-498D-9158-FF724EEE6A4B}"/>
              </a:ext>
            </a:extLst>
          </p:cNvPr>
          <p:cNvSpPr/>
          <p:nvPr/>
        </p:nvSpPr>
        <p:spPr>
          <a:xfrm>
            <a:off x="9468259" y="2304379"/>
            <a:ext cx="136116" cy="65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D242613-B747-4B25-98E1-D88B638266B8}"/>
              </a:ext>
            </a:extLst>
          </p:cNvPr>
          <p:cNvSpPr/>
          <p:nvPr/>
        </p:nvSpPr>
        <p:spPr>
          <a:xfrm>
            <a:off x="9499806" y="2443726"/>
            <a:ext cx="142670" cy="8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E0B88CB-8FC0-4139-B7D7-FED97640E73A}"/>
              </a:ext>
            </a:extLst>
          </p:cNvPr>
          <p:cNvSpPr/>
          <p:nvPr/>
        </p:nvSpPr>
        <p:spPr>
          <a:xfrm>
            <a:off x="9818099" y="2565964"/>
            <a:ext cx="194264" cy="103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A2FECB1-1753-4887-B88E-8AA43F3B8444}"/>
              </a:ext>
            </a:extLst>
          </p:cNvPr>
          <p:cNvSpPr/>
          <p:nvPr/>
        </p:nvSpPr>
        <p:spPr>
          <a:xfrm>
            <a:off x="10077509" y="2477325"/>
            <a:ext cx="174037" cy="851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DF266B3-1B65-4FA2-90B3-DAEFCE1A0444}"/>
              </a:ext>
            </a:extLst>
          </p:cNvPr>
          <p:cNvSpPr/>
          <p:nvPr/>
        </p:nvSpPr>
        <p:spPr>
          <a:xfrm>
            <a:off x="9854218" y="2405443"/>
            <a:ext cx="223291" cy="123476"/>
          </a:xfrm>
          <a:prstGeom prst="ellipse">
            <a:avLst/>
          </a:prstGeom>
          <a:solidFill>
            <a:srgbClr val="CF35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6" name="Straight Connector 2095">
            <a:extLst>
              <a:ext uri="{FF2B5EF4-FFF2-40B4-BE49-F238E27FC236}">
                <a16:creationId xmlns:a16="http://schemas.microsoft.com/office/drawing/2014/main" id="{487E7D54-5B8D-4193-A2CC-D5D755B88039}"/>
              </a:ext>
            </a:extLst>
          </p:cNvPr>
          <p:cNvCxnSpPr>
            <a:cxnSpLocks/>
          </p:cNvCxnSpPr>
          <p:nvPr/>
        </p:nvCxnSpPr>
        <p:spPr>
          <a:xfrm>
            <a:off x="8017933" y="2139148"/>
            <a:ext cx="719750" cy="3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0438D7B-BAFC-4361-9A1D-16ACDF104114}"/>
              </a:ext>
            </a:extLst>
          </p:cNvPr>
          <p:cNvCxnSpPr>
            <a:cxnSpLocks/>
            <a:endCxn id="2094" idx="1"/>
          </p:cNvCxnSpPr>
          <p:nvPr/>
        </p:nvCxnSpPr>
        <p:spPr>
          <a:xfrm flipV="1">
            <a:off x="8737683" y="2435789"/>
            <a:ext cx="474050" cy="31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2BD795D-8128-4A93-A98F-B5BD6C8D744C}"/>
              </a:ext>
            </a:extLst>
          </p:cNvPr>
          <p:cNvCxnSpPr>
            <a:cxnSpLocks/>
          </p:cNvCxnSpPr>
          <p:nvPr/>
        </p:nvCxnSpPr>
        <p:spPr>
          <a:xfrm flipV="1">
            <a:off x="7983480" y="2465422"/>
            <a:ext cx="754129" cy="53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B27820A-E662-4C60-B45D-1F1B054CBDD6}"/>
              </a:ext>
            </a:extLst>
          </p:cNvPr>
          <p:cNvCxnSpPr>
            <a:cxnSpLocks/>
          </p:cNvCxnSpPr>
          <p:nvPr/>
        </p:nvCxnSpPr>
        <p:spPr>
          <a:xfrm flipH="1" flipV="1">
            <a:off x="10077509" y="2831557"/>
            <a:ext cx="37991" cy="157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EE44211-09AC-4678-BA78-2256B76FE65F}"/>
              </a:ext>
            </a:extLst>
          </p:cNvPr>
          <p:cNvCxnSpPr>
            <a:cxnSpLocks/>
            <a:endCxn id="2094" idx="3"/>
          </p:cNvCxnSpPr>
          <p:nvPr/>
        </p:nvCxnSpPr>
        <p:spPr>
          <a:xfrm flipH="1">
            <a:off x="10401300" y="2355354"/>
            <a:ext cx="337523" cy="110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1CC192C-9E74-4092-B8D1-6B82E5E3EC5F}"/>
              </a:ext>
            </a:extLst>
          </p:cNvPr>
          <p:cNvCxnSpPr>
            <a:cxnSpLocks/>
          </p:cNvCxnSpPr>
          <p:nvPr/>
        </p:nvCxnSpPr>
        <p:spPr>
          <a:xfrm>
            <a:off x="9156700" y="1084295"/>
            <a:ext cx="0" cy="606935"/>
          </a:xfrm>
          <a:prstGeom prst="straightConnector1">
            <a:avLst/>
          </a:prstGeom>
          <a:ln w="12700">
            <a:solidFill>
              <a:srgbClr val="4472C4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7442DB-BCE0-4E88-9FC6-81DE07A7E3C5}"/>
              </a:ext>
            </a:extLst>
          </p:cNvPr>
          <p:cNvSpPr txBox="1"/>
          <p:nvPr/>
        </p:nvSpPr>
        <p:spPr>
          <a:xfrm>
            <a:off x="11192633" y="-86967"/>
            <a:ext cx="474489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pPr algn="ctr"/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4995A77-4A95-4BBF-A2D1-E06748757AAE}"/>
              </a:ext>
            </a:extLst>
          </p:cNvPr>
          <p:cNvSpPr txBox="1"/>
          <p:nvPr/>
        </p:nvSpPr>
        <p:spPr>
          <a:xfrm>
            <a:off x="11098173" y="1306935"/>
            <a:ext cx="756617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</a:t>
            </a:r>
          </a:p>
          <a:p>
            <a:pPr algn="ctr"/>
            <a:r>
              <a:rPr lang="en-US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50D6146-316A-4939-BE8E-E87DA5CDE6E6}"/>
              </a:ext>
            </a:extLst>
          </p:cNvPr>
          <p:cNvSpPr txBox="1"/>
          <p:nvPr/>
        </p:nvSpPr>
        <p:spPr>
          <a:xfrm>
            <a:off x="11157686" y="2178341"/>
            <a:ext cx="64120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</a:p>
          <a:p>
            <a:pPr algn="ctr"/>
            <a:r>
              <a:rPr lang="en-US" dirty="0">
                <a:solidFill>
                  <a:srgbClr val="CF35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uk-UA" dirty="0">
              <a:solidFill>
                <a:srgbClr val="CF35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554ED7-CEA1-4011-86D8-D48ED46431A6}"/>
              </a:ext>
            </a:extLst>
          </p:cNvPr>
          <p:cNvSpPr txBox="1"/>
          <p:nvPr/>
        </p:nvSpPr>
        <p:spPr>
          <a:xfrm>
            <a:off x="6747913" y="53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83A5E8-0DF0-4B77-917F-C0F22E199E38}"/>
              </a:ext>
            </a:extLst>
          </p:cNvPr>
          <p:cNvSpPr txBox="1"/>
          <p:nvPr/>
        </p:nvSpPr>
        <p:spPr>
          <a:xfrm>
            <a:off x="6747913" y="5936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BCB5950-3CE2-4920-9762-E1877089D207}"/>
              </a:ext>
            </a:extLst>
          </p:cNvPr>
          <p:cNvSpPr txBox="1"/>
          <p:nvPr/>
        </p:nvSpPr>
        <p:spPr>
          <a:xfrm>
            <a:off x="6747913" y="13992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7A71646-5D5C-4B00-8AA4-BB36DAEA8720}"/>
              </a:ext>
            </a:extLst>
          </p:cNvPr>
          <p:cNvSpPr txBox="1"/>
          <p:nvPr/>
        </p:nvSpPr>
        <p:spPr>
          <a:xfrm>
            <a:off x="6857027" y="213339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IVF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2D138FE-AA72-49CB-9536-4B7A4EDEA7EF}"/>
              </a:ext>
            </a:extLst>
          </p:cNvPr>
          <p:cNvGrpSpPr/>
          <p:nvPr/>
        </p:nvGrpSpPr>
        <p:grpSpPr>
          <a:xfrm>
            <a:off x="2617262" y="2869283"/>
            <a:ext cx="2209800" cy="2430933"/>
            <a:chOff x="4072467" y="1338850"/>
            <a:chExt cx="2209800" cy="243093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709BBCB-BAA4-4425-86C6-4C30DDFE025B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90DDAE8-CDC1-4A37-BDBE-3C542AC7CF13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59DB21E-3650-46BE-A750-DC0D69D3C9F1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D631811-7A8B-4C71-826A-22532292607F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9CBF9AE-2A6C-40A6-9EB6-1EE1FE958D3A}"/>
                </a:ext>
              </a:extLst>
            </p:cNvPr>
            <p:cNvCxnSpPr>
              <a:stCxn id="126" idx="2"/>
              <a:endCxn id="124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E7D2DD-64FA-497D-A01C-4154C480CC68}"/>
                </a:ext>
              </a:extLst>
            </p:cNvPr>
            <p:cNvCxnSpPr>
              <a:stCxn id="129" idx="2"/>
              <a:endCxn id="126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14F2882-26C8-4486-AE8B-12480894B970}"/>
                </a:ext>
              </a:extLst>
            </p:cNvPr>
            <p:cNvCxnSpPr>
              <a:stCxn id="129" idx="4"/>
              <a:endCxn id="126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4D7A73C-1F84-434C-98E2-AD387958E752}"/>
                </a:ext>
              </a:extLst>
            </p:cNvPr>
            <p:cNvCxnSpPr>
              <a:stCxn id="124" idx="1"/>
              <a:endCxn id="127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3FC960A-1500-4CFC-8D29-F8AE06A254AC}"/>
                </a:ext>
              </a:extLst>
            </p:cNvPr>
            <p:cNvCxnSpPr>
              <a:stCxn id="124" idx="3"/>
              <a:endCxn id="127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77ADB8E-1D8C-4E40-9345-5239F60E367D}"/>
                </a:ext>
              </a:extLst>
            </p:cNvPr>
            <p:cNvCxnSpPr>
              <a:stCxn id="127" idx="4"/>
              <a:endCxn id="124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02492D9-94F1-470E-8B56-05136802DBBE}"/>
                </a:ext>
              </a:extLst>
            </p:cNvPr>
            <p:cNvCxnSpPr>
              <a:stCxn id="124" idx="4"/>
              <a:endCxn id="126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CD62486-9BB6-40E6-9047-854B408C0B9C}"/>
                </a:ext>
              </a:extLst>
            </p:cNvPr>
            <p:cNvCxnSpPr>
              <a:stCxn id="124" idx="6"/>
              <a:endCxn id="126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6A8FB0A-9940-41AD-9C21-5C52903275F3}"/>
                </a:ext>
              </a:extLst>
            </p:cNvPr>
            <p:cNvCxnSpPr>
              <a:stCxn id="127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F6007B3-3F4E-4FBB-8ACD-8E12952F1185}"/>
                </a:ext>
              </a:extLst>
            </p:cNvPr>
            <p:cNvCxnSpPr>
              <a:stCxn id="129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4CFC672-5558-499B-9757-9D062C93F1A6}"/>
                </a:ext>
              </a:extLst>
            </p:cNvPr>
            <p:cNvCxnSpPr>
              <a:stCxn id="129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25E639B6-FA84-4FBF-8069-44FB66E03277}"/>
              </a:ext>
            </a:extLst>
          </p:cNvPr>
          <p:cNvSpPr/>
          <p:nvPr/>
        </p:nvSpPr>
        <p:spPr>
          <a:xfrm>
            <a:off x="3333309" y="340588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28BBB54-2EB4-4A5A-A538-E3710D1FE656}"/>
              </a:ext>
            </a:extLst>
          </p:cNvPr>
          <p:cNvSpPr/>
          <p:nvPr/>
        </p:nvSpPr>
        <p:spPr>
          <a:xfrm>
            <a:off x="3559178" y="326762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50B10B8-6C1E-40B9-ACE4-C2210A6403BC}"/>
              </a:ext>
            </a:extLst>
          </p:cNvPr>
          <p:cNvSpPr/>
          <p:nvPr/>
        </p:nvSpPr>
        <p:spPr>
          <a:xfrm>
            <a:off x="3590462" y="353961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80F59FD-7ABB-4C17-A4CF-D2B20D76E846}"/>
              </a:ext>
            </a:extLst>
          </p:cNvPr>
          <p:cNvSpPr/>
          <p:nvPr/>
        </p:nvSpPr>
        <p:spPr>
          <a:xfrm>
            <a:off x="3897019" y="329067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CED739E-02B3-4F27-94C3-AB7F94E96370}"/>
              </a:ext>
            </a:extLst>
          </p:cNvPr>
          <p:cNvSpPr/>
          <p:nvPr/>
        </p:nvSpPr>
        <p:spPr>
          <a:xfrm>
            <a:off x="3093596" y="370793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FBF1233-E248-42E4-9515-FC23F4CBC3E7}"/>
              </a:ext>
            </a:extLst>
          </p:cNvPr>
          <p:cNvSpPr/>
          <p:nvPr/>
        </p:nvSpPr>
        <p:spPr>
          <a:xfrm>
            <a:off x="3980330" y="356455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6115138-B3FC-40DC-BEAC-F42AD22B1348}"/>
              </a:ext>
            </a:extLst>
          </p:cNvPr>
          <p:cNvSpPr/>
          <p:nvPr/>
        </p:nvSpPr>
        <p:spPr>
          <a:xfrm>
            <a:off x="4302890" y="36102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D16E652-D0DB-4EE8-9BCA-F4A8D266FA17}"/>
              </a:ext>
            </a:extLst>
          </p:cNvPr>
          <p:cNvSpPr/>
          <p:nvPr/>
        </p:nvSpPr>
        <p:spPr>
          <a:xfrm>
            <a:off x="3590462" y="388569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92D00A9-6FB2-4B78-9C34-4335DB5C8952}"/>
              </a:ext>
            </a:extLst>
          </p:cNvPr>
          <p:cNvSpPr/>
          <p:nvPr/>
        </p:nvSpPr>
        <p:spPr>
          <a:xfrm>
            <a:off x="4128562" y="387616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49A25D7-36F1-4F2E-BEF2-F7D1B0476B8C}"/>
              </a:ext>
            </a:extLst>
          </p:cNvPr>
          <p:cNvSpPr/>
          <p:nvPr/>
        </p:nvSpPr>
        <p:spPr>
          <a:xfrm>
            <a:off x="3238095" y="409384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473A885-CE6C-4EC0-B5BB-B3DE10AA5F72}"/>
              </a:ext>
            </a:extLst>
          </p:cNvPr>
          <p:cNvSpPr/>
          <p:nvPr/>
        </p:nvSpPr>
        <p:spPr>
          <a:xfrm>
            <a:off x="2928496" y="437735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124EAD0-B304-4058-BD33-9A5328BB3FEE}"/>
              </a:ext>
            </a:extLst>
          </p:cNvPr>
          <p:cNvSpPr/>
          <p:nvPr/>
        </p:nvSpPr>
        <p:spPr>
          <a:xfrm>
            <a:off x="3784868" y="440850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7AB24D0-D17B-4CC8-AB68-9477CBA05F50}"/>
              </a:ext>
            </a:extLst>
          </p:cNvPr>
          <p:cNvSpPr/>
          <p:nvPr/>
        </p:nvSpPr>
        <p:spPr>
          <a:xfrm>
            <a:off x="3450701" y="4657260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DEAB5A9-B00D-4F85-8D58-4CBBB4DED5F5}"/>
              </a:ext>
            </a:extLst>
          </p:cNvPr>
          <p:cNvSpPr/>
          <p:nvPr/>
        </p:nvSpPr>
        <p:spPr>
          <a:xfrm>
            <a:off x="4080966" y="479297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EE68646-37ED-46C2-9D78-158317764435}"/>
              </a:ext>
            </a:extLst>
          </p:cNvPr>
          <p:cNvSpPr/>
          <p:nvPr/>
        </p:nvSpPr>
        <p:spPr>
          <a:xfrm>
            <a:off x="4294452" y="4578433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D120A7A-1BA5-4677-993B-B3FDAAC5F6DE}"/>
              </a:ext>
            </a:extLst>
          </p:cNvPr>
          <p:cNvSpPr/>
          <p:nvPr/>
        </p:nvSpPr>
        <p:spPr>
          <a:xfrm>
            <a:off x="4376444" y="411028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5A9306C-6102-4186-8709-1122FA0A8CC6}"/>
              </a:ext>
            </a:extLst>
          </p:cNvPr>
          <p:cNvSpPr txBox="1"/>
          <p:nvPr/>
        </p:nvSpPr>
        <p:spPr>
          <a:xfrm>
            <a:off x="3588566" y="3188648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56DABDA-11B8-47BF-9A17-0B744EB07F2A}"/>
              </a:ext>
            </a:extLst>
          </p:cNvPr>
          <p:cNvSpPr txBox="1"/>
          <p:nvPr/>
        </p:nvSpPr>
        <p:spPr>
          <a:xfrm>
            <a:off x="3941858" y="3230517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787D47F-0B24-4782-83B6-8C77C2C1E966}"/>
              </a:ext>
            </a:extLst>
          </p:cNvPr>
          <p:cNvSpPr txBox="1"/>
          <p:nvPr/>
        </p:nvSpPr>
        <p:spPr>
          <a:xfrm>
            <a:off x="3292906" y="333888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B71910B-99C8-459A-B407-DB1C9AB9427C}"/>
              </a:ext>
            </a:extLst>
          </p:cNvPr>
          <p:cNvSpPr txBox="1"/>
          <p:nvPr/>
        </p:nvSpPr>
        <p:spPr>
          <a:xfrm>
            <a:off x="3635006" y="348385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B0C33CF-2CA3-46A8-AF2A-B31B0D00D4CF}"/>
              </a:ext>
            </a:extLst>
          </p:cNvPr>
          <p:cNvSpPr txBox="1"/>
          <p:nvPr/>
        </p:nvSpPr>
        <p:spPr>
          <a:xfrm>
            <a:off x="4024233" y="3515401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14AC4FC-BF55-447A-B96A-8A39A3CD8CAF}"/>
              </a:ext>
            </a:extLst>
          </p:cNvPr>
          <p:cNvSpPr txBox="1"/>
          <p:nvPr/>
        </p:nvSpPr>
        <p:spPr>
          <a:xfrm>
            <a:off x="4349223" y="3575233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D26F7E7-150D-46A7-9635-BCB7FEDFD6C9}"/>
              </a:ext>
            </a:extLst>
          </p:cNvPr>
          <p:cNvSpPr txBox="1"/>
          <p:nvPr/>
        </p:nvSpPr>
        <p:spPr>
          <a:xfrm>
            <a:off x="3041584" y="3649756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A68B187-7840-4A3E-ACF6-D5A9BF2A2D43}"/>
              </a:ext>
            </a:extLst>
          </p:cNvPr>
          <p:cNvSpPr txBox="1"/>
          <p:nvPr/>
        </p:nvSpPr>
        <p:spPr>
          <a:xfrm>
            <a:off x="4171284" y="3841787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5F26562-ED51-4BB0-B9B5-F0DEEBA059CB}"/>
              </a:ext>
            </a:extLst>
          </p:cNvPr>
          <p:cNvSpPr txBox="1"/>
          <p:nvPr/>
        </p:nvSpPr>
        <p:spPr>
          <a:xfrm>
            <a:off x="3636563" y="383800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CF0EBC-E349-436F-B39C-CEAB367140DC}"/>
              </a:ext>
            </a:extLst>
          </p:cNvPr>
          <p:cNvSpPr txBox="1"/>
          <p:nvPr/>
        </p:nvSpPr>
        <p:spPr>
          <a:xfrm>
            <a:off x="4405975" y="4037666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86D9B0A-E502-4BC0-BCDC-C4557F65FEDF}"/>
              </a:ext>
            </a:extLst>
          </p:cNvPr>
          <p:cNvSpPr txBox="1"/>
          <p:nvPr/>
        </p:nvSpPr>
        <p:spPr>
          <a:xfrm>
            <a:off x="3194740" y="4013570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8AD9022-CBF6-4F5C-A530-AC83672F5F21}"/>
              </a:ext>
            </a:extLst>
          </p:cNvPr>
          <p:cNvSpPr txBox="1"/>
          <p:nvPr/>
        </p:nvSpPr>
        <p:spPr>
          <a:xfrm>
            <a:off x="2822378" y="431424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AC2D584-8BD7-449C-97BC-9950AFDA6871}"/>
              </a:ext>
            </a:extLst>
          </p:cNvPr>
          <p:cNvSpPr txBox="1"/>
          <p:nvPr/>
        </p:nvSpPr>
        <p:spPr>
          <a:xfrm>
            <a:off x="4332967" y="4583107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0084FFA-5E4B-4F5A-BAE3-3853459F7DE6}"/>
              </a:ext>
            </a:extLst>
          </p:cNvPr>
          <p:cNvSpPr txBox="1"/>
          <p:nvPr/>
        </p:nvSpPr>
        <p:spPr>
          <a:xfrm>
            <a:off x="3393260" y="468021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B3F9513-17F1-4440-AB9F-024572A10237}"/>
              </a:ext>
            </a:extLst>
          </p:cNvPr>
          <p:cNvSpPr txBox="1"/>
          <p:nvPr/>
        </p:nvSpPr>
        <p:spPr>
          <a:xfrm>
            <a:off x="3985761" y="4759219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DD6C1BB-AD8F-4FAF-B230-7B5C0AE1468F}"/>
              </a:ext>
            </a:extLst>
          </p:cNvPr>
          <p:cNvSpPr txBox="1"/>
          <p:nvPr/>
        </p:nvSpPr>
        <p:spPr>
          <a:xfrm>
            <a:off x="3811615" y="4317508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64A6ADF-2E5C-4185-B0A6-C0C939EC55E3}"/>
              </a:ext>
            </a:extLst>
          </p:cNvPr>
          <p:cNvSpPr/>
          <p:nvPr/>
        </p:nvSpPr>
        <p:spPr>
          <a:xfrm>
            <a:off x="1334563" y="1076683"/>
            <a:ext cx="180946" cy="179030"/>
          </a:xfrm>
          <a:prstGeom prst="arc">
            <a:avLst>
              <a:gd name="adj1" fmla="val 10800547"/>
              <a:gd name="adj2" fmla="val 177262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73C67EA-B067-46E5-8AA6-5D66A521D8A1}"/>
              </a:ext>
            </a:extLst>
          </p:cNvPr>
          <p:cNvGrpSpPr/>
          <p:nvPr/>
        </p:nvGrpSpPr>
        <p:grpSpPr>
          <a:xfrm>
            <a:off x="2959716" y="3285911"/>
            <a:ext cx="1422084" cy="1512424"/>
            <a:chOff x="2959716" y="3285911"/>
            <a:chExt cx="1422084" cy="151242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4577DD-719A-478C-9D4A-3150CAEC8D36}"/>
                </a:ext>
              </a:extLst>
            </p:cNvPr>
            <p:cNvCxnSpPr>
              <a:cxnSpLocks/>
              <a:stCxn id="165" idx="0"/>
              <a:endCxn id="156" idx="4"/>
            </p:cNvCxnSpPr>
            <p:nvPr/>
          </p:nvCxnSpPr>
          <p:spPr>
            <a:xfrm flipV="1">
              <a:off x="3608750" y="3576190"/>
              <a:ext cx="0" cy="309501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AD8FC77C-0C5C-4C43-80D6-AFA86F8FFCD7}"/>
                </a:ext>
              </a:extLst>
            </p:cNvPr>
            <p:cNvCxnSpPr>
              <a:cxnSpLocks/>
              <a:stCxn id="156" idx="4"/>
              <a:endCxn id="167" idx="0"/>
            </p:cNvCxnSpPr>
            <p:nvPr/>
          </p:nvCxnSpPr>
          <p:spPr>
            <a:xfrm flipH="1">
              <a:off x="3256383" y="3576190"/>
              <a:ext cx="352367" cy="517650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2708A053-0B9E-4F19-8457-154A4826A4E4}"/>
                </a:ext>
              </a:extLst>
            </p:cNvPr>
            <p:cNvCxnSpPr>
              <a:cxnSpLocks/>
              <a:stCxn id="167" idx="7"/>
              <a:endCxn id="163" idx="3"/>
            </p:cNvCxnSpPr>
            <p:nvPr/>
          </p:nvCxnSpPr>
          <p:spPr>
            <a:xfrm flipV="1">
              <a:off x="3269315" y="3595770"/>
              <a:ext cx="716371" cy="503426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5F3AFDB3-64EC-4470-94EA-DAB91BB32220}"/>
                </a:ext>
              </a:extLst>
            </p:cNvPr>
            <p:cNvCxnSpPr>
              <a:cxnSpLocks/>
              <a:stCxn id="163" idx="3"/>
              <a:endCxn id="161" idx="7"/>
            </p:cNvCxnSpPr>
            <p:nvPr/>
          </p:nvCxnSpPr>
          <p:spPr>
            <a:xfrm flipH="1">
              <a:off x="3124816" y="3595770"/>
              <a:ext cx="860870" cy="11752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2255105D-B5D0-497A-80D1-762855AA9029}"/>
                </a:ext>
              </a:extLst>
            </p:cNvPr>
            <p:cNvCxnSpPr>
              <a:cxnSpLocks/>
              <a:stCxn id="161" idx="6"/>
              <a:endCxn id="166" idx="2"/>
            </p:cNvCxnSpPr>
            <p:nvPr/>
          </p:nvCxnSpPr>
          <p:spPr>
            <a:xfrm>
              <a:off x="3130172" y="3726224"/>
              <a:ext cx="998390" cy="16822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A6EB49-9A60-439F-8B72-328DBD339731}"/>
                </a:ext>
              </a:extLst>
            </p:cNvPr>
            <p:cNvCxnSpPr>
              <a:cxnSpLocks/>
              <a:stCxn id="166" idx="1"/>
              <a:endCxn id="152" idx="5"/>
            </p:cNvCxnSpPr>
            <p:nvPr/>
          </p:nvCxnSpPr>
          <p:spPr>
            <a:xfrm flipH="1" flipV="1">
              <a:off x="3364529" y="3437105"/>
              <a:ext cx="769389" cy="444416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6EA4C72-1D85-492E-9A1E-05301F65AC17}"/>
                </a:ext>
              </a:extLst>
            </p:cNvPr>
            <p:cNvCxnSpPr>
              <a:cxnSpLocks/>
              <a:stCxn id="152" idx="5"/>
              <a:endCxn id="182" idx="1"/>
            </p:cNvCxnSpPr>
            <p:nvPr/>
          </p:nvCxnSpPr>
          <p:spPr>
            <a:xfrm>
              <a:off x="3364529" y="3437105"/>
              <a:ext cx="425695" cy="976758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4E765EA2-2949-43FD-9385-7B109D9A9702}"/>
                </a:ext>
              </a:extLst>
            </p:cNvPr>
            <p:cNvCxnSpPr>
              <a:cxnSpLocks/>
              <a:stCxn id="182" idx="0"/>
              <a:endCxn id="154" idx="4"/>
            </p:cNvCxnSpPr>
            <p:nvPr/>
          </p:nvCxnSpPr>
          <p:spPr>
            <a:xfrm flipH="1" flipV="1">
              <a:off x="3577466" y="3304199"/>
              <a:ext cx="225690" cy="1104308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623DDE73-235D-4E6D-9DDF-83DD5355D6DD}"/>
                </a:ext>
              </a:extLst>
            </p:cNvPr>
            <p:cNvCxnSpPr>
              <a:cxnSpLocks/>
              <a:stCxn id="154" idx="6"/>
              <a:endCxn id="158" idx="2"/>
            </p:cNvCxnSpPr>
            <p:nvPr/>
          </p:nvCxnSpPr>
          <p:spPr>
            <a:xfrm>
              <a:off x="3595754" y="3285911"/>
              <a:ext cx="301265" cy="2305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E87EF913-E357-4C5F-98A4-79451B1298A9}"/>
                </a:ext>
              </a:extLst>
            </p:cNvPr>
            <p:cNvCxnSpPr>
              <a:cxnSpLocks/>
              <a:stCxn id="158" idx="5"/>
              <a:endCxn id="164" idx="1"/>
            </p:cNvCxnSpPr>
            <p:nvPr/>
          </p:nvCxnSpPr>
          <p:spPr>
            <a:xfrm>
              <a:off x="3928239" y="3321895"/>
              <a:ext cx="380007" cy="29368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4D357433-02B1-4388-BDCA-B26964AB59F6}"/>
                </a:ext>
              </a:extLst>
            </p:cNvPr>
            <p:cNvCxnSpPr>
              <a:cxnSpLocks/>
              <a:stCxn id="164" idx="3"/>
              <a:endCxn id="183" idx="0"/>
            </p:cNvCxnSpPr>
            <p:nvPr/>
          </p:nvCxnSpPr>
          <p:spPr>
            <a:xfrm flipH="1">
              <a:off x="3468989" y="3641448"/>
              <a:ext cx="839257" cy="101581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342360E2-22C2-4DC1-9E68-D1F575B018B5}"/>
                </a:ext>
              </a:extLst>
            </p:cNvPr>
            <p:cNvCxnSpPr>
              <a:cxnSpLocks/>
              <a:stCxn id="183" idx="7"/>
              <a:endCxn id="187" idx="3"/>
            </p:cNvCxnSpPr>
            <p:nvPr/>
          </p:nvCxnSpPr>
          <p:spPr>
            <a:xfrm flipV="1">
              <a:off x="3481921" y="4141509"/>
              <a:ext cx="899879" cy="521107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831F8364-5DDF-4D0A-B845-BF3E717A328C}"/>
                </a:ext>
              </a:extLst>
            </p:cNvPr>
            <p:cNvCxnSpPr>
              <a:cxnSpLocks/>
              <a:stCxn id="187" idx="2"/>
              <a:endCxn id="181" idx="7"/>
            </p:cNvCxnSpPr>
            <p:nvPr/>
          </p:nvCxnSpPr>
          <p:spPr>
            <a:xfrm flipH="1">
              <a:off x="2959716" y="4128577"/>
              <a:ext cx="1416728" cy="254129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0C9C763-52F0-4C81-B01F-1CE7706D33F1}"/>
                </a:ext>
              </a:extLst>
            </p:cNvPr>
            <p:cNvCxnSpPr>
              <a:cxnSpLocks/>
              <a:stCxn id="181" idx="6"/>
              <a:endCxn id="186" idx="2"/>
            </p:cNvCxnSpPr>
            <p:nvPr/>
          </p:nvCxnSpPr>
          <p:spPr>
            <a:xfrm>
              <a:off x="2965072" y="4395638"/>
              <a:ext cx="1329380" cy="201083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D6A72905-A1F4-4F3F-9DAB-3F643DA29613}"/>
                </a:ext>
              </a:extLst>
            </p:cNvPr>
            <p:cNvCxnSpPr>
              <a:cxnSpLocks/>
              <a:stCxn id="186" idx="3"/>
              <a:endCxn id="184" idx="7"/>
            </p:cNvCxnSpPr>
            <p:nvPr/>
          </p:nvCxnSpPr>
          <p:spPr>
            <a:xfrm flipH="1">
              <a:off x="4112186" y="4609653"/>
              <a:ext cx="187622" cy="188682"/>
            </a:xfrm>
            <a:prstGeom prst="straightConnector1">
              <a:avLst/>
            </a:prstGeom>
            <a:ln>
              <a:tailEnd type="stealth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A4BE9D0-11AB-4173-918E-9192659ACD06}"/>
              </a:ext>
            </a:extLst>
          </p:cNvPr>
          <p:cNvGrpSpPr/>
          <p:nvPr/>
        </p:nvGrpSpPr>
        <p:grpSpPr>
          <a:xfrm>
            <a:off x="282579" y="2869283"/>
            <a:ext cx="2209800" cy="2430933"/>
            <a:chOff x="4072467" y="1338850"/>
            <a:chExt cx="2209800" cy="2430933"/>
          </a:xfrm>
        </p:grpSpPr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E3F1754-B6B7-4F34-9D2F-0CCFF3B1F157}"/>
                </a:ext>
              </a:extLst>
            </p:cNvPr>
            <p:cNvSpPr/>
            <p:nvPr/>
          </p:nvSpPr>
          <p:spPr>
            <a:xfrm>
              <a:off x="4271433" y="1725083"/>
              <a:ext cx="2010834" cy="630767"/>
            </a:xfrm>
            <a:custGeom>
              <a:avLst/>
              <a:gdLst>
                <a:gd name="connsiteX0" fmla="*/ 0 w 2010834"/>
                <a:gd name="connsiteY0" fmla="*/ 0 h 630767"/>
                <a:gd name="connsiteX1" fmla="*/ 558800 w 2010834"/>
                <a:gd name="connsiteY1" fmla="*/ 436034 h 630767"/>
                <a:gd name="connsiteX2" fmla="*/ 579967 w 2010834"/>
                <a:gd name="connsiteY2" fmla="*/ 488950 h 630767"/>
                <a:gd name="connsiteX3" fmla="*/ 982134 w 2010834"/>
                <a:gd name="connsiteY3" fmla="*/ 478367 h 630767"/>
                <a:gd name="connsiteX4" fmla="*/ 1058334 w 2010834"/>
                <a:gd name="connsiteY4" fmla="*/ 577850 h 630767"/>
                <a:gd name="connsiteX5" fmla="*/ 1331384 w 2010834"/>
                <a:gd name="connsiteY5" fmla="*/ 465667 h 630767"/>
                <a:gd name="connsiteX6" fmla="*/ 1570567 w 2010834"/>
                <a:gd name="connsiteY6" fmla="*/ 630767 h 630767"/>
                <a:gd name="connsiteX7" fmla="*/ 2010834 w 2010834"/>
                <a:gd name="connsiteY7" fmla="*/ 563034 h 63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0834" h="630767">
                  <a:moveTo>
                    <a:pt x="0" y="0"/>
                  </a:moveTo>
                  <a:lnTo>
                    <a:pt x="558800" y="436034"/>
                  </a:lnTo>
                  <a:lnTo>
                    <a:pt x="579967" y="488950"/>
                  </a:lnTo>
                  <a:lnTo>
                    <a:pt x="982134" y="478367"/>
                  </a:lnTo>
                  <a:lnTo>
                    <a:pt x="1058334" y="577850"/>
                  </a:lnTo>
                  <a:lnTo>
                    <a:pt x="1331384" y="465667"/>
                  </a:lnTo>
                  <a:lnTo>
                    <a:pt x="1570567" y="630767"/>
                  </a:lnTo>
                  <a:lnTo>
                    <a:pt x="2010834" y="56303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947C7F4-AF02-44CE-8795-304E93DA2D03}"/>
                </a:ext>
              </a:extLst>
            </p:cNvPr>
            <p:cNvSpPr/>
            <p:nvPr/>
          </p:nvSpPr>
          <p:spPr>
            <a:xfrm>
              <a:off x="4072467" y="2334683"/>
              <a:ext cx="2201333" cy="582084"/>
            </a:xfrm>
            <a:custGeom>
              <a:avLst/>
              <a:gdLst>
                <a:gd name="connsiteX0" fmla="*/ 0 w 2201333"/>
                <a:gd name="connsiteY0" fmla="*/ 107950 h 582084"/>
                <a:gd name="connsiteX1" fmla="*/ 287866 w 2201333"/>
                <a:gd name="connsiteY1" fmla="*/ 167217 h 582084"/>
                <a:gd name="connsiteX2" fmla="*/ 736600 w 2201333"/>
                <a:gd name="connsiteY2" fmla="*/ 0 h 582084"/>
                <a:gd name="connsiteX3" fmla="*/ 937683 w 2201333"/>
                <a:gd name="connsiteY3" fmla="*/ 364067 h 582084"/>
                <a:gd name="connsiteX4" fmla="*/ 1265766 w 2201333"/>
                <a:gd name="connsiteY4" fmla="*/ 237067 h 582084"/>
                <a:gd name="connsiteX5" fmla="*/ 1458383 w 2201333"/>
                <a:gd name="connsiteY5" fmla="*/ 353484 h 582084"/>
                <a:gd name="connsiteX6" fmla="*/ 1511300 w 2201333"/>
                <a:gd name="connsiteY6" fmla="*/ 465667 h 582084"/>
                <a:gd name="connsiteX7" fmla="*/ 2201333 w 2201333"/>
                <a:gd name="connsiteY7" fmla="*/ 582084 h 58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1333" h="582084">
                  <a:moveTo>
                    <a:pt x="0" y="107950"/>
                  </a:moveTo>
                  <a:lnTo>
                    <a:pt x="287866" y="167217"/>
                  </a:lnTo>
                  <a:lnTo>
                    <a:pt x="736600" y="0"/>
                  </a:lnTo>
                  <a:lnTo>
                    <a:pt x="937683" y="364067"/>
                  </a:lnTo>
                  <a:lnTo>
                    <a:pt x="1265766" y="237067"/>
                  </a:lnTo>
                  <a:lnTo>
                    <a:pt x="1458383" y="353484"/>
                  </a:lnTo>
                  <a:lnTo>
                    <a:pt x="1511300" y="465667"/>
                  </a:lnTo>
                  <a:lnTo>
                    <a:pt x="2201333" y="582084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2D3B61C-2251-4B8F-8BED-80D0234658B4}"/>
                </a:ext>
              </a:extLst>
            </p:cNvPr>
            <p:cNvSpPr/>
            <p:nvPr/>
          </p:nvSpPr>
          <p:spPr>
            <a:xfrm>
              <a:off x="4688417" y="1454150"/>
              <a:ext cx="1263650" cy="510117"/>
            </a:xfrm>
            <a:custGeom>
              <a:avLst/>
              <a:gdLst>
                <a:gd name="connsiteX0" fmla="*/ 0 w 1263650"/>
                <a:gd name="connsiteY0" fmla="*/ 0 h 510117"/>
                <a:gd name="connsiteX1" fmla="*/ 277283 w 1263650"/>
                <a:gd name="connsiteY1" fmla="*/ 452967 h 510117"/>
                <a:gd name="connsiteX2" fmla="*/ 503766 w 1263650"/>
                <a:gd name="connsiteY2" fmla="*/ 429683 h 510117"/>
                <a:gd name="connsiteX3" fmla="*/ 582083 w 1263650"/>
                <a:gd name="connsiteY3" fmla="*/ 510117 h 510117"/>
                <a:gd name="connsiteX4" fmla="*/ 960966 w 1263650"/>
                <a:gd name="connsiteY4" fmla="*/ 402167 h 510117"/>
                <a:gd name="connsiteX5" fmla="*/ 1263650 w 1263650"/>
                <a:gd name="connsiteY5" fmla="*/ 23283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3650" h="510117">
                  <a:moveTo>
                    <a:pt x="0" y="0"/>
                  </a:moveTo>
                  <a:lnTo>
                    <a:pt x="277283" y="452967"/>
                  </a:lnTo>
                  <a:lnTo>
                    <a:pt x="503766" y="429683"/>
                  </a:lnTo>
                  <a:lnTo>
                    <a:pt x="582083" y="510117"/>
                  </a:lnTo>
                  <a:lnTo>
                    <a:pt x="960966" y="402167"/>
                  </a:lnTo>
                  <a:lnTo>
                    <a:pt x="1263650" y="23283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AB053DC-8E2A-4BC8-AFD0-4C54E42AAC3C}"/>
                </a:ext>
              </a:extLst>
            </p:cNvPr>
            <p:cNvSpPr/>
            <p:nvPr/>
          </p:nvSpPr>
          <p:spPr>
            <a:xfrm>
              <a:off x="4356100" y="2504017"/>
              <a:ext cx="1667933" cy="1022350"/>
            </a:xfrm>
            <a:custGeom>
              <a:avLst/>
              <a:gdLst>
                <a:gd name="connsiteX0" fmla="*/ 0 w 1667933"/>
                <a:gd name="connsiteY0" fmla="*/ 0 h 1022350"/>
                <a:gd name="connsiteX1" fmla="*/ 361950 w 1667933"/>
                <a:gd name="connsiteY1" fmla="*/ 395816 h 1022350"/>
                <a:gd name="connsiteX2" fmla="*/ 577850 w 1667933"/>
                <a:gd name="connsiteY2" fmla="*/ 325966 h 1022350"/>
                <a:gd name="connsiteX3" fmla="*/ 889000 w 1667933"/>
                <a:gd name="connsiteY3" fmla="*/ 700616 h 1022350"/>
                <a:gd name="connsiteX4" fmla="*/ 1136650 w 1667933"/>
                <a:gd name="connsiteY4" fmla="*/ 524933 h 1022350"/>
                <a:gd name="connsiteX5" fmla="*/ 1667933 w 1667933"/>
                <a:gd name="connsiteY5" fmla="*/ 1022350 h 10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933" h="1022350">
                  <a:moveTo>
                    <a:pt x="0" y="0"/>
                  </a:moveTo>
                  <a:lnTo>
                    <a:pt x="361950" y="395816"/>
                  </a:lnTo>
                  <a:lnTo>
                    <a:pt x="577850" y="325966"/>
                  </a:lnTo>
                  <a:lnTo>
                    <a:pt x="889000" y="700616"/>
                  </a:lnTo>
                  <a:lnTo>
                    <a:pt x="1136650" y="524933"/>
                  </a:lnTo>
                  <a:lnTo>
                    <a:pt x="1667933" y="102235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2F5E600-009B-4852-B5B3-9A6E689493D4}"/>
                </a:ext>
              </a:extLst>
            </p:cNvPr>
            <p:cNvCxnSpPr>
              <a:stCxn id="276" idx="2"/>
              <a:endCxn id="275" idx="2"/>
            </p:cNvCxnSpPr>
            <p:nvPr/>
          </p:nvCxnSpPr>
          <p:spPr>
            <a:xfrm flipV="1">
              <a:off x="4809067" y="2214033"/>
              <a:ext cx="42333" cy="1206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FB9229A-D38E-428F-9EF4-0FFB2215C9E5}"/>
                </a:ext>
              </a:extLst>
            </p:cNvPr>
            <p:cNvCxnSpPr>
              <a:stCxn id="278" idx="2"/>
              <a:endCxn id="276" idx="3"/>
            </p:cNvCxnSpPr>
            <p:nvPr/>
          </p:nvCxnSpPr>
          <p:spPr>
            <a:xfrm flipV="1">
              <a:off x="4933950" y="2698750"/>
              <a:ext cx="76200" cy="1312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FECEEE1-94C1-41D6-88F6-5C6E2A94568C}"/>
                </a:ext>
              </a:extLst>
            </p:cNvPr>
            <p:cNvCxnSpPr>
              <a:stCxn id="278" idx="4"/>
              <a:endCxn id="276" idx="6"/>
            </p:cNvCxnSpPr>
            <p:nvPr/>
          </p:nvCxnSpPr>
          <p:spPr>
            <a:xfrm flipV="1">
              <a:off x="5492750" y="2800350"/>
              <a:ext cx="91017" cy="228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5F09829-B4F9-4008-BBB2-5DF72A6E5CC5}"/>
                </a:ext>
              </a:extLst>
            </p:cNvPr>
            <p:cNvCxnSpPr>
              <a:stCxn id="275" idx="1"/>
              <a:endCxn id="277" idx="1"/>
            </p:cNvCxnSpPr>
            <p:nvPr/>
          </p:nvCxnSpPr>
          <p:spPr>
            <a:xfrm flipV="1">
              <a:off x="4830233" y="1907117"/>
              <a:ext cx="135467" cy="254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BA54CED-FAEF-43D9-A7CC-084F037E78F1}"/>
                </a:ext>
              </a:extLst>
            </p:cNvPr>
            <p:cNvCxnSpPr>
              <a:stCxn id="275" idx="3"/>
              <a:endCxn id="277" idx="3"/>
            </p:cNvCxnSpPr>
            <p:nvPr/>
          </p:nvCxnSpPr>
          <p:spPr>
            <a:xfrm flipV="1">
              <a:off x="5253567" y="1964267"/>
              <a:ext cx="16933" cy="2391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D8270A0-CE08-44B0-8D8E-674D085B21BA}"/>
                </a:ext>
              </a:extLst>
            </p:cNvPr>
            <p:cNvCxnSpPr>
              <a:stCxn id="277" idx="4"/>
              <a:endCxn id="275" idx="5"/>
            </p:cNvCxnSpPr>
            <p:nvPr/>
          </p:nvCxnSpPr>
          <p:spPr>
            <a:xfrm flipH="1">
              <a:off x="5602817" y="1856317"/>
              <a:ext cx="46566" cy="3344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D30E151E-169D-4E50-A02E-ECE2C38517E8}"/>
                </a:ext>
              </a:extLst>
            </p:cNvPr>
            <p:cNvCxnSpPr>
              <a:stCxn id="275" idx="4"/>
              <a:endCxn id="276" idx="4"/>
            </p:cNvCxnSpPr>
            <p:nvPr/>
          </p:nvCxnSpPr>
          <p:spPr>
            <a:xfrm>
              <a:off x="5329767" y="2302933"/>
              <a:ext cx="8466" cy="2688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CE6219-FBA9-402A-BE24-1E7385AA8463}"/>
                </a:ext>
              </a:extLst>
            </p:cNvPr>
            <p:cNvCxnSpPr>
              <a:stCxn id="275" idx="6"/>
              <a:endCxn id="276" idx="5"/>
            </p:cNvCxnSpPr>
            <p:nvPr/>
          </p:nvCxnSpPr>
          <p:spPr>
            <a:xfrm flipH="1">
              <a:off x="5530850" y="2355850"/>
              <a:ext cx="311150" cy="33231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9F497A90-BE53-4EA5-91E8-720087196A68}"/>
                </a:ext>
              </a:extLst>
            </p:cNvPr>
            <p:cNvCxnSpPr>
              <a:stCxn id="277" idx="2"/>
            </p:cNvCxnSpPr>
            <p:nvPr/>
          </p:nvCxnSpPr>
          <p:spPr>
            <a:xfrm flipV="1">
              <a:off x="5192183" y="1338850"/>
              <a:ext cx="44450" cy="54498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B4F10C4-C7E6-4A82-B8BA-62BF3989862C}"/>
                </a:ext>
              </a:extLst>
            </p:cNvPr>
            <p:cNvCxnSpPr>
              <a:stCxn id="278" idx="1"/>
            </p:cNvCxnSpPr>
            <p:nvPr/>
          </p:nvCxnSpPr>
          <p:spPr>
            <a:xfrm flipH="1">
              <a:off x="4356100" y="2899833"/>
              <a:ext cx="361950" cy="6794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F52C486-3854-4489-8372-1269EE687E37}"/>
                </a:ext>
              </a:extLst>
            </p:cNvPr>
            <p:cNvCxnSpPr>
              <a:stCxn id="278" idx="3"/>
            </p:cNvCxnSpPr>
            <p:nvPr/>
          </p:nvCxnSpPr>
          <p:spPr>
            <a:xfrm flipH="1">
              <a:off x="5124450" y="3204633"/>
              <a:ext cx="120650" cy="5651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Oval 289">
            <a:extLst>
              <a:ext uri="{FF2B5EF4-FFF2-40B4-BE49-F238E27FC236}">
                <a16:creationId xmlns:a16="http://schemas.microsoft.com/office/drawing/2014/main" id="{4AE5D72E-B213-499D-B551-4D3CBB56FB8A}"/>
              </a:ext>
            </a:extLst>
          </p:cNvPr>
          <p:cNvSpPr/>
          <p:nvPr/>
        </p:nvSpPr>
        <p:spPr>
          <a:xfrm>
            <a:off x="992274" y="340270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71F8974-B1ED-4852-82D2-125431C1FC32}"/>
              </a:ext>
            </a:extLst>
          </p:cNvPr>
          <p:cNvSpPr/>
          <p:nvPr/>
        </p:nvSpPr>
        <p:spPr>
          <a:xfrm>
            <a:off x="1224495" y="326285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76C95717-800D-4A53-A800-FE4CF49FD544}"/>
              </a:ext>
            </a:extLst>
          </p:cNvPr>
          <p:cNvSpPr/>
          <p:nvPr/>
        </p:nvSpPr>
        <p:spPr>
          <a:xfrm>
            <a:off x="1252885" y="353961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586AE87-D582-450C-AB29-4CC85641C1AA}"/>
              </a:ext>
            </a:extLst>
          </p:cNvPr>
          <p:cNvSpPr/>
          <p:nvPr/>
        </p:nvSpPr>
        <p:spPr>
          <a:xfrm>
            <a:off x="1562336" y="328908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E1933F-FEA2-4335-8B33-6E4664AF90A7}"/>
              </a:ext>
            </a:extLst>
          </p:cNvPr>
          <p:cNvSpPr/>
          <p:nvPr/>
        </p:nvSpPr>
        <p:spPr>
          <a:xfrm>
            <a:off x="758913" y="3707936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5A1029E-6D69-4910-AECE-BA55DC908F71}"/>
              </a:ext>
            </a:extLst>
          </p:cNvPr>
          <p:cNvSpPr/>
          <p:nvPr/>
        </p:nvSpPr>
        <p:spPr>
          <a:xfrm>
            <a:off x="1644059" y="356613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BEF7B2C-ED36-484E-92B2-B9535FF187C4}"/>
              </a:ext>
            </a:extLst>
          </p:cNvPr>
          <p:cNvSpPr/>
          <p:nvPr/>
        </p:nvSpPr>
        <p:spPr>
          <a:xfrm>
            <a:off x="1961855" y="36102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880AC83-E591-4DBC-BB4A-1EBFE68D57E9}"/>
              </a:ext>
            </a:extLst>
          </p:cNvPr>
          <p:cNvSpPr/>
          <p:nvPr/>
        </p:nvSpPr>
        <p:spPr>
          <a:xfrm>
            <a:off x="1260790" y="387616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49F7ED9-B503-4CEE-BDA8-D00D175D6165}"/>
              </a:ext>
            </a:extLst>
          </p:cNvPr>
          <p:cNvSpPr/>
          <p:nvPr/>
        </p:nvSpPr>
        <p:spPr>
          <a:xfrm>
            <a:off x="1789115" y="3876165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B07CDF5-A727-4948-B6D8-E7A7DF33AE57}"/>
              </a:ext>
            </a:extLst>
          </p:cNvPr>
          <p:cNvSpPr/>
          <p:nvPr/>
        </p:nvSpPr>
        <p:spPr>
          <a:xfrm>
            <a:off x="900236" y="4095428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F600DE79-7E8B-4049-ABDE-1E3E7350576A}"/>
              </a:ext>
            </a:extLst>
          </p:cNvPr>
          <p:cNvSpPr/>
          <p:nvPr/>
        </p:nvSpPr>
        <p:spPr>
          <a:xfrm>
            <a:off x="590637" y="4375762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72D336D7-F256-4520-9D98-F59104B625E2}"/>
              </a:ext>
            </a:extLst>
          </p:cNvPr>
          <p:cNvSpPr/>
          <p:nvPr/>
        </p:nvSpPr>
        <p:spPr>
          <a:xfrm>
            <a:off x="1450185" y="4408507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5564EAEE-0275-4037-B4F6-6A37157E6DDB}"/>
              </a:ext>
            </a:extLst>
          </p:cNvPr>
          <p:cNvSpPr/>
          <p:nvPr/>
        </p:nvSpPr>
        <p:spPr>
          <a:xfrm>
            <a:off x="1114430" y="4662024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FB96937-BE9A-441A-9A54-4AA8151A34E0}"/>
              </a:ext>
            </a:extLst>
          </p:cNvPr>
          <p:cNvSpPr/>
          <p:nvPr/>
        </p:nvSpPr>
        <p:spPr>
          <a:xfrm>
            <a:off x="1746283" y="479297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937E71E7-C392-4BB2-96BF-1E36E18A6623}"/>
              </a:ext>
            </a:extLst>
          </p:cNvPr>
          <p:cNvSpPr/>
          <p:nvPr/>
        </p:nvSpPr>
        <p:spPr>
          <a:xfrm>
            <a:off x="1964533" y="4580021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D2B7F2D-3031-47B4-8B3A-0B3A5243AF3E}"/>
              </a:ext>
            </a:extLst>
          </p:cNvPr>
          <p:cNvSpPr/>
          <p:nvPr/>
        </p:nvSpPr>
        <p:spPr>
          <a:xfrm>
            <a:off x="2038585" y="4110289"/>
            <a:ext cx="36576" cy="36576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5" name="Freeform: Shape 2074">
            <a:extLst>
              <a:ext uri="{FF2B5EF4-FFF2-40B4-BE49-F238E27FC236}">
                <a16:creationId xmlns:a16="http://schemas.microsoft.com/office/drawing/2014/main" id="{23720214-21E1-449E-A094-F043D0FC9B6E}"/>
              </a:ext>
            </a:extLst>
          </p:cNvPr>
          <p:cNvSpPr/>
          <p:nvPr/>
        </p:nvSpPr>
        <p:spPr>
          <a:xfrm>
            <a:off x="607155" y="3264358"/>
            <a:ext cx="1451006" cy="1549781"/>
          </a:xfrm>
          <a:custGeom>
            <a:avLst/>
            <a:gdLst>
              <a:gd name="connsiteX0" fmla="*/ 669925 w 1451006"/>
              <a:gd name="connsiteY0" fmla="*/ 627319 h 1549781"/>
              <a:gd name="connsiteX1" fmla="*/ 660400 w 1451006"/>
              <a:gd name="connsiteY1" fmla="*/ 290769 h 1549781"/>
              <a:gd name="connsiteX2" fmla="*/ 1050925 w 1451006"/>
              <a:gd name="connsiteY2" fmla="*/ 316169 h 1549781"/>
              <a:gd name="connsiteX3" fmla="*/ 1203325 w 1451006"/>
              <a:gd name="connsiteY3" fmla="*/ 624144 h 1549781"/>
              <a:gd name="connsiteX4" fmla="*/ 863600 w 1451006"/>
              <a:gd name="connsiteY4" fmla="*/ 1160719 h 1549781"/>
              <a:gd name="connsiteX5" fmla="*/ 311150 w 1451006"/>
              <a:gd name="connsiteY5" fmla="*/ 849569 h 1549781"/>
              <a:gd name="connsiteX6" fmla="*/ 171450 w 1451006"/>
              <a:gd name="connsiteY6" fmla="*/ 459044 h 1549781"/>
              <a:gd name="connsiteX7" fmla="*/ 403225 w 1451006"/>
              <a:gd name="connsiteY7" fmla="*/ 157419 h 1549781"/>
              <a:gd name="connsiteX8" fmla="*/ 635000 w 1451006"/>
              <a:gd name="connsiteY8" fmla="*/ 17719 h 1549781"/>
              <a:gd name="connsiteX9" fmla="*/ 971550 w 1451006"/>
              <a:gd name="connsiteY9" fmla="*/ 39944 h 1549781"/>
              <a:gd name="connsiteX10" fmla="*/ 1371600 w 1451006"/>
              <a:gd name="connsiteY10" fmla="*/ 360619 h 1549781"/>
              <a:gd name="connsiteX11" fmla="*/ 1450975 w 1451006"/>
              <a:gd name="connsiteY11" fmla="*/ 859094 h 1549781"/>
              <a:gd name="connsiteX12" fmla="*/ 1377950 w 1451006"/>
              <a:gd name="connsiteY12" fmla="*/ 1328994 h 1549781"/>
              <a:gd name="connsiteX13" fmla="*/ 1158875 w 1451006"/>
              <a:gd name="connsiteY13" fmla="*/ 1548069 h 1549781"/>
              <a:gd name="connsiteX14" fmla="*/ 523875 w 1451006"/>
              <a:gd name="connsiteY14" fmla="*/ 1414719 h 1549781"/>
              <a:gd name="connsiteX15" fmla="*/ 0 w 1451006"/>
              <a:gd name="connsiteY15" fmla="*/ 1128969 h 154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51006" h="1549781">
                <a:moveTo>
                  <a:pt x="669925" y="627319"/>
                </a:moveTo>
                <a:cubicBezTo>
                  <a:pt x="633412" y="484973"/>
                  <a:pt x="596900" y="342627"/>
                  <a:pt x="660400" y="290769"/>
                </a:cubicBezTo>
                <a:cubicBezTo>
                  <a:pt x="723900" y="238911"/>
                  <a:pt x="960438" y="260607"/>
                  <a:pt x="1050925" y="316169"/>
                </a:cubicBezTo>
                <a:cubicBezTo>
                  <a:pt x="1141412" y="371731"/>
                  <a:pt x="1234546" y="483386"/>
                  <a:pt x="1203325" y="624144"/>
                </a:cubicBezTo>
                <a:cubicBezTo>
                  <a:pt x="1172104" y="764902"/>
                  <a:pt x="1012296" y="1123148"/>
                  <a:pt x="863600" y="1160719"/>
                </a:cubicBezTo>
                <a:cubicBezTo>
                  <a:pt x="714904" y="1198290"/>
                  <a:pt x="426508" y="966515"/>
                  <a:pt x="311150" y="849569"/>
                </a:cubicBezTo>
                <a:cubicBezTo>
                  <a:pt x="195792" y="732623"/>
                  <a:pt x="156104" y="574402"/>
                  <a:pt x="171450" y="459044"/>
                </a:cubicBezTo>
                <a:cubicBezTo>
                  <a:pt x="186796" y="343686"/>
                  <a:pt x="325967" y="230973"/>
                  <a:pt x="403225" y="157419"/>
                </a:cubicBezTo>
                <a:cubicBezTo>
                  <a:pt x="480483" y="83865"/>
                  <a:pt x="540279" y="37298"/>
                  <a:pt x="635000" y="17719"/>
                </a:cubicBezTo>
                <a:cubicBezTo>
                  <a:pt x="729721" y="-1860"/>
                  <a:pt x="848783" y="-17206"/>
                  <a:pt x="971550" y="39944"/>
                </a:cubicBezTo>
                <a:cubicBezTo>
                  <a:pt x="1094317" y="97094"/>
                  <a:pt x="1291696" y="224094"/>
                  <a:pt x="1371600" y="360619"/>
                </a:cubicBezTo>
                <a:cubicBezTo>
                  <a:pt x="1451504" y="497144"/>
                  <a:pt x="1449917" y="697698"/>
                  <a:pt x="1450975" y="859094"/>
                </a:cubicBezTo>
                <a:cubicBezTo>
                  <a:pt x="1452033" y="1020490"/>
                  <a:pt x="1426633" y="1214165"/>
                  <a:pt x="1377950" y="1328994"/>
                </a:cubicBezTo>
                <a:cubicBezTo>
                  <a:pt x="1329267" y="1443823"/>
                  <a:pt x="1301221" y="1533782"/>
                  <a:pt x="1158875" y="1548069"/>
                </a:cubicBezTo>
                <a:cubicBezTo>
                  <a:pt x="1016529" y="1562357"/>
                  <a:pt x="717021" y="1484569"/>
                  <a:pt x="523875" y="1414719"/>
                </a:cubicBezTo>
                <a:cubicBezTo>
                  <a:pt x="330729" y="1344869"/>
                  <a:pt x="67204" y="1175536"/>
                  <a:pt x="0" y="1128969"/>
                </a:cubicBezTo>
              </a:path>
            </a:pathLst>
          </a:custGeom>
          <a:noFill/>
          <a:ln>
            <a:solidFill>
              <a:srgbClr val="CF35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5423BF-8F4B-4773-A4A8-D1EA7515E561}"/>
                  </a:ext>
                </a:extLst>
              </p:cNvPr>
              <p:cNvSpPr txBox="1"/>
              <p:nvPr/>
            </p:nvSpPr>
            <p:spPr>
              <a:xfrm>
                <a:off x="1502274" y="-65984"/>
                <a:ext cx="374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</m:oMath>
                  </m:oMathPara>
                </a14:m>
                <a:endParaRPr lang="en-US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5423BF-8F4B-4773-A4A8-D1EA7515E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74" y="-65984"/>
                <a:ext cx="37439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1924B62-133C-4CF0-8D7B-011F3667360F}"/>
                  </a:ext>
                </a:extLst>
              </p:cNvPr>
              <p:cNvSpPr txBox="1"/>
              <p:nvPr/>
            </p:nvSpPr>
            <p:spPr>
              <a:xfrm>
                <a:off x="105447" y="381467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pc="-300" dirty="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US" i="0" spc="-300" dirty="0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pc="-3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1924B62-133C-4CF0-8D7B-011F3667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7" y="381467"/>
                <a:ext cx="61908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6387AD7-ACC8-41BD-8E95-F6692FF0598B}"/>
                  </a:ext>
                </a:extLst>
              </p:cNvPr>
              <p:cNvSpPr txBox="1"/>
              <p:nvPr/>
            </p:nvSpPr>
            <p:spPr>
              <a:xfrm>
                <a:off x="2161588" y="1408450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pc="-30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a:rPr lang="en-US" i="0" spc="-30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spc="-3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6387AD7-ACC8-41BD-8E95-F6692FF0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88" y="1408450"/>
                <a:ext cx="619080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5EB30CD-6EDB-4E9E-A123-F04FA10E25C6}"/>
              </a:ext>
            </a:extLst>
          </p:cNvPr>
          <p:cNvSpPr/>
          <p:nvPr/>
        </p:nvSpPr>
        <p:spPr>
          <a:xfrm>
            <a:off x="7018867" y="4755790"/>
            <a:ext cx="2192866" cy="62347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296" rIns="0" bIns="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Neurohashing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FA77008-B897-4F3C-BDEE-2A67D38C7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97341"/>
              </p:ext>
            </p:extLst>
          </p:nvPr>
        </p:nvGraphicFramePr>
        <p:xfrm>
          <a:off x="7448549" y="5562771"/>
          <a:ext cx="13398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1">
                  <a:extLst>
                    <a:ext uri="{9D8B030D-6E8A-4147-A177-3AD203B41FA5}">
                      <a16:colId xmlns:a16="http://schemas.microsoft.com/office/drawing/2014/main" val="3704126509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557425762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3280902546"/>
                    </a:ext>
                  </a:extLst>
                </a:gridCol>
                <a:gridCol w="334961">
                  <a:extLst>
                    <a:ext uri="{9D8B030D-6E8A-4147-A177-3AD203B41FA5}">
                      <a16:colId xmlns:a16="http://schemas.microsoft.com/office/drawing/2014/main" val="3271867387"/>
                    </a:ext>
                  </a:extLst>
                </a:gridCol>
              </a:tblGrid>
              <a:tr h="334423"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81565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FE4441-D341-4AF5-A545-A443A46A9253}"/>
              </a:ext>
            </a:extLst>
          </p:cNvPr>
          <p:cNvCxnSpPr>
            <a:cxnSpLocks/>
          </p:cNvCxnSpPr>
          <p:nvPr/>
        </p:nvCxnSpPr>
        <p:spPr>
          <a:xfrm>
            <a:off x="7612560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5DE9B31-366A-4EB1-8C4E-1FBC11EB696A}"/>
              </a:ext>
            </a:extLst>
          </p:cNvPr>
          <p:cNvCxnSpPr>
            <a:cxnSpLocks/>
          </p:cNvCxnSpPr>
          <p:nvPr/>
        </p:nvCxnSpPr>
        <p:spPr>
          <a:xfrm>
            <a:off x="795228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3AF9D4F-47ED-47B1-A2B6-02584EAC8191}"/>
              </a:ext>
            </a:extLst>
          </p:cNvPr>
          <p:cNvCxnSpPr>
            <a:cxnSpLocks/>
          </p:cNvCxnSpPr>
          <p:nvPr/>
        </p:nvCxnSpPr>
        <p:spPr>
          <a:xfrm>
            <a:off x="828248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1603C43-B8D8-4CE1-8617-9E5B93443878}"/>
              </a:ext>
            </a:extLst>
          </p:cNvPr>
          <p:cNvCxnSpPr>
            <a:cxnSpLocks/>
          </p:cNvCxnSpPr>
          <p:nvPr/>
        </p:nvCxnSpPr>
        <p:spPr>
          <a:xfrm>
            <a:off x="8619035" y="538667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0" name="Table 8">
                <a:extLst>
                  <a:ext uri="{FF2B5EF4-FFF2-40B4-BE49-F238E27FC236}">
                    <a16:creationId xmlns:a16="http://schemas.microsoft.com/office/drawing/2014/main" id="{0CB108BF-769D-4906-9DDE-630839EBDA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092274"/>
                  </p:ext>
                </p:extLst>
              </p:nvPr>
            </p:nvGraphicFramePr>
            <p:xfrm>
              <a:off x="7448549" y="6072877"/>
              <a:ext cx="1339845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845">
                      <a:extLst>
                        <a:ext uri="{9D8B030D-6E8A-4147-A177-3AD203B41FA5}">
                          <a16:colId xmlns:a16="http://schemas.microsoft.com/office/drawing/2014/main" val="3704126509"/>
                        </a:ext>
                      </a:extLst>
                    </a:gridCol>
                  </a:tblGrid>
                  <a:tr h="33442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uk-UA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0" spc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uk-UA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uk-UA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spc="30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uk-UA" sz="1800" b="0" i="0" spc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b="0" i="1" spc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spc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b="0" spc="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uk-UA" b="0" spc="3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b="0" spc="3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7432" marR="0" anchor="ctr"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815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0" name="Table 8">
                <a:extLst>
                  <a:ext uri="{FF2B5EF4-FFF2-40B4-BE49-F238E27FC236}">
                    <a16:creationId xmlns:a16="http://schemas.microsoft.com/office/drawing/2014/main" id="{0CB108BF-769D-4906-9DDE-630839EBDA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092274"/>
                  </p:ext>
                </p:extLst>
              </p:nvPr>
            </p:nvGraphicFramePr>
            <p:xfrm>
              <a:off x="7448549" y="6072877"/>
              <a:ext cx="1339845" cy="64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9845">
                      <a:extLst>
                        <a:ext uri="{9D8B030D-6E8A-4147-A177-3AD203B41FA5}">
                          <a16:colId xmlns:a16="http://schemas.microsoft.com/office/drawing/2014/main" val="3704126509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" marR="0" anchor="ctr"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2" r="-452" b="-14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81565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4E6AB871-3786-447E-915A-B4AD090F4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40378"/>
              </p:ext>
            </p:extLst>
          </p:nvPr>
        </p:nvGraphicFramePr>
        <p:xfrm>
          <a:off x="9500967" y="4747525"/>
          <a:ext cx="1613746" cy="196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570735753"/>
                    </a:ext>
                  </a:extLst>
                </a:gridCol>
                <a:gridCol w="1065106">
                  <a:extLst>
                    <a:ext uri="{9D8B030D-6E8A-4147-A177-3AD203B41FA5}">
                      <a16:colId xmlns:a16="http://schemas.microsoft.com/office/drawing/2014/main" val="2711120905"/>
                    </a:ext>
                  </a:extLst>
                </a:gridCol>
              </a:tblGrid>
              <a:tr h="46334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Inverted</a:t>
                      </a:r>
                    </a:p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93983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{img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uk-U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1921650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 marL="0" marR="0" marT="0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69846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{img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28500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{img0}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425006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3510537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8308584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highlight>
                            <a:srgbClr val="ED7D31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{text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654382"/>
                  </a:ext>
                </a:extLst>
              </a:tr>
              <a:tr h="18803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ED7D31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{img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329665"/>
                  </a:ext>
                </a:extLst>
              </a:tr>
            </a:tbl>
          </a:graphicData>
        </a:graphic>
      </p:graphicFrame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C9394615-8A27-465C-B60F-96E08FDA3F02}"/>
              </a:ext>
            </a:extLst>
          </p:cNvPr>
          <p:cNvCxnSpPr>
            <a:cxnSpLocks/>
          </p:cNvCxnSpPr>
          <p:nvPr/>
        </p:nvCxnSpPr>
        <p:spPr>
          <a:xfrm flipV="1">
            <a:off x="8782244" y="6256006"/>
            <a:ext cx="711412" cy="1554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6E8CA3F-07BB-485A-8A9B-8DF4D1AC32AC}"/>
              </a:ext>
            </a:extLst>
          </p:cNvPr>
          <p:cNvSpPr txBox="1"/>
          <p:nvPr/>
        </p:nvSpPr>
        <p:spPr>
          <a:xfrm>
            <a:off x="11126784" y="5569555"/>
            <a:ext cx="697627" cy="9709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-NN</a:t>
            </a:r>
          </a:p>
          <a:p>
            <a:pPr algn="ctr"/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  <p:pic>
        <p:nvPicPr>
          <p:cNvPr id="249" name="Graphic 248" descr="Document with solid fill">
            <a:extLst>
              <a:ext uri="{FF2B5EF4-FFF2-40B4-BE49-F238E27FC236}">
                <a16:creationId xmlns:a16="http://schemas.microsoft.com/office/drawing/2014/main" id="{EB3A2134-DFEB-48C8-A9E2-88EAAE116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5023" y="4141193"/>
            <a:ext cx="457200" cy="457200"/>
          </a:xfrm>
          <a:prstGeom prst="rect">
            <a:avLst/>
          </a:prstGeom>
        </p:spPr>
      </p:pic>
      <p:pic>
        <p:nvPicPr>
          <p:cNvPr id="251" name="Graphic 250" descr="Camera with solid fill">
            <a:extLst>
              <a:ext uri="{FF2B5EF4-FFF2-40B4-BE49-F238E27FC236}">
                <a16:creationId xmlns:a16="http://schemas.microsoft.com/office/drawing/2014/main" id="{A1DD0876-9109-47CF-A798-E7B52E088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9759" y="4163649"/>
            <a:ext cx="465014" cy="465014"/>
          </a:xfrm>
          <a:prstGeom prst="rect">
            <a:avLst/>
          </a:prstGeom>
        </p:spPr>
      </p:pic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E644289-74E6-4B54-9CD1-9F805D31B029}"/>
              </a:ext>
            </a:extLst>
          </p:cNvPr>
          <p:cNvCxnSpPr>
            <a:cxnSpLocks/>
          </p:cNvCxnSpPr>
          <p:nvPr/>
        </p:nvCxnSpPr>
        <p:spPr>
          <a:xfrm>
            <a:off x="7611883" y="4557614"/>
            <a:ext cx="0" cy="189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BC1FC80D-F11A-411A-8BBD-BAFA7BCA2EF5}"/>
              </a:ext>
            </a:extLst>
          </p:cNvPr>
          <p:cNvSpPr txBox="1"/>
          <p:nvPr/>
        </p:nvSpPr>
        <p:spPr>
          <a:xfrm>
            <a:off x="7286624" y="3849784"/>
            <a:ext cx="60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3E58EFF-8FDE-4E6D-83CD-631C5E5C8145}"/>
              </a:ext>
            </a:extLst>
          </p:cNvPr>
          <p:cNvSpPr txBox="1"/>
          <p:nvPr/>
        </p:nvSpPr>
        <p:spPr>
          <a:xfrm>
            <a:off x="8194769" y="3854163"/>
            <a:ext cx="85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alpha val="23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CAC4594-DE36-4DA9-A7B6-2DBCFE5F6E16}"/>
              </a:ext>
            </a:extLst>
          </p:cNvPr>
          <p:cNvCxnSpPr>
            <a:cxnSpLocks/>
          </p:cNvCxnSpPr>
          <p:nvPr/>
        </p:nvCxnSpPr>
        <p:spPr>
          <a:xfrm>
            <a:off x="8620916" y="4556793"/>
            <a:ext cx="0" cy="192024"/>
          </a:xfrm>
          <a:prstGeom prst="straightConnector1">
            <a:avLst/>
          </a:prstGeom>
          <a:ln>
            <a:solidFill>
              <a:schemeClr val="tx1">
                <a:alpha val="2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5" name="Table 14">
            <a:extLst>
              <a:ext uri="{FF2B5EF4-FFF2-40B4-BE49-F238E27FC236}">
                <a16:creationId xmlns:a16="http://schemas.microsoft.com/office/drawing/2014/main" id="{E38B3C84-5B22-465F-9F15-5A8E0163B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67673"/>
              </p:ext>
            </p:extLst>
          </p:nvPr>
        </p:nvGraphicFramePr>
        <p:xfrm>
          <a:off x="5853253" y="4755790"/>
          <a:ext cx="886968" cy="195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3570735753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711120905"/>
                    </a:ext>
                  </a:extLst>
                </a:gridCol>
              </a:tblGrid>
              <a:tr h="4608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</a:t>
                      </a:r>
                    </a:p>
                    <a:p>
                      <a:pPr algn="ctr"/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93983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11921650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469846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528500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425006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510537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08584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3654382"/>
                  </a:ext>
                </a:extLst>
              </a:tr>
              <a:tr h="187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329665"/>
                  </a:ext>
                </a:extLst>
              </a:tr>
            </a:tbl>
          </a:graphicData>
        </a:graphic>
      </p:graphicFrame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0F5157ED-46BB-420F-8252-F2A7A0CD9793}"/>
              </a:ext>
            </a:extLst>
          </p:cNvPr>
          <p:cNvCxnSpPr>
            <a:cxnSpLocks/>
          </p:cNvCxnSpPr>
          <p:nvPr/>
        </p:nvCxnSpPr>
        <p:spPr>
          <a:xfrm rot="10800000">
            <a:off x="6741966" y="6256006"/>
            <a:ext cx="713232" cy="1554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CAF6E343-2184-41F9-824D-347BCD2C9C85}"/>
                  </a:ext>
                </a:extLst>
              </p:cNvPr>
              <p:cNvSpPr txBox="1"/>
              <p:nvPr/>
            </p:nvSpPr>
            <p:spPr>
              <a:xfrm>
                <a:off x="7958016" y="389749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CAF6E343-2184-41F9-824D-347BCD2C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16" y="3897496"/>
                <a:ext cx="193963" cy="276999"/>
              </a:xfrm>
              <a:prstGeom prst="rect">
                <a:avLst/>
              </a:prstGeom>
              <a:blipFill>
                <a:blip r:embed="rId11"/>
                <a:stretch>
                  <a:fillRect l="-18750" r="-2187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E521B742-A517-4CDC-9617-54333B59E220}"/>
              </a:ext>
            </a:extLst>
          </p:cNvPr>
          <p:cNvSpPr txBox="1"/>
          <p:nvPr/>
        </p:nvSpPr>
        <p:spPr>
          <a:xfrm>
            <a:off x="1676230" y="1233762"/>
            <a:ext cx="47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48476A9-FC88-4883-A57D-19A90ABD6EB5}"/>
              </a:ext>
            </a:extLst>
          </p:cNvPr>
          <p:cNvSpPr txBox="1"/>
          <p:nvPr/>
        </p:nvSpPr>
        <p:spPr>
          <a:xfrm>
            <a:off x="717146" y="1271517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0₂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D9CA7ED0-E80D-41D3-AABD-43F74B6C8C73}"/>
              </a:ext>
            </a:extLst>
          </p:cNvPr>
          <p:cNvSpPr txBox="1"/>
          <p:nvPr/>
        </p:nvSpPr>
        <p:spPr>
          <a:xfrm>
            <a:off x="681228" y="639783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7D6FE7D-3A3B-4A3F-B1A8-CFC0882340BB}"/>
              </a:ext>
            </a:extLst>
          </p:cNvPr>
          <p:cNvSpPr txBox="1"/>
          <p:nvPr/>
        </p:nvSpPr>
        <p:spPr>
          <a:xfrm>
            <a:off x="1244902" y="400937"/>
            <a:ext cx="48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1494C1-4AE2-4740-8369-A25F5D5FDCFB}"/>
              </a:ext>
            </a:extLst>
          </p:cNvPr>
          <p:cNvCxnSpPr>
            <a:cxnSpLocks/>
          </p:cNvCxnSpPr>
          <p:nvPr/>
        </p:nvCxnSpPr>
        <p:spPr>
          <a:xfrm flipV="1">
            <a:off x="1434035" y="354446"/>
            <a:ext cx="366794" cy="814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239ED098-8B58-4619-AB0A-E0D7733AD77D}"/>
              </a:ext>
            </a:extLst>
          </p:cNvPr>
          <p:cNvSpPr>
            <a:spLocks noChangeAspect="1"/>
          </p:cNvSpPr>
          <p:nvPr/>
        </p:nvSpPr>
        <p:spPr>
          <a:xfrm>
            <a:off x="1415629" y="1149971"/>
            <a:ext cx="36576" cy="36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CB82D88-BA53-4549-9D11-56B8A5B0BB55}"/>
              </a:ext>
            </a:extLst>
          </p:cNvPr>
          <p:cNvSpPr/>
          <p:nvPr/>
        </p:nvSpPr>
        <p:spPr>
          <a:xfrm>
            <a:off x="5821680" y="187324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4704F56-E398-4224-8C5E-F2EA9A50D71D}"/>
              </a:ext>
            </a:extLst>
          </p:cNvPr>
          <p:cNvGrpSpPr/>
          <p:nvPr/>
        </p:nvGrpSpPr>
        <p:grpSpPr>
          <a:xfrm>
            <a:off x="4379474" y="2290612"/>
            <a:ext cx="3158715" cy="274320"/>
            <a:chOff x="4379474" y="2290612"/>
            <a:chExt cx="3158715" cy="274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E65BEB-998E-4E57-A873-5D77089666FD}"/>
                </a:ext>
              </a:extLst>
            </p:cNvPr>
            <p:cNvSpPr/>
            <p:nvPr/>
          </p:nvSpPr>
          <p:spPr>
            <a:xfrm>
              <a:off x="4379474" y="229061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8C5931-F9BC-4122-926F-93388065702E}"/>
                </a:ext>
              </a:extLst>
            </p:cNvPr>
            <p:cNvSpPr/>
            <p:nvPr/>
          </p:nvSpPr>
          <p:spPr>
            <a:xfrm>
              <a:off x="7263869" y="229061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F58C81-9CE0-40B7-B90B-E0C97445C662}"/>
              </a:ext>
            </a:extLst>
          </p:cNvPr>
          <p:cNvCxnSpPr>
            <a:stCxn id="5" idx="2"/>
            <a:endCxn id="8" idx="7"/>
          </p:cNvCxnSpPr>
          <p:nvPr/>
        </p:nvCxnSpPr>
        <p:spPr>
          <a:xfrm flipH="1">
            <a:off x="4613621" y="2010409"/>
            <a:ext cx="1208059" cy="32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59BD6-61F7-4C0A-AF63-9FDC536D7BA1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6096000" y="2010409"/>
            <a:ext cx="1208042" cy="32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16D0D1-5979-462A-82DA-3DAEEDDDD650}"/>
              </a:ext>
            </a:extLst>
          </p:cNvPr>
          <p:cNvCxnSpPr>
            <a:cxnSpLocks/>
            <a:stCxn id="8" idx="5"/>
            <a:endCxn id="22" idx="1"/>
          </p:cNvCxnSpPr>
          <p:nvPr/>
        </p:nvCxnSpPr>
        <p:spPr>
          <a:xfrm>
            <a:off x="4613621" y="2524759"/>
            <a:ext cx="526788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990387-EC3E-4B72-B8D1-10C5485BF5DB}"/>
              </a:ext>
            </a:extLst>
          </p:cNvPr>
          <p:cNvCxnSpPr>
            <a:cxnSpLocks/>
            <a:stCxn id="8" idx="3"/>
            <a:endCxn id="25" idx="7"/>
          </p:cNvCxnSpPr>
          <p:nvPr/>
        </p:nvCxnSpPr>
        <p:spPr>
          <a:xfrm flipH="1">
            <a:off x="3891499" y="2524759"/>
            <a:ext cx="528148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9B3BDC7-1192-4A90-BE6B-D53AE2DA2F5D}"/>
              </a:ext>
            </a:extLst>
          </p:cNvPr>
          <p:cNvGrpSpPr/>
          <p:nvPr/>
        </p:nvGrpSpPr>
        <p:grpSpPr>
          <a:xfrm>
            <a:off x="3657352" y="2826935"/>
            <a:ext cx="4602973" cy="274320"/>
            <a:chOff x="3657352" y="2826935"/>
            <a:chExt cx="4602973" cy="2743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CCBD82-BBA8-4FCC-BE0C-7A31C6D87585}"/>
                </a:ext>
              </a:extLst>
            </p:cNvPr>
            <p:cNvSpPr/>
            <p:nvPr/>
          </p:nvSpPr>
          <p:spPr>
            <a:xfrm>
              <a:off x="5100236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3FA2F0-6C79-4112-93A4-B58210968F7E}"/>
                </a:ext>
              </a:extLst>
            </p:cNvPr>
            <p:cNvSpPr/>
            <p:nvPr/>
          </p:nvSpPr>
          <p:spPr>
            <a:xfrm>
              <a:off x="3657352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F08B39-5595-49E7-A1CF-DB38CD071A9B}"/>
                </a:ext>
              </a:extLst>
            </p:cNvPr>
            <p:cNvSpPr/>
            <p:nvPr/>
          </p:nvSpPr>
          <p:spPr>
            <a:xfrm>
              <a:off x="7986005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0C10D20-60FA-4927-B062-C805D0456823}"/>
                </a:ext>
              </a:extLst>
            </p:cNvPr>
            <p:cNvSpPr/>
            <p:nvPr/>
          </p:nvSpPr>
          <p:spPr>
            <a:xfrm>
              <a:off x="6543120" y="282693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6AE1A9-2B9D-4F27-9B92-A3CBC6C7C4A5}"/>
              </a:ext>
            </a:extLst>
          </p:cNvPr>
          <p:cNvCxnSpPr>
            <a:cxnSpLocks/>
            <a:stCxn id="9" idx="3"/>
            <a:endCxn id="31" idx="7"/>
          </p:cNvCxnSpPr>
          <p:nvPr/>
        </p:nvCxnSpPr>
        <p:spPr>
          <a:xfrm flipH="1">
            <a:off x="6777267" y="2524759"/>
            <a:ext cx="526775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4E7E95-6465-41B8-870A-E76BA4C81873}"/>
              </a:ext>
            </a:extLst>
          </p:cNvPr>
          <p:cNvCxnSpPr>
            <a:cxnSpLocks/>
            <a:stCxn id="9" idx="5"/>
            <a:endCxn id="30" idx="1"/>
          </p:cNvCxnSpPr>
          <p:nvPr/>
        </p:nvCxnSpPr>
        <p:spPr>
          <a:xfrm>
            <a:off x="7498016" y="2524759"/>
            <a:ext cx="528162" cy="342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0610B5-B424-42E3-BC32-ED6B03B527F1}"/>
              </a:ext>
            </a:extLst>
          </p:cNvPr>
          <p:cNvCxnSpPr>
            <a:cxnSpLocks/>
            <a:stCxn id="25" idx="5"/>
            <a:endCxn id="46" idx="0"/>
          </p:cNvCxnSpPr>
          <p:nvPr/>
        </p:nvCxnSpPr>
        <p:spPr>
          <a:xfrm>
            <a:off x="3891499" y="3061082"/>
            <a:ext cx="264525" cy="35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8A7834-1BCA-4E52-8B37-FB5524A33726}"/>
              </a:ext>
            </a:extLst>
          </p:cNvPr>
          <p:cNvCxnSpPr>
            <a:cxnSpLocks/>
            <a:stCxn id="25" idx="3"/>
            <a:endCxn id="51" idx="0"/>
          </p:cNvCxnSpPr>
          <p:nvPr/>
        </p:nvCxnSpPr>
        <p:spPr>
          <a:xfrm flipH="1">
            <a:off x="3434555" y="3061082"/>
            <a:ext cx="262970" cy="35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12E8A4-2D5A-4169-875C-A972AC3DA9C4}"/>
              </a:ext>
            </a:extLst>
          </p:cNvPr>
          <p:cNvCxnSpPr>
            <a:cxnSpLocks/>
            <a:stCxn id="22" idx="5"/>
            <a:endCxn id="60" idx="0"/>
          </p:cNvCxnSpPr>
          <p:nvPr/>
        </p:nvCxnSpPr>
        <p:spPr>
          <a:xfrm>
            <a:off x="5334383" y="3061082"/>
            <a:ext cx="264579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EDF874-D04B-464D-BE4C-3EBCB5AF7257}"/>
              </a:ext>
            </a:extLst>
          </p:cNvPr>
          <p:cNvCxnSpPr>
            <a:cxnSpLocks/>
            <a:stCxn id="22" idx="3"/>
            <a:endCxn id="63" idx="0"/>
          </p:cNvCxnSpPr>
          <p:nvPr/>
        </p:nvCxnSpPr>
        <p:spPr>
          <a:xfrm flipH="1">
            <a:off x="4877493" y="3061082"/>
            <a:ext cx="262916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F5BA8B-79BE-485F-A894-49DFE8937FCB}"/>
              </a:ext>
            </a:extLst>
          </p:cNvPr>
          <p:cNvCxnSpPr>
            <a:cxnSpLocks/>
            <a:stCxn id="31" idx="5"/>
            <a:endCxn id="67" idx="0"/>
          </p:cNvCxnSpPr>
          <p:nvPr/>
        </p:nvCxnSpPr>
        <p:spPr>
          <a:xfrm>
            <a:off x="6777267" y="3061082"/>
            <a:ext cx="264633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CA947E-74B3-4466-8A4D-FE763FECA6AA}"/>
              </a:ext>
            </a:extLst>
          </p:cNvPr>
          <p:cNvCxnSpPr>
            <a:cxnSpLocks/>
            <a:stCxn id="31" idx="3"/>
            <a:endCxn id="68" idx="0"/>
          </p:cNvCxnSpPr>
          <p:nvPr/>
        </p:nvCxnSpPr>
        <p:spPr>
          <a:xfrm flipH="1">
            <a:off x="6320431" y="3061082"/>
            <a:ext cx="262862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F9CE77-912D-4B53-80DE-E130FD4653E5}"/>
              </a:ext>
            </a:extLst>
          </p:cNvPr>
          <p:cNvGrpSpPr/>
          <p:nvPr/>
        </p:nvGrpSpPr>
        <p:grpSpPr>
          <a:xfrm>
            <a:off x="3297395" y="3412722"/>
            <a:ext cx="5324605" cy="277898"/>
            <a:chOff x="3297395" y="3412722"/>
            <a:chExt cx="5324605" cy="2778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4904535-58C5-4AE1-9ADB-C4D596754D0E}"/>
                </a:ext>
              </a:extLst>
            </p:cNvPr>
            <p:cNvSpPr/>
            <p:nvPr/>
          </p:nvSpPr>
          <p:spPr>
            <a:xfrm>
              <a:off x="4018864" y="34163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07489B8-4E88-4681-9919-386C46B9D3FC}"/>
                </a:ext>
              </a:extLst>
            </p:cNvPr>
            <p:cNvSpPr/>
            <p:nvPr/>
          </p:nvSpPr>
          <p:spPr>
            <a:xfrm>
              <a:off x="3297395" y="3416300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85230A0-BB7B-4993-AC4F-6306F4D370E8}"/>
                </a:ext>
              </a:extLst>
            </p:cNvPr>
            <p:cNvSpPr/>
            <p:nvPr/>
          </p:nvSpPr>
          <p:spPr>
            <a:xfrm>
              <a:off x="5461802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090B341-0B9A-46D9-BB48-8E5BD7102CB8}"/>
                </a:ext>
              </a:extLst>
            </p:cNvPr>
            <p:cNvSpPr/>
            <p:nvPr/>
          </p:nvSpPr>
          <p:spPr>
            <a:xfrm>
              <a:off x="4740333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C840030-A20C-4634-8FEB-95C9CE5F8D65}"/>
                </a:ext>
              </a:extLst>
            </p:cNvPr>
            <p:cNvSpPr/>
            <p:nvPr/>
          </p:nvSpPr>
          <p:spPr>
            <a:xfrm>
              <a:off x="6904740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232B714-87DB-4013-A6A4-AF341DD303C0}"/>
                </a:ext>
              </a:extLst>
            </p:cNvPr>
            <p:cNvSpPr/>
            <p:nvPr/>
          </p:nvSpPr>
          <p:spPr>
            <a:xfrm>
              <a:off x="6183271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BA9D28-A22D-41A5-8FAF-084D6BCFED23}"/>
                </a:ext>
              </a:extLst>
            </p:cNvPr>
            <p:cNvSpPr/>
            <p:nvPr/>
          </p:nvSpPr>
          <p:spPr>
            <a:xfrm>
              <a:off x="8347680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FAAFBB-0761-4CF8-95EE-94A491DC3786}"/>
                </a:ext>
              </a:extLst>
            </p:cNvPr>
            <p:cNvSpPr/>
            <p:nvPr/>
          </p:nvSpPr>
          <p:spPr>
            <a:xfrm>
              <a:off x="7626209" y="34127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E3635D-47E3-4CB7-BA79-59706D08C84F}"/>
              </a:ext>
            </a:extLst>
          </p:cNvPr>
          <p:cNvCxnSpPr>
            <a:cxnSpLocks/>
            <a:stCxn id="30" idx="3"/>
            <a:endCxn id="77" idx="0"/>
          </p:cNvCxnSpPr>
          <p:nvPr/>
        </p:nvCxnSpPr>
        <p:spPr>
          <a:xfrm flipH="1">
            <a:off x="7763369" y="3061082"/>
            <a:ext cx="262809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D24AB6-114C-4A58-A81B-5615CC4FCCCC}"/>
              </a:ext>
            </a:extLst>
          </p:cNvPr>
          <p:cNvCxnSpPr>
            <a:cxnSpLocks/>
            <a:stCxn id="30" idx="5"/>
            <a:endCxn id="76" idx="0"/>
          </p:cNvCxnSpPr>
          <p:nvPr/>
        </p:nvCxnSpPr>
        <p:spPr>
          <a:xfrm>
            <a:off x="8220152" y="3061082"/>
            <a:ext cx="264688" cy="35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DB00E0BC-B3F7-40E9-BF98-9B0EE3DB8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22800"/>
              </p:ext>
            </p:extLst>
          </p:nvPr>
        </p:nvGraphicFramePr>
        <p:xfrm>
          <a:off x="3073400" y="3970033"/>
          <a:ext cx="5770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34264816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1415639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56569948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68451322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19851488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70110536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446647185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58624693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454365549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113685327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3800850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146191707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43092758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509863153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159950985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41524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9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9144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ED7D3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9144" marB="0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9144" marB="0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209541"/>
                  </a:ext>
                </a:extLst>
              </a:tr>
            </a:tbl>
          </a:graphicData>
        </a:graphic>
      </p:graphicFrame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3A96684-44F9-4B37-9158-FABEB223A29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3251363" y="3650447"/>
            <a:ext cx="86205" cy="33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37FA5D-B1C8-4CD6-80DD-2097C49B5861}"/>
              </a:ext>
            </a:extLst>
          </p:cNvPr>
          <p:cNvCxnSpPr>
            <a:cxnSpLocks/>
            <a:stCxn id="51" idx="5"/>
          </p:cNvCxnSpPr>
          <p:nvPr/>
        </p:nvCxnSpPr>
        <p:spPr>
          <a:xfrm>
            <a:off x="3531542" y="3650447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15B98FF-5AEC-4230-92C7-A144C747B0B8}"/>
              </a:ext>
            </a:extLst>
          </p:cNvPr>
          <p:cNvCxnSpPr>
            <a:cxnSpLocks/>
          </p:cNvCxnSpPr>
          <p:nvPr/>
        </p:nvCxnSpPr>
        <p:spPr>
          <a:xfrm flipH="1">
            <a:off x="3975766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F2DDB4-3E9A-4BE6-8EF2-41FA8D43FEF4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253011" y="3650447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94F283E-89D7-44D3-A382-18F97E3B10A5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4974480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BB5BEC-F37C-4ECC-B31C-78D09CF05945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569594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5B4B63B-CC10-402E-8E65-EA0E1A201D16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641741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E5D7384-11B4-4CA2-B3E3-0BD7ADAB1FF3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7138887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A7F681-054D-4AFE-A352-5829DBFAE20E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7860355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9D43D6A-33E3-44A1-8905-EC555C7297F4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8581827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5D35D3-274F-4920-B26E-912F5C81B026}"/>
              </a:ext>
            </a:extLst>
          </p:cNvPr>
          <p:cNvCxnSpPr>
            <a:cxnSpLocks/>
          </p:cNvCxnSpPr>
          <p:nvPr/>
        </p:nvCxnSpPr>
        <p:spPr>
          <a:xfrm flipH="1">
            <a:off x="4696815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6B03B4-B56A-4226-9634-3ADEFAE88DC7}"/>
              </a:ext>
            </a:extLst>
          </p:cNvPr>
          <p:cNvCxnSpPr>
            <a:cxnSpLocks/>
          </p:cNvCxnSpPr>
          <p:nvPr/>
        </p:nvCxnSpPr>
        <p:spPr>
          <a:xfrm flipH="1">
            <a:off x="5416950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2666050-7860-462C-8025-CF6F210D2280}"/>
              </a:ext>
            </a:extLst>
          </p:cNvPr>
          <p:cNvCxnSpPr>
            <a:cxnSpLocks/>
          </p:cNvCxnSpPr>
          <p:nvPr/>
        </p:nvCxnSpPr>
        <p:spPr>
          <a:xfrm flipH="1">
            <a:off x="6141148" y="364686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98A8104-CB79-4409-980F-3A3F8E628144}"/>
              </a:ext>
            </a:extLst>
          </p:cNvPr>
          <p:cNvCxnSpPr>
            <a:cxnSpLocks/>
          </p:cNvCxnSpPr>
          <p:nvPr/>
        </p:nvCxnSpPr>
        <p:spPr>
          <a:xfrm flipH="1">
            <a:off x="6872709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2A98CCC-DA51-4B7E-AB6D-A28F98BE30A4}"/>
              </a:ext>
            </a:extLst>
          </p:cNvPr>
          <p:cNvCxnSpPr>
            <a:cxnSpLocks/>
          </p:cNvCxnSpPr>
          <p:nvPr/>
        </p:nvCxnSpPr>
        <p:spPr>
          <a:xfrm flipH="1">
            <a:off x="7591945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ED89057-6160-4E2B-A5B4-2798C1DB5583}"/>
              </a:ext>
            </a:extLst>
          </p:cNvPr>
          <p:cNvCxnSpPr>
            <a:cxnSpLocks/>
          </p:cNvCxnSpPr>
          <p:nvPr/>
        </p:nvCxnSpPr>
        <p:spPr>
          <a:xfrm flipH="1">
            <a:off x="8313497" y="3649959"/>
            <a:ext cx="82296" cy="33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C033597-B165-4BE2-BC07-14CB0B3361C0}"/>
              </a:ext>
            </a:extLst>
          </p:cNvPr>
          <p:cNvCxnSpPr>
            <a:cxnSpLocks/>
          </p:cNvCxnSpPr>
          <p:nvPr/>
        </p:nvCxnSpPr>
        <p:spPr>
          <a:xfrm flipV="1">
            <a:off x="5335037" y="3597405"/>
            <a:ext cx="92501" cy="36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4220D4A-4870-4A2B-A1C3-4B54783EE24D}"/>
              </a:ext>
            </a:extLst>
          </p:cNvPr>
          <p:cNvCxnSpPr>
            <a:cxnSpLocks/>
          </p:cNvCxnSpPr>
          <p:nvPr/>
        </p:nvCxnSpPr>
        <p:spPr>
          <a:xfrm flipH="1" flipV="1">
            <a:off x="5407960" y="2993278"/>
            <a:ext cx="284347" cy="37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190FD70-A40F-4A08-AA75-9967B2E2B663}"/>
              </a:ext>
            </a:extLst>
          </p:cNvPr>
          <p:cNvCxnSpPr>
            <a:cxnSpLocks/>
          </p:cNvCxnSpPr>
          <p:nvPr/>
        </p:nvCxnSpPr>
        <p:spPr>
          <a:xfrm flipH="1" flipV="1">
            <a:off x="4680161" y="2466667"/>
            <a:ext cx="500739" cy="3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49095F7-45A5-4100-BD61-21B44A82F475}"/>
              </a:ext>
            </a:extLst>
          </p:cNvPr>
          <p:cNvCxnSpPr>
            <a:cxnSpLocks/>
          </p:cNvCxnSpPr>
          <p:nvPr/>
        </p:nvCxnSpPr>
        <p:spPr>
          <a:xfrm flipV="1">
            <a:off x="4604627" y="1932359"/>
            <a:ext cx="1189576" cy="31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303EAE4-B1A4-4D28-B27B-B08067980D5C}"/>
              </a:ext>
            </a:extLst>
          </p:cNvPr>
          <p:cNvCxnSpPr>
            <a:cxnSpLocks/>
          </p:cNvCxnSpPr>
          <p:nvPr/>
        </p:nvCxnSpPr>
        <p:spPr>
          <a:xfrm>
            <a:off x="6134938" y="1931089"/>
            <a:ext cx="1162894" cy="31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AEB2A24-DCB2-4645-8AF8-42CD95B5850E}"/>
              </a:ext>
            </a:extLst>
          </p:cNvPr>
          <p:cNvCxnSpPr>
            <a:cxnSpLocks/>
          </p:cNvCxnSpPr>
          <p:nvPr/>
        </p:nvCxnSpPr>
        <p:spPr>
          <a:xfrm>
            <a:off x="7579245" y="2450777"/>
            <a:ext cx="510655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65E24EE-1409-4EB3-BD58-DE7DE0A75533}"/>
              </a:ext>
            </a:extLst>
          </p:cNvPr>
          <p:cNvCxnSpPr>
            <a:cxnSpLocks/>
          </p:cNvCxnSpPr>
          <p:nvPr/>
        </p:nvCxnSpPr>
        <p:spPr>
          <a:xfrm>
            <a:off x="8313497" y="3047360"/>
            <a:ext cx="233603" cy="30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5CC97C6-07E7-4AFD-A88A-5FE642333DC3}"/>
              </a:ext>
            </a:extLst>
          </p:cNvPr>
          <p:cNvCxnSpPr>
            <a:cxnSpLocks/>
          </p:cNvCxnSpPr>
          <p:nvPr/>
        </p:nvCxnSpPr>
        <p:spPr>
          <a:xfrm flipH="1">
            <a:off x="8257650" y="3646869"/>
            <a:ext cx="68143" cy="28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0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A722AA-BDF2-4875-892C-DBE50654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641" y="8875"/>
            <a:ext cx="3059636" cy="3170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E0135-E810-49C7-9BCD-5B5BE4CBE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8470" y="331801"/>
            <a:ext cx="3712135" cy="2435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A97765-4F59-4410-836B-43320CE9C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" y="3202280"/>
            <a:ext cx="8198914" cy="28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103404</TotalTime>
  <Words>210</Words>
  <Application>Microsoft Office PowerPoint</Application>
  <PresentationFormat>Widescreen</PresentationFormat>
  <Paragraphs>146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649</cp:revision>
  <dcterms:created xsi:type="dcterms:W3CDTF">2023-01-24T23:15:29Z</dcterms:created>
  <dcterms:modified xsi:type="dcterms:W3CDTF">2023-05-22T09:51:58Z</dcterms:modified>
</cp:coreProperties>
</file>