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61" r:id="rId5"/>
    <p:sldId id="262" r:id="rId6"/>
    <p:sldId id="258" r:id="rId7"/>
    <p:sldId id="263" r:id="rId8"/>
    <p:sldId id="264" r:id="rId9"/>
    <p:sldId id="265" r:id="rId10"/>
    <p:sldId id="266" r:id="rId11"/>
    <p:sldId id="256" r:id="rId12"/>
    <p:sldId id="257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47"/>
  </p:normalViewPr>
  <p:slideViewPr>
    <p:cSldViewPr snapToGrid="0" snapToObjects="1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E1446-864E-4A58-AC5F-78FD7879019E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08BAE-C608-4100-A847-5062B5BD8C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08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7B2C7-5C1F-47FE-AD1E-7ECA2D28CF2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66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637BE-3A21-D3F5-1E58-215EB9BE1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764C6F-9C63-04E9-7200-D966FAFC1D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49C55B-B076-601E-7416-E864456F6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2F3A1-6AF3-F06E-70E8-09121D722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7B2C7-5C1F-47FE-AD1E-7ECA2D28CF2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37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1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rawpixel.com/search/medicine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est-tube-lab-medical-research-214185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11/relationships/webextension" Target="../webextensions/webextension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de/smili-daumenhoch-lachen-cool-123341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0908A-E341-115E-4A92-5FDE1597F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243450-38BE-32AE-E779-1B60A52B4E50}"/>
              </a:ext>
            </a:extLst>
          </p:cNvPr>
          <p:cNvSpPr txBox="1"/>
          <p:nvPr/>
        </p:nvSpPr>
        <p:spPr>
          <a:xfrm>
            <a:off x="1719415" y="132736"/>
            <a:ext cx="8368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2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FE074-32A1-6325-B26B-6DB41824BE49}"/>
              </a:ext>
            </a:extLst>
          </p:cNvPr>
          <p:cNvSpPr txBox="1"/>
          <p:nvPr/>
        </p:nvSpPr>
        <p:spPr>
          <a:xfrm>
            <a:off x="3046771" y="1046824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71C127-94A6-024C-E435-EB6F8288CB10}"/>
              </a:ext>
            </a:extLst>
          </p:cNvPr>
          <p:cNvSpPr txBox="1"/>
          <p:nvPr/>
        </p:nvSpPr>
        <p:spPr>
          <a:xfrm>
            <a:off x="2901745" y="2025255"/>
            <a:ext cx="6098458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240598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0C3C3E8-A348-1EEA-8464-AF89E04F3F2A}"/>
              </a:ext>
            </a:extLst>
          </p:cNvPr>
          <p:cNvSpPr txBox="1"/>
          <p:nvPr/>
        </p:nvSpPr>
        <p:spPr>
          <a:xfrm>
            <a:off x="3253248" y="958334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4D54B9-9857-BDDB-30A6-CD457C5BFB3B}"/>
              </a:ext>
            </a:extLst>
          </p:cNvPr>
          <p:cNvSpPr txBox="1"/>
          <p:nvPr/>
        </p:nvSpPr>
        <p:spPr>
          <a:xfrm>
            <a:off x="3046771" y="1869563"/>
            <a:ext cx="6098458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Patient Details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245362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F53A4-7DAE-7AAE-FDB3-98973C5D3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20EB9D-99AD-9844-F8DE-CED54B81303C}"/>
              </a:ext>
            </a:extLst>
          </p:cNvPr>
          <p:cNvSpPr txBox="1"/>
          <p:nvPr/>
        </p:nvSpPr>
        <p:spPr>
          <a:xfrm>
            <a:off x="3046771" y="161921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66413-7761-225E-CC73-5F9586C80BDA}"/>
              </a:ext>
            </a:extLst>
          </p:cNvPr>
          <p:cNvSpPr txBox="1"/>
          <p:nvPr/>
        </p:nvSpPr>
        <p:spPr>
          <a:xfrm>
            <a:off x="3046771" y="751544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B774A-6FEE-E84C-B6F9-D9E2642CD906}"/>
              </a:ext>
            </a:extLst>
          </p:cNvPr>
          <p:cNvSpPr txBox="1"/>
          <p:nvPr/>
        </p:nvSpPr>
        <p:spPr>
          <a:xfrm>
            <a:off x="2680518" y="1341167"/>
            <a:ext cx="9142771" cy="5223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373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47135-3C16-33C5-5353-AB50CAFE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175E8D-8E15-9192-E926-F07F15F9C434}"/>
              </a:ext>
            </a:extLst>
          </p:cNvPr>
          <p:cNvSpPr txBox="1"/>
          <p:nvPr/>
        </p:nvSpPr>
        <p:spPr>
          <a:xfrm>
            <a:off x="3046771" y="161921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EEB33A-C00C-E4C4-F3B5-C5948CD18C92}"/>
              </a:ext>
            </a:extLst>
          </p:cNvPr>
          <p:cNvSpPr txBox="1"/>
          <p:nvPr/>
        </p:nvSpPr>
        <p:spPr>
          <a:xfrm>
            <a:off x="3046771" y="1220182"/>
            <a:ext cx="8307029" cy="3976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</p:spTree>
    <p:extLst>
      <p:ext uri="{BB962C8B-B14F-4D97-AF65-F5344CB8AC3E}">
        <p14:creationId xmlns:p14="http://schemas.microsoft.com/office/powerpoint/2010/main" val="3533991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47854-3780-2A41-E360-6050EF7DC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AF7541-9E66-EC03-13B3-4A5B81EFF64C}"/>
              </a:ext>
            </a:extLst>
          </p:cNvPr>
          <p:cNvSpPr txBox="1"/>
          <p:nvPr/>
        </p:nvSpPr>
        <p:spPr>
          <a:xfrm>
            <a:off x="3046771" y="161921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F6426-47C0-E783-8FB8-474E7FB218B6}"/>
              </a:ext>
            </a:extLst>
          </p:cNvPr>
          <p:cNvSpPr txBox="1"/>
          <p:nvPr/>
        </p:nvSpPr>
        <p:spPr>
          <a:xfrm>
            <a:off x="3046771" y="1220182"/>
            <a:ext cx="8307029" cy="2360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348566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9DED2-5158-0940-EC8C-58C6A7389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592B2F-048B-4A01-0602-3929DA2EF888}"/>
              </a:ext>
            </a:extLst>
          </p:cNvPr>
          <p:cNvSpPr txBox="1"/>
          <p:nvPr/>
        </p:nvSpPr>
        <p:spPr>
          <a:xfrm>
            <a:off x="3046771" y="161921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7719E-F894-3714-6694-E598B018CB9F}"/>
              </a:ext>
            </a:extLst>
          </p:cNvPr>
          <p:cNvSpPr txBox="1"/>
          <p:nvPr/>
        </p:nvSpPr>
        <p:spPr>
          <a:xfrm>
            <a:off x="3150010" y="850850"/>
            <a:ext cx="8307029" cy="544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 Rounded MT Bold" panose="020F0704030504030204" pitchFamily="34" charset="0"/>
              </a:rPr>
              <a:t>Charts to Develop: </a:t>
            </a:r>
            <a:r>
              <a:rPr lang="en-US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</a:rPr>
              <a:t>Admission Status</a:t>
            </a:r>
          </a:p>
        </p:txBody>
      </p:sp>
    </p:spTree>
    <p:extLst>
      <p:ext uri="{BB962C8B-B14F-4D97-AF65-F5344CB8AC3E}">
        <p14:creationId xmlns:p14="http://schemas.microsoft.com/office/powerpoint/2010/main" val="171447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7C6EB-99D6-1E9F-C1CE-F936419D3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2E858F-7C4F-20F5-8F1E-F1EA67CEABAB}"/>
              </a:ext>
            </a:extLst>
          </p:cNvPr>
          <p:cNvSpPr txBox="1"/>
          <p:nvPr/>
        </p:nvSpPr>
        <p:spPr>
          <a:xfrm>
            <a:off x="3046771" y="161921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7F4ED-97BD-2E56-E3EB-3895B5651123}"/>
              </a:ext>
            </a:extLst>
          </p:cNvPr>
          <p:cNvSpPr txBox="1"/>
          <p:nvPr/>
        </p:nvSpPr>
        <p:spPr>
          <a:xfrm>
            <a:off x="3150010" y="850850"/>
            <a:ext cx="8307029" cy="2762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4: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Summarize the findings from all dashboards to provide clear and actionable insights for stakeholders.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Descriptive analysis of each metric and visualization, including patterns, anomalies, and actionable recommendations to optimize emergency room operations and patient care.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5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589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3093596"/>
                  </p:ext>
                </p:extLst>
              </p:nvPr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8F64755-7785-0A92-9C19-585E68B15988}"/>
              </a:ext>
            </a:extLst>
          </p:cNvPr>
          <p:cNvSpPr txBox="1"/>
          <p:nvPr/>
        </p:nvSpPr>
        <p:spPr>
          <a:xfrm>
            <a:off x="1683657" y="333829"/>
            <a:ext cx="783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bg1"/>
                </a:solidFill>
              </a:rPr>
              <a:t>Introducing Power BI Dashboard </a:t>
            </a:r>
            <a:endParaRPr lang="en-IN" sz="4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p:pic>
        <p:nvPicPr>
          <p:cNvPr id="3" name="Picture 2" descr="A cartoon character with a thumbs up&#10;&#10;Description automatically generated">
            <a:extLst>
              <a:ext uri="{FF2B5EF4-FFF2-40B4-BE49-F238E27FC236}">
                <a16:creationId xmlns:a16="http://schemas.microsoft.com/office/drawing/2014/main" id="{CF05BABA-E9DF-565F-AFF0-80E3E442E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000342" y="5059245"/>
            <a:ext cx="1930401" cy="1645054"/>
          </a:xfrm>
          <a:prstGeom prst="rect">
            <a:avLst/>
          </a:prstGeom>
        </p:spPr>
      </p:pic>
      <p:pic>
        <p:nvPicPr>
          <p:cNvPr id="4" name="Picture 3" descr="A cartoon character with a thumbs up&#10;&#10;Description automatically generated">
            <a:extLst>
              <a:ext uri="{FF2B5EF4-FFF2-40B4-BE49-F238E27FC236}">
                <a16:creationId xmlns:a16="http://schemas.microsoft.com/office/drawing/2014/main" id="{A086F62F-B730-3B9C-6C94-CBFD4E6BD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152742" y="0"/>
            <a:ext cx="1930401" cy="16450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F66283-C342-945A-B4F0-C7166FC83E4D}"/>
              </a:ext>
            </a:extLst>
          </p:cNvPr>
          <p:cNvSpPr txBox="1"/>
          <p:nvPr/>
        </p:nvSpPr>
        <p:spPr>
          <a:xfrm>
            <a:off x="3046828" y="3226275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i="1" u="sng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Thank you!!</a:t>
            </a:r>
            <a:endParaRPr lang="en-IN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013ffe68-7e1d-4743-b906-32ea03f24701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1F8FF&quot;"/>
    <we:property name="bookmark" value="&quot;H4sIAAAAAAAAA+1b224bORL9FUEPOy/eAe+XvDmOZ2aBTDawgwwWC2NRJItyz0hqodVy7An871vdLTuOLUWKfFMM6UliU8Vi8ZxDFsn+3E/FdDKEi3cwwv6r/uuy/GsE1V893t/rj7syY7IFy0F4FFFbFCxpelpO6qIcT/uvPvdrqAZYfyymMxg2hqjwvyd7fRgO38Og+ZVhOMW9/gSraTmGYfE3dpXpUV3N8HKvj+eTYVlBY/K4hhobs2dUnX6TC/xnSS1CrIszPMZYd6U5Zau5DB68iNll5FJRtWlXofVsYZXGdNv8QTmuoRhTM02ZkyFKzSyPykaukeXEm/JpMR4M5w5/+e+Hi0kTnGJEPWyiEf6kZhs7l5fUHWO1YS5bz3OgyBkAiyttTcjUOzgrBlCX1V2bXniTnUPvnUCQ2Qa12uYS/zS4oLgxVgpmGIBRAJvaQiuiU0wx7rz3xonI9Ka2ctBcCW0MVy5xlXMyZlNbkkufk1I66hhlRK1Z2riPCdBpUI5nq6I2WbLWr1wM6zl8wsXh+aQi5BMfOlsHhONBWRWR2mkRXuG0A/Tn/kE5nI3ab4dflR+XsyriEeb20bgu6guy9IYs9T5AGGK/8eZ9VRKV5k8uei13m/LT8tNBhVSX+sku964d2U9nMI5UetuL3xGmswrXdeO3cjopahj2Do/+Ry5B7/A84rBHQbjj17vy516Ze++J0TimON5174RKvjkUsQ3RwSlU9dcDcqUE1NyfN7g+D/dFOwSPEN+TFgkhCoKAFsgFKKuMTFqtRNX0FCYLUMWYQa209zpHD0plL8KmtnIDdcHIZLKCccG8fkqEfgc03uCEhnREsOiRFawqavwFonc4m1LgMb2GaiGGyyph9bpD65uiuprVxN6tzjxlLy9PHp5b90bGnHfWKyes8xg1w2Bzzv7HUeBnIdofUNT/rIsR9ooxxejsRfJsUpyVdTcw6xGM3ybY08Z/OcVaN6aPNnvt9Y/KT5uYv2+PO/46lpw2DpVNNEmhzyBWrziXzHXoAw/S02wJ6JNVTKTVWrCV8H5mhZh71juCuEi/dpPc48f8ZJ7bGRbR5SisUpwgHXF17rmEHToJiF4Kw2WUUmtuQ96x4x4j9SuOCcWb8COV41m9I8aG4e6oQfMFMFQNmL32hGfKujalhkDGuFRKSdvsMMQcM2xnkvRlJm22w2bfZsdWkndHjkfGw3zmcArRqZCNpmWQDCxntp2Q3h9g79eqnE1eIJavF0IHyzetnj0fuTkAzwznm650OFY80mpFqIwcrGcqqZw3lXklIveaGSN8MNFml/yWyvx+GhWttZcr82GXGtwDDXNyeNEsXcAj5c+Z2Rzl6qOfZemBlkD0gOAh0ncXhEwvmRz7VVGfjrAuYvPrLeb66SlzVAxO22aPI9VLh2fdcD0f0Pc6T5pz2ubHv6lme+j4Sr48AdriHcIFCF8qQY+/e7dUfoIAF3VEFxkyxRlLSv4AOwrzQwRyYZMVHVRp66esmz28bJmsJYs0WikwrriSwWUbtnGojqkH0wxtBHukRdVm+49bOUgL+9YNDwgL3nOHoFHSB5zeyuHZPxv0mpSz96FYeLL1g47M7W7NOZPAM+Oy4J5nNEIEdg95+62gubSKpxdv8QwXTPPXz+8+uvL0I1RFdxWq7fC6gbh1DjS/0nVtrH/raKjuqt3wp7PwpaB5PO9Fc5S05cnJveQeqO69svYXPezr5UUvOgTzRAyy9tIbDzn7rHkUbvWdshrP61CeL9inICuZuWQ9SCW5M1HGTdM6VGQjepTgk/OWWUj3OPV50UO5VSL2MAuhnXzt5GsN+QLpLKmDh+RNCmiZTqvP0pbKlwNhjNPGeo7ZO6eTtpvKl8lMKCm1p0UY5SxJ6jV2pXbyte4e2GBQ4aDz4E5HHv1At1lx11d5xC+z8ZUG7XRup3OPtUzzSQnmndc8mZSYWOOy2VKd0zYwkZVJqAUImTJPG1/T5iSUUWqhknMQGJOcuc117gF5vfwS4e/luD7t/aP3H4TqFoUX7BZvsDPQxkVkmj6EYUL7EMEAaL3T/+1fvj7A/vxO03eavoamCy0SsBy9S8LQ8tA6xTbXdOsyw+g1mdOaxMckv/GtMoPKNFdvpI7JoUee7Or9w6d4NaFT7iUvJ6zk5XRYRPz6PcT+CKtBC40BjrF5PaPp0aRrscDpl15//e3j1ZucgmaPqhy1f5tDpVGrRX3Z63d+sIYBf5xiI1/t6dc4FVcT3r9uBek7DsiuUN5P34watf0RhrP2lVYy/baou25/7oqp+k+/YPipqXnS7Se3/0mkmgtiMypTGz1swbDY3Bv6Ryo/jRubnbEpDq+0747FaU0Qqo/bcTxu662w37xvO7fcZoSLpOW6x48ExfnNtZxV4BB5yIYF8CjkPab8h3L0epWzY8tabJnHazVPBCX4b3c8WQ9+8+2aaDMGzElQ2iC8NRZX32P7MReB23leuOiGWLt68CYLEwU6bXJUnmu7+jX1pWsRjikyDIl7Y10ILgdxj5WNVAqU4Zw7I7P2CZXaeGXjUSqPLhopDQgWLHYno99vqzW3SBrLWT2dQMT3MMYFvCUIwzhh+h62Xl7+H1D5+XHXQgAA&quot;"/>
    <we:property name="creatorSessionId" value="&quot;12f4f11b-3112-48ff-a86e-941500545d91&quot;"/>
    <we:property name="creatorTenantId" value="&quot;d1244466-1f7c-462f-810c-84815a170943&quot;"/>
    <we:property name="creatorUserId" value="&quot;10032004285D4B7D&quot;"/>
    <we:property name="datasetId" value="&quot;70d8bead-9a7e-4d59-a6f4-85e6984f02e2&quot;"/>
    <we:property name="embedUrl" value="&quot;/reportEmbed?reportId=40e51ba3-e228-4d17-ae54-f72da6e3446b&amp;config=eyJjbHVzdGVyVXJsIjoiaHR0cHM6Ly9XQUJJLVdFU1QtRVVST1BFLXJlZGlyZWN0LmFuYWx5c2lzLndpbmRvd3MubmV0IiwiZW1iZWRGZWF0dXJlcyI6eyJ1c2FnZU1ldHJpY3NWTmV4dCI6dHJ1ZX19&amp;disableSensitivityBanner=true&quot;"/>
    <we:property name="initialStateBookmark" value="&quot;H4sIAAAAAAAAA4VRTWsCMRD9KyXnpZh1ddWbLT1ZP6jFi0iZbGaX1JiEbFa04n/vZFcQSsFLknl5897k5cKkqp2G8wIOyCbsxdr9Afz+ibOEmRu2XM7m04/Z12I6fyPYuqCsqdnkwgL4CsNG1Q3oqEDgdpcw0HoFVaxK0DUmzKGvrQGtfrAj01XwDV4ThienrYcouQ4QMMoeiU41efPnPjlCEdQR11iEDu1DbzAa5aNCZqUcjkuZwpBodUdoJ/uXEqVb+1drAihDNhGj+0L0AQRPkVpyLjMZ8VqZSt8Gvvd+nl1MJeApCHuKeYhvMo5K1ys9KM0yPpBjznlvKEohc5GnD9UcxbWAo6ogWP9Xs5W9I+yAlHo82CbUDgpcgaF6e2HOW4o6KGx5FC0YifJ29nF/VwF9N8AGdBO92z9irQnNpITGBw3x51g71i4uvz/1pPdEAgAA&quot;"/>
    <we:property name="isFiltersActionButtonVisible" value="true"/>
    <we:property name="isVisualContainerHeaderHidden" value="false"/>
    <we:property name="pageDisplayName" value="&quot;Monthly View &quot;"/>
    <we:property name="pageName" value="&quot;fdf7513b9a92cf8fe134&quot;"/>
    <we:property name="reportEmbeddedTime" value="&quot;2025-01-14T12:08:42.911Z&quot;"/>
    <we:property name="reportName" value="&quot;Power BI Project&quot;"/>
    <we:property name="reportState" value="&quot;CONNECTED&quot;"/>
    <we:property name="reportUrl" value="&quot;/groups/me/reports/40e51ba3-e228-4d17-ae54-f72da6e3446b/fdf7513b9a92cf8fe134?bookmarkGuid=82c6581d-e284-4000-93f1-9c67a2d88d0b&amp;bookmarkUsage=1&amp;ctid=d1244466-1f7c-462f-810c-84815a170943&amp;fromEntryPoint=export&amp;pbi_source=storytelling_addin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480</Words>
  <Application>Microsoft Office PowerPoint</Application>
  <PresentationFormat>Widescreen</PresentationFormat>
  <Paragraphs>70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Aptos</vt:lpstr>
      <vt:lpstr>Arial</vt:lpstr>
      <vt:lpstr>Arial Rounded MT Bold</vt:lpstr>
      <vt:lpstr>Calibri</vt:lpstr>
      <vt:lpstr>Calibri Light</vt:lpstr>
      <vt:lpstr>Segoe UI Black</vt:lpstr>
      <vt:lpstr>Segoe UI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Vinni T</cp:lastModifiedBy>
  <cp:revision>7</cp:revision>
  <dcterms:created xsi:type="dcterms:W3CDTF">2018-06-07T21:39:02Z</dcterms:created>
  <dcterms:modified xsi:type="dcterms:W3CDTF">2025-01-15T09:46:46Z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