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6" r:id="rId2"/>
    <p:sldId id="269" r:id="rId3"/>
    <p:sldId id="26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81A1B-06AC-0E67-797C-95E4C3AE80C8}" v="13" dt="2022-08-21T15:32:31.369"/>
    <p1510:client id="{A8108EA7-4CB9-A777-D590-8AC8D0A50DFA}" v="7" dt="2022-06-13T02:51:38.756"/>
    <p1510:client id="{A903D9FE-0D1D-8FD2-3C56-C23E061D42CF}" v="459" dt="2022-08-21T02:03:20.275"/>
    <p1510:client id="{D9EB7048-231F-F840-50BC-957A94504F39}" v="14" dt="2022-06-13T02:49:56.217"/>
    <p1510:client id="{E03B0B5C-E258-F86C-8178-58D1D6596328}" v="1235" dt="2022-05-13T05:00:28.466"/>
    <p1510:client id="{E0D399BD-BA94-DB33-06C8-DE023D53C94A}" v="216" dt="2022-07-03T05:05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23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08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23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Testes unitários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Escreva uma classe de nome Calculadora e que contenha os seguintes métodos: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 adicionar(</a:t>
            </a:r>
            <a:r>
              <a:rPr lang="pt-BR" dirty="0" err="1"/>
              <a:t>int</a:t>
            </a:r>
            <a:r>
              <a:rPr lang="pt-BR" dirty="0"/>
              <a:t> a, </a:t>
            </a:r>
            <a:r>
              <a:rPr lang="pt-BR" dirty="0" err="1"/>
              <a:t>int</a:t>
            </a:r>
            <a:r>
              <a:rPr lang="pt-BR" dirty="0"/>
              <a:t> b)</a:t>
            </a:r>
          </a:p>
          <a:p>
            <a:pPr marL="0" indent="0">
              <a:spcBef>
                <a:spcPts val="0"/>
              </a:spcBef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subtrair(</a:t>
            </a:r>
            <a:r>
              <a:rPr lang="pt-BR" dirty="0" err="1"/>
              <a:t>int</a:t>
            </a:r>
            <a:r>
              <a:rPr lang="pt-BR" dirty="0"/>
              <a:t> a, </a:t>
            </a:r>
            <a:r>
              <a:rPr lang="pt-BR" dirty="0" err="1"/>
              <a:t>int</a:t>
            </a:r>
            <a:r>
              <a:rPr lang="pt-BR" dirty="0"/>
              <a:t> b)</a:t>
            </a:r>
          </a:p>
          <a:p>
            <a:pPr marL="0" indent="0">
              <a:spcBef>
                <a:spcPts val="0"/>
              </a:spcBef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multiplicar(</a:t>
            </a:r>
            <a:r>
              <a:rPr lang="pt-BR" dirty="0" err="1"/>
              <a:t>int</a:t>
            </a:r>
            <a:r>
              <a:rPr lang="pt-BR" dirty="0"/>
              <a:t> a, </a:t>
            </a:r>
            <a:r>
              <a:rPr lang="pt-BR" dirty="0" err="1"/>
              <a:t>int</a:t>
            </a:r>
            <a:r>
              <a:rPr lang="pt-BR" dirty="0"/>
              <a:t> b)</a:t>
            </a:r>
          </a:p>
          <a:p>
            <a:pPr marL="0" indent="0">
              <a:spcBef>
                <a:spcPts val="0"/>
              </a:spcBef>
            </a:pP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dividir (</a:t>
            </a:r>
            <a:r>
              <a:rPr lang="pt-BR" dirty="0" err="1"/>
              <a:t>int</a:t>
            </a:r>
            <a:r>
              <a:rPr lang="pt-BR" dirty="0"/>
              <a:t> a, </a:t>
            </a:r>
            <a:r>
              <a:rPr lang="pt-BR" dirty="0" err="1"/>
              <a:t>int</a:t>
            </a:r>
            <a:r>
              <a:rPr lang="pt-BR" dirty="0"/>
              <a:t> b)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Após isso, escreva os testes unitários para cada um dos métodos. Preste atenção em especial aos testes do método dividir!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Já viu o erro de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zero?</a:t>
            </a:r>
          </a:p>
        </p:txBody>
      </p:sp>
      <p:pic>
        <p:nvPicPr>
          <p:cNvPr id="4" name="Imagem 5" descr="Calculadora com números&#10;&#10;Descrição gerada automaticamente">
            <a:extLst>
              <a:ext uri="{FF2B5EF4-FFF2-40B4-BE49-F238E27FC236}">
                <a16:creationId xmlns:a16="http://schemas.microsoft.com/office/drawing/2014/main" id="{2B047B53-14D4-BD0E-4E05-597D6E50393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/>
      </p:pic>
    </p:spTree>
    <p:extLst>
      <p:ext uri="{BB962C8B-B14F-4D97-AF65-F5344CB8AC3E}">
        <p14:creationId xmlns:p14="http://schemas.microsoft.com/office/powerpoint/2010/main" val="41851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Ainda sobre testes unitários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Escreva testes unitários para o código recursivo da sequência de Fibonacci que foi apresentado no módulo de Algoritmos Avançados do curso.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Tente escrever pelo menos três testes diferentes!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B828A6D-CAD6-34BE-515D-2BE8957BDCA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9197" r="29197"/>
          <a:stretch/>
        </p:blipFill>
        <p:spPr/>
      </p:pic>
    </p:spTree>
    <p:extLst>
      <p:ext uri="{BB962C8B-B14F-4D97-AF65-F5344CB8AC3E}">
        <p14:creationId xmlns:p14="http://schemas.microsoft.com/office/powerpoint/2010/main" val="32032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– Documentação de código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Documente a classe e os métodos que você escreveu no exercício 1.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  <a:p>
            <a:pPr marL="0" indent="0">
              <a:spcBef>
                <a:spcPts val="0"/>
              </a:spcBef>
            </a:pPr>
            <a:r>
              <a:rPr lang="pt-BR" dirty="0"/>
              <a:t>Além disso, responda à seguinte pergunta: você conseguiria entender o código que escreveu sem documentá-lo? Justifique sua resposta.</a:t>
            </a:r>
          </a:p>
          <a:p>
            <a:pPr marL="0" indent="0">
              <a:spcBef>
                <a:spcPts val="0"/>
              </a:spcBef>
            </a:pPr>
            <a:endParaRPr lang="pt-BR"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Será que foi mesmo necessário documentar este código?</a:t>
            </a:r>
          </a:p>
        </p:txBody>
      </p:sp>
      <p:pic>
        <p:nvPicPr>
          <p:cNvPr id="4" name="Imagem 5" descr="Calculadora com números&#10;&#10;Descrição gerada automaticamente">
            <a:extLst>
              <a:ext uri="{FF2B5EF4-FFF2-40B4-BE49-F238E27FC236}">
                <a16:creationId xmlns:a16="http://schemas.microsoft.com/office/drawing/2014/main" id="{2B047B53-14D4-BD0E-4E05-597D6E50393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14246" r="14246"/>
          <a:stretch/>
        </p:blipFill>
        <p:spPr/>
      </p:pic>
    </p:spTree>
    <p:extLst>
      <p:ext uri="{BB962C8B-B14F-4D97-AF65-F5344CB8AC3E}">
        <p14:creationId xmlns:p14="http://schemas.microsoft.com/office/powerpoint/2010/main" val="2108541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380</cp:revision>
  <dcterms:created xsi:type="dcterms:W3CDTF">2021-11-09T11:31:10Z</dcterms:created>
  <dcterms:modified xsi:type="dcterms:W3CDTF">2022-08-21T15:45:59Z</dcterms:modified>
</cp:coreProperties>
</file>