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ixie One"/>
      <p:regular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jH47lwD296HphNYYH6T37c3lvV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font" Target="fonts/Nixie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customschemas.google.com/relationships/presentationmetadata" Target="meta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3afe03cf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e3afe03cf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a825186e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10a825186e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a825186e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10a825186e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a825186e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10a825186e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a825186e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10a825186e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a825186e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10a825186e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a825186e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0a825186e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a825186e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10a825186e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3afe03cf1_0_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e3afe03cf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3afe03cf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e3afe03cf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9f834d164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109f834d16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9f834d16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109f834d16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a825186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0a825186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a825186e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0a825186e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a825186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10a825186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a825186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10a825186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a825186e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10a825186e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3afe03cf1_0_467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ge3afe03cf1_0_467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ge3afe03cf1_0_467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ge3afe03cf1_0_467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e3afe03cf1_0_467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e3afe03cf1_0_467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e3afe03cf1_0_467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ge3afe03cf1_0_467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ge3afe03cf1_0_46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e3afe03cf1_0_46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ge3afe03cf1_0_467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ge3afe03cf1_0_467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ge3afe03cf1_0_46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e3afe03cf1_0_46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e3afe03cf1_0_46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e3afe03cf1_0_46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e3afe03cf1_0_46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e3afe03cf1_0_46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e3afe03cf1_0_46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e3afe03cf1_0_46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ge3afe03cf1_0_467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ge3afe03cf1_0_46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e3afe03cf1_0_46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e3afe03cf1_0_46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e3afe03cf1_0_46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ge3afe03cf1_0_467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e3afe03cf1_0_467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e3afe03cf1_0_467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e3afe03cf1_0_467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3afe03cf1_0_467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e3afe03cf1_0_467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ge3afe03cf1_0_46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e3afe03cf1_0_46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e3afe03cf1_0_46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e3afe03cf1_0_46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e3afe03cf1_0_46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e3afe03cf1_0_46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e3afe03cf1_0_467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3afe03cf1_0_73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ge3afe03cf1_0_73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ge3afe03cf1_0_73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04" name="Google Shape;304;ge3afe03cf1_0_73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e3afe03cf1_0_73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3afe03cf1_0_73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3afe03cf1_0_73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ge3afe03cf1_0_73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9" name="Google Shape;309;ge3afe03cf1_0_7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e3afe03cf1_0_7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ge3afe03cf1_0_73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ge3afe03cf1_0_73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13" name="Google Shape;313;ge3afe03cf1_0_7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e3afe03cf1_0_7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e3afe03cf1_0_7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e3afe03cf1_0_7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e3afe03cf1_0_7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e3afe03cf1_0_7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e3afe03cf1_0_7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e3afe03cf1_0_7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ge3afe03cf1_0_73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22" name="Google Shape;322;ge3afe03cf1_0_7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e3afe03cf1_0_7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e3afe03cf1_0_7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e3afe03cf1_0_7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ge3afe03cf1_0_73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e3afe03cf1_0_73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e3afe03cf1_0_73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e3afe03cf1_0_73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e3afe03cf1_0_73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ge3afe03cf1_0_73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32" name="Google Shape;332;ge3afe03cf1_0_7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e3afe03cf1_0_7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e3afe03cf1_0_7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e3afe03cf1_0_7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e3afe03cf1_0_7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e3afe03cf1_0_7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ge3afe03cf1_0_73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e3afe03cf1_0_7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5a00b95ce_0_422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2" name="Google Shape;342;ge5a00b95ce_0_422"/>
          <p:cNvSpPr txBox="1"/>
          <p:nvPr>
            <p:ph idx="1" type="body"/>
          </p:nvPr>
        </p:nvSpPr>
        <p:spPr>
          <a:xfrm>
            <a:off x="457200" y="120015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5a00b95ce_0_638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5" name="Google Shape;345;ge5a00b95ce_0_638"/>
          <p:cNvSpPr txBox="1"/>
          <p:nvPr>
            <p:ph idx="1" type="subTitle"/>
          </p:nvPr>
        </p:nvSpPr>
        <p:spPr>
          <a:xfrm>
            <a:off x="457200" y="1200150"/>
            <a:ext cx="8229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3afe03cf1_0_791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ge3afe03cf1_0_791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1" name="Google Shape;51;ge3afe03cf1_0_79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e3afe03cf1_0_79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ge3afe03cf1_0_79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e3afe03cf1_0_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afe03cf1_0_506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ge3afe03cf1_0_506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ge3afe03cf1_0_50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ge3afe03cf1_0_50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e3afe03cf1_0_506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e3afe03cf1_0_506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e3afe03cf1_0_506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e3afe03cf1_0_506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ge3afe03cf1_0_50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65" name="Google Shape;65;ge3afe03cf1_0_50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e3afe03cf1_0_50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ge3afe03cf1_0_506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ge3afe03cf1_0_506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9" name="Google Shape;69;ge3afe03cf1_0_50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e3afe03cf1_0_50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e3afe03cf1_0_50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e3afe03cf1_0_50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e3afe03cf1_0_50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e3afe03cf1_0_50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e3afe03cf1_0_50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e3afe03cf1_0_50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ge3afe03cf1_0_506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8" name="Google Shape;78;ge3afe03cf1_0_50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e3afe03cf1_0_50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e3afe03cf1_0_50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e3afe03cf1_0_50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ge3afe03cf1_0_506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e3afe03cf1_0_506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3afe03cf1_0_506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e3afe03cf1_0_506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3afe03cf1_0_506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ge3afe03cf1_0_506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8" name="Google Shape;88;ge3afe03cf1_0_50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e3afe03cf1_0_50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e3afe03cf1_0_50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e3afe03cf1_0_50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e3afe03cf1_0_50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e3afe03cf1_0_50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e3afe03cf1_0_506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afe03cf1_0_69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ge3afe03cf1_0_69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ge3afe03cf1_0_69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9" name="Google Shape;99;ge3afe03cf1_0_69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3afe03cf1_0_69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3afe03cf1_0_69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3afe03cf1_0_69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e3afe03cf1_0_69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04" name="Google Shape;104;ge3afe03cf1_0_69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e3afe03cf1_0_69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e3afe03cf1_0_69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ge3afe03cf1_0_69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08" name="Google Shape;108;ge3afe03cf1_0_69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e3afe03cf1_0_69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e3afe03cf1_0_69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e3afe03cf1_0_69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e3afe03cf1_0_69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e3afe03cf1_0_69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e3afe03cf1_0_69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e3afe03cf1_0_69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ge3afe03cf1_0_69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7" name="Google Shape;117;ge3afe03cf1_0_69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e3afe03cf1_0_69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e3afe03cf1_0_69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e3afe03cf1_0_69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ge3afe03cf1_0_69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3afe03cf1_0_69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e3afe03cf1_0_69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3afe03cf1_0_69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3afe03cf1_0_69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ge3afe03cf1_0_69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27" name="Google Shape;127;ge3afe03cf1_0_69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e3afe03cf1_0_69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e3afe03cf1_0_69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e3afe03cf1_0_69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e3afe03cf1_0_69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e3afe03cf1_0_69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ge3afe03cf1_0_69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3afe03cf1_0_69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afe03cf1_0_779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e3afe03cf1_0_779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ge3afe03cf1_0_779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e3afe03cf1_0_779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3afe03cf1_0_779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e3afe03cf1_0_779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3afe03cf1_0_779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3afe03cf1_0_779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3afe03cf1_0_779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3afe03cf1_0_779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3afe03cf1_0_77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afe03cf1_0_62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ge3afe03cf1_0_62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ge3afe03cf1_0_62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1" name="Google Shape;151;ge3afe03cf1_0_62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ge3afe03cf1_0_62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ge3afe03cf1_0_62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3afe03cf1_0_62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e3afe03cf1_0_62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3afe03cf1_0_62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ge3afe03cf1_0_62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58" name="Google Shape;158;ge3afe03cf1_0_62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3afe03cf1_0_62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e3afe03cf1_0_62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ge3afe03cf1_0_62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62" name="Google Shape;162;ge3afe03cf1_0_62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e3afe03cf1_0_62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e3afe03cf1_0_62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e3afe03cf1_0_62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e3afe03cf1_0_62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3afe03cf1_0_62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e3afe03cf1_0_62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e3afe03cf1_0_62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ge3afe03cf1_0_62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71" name="Google Shape;171;ge3afe03cf1_0_62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e3afe03cf1_0_62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e3afe03cf1_0_62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e3afe03cf1_0_62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ge3afe03cf1_0_62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3afe03cf1_0_62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3afe03cf1_0_62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3afe03cf1_0_62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e3afe03cf1_0_62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ge3afe03cf1_0_62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81" name="Google Shape;181;ge3afe03cf1_0_62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e3afe03cf1_0_62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3afe03cf1_0_62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e3afe03cf1_0_62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e3afe03cf1_0_62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e3afe03cf1_0_62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ge3afe03cf1_0_62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e3afe03cf1_0_6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3afe03cf1_0_54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e3afe03cf1_0_54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ge3afe03cf1_0_54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◇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￭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￮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ge3afe03cf1_0_54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3afe03cf1_0_54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3afe03cf1_0_54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afe03cf1_0_54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ge3afe03cf1_0_546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98" name="Google Shape;198;ge3afe03cf1_0_54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3afe03cf1_0_54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3afe03cf1_0_54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ge3afe03cf1_0_546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202" name="Google Shape;202;ge3afe03cf1_0_54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e3afe03cf1_0_54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e3afe03cf1_0_54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e3afe03cf1_0_54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e3afe03cf1_0_54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3afe03cf1_0_54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e3afe03cf1_0_54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e3afe03cf1_0_54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ge3afe03cf1_0_546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211" name="Google Shape;211;ge3afe03cf1_0_54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e3afe03cf1_0_54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e3afe03cf1_0_54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e3afe03cf1_0_54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ge3afe03cf1_0_54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3afe03cf1_0_54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3afe03cf1_0_54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3afe03cf1_0_54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3afe03cf1_0_54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ge3afe03cf1_0_546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221" name="Google Shape;221;ge3afe03cf1_0_54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e3afe03cf1_0_54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e3afe03cf1_0_54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e3afe03cf1_0_54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e3afe03cf1_0_54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e3afe03cf1_0_54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ge3afe03cf1_0_54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e3afe03cf1_0_54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pt-BR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3afe03cf1_0_5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3afe03cf1_0_58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ge3afe03cf1_0_58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ge3afe03cf1_0_58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4" name="Google Shape;234;ge3afe03cf1_0_58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ge3afe03cf1_0_58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3afe03cf1_0_58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3afe03cf1_0_58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3afe03cf1_0_58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3afe03cf1_0_58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3afe03cf1_0_58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3afe03cf1_0_58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e3afe03cf1_0_58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ge3afe03cf1_0_58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4" name="Google Shape;244;ge3afe03cf1_0_58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e3afe03cf1_0_58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ge3afe03cf1_0_58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e3afe03cf1_0_58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ge3afe03cf1_0_58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49" name="Google Shape;249;ge3afe03cf1_0_58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e3afe03cf1_0_58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e3afe03cf1_0_58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e3afe03cf1_0_58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e3afe03cf1_0_58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e3afe03cf1_0_58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ge3afe03cf1_0_58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ge3afe03cf1_0_58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57" name="Google Shape;257;ge3afe03cf1_0_58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e3afe03cf1_0_58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e3afe03cf1_0_58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e3afe03cf1_0_58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e3afe03cf1_0_58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e3afe03cf1_0_58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e3afe03cf1_0_58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e3afe03cf1_0_58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ge3afe03cf1_0_58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6" name="Google Shape;266;ge3afe03cf1_0_58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e3afe03cf1_0_58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e3afe03cf1_0_58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e3afe03cf1_0_58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ge3afe03cf1_0_58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3afe03cf1_0_67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ge3afe03cf1_0_6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4" name="Google Shape;274;ge3afe03cf1_0_670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ge3afe03cf1_0_670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ge3afe03cf1_0_670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ge3afe03cf1_0_67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e3afe03cf1_0_67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e3afe03cf1_0_67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e3afe03cf1_0_67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ge3afe03cf1_0_67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2" name="Google Shape;282;ge3afe03cf1_0_67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e3afe03cf1_0_67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ge3afe03cf1_0_67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e3afe03cf1_0_670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6" name="Google Shape;286;ge3afe03cf1_0_67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e3afe03cf1_0_67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e3afe03cf1_0_67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e3afe03cf1_0_67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e3afe03cf1_0_67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e3afe03cf1_0_67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e3afe03cf1_0_67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e3afe03cf1_0_67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ge3afe03cf1_0_67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5" name="Google Shape;295;ge3afe03cf1_0_67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e3afe03cf1_0_67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e3afe03cf1_0_67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e3afe03cf1_0_67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e3afe03cf1_0_67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3afe03cf1_0_46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e3afe03cf1_0_46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e3afe03cf1_0_46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digaomilleniun/backend-java-eba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reinaweb.com.br/blog/o-que-e-banco-de-dados/" TargetMode="External"/><Relationship Id="rId4" Type="http://schemas.openxmlformats.org/officeDocument/2006/relationships/hyperlink" Target="https://www.treinaweb.com.br/blog/os-principais-sgbds-nosql/" TargetMode="External"/><Relationship Id="rId5" Type="http://schemas.openxmlformats.org/officeDocument/2006/relationships/hyperlink" Target="https://www.treinaweb.com.br/blog/o-que-e-js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mongodb.com/try/download/compas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afe03cf1_0_39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Módulo 34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a825186e9_0_101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Configurando User no Mongo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05" name="Google Shape;405;g10a825186e9_0_101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 exec -it mongodb_ebac bash</a:t>
            </a:r>
            <a:endParaRPr/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mongo -u admin</a:t>
            </a:r>
            <a:endParaRPr/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show databases</a:t>
            </a:r>
            <a:endParaRPr/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 ebac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pt-BR"/>
              <a:t>db.createUser({user: "teste", pwd: "teste", roles : [{role: "readWrite", db: "ebac"}]});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a825186e9_0_23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Configurando Mongo e Compass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11" name="Google Shape;411;g10a825186e9_0_23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URL de conexão: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mongodb://admin:admin@127.0.0.1:27017/authSource=admin&amp;w=majority&amp;readPreference=primary&amp;appname=MongoDB%20Compass&amp;retryWrites=true&amp;directConnection=true&amp;ssl=false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a825186e9_0_35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Configurando Mongo e Compass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17" name="Google Shape;417;g10a825186e9_0_35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Baixar e instalar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https://www.mongodb.com/try/download/compass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a825186e9_0_111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Configurando Mongo e Compass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423" name="Google Shape;423;g10a825186e9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00" y="1878866"/>
            <a:ext cx="7368899" cy="2804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a825186e9_0_41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Configurando Mongo e Compass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429" name="Google Shape;429;g10a825186e9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13" y="1861824"/>
            <a:ext cx="7633777" cy="25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a825186e9_0_46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Configurando Mongo e Compass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435" name="Google Shape;435;g10a825186e9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400" y="1909125"/>
            <a:ext cx="7425198" cy="26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a825186e9_0_54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Configurando Mongo e Compass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441" name="Google Shape;441;g10a825186e9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613" y="1384400"/>
            <a:ext cx="3192778" cy="351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3afe03cf1_0_458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Exemplos disponíveis no meu github: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https://github.com/digaomilleniun/backend-java-ebac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u="sng">
                <a:solidFill>
                  <a:schemeClr val="hlink"/>
                </a:solidFill>
              </a:rPr>
              <a:t>Referências</a:t>
            </a: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u="sng">
                <a:solidFill>
                  <a:schemeClr val="hlink"/>
                </a:solidFill>
              </a:rPr>
              <a:t>https://docs.mongodb.com/manual/installation/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e3afe03cf1_0_458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afe03cf1_0_40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BackEnd Java</a:t>
            </a:r>
            <a:endParaRPr/>
          </a:p>
        </p:txBody>
      </p:sp>
      <p:sp>
        <p:nvSpPr>
          <p:cNvPr id="356" name="Google Shape;356;ge3afe03cf1_0_40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Rodrigo Pires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9f834d164_0_52"/>
          <p:cNvSpPr txBox="1"/>
          <p:nvPr>
            <p:ph type="ctrTitle"/>
          </p:nvPr>
        </p:nvSpPr>
        <p:spPr>
          <a:xfrm>
            <a:off x="2743200" y="1735750"/>
            <a:ext cx="595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Introdução e instalação MongoDB</a:t>
            </a:r>
            <a:endParaRPr/>
          </a:p>
        </p:txBody>
      </p:sp>
      <p:sp>
        <p:nvSpPr>
          <p:cNvPr id="362" name="Google Shape;362;g109f834d164_0_5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9f834d164_0_68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O que é?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68" name="Google Shape;368;g109f834d164_0_68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É um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banco de dados</a:t>
            </a:r>
            <a:r>
              <a:rPr lang="pt-BR"/>
              <a:t> </a:t>
            </a:r>
            <a:r>
              <a:rPr lang="pt-BR"/>
              <a:t>open source</a:t>
            </a:r>
            <a:r>
              <a:rPr lang="pt-BR"/>
              <a:t>, de alta performance e flexível, sendo considerado o principal banco de dados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NoSQL</a:t>
            </a:r>
            <a:r>
              <a:rPr lang="pt-BR"/>
              <a:t>. Os banco de dados NoSQL apresentam algumas vantagens sobre os outros tipos, principalmente quando precisamos de escalabilidade, flexibilidade, bom desempenho e facilidade para consultas.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O MongoDB é orientado a documentos, ou seja, os dados são armazenados como documentos. Os documentos podem ser descritos como dados no formato de chave-valor, no caso, utilizando o formato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JSON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a825186e9_0_2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 de collection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74" name="Google Shape;374;g10a825186e9_0_2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{ "nome" : "Meteor", "trila": "JS", "alunos": [ { "nome" : "leonardo", "email" : "leonardo@braz.com" }, { "nome" : "marcus", "email" : "marcus@ortense.com" } ] 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a825186e9_0_16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Mongo Compass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80" name="Google Shape;380;g10a825186e9_0_16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Fazer o download em: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https://www.mongodb.com/try/download/compass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a825186e9_0_8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Instalando MongoDB no docker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86" name="Google Shape;386;g10a825186e9_0_8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 run --name mongodb_ebac -p 27017:27017 \                    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-e MONGO_INITDB_ROOT_USERNAME=admin \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-e MONGO_INITDB_ROOT_PASSWORD=admin \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-d mongo:latest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a825186e9_0_60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Instalando MongoDB no docker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92" name="Google Shape;392;g10a825186e9_0_60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docker ps</a:t>
            </a:r>
            <a:endParaRPr/>
          </a:p>
        </p:txBody>
      </p:sp>
      <p:pic>
        <p:nvPicPr>
          <p:cNvPr id="393" name="Google Shape;393;g10a825186e9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50" y="2445499"/>
            <a:ext cx="8345498" cy="8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a825186e9_0_66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Instalando MongoDB no docker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99" name="Google Shape;399;g10a825186e9_0_66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docker stop </a:t>
            </a:r>
            <a:r>
              <a:rPr lang="pt-BR"/>
              <a:t>nome ou id container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pt-BR"/>
              <a:t>docker start nome ou id 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pt-BR"/>
              <a:t>EX: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pt-BR"/>
              <a:t>docker stop mongodb_ebac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pt-BR"/>
              <a:t>docker start 775ada566ba1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