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2gAsfshMLjAGeJd/3rHbhFgXt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679A7-D194-8305-3DB0-FCFF11F6E812}" v="263" dt="2022-12-07T02:43:22.384"/>
    <p1510:client id="{714E23CB-D3C6-0138-A289-963A20CB5367}" v="255" dt="2023-01-25T03:44:59.283"/>
    <p1510:client id="{A8108EA7-4CB9-A777-D590-8AC8D0A50DFA}" v="7" dt="2022-06-13T02:51:38.756"/>
    <p1510:client id="{A903D9FE-0D1D-8FD2-3C56-C23E061D42CF}" v="459" dt="2022-08-21T02:03:20.275"/>
    <p1510:client id="{AF1E8CBF-B3A8-7420-C691-6BC54AE1EF30}" v="3" dt="2023-01-27T15:10:54.674"/>
    <p1510:client id="{D477A128-B896-FB58-8561-0CF3D578D3E9}" v="3" dt="2022-08-21T15:33:06.561"/>
    <p1510:client id="{D6FC3666-F062-A4EC-EB56-5EA6AA44E586}" v="157" dt="2022-12-07T01:38:50.862"/>
    <p1510:client id="{D9EB7048-231F-F840-50BC-957A94504F39}" v="14" dt="2022-06-13T02:49:56.217"/>
    <p1510:client id="{E03B0B5C-E258-F86C-8178-58D1D6596328}" v="1235" dt="2022-05-13T05:00:28.466"/>
    <p1510:client id="{E0D399BD-BA94-DB33-06C8-DE023D53C94A}" v="216" dt="2022-07-03T05:05:38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5" Type="http://schemas.microsoft.com/office/2016/11/relationships/changesInfo" Target="changesInfos/changesInfo1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ne Lopes" userId="S::aline.lopes-ext@ebac.art.br::ec803f9a-2021-499d-ad41-1ed4a30f9549" providerId="AD" clId="Web-{AF1E8CBF-B3A8-7420-C691-6BC54AE1EF30}"/>
    <pc:docChg chg="modSld">
      <pc:chgData name="Aline Lopes" userId="S::aline.lopes-ext@ebac.art.br::ec803f9a-2021-499d-ad41-1ed4a30f9549" providerId="AD" clId="Web-{AF1E8CBF-B3A8-7420-C691-6BC54AE1EF30}" dt="2023-01-27T15:10:54.611" v="1" actId="20577"/>
      <pc:docMkLst>
        <pc:docMk/>
      </pc:docMkLst>
      <pc:sldChg chg="modSp">
        <pc:chgData name="Aline Lopes" userId="S::aline.lopes-ext@ebac.art.br::ec803f9a-2021-499d-ad41-1ed4a30f9549" providerId="AD" clId="Web-{AF1E8CBF-B3A8-7420-C691-6BC54AE1EF30}" dt="2023-01-27T15:10:54.611" v="1" actId="20577"/>
        <pc:sldMkLst>
          <pc:docMk/>
          <pc:sldMk cId="97814396" sldId="264"/>
        </pc:sldMkLst>
        <pc:spChg chg="mod">
          <ac:chgData name="Aline Lopes" userId="S::aline.lopes-ext@ebac.art.br::ec803f9a-2021-499d-ad41-1ed4a30f9549" providerId="AD" clId="Web-{AF1E8CBF-B3A8-7420-C691-6BC54AE1EF30}" dt="2023-01-27T15:10:54.611" v="1" actId="20577"/>
          <ac:spMkLst>
            <pc:docMk/>
            <pc:sldMk cId="97814396" sldId="264"/>
            <ac:spMk id="29" creationId="{00000000-0000-0000-0000-000000000000}"/>
          </ac:spMkLst>
        </pc:spChg>
      </pc:sldChg>
    </pc:docChg>
  </pc:docChgLst>
  <pc:docChgLst>
    <pc:chgData name="Cleber Cassol" userId="S::cleber.cassol@ebac.art.br::e41828d5-780b-4ee7-8c24-30c07a86dc9f" providerId="AD" clId="Web-{3AC679A7-D194-8305-3DB0-FCFF11F6E812}"/>
    <pc:docChg chg="delSld modSld">
      <pc:chgData name="Cleber Cassol" userId="S::cleber.cassol@ebac.art.br::e41828d5-780b-4ee7-8c24-30c07a86dc9f" providerId="AD" clId="Web-{3AC679A7-D194-8305-3DB0-FCFF11F6E812}" dt="2022-12-07T02:43:22.040" v="260"/>
      <pc:docMkLst>
        <pc:docMk/>
      </pc:docMkLst>
      <pc:sldChg chg="addSp delSp modSp">
        <pc:chgData name="Cleber Cassol" userId="S::cleber.cassol@ebac.art.br::e41828d5-780b-4ee7-8c24-30c07a86dc9f" providerId="AD" clId="Web-{3AC679A7-D194-8305-3DB0-FCFF11F6E812}" dt="2022-12-07T02:43:22.040" v="260"/>
        <pc:sldMkLst>
          <pc:docMk/>
          <pc:sldMk cId="97814396" sldId="264"/>
        </pc:sldMkLst>
        <pc:spChg chg="add del mod">
          <ac:chgData name="Cleber Cassol" userId="S::cleber.cassol@ebac.art.br::e41828d5-780b-4ee7-8c24-30c07a86dc9f" providerId="AD" clId="Web-{3AC679A7-D194-8305-3DB0-FCFF11F6E812}" dt="2022-12-07T02:43:22.040" v="260"/>
          <ac:spMkLst>
            <pc:docMk/>
            <pc:sldMk cId="97814396" sldId="264"/>
            <ac:spMk id="3" creationId="{6BFD9DFF-B3B8-CFDA-DB21-F4120AED067A}"/>
          </ac:spMkLst>
        </pc:spChg>
        <pc:spChg chg="mod">
          <ac:chgData name="Cleber Cassol" userId="S::cleber.cassol@ebac.art.br::e41828d5-780b-4ee7-8c24-30c07a86dc9f" providerId="AD" clId="Web-{3AC679A7-D194-8305-3DB0-FCFF11F6E812}" dt="2022-12-07T02:40:04.050" v="7" actId="20577"/>
          <ac:spMkLst>
            <pc:docMk/>
            <pc:sldMk cId="97814396" sldId="264"/>
            <ac:spMk id="29" creationId="{00000000-0000-0000-0000-000000000000}"/>
          </ac:spMkLst>
        </pc:spChg>
        <pc:spChg chg="mod">
          <ac:chgData name="Cleber Cassol" userId="S::cleber.cassol@ebac.art.br::e41828d5-780b-4ee7-8c24-30c07a86dc9f" providerId="AD" clId="Web-{3AC679A7-D194-8305-3DB0-FCFF11F6E812}" dt="2022-12-07T02:42:53.476" v="236" actId="20577"/>
          <ac:spMkLst>
            <pc:docMk/>
            <pc:sldMk cId="97814396" sldId="264"/>
            <ac:spMk id="30" creationId="{00000000-0000-0000-0000-000000000000}"/>
          </ac:spMkLst>
        </pc:spChg>
        <pc:spChg chg="mod">
          <ac:chgData name="Cleber Cassol" userId="S::cleber.cassol@ebac.art.br::e41828d5-780b-4ee7-8c24-30c07a86dc9f" providerId="AD" clId="Web-{3AC679A7-D194-8305-3DB0-FCFF11F6E812}" dt="2022-12-07T02:43:12.665" v="258" actId="20577"/>
          <ac:spMkLst>
            <pc:docMk/>
            <pc:sldMk cId="97814396" sldId="264"/>
            <ac:spMk id="31" creationId="{00000000-0000-0000-0000-000000000000}"/>
          </ac:spMkLst>
        </pc:spChg>
        <pc:picChg chg="del">
          <ac:chgData name="Cleber Cassol" userId="S::cleber.cassol@ebac.art.br::e41828d5-780b-4ee7-8c24-30c07a86dc9f" providerId="AD" clId="Web-{3AC679A7-D194-8305-3DB0-FCFF11F6E812}" dt="2022-12-07T02:43:14.196" v="259"/>
          <ac:picMkLst>
            <pc:docMk/>
            <pc:sldMk cId="97814396" sldId="264"/>
            <ac:picMk id="4" creationId="{0F76F01E-4A8F-130E-7388-E9992B19F59E}"/>
          </ac:picMkLst>
        </pc:picChg>
        <pc:picChg chg="add mod ord modCrop">
          <ac:chgData name="Cleber Cassol" userId="S::cleber.cassol@ebac.art.br::e41828d5-780b-4ee7-8c24-30c07a86dc9f" providerId="AD" clId="Web-{3AC679A7-D194-8305-3DB0-FCFF11F6E812}" dt="2022-12-07T02:43:22.040" v="260"/>
          <ac:picMkLst>
            <pc:docMk/>
            <pc:sldMk cId="97814396" sldId="264"/>
            <ac:picMk id="5" creationId="{402F27BC-0738-2606-BE26-7C3EB40A8AE0}"/>
          </ac:picMkLst>
        </pc:picChg>
      </pc:sldChg>
      <pc:sldChg chg="del">
        <pc:chgData name="Cleber Cassol" userId="S::cleber.cassol@ebac.art.br::e41828d5-780b-4ee7-8c24-30c07a86dc9f" providerId="AD" clId="Web-{3AC679A7-D194-8305-3DB0-FCFF11F6E812}" dt="2022-12-07T02:39:08.158" v="1"/>
        <pc:sldMkLst>
          <pc:docMk/>
          <pc:sldMk cId="1439424543" sldId="265"/>
        </pc:sldMkLst>
      </pc:sldChg>
      <pc:sldChg chg="del">
        <pc:chgData name="Cleber Cassol" userId="S::cleber.cassol@ebac.art.br::e41828d5-780b-4ee7-8c24-30c07a86dc9f" providerId="AD" clId="Web-{3AC679A7-D194-8305-3DB0-FCFF11F6E812}" dt="2022-12-07T02:39:08.158" v="0"/>
        <pc:sldMkLst>
          <pc:docMk/>
          <pc:sldMk cId="419163536" sldId="266"/>
        </pc:sldMkLst>
      </pc:sldChg>
    </pc:docChg>
  </pc:docChgLst>
  <pc:docChgLst>
    <pc:chgData name="Cleber Cassol" userId="S::cleber.cassol@ebac.art.br::e41828d5-780b-4ee7-8c24-30c07a86dc9f" providerId="AD" clId="Web-{714E23CB-D3C6-0138-A289-963A20CB5367}"/>
    <pc:docChg chg="modSld">
      <pc:chgData name="Cleber Cassol" userId="S::cleber.cassol@ebac.art.br::e41828d5-780b-4ee7-8c24-30c07a86dc9f" providerId="AD" clId="Web-{714E23CB-D3C6-0138-A289-963A20CB5367}" dt="2023-01-25T03:44:59.283" v="254"/>
      <pc:docMkLst>
        <pc:docMk/>
      </pc:docMkLst>
      <pc:sldChg chg="addSp delSp modSp">
        <pc:chgData name="Cleber Cassol" userId="S::cleber.cassol@ebac.art.br::e41828d5-780b-4ee7-8c24-30c07a86dc9f" providerId="AD" clId="Web-{714E23CB-D3C6-0138-A289-963A20CB5367}" dt="2023-01-25T03:44:59.283" v="254"/>
        <pc:sldMkLst>
          <pc:docMk/>
          <pc:sldMk cId="97814396" sldId="264"/>
        </pc:sldMkLst>
        <pc:spChg chg="add del mod">
          <ac:chgData name="Cleber Cassol" userId="S::cleber.cassol@ebac.art.br::e41828d5-780b-4ee7-8c24-30c07a86dc9f" providerId="AD" clId="Web-{714E23CB-D3C6-0138-A289-963A20CB5367}" dt="2023-01-25T03:44:59.283" v="254"/>
          <ac:spMkLst>
            <pc:docMk/>
            <pc:sldMk cId="97814396" sldId="264"/>
            <ac:spMk id="3" creationId="{C059CBB5-2AAF-623A-B7DB-B7B85AC0F58A}"/>
          </ac:spMkLst>
        </pc:spChg>
        <pc:spChg chg="mod">
          <ac:chgData name="Cleber Cassol" userId="S::cleber.cassol@ebac.art.br::e41828d5-780b-4ee7-8c24-30c07a86dc9f" providerId="AD" clId="Web-{714E23CB-D3C6-0138-A289-963A20CB5367}" dt="2023-01-25T03:41:45.810" v="89" actId="20577"/>
          <ac:spMkLst>
            <pc:docMk/>
            <pc:sldMk cId="97814396" sldId="264"/>
            <ac:spMk id="29" creationId="{00000000-0000-0000-0000-000000000000}"/>
          </ac:spMkLst>
        </pc:spChg>
        <pc:spChg chg="mod">
          <ac:chgData name="Cleber Cassol" userId="S::cleber.cassol@ebac.art.br::e41828d5-780b-4ee7-8c24-30c07a86dc9f" providerId="AD" clId="Web-{714E23CB-D3C6-0138-A289-963A20CB5367}" dt="2023-01-25T03:43:57.453" v="252" actId="20577"/>
          <ac:spMkLst>
            <pc:docMk/>
            <pc:sldMk cId="97814396" sldId="264"/>
            <ac:spMk id="30" creationId="{00000000-0000-0000-0000-000000000000}"/>
          </ac:spMkLst>
        </pc:spChg>
        <pc:picChg chg="add mod ord modCrop">
          <ac:chgData name="Cleber Cassol" userId="S::cleber.cassol@ebac.art.br::e41828d5-780b-4ee7-8c24-30c07a86dc9f" providerId="AD" clId="Web-{714E23CB-D3C6-0138-A289-963A20CB5367}" dt="2023-01-25T03:44:59.283" v="254"/>
          <ac:picMkLst>
            <pc:docMk/>
            <pc:sldMk cId="97814396" sldId="264"/>
            <ac:picMk id="4" creationId="{A517315C-806B-2A77-62A0-0FB8F1C2E9A9}"/>
          </ac:picMkLst>
        </pc:picChg>
        <pc:picChg chg="del">
          <ac:chgData name="Cleber Cassol" userId="S::cleber.cassol@ebac.art.br::e41828d5-780b-4ee7-8c24-30c07a86dc9f" providerId="AD" clId="Web-{714E23CB-D3C6-0138-A289-963A20CB5367}" dt="2023-01-25T03:44:49.345" v="253"/>
          <ac:picMkLst>
            <pc:docMk/>
            <pc:sldMk cId="97814396" sldId="264"/>
            <ac:picMk id="5" creationId="{402F27BC-0738-2606-BE26-7C3EB40A8AE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849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6" descr="Uma imagem contendo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>
            <a:spLocks noGrp="1"/>
          </p:cNvSpPr>
          <p:nvPr>
            <p:ph type="pic" idx="4"/>
          </p:nvPr>
        </p:nvSpPr>
        <p:spPr>
          <a:xfrm>
            <a:off x="8356600" y="1674813"/>
            <a:ext cx="3259138" cy="45577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7" descr="Uma imagem contendo Interface gráfica do usuári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561975" y="450655"/>
            <a:ext cx="4221163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2"/>
          </p:nvPr>
        </p:nvSpPr>
        <p:spPr>
          <a:xfrm>
            <a:off x="5318125" y="393700"/>
            <a:ext cx="6329363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3"/>
          </p:nvPr>
        </p:nvSpPr>
        <p:spPr>
          <a:xfrm>
            <a:off x="5318125" y="1279525"/>
            <a:ext cx="6329363" cy="505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>
            <a:spLocks noGrp="1"/>
          </p:cNvSpPr>
          <p:nvPr>
            <p:ph type="pic" idx="4"/>
          </p:nvPr>
        </p:nvSpPr>
        <p:spPr>
          <a:xfrm>
            <a:off x="561975" y="1279525"/>
            <a:ext cx="4221163" cy="49244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1_Slide de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9" descr="Interface gráfica do usuário, Aplicativo, Word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M14 – Desenhe um encurtador de URLs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Usando as técnicas que aprendemos no curso, faça o desenho de um sistema que seja capaz de encurtar URLs. Encurtadores de URLs são muito úteis para diminuir o tamanho de links ou URLs enormes e facilitam o compartilhamento dos mesmos. Leve em consideração os dois requisitos funcionais abaixo:</a:t>
            </a:r>
          </a:p>
          <a:p>
            <a:pPr marL="0" indent="0">
              <a:spcBef>
                <a:spcPts val="0"/>
              </a:spcBef>
            </a:pPr>
            <a:endParaRPr lang="pt-BR" dirty="0"/>
          </a:p>
          <a:p>
            <a:pPr marL="0" indent="0">
              <a:spcBef>
                <a:spcPts val="0"/>
              </a:spcBef>
            </a:pPr>
            <a:r>
              <a:rPr lang="pt-BR" dirty="0"/>
              <a:t>- Deve ser capaz de encurtar URLs de qualquer tamanho</a:t>
            </a:r>
          </a:p>
          <a:p>
            <a:pPr marL="0" indent="0">
              <a:spcBef>
                <a:spcPts val="0"/>
              </a:spcBef>
            </a:pPr>
            <a:r>
              <a:rPr lang="pt-BR" dirty="0"/>
              <a:t>- Deve ser capaz de gerar URLs encurtadas de forma única, ou seja, sem repetições nos encurtamentos!</a:t>
            </a:r>
          </a:p>
          <a:p>
            <a:pPr marL="0" indent="0">
              <a:spcBef>
                <a:spcPts val="0"/>
              </a:spcBef>
            </a:pPr>
            <a:endParaRPr lang="pt-BR" dirty="0"/>
          </a:p>
          <a:p>
            <a:pPr marL="0" indent="0">
              <a:spcBef>
                <a:spcPts val="0"/>
              </a:spcBef>
            </a:pPr>
            <a:r>
              <a:rPr lang="pt-BR" dirty="0"/>
              <a:t>Pense em seu desenho de forma a comportar um ou mais sistemas que consigam lidar com milhares de usuários e de URLs simultaneamente.</a:t>
            </a:r>
          </a:p>
          <a:p>
            <a:pPr marL="0" indent="0">
              <a:spcBef>
                <a:spcPts val="0"/>
              </a:spcBef>
            </a:pPr>
            <a:endParaRPr lang="pt-BR" dirty="0"/>
          </a:p>
          <a:p>
            <a:pPr marL="0" indent="0">
              <a:spcBef>
                <a:spcPts val="0"/>
              </a:spcBef>
            </a:pPr>
            <a:r>
              <a:rPr lang="pt-BR" dirty="0"/>
              <a:t>A resposta deste exercício deverá ser um diagrama tal quais os que vimos durante o curso. Caso precise de algum site gratuito para desenhar, o excalidraw.io é uma excelente opção.</a:t>
            </a:r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Não há certo ou errado em design de sistemas!</a:t>
            </a:r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A517315C-806B-2A77-62A0-0FB8F1C2E9A9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26854" r="26854"/>
          <a:stretch/>
        </p:blipFill>
        <p:spPr/>
      </p:pic>
    </p:spTree>
    <p:extLst>
      <p:ext uri="{BB962C8B-B14F-4D97-AF65-F5344CB8AC3E}">
        <p14:creationId xmlns:p14="http://schemas.microsoft.com/office/powerpoint/2010/main" val="97814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Miranda</dc:creator>
  <cp:revision>465</cp:revision>
  <dcterms:created xsi:type="dcterms:W3CDTF">2021-11-09T11:31:10Z</dcterms:created>
  <dcterms:modified xsi:type="dcterms:W3CDTF">2023-01-27T15:11:01Z</dcterms:modified>
</cp:coreProperties>
</file>