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12"/>
  </p:notesMasterIdLst>
  <p:sldIdLst>
    <p:sldId id="265" r:id="rId3"/>
    <p:sldId id="264" r:id="rId4"/>
    <p:sldId id="263" r:id="rId5"/>
    <p:sldId id="262" r:id="rId6"/>
    <p:sldId id="261" r:id="rId7"/>
    <p:sldId id="260" r:id="rId8"/>
    <p:sldId id="259" r:id="rId9"/>
    <p:sldId id="258" r:id="rId10"/>
    <p:sldId id="257"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C1811E-90A4-7049-B440-D4C99D24C353}" v="10" dt="2022-08-21T19:26:57.3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39670D-63EF-4165-8503-FDCF36D184BF}" type="datetimeFigureOut">
              <a:t>21/08/2022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BE445-C438-4386-94AA-8F6645592FAF}" type="slidenum">
              <a:t>‹nº›</a:t>
            </a:fld>
            <a:endParaRPr lang="pt-BR"/>
          </a:p>
        </p:txBody>
      </p:sp>
    </p:spTree>
    <p:extLst>
      <p:ext uri="{BB962C8B-B14F-4D97-AF65-F5344CB8AC3E}">
        <p14:creationId xmlns:p14="http://schemas.microsoft.com/office/powerpoint/2010/main" val="779969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2</a:t>
            </a:fld>
            <a:endParaRPr lang="pt-BR"/>
          </a:p>
        </p:txBody>
      </p:sp>
    </p:spTree>
    <p:extLst>
      <p:ext uri="{BB962C8B-B14F-4D97-AF65-F5344CB8AC3E}">
        <p14:creationId xmlns:p14="http://schemas.microsoft.com/office/powerpoint/2010/main" val="3590645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2</a:t>
            </a:fld>
            <a:endParaRPr lang="pt-BR"/>
          </a:p>
        </p:txBody>
      </p:sp>
    </p:spTree>
    <p:extLst>
      <p:ext uri="{BB962C8B-B14F-4D97-AF65-F5344CB8AC3E}">
        <p14:creationId xmlns:p14="http://schemas.microsoft.com/office/powerpoint/2010/main" val="3590645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2</a:t>
            </a:fld>
            <a:endParaRPr lang="pt-BR"/>
          </a:p>
        </p:txBody>
      </p:sp>
    </p:spTree>
    <p:extLst>
      <p:ext uri="{BB962C8B-B14F-4D97-AF65-F5344CB8AC3E}">
        <p14:creationId xmlns:p14="http://schemas.microsoft.com/office/powerpoint/2010/main" val="3590645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2</a:t>
            </a:fld>
            <a:endParaRPr lang="pt-BR"/>
          </a:p>
        </p:txBody>
      </p:sp>
    </p:spTree>
    <p:extLst>
      <p:ext uri="{BB962C8B-B14F-4D97-AF65-F5344CB8AC3E}">
        <p14:creationId xmlns:p14="http://schemas.microsoft.com/office/powerpoint/2010/main" val="3590645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2</a:t>
            </a:fld>
            <a:endParaRPr lang="pt-BR"/>
          </a:p>
        </p:txBody>
      </p:sp>
    </p:spTree>
    <p:extLst>
      <p:ext uri="{BB962C8B-B14F-4D97-AF65-F5344CB8AC3E}">
        <p14:creationId xmlns:p14="http://schemas.microsoft.com/office/powerpoint/2010/main" val="3590645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2</a:t>
            </a:fld>
            <a:endParaRPr lang="pt-BR"/>
          </a:p>
        </p:txBody>
      </p:sp>
    </p:spTree>
    <p:extLst>
      <p:ext uri="{BB962C8B-B14F-4D97-AF65-F5344CB8AC3E}">
        <p14:creationId xmlns:p14="http://schemas.microsoft.com/office/powerpoint/2010/main" val="3590645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2</a:t>
            </a:fld>
            <a:endParaRPr lang="pt-BR"/>
          </a:p>
        </p:txBody>
      </p:sp>
    </p:spTree>
    <p:extLst>
      <p:ext uri="{BB962C8B-B14F-4D97-AF65-F5344CB8AC3E}">
        <p14:creationId xmlns:p14="http://schemas.microsoft.com/office/powerpoint/2010/main" val="3590645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2</a:t>
            </a:fld>
            <a:endParaRPr lang="pt-BR"/>
          </a:p>
        </p:txBody>
      </p:sp>
    </p:spTree>
    <p:extLst>
      <p:ext uri="{BB962C8B-B14F-4D97-AF65-F5344CB8AC3E}">
        <p14:creationId xmlns:p14="http://schemas.microsoft.com/office/powerpoint/2010/main" val="3590645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de-D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21.08.2022</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87768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21.08.2022</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746588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endParaRPr lang="de-DE"/>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21.08.2022</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1306397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56C32E-144D-4805-8695-52B50A57A434}"/>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4848A174-616A-4568-A7E1-3736E840EA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308636C0-265B-4ECC-A483-AC68BFC68874}"/>
              </a:ext>
            </a:extLst>
          </p:cNvPr>
          <p:cNvSpPr>
            <a:spLocks noGrp="1"/>
          </p:cNvSpPr>
          <p:nvPr>
            <p:ph type="dt" sz="half" idx="10"/>
          </p:nvPr>
        </p:nvSpPr>
        <p:spPr/>
        <p:txBody>
          <a:bodyPr/>
          <a:lstStyle/>
          <a:p>
            <a:fld id="{00A675CF-A752-4747-AE17-E360236B78F6}" type="datetimeFigureOut">
              <a:rPr lang="pt-BR" smtClean="0"/>
              <a:t>21/08/2022</a:t>
            </a:fld>
            <a:endParaRPr lang="pt-BR"/>
          </a:p>
        </p:txBody>
      </p:sp>
      <p:sp>
        <p:nvSpPr>
          <p:cNvPr id="5" name="Espaço Reservado para Rodapé 4">
            <a:extLst>
              <a:ext uri="{FF2B5EF4-FFF2-40B4-BE49-F238E27FC236}">
                <a16:creationId xmlns:a16="http://schemas.microsoft.com/office/drawing/2014/main" id="{3B770703-F4EB-4F1B-A262-BB941458673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328327E-7A56-4F10-AC62-03ED6DE729AB}"/>
              </a:ext>
            </a:extLst>
          </p:cNvPr>
          <p:cNvSpPr>
            <a:spLocks noGrp="1"/>
          </p:cNvSpPr>
          <p:nvPr>
            <p:ph type="sldNum" sz="quarter" idx="12"/>
          </p:nvPr>
        </p:nvSpPr>
        <p:spPr/>
        <p:txBody>
          <a:bodyPr/>
          <a:lstStyle/>
          <a:p>
            <a:fld id="{C266A4E9-9D71-49F5-BF65-D80721959048}" type="slidenum">
              <a:rPr lang="pt-BR" smtClean="0"/>
              <a:t>‹nº›</a:t>
            </a:fld>
            <a:endParaRPr lang="pt-BR"/>
          </a:p>
        </p:txBody>
      </p:sp>
    </p:spTree>
    <p:extLst>
      <p:ext uri="{BB962C8B-B14F-4D97-AF65-F5344CB8AC3E}">
        <p14:creationId xmlns:p14="http://schemas.microsoft.com/office/powerpoint/2010/main" val="1171454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2D3A34-E4CF-4643-9477-3FA74E63EA2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D06ED55-28BE-4780-B482-CD47AF1B3E1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2D0AFD8-58B7-437D-844C-54ACDCA1330E}"/>
              </a:ext>
            </a:extLst>
          </p:cNvPr>
          <p:cNvSpPr>
            <a:spLocks noGrp="1"/>
          </p:cNvSpPr>
          <p:nvPr>
            <p:ph type="dt" sz="half" idx="10"/>
          </p:nvPr>
        </p:nvSpPr>
        <p:spPr/>
        <p:txBody>
          <a:bodyPr/>
          <a:lstStyle/>
          <a:p>
            <a:fld id="{00A675CF-A752-4747-AE17-E360236B78F6}" type="datetimeFigureOut">
              <a:rPr lang="pt-BR" smtClean="0"/>
              <a:t>21/08/2022</a:t>
            </a:fld>
            <a:endParaRPr lang="pt-BR"/>
          </a:p>
        </p:txBody>
      </p:sp>
      <p:sp>
        <p:nvSpPr>
          <p:cNvPr id="5" name="Espaço Reservado para Rodapé 4">
            <a:extLst>
              <a:ext uri="{FF2B5EF4-FFF2-40B4-BE49-F238E27FC236}">
                <a16:creationId xmlns:a16="http://schemas.microsoft.com/office/drawing/2014/main" id="{50ED51C5-0A2C-4DD8-BF7B-D91CFE1809E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DFE927C-7718-4872-A348-0E298D817606}"/>
              </a:ext>
            </a:extLst>
          </p:cNvPr>
          <p:cNvSpPr>
            <a:spLocks noGrp="1"/>
          </p:cNvSpPr>
          <p:nvPr>
            <p:ph type="sldNum" sz="quarter" idx="12"/>
          </p:nvPr>
        </p:nvSpPr>
        <p:spPr/>
        <p:txBody>
          <a:bodyPr/>
          <a:lstStyle/>
          <a:p>
            <a:fld id="{C266A4E9-9D71-49F5-BF65-D80721959048}" type="slidenum">
              <a:rPr lang="pt-BR" smtClean="0"/>
              <a:t>‹nº›</a:t>
            </a:fld>
            <a:endParaRPr lang="pt-BR"/>
          </a:p>
        </p:txBody>
      </p:sp>
    </p:spTree>
    <p:extLst>
      <p:ext uri="{BB962C8B-B14F-4D97-AF65-F5344CB8AC3E}">
        <p14:creationId xmlns:p14="http://schemas.microsoft.com/office/powerpoint/2010/main" val="1003111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EA15D3-1A2A-4F94-9FF7-161582FB49AA}"/>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F9D4A84C-4E39-4952-92A5-73B9DE5475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F299A25B-24B1-42BD-9E5E-ADC39B7A6960}"/>
              </a:ext>
            </a:extLst>
          </p:cNvPr>
          <p:cNvSpPr>
            <a:spLocks noGrp="1"/>
          </p:cNvSpPr>
          <p:nvPr>
            <p:ph type="dt" sz="half" idx="10"/>
          </p:nvPr>
        </p:nvSpPr>
        <p:spPr/>
        <p:txBody>
          <a:bodyPr/>
          <a:lstStyle/>
          <a:p>
            <a:fld id="{00A675CF-A752-4747-AE17-E360236B78F6}" type="datetimeFigureOut">
              <a:rPr lang="pt-BR" smtClean="0"/>
              <a:t>21/08/2022</a:t>
            </a:fld>
            <a:endParaRPr lang="pt-BR"/>
          </a:p>
        </p:txBody>
      </p:sp>
      <p:sp>
        <p:nvSpPr>
          <p:cNvPr id="5" name="Espaço Reservado para Rodapé 4">
            <a:extLst>
              <a:ext uri="{FF2B5EF4-FFF2-40B4-BE49-F238E27FC236}">
                <a16:creationId xmlns:a16="http://schemas.microsoft.com/office/drawing/2014/main" id="{A2E5EB0E-50B8-4BB3-B080-3B648329C0D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09B1E19-CBC0-4E02-A22C-6C10D2ABABF8}"/>
              </a:ext>
            </a:extLst>
          </p:cNvPr>
          <p:cNvSpPr>
            <a:spLocks noGrp="1"/>
          </p:cNvSpPr>
          <p:nvPr>
            <p:ph type="sldNum" sz="quarter" idx="12"/>
          </p:nvPr>
        </p:nvSpPr>
        <p:spPr/>
        <p:txBody>
          <a:bodyPr/>
          <a:lstStyle/>
          <a:p>
            <a:fld id="{C266A4E9-9D71-49F5-BF65-D80721959048}" type="slidenum">
              <a:rPr lang="pt-BR" smtClean="0"/>
              <a:t>‹nº›</a:t>
            </a:fld>
            <a:endParaRPr lang="pt-BR"/>
          </a:p>
        </p:txBody>
      </p:sp>
    </p:spTree>
    <p:extLst>
      <p:ext uri="{BB962C8B-B14F-4D97-AF65-F5344CB8AC3E}">
        <p14:creationId xmlns:p14="http://schemas.microsoft.com/office/powerpoint/2010/main" val="1808876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1EA9C9-A686-4ACD-B316-2BF868ABB68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E808394-3FC9-48A7-AD30-EC55EEF85C74}"/>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992DDC6-F03C-49E2-84D5-E2123B4C9781}"/>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28EC40B2-3589-4A60-A3B7-4E823BFF771B}"/>
              </a:ext>
            </a:extLst>
          </p:cNvPr>
          <p:cNvSpPr>
            <a:spLocks noGrp="1"/>
          </p:cNvSpPr>
          <p:nvPr>
            <p:ph type="dt" sz="half" idx="10"/>
          </p:nvPr>
        </p:nvSpPr>
        <p:spPr/>
        <p:txBody>
          <a:bodyPr/>
          <a:lstStyle/>
          <a:p>
            <a:fld id="{00A675CF-A752-4747-AE17-E360236B78F6}" type="datetimeFigureOut">
              <a:rPr lang="pt-BR" smtClean="0"/>
              <a:t>21/08/2022</a:t>
            </a:fld>
            <a:endParaRPr lang="pt-BR"/>
          </a:p>
        </p:txBody>
      </p:sp>
      <p:sp>
        <p:nvSpPr>
          <p:cNvPr id="6" name="Espaço Reservado para Rodapé 5">
            <a:extLst>
              <a:ext uri="{FF2B5EF4-FFF2-40B4-BE49-F238E27FC236}">
                <a16:creationId xmlns:a16="http://schemas.microsoft.com/office/drawing/2014/main" id="{E3FDD249-9E59-4231-B3C5-AE7E1267B11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FB32F94-E368-477D-B361-684F35AE67F7}"/>
              </a:ext>
            </a:extLst>
          </p:cNvPr>
          <p:cNvSpPr>
            <a:spLocks noGrp="1"/>
          </p:cNvSpPr>
          <p:nvPr>
            <p:ph type="sldNum" sz="quarter" idx="12"/>
          </p:nvPr>
        </p:nvSpPr>
        <p:spPr/>
        <p:txBody>
          <a:bodyPr/>
          <a:lstStyle/>
          <a:p>
            <a:fld id="{C266A4E9-9D71-49F5-BF65-D80721959048}" type="slidenum">
              <a:rPr lang="pt-BR" smtClean="0"/>
              <a:t>‹nº›</a:t>
            </a:fld>
            <a:endParaRPr lang="pt-BR"/>
          </a:p>
        </p:txBody>
      </p:sp>
    </p:spTree>
    <p:extLst>
      <p:ext uri="{BB962C8B-B14F-4D97-AF65-F5344CB8AC3E}">
        <p14:creationId xmlns:p14="http://schemas.microsoft.com/office/powerpoint/2010/main" val="1602706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E2AA2A-9B7A-4721-A5C8-42D0C948C9BE}"/>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7250B36F-9FB1-4E4F-88AC-16A633B124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96235D5C-8437-437D-92AF-183AF9EC2EDB}"/>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510B1F5-1379-4319-BCD2-D4D30FC28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7FE36ACF-1244-404B-8D47-764BA815C082}"/>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73BAC20B-8F59-4495-AC8B-A0556FD9DA7D}"/>
              </a:ext>
            </a:extLst>
          </p:cNvPr>
          <p:cNvSpPr>
            <a:spLocks noGrp="1"/>
          </p:cNvSpPr>
          <p:nvPr>
            <p:ph type="dt" sz="half" idx="10"/>
          </p:nvPr>
        </p:nvSpPr>
        <p:spPr/>
        <p:txBody>
          <a:bodyPr/>
          <a:lstStyle/>
          <a:p>
            <a:fld id="{00A675CF-A752-4747-AE17-E360236B78F6}" type="datetimeFigureOut">
              <a:rPr lang="pt-BR" smtClean="0"/>
              <a:t>21/08/2022</a:t>
            </a:fld>
            <a:endParaRPr lang="pt-BR"/>
          </a:p>
        </p:txBody>
      </p:sp>
      <p:sp>
        <p:nvSpPr>
          <p:cNvPr id="8" name="Espaço Reservado para Rodapé 7">
            <a:extLst>
              <a:ext uri="{FF2B5EF4-FFF2-40B4-BE49-F238E27FC236}">
                <a16:creationId xmlns:a16="http://schemas.microsoft.com/office/drawing/2014/main" id="{4CAFC2A7-F330-4FD2-AAA4-A87D12879525}"/>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FE437E6A-19B1-4AE2-8BAB-B11AD64C0313}"/>
              </a:ext>
            </a:extLst>
          </p:cNvPr>
          <p:cNvSpPr>
            <a:spLocks noGrp="1"/>
          </p:cNvSpPr>
          <p:nvPr>
            <p:ph type="sldNum" sz="quarter" idx="12"/>
          </p:nvPr>
        </p:nvSpPr>
        <p:spPr/>
        <p:txBody>
          <a:bodyPr/>
          <a:lstStyle/>
          <a:p>
            <a:fld id="{C266A4E9-9D71-49F5-BF65-D80721959048}" type="slidenum">
              <a:rPr lang="pt-BR" smtClean="0"/>
              <a:t>‹nº›</a:t>
            </a:fld>
            <a:endParaRPr lang="pt-BR"/>
          </a:p>
        </p:txBody>
      </p:sp>
    </p:spTree>
    <p:extLst>
      <p:ext uri="{BB962C8B-B14F-4D97-AF65-F5344CB8AC3E}">
        <p14:creationId xmlns:p14="http://schemas.microsoft.com/office/powerpoint/2010/main" val="4037085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3DCF7B-4EB6-4B8A-A114-43A1288FFC43}"/>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63B2D88C-687A-4A2E-A454-6A485539DE7A}"/>
              </a:ext>
            </a:extLst>
          </p:cNvPr>
          <p:cNvSpPr>
            <a:spLocks noGrp="1"/>
          </p:cNvSpPr>
          <p:nvPr>
            <p:ph type="dt" sz="half" idx="10"/>
          </p:nvPr>
        </p:nvSpPr>
        <p:spPr/>
        <p:txBody>
          <a:bodyPr/>
          <a:lstStyle/>
          <a:p>
            <a:fld id="{00A675CF-A752-4747-AE17-E360236B78F6}" type="datetimeFigureOut">
              <a:rPr lang="pt-BR" smtClean="0"/>
              <a:t>21/08/2022</a:t>
            </a:fld>
            <a:endParaRPr lang="pt-BR"/>
          </a:p>
        </p:txBody>
      </p:sp>
      <p:sp>
        <p:nvSpPr>
          <p:cNvPr id="4" name="Espaço Reservado para Rodapé 3">
            <a:extLst>
              <a:ext uri="{FF2B5EF4-FFF2-40B4-BE49-F238E27FC236}">
                <a16:creationId xmlns:a16="http://schemas.microsoft.com/office/drawing/2014/main" id="{F55F580F-A6FE-455D-82F5-F5C03DCF7E42}"/>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C6A42617-2EA6-4CEA-96EB-C018DFCC34EF}"/>
              </a:ext>
            </a:extLst>
          </p:cNvPr>
          <p:cNvSpPr>
            <a:spLocks noGrp="1"/>
          </p:cNvSpPr>
          <p:nvPr>
            <p:ph type="sldNum" sz="quarter" idx="12"/>
          </p:nvPr>
        </p:nvSpPr>
        <p:spPr/>
        <p:txBody>
          <a:bodyPr/>
          <a:lstStyle/>
          <a:p>
            <a:fld id="{C266A4E9-9D71-49F5-BF65-D80721959048}" type="slidenum">
              <a:rPr lang="pt-BR" smtClean="0"/>
              <a:t>‹nº›</a:t>
            </a:fld>
            <a:endParaRPr lang="pt-BR"/>
          </a:p>
        </p:txBody>
      </p:sp>
    </p:spTree>
    <p:extLst>
      <p:ext uri="{BB962C8B-B14F-4D97-AF65-F5344CB8AC3E}">
        <p14:creationId xmlns:p14="http://schemas.microsoft.com/office/powerpoint/2010/main" val="1699039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365E1F8-82C1-4341-9923-3915075B8D74}"/>
              </a:ext>
            </a:extLst>
          </p:cNvPr>
          <p:cNvSpPr>
            <a:spLocks noGrp="1"/>
          </p:cNvSpPr>
          <p:nvPr>
            <p:ph type="dt" sz="half" idx="10"/>
          </p:nvPr>
        </p:nvSpPr>
        <p:spPr/>
        <p:txBody>
          <a:bodyPr/>
          <a:lstStyle/>
          <a:p>
            <a:fld id="{00A675CF-A752-4747-AE17-E360236B78F6}" type="datetimeFigureOut">
              <a:rPr lang="pt-BR" smtClean="0"/>
              <a:t>21/08/2022</a:t>
            </a:fld>
            <a:endParaRPr lang="pt-BR"/>
          </a:p>
        </p:txBody>
      </p:sp>
      <p:sp>
        <p:nvSpPr>
          <p:cNvPr id="3" name="Espaço Reservado para Rodapé 2">
            <a:extLst>
              <a:ext uri="{FF2B5EF4-FFF2-40B4-BE49-F238E27FC236}">
                <a16:creationId xmlns:a16="http://schemas.microsoft.com/office/drawing/2014/main" id="{92611591-43FE-4B3D-8CEC-6878999FB537}"/>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F0EBCF52-F049-4A43-ACCB-BF3175B7C63D}"/>
              </a:ext>
            </a:extLst>
          </p:cNvPr>
          <p:cNvSpPr>
            <a:spLocks noGrp="1"/>
          </p:cNvSpPr>
          <p:nvPr>
            <p:ph type="sldNum" sz="quarter" idx="12"/>
          </p:nvPr>
        </p:nvSpPr>
        <p:spPr/>
        <p:txBody>
          <a:bodyPr/>
          <a:lstStyle/>
          <a:p>
            <a:fld id="{C266A4E9-9D71-49F5-BF65-D80721959048}" type="slidenum">
              <a:rPr lang="pt-BR" smtClean="0"/>
              <a:t>‹nº›</a:t>
            </a:fld>
            <a:endParaRPr lang="pt-BR"/>
          </a:p>
        </p:txBody>
      </p:sp>
    </p:spTree>
    <p:extLst>
      <p:ext uri="{BB962C8B-B14F-4D97-AF65-F5344CB8AC3E}">
        <p14:creationId xmlns:p14="http://schemas.microsoft.com/office/powerpoint/2010/main" val="2595398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558E74-F2D1-42E6-8B8C-76A25258E8A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0A414973-655B-458D-B95A-17E0D6586D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11F14444-F10A-40E5-84CD-2FACEE0BA0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1753DC7-4498-4F48-BDF1-A78F45B543D7}"/>
              </a:ext>
            </a:extLst>
          </p:cNvPr>
          <p:cNvSpPr>
            <a:spLocks noGrp="1"/>
          </p:cNvSpPr>
          <p:nvPr>
            <p:ph type="dt" sz="half" idx="10"/>
          </p:nvPr>
        </p:nvSpPr>
        <p:spPr/>
        <p:txBody>
          <a:bodyPr/>
          <a:lstStyle/>
          <a:p>
            <a:fld id="{00A675CF-A752-4747-AE17-E360236B78F6}" type="datetimeFigureOut">
              <a:rPr lang="pt-BR" smtClean="0"/>
              <a:t>21/08/2022</a:t>
            </a:fld>
            <a:endParaRPr lang="pt-BR"/>
          </a:p>
        </p:txBody>
      </p:sp>
      <p:sp>
        <p:nvSpPr>
          <p:cNvPr id="6" name="Espaço Reservado para Rodapé 5">
            <a:extLst>
              <a:ext uri="{FF2B5EF4-FFF2-40B4-BE49-F238E27FC236}">
                <a16:creationId xmlns:a16="http://schemas.microsoft.com/office/drawing/2014/main" id="{5509B08F-9FCD-4422-8893-2484FD58D32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C7BDB33-87AA-4FA4-AEC3-39B02C17CF02}"/>
              </a:ext>
            </a:extLst>
          </p:cNvPr>
          <p:cNvSpPr>
            <a:spLocks noGrp="1"/>
          </p:cNvSpPr>
          <p:nvPr>
            <p:ph type="sldNum" sz="quarter" idx="12"/>
          </p:nvPr>
        </p:nvSpPr>
        <p:spPr/>
        <p:txBody>
          <a:bodyPr/>
          <a:lstStyle/>
          <a:p>
            <a:fld id="{C266A4E9-9D71-49F5-BF65-D80721959048}" type="slidenum">
              <a:rPr lang="pt-BR" smtClean="0"/>
              <a:t>‹nº›</a:t>
            </a:fld>
            <a:endParaRPr lang="pt-BR"/>
          </a:p>
        </p:txBody>
      </p:sp>
    </p:spTree>
    <p:extLst>
      <p:ext uri="{BB962C8B-B14F-4D97-AF65-F5344CB8AC3E}">
        <p14:creationId xmlns:p14="http://schemas.microsoft.com/office/powerpoint/2010/main" val="798537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21.08.2022</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140052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F43828-0A5B-4449-8EAF-F0FD4630DF7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7388F50-AE72-4160-B737-96C6D5C343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9096F46-3071-4F0F-9426-D53CA6E9D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67465F4-7C9A-4476-9AA7-24148775C09F}"/>
              </a:ext>
            </a:extLst>
          </p:cNvPr>
          <p:cNvSpPr>
            <a:spLocks noGrp="1"/>
          </p:cNvSpPr>
          <p:nvPr>
            <p:ph type="dt" sz="half" idx="10"/>
          </p:nvPr>
        </p:nvSpPr>
        <p:spPr/>
        <p:txBody>
          <a:bodyPr/>
          <a:lstStyle/>
          <a:p>
            <a:fld id="{00A675CF-A752-4747-AE17-E360236B78F6}" type="datetimeFigureOut">
              <a:rPr lang="pt-BR" smtClean="0"/>
              <a:t>21/08/2022</a:t>
            </a:fld>
            <a:endParaRPr lang="pt-BR"/>
          </a:p>
        </p:txBody>
      </p:sp>
      <p:sp>
        <p:nvSpPr>
          <p:cNvPr id="6" name="Espaço Reservado para Rodapé 5">
            <a:extLst>
              <a:ext uri="{FF2B5EF4-FFF2-40B4-BE49-F238E27FC236}">
                <a16:creationId xmlns:a16="http://schemas.microsoft.com/office/drawing/2014/main" id="{23373455-640B-4B1D-8E27-F1299D63AA4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8D56CCB-2207-4002-89C1-02988D2214A2}"/>
              </a:ext>
            </a:extLst>
          </p:cNvPr>
          <p:cNvSpPr>
            <a:spLocks noGrp="1"/>
          </p:cNvSpPr>
          <p:nvPr>
            <p:ph type="sldNum" sz="quarter" idx="12"/>
          </p:nvPr>
        </p:nvSpPr>
        <p:spPr/>
        <p:txBody>
          <a:bodyPr/>
          <a:lstStyle/>
          <a:p>
            <a:fld id="{C266A4E9-9D71-49F5-BF65-D80721959048}" type="slidenum">
              <a:rPr lang="pt-BR" smtClean="0"/>
              <a:t>‹nº›</a:t>
            </a:fld>
            <a:endParaRPr lang="pt-BR"/>
          </a:p>
        </p:txBody>
      </p:sp>
    </p:spTree>
    <p:extLst>
      <p:ext uri="{BB962C8B-B14F-4D97-AF65-F5344CB8AC3E}">
        <p14:creationId xmlns:p14="http://schemas.microsoft.com/office/powerpoint/2010/main" val="18216316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0AC62B-9C6B-4C2F-A560-4C8A0ABC240E}"/>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EFC72956-8B1E-476B-888E-292559845CA8}"/>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DBC9439-9857-4CD5-9FE3-A947EB4D1B92}"/>
              </a:ext>
            </a:extLst>
          </p:cNvPr>
          <p:cNvSpPr>
            <a:spLocks noGrp="1"/>
          </p:cNvSpPr>
          <p:nvPr>
            <p:ph type="dt" sz="half" idx="10"/>
          </p:nvPr>
        </p:nvSpPr>
        <p:spPr/>
        <p:txBody>
          <a:bodyPr/>
          <a:lstStyle/>
          <a:p>
            <a:fld id="{00A675CF-A752-4747-AE17-E360236B78F6}" type="datetimeFigureOut">
              <a:rPr lang="pt-BR" smtClean="0"/>
              <a:t>21/08/2022</a:t>
            </a:fld>
            <a:endParaRPr lang="pt-BR"/>
          </a:p>
        </p:txBody>
      </p:sp>
      <p:sp>
        <p:nvSpPr>
          <p:cNvPr id="5" name="Espaço Reservado para Rodapé 4">
            <a:extLst>
              <a:ext uri="{FF2B5EF4-FFF2-40B4-BE49-F238E27FC236}">
                <a16:creationId xmlns:a16="http://schemas.microsoft.com/office/drawing/2014/main" id="{430C5EAA-BE59-412F-90FA-917D8F85409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CA8985E-4E9F-4CD3-9B69-1665470F4485}"/>
              </a:ext>
            </a:extLst>
          </p:cNvPr>
          <p:cNvSpPr>
            <a:spLocks noGrp="1"/>
          </p:cNvSpPr>
          <p:nvPr>
            <p:ph type="sldNum" sz="quarter" idx="12"/>
          </p:nvPr>
        </p:nvSpPr>
        <p:spPr/>
        <p:txBody>
          <a:bodyPr/>
          <a:lstStyle/>
          <a:p>
            <a:fld id="{C266A4E9-9D71-49F5-BF65-D80721959048}" type="slidenum">
              <a:rPr lang="pt-BR" smtClean="0"/>
              <a:t>‹nº›</a:t>
            </a:fld>
            <a:endParaRPr lang="pt-BR"/>
          </a:p>
        </p:txBody>
      </p:sp>
    </p:spTree>
    <p:extLst>
      <p:ext uri="{BB962C8B-B14F-4D97-AF65-F5344CB8AC3E}">
        <p14:creationId xmlns:p14="http://schemas.microsoft.com/office/powerpoint/2010/main" val="5828308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CF96655-F5E2-4784-8E97-1E9F3A71D256}"/>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45CC66BE-192E-4090-BC46-DF0FEC1A134F}"/>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3DDFDEB-9837-40FE-8998-E2FD943B5948}"/>
              </a:ext>
            </a:extLst>
          </p:cNvPr>
          <p:cNvSpPr>
            <a:spLocks noGrp="1"/>
          </p:cNvSpPr>
          <p:nvPr>
            <p:ph type="dt" sz="half" idx="10"/>
          </p:nvPr>
        </p:nvSpPr>
        <p:spPr/>
        <p:txBody>
          <a:bodyPr/>
          <a:lstStyle/>
          <a:p>
            <a:fld id="{00A675CF-A752-4747-AE17-E360236B78F6}" type="datetimeFigureOut">
              <a:rPr lang="pt-BR" smtClean="0"/>
              <a:t>21/08/2022</a:t>
            </a:fld>
            <a:endParaRPr lang="pt-BR"/>
          </a:p>
        </p:txBody>
      </p:sp>
      <p:sp>
        <p:nvSpPr>
          <p:cNvPr id="5" name="Espaço Reservado para Rodapé 4">
            <a:extLst>
              <a:ext uri="{FF2B5EF4-FFF2-40B4-BE49-F238E27FC236}">
                <a16:creationId xmlns:a16="http://schemas.microsoft.com/office/drawing/2014/main" id="{82196231-5B04-4823-8489-09F85A033D5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8B7C3B1-2D67-4311-A02F-8CD0B4B1F017}"/>
              </a:ext>
            </a:extLst>
          </p:cNvPr>
          <p:cNvSpPr>
            <a:spLocks noGrp="1"/>
          </p:cNvSpPr>
          <p:nvPr>
            <p:ph type="sldNum" sz="quarter" idx="12"/>
          </p:nvPr>
        </p:nvSpPr>
        <p:spPr/>
        <p:txBody>
          <a:bodyPr/>
          <a:lstStyle/>
          <a:p>
            <a:fld id="{C266A4E9-9D71-49F5-BF65-D80721959048}" type="slidenum">
              <a:rPr lang="pt-BR" smtClean="0"/>
              <a:t>‹nº›</a:t>
            </a:fld>
            <a:endParaRPr lang="pt-BR"/>
          </a:p>
        </p:txBody>
      </p:sp>
    </p:spTree>
    <p:extLst>
      <p:ext uri="{BB962C8B-B14F-4D97-AF65-F5344CB8AC3E}">
        <p14:creationId xmlns:p14="http://schemas.microsoft.com/office/powerpoint/2010/main" val="3243428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de-DE"/>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F0E51C7C-CEA3-4CAA-BE4B-344879E7C377}" type="datetimeFigureOut">
              <a:rPr lang="de-DE" smtClean="0"/>
              <a:t>21.08.2022</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78137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Data 4"/>
          <p:cNvSpPr>
            <a:spLocks noGrp="1"/>
          </p:cNvSpPr>
          <p:nvPr>
            <p:ph type="dt" sz="half" idx="10"/>
          </p:nvPr>
        </p:nvSpPr>
        <p:spPr/>
        <p:txBody>
          <a:bodyPr/>
          <a:lstStyle/>
          <a:p>
            <a:fld id="{F0E51C7C-CEA3-4CAA-BE4B-344879E7C377}" type="datetimeFigureOut">
              <a:rPr lang="de-DE" smtClean="0"/>
              <a:t>21.08.2022</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12461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endParaRPr lang="de-DE"/>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7" name="Espaço Reservado para Data 6"/>
          <p:cNvSpPr>
            <a:spLocks noGrp="1"/>
          </p:cNvSpPr>
          <p:nvPr>
            <p:ph type="dt" sz="half" idx="10"/>
          </p:nvPr>
        </p:nvSpPr>
        <p:spPr/>
        <p:txBody>
          <a:bodyPr/>
          <a:lstStyle/>
          <a:p>
            <a:fld id="{F0E51C7C-CEA3-4CAA-BE4B-344879E7C377}" type="datetimeFigureOut">
              <a:rPr lang="de-DE" smtClean="0"/>
              <a:t>21.08.2022</a:t>
            </a:fld>
            <a:endParaRPr lang="de-DE"/>
          </a:p>
        </p:txBody>
      </p:sp>
      <p:sp>
        <p:nvSpPr>
          <p:cNvPr id="8" name="Espaço Reservado para Rodapé 7"/>
          <p:cNvSpPr>
            <a:spLocks noGrp="1"/>
          </p:cNvSpPr>
          <p:nvPr>
            <p:ph type="ftr" sz="quarter" idx="11"/>
          </p:nvPr>
        </p:nvSpPr>
        <p:spPr/>
        <p:txBody>
          <a:bodyPr/>
          <a:lstStyle/>
          <a:p>
            <a:endParaRPr lang="de-DE"/>
          </a:p>
        </p:txBody>
      </p:sp>
      <p:sp>
        <p:nvSpPr>
          <p:cNvPr id="9" name="Espaço Reservado para Número de Slide 8"/>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69442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Data 2"/>
          <p:cNvSpPr>
            <a:spLocks noGrp="1"/>
          </p:cNvSpPr>
          <p:nvPr>
            <p:ph type="dt" sz="half" idx="10"/>
          </p:nvPr>
        </p:nvSpPr>
        <p:spPr/>
        <p:txBody>
          <a:bodyPr/>
          <a:lstStyle/>
          <a:p>
            <a:fld id="{F0E51C7C-CEA3-4CAA-BE4B-344879E7C377}" type="datetimeFigureOut">
              <a:rPr lang="de-DE" smtClean="0"/>
              <a:t>21.08.2022</a:t>
            </a:fld>
            <a:endParaRPr lang="de-DE"/>
          </a:p>
        </p:txBody>
      </p:sp>
      <p:sp>
        <p:nvSpPr>
          <p:cNvPr id="4" name="Espaço Reservado para Rodapé 3"/>
          <p:cNvSpPr>
            <a:spLocks noGrp="1"/>
          </p:cNvSpPr>
          <p:nvPr>
            <p:ph type="ftr" sz="quarter" idx="11"/>
          </p:nvPr>
        </p:nvSpPr>
        <p:spPr/>
        <p:txBody>
          <a:bodyPr/>
          <a:lstStyle/>
          <a:p>
            <a:endParaRPr lang="de-DE"/>
          </a:p>
        </p:txBody>
      </p:sp>
      <p:sp>
        <p:nvSpPr>
          <p:cNvPr id="5" name="Espaço Reservado para Número de Slide 4"/>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10853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0E51C7C-CEA3-4CAA-BE4B-344879E7C377}" type="datetimeFigureOut">
              <a:rPr lang="de-DE" smtClean="0"/>
              <a:t>21.08.2022</a:t>
            </a:fld>
            <a:endParaRPr lang="de-DE"/>
          </a:p>
        </p:txBody>
      </p:sp>
      <p:sp>
        <p:nvSpPr>
          <p:cNvPr id="3" name="Espaço Reservado para Rodapé 2"/>
          <p:cNvSpPr>
            <a:spLocks noGrp="1"/>
          </p:cNvSpPr>
          <p:nvPr>
            <p:ph type="ftr" sz="quarter" idx="11"/>
          </p:nvPr>
        </p:nvSpPr>
        <p:spPr/>
        <p:txBody>
          <a:bodyPr/>
          <a:lstStyle/>
          <a:p>
            <a:endParaRPr lang="de-DE"/>
          </a:p>
        </p:txBody>
      </p:sp>
      <p:sp>
        <p:nvSpPr>
          <p:cNvPr id="4" name="Espaço Reservado para Número de Slide 3"/>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57828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de-DE"/>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21.08.2022</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21783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de-DE"/>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21.08.2022</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245566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de-DE"/>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51C7C-CEA3-4CAA-BE4B-344879E7C377}" type="datetimeFigureOut">
              <a:rPr lang="de-DE" smtClean="0"/>
              <a:t>21.08.2022</a:t>
            </a:fld>
            <a:endParaRPr lang="de-DE"/>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FE2FE-B55E-4328-8F5C-2CEB8781A47B}" type="slidenum">
              <a:rPr lang="de-DE" smtClean="0"/>
              <a:t>‹nº›</a:t>
            </a:fld>
            <a:endParaRPr lang="de-DE"/>
          </a:p>
        </p:txBody>
      </p:sp>
    </p:spTree>
    <p:extLst>
      <p:ext uri="{BB962C8B-B14F-4D97-AF65-F5344CB8AC3E}">
        <p14:creationId xmlns:p14="http://schemas.microsoft.com/office/powerpoint/2010/main" val="2675746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6CA585FB-86FA-46B8-BA17-BA6EF90E9C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57F5D004-E228-40B6-89F7-0C6E51FED9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84DCFE9-CB5D-4180-8E57-6594F7A464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A675CF-A752-4747-AE17-E360236B78F6}" type="datetimeFigureOut">
              <a:rPr lang="pt-BR" smtClean="0"/>
              <a:t>21/08/2022</a:t>
            </a:fld>
            <a:endParaRPr lang="pt-BR"/>
          </a:p>
        </p:txBody>
      </p:sp>
      <p:sp>
        <p:nvSpPr>
          <p:cNvPr id="5" name="Espaço Reservado para Rodapé 4">
            <a:extLst>
              <a:ext uri="{FF2B5EF4-FFF2-40B4-BE49-F238E27FC236}">
                <a16:creationId xmlns:a16="http://schemas.microsoft.com/office/drawing/2014/main" id="{D4BABD9E-790C-4375-8CB0-400001DEBB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2DCFC42C-C449-40C9-839C-E9AE6A9F4B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6A4E9-9D71-49F5-BF65-D80721959048}" type="slidenum">
              <a:rPr lang="pt-BR" smtClean="0"/>
              <a:t>‹nº›</a:t>
            </a:fld>
            <a:endParaRPr lang="pt-BR"/>
          </a:p>
        </p:txBody>
      </p:sp>
    </p:spTree>
    <p:extLst>
      <p:ext uri="{BB962C8B-B14F-4D97-AF65-F5344CB8AC3E}">
        <p14:creationId xmlns:p14="http://schemas.microsoft.com/office/powerpoint/2010/main" val="520007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7B64CA-7502-4353-BFDF-7C46B593008C}"/>
              </a:ext>
            </a:extLst>
          </p:cNvPr>
          <p:cNvSpPr/>
          <p:nvPr/>
        </p:nvSpPr>
        <p:spPr>
          <a:xfrm>
            <a:off x="-719" y="3205432"/>
            <a:ext cx="12191999" cy="3651849"/>
          </a:xfrm>
          <a:prstGeom prst="rect">
            <a:avLst/>
          </a:prstGeom>
          <a:solidFill>
            <a:srgbClr val="045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E3B5F3F-A6DE-40EC-825B-6E21ED161ADE}"/>
              </a:ext>
            </a:extLst>
          </p:cNvPr>
          <p:cNvSpPr/>
          <p:nvPr/>
        </p:nvSpPr>
        <p:spPr>
          <a:xfrm>
            <a:off x="1173372" y="2220763"/>
            <a:ext cx="3928612" cy="40040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aixaDeTexto 9">
            <a:extLst>
              <a:ext uri="{FF2B5EF4-FFF2-40B4-BE49-F238E27FC236}">
                <a16:creationId xmlns:a16="http://schemas.microsoft.com/office/drawing/2014/main" id="{77CC6998-AE7A-49FC-BAE8-CB671CBC9F90}"/>
              </a:ext>
            </a:extLst>
          </p:cNvPr>
          <p:cNvSpPr txBox="1"/>
          <p:nvPr/>
        </p:nvSpPr>
        <p:spPr>
          <a:xfrm flipH="1">
            <a:off x="5649068" y="4015156"/>
            <a:ext cx="4338993" cy="1015663"/>
          </a:xfrm>
          <a:prstGeom prst="rect">
            <a:avLst/>
          </a:prstGeom>
          <a:noFill/>
        </p:spPr>
        <p:txBody>
          <a:bodyPr wrap="square" lIns="91440" tIns="45720" rIns="91440" bIns="45720" rtlCol="0" anchor="t">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6000" b="1">
                <a:solidFill>
                  <a:schemeClr val="bg1"/>
                </a:solidFill>
                <a:latin typeface="Abadi"/>
                <a:cs typeface="Aharoni"/>
              </a:rPr>
              <a:t>Módulo 9</a:t>
            </a:r>
            <a:endParaRPr lang="en-US" sz="6000">
              <a:solidFill>
                <a:schemeClr val="bg1"/>
              </a:solidFill>
              <a:latin typeface="Abadi"/>
            </a:endParaRPr>
          </a:p>
        </p:txBody>
      </p:sp>
      <p:sp>
        <p:nvSpPr>
          <p:cNvPr id="20" name="CaixaDeTexto 9">
            <a:extLst>
              <a:ext uri="{FF2B5EF4-FFF2-40B4-BE49-F238E27FC236}">
                <a16:creationId xmlns:a16="http://schemas.microsoft.com/office/drawing/2014/main" id="{77CC6998-AE7A-49FC-BAE8-CB671CBC9F90}"/>
              </a:ext>
            </a:extLst>
          </p:cNvPr>
          <p:cNvSpPr txBox="1"/>
          <p:nvPr/>
        </p:nvSpPr>
        <p:spPr>
          <a:xfrm flipH="1">
            <a:off x="6357979" y="5024527"/>
            <a:ext cx="6251966" cy="1200329"/>
          </a:xfrm>
          <a:prstGeom prst="rect">
            <a:avLst/>
          </a:prstGeom>
          <a:noFill/>
        </p:spPr>
        <p:txBody>
          <a:bodyPr wrap="square" lIns="91440" tIns="45720" rIns="91440" bIns="45720" rtlCol="0" anchor="t">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3600" b="1">
                <a:solidFill>
                  <a:schemeClr val="bg1"/>
                </a:solidFill>
                <a:latin typeface="Aharoni"/>
                <a:cs typeface="Aharoni"/>
              </a:rPr>
              <a:t>Construindo nosso </a:t>
            </a:r>
            <a:endParaRPr lang="pt-BR">
              <a:solidFill>
                <a:schemeClr val="bg1"/>
              </a:solidFill>
            </a:endParaRPr>
          </a:p>
          <a:p>
            <a:r>
              <a:rPr lang="pt-BR" sz="3600" b="1">
                <a:solidFill>
                  <a:schemeClr val="bg1"/>
                </a:solidFill>
                <a:latin typeface="Aharoni"/>
                <a:cs typeface="Aharoni"/>
              </a:rPr>
              <a:t>primeiro serviço</a:t>
            </a:r>
            <a:endParaRPr lang="pt-BR">
              <a:solidFill>
                <a:schemeClr val="bg1"/>
              </a:solidFill>
            </a:endParaRPr>
          </a:p>
        </p:txBody>
      </p:sp>
      <p:pic>
        <p:nvPicPr>
          <p:cNvPr id="6" name="Picture 6" descr="Diagram&#10;&#10;Description automatically generated">
            <a:extLst>
              <a:ext uri="{FF2B5EF4-FFF2-40B4-BE49-F238E27FC236}">
                <a16:creationId xmlns:a16="http://schemas.microsoft.com/office/drawing/2014/main" id="{0DECD966-E785-4461-A9A2-A7D80DF731CF}"/>
              </a:ext>
            </a:extLst>
          </p:cNvPr>
          <p:cNvPicPr>
            <a:picLocks noChangeAspect="1"/>
          </p:cNvPicPr>
          <p:nvPr/>
        </p:nvPicPr>
        <p:blipFill>
          <a:blip r:embed="rId2"/>
          <a:stretch>
            <a:fillRect/>
          </a:stretch>
        </p:blipFill>
        <p:spPr>
          <a:xfrm>
            <a:off x="1285875" y="2874225"/>
            <a:ext cx="3700462" cy="2881200"/>
          </a:xfrm>
          <a:prstGeom prst="rect">
            <a:avLst/>
          </a:prstGeom>
        </p:spPr>
      </p:pic>
      <p:pic>
        <p:nvPicPr>
          <p:cNvPr id="7" name="Picture 6">
            <a:extLst>
              <a:ext uri="{FF2B5EF4-FFF2-40B4-BE49-F238E27FC236}">
                <a16:creationId xmlns:a16="http://schemas.microsoft.com/office/drawing/2014/main" id="{30C99AF1-AA4B-4D14-AEC3-1CF5DBEF7C87}"/>
              </a:ext>
            </a:extLst>
          </p:cNvPr>
          <p:cNvPicPr>
            <a:picLocks noChangeAspect="1"/>
          </p:cNvPicPr>
          <p:nvPr/>
        </p:nvPicPr>
        <p:blipFill>
          <a:blip r:embed="rId3"/>
          <a:stretch>
            <a:fillRect/>
          </a:stretch>
        </p:blipFill>
        <p:spPr>
          <a:xfrm>
            <a:off x="9353550" y="840020"/>
            <a:ext cx="2152650" cy="782174"/>
          </a:xfrm>
          <a:prstGeom prst="rect">
            <a:avLst/>
          </a:prstGeom>
        </p:spPr>
      </p:pic>
    </p:spTree>
    <p:extLst>
      <p:ext uri="{BB962C8B-B14F-4D97-AF65-F5344CB8AC3E}">
        <p14:creationId xmlns:p14="http://schemas.microsoft.com/office/powerpoint/2010/main" val="736927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7081749" cy="461665"/>
          </a:xfrm>
          <a:prstGeom prst="rect">
            <a:avLst/>
          </a:prstGeom>
          <a:noFill/>
        </p:spPr>
        <p:txBody>
          <a:bodyPr wrap="square" lIns="91440" tIns="45720" rIns="91440" bIns="45720" rtlCol="0" anchor="t">
            <a:spAutoFit/>
          </a:bodyPr>
          <a:lstStyle/>
          <a:p>
            <a:r>
              <a:rPr lang="en-US" sz="2400">
                <a:latin typeface="Aharoni"/>
                <a:cs typeface="Aharoni"/>
              </a:rPr>
              <a:t>Aula 1 – </a:t>
            </a:r>
            <a:r>
              <a:rPr lang="en-US" sz="2400" err="1">
                <a:latin typeface="Aharoni"/>
                <a:cs typeface="Aharoni"/>
              </a:rPr>
              <a:t>Construindo</a:t>
            </a:r>
            <a:r>
              <a:rPr lang="en-US" sz="2400">
                <a:latin typeface="Aharoni"/>
                <a:cs typeface="Aharoni"/>
              </a:rPr>
              <a:t> um </a:t>
            </a:r>
            <a:r>
              <a:rPr lang="en-US" sz="2400" err="1">
                <a:latin typeface="Aharoni"/>
                <a:cs typeface="Aharoni"/>
              </a:rPr>
              <a:t>serviço</a:t>
            </a:r>
            <a:r>
              <a:rPr lang="en-US" sz="2400">
                <a:latin typeface="Aharoni"/>
                <a:cs typeface="Aharoni"/>
              </a:rPr>
              <a:t> simples</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a:solidFill>
                  <a:srgbClr val="0452C1"/>
                </a:solidFill>
                <a:latin typeface="Abadi"/>
                <a:cs typeface="Calibri"/>
              </a:rPr>
              <a:t>Módulo 9</a:t>
            </a:r>
            <a:endParaRPr lang="en-US">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p:txBody>
          <a:bodyPr vert="horz" lIns="91440" tIns="45720" rIns="91440" bIns="45720" rtlCol="0" anchor="t">
            <a:normAutofit fontScale="92500" lnSpcReduction="10000"/>
          </a:bodyPr>
          <a:lstStyle/>
          <a:p>
            <a:r>
              <a:rPr lang="pt-BR">
                <a:ea typeface="Calibri"/>
                <a:cs typeface="Calibri"/>
              </a:rPr>
              <a:t>Neste módulo, faremos a construção de nosso primeiro serviço</a:t>
            </a:r>
          </a:p>
          <a:p>
            <a:r>
              <a:rPr lang="pt-BR">
                <a:ea typeface="Calibri"/>
                <a:cs typeface="Calibri"/>
              </a:rPr>
              <a:t>A ideia é passarmos por todas as fases do processo como se estivéssemos construindo um serviço profissional de verdade</a:t>
            </a:r>
          </a:p>
          <a:p>
            <a:r>
              <a:rPr lang="pt-BR">
                <a:ea typeface="Calibri"/>
                <a:cs typeface="Calibri"/>
              </a:rPr>
              <a:t>Será um serviço simples, sem recursos avançados, mas completamente funcional</a:t>
            </a: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p:txBody>
          <a:bodyPr vert="horz" lIns="91440" tIns="45720" rIns="91440" bIns="45720" rtlCol="0" anchor="t">
            <a:normAutofit fontScale="92500" lnSpcReduction="10000"/>
          </a:bodyPr>
          <a:lstStyle/>
          <a:p>
            <a:r>
              <a:rPr lang="pt-BR">
                <a:ea typeface="Calibri"/>
                <a:cs typeface="Calibri"/>
              </a:rPr>
              <a:t>Por ser um curso de </a:t>
            </a:r>
            <a:r>
              <a:rPr lang="pt-BR" err="1">
                <a:ea typeface="Calibri"/>
                <a:cs typeface="Calibri"/>
              </a:rPr>
              <a:t>backend</a:t>
            </a:r>
            <a:r>
              <a:rPr lang="pt-BR">
                <a:ea typeface="Calibri"/>
                <a:cs typeface="Calibri"/>
              </a:rPr>
              <a:t>, focaremos na criação das APIs do sistema. Se houver alguma interface de usuário, será completamente opcional e apenas para fins de facilitar a visualização dos usos de nossas APIs</a:t>
            </a:r>
            <a:endParaRPr lang="pt-BR">
              <a:cs typeface="Calibri"/>
            </a:endParaRPr>
          </a:p>
          <a:p>
            <a:r>
              <a:rPr lang="pt-BR">
                <a:ea typeface="Calibri" panose="020F0502020204030204"/>
                <a:cs typeface="Calibri"/>
              </a:rPr>
              <a:t>É essencial preparar seu ambiente de acordo com o </a:t>
            </a:r>
            <a:r>
              <a:rPr lang="pt-BR" err="1">
                <a:ea typeface="Calibri" panose="020F0502020204030204"/>
                <a:cs typeface="Calibri"/>
              </a:rPr>
              <a:t>screencast</a:t>
            </a:r>
            <a:r>
              <a:rPr lang="pt-BR">
                <a:ea typeface="Calibri" panose="020F0502020204030204"/>
                <a:cs typeface="Calibri"/>
              </a:rPr>
              <a:t> de requisitos técnicos para que você possa rodar tudo o que fizer no curso</a:t>
            </a:r>
          </a:p>
          <a:p>
            <a:pPr marL="914400" lvl="1" indent="-457200">
              <a:buAutoNum type="arabicPeriod"/>
            </a:pPr>
            <a:endParaRPr lang="pt-BR">
              <a:ea typeface="Calibri" panose="020F0502020204030204"/>
              <a:cs typeface="Calibri"/>
            </a:endParaRPr>
          </a:p>
        </p:txBody>
      </p:sp>
    </p:spTree>
    <p:extLst>
      <p:ext uri="{BB962C8B-B14F-4D97-AF65-F5344CB8AC3E}">
        <p14:creationId xmlns:p14="http://schemas.microsoft.com/office/powerpoint/2010/main" val="2686570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7081749" cy="461665"/>
          </a:xfrm>
          <a:prstGeom prst="rect">
            <a:avLst/>
          </a:prstGeom>
          <a:noFill/>
        </p:spPr>
        <p:txBody>
          <a:bodyPr wrap="square" lIns="91440" tIns="45720" rIns="91440" bIns="45720" rtlCol="0" anchor="t">
            <a:spAutoFit/>
          </a:bodyPr>
          <a:lstStyle/>
          <a:p>
            <a:r>
              <a:rPr lang="en-US" sz="2400">
                <a:latin typeface="Aharoni"/>
                <a:cs typeface="Aharoni"/>
              </a:rPr>
              <a:t>Aula 1 – </a:t>
            </a:r>
            <a:r>
              <a:rPr lang="en-US" sz="2400" err="1">
                <a:latin typeface="Aharoni"/>
                <a:cs typeface="Aharoni"/>
              </a:rPr>
              <a:t>Construindo</a:t>
            </a:r>
            <a:r>
              <a:rPr lang="en-US" sz="2400">
                <a:latin typeface="Aharoni"/>
                <a:cs typeface="Aharoni"/>
              </a:rPr>
              <a:t> um </a:t>
            </a:r>
            <a:r>
              <a:rPr lang="en-US" sz="2400" err="1">
                <a:latin typeface="Aharoni"/>
                <a:cs typeface="Aharoni"/>
              </a:rPr>
              <a:t>serviço</a:t>
            </a:r>
            <a:r>
              <a:rPr lang="en-US" sz="2400">
                <a:latin typeface="Aharoni"/>
                <a:cs typeface="Aharoni"/>
              </a:rPr>
              <a:t> simples</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a:solidFill>
                  <a:srgbClr val="0452C1"/>
                </a:solidFill>
                <a:latin typeface="Abadi"/>
                <a:cs typeface="Calibri"/>
              </a:rPr>
              <a:t>Módulo 9</a:t>
            </a:r>
            <a:endParaRPr lang="en-US">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p:txBody>
          <a:bodyPr vert="horz" lIns="91440" tIns="45720" rIns="91440" bIns="45720" rtlCol="0" anchor="t">
            <a:normAutofit fontScale="92500" lnSpcReduction="20000"/>
          </a:bodyPr>
          <a:lstStyle/>
          <a:p>
            <a:r>
              <a:rPr lang="pt-BR">
                <a:ea typeface="Calibri"/>
                <a:cs typeface="Calibri"/>
              </a:rPr>
              <a:t>Um dos objetivos deste módulo é mostrar ao aluno quais são os passos básicos a serem seguidos toda vez que um novo sistema precisa ser criado. Por mais que sistemas tenham diferenças entre si, há uma receita de bolo a ser seguida</a:t>
            </a:r>
          </a:p>
          <a:p>
            <a:r>
              <a:rPr lang="pt-BR">
                <a:ea typeface="Calibri"/>
                <a:cs typeface="Calibri"/>
              </a:rPr>
              <a:t>Fazendo alusão à entrevista de design e arquitetura, o primeiro passo é escrever os requisitos funcionais e não funcionais do sistema</a:t>
            </a: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p:txBody>
          <a:bodyPr vert="horz" lIns="91440" tIns="45720" rIns="91440" bIns="45720" rtlCol="0" anchor="t">
            <a:normAutofit fontScale="92500" lnSpcReduction="20000"/>
          </a:bodyPr>
          <a:lstStyle/>
          <a:p>
            <a:r>
              <a:rPr lang="pt-BR">
                <a:ea typeface="+mn-lt"/>
                <a:cs typeface="+mn-lt"/>
              </a:rPr>
              <a:t>Requisitos funcionais descrevem o que o sistema deve fazer, ou seja, seu comportamento. Exemplo: a API deve ser capaz de enviar mensagens e de ler mensagens de um feed</a:t>
            </a:r>
            <a:endParaRPr lang="en-US">
              <a:ea typeface="+mn-lt"/>
              <a:cs typeface="+mn-lt"/>
            </a:endParaRPr>
          </a:p>
          <a:p>
            <a:r>
              <a:rPr lang="pt-BR">
                <a:ea typeface="+mn-lt"/>
                <a:cs typeface="+mn-lt"/>
              </a:rPr>
              <a:t>Requisitos não funcionais são relacionados ao uso da aplicação em termos de desempenho, usabilidade, segurança, etc. Exemplo: quantos usuários ela deve suportar, qual o tamanho das mensagens, qual o tempo de armazenamento, etc.</a:t>
            </a:r>
            <a:endParaRPr lang="en-US">
              <a:ea typeface="+mn-lt"/>
              <a:cs typeface="+mn-lt"/>
            </a:endParaRPr>
          </a:p>
          <a:p>
            <a:endParaRPr lang="pt-BR">
              <a:ea typeface="Calibri"/>
              <a:cs typeface="Calibri"/>
            </a:endParaRPr>
          </a:p>
          <a:p>
            <a:pPr marL="914400" lvl="1" indent="-457200">
              <a:buAutoNum type="arabicPeriod"/>
            </a:pPr>
            <a:endParaRPr lang="pt-BR">
              <a:ea typeface="Calibri"/>
              <a:cs typeface="Calibri"/>
            </a:endParaRPr>
          </a:p>
        </p:txBody>
      </p:sp>
    </p:spTree>
    <p:extLst>
      <p:ext uri="{BB962C8B-B14F-4D97-AF65-F5344CB8AC3E}">
        <p14:creationId xmlns:p14="http://schemas.microsoft.com/office/powerpoint/2010/main" val="347643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7081749" cy="461665"/>
          </a:xfrm>
          <a:prstGeom prst="rect">
            <a:avLst/>
          </a:prstGeom>
          <a:noFill/>
        </p:spPr>
        <p:txBody>
          <a:bodyPr wrap="square" lIns="91440" tIns="45720" rIns="91440" bIns="45720" rtlCol="0" anchor="t">
            <a:spAutoFit/>
          </a:bodyPr>
          <a:lstStyle/>
          <a:p>
            <a:r>
              <a:rPr lang="en-US" sz="2400">
                <a:latin typeface="Aharoni"/>
                <a:cs typeface="Aharoni"/>
              </a:rPr>
              <a:t>Aula 1 – </a:t>
            </a:r>
            <a:r>
              <a:rPr lang="en-US" sz="2400" err="1">
                <a:latin typeface="Aharoni"/>
                <a:cs typeface="Aharoni"/>
              </a:rPr>
              <a:t>Construindo</a:t>
            </a:r>
            <a:r>
              <a:rPr lang="en-US" sz="2400">
                <a:latin typeface="Aharoni"/>
                <a:cs typeface="Aharoni"/>
              </a:rPr>
              <a:t> um </a:t>
            </a:r>
            <a:r>
              <a:rPr lang="en-US" sz="2400" err="1">
                <a:latin typeface="Aharoni"/>
                <a:cs typeface="Aharoni"/>
              </a:rPr>
              <a:t>serviço</a:t>
            </a:r>
            <a:r>
              <a:rPr lang="en-US" sz="2400">
                <a:latin typeface="Aharoni"/>
                <a:cs typeface="Aharoni"/>
              </a:rPr>
              <a:t> simples</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a:solidFill>
                  <a:srgbClr val="0452C1"/>
                </a:solidFill>
                <a:latin typeface="Abadi"/>
                <a:cs typeface="Calibri"/>
              </a:rPr>
              <a:t>Módulo 9</a:t>
            </a:r>
            <a:endParaRPr lang="en-US">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p:txBody>
          <a:bodyPr vert="horz" lIns="91440" tIns="45720" rIns="91440" bIns="45720" rtlCol="0" anchor="t">
            <a:normAutofit fontScale="85000" lnSpcReduction="10000"/>
          </a:bodyPr>
          <a:lstStyle/>
          <a:p>
            <a:r>
              <a:rPr lang="pt-BR">
                <a:ea typeface="Calibri"/>
                <a:cs typeface="Calibri"/>
              </a:rPr>
              <a:t>Após a definição dos requisitos funcionais e não funcionais, deve-se, então, definir e separar os domínios do sistema. Será que eu preciso de um serviço só para atender aos requisitos funcionais que me foram pedidos?</a:t>
            </a:r>
          </a:p>
          <a:p>
            <a:r>
              <a:rPr lang="pt-BR">
                <a:ea typeface="Calibri"/>
                <a:cs typeface="Calibri"/>
              </a:rPr>
              <a:t>A definição do domínio é fundamental para entender as relações entre as diferentes entidades de um ou mais sistemas e vai afetar diretamente a arquitetura do seu projeto</a:t>
            </a: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p:txBody>
          <a:bodyPr vert="horz" lIns="91440" tIns="45720" rIns="91440" bIns="45720" rtlCol="0" anchor="t">
            <a:normAutofit fontScale="85000" lnSpcReduction="10000"/>
          </a:bodyPr>
          <a:lstStyle/>
          <a:p>
            <a:r>
              <a:rPr lang="pt-BR">
                <a:ea typeface="+mn-lt"/>
                <a:cs typeface="+mn-lt"/>
              </a:rPr>
              <a:t>Fazendo uma alusão aos diferentes tipos de arquitetura dos quais já falamos, em uma aplicação monolítica os domínios estão todos juntos, independente do relacionamento entre eles. Fica tudo dentro de um sistema só</a:t>
            </a:r>
            <a:endParaRPr lang="en-US">
              <a:ea typeface="+mn-lt"/>
              <a:cs typeface="+mn-lt"/>
            </a:endParaRPr>
          </a:p>
          <a:p>
            <a:r>
              <a:rPr lang="pt-BR">
                <a:ea typeface="Calibri"/>
                <a:cs typeface="Calibri"/>
              </a:rPr>
              <a:t>Já em uma aplicação de </a:t>
            </a:r>
            <a:r>
              <a:rPr lang="pt-BR" err="1">
                <a:ea typeface="Calibri"/>
                <a:cs typeface="Calibri"/>
              </a:rPr>
              <a:t>microsserviço</a:t>
            </a:r>
            <a:r>
              <a:rPr lang="pt-BR">
                <a:ea typeface="Calibri"/>
                <a:cs typeface="Calibri"/>
              </a:rPr>
              <a:t>, especialmente se os 12 fatores foram seguidos, apenas um domínio será representado por ela. No máximo haverá outros sistemas no contexto fronteiriço, mas serão sistemas separados ainda assim</a:t>
            </a:r>
          </a:p>
          <a:p>
            <a:endParaRPr lang="pt-BR">
              <a:ea typeface="Calibri"/>
              <a:cs typeface="Calibri"/>
            </a:endParaRPr>
          </a:p>
          <a:p>
            <a:pPr marL="914400" lvl="1" indent="-457200">
              <a:buAutoNum type="arabicPeriod"/>
            </a:pPr>
            <a:endParaRPr lang="pt-BR">
              <a:ea typeface="Calibri"/>
              <a:cs typeface="Calibri"/>
            </a:endParaRPr>
          </a:p>
        </p:txBody>
      </p:sp>
    </p:spTree>
    <p:extLst>
      <p:ext uri="{BB962C8B-B14F-4D97-AF65-F5344CB8AC3E}">
        <p14:creationId xmlns:p14="http://schemas.microsoft.com/office/powerpoint/2010/main" val="2330223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7081749" cy="461665"/>
          </a:xfrm>
          <a:prstGeom prst="rect">
            <a:avLst/>
          </a:prstGeom>
          <a:noFill/>
        </p:spPr>
        <p:txBody>
          <a:bodyPr wrap="square" lIns="91440" tIns="45720" rIns="91440" bIns="45720" rtlCol="0" anchor="t">
            <a:spAutoFit/>
          </a:bodyPr>
          <a:lstStyle/>
          <a:p>
            <a:r>
              <a:rPr lang="en-US" sz="2400">
                <a:latin typeface="Aharoni"/>
                <a:cs typeface="Aharoni"/>
              </a:rPr>
              <a:t>Aula 1 – </a:t>
            </a:r>
            <a:r>
              <a:rPr lang="en-US" sz="2400" err="1">
                <a:latin typeface="Aharoni"/>
                <a:cs typeface="Aharoni"/>
              </a:rPr>
              <a:t>Construindo</a:t>
            </a:r>
            <a:r>
              <a:rPr lang="en-US" sz="2400">
                <a:latin typeface="Aharoni"/>
                <a:cs typeface="Aharoni"/>
              </a:rPr>
              <a:t> um </a:t>
            </a:r>
            <a:r>
              <a:rPr lang="en-US" sz="2400" err="1">
                <a:latin typeface="Aharoni"/>
                <a:cs typeface="Aharoni"/>
              </a:rPr>
              <a:t>serviço</a:t>
            </a:r>
            <a:r>
              <a:rPr lang="en-US" sz="2400">
                <a:latin typeface="Aharoni"/>
                <a:cs typeface="Aharoni"/>
              </a:rPr>
              <a:t> simples</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a:solidFill>
                  <a:srgbClr val="0452C1"/>
                </a:solidFill>
                <a:latin typeface="Abadi"/>
                <a:cs typeface="Calibri"/>
              </a:rPr>
              <a:t>Módulo 9</a:t>
            </a:r>
            <a:endParaRPr lang="en-US">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p:txBody>
          <a:bodyPr vert="horz" lIns="91440" tIns="45720" rIns="91440" bIns="45720" rtlCol="0" anchor="t">
            <a:normAutofit fontScale="70000" lnSpcReduction="20000"/>
          </a:bodyPr>
          <a:lstStyle/>
          <a:p>
            <a:r>
              <a:rPr lang="pt-BR">
                <a:ea typeface="Calibri"/>
                <a:cs typeface="Calibri"/>
              </a:rPr>
              <a:t>Agora que os domínios foram definidos, podemos pensar em desenhar uma arquitetura de alto nível para o sistema e na definição das tecnologias que utilizaremos</a:t>
            </a:r>
          </a:p>
          <a:p>
            <a:r>
              <a:rPr lang="pt-BR">
                <a:ea typeface="Calibri"/>
                <a:cs typeface="Calibri"/>
              </a:rPr>
              <a:t>É possível desenhar o diagrama de arquitetura mostrando somente as relações entre os componentes e diferentes atores do sistema, ou seja, antes de escolher que tecnologias utilizaremos</a:t>
            </a: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p:txBody>
          <a:bodyPr vert="horz" lIns="91440" tIns="45720" rIns="91440" bIns="45720" rtlCol="0" anchor="t">
            <a:normAutofit fontScale="70000" lnSpcReduction="20000"/>
          </a:bodyPr>
          <a:lstStyle/>
          <a:p>
            <a:r>
              <a:rPr lang="pt-BR">
                <a:ea typeface="Calibri"/>
                <a:cs typeface="Calibri"/>
              </a:rPr>
              <a:t>Após o desenho inicial da arquitetura, chega a hora de definirmos as questões técnicas:</a:t>
            </a:r>
          </a:p>
          <a:p>
            <a:pPr marL="971550" lvl="1" indent="-514350">
              <a:buAutoNum type="arabicPeriod"/>
            </a:pPr>
            <a:r>
              <a:rPr lang="pt-BR">
                <a:ea typeface="Calibri"/>
                <a:cs typeface="Calibri"/>
              </a:rPr>
              <a:t>Como seremos expostos para o cliente final?</a:t>
            </a:r>
          </a:p>
          <a:p>
            <a:pPr marL="971550" lvl="1" indent="-514350">
              <a:buAutoNum type="arabicPeriod"/>
            </a:pPr>
            <a:r>
              <a:rPr lang="pt-BR">
                <a:ea typeface="Calibri"/>
                <a:cs typeface="Calibri"/>
              </a:rPr>
              <a:t>Como o serviço será empacotado e entregue?</a:t>
            </a:r>
          </a:p>
          <a:p>
            <a:pPr marL="971550" lvl="1" indent="-514350">
              <a:buAutoNum type="arabicPeriod"/>
            </a:pPr>
            <a:r>
              <a:rPr lang="pt-BR">
                <a:ea typeface="Calibri"/>
                <a:cs typeface="Calibri"/>
              </a:rPr>
              <a:t>Quais serão as etapas dos nossos pipelines de CI/CD (se houver)?</a:t>
            </a:r>
          </a:p>
          <a:p>
            <a:pPr marL="971550" lvl="1" indent="-514350">
              <a:buAutoNum type="arabicPeriod"/>
            </a:pPr>
            <a:r>
              <a:rPr lang="pt-BR">
                <a:ea typeface="Calibri"/>
                <a:cs typeface="Calibri"/>
              </a:rPr>
              <a:t>Qual será a linguagem utilizada?</a:t>
            </a:r>
          </a:p>
          <a:p>
            <a:pPr marL="971550" lvl="1" indent="-514350">
              <a:buAutoNum type="arabicPeriod"/>
            </a:pPr>
            <a:r>
              <a:rPr lang="pt-BR">
                <a:ea typeface="Calibri"/>
                <a:cs typeface="Calibri"/>
              </a:rPr>
              <a:t>Teremos alguma persistência? Se sim, de que tipo?</a:t>
            </a:r>
          </a:p>
          <a:p>
            <a:pPr marL="971550" lvl="1" indent="-514350">
              <a:buAutoNum type="arabicPeriod"/>
            </a:pPr>
            <a:r>
              <a:rPr lang="pt-BR">
                <a:ea typeface="Calibri"/>
                <a:cs typeface="Calibri"/>
              </a:rPr>
              <a:t>Como será a comunicação com outros serviços?</a:t>
            </a:r>
          </a:p>
          <a:p>
            <a:r>
              <a:rPr lang="pt-BR">
                <a:ea typeface="Calibri"/>
                <a:cs typeface="Calibri"/>
              </a:rPr>
              <a:t>As perguntas acima nada mais são do que uma extensão dos requisitos não funcionais que foram definidos anteriormente</a:t>
            </a:r>
          </a:p>
          <a:p>
            <a:pPr marL="971550" lvl="1" indent="-514350">
              <a:buAutoNum type="arabicPeriod"/>
            </a:pPr>
            <a:endParaRPr lang="pt-BR">
              <a:ea typeface="Calibri"/>
              <a:cs typeface="Calibri"/>
            </a:endParaRPr>
          </a:p>
          <a:p>
            <a:endParaRPr lang="pt-BR">
              <a:ea typeface="Calibri"/>
              <a:cs typeface="Calibri"/>
            </a:endParaRPr>
          </a:p>
          <a:p>
            <a:pPr marL="914400" lvl="1" indent="-457200">
              <a:buAutoNum type="arabicPeriod"/>
            </a:pPr>
            <a:endParaRPr lang="pt-BR">
              <a:ea typeface="Calibri"/>
              <a:cs typeface="Calibri"/>
            </a:endParaRPr>
          </a:p>
        </p:txBody>
      </p:sp>
    </p:spTree>
    <p:extLst>
      <p:ext uri="{BB962C8B-B14F-4D97-AF65-F5344CB8AC3E}">
        <p14:creationId xmlns:p14="http://schemas.microsoft.com/office/powerpoint/2010/main" val="3875067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7081749" cy="461665"/>
          </a:xfrm>
          <a:prstGeom prst="rect">
            <a:avLst/>
          </a:prstGeom>
          <a:noFill/>
        </p:spPr>
        <p:txBody>
          <a:bodyPr wrap="square" lIns="91440" tIns="45720" rIns="91440" bIns="45720" rtlCol="0" anchor="t">
            <a:spAutoFit/>
          </a:bodyPr>
          <a:lstStyle/>
          <a:p>
            <a:r>
              <a:rPr lang="en-US" sz="2400">
                <a:latin typeface="Aharoni"/>
                <a:cs typeface="Aharoni"/>
              </a:rPr>
              <a:t>Aula 1 – </a:t>
            </a:r>
            <a:r>
              <a:rPr lang="en-US" sz="2400" err="1">
                <a:latin typeface="Aharoni"/>
                <a:cs typeface="Aharoni"/>
              </a:rPr>
              <a:t>Construindo</a:t>
            </a:r>
            <a:r>
              <a:rPr lang="en-US" sz="2400">
                <a:latin typeface="Aharoni"/>
                <a:cs typeface="Aharoni"/>
              </a:rPr>
              <a:t> um </a:t>
            </a:r>
            <a:r>
              <a:rPr lang="en-US" sz="2400" err="1">
                <a:latin typeface="Aharoni"/>
                <a:cs typeface="Aharoni"/>
              </a:rPr>
              <a:t>serviço</a:t>
            </a:r>
            <a:r>
              <a:rPr lang="en-US" sz="2400">
                <a:latin typeface="Aharoni"/>
                <a:cs typeface="Aharoni"/>
              </a:rPr>
              <a:t> simples</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a:solidFill>
                  <a:srgbClr val="0452C1"/>
                </a:solidFill>
                <a:latin typeface="Abadi"/>
                <a:cs typeface="Calibri"/>
              </a:rPr>
              <a:t>Módulo 9</a:t>
            </a:r>
            <a:endParaRPr lang="en-US">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p:txBody>
          <a:bodyPr vert="horz" lIns="91440" tIns="45720" rIns="91440" bIns="45720" rtlCol="0" anchor="t">
            <a:normAutofit/>
          </a:bodyPr>
          <a:lstStyle/>
          <a:p>
            <a:r>
              <a:rPr lang="pt-BR">
                <a:ea typeface="Calibri"/>
                <a:cs typeface="Calibri"/>
              </a:rPr>
              <a:t>E o que sobra agora? Colocar a mão na massa :D</a:t>
            </a: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p:txBody>
          <a:bodyPr vert="horz" lIns="91440" tIns="45720" rIns="91440" bIns="45720" rtlCol="0" anchor="t">
            <a:normAutofit/>
          </a:bodyPr>
          <a:lstStyle/>
          <a:p>
            <a:endParaRPr lang="pt-BR">
              <a:ea typeface="Calibri"/>
              <a:cs typeface="Calibri"/>
            </a:endParaRPr>
          </a:p>
          <a:p>
            <a:endParaRPr lang="pt-BR">
              <a:ea typeface="Calibri"/>
              <a:cs typeface="Calibri"/>
            </a:endParaRPr>
          </a:p>
          <a:p>
            <a:pPr marL="914400" lvl="1" indent="-457200">
              <a:buAutoNum type="arabicPeriod"/>
            </a:pPr>
            <a:endParaRPr lang="pt-BR">
              <a:ea typeface="Calibri"/>
              <a:cs typeface="Calibri"/>
            </a:endParaRPr>
          </a:p>
        </p:txBody>
      </p:sp>
    </p:spTree>
    <p:extLst>
      <p:ext uri="{BB962C8B-B14F-4D97-AF65-F5344CB8AC3E}">
        <p14:creationId xmlns:p14="http://schemas.microsoft.com/office/powerpoint/2010/main" val="4224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7081749" cy="461665"/>
          </a:xfrm>
          <a:prstGeom prst="rect">
            <a:avLst/>
          </a:prstGeom>
          <a:noFill/>
        </p:spPr>
        <p:txBody>
          <a:bodyPr wrap="square" lIns="91440" tIns="45720" rIns="91440" bIns="45720" rtlCol="0" anchor="t">
            <a:spAutoFit/>
          </a:bodyPr>
          <a:lstStyle/>
          <a:p>
            <a:r>
              <a:rPr lang="en-US" sz="2400">
                <a:latin typeface="Aharoni"/>
                <a:cs typeface="Aharoni"/>
              </a:rPr>
              <a:t>Aula 3 – </a:t>
            </a:r>
            <a:r>
              <a:rPr lang="en-US" sz="2400" err="1">
                <a:latin typeface="Aharoni"/>
                <a:cs typeface="Aharoni"/>
              </a:rPr>
              <a:t>Definição</a:t>
            </a:r>
            <a:r>
              <a:rPr lang="en-US" sz="2400">
                <a:latin typeface="Aharoni"/>
                <a:cs typeface="Aharoni"/>
              </a:rPr>
              <a:t> dos </a:t>
            </a:r>
            <a:r>
              <a:rPr lang="en-US" sz="2400" err="1">
                <a:latin typeface="Aharoni"/>
                <a:cs typeface="Aharoni"/>
              </a:rPr>
              <a:t>requisitos</a:t>
            </a:r>
            <a:r>
              <a:rPr lang="en-US" sz="2400">
                <a:latin typeface="Aharoni"/>
                <a:cs typeface="Aharoni"/>
              </a:rPr>
              <a:t> </a:t>
            </a:r>
            <a:r>
              <a:rPr lang="en-US" sz="2400" err="1">
                <a:latin typeface="Aharoni"/>
                <a:cs typeface="Aharoni"/>
              </a:rPr>
              <a:t>básicos</a:t>
            </a:r>
            <a:endParaRPr lang="en-US" sz="2400">
              <a:latin typeface="Aharoni"/>
              <a:cs typeface="Aharoni"/>
            </a:endParaRP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a:solidFill>
                  <a:srgbClr val="0452C1"/>
                </a:solidFill>
                <a:latin typeface="Abadi"/>
                <a:cs typeface="Calibri"/>
              </a:rPr>
              <a:t>Módulo 9</a:t>
            </a:r>
            <a:endParaRPr lang="en-US">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p:txBody>
          <a:bodyPr vert="horz" lIns="91440" tIns="45720" rIns="91440" bIns="45720" rtlCol="0" anchor="t">
            <a:normAutofit/>
          </a:bodyPr>
          <a:lstStyle/>
          <a:p>
            <a:r>
              <a:rPr lang="pt-BR">
                <a:ea typeface="Calibri"/>
                <a:cs typeface="Calibri"/>
              </a:rPr>
              <a:t>Agora o professor de vocês agirá como um </a:t>
            </a:r>
            <a:r>
              <a:rPr lang="pt-BR" err="1">
                <a:ea typeface="Calibri"/>
                <a:cs typeface="Calibri"/>
              </a:rPr>
              <a:t>Product</a:t>
            </a:r>
            <a:r>
              <a:rPr lang="pt-BR">
                <a:ea typeface="Calibri"/>
                <a:cs typeface="Calibri"/>
              </a:rPr>
              <a:t> Manager e pedirá que vocês desenvolvam uma nova aplicação :D</a:t>
            </a:r>
          </a:p>
          <a:p>
            <a:r>
              <a:rPr lang="pt-BR">
                <a:ea typeface="Calibri"/>
                <a:cs typeface="Calibri"/>
              </a:rPr>
              <a:t>Para este exercício, foi escolhido um sistema para cadastro de animais em um abrigo</a:t>
            </a:r>
          </a:p>
          <a:p>
            <a:endParaRPr lang="pt-BR">
              <a:ea typeface="Calibri"/>
              <a:cs typeface="Calibri"/>
            </a:endParaRP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p:txBody>
          <a:bodyPr vert="horz" lIns="91440" tIns="45720" rIns="91440" bIns="45720" rtlCol="0" anchor="t">
            <a:normAutofit/>
          </a:bodyPr>
          <a:lstStyle/>
          <a:p>
            <a:r>
              <a:rPr lang="pt-BR">
                <a:ea typeface="Calibri" panose="020F0502020204030204"/>
                <a:cs typeface="Calibri"/>
              </a:rPr>
              <a:t>Deverão ser providas as seguintes APIs:</a:t>
            </a:r>
          </a:p>
          <a:p>
            <a:pPr marL="971550" lvl="1" indent="-514350">
              <a:buAutoNum type="arabicPeriod"/>
            </a:pPr>
            <a:r>
              <a:rPr lang="pt-BR">
                <a:ea typeface="Calibri" panose="020F0502020204030204"/>
                <a:cs typeface="Calibri"/>
              </a:rPr>
              <a:t>Cadastro de animais</a:t>
            </a:r>
          </a:p>
          <a:p>
            <a:pPr marL="971550" lvl="1" indent="-514350">
              <a:buAutoNum type="arabicPeriod"/>
            </a:pPr>
            <a:r>
              <a:rPr lang="pt-BR">
                <a:ea typeface="Calibri" panose="020F0502020204030204"/>
                <a:cs typeface="Calibri"/>
              </a:rPr>
              <a:t>Listagem dos animais no abrigo que ainda não foram adotados, retornando pela data de entrada no abrigo (o mais velho deveria vir primeiro)</a:t>
            </a:r>
          </a:p>
          <a:p>
            <a:pPr marL="971550" lvl="1" indent="-514350">
              <a:buAutoNum type="arabicPeriod"/>
            </a:pPr>
            <a:r>
              <a:rPr lang="pt-BR">
                <a:ea typeface="Calibri" panose="020F0502020204030204"/>
                <a:cs typeface="Calibri"/>
              </a:rPr>
              <a:t>Listagem dos animais no abrigo que já foram adotados</a:t>
            </a:r>
          </a:p>
          <a:p>
            <a:pPr marL="914400" lvl="1" indent="-457200">
              <a:buAutoNum type="arabicPeriod"/>
            </a:pPr>
            <a:endParaRPr lang="pt-BR">
              <a:ea typeface="Calibri" panose="020F0502020204030204"/>
              <a:cs typeface="Calibri"/>
            </a:endParaRPr>
          </a:p>
        </p:txBody>
      </p:sp>
    </p:spTree>
    <p:extLst>
      <p:ext uri="{BB962C8B-B14F-4D97-AF65-F5344CB8AC3E}">
        <p14:creationId xmlns:p14="http://schemas.microsoft.com/office/powerpoint/2010/main" val="3807445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7081749" cy="461665"/>
          </a:xfrm>
          <a:prstGeom prst="rect">
            <a:avLst/>
          </a:prstGeom>
          <a:noFill/>
        </p:spPr>
        <p:txBody>
          <a:bodyPr wrap="square" lIns="91440" tIns="45720" rIns="91440" bIns="45720" rtlCol="0" anchor="t">
            <a:spAutoFit/>
          </a:bodyPr>
          <a:lstStyle/>
          <a:p>
            <a:r>
              <a:rPr lang="en-US" sz="2400">
                <a:latin typeface="Aharoni"/>
                <a:cs typeface="Aharoni"/>
              </a:rPr>
              <a:t>Aula 3 – </a:t>
            </a:r>
            <a:r>
              <a:rPr lang="en-US" sz="2400" err="1">
                <a:latin typeface="Aharoni"/>
                <a:cs typeface="Aharoni"/>
              </a:rPr>
              <a:t>Definição</a:t>
            </a:r>
            <a:r>
              <a:rPr lang="en-US" sz="2400">
                <a:latin typeface="Aharoni"/>
                <a:cs typeface="Aharoni"/>
              </a:rPr>
              <a:t> dos </a:t>
            </a:r>
            <a:r>
              <a:rPr lang="en-US" sz="2400" err="1">
                <a:latin typeface="Aharoni"/>
                <a:cs typeface="Aharoni"/>
              </a:rPr>
              <a:t>requisitos</a:t>
            </a:r>
            <a:r>
              <a:rPr lang="en-US" sz="2400">
                <a:latin typeface="Aharoni"/>
                <a:cs typeface="Aharoni"/>
              </a:rPr>
              <a:t> </a:t>
            </a:r>
            <a:r>
              <a:rPr lang="en-US" sz="2400" err="1">
                <a:latin typeface="Aharoni"/>
                <a:cs typeface="Aharoni"/>
              </a:rPr>
              <a:t>básicos</a:t>
            </a:r>
            <a:endParaRPr lang="en-US" sz="2400">
              <a:latin typeface="Aharoni"/>
              <a:cs typeface="Aharoni"/>
            </a:endParaRP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a:solidFill>
                  <a:srgbClr val="0452C1"/>
                </a:solidFill>
                <a:latin typeface="Abadi"/>
                <a:cs typeface="Calibri"/>
              </a:rPr>
              <a:t>Módulo 9</a:t>
            </a:r>
            <a:endParaRPr lang="en-US">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p:txBody>
          <a:bodyPr vert="horz" lIns="91440" tIns="45720" rIns="91440" bIns="45720" rtlCol="0" anchor="t">
            <a:normAutofit fontScale="92500" lnSpcReduction="20000"/>
          </a:bodyPr>
          <a:lstStyle/>
          <a:p>
            <a:r>
              <a:rPr lang="pt-BR">
                <a:ea typeface="Calibri"/>
                <a:cs typeface="Calibri"/>
              </a:rPr>
              <a:t>Inicialmente somente cachorros serão atendidos pelo abrigo</a:t>
            </a:r>
          </a:p>
          <a:p>
            <a:r>
              <a:rPr lang="pt-BR">
                <a:ea typeface="Calibri"/>
                <a:cs typeface="Calibri"/>
              </a:rPr>
              <a:t>Cada animal deverá ter os seguintes dados persistidos:</a:t>
            </a:r>
          </a:p>
          <a:p>
            <a:pPr lvl="1" indent="-514350">
              <a:buFont typeface="Wingdings" panose="020B0604020202020204" pitchFamily="34" charset="0"/>
              <a:buChar char="Ø"/>
            </a:pPr>
            <a:r>
              <a:rPr lang="pt-BR">
                <a:ea typeface="Calibri"/>
                <a:cs typeface="Calibri"/>
              </a:rPr>
              <a:t>Nome provisório</a:t>
            </a:r>
          </a:p>
          <a:p>
            <a:pPr lvl="1" indent="-514350">
              <a:buFont typeface="Wingdings" panose="020B0604020202020204" pitchFamily="34" charset="0"/>
              <a:buChar char="Ø"/>
            </a:pPr>
            <a:r>
              <a:rPr lang="pt-BR">
                <a:ea typeface="Calibri"/>
                <a:cs typeface="Calibri"/>
              </a:rPr>
              <a:t>Idade estimada</a:t>
            </a:r>
          </a:p>
          <a:p>
            <a:pPr lvl="1" indent="-514350">
              <a:buFont typeface="Wingdings" panose="020B0604020202020204" pitchFamily="34" charset="0"/>
              <a:buChar char="Ø"/>
            </a:pPr>
            <a:r>
              <a:rPr lang="pt-BR">
                <a:ea typeface="Calibri"/>
                <a:cs typeface="Calibri"/>
              </a:rPr>
              <a:t>Raça</a:t>
            </a:r>
          </a:p>
          <a:p>
            <a:pPr lvl="1" indent="-514350">
              <a:buFont typeface="Wingdings" panose="020B0604020202020204" pitchFamily="34" charset="0"/>
              <a:buChar char="Ø"/>
            </a:pPr>
            <a:r>
              <a:rPr lang="pt-BR">
                <a:ea typeface="Calibri"/>
                <a:cs typeface="Calibri"/>
              </a:rPr>
              <a:t>Data da entrada no abrigo</a:t>
            </a:r>
          </a:p>
          <a:p>
            <a:pPr lvl="1" indent="-514350">
              <a:buFont typeface="Wingdings" panose="020B0604020202020204" pitchFamily="34" charset="0"/>
              <a:buChar char="Ø"/>
            </a:pPr>
            <a:r>
              <a:rPr lang="pt-BR">
                <a:ea typeface="Calibri"/>
                <a:cs typeface="Calibri"/>
              </a:rPr>
              <a:t>Data da adoção, se houver</a:t>
            </a:r>
          </a:p>
          <a:p>
            <a:pPr lvl="1" indent="-514350">
              <a:buFont typeface="Wingdings" panose="020B0604020202020204" pitchFamily="34" charset="0"/>
              <a:buChar char="Ø"/>
            </a:pPr>
            <a:r>
              <a:rPr lang="pt-BR">
                <a:ea typeface="Calibri"/>
                <a:cs typeface="Calibri"/>
              </a:rPr>
              <a:t>Descrição das condições em que chegou ao abrigo</a:t>
            </a:r>
          </a:p>
          <a:p>
            <a:pPr lvl="1" indent="-514350">
              <a:buFont typeface="Wingdings" panose="020B0604020202020204" pitchFamily="34" charset="0"/>
              <a:buChar char="Ø"/>
            </a:pPr>
            <a:r>
              <a:rPr lang="pt-BR">
                <a:ea typeface="Calibri"/>
                <a:cs typeface="Calibri"/>
              </a:rPr>
              <a:t>Nome de quem o recebeu no abrigo</a:t>
            </a:r>
          </a:p>
          <a:p>
            <a:pPr lvl="1" indent="-514350">
              <a:buFont typeface="Wingdings" panose="020B0604020202020204" pitchFamily="34" charset="0"/>
              <a:buChar char="Ø"/>
            </a:pPr>
            <a:r>
              <a:rPr lang="pt-BR">
                <a:cs typeface="Calibri"/>
              </a:rPr>
              <a:t>Data do óbito (se houver)</a:t>
            </a:r>
          </a:p>
          <a:p>
            <a:pPr lvl="1" indent="-514350">
              <a:buFont typeface="Wingdings" panose="020B0604020202020204" pitchFamily="34" charset="0"/>
              <a:buChar char="Ø"/>
            </a:pPr>
            <a:r>
              <a:rPr lang="pt-BR">
                <a:cs typeface="Calibri"/>
              </a:rPr>
              <a:t>Porte (pequeno, médio, grande)</a:t>
            </a: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p:txBody>
          <a:bodyPr vert="horz" lIns="91440" tIns="45720" rIns="91440" bIns="45720" rtlCol="0" anchor="t">
            <a:normAutofit fontScale="92500" lnSpcReduction="20000"/>
          </a:bodyPr>
          <a:lstStyle/>
          <a:p>
            <a:r>
              <a:rPr lang="pt-BR">
                <a:ea typeface="Calibri" panose="020F0502020204030204"/>
                <a:cs typeface="Calibri"/>
              </a:rPr>
              <a:t>Para fins de simplicidade, usaremos uma base de dados SQL padrão (atentar ao </a:t>
            </a:r>
            <a:r>
              <a:rPr lang="pt-BR" err="1">
                <a:ea typeface="Calibri" panose="020F0502020204030204"/>
                <a:cs typeface="Calibri"/>
              </a:rPr>
              <a:t>screencast</a:t>
            </a:r>
            <a:r>
              <a:rPr lang="pt-BR">
                <a:ea typeface="Calibri" panose="020F0502020204030204"/>
                <a:cs typeface="Calibri"/>
              </a:rPr>
              <a:t> de requisitos técnicos deste módulo)</a:t>
            </a:r>
          </a:p>
          <a:p>
            <a:r>
              <a:rPr lang="pt-BR">
                <a:ea typeface="Calibri" panose="020F0502020204030204"/>
                <a:cs typeface="Calibri"/>
              </a:rPr>
              <a:t>Inicialmente, teremos apenas um domínio, o de Animais. Mais domínios serão adicionados em futuros módulos do curso</a:t>
            </a:r>
          </a:p>
        </p:txBody>
      </p:sp>
    </p:spTree>
    <p:extLst>
      <p:ext uri="{BB962C8B-B14F-4D97-AF65-F5344CB8AC3E}">
        <p14:creationId xmlns:p14="http://schemas.microsoft.com/office/powerpoint/2010/main" val="1892199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7081749" cy="461665"/>
          </a:xfrm>
          <a:prstGeom prst="rect">
            <a:avLst/>
          </a:prstGeom>
          <a:noFill/>
        </p:spPr>
        <p:txBody>
          <a:bodyPr wrap="square" lIns="91440" tIns="45720" rIns="91440" bIns="45720" rtlCol="0" anchor="t">
            <a:spAutoFit/>
          </a:bodyPr>
          <a:lstStyle/>
          <a:p>
            <a:r>
              <a:rPr lang="en-US" sz="2400">
                <a:latin typeface="Aharoni"/>
                <a:cs typeface="Aharoni"/>
              </a:rPr>
              <a:t>Aula 3 – </a:t>
            </a:r>
            <a:r>
              <a:rPr lang="en-US" sz="2400" err="1">
                <a:latin typeface="Aharoni"/>
                <a:cs typeface="Aharoni"/>
              </a:rPr>
              <a:t>Definição</a:t>
            </a:r>
            <a:r>
              <a:rPr lang="en-US" sz="2400">
                <a:latin typeface="Aharoni"/>
                <a:cs typeface="Aharoni"/>
              </a:rPr>
              <a:t> dos </a:t>
            </a:r>
            <a:r>
              <a:rPr lang="en-US" sz="2400" err="1">
                <a:latin typeface="Aharoni"/>
                <a:cs typeface="Aharoni"/>
              </a:rPr>
              <a:t>requisitos</a:t>
            </a:r>
            <a:r>
              <a:rPr lang="en-US" sz="2400">
                <a:latin typeface="Aharoni"/>
                <a:cs typeface="Aharoni"/>
              </a:rPr>
              <a:t> </a:t>
            </a:r>
            <a:r>
              <a:rPr lang="en-US" sz="2400" err="1">
                <a:latin typeface="Aharoni"/>
                <a:cs typeface="Aharoni"/>
              </a:rPr>
              <a:t>básicos</a:t>
            </a:r>
            <a:endParaRPr lang="en-US" sz="2400">
              <a:latin typeface="Aharoni"/>
              <a:cs typeface="Aharoni"/>
            </a:endParaRP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a:solidFill>
                  <a:srgbClr val="0452C1"/>
                </a:solidFill>
                <a:latin typeface="Abadi"/>
                <a:cs typeface="Calibri"/>
              </a:rPr>
              <a:t>Módulo 9</a:t>
            </a:r>
            <a:endParaRPr lang="en-US">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p:txBody>
          <a:bodyPr vert="horz" lIns="91440" tIns="45720" rIns="91440" bIns="45720" rtlCol="0" anchor="t">
            <a:normAutofit lnSpcReduction="10000"/>
          </a:bodyPr>
          <a:lstStyle/>
          <a:p>
            <a:r>
              <a:rPr lang="pt-BR">
                <a:ea typeface="Calibri"/>
                <a:cs typeface="Calibri"/>
              </a:rPr>
              <a:t>Como é um sistema simples, teremos poucos requisitos não funcionais:</a:t>
            </a:r>
          </a:p>
          <a:p>
            <a:pPr lvl="1" indent="-514350">
              <a:buAutoNum type="arabicPeriod"/>
            </a:pPr>
            <a:r>
              <a:rPr lang="pt-BR">
                <a:ea typeface="Calibri"/>
                <a:cs typeface="Calibri"/>
              </a:rPr>
              <a:t>A arquitetura a ser utilizada será a de </a:t>
            </a:r>
            <a:r>
              <a:rPr lang="pt-BR" err="1">
                <a:ea typeface="Calibri"/>
                <a:cs typeface="Calibri"/>
              </a:rPr>
              <a:t>microsserviços</a:t>
            </a:r>
          </a:p>
          <a:p>
            <a:pPr lvl="1" indent="-514350">
              <a:buAutoNum type="arabicPeriod"/>
            </a:pPr>
            <a:r>
              <a:rPr lang="pt-BR">
                <a:ea typeface="Calibri"/>
                <a:cs typeface="Calibri"/>
              </a:rPr>
              <a:t>As APIs deverão ser </a:t>
            </a:r>
            <a:r>
              <a:rPr lang="pt-BR" err="1">
                <a:ea typeface="Calibri"/>
                <a:cs typeface="Calibri"/>
              </a:rPr>
              <a:t>RESTful</a:t>
            </a:r>
            <a:r>
              <a:rPr lang="pt-BR">
                <a:ea typeface="Calibri"/>
                <a:cs typeface="Calibri"/>
              </a:rPr>
              <a:t> (falaremos mais disso adiante)</a:t>
            </a:r>
          </a:p>
          <a:p>
            <a:pPr lvl="1" indent="-514350">
              <a:buAutoNum type="arabicPeriod"/>
            </a:pPr>
            <a:r>
              <a:rPr lang="pt-BR">
                <a:ea typeface="Calibri"/>
                <a:cs typeface="Calibri"/>
              </a:rPr>
              <a:t>As APIs serão chamadas via HTTP e deverão retornar os dados em formado JSON apenas</a:t>
            </a:r>
          </a:p>
          <a:p>
            <a:pPr lvl="1" indent="-514350">
              <a:buAutoNum type="arabicPeriod"/>
            </a:pPr>
            <a:r>
              <a:rPr lang="pt-BR">
                <a:ea typeface="Calibri"/>
                <a:cs typeface="Calibri"/>
              </a:rPr>
              <a:t>Inicialmente, apenas um contêiner rodando com a aplicação</a:t>
            </a:r>
          </a:p>
          <a:p>
            <a:pPr lvl="1" indent="-514350">
              <a:buAutoNum type="arabicPeriod"/>
            </a:pPr>
            <a:endParaRPr lang="pt-BR">
              <a:ea typeface="Calibri"/>
              <a:cs typeface="Calibri"/>
            </a:endParaRP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p:txBody>
          <a:bodyPr vert="horz" lIns="91440" tIns="45720" rIns="91440" bIns="45720" rtlCol="0" anchor="t">
            <a:normAutofit lnSpcReduction="10000"/>
          </a:bodyPr>
          <a:lstStyle/>
          <a:p>
            <a:r>
              <a:rPr lang="pt-BR">
                <a:cs typeface="Calibri"/>
              </a:rPr>
              <a:t>Novamente, a ideia deste serviço é ter o primeiro contato com contêineres e ver um </a:t>
            </a:r>
            <a:r>
              <a:rPr lang="pt-BR" err="1">
                <a:cs typeface="Calibri"/>
              </a:rPr>
              <a:t>microsserviço</a:t>
            </a:r>
            <a:r>
              <a:rPr lang="pt-BR">
                <a:cs typeface="Calibri"/>
              </a:rPr>
              <a:t> rodando na máquina local. E, claro, chamar as APIs que definimos e ver o retorno delas</a:t>
            </a:r>
          </a:p>
          <a:p>
            <a:r>
              <a:rPr lang="pt-BR">
                <a:cs typeface="Calibri"/>
              </a:rPr>
              <a:t>Este serviço será utilizado em outras partes do curso!</a:t>
            </a:r>
          </a:p>
        </p:txBody>
      </p:sp>
    </p:spTree>
    <p:extLst>
      <p:ext uri="{BB962C8B-B14F-4D97-AF65-F5344CB8AC3E}">
        <p14:creationId xmlns:p14="http://schemas.microsoft.com/office/powerpoint/2010/main" val="449111232"/>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9</Slides>
  <Notes>8</Notes>
  <HiddenSlides>0</HiddenSlides>
  <MMClips>0</MMClips>
  <ScaleCrop>false</ScaleCrop>
  <HeadingPairs>
    <vt:vector size="4" baseType="variant">
      <vt:variant>
        <vt:lpstr>Tema</vt:lpstr>
      </vt:variant>
      <vt:variant>
        <vt:i4>2</vt:i4>
      </vt:variant>
      <vt:variant>
        <vt:lpstr>Títulos de slides</vt:lpstr>
      </vt:variant>
      <vt:variant>
        <vt:i4>9</vt:i4>
      </vt:variant>
    </vt:vector>
  </HeadingPairs>
  <TitlesOfParts>
    <vt:vector size="11" baseType="lpstr">
      <vt:lpstr>Tema do Office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
  <cp:revision>5</cp:revision>
  <dcterms:created xsi:type="dcterms:W3CDTF">2022-08-21T19:26:39Z</dcterms:created>
  <dcterms:modified xsi:type="dcterms:W3CDTF">2022-08-21T19:27:11Z</dcterms:modified>
</cp:coreProperties>
</file>