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9F650-03B8-521C-E1B2-CBED687FCE2E}" v="159" dt="2022-08-21T19:03:07.932"/>
    <p1510:client id="{D9EB7048-231F-F840-50BC-957A94504F39}" v="14" dt="2022-06-13T02:49:56.217"/>
    <p1510:client id="{E03B0B5C-E258-F86C-8178-58D1D6596328}" v="1235" dt="2022-05-13T05:00:28.466"/>
    <p1510:client id="{EC8D2510-484E-C66F-A2BB-BF3EC58BED3E}" v="1" dt="2022-06-13T02:52:1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2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Adicionando gatinhos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Modifique o modelo de dados que criamos no módulo para que gatos também possam ser resgatados e cuidados pelo abrigo. Note que as APIs também precisarão ser alteradas de acordo!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Gatinhos também são tudo de bom :D</a:t>
            </a:r>
          </a:p>
        </p:txBody>
      </p:sp>
      <p:pic>
        <p:nvPicPr>
          <p:cNvPr id="5" name="Imagem 5" descr="Gato com a boca aberta&#10;&#10;Descrição gerada automaticamente">
            <a:extLst>
              <a:ext uri="{FF2B5EF4-FFF2-40B4-BE49-F238E27FC236}">
                <a16:creationId xmlns:a16="http://schemas.microsoft.com/office/drawing/2014/main" id="{D75D692D-E747-22F4-CDA5-C8DC16E42BBC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5998" r="25998"/>
          <a:stretch/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Criação de nova API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Modifique o código do serviço criado no módulo para criar uma API que retorne a quantidade de animais que cada funcionário do abrigo resgatou ao longo de um intervalo de datas.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O intervalo máximo das datas é de um ano.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Seria melhor se nenhum abrigo de animais precisasse existir...</a:t>
            </a:r>
          </a:p>
        </p:txBody>
      </p:sp>
      <p:pic>
        <p:nvPicPr>
          <p:cNvPr id="4" name="Imagem 5" descr="Uma imagem contendo animal, pequeno, frente, gato&#10;&#10;Descrição gerada automaticamente">
            <a:extLst>
              <a:ext uri="{FF2B5EF4-FFF2-40B4-BE49-F238E27FC236}">
                <a16:creationId xmlns:a16="http://schemas.microsoft.com/office/drawing/2014/main" id="{3DC461B8-7C34-0770-2DCF-FA5D53D5C00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09" r="14209"/>
          <a:stretch/>
        </p:blipFill>
        <p:spPr/>
      </p:pic>
    </p:spTree>
    <p:extLst>
      <p:ext uri="{BB962C8B-B14F-4D97-AF65-F5344CB8AC3E}">
        <p14:creationId xmlns:p14="http://schemas.microsoft.com/office/powerpoint/2010/main" val="1675075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258</cp:revision>
  <dcterms:created xsi:type="dcterms:W3CDTF">2021-11-09T11:31:10Z</dcterms:created>
  <dcterms:modified xsi:type="dcterms:W3CDTF">2022-08-21T19:13:59Z</dcterms:modified>
</cp:coreProperties>
</file>