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31" r:id="rId2"/>
    <p:sldId id="332" r:id="rId3"/>
    <p:sldId id="351" r:id="rId4"/>
    <p:sldId id="334" r:id="rId5"/>
    <p:sldId id="352" r:id="rId6"/>
    <p:sldId id="335" r:id="rId7"/>
    <p:sldId id="353" r:id="rId8"/>
    <p:sldId id="336" r:id="rId9"/>
    <p:sldId id="354" r:id="rId10"/>
    <p:sldId id="337" r:id="rId11"/>
    <p:sldId id="355" r:id="rId12"/>
    <p:sldId id="338" r:id="rId13"/>
    <p:sldId id="356" r:id="rId14"/>
    <p:sldId id="339" r:id="rId15"/>
    <p:sldId id="357" r:id="rId16"/>
    <p:sldId id="340" r:id="rId17"/>
    <p:sldId id="358" r:id="rId18"/>
    <p:sldId id="341" r:id="rId19"/>
    <p:sldId id="342" r:id="rId20"/>
    <p:sldId id="359" r:id="rId21"/>
    <p:sldId id="343" r:id="rId22"/>
    <p:sldId id="360" r:id="rId23"/>
    <p:sldId id="344" r:id="rId24"/>
    <p:sldId id="361" r:id="rId25"/>
    <p:sldId id="345" r:id="rId26"/>
    <p:sldId id="362" r:id="rId27"/>
    <p:sldId id="346" r:id="rId28"/>
    <p:sldId id="363" r:id="rId29"/>
    <p:sldId id="347" r:id="rId30"/>
    <p:sldId id="364" r:id="rId31"/>
    <p:sldId id="348" r:id="rId32"/>
    <p:sldId id="365" r:id="rId33"/>
    <p:sldId id="349" r:id="rId34"/>
    <p:sldId id="366" r:id="rId35"/>
    <p:sldId id="350" r:id="rId36"/>
    <p:sldId id="367" r:id="rId3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FF3746-AB1B-817B-F0D5-5972124BA37A}" v="210" dt="2022-07-25T16:39:14.156"/>
    <p1510:client id="{B724048E-30CD-7D27-A69F-A38CFBA18C95}" v="161" dt="2022-08-21T17:45:17.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o Oliveira" userId="S::renato.oliveira-ext@ebac.art.br::586bfa92-9e77-4f5f-9b0f-17db572f6290" providerId="AD" clId="Web-{65FF3746-AB1B-817B-F0D5-5972124BA37A}"/>
    <pc:docChg chg="addSld modSld">
      <pc:chgData name="Renato Oliveira" userId="S::renato.oliveira-ext@ebac.art.br::586bfa92-9e77-4f5f-9b0f-17db572f6290" providerId="AD" clId="Web-{65FF3746-AB1B-817B-F0D5-5972124BA37A}" dt="2022-07-25T16:39:14.156" v="224" actId="20577"/>
      <pc:docMkLst>
        <pc:docMk/>
      </pc:docMkLst>
      <pc:sldChg chg="addSp delSp modSp">
        <pc:chgData name="Renato Oliveira" userId="S::renato.oliveira-ext@ebac.art.br::586bfa92-9e77-4f5f-9b0f-17db572f6290" providerId="AD" clId="Web-{65FF3746-AB1B-817B-F0D5-5972124BA37A}" dt="2022-07-25T16:25:54.031" v="4" actId="14100"/>
        <pc:sldMkLst>
          <pc:docMk/>
          <pc:sldMk cId="3834286466" sldId="332"/>
        </pc:sldMkLst>
        <pc:spChg chg="add del mod">
          <ac:chgData name="Renato Oliveira" userId="S::renato.oliveira-ext@ebac.art.br::586bfa92-9e77-4f5f-9b0f-17db572f6290" providerId="AD" clId="Web-{65FF3746-AB1B-817B-F0D5-5972124BA37A}" dt="2022-07-25T16:25:51.516" v="3"/>
          <ac:spMkLst>
            <pc:docMk/>
            <pc:sldMk cId="3834286466" sldId="332"/>
            <ac:spMk id="4" creationId="{F5037F2F-83DA-470B-5006-B94799576455}"/>
          </ac:spMkLst>
        </pc:spChg>
        <pc:spChg chg="mod">
          <ac:chgData name="Renato Oliveira" userId="S::renato.oliveira-ext@ebac.art.br::586bfa92-9e77-4f5f-9b0f-17db572f6290" providerId="AD" clId="Web-{65FF3746-AB1B-817B-F0D5-5972124BA37A}" dt="2022-07-25T16:25:54.031" v="4" actId="14100"/>
          <ac:spMkLst>
            <pc:docMk/>
            <pc:sldMk cId="3834286466" sldId="332"/>
            <ac:spMk id="5" creationId="{B15D1D38-C6F1-4AD8-83AB-251F3192EFCD}"/>
          </ac:spMkLst>
        </pc:spChg>
        <pc:spChg chg="del mod">
          <ac:chgData name="Renato Oliveira" userId="S::renato.oliveira-ext@ebac.art.br::586bfa92-9e77-4f5f-9b0f-17db572f6290" providerId="AD" clId="Web-{65FF3746-AB1B-817B-F0D5-5972124BA37A}" dt="2022-07-25T16:25:49.656" v="2"/>
          <ac:spMkLst>
            <pc:docMk/>
            <pc:sldMk cId="3834286466" sldId="332"/>
            <ac:spMk id="6" creationId="{81EE81E8-80B1-4231-9A89-61EC683B1794}"/>
          </ac:spMkLst>
        </pc:spChg>
      </pc:sldChg>
      <pc:sldChg chg="addSp delSp modSp">
        <pc:chgData name="Renato Oliveira" userId="S::renato.oliveira-ext@ebac.art.br::586bfa92-9e77-4f5f-9b0f-17db572f6290" providerId="AD" clId="Web-{65FF3746-AB1B-817B-F0D5-5972124BA37A}" dt="2022-07-25T16:27:00.939" v="19" actId="20577"/>
        <pc:sldMkLst>
          <pc:docMk/>
          <pc:sldMk cId="3738064404" sldId="334"/>
        </pc:sldMkLst>
        <pc:spChg chg="add del mod">
          <ac:chgData name="Renato Oliveira" userId="S::renato.oliveira-ext@ebac.art.br::586bfa92-9e77-4f5f-9b0f-17db572f6290" providerId="AD" clId="Web-{65FF3746-AB1B-817B-F0D5-5972124BA37A}" dt="2022-07-25T16:26:52.392" v="17"/>
          <ac:spMkLst>
            <pc:docMk/>
            <pc:sldMk cId="3738064404" sldId="334"/>
            <ac:spMk id="4" creationId="{9733B6F1-8D29-FC15-51B9-01759DA85AA0}"/>
          </ac:spMkLst>
        </pc:spChg>
        <pc:spChg chg="mod">
          <ac:chgData name="Renato Oliveira" userId="S::renato.oliveira-ext@ebac.art.br::586bfa92-9e77-4f5f-9b0f-17db572f6290" providerId="AD" clId="Web-{65FF3746-AB1B-817B-F0D5-5972124BA37A}" dt="2022-07-25T16:27:00.939" v="19" actId="20577"/>
          <ac:spMkLst>
            <pc:docMk/>
            <pc:sldMk cId="3738064404" sldId="334"/>
            <ac:spMk id="5" creationId="{B15D1D38-C6F1-4AD8-83AB-251F3192EFCD}"/>
          </ac:spMkLst>
        </pc:spChg>
        <pc:spChg chg="add del">
          <ac:chgData name="Renato Oliveira" userId="S::renato.oliveira-ext@ebac.art.br::586bfa92-9e77-4f5f-9b0f-17db572f6290" providerId="AD" clId="Web-{65FF3746-AB1B-817B-F0D5-5972124BA37A}" dt="2022-07-25T16:26:21.954" v="10"/>
          <ac:spMkLst>
            <pc:docMk/>
            <pc:sldMk cId="3738064404" sldId="334"/>
            <ac:spMk id="6" creationId="{81EE81E8-80B1-4231-9A89-61EC683B1794}"/>
          </ac:spMkLst>
        </pc:spChg>
        <pc:spChg chg="add del mod">
          <ac:chgData name="Renato Oliveira" userId="S::renato.oliveira-ext@ebac.art.br::586bfa92-9e77-4f5f-9b0f-17db572f6290" providerId="AD" clId="Web-{65FF3746-AB1B-817B-F0D5-5972124BA37A}" dt="2022-07-25T16:26:21.954" v="10"/>
          <ac:spMkLst>
            <pc:docMk/>
            <pc:sldMk cId="3738064404" sldId="334"/>
            <ac:spMk id="7" creationId="{1FD12DCC-0AAE-E3D2-C67C-817760E5E8DE}"/>
          </ac:spMkLst>
        </pc:spChg>
        <pc:spChg chg="add del">
          <ac:chgData name="Renato Oliveira" userId="S::renato.oliveira-ext@ebac.art.br::586bfa92-9e77-4f5f-9b0f-17db572f6290" providerId="AD" clId="Web-{65FF3746-AB1B-817B-F0D5-5972124BA37A}" dt="2022-07-25T16:26:28.141" v="13"/>
          <ac:spMkLst>
            <pc:docMk/>
            <pc:sldMk cId="3738064404" sldId="334"/>
            <ac:spMk id="8" creationId="{C6CF0F05-4504-9F67-34CB-8B9C2E537946}"/>
          </ac:spMkLst>
        </pc:spChg>
      </pc:sldChg>
      <pc:sldChg chg="delSp modSp">
        <pc:chgData name="Renato Oliveira" userId="S::renato.oliveira-ext@ebac.art.br::586bfa92-9e77-4f5f-9b0f-17db572f6290" providerId="AD" clId="Web-{65FF3746-AB1B-817B-F0D5-5972124BA37A}" dt="2022-07-25T16:27:46.893" v="33" actId="20577"/>
        <pc:sldMkLst>
          <pc:docMk/>
          <pc:sldMk cId="513047122" sldId="335"/>
        </pc:sldMkLst>
        <pc:spChg chg="mod">
          <ac:chgData name="Renato Oliveira" userId="S::renato.oliveira-ext@ebac.art.br::586bfa92-9e77-4f5f-9b0f-17db572f6290" providerId="AD" clId="Web-{65FF3746-AB1B-817B-F0D5-5972124BA37A}" dt="2022-07-25T16:27:46.893" v="33" actId="20577"/>
          <ac:spMkLst>
            <pc:docMk/>
            <pc:sldMk cId="513047122" sldId="335"/>
            <ac:spMk id="5" creationId="{B15D1D38-C6F1-4AD8-83AB-251F3192EFCD}"/>
          </ac:spMkLst>
        </pc:spChg>
        <pc:spChg chg="del mod">
          <ac:chgData name="Renato Oliveira" userId="S::renato.oliveira-ext@ebac.art.br::586bfa92-9e77-4f5f-9b0f-17db572f6290" providerId="AD" clId="Web-{65FF3746-AB1B-817B-F0D5-5972124BA37A}" dt="2022-07-25T16:27:39.080" v="30"/>
          <ac:spMkLst>
            <pc:docMk/>
            <pc:sldMk cId="513047122" sldId="335"/>
            <ac:spMk id="6" creationId="{81EE81E8-80B1-4231-9A89-61EC683B1794}"/>
          </ac:spMkLst>
        </pc:spChg>
      </pc:sldChg>
      <pc:sldChg chg="delSp modSp">
        <pc:chgData name="Renato Oliveira" userId="S::renato.oliveira-ext@ebac.art.br::586bfa92-9e77-4f5f-9b0f-17db572f6290" providerId="AD" clId="Web-{65FF3746-AB1B-817B-F0D5-5972124BA37A}" dt="2022-07-25T16:28:34.675" v="46" actId="20577"/>
        <pc:sldMkLst>
          <pc:docMk/>
          <pc:sldMk cId="3167568225" sldId="336"/>
        </pc:sldMkLst>
        <pc:spChg chg="mod">
          <ac:chgData name="Renato Oliveira" userId="S::renato.oliveira-ext@ebac.art.br::586bfa92-9e77-4f5f-9b0f-17db572f6290" providerId="AD" clId="Web-{65FF3746-AB1B-817B-F0D5-5972124BA37A}" dt="2022-07-25T16:28:34.675" v="46" actId="20577"/>
          <ac:spMkLst>
            <pc:docMk/>
            <pc:sldMk cId="3167568225" sldId="336"/>
            <ac:spMk id="5" creationId="{B15D1D38-C6F1-4AD8-83AB-251F3192EFCD}"/>
          </ac:spMkLst>
        </pc:spChg>
        <pc:spChg chg="del mod">
          <ac:chgData name="Renato Oliveira" userId="S::renato.oliveira-ext@ebac.art.br::586bfa92-9e77-4f5f-9b0f-17db572f6290" providerId="AD" clId="Web-{65FF3746-AB1B-817B-F0D5-5972124BA37A}" dt="2022-07-25T16:28:18.956" v="41"/>
          <ac:spMkLst>
            <pc:docMk/>
            <pc:sldMk cId="3167568225" sldId="336"/>
            <ac:spMk id="6" creationId="{81EE81E8-80B1-4231-9A89-61EC683B1794}"/>
          </ac:spMkLst>
        </pc:spChg>
      </pc:sldChg>
      <pc:sldChg chg="delSp modSp">
        <pc:chgData name="Renato Oliveira" userId="S::renato.oliveira-ext@ebac.art.br::586bfa92-9e77-4f5f-9b0f-17db572f6290" providerId="AD" clId="Web-{65FF3746-AB1B-817B-F0D5-5972124BA37A}" dt="2022-07-25T16:29:18.629" v="58" actId="20577"/>
        <pc:sldMkLst>
          <pc:docMk/>
          <pc:sldMk cId="2781134775" sldId="337"/>
        </pc:sldMkLst>
        <pc:spChg chg="mod">
          <ac:chgData name="Renato Oliveira" userId="S::renato.oliveira-ext@ebac.art.br::586bfa92-9e77-4f5f-9b0f-17db572f6290" providerId="AD" clId="Web-{65FF3746-AB1B-817B-F0D5-5972124BA37A}" dt="2022-07-25T16:29:18.629" v="58" actId="20577"/>
          <ac:spMkLst>
            <pc:docMk/>
            <pc:sldMk cId="2781134775" sldId="337"/>
            <ac:spMk id="5" creationId="{B15D1D38-C6F1-4AD8-83AB-251F3192EFCD}"/>
          </ac:spMkLst>
        </pc:spChg>
        <pc:spChg chg="del mod">
          <ac:chgData name="Renato Oliveira" userId="S::renato.oliveira-ext@ebac.art.br::586bfa92-9e77-4f5f-9b0f-17db572f6290" providerId="AD" clId="Web-{65FF3746-AB1B-817B-F0D5-5972124BA37A}" dt="2022-07-25T16:29:00.941" v="54"/>
          <ac:spMkLst>
            <pc:docMk/>
            <pc:sldMk cId="2781134775" sldId="337"/>
            <ac:spMk id="6" creationId="{81EE81E8-80B1-4231-9A89-61EC683B1794}"/>
          </ac:spMkLst>
        </pc:spChg>
      </pc:sldChg>
      <pc:sldChg chg="delSp modSp">
        <pc:chgData name="Renato Oliveira" userId="S::renato.oliveira-ext@ebac.art.br::586bfa92-9e77-4f5f-9b0f-17db572f6290" providerId="AD" clId="Web-{65FF3746-AB1B-817B-F0D5-5972124BA37A}" dt="2022-07-25T16:29:50.302" v="69" actId="20577"/>
        <pc:sldMkLst>
          <pc:docMk/>
          <pc:sldMk cId="1809032399" sldId="338"/>
        </pc:sldMkLst>
        <pc:spChg chg="mod">
          <ac:chgData name="Renato Oliveira" userId="S::renato.oliveira-ext@ebac.art.br::586bfa92-9e77-4f5f-9b0f-17db572f6290" providerId="AD" clId="Web-{65FF3746-AB1B-817B-F0D5-5972124BA37A}" dt="2022-07-25T16:29:50.302" v="69" actId="20577"/>
          <ac:spMkLst>
            <pc:docMk/>
            <pc:sldMk cId="1809032399" sldId="338"/>
            <ac:spMk id="5" creationId="{B15D1D38-C6F1-4AD8-83AB-251F3192EFCD}"/>
          </ac:spMkLst>
        </pc:spChg>
        <pc:spChg chg="del mod">
          <ac:chgData name="Renato Oliveira" userId="S::renato.oliveira-ext@ebac.art.br::586bfa92-9e77-4f5f-9b0f-17db572f6290" providerId="AD" clId="Web-{65FF3746-AB1B-817B-F0D5-5972124BA37A}" dt="2022-07-25T16:29:42.864" v="66"/>
          <ac:spMkLst>
            <pc:docMk/>
            <pc:sldMk cId="1809032399" sldId="338"/>
            <ac:spMk id="6" creationId="{81EE81E8-80B1-4231-9A89-61EC683B1794}"/>
          </ac:spMkLst>
        </pc:spChg>
      </pc:sldChg>
      <pc:sldChg chg="delSp modSp">
        <pc:chgData name="Renato Oliveira" userId="S::renato.oliveira-ext@ebac.art.br::586bfa92-9e77-4f5f-9b0f-17db572f6290" providerId="AD" clId="Web-{65FF3746-AB1B-817B-F0D5-5972124BA37A}" dt="2022-07-25T16:30:36.896" v="83" actId="20577"/>
        <pc:sldMkLst>
          <pc:docMk/>
          <pc:sldMk cId="329361587" sldId="339"/>
        </pc:sldMkLst>
        <pc:spChg chg="mod">
          <ac:chgData name="Renato Oliveira" userId="S::renato.oliveira-ext@ebac.art.br::586bfa92-9e77-4f5f-9b0f-17db572f6290" providerId="AD" clId="Web-{65FF3746-AB1B-817B-F0D5-5972124BA37A}" dt="2022-07-25T16:30:36.896" v="83" actId="20577"/>
          <ac:spMkLst>
            <pc:docMk/>
            <pc:sldMk cId="329361587" sldId="339"/>
            <ac:spMk id="5" creationId="{B15D1D38-C6F1-4AD8-83AB-251F3192EFCD}"/>
          </ac:spMkLst>
        </pc:spChg>
        <pc:spChg chg="del mod">
          <ac:chgData name="Renato Oliveira" userId="S::renato.oliveira-ext@ebac.art.br::586bfa92-9e77-4f5f-9b0f-17db572f6290" providerId="AD" clId="Web-{65FF3746-AB1B-817B-F0D5-5972124BA37A}" dt="2022-07-25T16:30:22.646" v="78"/>
          <ac:spMkLst>
            <pc:docMk/>
            <pc:sldMk cId="329361587" sldId="339"/>
            <ac:spMk id="6" creationId="{81EE81E8-80B1-4231-9A89-61EC683B1794}"/>
          </ac:spMkLst>
        </pc:spChg>
      </pc:sldChg>
      <pc:sldChg chg="delSp modSp">
        <pc:chgData name="Renato Oliveira" userId="S::renato.oliveira-ext@ebac.art.br::586bfa92-9e77-4f5f-9b0f-17db572f6290" providerId="AD" clId="Web-{65FF3746-AB1B-817B-F0D5-5972124BA37A}" dt="2022-07-25T16:31:16.084" v="96" actId="20577"/>
        <pc:sldMkLst>
          <pc:docMk/>
          <pc:sldMk cId="54581401" sldId="340"/>
        </pc:sldMkLst>
        <pc:spChg chg="mod">
          <ac:chgData name="Renato Oliveira" userId="S::renato.oliveira-ext@ebac.art.br::586bfa92-9e77-4f5f-9b0f-17db572f6290" providerId="AD" clId="Web-{65FF3746-AB1B-817B-F0D5-5972124BA37A}" dt="2022-07-25T16:31:16.084" v="96" actId="20577"/>
          <ac:spMkLst>
            <pc:docMk/>
            <pc:sldMk cId="54581401" sldId="340"/>
            <ac:spMk id="5" creationId="{B15D1D38-C6F1-4AD8-83AB-251F3192EFCD}"/>
          </ac:spMkLst>
        </pc:spChg>
        <pc:spChg chg="del mod">
          <ac:chgData name="Renato Oliveira" userId="S::renato.oliveira-ext@ebac.art.br::586bfa92-9e77-4f5f-9b0f-17db572f6290" providerId="AD" clId="Web-{65FF3746-AB1B-817B-F0D5-5972124BA37A}" dt="2022-07-25T16:31:06.506" v="93"/>
          <ac:spMkLst>
            <pc:docMk/>
            <pc:sldMk cId="54581401" sldId="340"/>
            <ac:spMk id="6" creationId="{81EE81E8-80B1-4231-9A89-61EC683B1794}"/>
          </ac:spMkLst>
        </pc:spChg>
      </pc:sldChg>
      <pc:sldChg chg="modSp">
        <pc:chgData name="Renato Oliveira" userId="S::renato.oliveira-ext@ebac.art.br::586bfa92-9e77-4f5f-9b0f-17db572f6290" providerId="AD" clId="Web-{65FF3746-AB1B-817B-F0D5-5972124BA37A}" dt="2022-07-25T16:31:48.304" v="105" actId="20577"/>
        <pc:sldMkLst>
          <pc:docMk/>
          <pc:sldMk cId="970540984" sldId="341"/>
        </pc:sldMkLst>
        <pc:spChg chg="mod">
          <ac:chgData name="Renato Oliveira" userId="S::renato.oliveira-ext@ebac.art.br::586bfa92-9e77-4f5f-9b0f-17db572f6290" providerId="AD" clId="Web-{65FF3746-AB1B-817B-F0D5-5972124BA37A}" dt="2022-07-25T16:31:48.304" v="105" actId="20577"/>
          <ac:spMkLst>
            <pc:docMk/>
            <pc:sldMk cId="970540984" sldId="341"/>
            <ac:spMk id="5" creationId="{B15D1D38-C6F1-4AD8-83AB-251F3192EFCD}"/>
          </ac:spMkLst>
        </pc:spChg>
      </pc:sldChg>
      <pc:sldChg chg="addSp delSp modSp">
        <pc:chgData name="Renato Oliveira" userId="S::renato.oliveira-ext@ebac.art.br::586bfa92-9e77-4f5f-9b0f-17db572f6290" providerId="AD" clId="Web-{65FF3746-AB1B-817B-F0D5-5972124BA37A}" dt="2022-07-25T16:32:09.242" v="112" actId="20577"/>
        <pc:sldMkLst>
          <pc:docMk/>
          <pc:sldMk cId="1028697353" sldId="342"/>
        </pc:sldMkLst>
        <pc:spChg chg="add del mod">
          <ac:chgData name="Renato Oliveira" userId="S::renato.oliveira-ext@ebac.art.br::586bfa92-9e77-4f5f-9b0f-17db572f6290" providerId="AD" clId="Web-{65FF3746-AB1B-817B-F0D5-5972124BA37A}" dt="2022-07-25T16:32:01.773" v="110"/>
          <ac:spMkLst>
            <pc:docMk/>
            <pc:sldMk cId="1028697353" sldId="342"/>
            <ac:spMk id="4" creationId="{50AE0BCB-209A-D1D2-E1D1-31C7562BD424}"/>
          </ac:spMkLst>
        </pc:spChg>
        <pc:spChg chg="mod">
          <ac:chgData name="Renato Oliveira" userId="S::renato.oliveira-ext@ebac.art.br::586bfa92-9e77-4f5f-9b0f-17db572f6290" providerId="AD" clId="Web-{65FF3746-AB1B-817B-F0D5-5972124BA37A}" dt="2022-07-25T16:32:09.242" v="112" actId="20577"/>
          <ac:spMkLst>
            <pc:docMk/>
            <pc:sldMk cId="1028697353" sldId="342"/>
            <ac:spMk id="5" creationId="{B15D1D38-C6F1-4AD8-83AB-251F3192EFCD}"/>
          </ac:spMkLst>
        </pc:spChg>
        <pc:spChg chg="del mod">
          <ac:chgData name="Renato Oliveira" userId="S::renato.oliveira-ext@ebac.art.br::586bfa92-9e77-4f5f-9b0f-17db572f6290" providerId="AD" clId="Web-{65FF3746-AB1B-817B-F0D5-5972124BA37A}" dt="2022-07-25T16:31:58.179" v="109"/>
          <ac:spMkLst>
            <pc:docMk/>
            <pc:sldMk cId="1028697353" sldId="342"/>
            <ac:spMk id="6" creationId="{81EE81E8-80B1-4231-9A89-61EC683B1794}"/>
          </ac:spMkLst>
        </pc:spChg>
      </pc:sldChg>
      <pc:sldChg chg="addSp delSp modSp">
        <pc:chgData name="Renato Oliveira" userId="S::renato.oliveira-ext@ebac.art.br::586bfa92-9e77-4f5f-9b0f-17db572f6290" providerId="AD" clId="Web-{65FF3746-AB1B-817B-F0D5-5972124BA37A}" dt="2022-07-25T16:33:43.165" v="133" actId="20577"/>
        <pc:sldMkLst>
          <pc:docMk/>
          <pc:sldMk cId="3606191273" sldId="343"/>
        </pc:sldMkLst>
        <pc:spChg chg="add del mod">
          <ac:chgData name="Renato Oliveira" userId="S::renato.oliveira-ext@ebac.art.br::586bfa92-9e77-4f5f-9b0f-17db572f6290" providerId="AD" clId="Web-{65FF3746-AB1B-817B-F0D5-5972124BA37A}" dt="2022-07-25T16:33:35.556" v="131"/>
          <ac:spMkLst>
            <pc:docMk/>
            <pc:sldMk cId="3606191273" sldId="343"/>
            <ac:spMk id="4" creationId="{C54219F2-3FBB-96CE-F3C6-9A1CA0BE4F93}"/>
          </ac:spMkLst>
        </pc:spChg>
        <pc:spChg chg="mod">
          <ac:chgData name="Renato Oliveira" userId="S::renato.oliveira-ext@ebac.art.br::586bfa92-9e77-4f5f-9b0f-17db572f6290" providerId="AD" clId="Web-{65FF3746-AB1B-817B-F0D5-5972124BA37A}" dt="2022-07-25T16:33:43.165" v="133" actId="20577"/>
          <ac:spMkLst>
            <pc:docMk/>
            <pc:sldMk cId="3606191273" sldId="343"/>
            <ac:spMk id="5" creationId="{B15D1D38-C6F1-4AD8-83AB-251F3192EFCD}"/>
          </ac:spMkLst>
        </pc:spChg>
        <pc:spChg chg="del mod">
          <ac:chgData name="Renato Oliveira" userId="S::renato.oliveira-ext@ebac.art.br::586bfa92-9e77-4f5f-9b0f-17db572f6290" providerId="AD" clId="Web-{65FF3746-AB1B-817B-F0D5-5972124BA37A}" dt="2022-07-25T16:33:34.103" v="130"/>
          <ac:spMkLst>
            <pc:docMk/>
            <pc:sldMk cId="3606191273" sldId="343"/>
            <ac:spMk id="6" creationId="{81EE81E8-80B1-4231-9A89-61EC683B1794}"/>
          </ac:spMkLst>
        </pc:spChg>
      </pc:sldChg>
      <pc:sldChg chg="addSp delSp modSp">
        <pc:chgData name="Renato Oliveira" userId="S::renato.oliveira-ext@ebac.art.br::586bfa92-9e77-4f5f-9b0f-17db572f6290" providerId="AD" clId="Web-{65FF3746-AB1B-817B-F0D5-5972124BA37A}" dt="2022-07-25T16:34:27.760" v="144" actId="20577"/>
        <pc:sldMkLst>
          <pc:docMk/>
          <pc:sldMk cId="2871219503" sldId="344"/>
        </pc:sldMkLst>
        <pc:spChg chg="add del mod">
          <ac:chgData name="Renato Oliveira" userId="S::renato.oliveira-ext@ebac.art.br::586bfa92-9e77-4f5f-9b0f-17db572f6290" providerId="AD" clId="Web-{65FF3746-AB1B-817B-F0D5-5972124BA37A}" dt="2022-07-25T16:34:19.182" v="142"/>
          <ac:spMkLst>
            <pc:docMk/>
            <pc:sldMk cId="2871219503" sldId="344"/>
            <ac:spMk id="4" creationId="{DED4181C-70F1-9111-FCF9-C2A6E9154A52}"/>
          </ac:spMkLst>
        </pc:spChg>
        <pc:spChg chg="mod">
          <ac:chgData name="Renato Oliveira" userId="S::renato.oliveira-ext@ebac.art.br::586bfa92-9e77-4f5f-9b0f-17db572f6290" providerId="AD" clId="Web-{65FF3746-AB1B-817B-F0D5-5972124BA37A}" dt="2022-07-25T16:34:27.760" v="144" actId="20577"/>
          <ac:spMkLst>
            <pc:docMk/>
            <pc:sldMk cId="2871219503" sldId="344"/>
            <ac:spMk id="5" creationId="{B15D1D38-C6F1-4AD8-83AB-251F3192EFCD}"/>
          </ac:spMkLst>
        </pc:spChg>
        <pc:spChg chg="del mod">
          <ac:chgData name="Renato Oliveira" userId="S::renato.oliveira-ext@ebac.art.br::586bfa92-9e77-4f5f-9b0f-17db572f6290" providerId="AD" clId="Web-{65FF3746-AB1B-817B-F0D5-5972124BA37A}" dt="2022-07-25T16:34:17.432" v="141"/>
          <ac:spMkLst>
            <pc:docMk/>
            <pc:sldMk cId="2871219503" sldId="344"/>
            <ac:spMk id="6" creationId="{81EE81E8-80B1-4231-9A89-61EC683B1794}"/>
          </ac:spMkLst>
        </pc:spChg>
      </pc:sldChg>
      <pc:sldChg chg="addSp delSp modSp">
        <pc:chgData name="Renato Oliveira" userId="S::renato.oliveira-ext@ebac.art.br::586bfa92-9e77-4f5f-9b0f-17db572f6290" providerId="AD" clId="Web-{65FF3746-AB1B-817B-F0D5-5972124BA37A}" dt="2022-07-25T16:35:29.246" v="161" actId="20577"/>
        <pc:sldMkLst>
          <pc:docMk/>
          <pc:sldMk cId="257450135" sldId="345"/>
        </pc:sldMkLst>
        <pc:spChg chg="mod">
          <ac:chgData name="Renato Oliveira" userId="S::renato.oliveira-ext@ebac.art.br::586bfa92-9e77-4f5f-9b0f-17db572f6290" providerId="AD" clId="Web-{65FF3746-AB1B-817B-F0D5-5972124BA37A}" dt="2022-07-25T16:35:14.808" v="157" actId="1076"/>
          <ac:spMkLst>
            <pc:docMk/>
            <pc:sldMk cId="257450135" sldId="345"/>
            <ac:spMk id="3" creationId="{F1265A1B-8FC1-4387-8E8E-ED63DDD6A649}"/>
          </ac:spMkLst>
        </pc:spChg>
        <pc:spChg chg="add del mod">
          <ac:chgData name="Renato Oliveira" userId="S::renato.oliveira-ext@ebac.art.br::586bfa92-9e77-4f5f-9b0f-17db572f6290" providerId="AD" clId="Web-{65FF3746-AB1B-817B-F0D5-5972124BA37A}" dt="2022-07-25T16:35:08.745" v="154"/>
          <ac:spMkLst>
            <pc:docMk/>
            <pc:sldMk cId="257450135" sldId="345"/>
            <ac:spMk id="4" creationId="{4356A224-3804-437E-CA14-B500AF21D2AD}"/>
          </ac:spMkLst>
        </pc:spChg>
        <pc:spChg chg="mod">
          <ac:chgData name="Renato Oliveira" userId="S::renato.oliveira-ext@ebac.art.br::586bfa92-9e77-4f5f-9b0f-17db572f6290" providerId="AD" clId="Web-{65FF3746-AB1B-817B-F0D5-5972124BA37A}" dt="2022-07-25T16:35:29.246" v="161" actId="20577"/>
          <ac:spMkLst>
            <pc:docMk/>
            <pc:sldMk cId="257450135" sldId="345"/>
            <ac:spMk id="5" creationId="{B15D1D38-C6F1-4AD8-83AB-251F3192EFCD}"/>
          </ac:spMkLst>
        </pc:spChg>
        <pc:spChg chg="del mod">
          <ac:chgData name="Renato Oliveira" userId="S::renato.oliveira-ext@ebac.art.br::586bfa92-9e77-4f5f-9b0f-17db572f6290" providerId="AD" clId="Web-{65FF3746-AB1B-817B-F0D5-5972124BA37A}" dt="2022-07-25T16:35:06.745" v="153"/>
          <ac:spMkLst>
            <pc:docMk/>
            <pc:sldMk cId="257450135" sldId="345"/>
            <ac:spMk id="6" creationId="{81EE81E8-80B1-4231-9A89-61EC683B1794}"/>
          </ac:spMkLst>
        </pc:spChg>
      </pc:sldChg>
      <pc:sldChg chg="addSp delSp modSp">
        <pc:chgData name="Renato Oliveira" userId="S::renato.oliveira-ext@ebac.art.br::586bfa92-9e77-4f5f-9b0f-17db572f6290" providerId="AD" clId="Web-{65FF3746-AB1B-817B-F0D5-5972124BA37A}" dt="2022-07-25T16:36:17.090" v="173" actId="20577"/>
        <pc:sldMkLst>
          <pc:docMk/>
          <pc:sldMk cId="770882837" sldId="346"/>
        </pc:sldMkLst>
        <pc:spChg chg="add del mod">
          <ac:chgData name="Renato Oliveira" userId="S::renato.oliveira-ext@ebac.art.br::586bfa92-9e77-4f5f-9b0f-17db572f6290" providerId="AD" clId="Web-{65FF3746-AB1B-817B-F0D5-5972124BA37A}" dt="2022-07-25T16:36:08.825" v="171"/>
          <ac:spMkLst>
            <pc:docMk/>
            <pc:sldMk cId="770882837" sldId="346"/>
            <ac:spMk id="4" creationId="{ACAADF67-F2AA-FE09-88BD-A67CF32F5BC8}"/>
          </ac:spMkLst>
        </pc:spChg>
        <pc:spChg chg="mod">
          <ac:chgData name="Renato Oliveira" userId="S::renato.oliveira-ext@ebac.art.br::586bfa92-9e77-4f5f-9b0f-17db572f6290" providerId="AD" clId="Web-{65FF3746-AB1B-817B-F0D5-5972124BA37A}" dt="2022-07-25T16:36:17.090" v="173" actId="20577"/>
          <ac:spMkLst>
            <pc:docMk/>
            <pc:sldMk cId="770882837" sldId="346"/>
            <ac:spMk id="5" creationId="{B15D1D38-C6F1-4AD8-83AB-251F3192EFCD}"/>
          </ac:spMkLst>
        </pc:spChg>
        <pc:spChg chg="del mod">
          <ac:chgData name="Renato Oliveira" userId="S::renato.oliveira-ext@ebac.art.br::586bfa92-9e77-4f5f-9b0f-17db572f6290" providerId="AD" clId="Web-{65FF3746-AB1B-817B-F0D5-5972124BA37A}" dt="2022-07-25T16:36:07.262" v="170"/>
          <ac:spMkLst>
            <pc:docMk/>
            <pc:sldMk cId="770882837" sldId="346"/>
            <ac:spMk id="6" creationId="{81EE81E8-80B1-4231-9A89-61EC683B1794}"/>
          </ac:spMkLst>
        </pc:spChg>
      </pc:sldChg>
      <pc:sldChg chg="addSp delSp modSp">
        <pc:chgData name="Renato Oliveira" userId="S::renato.oliveira-ext@ebac.art.br::586bfa92-9e77-4f5f-9b0f-17db572f6290" providerId="AD" clId="Web-{65FF3746-AB1B-817B-F0D5-5972124BA37A}" dt="2022-07-25T16:36:53.935" v="184" actId="20577"/>
        <pc:sldMkLst>
          <pc:docMk/>
          <pc:sldMk cId="694153847" sldId="347"/>
        </pc:sldMkLst>
        <pc:spChg chg="add del mod">
          <ac:chgData name="Renato Oliveira" userId="S::renato.oliveira-ext@ebac.art.br::586bfa92-9e77-4f5f-9b0f-17db572f6290" providerId="AD" clId="Web-{65FF3746-AB1B-817B-F0D5-5972124BA37A}" dt="2022-07-25T16:36:45.560" v="181"/>
          <ac:spMkLst>
            <pc:docMk/>
            <pc:sldMk cId="694153847" sldId="347"/>
            <ac:spMk id="4" creationId="{82605475-C383-B12D-CC7F-17B2CE50F870}"/>
          </ac:spMkLst>
        </pc:spChg>
        <pc:spChg chg="mod">
          <ac:chgData name="Renato Oliveira" userId="S::renato.oliveira-ext@ebac.art.br::586bfa92-9e77-4f5f-9b0f-17db572f6290" providerId="AD" clId="Web-{65FF3746-AB1B-817B-F0D5-5972124BA37A}" dt="2022-07-25T16:36:53.935" v="184" actId="20577"/>
          <ac:spMkLst>
            <pc:docMk/>
            <pc:sldMk cId="694153847" sldId="347"/>
            <ac:spMk id="5" creationId="{B15D1D38-C6F1-4AD8-83AB-251F3192EFCD}"/>
          </ac:spMkLst>
        </pc:spChg>
        <pc:spChg chg="del mod">
          <ac:chgData name="Renato Oliveira" userId="S::renato.oliveira-ext@ebac.art.br::586bfa92-9e77-4f5f-9b0f-17db572f6290" providerId="AD" clId="Web-{65FF3746-AB1B-817B-F0D5-5972124BA37A}" dt="2022-07-25T16:36:43.685" v="180"/>
          <ac:spMkLst>
            <pc:docMk/>
            <pc:sldMk cId="694153847" sldId="347"/>
            <ac:spMk id="6" creationId="{81EE81E8-80B1-4231-9A89-61EC683B1794}"/>
          </ac:spMkLst>
        </pc:spChg>
      </pc:sldChg>
      <pc:sldChg chg="delSp modSp">
        <pc:chgData name="Renato Oliveira" userId="S::renato.oliveira-ext@ebac.art.br::586bfa92-9e77-4f5f-9b0f-17db572f6290" providerId="AD" clId="Web-{65FF3746-AB1B-817B-F0D5-5972124BA37A}" dt="2022-07-25T16:37:40.358" v="197" actId="20577"/>
        <pc:sldMkLst>
          <pc:docMk/>
          <pc:sldMk cId="1516242485" sldId="348"/>
        </pc:sldMkLst>
        <pc:spChg chg="mod">
          <ac:chgData name="Renato Oliveira" userId="S::renato.oliveira-ext@ebac.art.br::586bfa92-9e77-4f5f-9b0f-17db572f6290" providerId="AD" clId="Web-{65FF3746-AB1B-817B-F0D5-5972124BA37A}" dt="2022-07-25T16:37:40.358" v="197" actId="20577"/>
          <ac:spMkLst>
            <pc:docMk/>
            <pc:sldMk cId="1516242485" sldId="348"/>
            <ac:spMk id="5" creationId="{B15D1D38-C6F1-4AD8-83AB-251F3192EFCD}"/>
          </ac:spMkLst>
        </pc:spChg>
        <pc:spChg chg="del mod">
          <ac:chgData name="Renato Oliveira" userId="S::renato.oliveira-ext@ebac.art.br::586bfa92-9e77-4f5f-9b0f-17db572f6290" providerId="AD" clId="Web-{65FF3746-AB1B-817B-F0D5-5972124BA37A}" dt="2022-07-25T16:37:29.998" v="195"/>
          <ac:spMkLst>
            <pc:docMk/>
            <pc:sldMk cId="1516242485" sldId="348"/>
            <ac:spMk id="6" creationId="{81EE81E8-80B1-4231-9A89-61EC683B1794}"/>
          </ac:spMkLst>
        </pc:spChg>
      </pc:sldChg>
      <pc:sldChg chg="delSp modSp">
        <pc:chgData name="Renato Oliveira" userId="S::renato.oliveira-ext@ebac.art.br::586bfa92-9e77-4f5f-9b0f-17db572f6290" providerId="AD" clId="Web-{65FF3746-AB1B-817B-F0D5-5972124BA37A}" dt="2022-07-25T16:38:19.733" v="207" actId="20577"/>
        <pc:sldMkLst>
          <pc:docMk/>
          <pc:sldMk cId="3464539556" sldId="349"/>
        </pc:sldMkLst>
        <pc:spChg chg="mod">
          <ac:chgData name="Renato Oliveira" userId="S::renato.oliveira-ext@ebac.art.br::586bfa92-9e77-4f5f-9b0f-17db572f6290" providerId="AD" clId="Web-{65FF3746-AB1B-817B-F0D5-5972124BA37A}" dt="2022-07-25T16:38:19.733" v="207" actId="20577"/>
          <ac:spMkLst>
            <pc:docMk/>
            <pc:sldMk cId="3464539556" sldId="349"/>
            <ac:spMk id="5" creationId="{B15D1D38-C6F1-4AD8-83AB-251F3192EFCD}"/>
          </ac:spMkLst>
        </pc:spChg>
        <pc:spChg chg="del mod">
          <ac:chgData name="Renato Oliveira" userId="S::renato.oliveira-ext@ebac.art.br::586bfa92-9e77-4f5f-9b0f-17db572f6290" providerId="AD" clId="Web-{65FF3746-AB1B-817B-F0D5-5972124BA37A}" dt="2022-07-25T16:38:11.858" v="205"/>
          <ac:spMkLst>
            <pc:docMk/>
            <pc:sldMk cId="3464539556" sldId="349"/>
            <ac:spMk id="6" creationId="{81EE81E8-80B1-4231-9A89-61EC683B1794}"/>
          </ac:spMkLst>
        </pc:spChg>
      </pc:sldChg>
      <pc:sldChg chg="delSp modSp">
        <pc:chgData name="Renato Oliveira" userId="S::renato.oliveira-ext@ebac.art.br::586bfa92-9e77-4f5f-9b0f-17db572f6290" providerId="AD" clId="Web-{65FF3746-AB1B-817B-F0D5-5972124BA37A}" dt="2022-07-25T16:38:55" v="218" actId="20577"/>
        <pc:sldMkLst>
          <pc:docMk/>
          <pc:sldMk cId="3828852396" sldId="350"/>
        </pc:sldMkLst>
        <pc:spChg chg="mod">
          <ac:chgData name="Renato Oliveira" userId="S::renato.oliveira-ext@ebac.art.br::586bfa92-9e77-4f5f-9b0f-17db572f6290" providerId="AD" clId="Web-{65FF3746-AB1B-817B-F0D5-5972124BA37A}" dt="2022-07-25T16:38:55" v="218" actId="20577"/>
          <ac:spMkLst>
            <pc:docMk/>
            <pc:sldMk cId="3828852396" sldId="350"/>
            <ac:spMk id="5" creationId="{B15D1D38-C6F1-4AD8-83AB-251F3192EFCD}"/>
          </ac:spMkLst>
        </pc:spChg>
        <pc:spChg chg="del mod">
          <ac:chgData name="Renato Oliveira" userId="S::renato.oliveira-ext@ebac.art.br::586bfa92-9e77-4f5f-9b0f-17db572f6290" providerId="AD" clId="Web-{65FF3746-AB1B-817B-F0D5-5972124BA37A}" dt="2022-07-25T16:38:47.062" v="216"/>
          <ac:spMkLst>
            <pc:docMk/>
            <pc:sldMk cId="3828852396" sldId="350"/>
            <ac:spMk id="6" creationId="{81EE81E8-80B1-4231-9A89-61EC683B1794}"/>
          </ac:spMkLst>
        </pc:spChg>
      </pc:sldChg>
      <pc:sldChg chg="delSp modSp add replId">
        <pc:chgData name="Renato Oliveira" userId="S::renato.oliveira-ext@ebac.art.br::586bfa92-9e77-4f5f-9b0f-17db572f6290" providerId="AD" clId="Web-{65FF3746-AB1B-817B-F0D5-5972124BA37A}" dt="2022-07-25T16:26:04.172" v="7" actId="14100"/>
        <pc:sldMkLst>
          <pc:docMk/>
          <pc:sldMk cId="3688477655" sldId="351"/>
        </pc:sldMkLst>
        <pc:spChg chg="del mod">
          <ac:chgData name="Renato Oliveira" userId="S::renato.oliveira-ext@ebac.art.br::586bfa92-9e77-4f5f-9b0f-17db572f6290" providerId="AD" clId="Web-{65FF3746-AB1B-817B-F0D5-5972124BA37A}" dt="2022-07-25T16:26:00.953" v="6"/>
          <ac:spMkLst>
            <pc:docMk/>
            <pc:sldMk cId="3688477655" sldId="351"/>
            <ac:spMk id="5" creationId="{B15D1D38-C6F1-4AD8-83AB-251F3192EFCD}"/>
          </ac:spMkLst>
        </pc:spChg>
        <pc:spChg chg="mod">
          <ac:chgData name="Renato Oliveira" userId="S::renato.oliveira-ext@ebac.art.br::586bfa92-9e77-4f5f-9b0f-17db572f6290" providerId="AD" clId="Web-{65FF3746-AB1B-817B-F0D5-5972124BA37A}" dt="2022-07-25T16:26:04.172" v="7" actId="14100"/>
          <ac:spMkLst>
            <pc:docMk/>
            <pc:sldMk cId="3688477655" sldId="351"/>
            <ac:spMk id="6" creationId="{81EE81E8-80B1-4231-9A89-61EC683B1794}"/>
          </ac:spMkLst>
        </pc:spChg>
      </pc:sldChg>
      <pc:sldChg chg="delSp modSp add replId">
        <pc:chgData name="Renato Oliveira" userId="S::renato.oliveira-ext@ebac.art.br::586bfa92-9e77-4f5f-9b0f-17db572f6290" providerId="AD" clId="Web-{65FF3746-AB1B-817B-F0D5-5972124BA37A}" dt="2022-07-25T16:27:25.392" v="26" actId="20577"/>
        <pc:sldMkLst>
          <pc:docMk/>
          <pc:sldMk cId="2433606316" sldId="352"/>
        </pc:sldMkLst>
        <pc:spChg chg="mod">
          <ac:chgData name="Renato Oliveira" userId="S::renato.oliveira-ext@ebac.art.br::586bfa92-9e77-4f5f-9b0f-17db572f6290" providerId="AD" clId="Web-{65FF3746-AB1B-817B-F0D5-5972124BA37A}" dt="2022-07-25T16:27:25.392" v="26" actId="20577"/>
          <ac:spMkLst>
            <pc:docMk/>
            <pc:sldMk cId="2433606316" sldId="352"/>
            <ac:spMk id="4" creationId="{9733B6F1-8D29-FC15-51B9-01759DA85AA0}"/>
          </ac:spMkLst>
        </pc:spChg>
        <pc:spChg chg="del mod">
          <ac:chgData name="Renato Oliveira" userId="S::renato.oliveira-ext@ebac.art.br::586bfa92-9e77-4f5f-9b0f-17db572f6290" providerId="AD" clId="Web-{65FF3746-AB1B-817B-F0D5-5972124BA37A}" dt="2022-07-25T16:27:07.626" v="21"/>
          <ac:spMkLst>
            <pc:docMk/>
            <pc:sldMk cId="2433606316" sldId="352"/>
            <ac:spMk id="5" creationId="{B15D1D38-C6F1-4AD8-83AB-251F3192EFCD}"/>
          </ac:spMkLst>
        </pc:spChg>
        <pc:spChg chg="mod">
          <ac:chgData name="Renato Oliveira" userId="S::renato.oliveira-ext@ebac.art.br::586bfa92-9e77-4f5f-9b0f-17db572f6290" providerId="AD" clId="Web-{65FF3746-AB1B-817B-F0D5-5972124BA37A}" dt="2022-07-25T16:27:10.158" v="22" actId="14100"/>
          <ac:spMkLst>
            <pc:docMk/>
            <pc:sldMk cId="2433606316" sldId="352"/>
            <ac:spMk id="6" creationId="{81EE81E8-80B1-4231-9A89-61EC683B1794}"/>
          </ac:spMkLst>
        </pc:spChg>
      </pc:sldChg>
      <pc:sldChg chg="delSp modSp add replId">
        <pc:chgData name="Renato Oliveira" userId="S::renato.oliveira-ext@ebac.art.br::586bfa92-9e77-4f5f-9b0f-17db572f6290" providerId="AD" clId="Web-{65FF3746-AB1B-817B-F0D5-5972124BA37A}" dt="2022-07-25T16:28:02.659" v="38" actId="20577"/>
        <pc:sldMkLst>
          <pc:docMk/>
          <pc:sldMk cId="2043239514" sldId="353"/>
        </pc:sldMkLst>
        <pc:spChg chg="del mod">
          <ac:chgData name="Renato Oliveira" userId="S::renato.oliveira-ext@ebac.art.br::586bfa92-9e77-4f5f-9b0f-17db572f6290" providerId="AD" clId="Web-{65FF3746-AB1B-817B-F0D5-5972124BA37A}" dt="2022-07-25T16:27:52.346" v="35"/>
          <ac:spMkLst>
            <pc:docMk/>
            <pc:sldMk cId="2043239514" sldId="353"/>
            <ac:spMk id="5" creationId="{B15D1D38-C6F1-4AD8-83AB-251F3192EFCD}"/>
          </ac:spMkLst>
        </pc:spChg>
        <pc:spChg chg="mod">
          <ac:chgData name="Renato Oliveira" userId="S::renato.oliveira-ext@ebac.art.br::586bfa92-9e77-4f5f-9b0f-17db572f6290" providerId="AD" clId="Web-{65FF3746-AB1B-817B-F0D5-5972124BA37A}" dt="2022-07-25T16:28:02.659" v="38" actId="20577"/>
          <ac:spMkLst>
            <pc:docMk/>
            <pc:sldMk cId="2043239514" sldId="353"/>
            <ac:spMk id="6" creationId="{81EE81E8-80B1-4231-9A89-61EC683B1794}"/>
          </ac:spMkLst>
        </pc:spChg>
      </pc:sldChg>
      <pc:sldChg chg="delSp modSp add replId">
        <pc:chgData name="Renato Oliveira" userId="S::renato.oliveira-ext@ebac.art.br::586bfa92-9e77-4f5f-9b0f-17db572f6290" providerId="AD" clId="Web-{65FF3746-AB1B-817B-F0D5-5972124BA37A}" dt="2022-07-25T16:28:50.894" v="51" actId="20577"/>
        <pc:sldMkLst>
          <pc:docMk/>
          <pc:sldMk cId="636691544" sldId="354"/>
        </pc:sldMkLst>
        <pc:spChg chg="del mod">
          <ac:chgData name="Renato Oliveira" userId="S::renato.oliveira-ext@ebac.art.br::586bfa92-9e77-4f5f-9b0f-17db572f6290" providerId="AD" clId="Web-{65FF3746-AB1B-817B-F0D5-5972124BA37A}" dt="2022-07-25T16:28:41.222" v="49"/>
          <ac:spMkLst>
            <pc:docMk/>
            <pc:sldMk cId="636691544" sldId="354"/>
            <ac:spMk id="5" creationId="{B15D1D38-C6F1-4AD8-83AB-251F3192EFCD}"/>
          </ac:spMkLst>
        </pc:spChg>
        <pc:spChg chg="mod">
          <ac:chgData name="Renato Oliveira" userId="S::renato.oliveira-ext@ebac.art.br::586bfa92-9e77-4f5f-9b0f-17db572f6290" providerId="AD" clId="Web-{65FF3746-AB1B-817B-F0D5-5972124BA37A}" dt="2022-07-25T16:28:50.894" v="51" actId="20577"/>
          <ac:spMkLst>
            <pc:docMk/>
            <pc:sldMk cId="636691544" sldId="354"/>
            <ac:spMk id="6" creationId="{81EE81E8-80B1-4231-9A89-61EC683B1794}"/>
          </ac:spMkLst>
        </pc:spChg>
      </pc:sldChg>
      <pc:sldChg chg="delSp modSp add replId">
        <pc:chgData name="Renato Oliveira" userId="S::renato.oliveira-ext@ebac.art.br::586bfa92-9e77-4f5f-9b0f-17db572f6290" providerId="AD" clId="Web-{65FF3746-AB1B-817B-F0D5-5972124BA37A}" dt="2022-07-25T16:29:32.364" v="62" actId="20577"/>
        <pc:sldMkLst>
          <pc:docMk/>
          <pc:sldMk cId="2600312162" sldId="355"/>
        </pc:sldMkLst>
        <pc:spChg chg="del mod">
          <ac:chgData name="Renato Oliveira" userId="S::renato.oliveira-ext@ebac.art.br::586bfa92-9e77-4f5f-9b0f-17db572f6290" providerId="AD" clId="Web-{65FF3746-AB1B-817B-F0D5-5972124BA37A}" dt="2022-07-25T16:29:24.489" v="60"/>
          <ac:spMkLst>
            <pc:docMk/>
            <pc:sldMk cId="2600312162" sldId="355"/>
            <ac:spMk id="5" creationId="{B15D1D38-C6F1-4AD8-83AB-251F3192EFCD}"/>
          </ac:spMkLst>
        </pc:spChg>
        <pc:spChg chg="mod">
          <ac:chgData name="Renato Oliveira" userId="S::renato.oliveira-ext@ebac.art.br::586bfa92-9e77-4f5f-9b0f-17db572f6290" providerId="AD" clId="Web-{65FF3746-AB1B-817B-F0D5-5972124BA37A}" dt="2022-07-25T16:29:32.364" v="62" actId="20577"/>
          <ac:spMkLst>
            <pc:docMk/>
            <pc:sldMk cId="2600312162" sldId="355"/>
            <ac:spMk id="6" creationId="{81EE81E8-80B1-4231-9A89-61EC683B1794}"/>
          </ac:spMkLst>
        </pc:spChg>
      </pc:sldChg>
      <pc:sldChg chg="addSp delSp modSp add replId">
        <pc:chgData name="Renato Oliveira" userId="S::renato.oliveira-ext@ebac.art.br::586bfa92-9e77-4f5f-9b0f-17db572f6290" providerId="AD" clId="Web-{65FF3746-AB1B-817B-F0D5-5972124BA37A}" dt="2022-07-25T16:30:11.536" v="75" actId="20577"/>
        <pc:sldMkLst>
          <pc:docMk/>
          <pc:sldMk cId="3873533615" sldId="356"/>
        </pc:sldMkLst>
        <pc:spChg chg="add del mod">
          <ac:chgData name="Renato Oliveira" userId="S::renato.oliveira-ext@ebac.art.br::586bfa92-9e77-4f5f-9b0f-17db572f6290" providerId="AD" clId="Web-{65FF3746-AB1B-817B-F0D5-5972124BA37A}" dt="2022-07-25T16:30:01.505" v="72"/>
          <ac:spMkLst>
            <pc:docMk/>
            <pc:sldMk cId="3873533615" sldId="356"/>
            <ac:spMk id="4" creationId="{02057C6A-BDB8-D9D2-C504-A2AC9E3DDED1}"/>
          </ac:spMkLst>
        </pc:spChg>
        <pc:spChg chg="del mod">
          <ac:chgData name="Renato Oliveira" userId="S::renato.oliveira-ext@ebac.art.br::586bfa92-9e77-4f5f-9b0f-17db572f6290" providerId="AD" clId="Web-{65FF3746-AB1B-817B-F0D5-5972124BA37A}" dt="2022-07-25T16:29:59.708" v="71"/>
          <ac:spMkLst>
            <pc:docMk/>
            <pc:sldMk cId="3873533615" sldId="356"/>
            <ac:spMk id="5" creationId="{B15D1D38-C6F1-4AD8-83AB-251F3192EFCD}"/>
          </ac:spMkLst>
        </pc:spChg>
        <pc:spChg chg="mod">
          <ac:chgData name="Renato Oliveira" userId="S::renato.oliveira-ext@ebac.art.br::586bfa92-9e77-4f5f-9b0f-17db572f6290" providerId="AD" clId="Web-{65FF3746-AB1B-817B-F0D5-5972124BA37A}" dt="2022-07-25T16:30:11.536" v="75" actId="20577"/>
          <ac:spMkLst>
            <pc:docMk/>
            <pc:sldMk cId="3873533615" sldId="356"/>
            <ac:spMk id="6" creationId="{81EE81E8-80B1-4231-9A89-61EC683B1794}"/>
          </ac:spMkLst>
        </pc:spChg>
      </pc:sldChg>
      <pc:sldChg chg="addSp delSp modSp add replId">
        <pc:chgData name="Renato Oliveira" userId="S::renato.oliveira-ext@ebac.art.br::586bfa92-9e77-4f5f-9b0f-17db572f6290" providerId="AD" clId="Web-{65FF3746-AB1B-817B-F0D5-5972124BA37A}" dt="2022-07-25T16:30:57.381" v="90" actId="20577"/>
        <pc:sldMkLst>
          <pc:docMk/>
          <pc:sldMk cId="2897261807" sldId="357"/>
        </pc:sldMkLst>
        <pc:spChg chg="add del mod">
          <ac:chgData name="Renato Oliveira" userId="S::renato.oliveira-ext@ebac.art.br::586bfa92-9e77-4f5f-9b0f-17db572f6290" providerId="AD" clId="Web-{65FF3746-AB1B-817B-F0D5-5972124BA37A}" dt="2022-07-25T16:30:43.506" v="87"/>
          <ac:spMkLst>
            <pc:docMk/>
            <pc:sldMk cId="2897261807" sldId="357"/>
            <ac:spMk id="4" creationId="{CF9D5B40-F501-FCD5-CFF2-A96C9E095E50}"/>
          </ac:spMkLst>
        </pc:spChg>
        <pc:spChg chg="del mod">
          <ac:chgData name="Renato Oliveira" userId="S::renato.oliveira-ext@ebac.art.br::586bfa92-9e77-4f5f-9b0f-17db572f6290" providerId="AD" clId="Web-{65FF3746-AB1B-817B-F0D5-5972124BA37A}" dt="2022-07-25T16:30:41.740" v="86"/>
          <ac:spMkLst>
            <pc:docMk/>
            <pc:sldMk cId="2897261807" sldId="357"/>
            <ac:spMk id="5" creationId="{B15D1D38-C6F1-4AD8-83AB-251F3192EFCD}"/>
          </ac:spMkLst>
        </pc:spChg>
        <pc:spChg chg="mod">
          <ac:chgData name="Renato Oliveira" userId="S::renato.oliveira-ext@ebac.art.br::586bfa92-9e77-4f5f-9b0f-17db572f6290" providerId="AD" clId="Web-{65FF3746-AB1B-817B-F0D5-5972124BA37A}" dt="2022-07-25T16:30:57.381" v="90" actId="20577"/>
          <ac:spMkLst>
            <pc:docMk/>
            <pc:sldMk cId="2897261807" sldId="357"/>
            <ac:spMk id="6" creationId="{81EE81E8-80B1-4231-9A89-61EC683B1794}"/>
          </ac:spMkLst>
        </pc:spChg>
      </pc:sldChg>
      <pc:sldChg chg="addSp delSp modSp add replId">
        <pc:chgData name="Renato Oliveira" userId="S::renato.oliveira-ext@ebac.art.br::586bfa92-9e77-4f5f-9b0f-17db572f6290" providerId="AD" clId="Web-{65FF3746-AB1B-817B-F0D5-5972124BA37A}" dt="2022-07-25T16:31:38.757" v="103" actId="20577"/>
        <pc:sldMkLst>
          <pc:docMk/>
          <pc:sldMk cId="210235602" sldId="358"/>
        </pc:sldMkLst>
        <pc:spChg chg="add del mod">
          <ac:chgData name="Renato Oliveira" userId="S::renato.oliveira-ext@ebac.art.br::586bfa92-9e77-4f5f-9b0f-17db572f6290" providerId="AD" clId="Web-{65FF3746-AB1B-817B-F0D5-5972124BA37A}" dt="2022-07-25T16:31:29.757" v="100"/>
          <ac:spMkLst>
            <pc:docMk/>
            <pc:sldMk cId="210235602" sldId="358"/>
            <ac:spMk id="4" creationId="{AAB063C6-7950-F74D-93FB-C8436F49E1AF}"/>
          </ac:spMkLst>
        </pc:spChg>
        <pc:spChg chg="del mod">
          <ac:chgData name="Renato Oliveira" userId="S::renato.oliveira-ext@ebac.art.br::586bfa92-9e77-4f5f-9b0f-17db572f6290" providerId="AD" clId="Web-{65FF3746-AB1B-817B-F0D5-5972124BA37A}" dt="2022-07-25T16:31:27.257" v="99"/>
          <ac:spMkLst>
            <pc:docMk/>
            <pc:sldMk cId="210235602" sldId="358"/>
            <ac:spMk id="5" creationId="{B15D1D38-C6F1-4AD8-83AB-251F3192EFCD}"/>
          </ac:spMkLst>
        </pc:spChg>
        <pc:spChg chg="mod">
          <ac:chgData name="Renato Oliveira" userId="S::renato.oliveira-ext@ebac.art.br::586bfa92-9e77-4f5f-9b0f-17db572f6290" providerId="AD" clId="Web-{65FF3746-AB1B-817B-F0D5-5972124BA37A}" dt="2022-07-25T16:31:38.757" v="103" actId="20577"/>
          <ac:spMkLst>
            <pc:docMk/>
            <pc:sldMk cId="210235602" sldId="358"/>
            <ac:spMk id="6" creationId="{81EE81E8-80B1-4231-9A89-61EC683B1794}"/>
          </ac:spMkLst>
        </pc:spChg>
      </pc:sldChg>
      <pc:sldChg chg="delSp modSp add replId">
        <pc:chgData name="Renato Oliveira" userId="S::renato.oliveira-ext@ebac.art.br::586bfa92-9e77-4f5f-9b0f-17db572f6290" providerId="AD" clId="Web-{65FF3746-AB1B-817B-F0D5-5972124BA37A}" dt="2022-07-25T16:32:23.133" v="117" actId="20577"/>
        <pc:sldMkLst>
          <pc:docMk/>
          <pc:sldMk cId="3213878313" sldId="359"/>
        </pc:sldMkLst>
        <pc:spChg chg="del mod">
          <ac:chgData name="Renato Oliveira" userId="S::renato.oliveira-ext@ebac.art.br::586bfa92-9e77-4f5f-9b0f-17db572f6290" providerId="AD" clId="Web-{65FF3746-AB1B-817B-F0D5-5972124BA37A}" dt="2022-07-25T16:32:15.570" v="114"/>
          <ac:spMkLst>
            <pc:docMk/>
            <pc:sldMk cId="3213878313" sldId="359"/>
            <ac:spMk id="5" creationId="{B15D1D38-C6F1-4AD8-83AB-251F3192EFCD}"/>
          </ac:spMkLst>
        </pc:spChg>
        <pc:spChg chg="mod">
          <ac:chgData name="Renato Oliveira" userId="S::renato.oliveira-ext@ebac.art.br::586bfa92-9e77-4f5f-9b0f-17db572f6290" providerId="AD" clId="Web-{65FF3746-AB1B-817B-F0D5-5972124BA37A}" dt="2022-07-25T16:32:23.133" v="117" actId="20577"/>
          <ac:spMkLst>
            <pc:docMk/>
            <pc:sldMk cId="3213878313" sldId="359"/>
            <ac:spMk id="6" creationId="{81EE81E8-80B1-4231-9A89-61EC683B1794}"/>
          </ac:spMkLst>
        </pc:spChg>
      </pc:sldChg>
      <pc:sldChg chg="addSp delSp modSp add replId">
        <pc:chgData name="Renato Oliveira" userId="S::renato.oliveira-ext@ebac.art.br::586bfa92-9e77-4f5f-9b0f-17db572f6290" providerId="AD" clId="Web-{65FF3746-AB1B-817B-F0D5-5972124BA37A}" dt="2022-07-25T16:34:02.416" v="138" actId="20577"/>
        <pc:sldMkLst>
          <pc:docMk/>
          <pc:sldMk cId="1918567817" sldId="360"/>
        </pc:sldMkLst>
        <pc:spChg chg="add del mod">
          <ac:chgData name="Renato Oliveira" userId="S::renato.oliveira-ext@ebac.art.br::586bfa92-9e77-4f5f-9b0f-17db572f6290" providerId="AD" clId="Web-{65FF3746-AB1B-817B-F0D5-5972124BA37A}" dt="2022-07-25T16:33:18.852" v="127"/>
          <ac:spMkLst>
            <pc:docMk/>
            <pc:sldMk cId="1918567817" sldId="360"/>
            <ac:spMk id="4" creationId="{A5E074C2-15B3-73BA-5478-17D9720B5536}"/>
          </ac:spMkLst>
        </pc:spChg>
        <pc:spChg chg="del mod">
          <ac:chgData name="Renato Oliveira" userId="S::renato.oliveira-ext@ebac.art.br::586bfa92-9e77-4f5f-9b0f-17db572f6290" providerId="AD" clId="Web-{65FF3746-AB1B-817B-F0D5-5972124BA37A}" dt="2022-07-25T16:33:54.822" v="136"/>
          <ac:spMkLst>
            <pc:docMk/>
            <pc:sldMk cId="1918567817" sldId="360"/>
            <ac:spMk id="5" creationId="{B15D1D38-C6F1-4AD8-83AB-251F3192EFCD}"/>
          </ac:spMkLst>
        </pc:spChg>
        <pc:spChg chg="add del mod">
          <ac:chgData name="Renato Oliveira" userId="S::renato.oliveira-ext@ebac.art.br::586bfa92-9e77-4f5f-9b0f-17db572f6290" providerId="AD" clId="Web-{65FF3746-AB1B-817B-F0D5-5972124BA37A}" dt="2022-07-25T16:34:02.416" v="138" actId="20577"/>
          <ac:spMkLst>
            <pc:docMk/>
            <pc:sldMk cId="1918567817" sldId="360"/>
            <ac:spMk id="6" creationId="{81EE81E8-80B1-4231-9A89-61EC683B1794}"/>
          </ac:spMkLst>
        </pc:spChg>
      </pc:sldChg>
      <pc:sldChg chg="delSp modSp add replId">
        <pc:chgData name="Renato Oliveira" userId="S::renato.oliveira-ext@ebac.art.br::586bfa92-9e77-4f5f-9b0f-17db572f6290" providerId="AD" clId="Web-{65FF3746-AB1B-817B-F0D5-5972124BA37A}" dt="2022-07-25T16:34:54.682" v="149" actId="20577"/>
        <pc:sldMkLst>
          <pc:docMk/>
          <pc:sldMk cId="3735890582" sldId="361"/>
        </pc:sldMkLst>
        <pc:spChg chg="del mod">
          <ac:chgData name="Renato Oliveira" userId="S::renato.oliveira-ext@ebac.art.br::586bfa92-9e77-4f5f-9b0f-17db572f6290" providerId="AD" clId="Web-{65FF3746-AB1B-817B-F0D5-5972124BA37A}" dt="2022-07-25T16:34:33.807" v="146"/>
          <ac:spMkLst>
            <pc:docMk/>
            <pc:sldMk cId="3735890582" sldId="361"/>
            <ac:spMk id="5" creationId="{B15D1D38-C6F1-4AD8-83AB-251F3192EFCD}"/>
          </ac:spMkLst>
        </pc:spChg>
        <pc:spChg chg="mod">
          <ac:chgData name="Renato Oliveira" userId="S::renato.oliveira-ext@ebac.art.br::586bfa92-9e77-4f5f-9b0f-17db572f6290" providerId="AD" clId="Web-{65FF3746-AB1B-817B-F0D5-5972124BA37A}" dt="2022-07-25T16:34:54.682" v="149" actId="20577"/>
          <ac:spMkLst>
            <pc:docMk/>
            <pc:sldMk cId="3735890582" sldId="361"/>
            <ac:spMk id="6" creationId="{81EE81E8-80B1-4231-9A89-61EC683B1794}"/>
          </ac:spMkLst>
        </pc:spChg>
      </pc:sldChg>
      <pc:sldChg chg="delSp modSp add replId">
        <pc:chgData name="Renato Oliveira" userId="S::renato.oliveira-ext@ebac.art.br::586bfa92-9e77-4f5f-9b0f-17db572f6290" providerId="AD" clId="Web-{65FF3746-AB1B-817B-F0D5-5972124BA37A}" dt="2022-07-25T16:35:54.918" v="166" actId="20577"/>
        <pc:sldMkLst>
          <pc:docMk/>
          <pc:sldMk cId="3992492219" sldId="362"/>
        </pc:sldMkLst>
        <pc:spChg chg="del mod">
          <ac:chgData name="Renato Oliveira" userId="S::renato.oliveira-ext@ebac.art.br::586bfa92-9e77-4f5f-9b0f-17db572f6290" providerId="AD" clId="Web-{65FF3746-AB1B-817B-F0D5-5972124BA37A}" dt="2022-07-25T16:35:34.886" v="163"/>
          <ac:spMkLst>
            <pc:docMk/>
            <pc:sldMk cId="3992492219" sldId="362"/>
            <ac:spMk id="5" creationId="{B15D1D38-C6F1-4AD8-83AB-251F3192EFCD}"/>
          </ac:spMkLst>
        </pc:spChg>
        <pc:spChg chg="mod">
          <ac:chgData name="Renato Oliveira" userId="S::renato.oliveira-ext@ebac.art.br::586bfa92-9e77-4f5f-9b0f-17db572f6290" providerId="AD" clId="Web-{65FF3746-AB1B-817B-F0D5-5972124BA37A}" dt="2022-07-25T16:35:54.918" v="166" actId="20577"/>
          <ac:spMkLst>
            <pc:docMk/>
            <pc:sldMk cId="3992492219" sldId="362"/>
            <ac:spMk id="6" creationId="{81EE81E8-80B1-4231-9A89-61EC683B1794}"/>
          </ac:spMkLst>
        </pc:spChg>
      </pc:sldChg>
      <pc:sldChg chg="delSp modSp add replId">
        <pc:chgData name="Renato Oliveira" userId="S::renato.oliveira-ext@ebac.art.br::586bfa92-9e77-4f5f-9b0f-17db572f6290" providerId="AD" clId="Web-{65FF3746-AB1B-817B-F0D5-5972124BA37A}" dt="2022-07-25T16:36:29.872" v="177" actId="20577"/>
        <pc:sldMkLst>
          <pc:docMk/>
          <pc:sldMk cId="2806854066" sldId="363"/>
        </pc:sldMkLst>
        <pc:spChg chg="del mod">
          <ac:chgData name="Renato Oliveira" userId="S::renato.oliveira-ext@ebac.art.br::586bfa92-9e77-4f5f-9b0f-17db572f6290" providerId="AD" clId="Web-{65FF3746-AB1B-817B-F0D5-5972124BA37A}" dt="2022-07-25T16:36:22.278" v="175"/>
          <ac:spMkLst>
            <pc:docMk/>
            <pc:sldMk cId="2806854066" sldId="363"/>
            <ac:spMk id="5" creationId="{B15D1D38-C6F1-4AD8-83AB-251F3192EFCD}"/>
          </ac:spMkLst>
        </pc:spChg>
        <pc:spChg chg="mod">
          <ac:chgData name="Renato Oliveira" userId="S::renato.oliveira-ext@ebac.art.br::586bfa92-9e77-4f5f-9b0f-17db572f6290" providerId="AD" clId="Web-{65FF3746-AB1B-817B-F0D5-5972124BA37A}" dt="2022-07-25T16:36:29.872" v="177" actId="20577"/>
          <ac:spMkLst>
            <pc:docMk/>
            <pc:sldMk cId="2806854066" sldId="363"/>
            <ac:spMk id="6" creationId="{81EE81E8-80B1-4231-9A89-61EC683B1794}"/>
          </ac:spMkLst>
        </pc:spChg>
      </pc:sldChg>
      <pc:sldChg chg="delSp modSp add replId">
        <pc:chgData name="Renato Oliveira" userId="S::renato.oliveira-ext@ebac.art.br::586bfa92-9e77-4f5f-9b0f-17db572f6290" providerId="AD" clId="Web-{65FF3746-AB1B-817B-F0D5-5972124BA37A}" dt="2022-07-25T16:37:15.123" v="191" actId="20577"/>
        <pc:sldMkLst>
          <pc:docMk/>
          <pc:sldMk cId="843236271" sldId="364"/>
        </pc:sldMkLst>
        <pc:spChg chg="del mod">
          <ac:chgData name="Renato Oliveira" userId="S::renato.oliveira-ext@ebac.art.br::586bfa92-9e77-4f5f-9b0f-17db572f6290" providerId="AD" clId="Web-{65FF3746-AB1B-817B-F0D5-5972124BA37A}" dt="2022-07-25T16:36:59.013" v="186"/>
          <ac:spMkLst>
            <pc:docMk/>
            <pc:sldMk cId="843236271" sldId="364"/>
            <ac:spMk id="5" creationId="{B15D1D38-C6F1-4AD8-83AB-251F3192EFCD}"/>
          </ac:spMkLst>
        </pc:spChg>
        <pc:spChg chg="mod">
          <ac:chgData name="Renato Oliveira" userId="S::renato.oliveira-ext@ebac.art.br::586bfa92-9e77-4f5f-9b0f-17db572f6290" providerId="AD" clId="Web-{65FF3746-AB1B-817B-F0D5-5972124BA37A}" dt="2022-07-25T16:37:15.123" v="191" actId="20577"/>
          <ac:spMkLst>
            <pc:docMk/>
            <pc:sldMk cId="843236271" sldId="364"/>
            <ac:spMk id="6" creationId="{81EE81E8-80B1-4231-9A89-61EC683B1794}"/>
          </ac:spMkLst>
        </pc:spChg>
      </pc:sldChg>
      <pc:sldChg chg="delSp modSp add replId">
        <pc:chgData name="Renato Oliveira" userId="S::renato.oliveira-ext@ebac.art.br::586bfa92-9e77-4f5f-9b0f-17db572f6290" providerId="AD" clId="Web-{65FF3746-AB1B-817B-F0D5-5972124BA37A}" dt="2022-07-25T16:37:58.749" v="201" actId="20577"/>
        <pc:sldMkLst>
          <pc:docMk/>
          <pc:sldMk cId="20722809" sldId="365"/>
        </pc:sldMkLst>
        <pc:spChg chg="del mod">
          <ac:chgData name="Renato Oliveira" userId="S::renato.oliveira-ext@ebac.art.br::586bfa92-9e77-4f5f-9b0f-17db572f6290" providerId="AD" clId="Web-{65FF3746-AB1B-817B-F0D5-5972124BA37A}" dt="2022-07-25T16:37:50.155" v="199"/>
          <ac:spMkLst>
            <pc:docMk/>
            <pc:sldMk cId="20722809" sldId="365"/>
            <ac:spMk id="5" creationId="{B15D1D38-C6F1-4AD8-83AB-251F3192EFCD}"/>
          </ac:spMkLst>
        </pc:spChg>
        <pc:spChg chg="mod">
          <ac:chgData name="Renato Oliveira" userId="S::renato.oliveira-ext@ebac.art.br::586bfa92-9e77-4f5f-9b0f-17db572f6290" providerId="AD" clId="Web-{65FF3746-AB1B-817B-F0D5-5972124BA37A}" dt="2022-07-25T16:37:58.749" v="201" actId="20577"/>
          <ac:spMkLst>
            <pc:docMk/>
            <pc:sldMk cId="20722809" sldId="365"/>
            <ac:spMk id="6" creationId="{81EE81E8-80B1-4231-9A89-61EC683B1794}"/>
          </ac:spMkLst>
        </pc:spChg>
      </pc:sldChg>
      <pc:sldChg chg="delSp modSp add replId">
        <pc:chgData name="Renato Oliveira" userId="S::renato.oliveira-ext@ebac.art.br::586bfa92-9e77-4f5f-9b0f-17db572f6290" providerId="AD" clId="Web-{65FF3746-AB1B-817B-F0D5-5972124BA37A}" dt="2022-07-25T16:38:36.702" v="213" actId="20577"/>
        <pc:sldMkLst>
          <pc:docMk/>
          <pc:sldMk cId="2285062931" sldId="366"/>
        </pc:sldMkLst>
        <pc:spChg chg="del mod">
          <ac:chgData name="Renato Oliveira" userId="S::renato.oliveira-ext@ebac.art.br::586bfa92-9e77-4f5f-9b0f-17db572f6290" providerId="AD" clId="Web-{65FF3746-AB1B-817B-F0D5-5972124BA37A}" dt="2022-07-25T16:38:25.218" v="209"/>
          <ac:spMkLst>
            <pc:docMk/>
            <pc:sldMk cId="2285062931" sldId="366"/>
            <ac:spMk id="5" creationId="{B15D1D38-C6F1-4AD8-83AB-251F3192EFCD}"/>
          </ac:spMkLst>
        </pc:spChg>
        <pc:spChg chg="mod">
          <ac:chgData name="Renato Oliveira" userId="S::renato.oliveira-ext@ebac.art.br::586bfa92-9e77-4f5f-9b0f-17db572f6290" providerId="AD" clId="Web-{65FF3746-AB1B-817B-F0D5-5972124BA37A}" dt="2022-07-25T16:38:36.702" v="213" actId="20577"/>
          <ac:spMkLst>
            <pc:docMk/>
            <pc:sldMk cId="2285062931" sldId="366"/>
            <ac:spMk id="6" creationId="{81EE81E8-80B1-4231-9A89-61EC683B1794}"/>
          </ac:spMkLst>
        </pc:spChg>
      </pc:sldChg>
      <pc:sldChg chg="delSp modSp add replId">
        <pc:chgData name="Renato Oliveira" userId="S::renato.oliveira-ext@ebac.art.br::586bfa92-9e77-4f5f-9b0f-17db572f6290" providerId="AD" clId="Web-{65FF3746-AB1B-817B-F0D5-5972124BA37A}" dt="2022-07-25T16:39:14.156" v="224" actId="20577"/>
        <pc:sldMkLst>
          <pc:docMk/>
          <pc:sldMk cId="3288439172" sldId="367"/>
        </pc:sldMkLst>
        <pc:spChg chg="del mod">
          <ac:chgData name="Renato Oliveira" userId="S::renato.oliveira-ext@ebac.art.br::586bfa92-9e77-4f5f-9b0f-17db572f6290" providerId="AD" clId="Web-{65FF3746-AB1B-817B-F0D5-5972124BA37A}" dt="2022-07-25T16:39:00.515" v="220"/>
          <ac:spMkLst>
            <pc:docMk/>
            <pc:sldMk cId="3288439172" sldId="367"/>
            <ac:spMk id="5" creationId="{B15D1D38-C6F1-4AD8-83AB-251F3192EFCD}"/>
          </ac:spMkLst>
        </pc:spChg>
        <pc:spChg chg="mod">
          <ac:chgData name="Renato Oliveira" userId="S::renato.oliveira-ext@ebac.art.br::586bfa92-9e77-4f5f-9b0f-17db572f6290" providerId="AD" clId="Web-{65FF3746-AB1B-817B-F0D5-5972124BA37A}" dt="2022-07-25T16:39:14.156" v="224" actId="20577"/>
          <ac:spMkLst>
            <pc:docMk/>
            <pc:sldMk cId="3288439172" sldId="367"/>
            <ac:spMk id="6" creationId="{81EE81E8-80B1-4231-9A89-61EC683B1794}"/>
          </ac:spMkLst>
        </pc:spChg>
      </pc:sldChg>
    </pc:docChg>
  </pc:docChgLst>
  <pc:docChgLst>
    <pc:chgData name="Renato Oliveira" userId="S::renato.oliveira-ext@ebac.art.br::586bfa92-9e77-4f5f-9b0f-17db572f6290" providerId="AD" clId="Web-{B724048E-30CD-7D27-A69F-A38CFBA18C95}"/>
    <pc:docChg chg="modSld">
      <pc:chgData name="Renato Oliveira" userId="S::renato.oliveira-ext@ebac.art.br::586bfa92-9e77-4f5f-9b0f-17db572f6290" providerId="AD" clId="Web-{B724048E-30CD-7D27-A69F-A38CFBA18C95}" dt="2022-08-21T17:45:17.929" v="45" actId="20577"/>
      <pc:docMkLst>
        <pc:docMk/>
      </pc:docMkLst>
      <pc:sldChg chg="modSp">
        <pc:chgData name="Renato Oliveira" userId="S::renato.oliveira-ext@ebac.art.br::586bfa92-9e77-4f5f-9b0f-17db572f6290" providerId="AD" clId="Web-{B724048E-30CD-7D27-A69F-A38CFBA18C95}" dt="2022-08-21T17:43:01.583" v="1" actId="20577"/>
        <pc:sldMkLst>
          <pc:docMk/>
          <pc:sldMk cId="819616031" sldId="331"/>
        </pc:sldMkLst>
        <pc:spChg chg="mod">
          <ac:chgData name="Renato Oliveira" userId="S::renato.oliveira-ext@ebac.art.br::586bfa92-9e77-4f5f-9b0f-17db572f6290" providerId="AD" clId="Web-{B724048E-30CD-7D27-A69F-A38CFBA18C95}" dt="2022-08-21T17:43:01.583" v="1" actId="20577"/>
          <ac:spMkLst>
            <pc:docMk/>
            <pc:sldMk cId="819616031" sldId="331"/>
            <ac:spMk id="19" creationId="{77CC6998-AE7A-49FC-BAE8-CB671CBC9F90}"/>
          </ac:spMkLst>
        </pc:spChg>
      </pc:sldChg>
      <pc:sldChg chg="modSp">
        <pc:chgData name="Renato Oliveira" userId="S::renato.oliveira-ext@ebac.art.br::586bfa92-9e77-4f5f-9b0f-17db572f6290" providerId="AD" clId="Web-{B724048E-30CD-7D27-A69F-A38CFBA18C95}" dt="2022-08-21T17:43:04.833" v="2" actId="20577"/>
        <pc:sldMkLst>
          <pc:docMk/>
          <pc:sldMk cId="3834286466" sldId="332"/>
        </pc:sldMkLst>
        <pc:spChg chg="mod">
          <ac:chgData name="Renato Oliveira" userId="S::renato.oliveira-ext@ebac.art.br::586bfa92-9e77-4f5f-9b0f-17db572f6290" providerId="AD" clId="Web-{B724048E-30CD-7D27-A69F-A38CFBA18C95}" dt="2022-08-21T17:43:04.833" v="2" actId="20577"/>
          <ac:spMkLst>
            <pc:docMk/>
            <pc:sldMk cId="3834286466" sldId="332"/>
            <ac:spMk id="22" creationId="{E0C08264-D4B3-1C42-ABAF-CB73345DA0B9}"/>
          </ac:spMkLst>
        </pc:spChg>
      </pc:sldChg>
      <pc:sldChg chg="modSp">
        <pc:chgData name="Renato Oliveira" userId="S::renato.oliveira-ext@ebac.art.br::586bfa92-9e77-4f5f-9b0f-17db572f6290" providerId="AD" clId="Web-{B724048E-30CD-7D27-A69F-A38CFBA18C95}" dt="2022-08-21T17:43:11.895" v="5" actId="20577"/>
        <pc:sldMkLst>
          <pc:docMk/>
          <pc:sldMk cId="3738064404" sldId="334"/>
        </pc:sldMkLst>
        <pc:spChg chg="mod">
          <ac:chgData name="Renato Oliveira" userId="S::renato.oliveira-ext@ebac.art.br::586bfa92-9e77-4f5f-9b0f-17db572f6290" providerId="AD" clId="Web-{B724048E-30CD-7D27-A69F-A38CFBA18C95}" dt="2022-08-21T17:43:11.895" v="5" actId="20577"/>
          <ac:spMkLst>
            <pc:docMk/>
            <pc:sldMk cId="3738064404" sldId="334"/>
            <ac:spMk id="22" creationId="{E0C08264-D4B3-1C42-ABAF-CB73345DA0B9}"/>
          </ac:spMkLst>
        </pc:spChg>
      </pc:sldChg>
      <pc:sldChg chg="modSp">
        <pc:chgData name="Renato Oliveira" userId="S::renato.oliveira-ext@ebac.art.br::586bfa92-9e77-4f5f-9b0f-17db572f6290" providerId="AD" clId="Web-{B724048E-30CD-7D27-A69F-A38CFBA18C95}" dt="2022-08-21T17:43:19.864" v="7" actId="20577"/>
        <pc:sldMkLst>
          <pc:docMk/>
          <pc:sldMk cId="513047122" sldId="335"/>
        </pc:sldMkLst>
        <pc:spChg chg="mod">
          <ac:chgData name="Renato Oliveira" userId="S::renato.oliveira-ext@ebac.art.br::586bfa92-9e77-4f5f-9b0f-17db572f6290" providerId="AD" clId="Web-{B724048E-30CD-7D27-A69F-A38CFBA18C95}" dt="2022-08-21T17:43:19.864" v="7" actId="20577"/>
          <ac:spMkLst>
            <pc:docMk/>
            <pc:sldMk cId="513047122" sldId="335"/>
            <ac:spMk id="22" creationId="{E0C08264-D4B3-1C42-ABAF-CB73345DA0B9}"/>
          </ac:spMkLst>
        </pc:spChg>
      </pc:sldChg>
      <pc:sldChg chg="modSp">
        <pc:chgData name="Renato Oliveira" userId="S::renato.oliveira-ext@ebac.art.br::586bfa92-9e77-4f5f-9b0f-17db572f6290" providerId="AD" clId="Web-{B724048E-30CD-7D27-A69F-A38CFBA18C95}" dt="2022-08-21T17:43:28.052" v="9" actId="20577"/>
        <pc:sldMkLst>
          <pc:docMk/>
          <pc:sldMk cId="3167568225" sldId="336"/>
        </pc:sldMkLst>
        <pc:spChg chg="mod">
          <ac:chgData name="Renato Oliveira" userId="S::renato.oliveira-ext@ebac.art.br::586bfa92-9e77-4f5f-9b0f-17db572f6290" providerId="AD" clId="Web-{B724048E-30CD-7D27-A69F-A38CFBA18C95}" dt="2022-08-21T17:43:28.052" v="9" actId="20577"/>
          <ac:spMkLst>
            <pc:docMk/>
            <pc:sldMk cId="3167568225" sldId="336"/>
            <ac:spMk id="22" creationId="{E0C08264-D4B3-1C42-ABAF-CB73345DA0B9}"/>
          </ac:spMkLst>
        </pc:spChg>
      </pc:sldChg>
      <pc:sldChg chg="modSp">
        <pc:chgData name="Renato Oliveira" userId="S::renato.oliveira-ext@ebac.art.br::586bfa92-9e77-4f5f-9b0f-17db572f6290" providerId="AD" clId="Web-{B724048E-30CD-7D27-A69F-A38CFBA18C95}" dt="2022-08-21T17:43:34.943" v="13" actId="20577"/>
        <pc:sldMkLst>
          <pc:docMk/>
          <pc:sldMk cId="2781134775" sldId="337"/>
        </pc:sldMkLst>
        <pc:spChg chg="mod">
          <ac:chgData name="Renato Oliveira" userId="S::renato.oliveira-ext@ebac.art.br::586bfa92-9e77-4f5f-9b0f-17db572f6290" providerId="AD" clId="Web-{B724048E-30CD-7D27-A69F-A38CFBA18C95}" dt="2022-08-21T17:43:34.943" v="13" actId="20577"/>
          <ac:spMkLst>
            <pc:docMk/>
            <pc:sldMk cId="2781134775" sldId="337"/>
            <ac:spMk id="22" creationId="{E0C08264-D4B3-1C42-ABAF-CB73345DA0B9}"/>
          </ac:spMkLst>
        </pc:spChg>
      </pc:sldChg>
      <pc:sldChg chg="modSp">
        <pc:chgData name="Renato Oliveira" userId="S::renato.oliveira-ext@ebac.art.br::586bfa92-9e77-4f5f-9b0f-17db572f6290" providerId="AD" clId="Web-{B724048E-30CD-7D27-A69F-A38CFBA18C95}" dt="2022-08-21T17:43:43.443" v="16" actId="20577"/>
        <pc:sldMkLst>
          <pc:docMk/>
          <pc:sldMk cId="1809032399" sldId="338"/>
        </pc:sldMkLst>
        <pc:spChg chg="mod">
          <ac:chgData name="Renato Oliveira" userId="S::renato.oliveira-ext@ebac.art.br::586bfa92-9e77-4f5f-9b0f-17db572f6290" providerId="AD" clId="Web-{B724048E-30CD-7D27-A69F-A38CFBA18C95}" dt="2022-08-21T17:43:43.443" v="16" actId="20577"/>
          <ac:spMkLst>
            <pc:docMk/>
            <pc:sldMk cId="1809032399" sldId="338"/>
            <ac:spMk id="22" creationId="{E0C08264-D4B3-1C42-ABAF-CB73345DA0B9}"/>
          </ac:spMkLst>
        </pc:spChg>
      </pc:sldChg>
      <pc:sldChg chg="modSp">
        <pc:chgData name="Renato Oliveira" userId="S::renato.oliveira-ext@ebac.art.br::586bfa92-9e77-4f5f-9b0f-17db572f6290" providerId="AD" clId="Web-{B724048E-30CD-7D27-A69F-A38CFBA18C95}" dt="2022-08-21T17:43:50.928" v="18" actId="20577"/>
        <pc:sldMkLst>
          <pc:docMk/>
          <pc:sldMk cId="329361587" sldId="339"/>
        </pc:sldMkLst>
        <pc:spChg chg="mod">
          <ac:chgData name="Renato Oliveira" userId="S::renato.oliveira-ext@ebac.art.br::586bfa92-9e77-4f5f-9b0f-17db572f6290" providerId="AD" clId="Web-{B724048E-30CD-7D27-A69F-A38CFBA18C95}" dt="2022-08-21T17:43:50.928" v="18" actId="20577"/>
          <ac:spMkLst>
            <pc:docMk/>
            <pc:sldMk cId="329361587" sldId="339"/>
            <ac:spMk id="22" creationId="{E0C08264-D4B3-1C42-ABAF-CB73345DA0B9}"/>
          </ac:spMkLst>
        </pc:spChg>
      </pc:sldChg>
      <pc:sldChg chg="modSp">
        <pc:chgData name="Renato Oliveira" userId="S::renato.oliveira-ext@ebac.art.br::586bfa92-9e77-4f5f-9b0f-17db572f6290" providerId="AD" clId="Web-{B724048E-30CD-7D27-A69F-A38CFBA18C95}" dt="2022-08-21T17:43:58.584" v="20" actId="20577"/>
        <pc:sldMkLst>
          <pc:docMk/>
          <pc:sldMk cId="54581401" sldId="340"/>
        </pc:sldMkLst>
        <pc:spChg chg="mod">
          <ac:chgData name="Renato Oliveira" userId="S::renato.oliveira-ext@ebac.art.br::586bfa92-9e77-4f5f-9b0f-17db572f6290" providerId="AD" clId="Web-{B724048E-30CD-7D27-A69F-A38CFBA18C95}" dt="2022-08-21T17:43:58.584" v="20" actId="20577"/>
          <ac:spMkLst>
            <pc:docMk/>
            <pc:sldMk cId="54581401" sldId="340"/>
            <ac:spMk id="22" creationId="{E0C08264-D4B3-1C42-ABAF-CB73345DA0B9}"/>
          </ac:spMkLst>
        </pc:spChg>
      </pc:sldChg>
      <pc:sldChg chg="modSp">
        <pc:chgData name="Renato Oliveira" userId="S::renato.oliveira-ext@ebac.art.br::586bfa92-9e77-4f5f-9b0f-17db572f6290" providerId="AD" clId="Web-{B724048E-30CD-7D27-A69F-A38CFBA18C95}" dt="2022-08-21T17:44:07.100" v="23" actId="20577"/>
        <pc:sldMkLst>
          <pc:docMk/>
          <pc:sldMk cId="970540984" sldId="341"/>
        </pc:sldMkLst>
        <pc:spChg chg="mod">
          <ac:chgData name="Renato Oliveira" userId="S::renato.oliveira-ext@ebac.art.br::586bfa92-9e77-4f5f-9b0f-17db572f6290" providerId="AD" clId="Web-{B724048E-30CD-7D27-A69F-A38CFBA18C95}" dt="2022-08-21T17:44:07.100" v="23" actId="20577"/>
          <ac:spMkLst>
            <pc:docMk/>
            <pc:sldMk cId="970540984" sldId="341"/>
            <ac:spMk id="22" creationId="{E0C08264-D4B3-1C42-ABAF-CB73345DA0B9}"/>
          </ac:spMkLst>
        </pc:spChg>
      </pc:sldChg>
      <pc:sldChg chg="modSp">
        <pc:chgData name="Renato Oliveira" userId="S::renato.oliveira-ext@ebac.art.br::586bfa92-9e77-4f5f-9b0f-17db572f6290" providerId="AD" clId="Web-{B724048E-30CD-7D27-A69F-A38CFBA18C95}" dt="2022-08-21T17:44:10.694" v="24" actId="20577"/>
        <pc:sldMkLst>
          <pc:docMk/>
          <pc:sldMk cId="1028697353" sldId="342"/>
        </pc:sldMkLst>
        <pc:spChg chg="mod">
          <ac:chgData name="Renato Oliveira" userId="S::renato.oliveira-ext@ebac.art.br::586bfa92-9e77-4f5f-9b0f-17db572f6290" providerId="AD" clId="Web-{B724048E-30CD-7D27-A69F-A38CFBA18C95}" dt="2022-08-21T17:44:10.694" v="24" actId="20577"/>
          <ac:spMkLst>
            <pc:docMk/>
            <pc:sldMk cId="1028697353" sldId="342"/>
            <ac:spMk id="22" creationId="{E0C08264-D4B3-1C42-ABAF-CB73345DA0B9}"/>
          </ac:spMkLst>
        </pc:spChg>
      </pc:sldChg>
      <pc:sldChg chg="modSp">
        <pc:chgData name="Renato Oliveira" userId="S::renato.oliveira-ext@ebac.art.br::586bfa92-9e77-4f5f-9b0f-17db572f6290" providerId="AD" clId="Web-{B724048E-30CD-7D27-A69F-A38CFBA18C95}" dt="2022-08-21T17:44:18.397" v="26" actId="20577"/>
        <pc:sldMkLst>
          <pc:docMk/>
          <pc:sldMk cId="3606191273" sldId="343"/>
        </pc:sldMkLst>
        <pc:spChg chg="mod">
          <ac:chgData name="Renato Oliveira" userId="S::renato.oliveira-ext@ebac.art.br::586bfa92-9e77-4f5f-9b0f-17db572f6290" providerId="AD" clId="Web-{B724048E-30CD-7D27-A69F-A38CFBA18C95}" dt="2022-08-21T17:44:18.397" v="26" actId="20577"/>
          <ac:spMkLst>
            <pc:docMk/>
            <pc:sldMk cId="3606191273" sldId="343"/>
            <ac:spMk id="22" creationId="{E0C08264-D4B3-1C42-ABAF-CB73345DA0B9}"/>
          </ac:spMkLst>
        </pc:spChg>
      </pc:sldChg>
      <pc:sldChg chg="modSp">
        <pc:chgData name="Renato Oliveira" userId="S::renato.oliveira-ext@ebac.art.br::586bfa92-9e77-4f5f-9b0f-17db572f6290" providerId="AD" clId="Web-{B724048E-30CD-7D27-A69F-A38CFBA18C95}" dt="2022-08-21T17:44:24.834" v="29" actId="20577"/>
        <pc:sldMkLst>
          <pc:docMk/>
          <pc:sldMk cId="2871219503" sldId="344"/>
        </pc:sldMkLst>
        <pc:spChg chg="mod">
          <ac:chgData name="Renato Oliveira" userId="S::renato.oliveira-ext@ebac.art.br::586bfa92-9e77-4f5f-9b0f-17db572f6290" providerId="AD" clId="Web-{B724048E-30CD-7D27-A69F-A38CFBA18C95}" dt="2022-08-21T17:44:24.834" v="29" actId="20577"/>
          <ac:spMkLst>
            <pc:docMk/>
            <pc:sldMk cId="2871219503" sldId="344"/>
            <ac:spMk id="22" creationId="{E0C08264-D4B3-1C42-ABAF-CB73345DA0B9}"/>
          </ac:spMkLst>
        </pc:spChg>
      </pc:sldChg>
      <pc:sldChg chg="modSp">
        <pc:chgData name="Renato Oliveira" userId="S::renato.oliveira-ext@ebac.art.br::586bfa92-9e77-4f5f-9b0f-17db572f6290" providerId="AD" clId="Web-{B724048E-30CD-7D27-A69F-A38CFBA18C95}" dt="2022-08-21T17:44:34.350" v="31" actId="20577"/>
        <pc:sldMkLst>
          <pc:docMk/>
          <pc:sldMk cId="257450135" sldId="345"/>
        </pc:sldMkLst>
        <pc:spChg chg="mod">
          <ac:chgData name="Renato Oliveira" userId="S::renato.oliveira-ext@ebac.art.br::586bfa92-9e77-4f5f-9b0f-17db572f6290" providerId="AD" clId="Web-{B724048E-30CD-7D27-A69F-A38CFBA18C95}" dt="2022-08-21T17:44:34.350" v="31" actId="20577"/>
          <ac:spMkLst>
            <pc:docMk/>
            <pc:sldMk cId="257450135" sldId="345"/>
            <ac:spMk id="22" creationId="{E0C08264-D4B3-1C42-ABAF-CB73345DA0B9}"/>
          </ac:spMkLst>
        </pc:spChg>
      </pc:sldChg>
      <pc:sldChg chg="modSp">
        <pc:chgData name="Renato Oliveira" userId="S::renato.oliveira-ext@ebac.art.br::586bfa92-9e77-4f5f-9b0f-17db572f6290" providerId="AD" clId="Web-{B724048E-30CD-7D27-A69F-A38CFBA18C95}" dt="2022-08-21T17:44:40.429" v="34" actId="20577"/>
        <pc:sldMkLst>
          <pc:docMk/>
          <pc:sldMk cId="770882837" sldId="346"/>
        </pc:sldMkLst>
        <pc:spChg chg="mod">
          <ac:chgData name="Renato Oliveira" userId="S::renato.oliveira-ext@ebac.art.br::586bfa92-9e77-4f5f-9b0f-17db572f6290" providerId="AD" clId="Web-{B724048E-30CD-7D27-A69F-A38CFBA18C95}" dt="2022-08-21T17:44:40.429" v="34" actId="20577"/>
          <ac:spMkLst>
            <pc:docMk/>
            <pc:sldMk cId="770882837" sldId="346"/>
            <ac:spMk id="22" creationId="{E0C08264-D4B3-1C42-ABAF-CB73345DA0B9}"/>
          </ac:spMkLst>
        </pc:spChg>
      </pc:sldChg>
      <pc:sldChg chg="modSp">
        <pc:chgData name="Renato Oliveira" userId="S::renato.oliveira-ext@ebac.art.br::586bfa92-9e77-4f5f-9b0f-17db572f6290" providerId="AD" clId="Web-{B724048E-30CD-7D27-A69F-A38CFBA18C95}" dt="2022-08-21T17:44:49.163" v="37" actId="20577"/>
        <pc:sldMkLst>
          <pc:docMk/>
          <pc:sldMk cId="694153847" sldId="347"/>
        </pc:sldMkLst>
        <pc:spChg chg="mod">
          <ac:chgData name="Renato Oliveira" userId="S::renato.oliveira-ext@ebac.art.br::586bfa92-9e77-4f5f-9b0f-17db572f6290" providerId="AD" clId="Web-{B724048E-30CD-7D27-A69F-A38CFBA18C95}" dt="2022-08-21T17:44:49.163" v="37" actId="20577"/>
          <ac:spMkLst>
            <pc:docMk/>
            <pc:sldMk cId="694153847" sldId="347"/>
            <ac:spMk id="22" creationId="{E0C08264-D4B3-1C42-ABAF-CB73345DA0B9}"/>
          </ac:spMkLst>
        </pc:spChg>
      </pc:sldChg>
      <pc:sldChg chg="modSp">
        <pc:chgData name="Renato Oliveira" userId="S::renato.oliveira-ext@ebac.art.br::586bfa92-9e77-4f5f-9b0f-17db572f6290" providerId="AD" clId="Web-{B724048E-30CD-7D27-A69F-A38CFBA18C95}" dt="2022-08-21T17:44:57.882" v="39" actId="20577"/>
        <pc:sldMkLst>
          <pc:docMk/>
          <pc:sldMk cId="1516242485" sldId="348"/>
        </pc:sldMkLst>
        <pc:spChg chg="mod">
          <ac:chgData name="Renato Oliveira" userId="S::renato.oliveira-ext@ebac.art.br::586bfa92-9e77-4f5f-9b0f-17db572f6290" providerId="AD" clId="Web-{B724048E-30CD-7D27-A69F-A38CFBA18C95}" dt="2022-08-21T17:44:57.882" v="39" actId="20577"/>
          <ac:spMkLst>
            <pc:docMk/>
            <pc:sldMk cId="1516242485" sldId="348"/>
            <ac:spMk id="22" creationId="{E0C08264-D4B3-1C42-ABAF-CB73345DA0B9}"/>
          </ac:spMkLst>
        </pc:spChg>
      </pc:sldChg>
      <pc:sldChg chg="modSp">
        <pc:chgData name="Renato Oliveira" userId="S::renato.oliveira-ext@ebac.art.br::586bfa92-9e77-4f5f-9b0f-17db572f6290" providerId="AD" clId="Web-{B724048E-30CD-7D27-A69F-A38CFBA18C95}" dt="2022-08-21T17:45:07.007" v="42" actId="20577"/>
        <pc:sldMkLst>
          <pc:docMk/>
          <pc:sldMk cId="3464539556" sldId="349"/>
        </pc:sldMkLst>
        <pc:spChg chg="mod">
          <ac:chgData name="Renato Oliveira" userId="S::renato.oliveira-ext@ebac.art.br::586bfa92-9e77-4f5f-9b0f-17db572f6290" providerId="AD" clId="Web-{B724048E-30CD-7D27-A69F-A38CFBA18C95}" dt="2022-08-21T17:45:07.007" v="42" actId="20577"/>
          <ac:spMkLst>
            <pc:docMk/>
            <pc:sldMk cId="3464539556" sldId="349"/>
            <ac:spMk id="22" creationId="{E0C08264-D4B3-1C42-ABAF-CB73345DA0B9}"/>
          </ac:spMkLst>
        </pc:spChg>
      </pc:sldChg>
      <pc:sldChg chg="modSp">
        <pc:chgData name="Renato Oliveira" userId="S::renato.oliveira-ext@ebac.art.br::586bfa92-9e77-4f5f-9b0f-17db572f6290" providerId="AD" clId="Web-{B724048E-30CD-7D27-A69F-A38CFBA18C95}" dt="2022-08-21T17:45:14.414" v="44" actId="20577"/>
        <pc:sldMkLst>
          <pc:docMk/>
          <pc:sldMk cId="3828852396" sldId="350"/>
        </pc:sldMkLst>
        <pc:spChg chg="mod">
          <ac:chgData name="Renato Oliveira" userId="S::renato.oliveira-ext@ebac.art.br::586bfa92-9e77-4f5f-9b0f-17db572f6290" providerId="AD" clId="Web-{B724048E-30CD-7D27-A69F-A38CFBA18C95}" dt="2022-08-21T17:45:14.414" v="44" actId="20577"/>
          <ac:spMkLst>
            <pc:docMk/>
            <pc:sldMk cId="3828852396" sldId="350"/>
            <ac:spMk id="22" creationId="{E0C08264-D4B3-1C42-ABAF-CB73345DA0B9}"/>
          </ac:spMkLst>
        </pc:spChg>
      </pc:sldChg>
      <pc:sldChg chg="modSp">
        <pc:chgData name="Renato Oliveira" userId="S::renato.oliveira-ext@ebac.art.br::586bfa92-9e77-4f5f-9b0f-17db572f6290" providerId="AD" clId="Web-{B724048E-30CD-7D27-A69F-A38CFBA18C95}" dt="2022-08-21T17:43:08.130" v="4" actId="20577"/>
        <pc:sldMkLst>
          <pc:docMk/>
          <pc:sldMk cId="3688477655" sldId="351"/>
        </pc:sldMkLst>
        <pc:spChg chg="mod">
          <ac:chgData name="Renato Oliveira" userId="S::renato.oliveira-ext@ebac.art.br::586bfa92-9e77-4f5f-9b0f-17db572f6290" providerId="AD" clId="Web-{B724048E-30CD-7D27-A69F-A38CFBA18C95}" dt="2022-08-21T17:43:08.130" v="4" actId="20577"/>
          <ac:spMkLst>
            <pc:docMk/>
            <pc:sldMk cId="3688477655" sldId="351"/>
            <ac:spMk id="22" creationId="{E0C08264-D4B3-1C42-ABAF-CB73345DA0B9}"/>
          </ac:spMkLst>
        </pc:spChg>
      </pc:sldChg>
      <pc:sldChg chg="modSp">
        <pc:chgData name="Renato Oliveira" userId="S::renato.oliveira-ext@ebac.art.br::586bfa92-9e77-4f5f-9b0f-17db572f6290" providerId="AD" clId="Web-{B724048E-30CD-7D27-A69F-A38CFBA18C95}" dt="2022-08-21T17:43:17.255" v="6" actId="20577"/>
        <pc:sldMkLst>
          <pc:docMk/>
          <pc:sldMk cId="2433606316" sldId="352"/>
        </pc:sldMkLst>
        <pc:spChg chg="mod">
          <ac:chgData name="Renato Oliveira" userId="S::renato.oliveira-ext@ebac.art.br::586bfa92-9e77-4f5f-9b0f-17db572f6290" providerId="AD" clId="Web-{B724048E-30CD-7D27-A69F-A38CFBA18C95}" dt="2022-08-21T17:43:17.255" v="6" actId="20577"/>
          <ac:spMkLst>
            <pc:docMk/>
            <pc:sldMk cId="2433606316" sldId="352"/>
            <ac:spMk id="22" creationId="{E0C08264-D4B3-1C42-ABAF-CB73345DA0B9}"/>
          </ac:spMkLst>
        </pc:spChg>
      </pc:sldChg>
      <pc:sldChg chg="modSp">
        <pc:chgData name="Renato Oliveira" userId="S::renato.oliveira-ext@ebac.art.br::586bfa92-9e77-4f5f-9b0f-17db572f6290" providerId="AD" clId="Web-{B724048E-30CD-7D27-A69F-A38CFBA18C95}" dt="2022-08-21T17:43:23.458" v="8" actId="20577"/>
        <pc:sldMkLst>
          <pc:docMk/>
          <pc:sldMk cId="2043239514" sldId="353"/>
        </pc:sldMkLst>
        <pc:spChg chg="mod">
          <ac:chgData name="Renato Oliveira" userId="S::renato.oliveira-ext@ebac.art.br::586bfa92-9e77-4f5f-9b0f-17db572f6290" providerId="AD" clId="Web-{B724048E-30CD-7D27-A69F-A38CFBA18C95}" dt="2022-08-21T17:43:23.458" v="8" actId="20577"/>
          <ac:spMkLst>
            <pc:docMk/>
            <pc:sldMk cId="2043239514" sldId="353"/>
            <ac:spMk id="22" creationId="{E0C08264-D4B3-1C42-ABAF-CB73345DA0B9}"/>
          </ac:spMkLst>
        </pc:spChg>
      </pc:sldChg>
      <pc:sldChg chg="modSp">
        <pc:chgData name="Renato Oliveira" userId="S::renato.oliveira-ext@ebac.art.br::586bfa92-9e77-4f5f-9b0f-17db572f6290" providerId="AD" clId="Web-{B724048E-30CD-7D27-A69F-A38CFBA18C95}" dt="2022-08-21T17:43:30.677" v="11" actId="20577"/>
        <pc:sldMkLst>
          <pc:docMk/>
          <pc:sldMk cId="636691544" sldId="354"/>
        </pc:sldMkLst>
        <pc:spChg chg="mod">
          <ac:chgData name="Renato Oliveira" userId="S::renato.oliveira-ext@ebac.art.br::586bfa92-9e77-4f5f-9b0f-17db572f6290" providerId="AD" clId="Web-{B724048E-30CD-7D27-A69F-A38CFBA18C95}" dt="2022-08-21T17:43:30.677" v="11" actId="20577"/>
          <ac:spMkLst>
            <pc:docMk/>
            <pc:sldMk cId="636691544" sldId="354"/>
            <ac:spMk id="22" creationId="{E0C08264-D4B3-1C42-ABAF-CB73345DA0B9}"/>
          </ac:spMkLst>
        </pc:spChg>
      </pc:sldChg>
      <pc:sldChg chg="modSp">
        <pc:chgData name="Renato Oliveira" userId="S::renato.oliveira-ext@ebac.art.br::586bfa92-9e77-4f5f-9b0f-17db572f6290" providerId="AD" clId="Web-{B724048E-30CD-7D27-A69F-A38CFBA18C95}" dt="2022-08-21T17:43:39.927" v="14" actId="20577"/>
        <pc:sldMkLst>
          <pc:docMk/>
          <pc:sldMk cId="2600312162" sldId="355"/>
        </pc:sldMkLst>
        <pc:spChg chg="mod">
          <ac:chgData name="Renato Oliveira" userId="S::renato.oliveira-ext@ebac.art.br::586bfa92-9e77-4f5f-9b0f-17db572f6290" providerId="AD" clId="Web-{B724048E-30CD-7D27-A69F-A38CFBA18C95}" dt="2022-08-21T17:43:39.927" v="14" actId="20577"/>
          <ac:spMkLst>
            <pc:docMk/>
            <pc:sldMk cId="2600312162" sldId="355"/>
            <ac:spMk id="22" creationId="{E0C08264-D4B3-1C42-ABAF-CB73345DA0B9}"/>
          </ac:spMkLst>
        </pc:spChg>
      </pc:sldChg>
      <pc:sldChg chg="modSp">
        <pc:chgData name="Renato Oliveira" userId="S::renato.oliveira-ext@ebac.art.br::586bfa92-9e77-4f5f-9b0f-17db572f6290" providerId="AD" clId="Web-{B724048E-30CD-7D27-A69F-A38CFBA18C95}" dt="2022-08-21T17:43:47.115" v="17" actId="20577"/>
        <pc:sldMkLst>
          <pc:docMk/>
          <pc:sldMk cId="3873533615" sldId="356"/>
        </pc:sldMkLst>
        <pc:spChg chg="mod">
          <ac:chgData name="Renato Oliveira" userId="S::renato.oliveira-ext@ebac.art.br::586bfa92-9e77-4f5f-9b0f-17db572f6290" providerId="AD" clId="Web-{B724048E-30CD-7D27-A69F-A38CFBA18C95}" dt="2022-08-21T17:43:47.115" v="17" actId="20577"/>
          <ac:spMkLst>
            <pc:docMk/>
            <pc:sldMk cId="3873533615" sldId="356"/>
            <ac:spMk id="22" creationId="{E0C08264-D4B3-1C42-ABAF-CB73345DA0B9}"/>
          </ac:spMkLst>
        </pc:spChg>
      </pc:sldChg>
      <pc:sldChg chg="modSp">
        <pc:chgData name="Renato Oliveira" userId="S::renato.oliveira-ext@ebac.art.br::586bfa92-9e77-4f5f-9b0f-17db572f6290" providerId="AD" clId="Web-{B724048E-30CD-7D27-A69F-A38CFBA18C95}" dt="2022-08-21T17:43:54.146" v="19" actId="20577"/>
        <pc:sldMkLst>
          <pc:docMk/>
          <pc:sldMk cId="2897261807" sldId="357"/>
        </pc:sldMkLst>
        <pc:spChg chg="mod">
          <ac:chgData name="Renato Oliveira" userId="S::renato.oliveira-ext@ebac.art.br::586bfa92-9e77-4f5f-9b0f-17db572f6290" providerId="AD" clId="Web-{B724048E-30CD-7D27-A69F-A38CFBA18C95}" dt="2022-08-21T17:43:54.146" v="19" actId="20577"/>
          <ac:spMkLst>
            <pc:docMk/>
            <pc:sldMk cId="2897261807" sldId="357"/>
            <ac:spMk id="22" creationId="{E0C08264-D4B3-1C42-ABAF-CB73345DA0B9}"/>
          </ac:spMkLst>
        </pc:spChg>
      </pc:sldChg>
      <pc:sldChg chg="modSp">
        <pc:chgData name="Renato Oliveira" userId="S::renato.oliveira-ext@ebac.art.br::586bfa92-9e77-4f5f-9b0f-17db572f6290" providerId="AD" clId="Web-{B724048E-30CD-7D27-A69F-A38CFBA18C95}" dt="2022-08-21T17:44:04.131" v="21" actId="20577"/>
        <pc:sldMkLst>
          <pc:docMk/>
          <pc:sldMk cId="210235602" sldId="358"/>
        </pc:sldMkLst>
        <pc:spChg chg="mod">
          <ac:chgData name="Renato Oliveira" userId="S::renato.oliveira-ext@ebac.art.br::586bfa92-9e77-4f5f-9b0f-17db572f6290" providerId="AD" clId="Web-{B724048E-30CD-7D27-A69F-A38CFBA18C95}" dt="2022-08-21T17:44:04.131" v="21" actId="20577"/>
          <ac:spMkLst>
            <pc:docMk/>
            <pc:sldMk cId="210235602" sldId="358"/>
            <ac:spMk id="22" creationId="{E0C08264-D4B3-1C42-ABAF-CB73345DA0B9}"/>
          </ac:spMkLst>
        </pc:spChg>
      </pc:sldChg>
      <pc:sldChg chg="modSp">
        <pc:chgData name="Renato Oliveira" userId="S::renato.oliveira-ext@ebac.art.br::586bfa92-9e77-4f5f-9b0f-17db572f6290" providerId="AD" clId="Web-{B724048E-30CD-7D27-A69F-A38CFBA18C95}" dt="2022-08-21T17:44:13.741" v="25" actId="20577"/>
        <pc:sldMkLst>
          <pc:docMk/>
          <pc:sldMk cId="3213878313" sldId="359"/>
        </pc:sldMkLst>
        <pc:spChg chg="mod">
          <ac:chgData name="Renato Oliveira" userId="S::renato.oliveira-ext@ebac.art.br::586bfa92-9e77-4f5f-9b0f-17db572f6290" providerId="AD" clId="Web-{B724048E-30CD-7D27-A69F-A38CFBA18C95}" dt="2022-08-21T17:44:13.741" v="25" actId="20577"/>
          <ac:spMkLst>
            <pc:docMk/>
            <pc:sldMk cId="3213878313" sldId="359"/>
            <ac:spMk id="22" creationId="{E0C08264-D4B3-1C42-ABAF-CB73345DA0B9}"/>
          </ac:spMkLst>
        </pc:spChg>
      </pc:sldChg>
      <pc:sldChg chg="modSp">
        <pc:chgData name="Renato Oliveira" userId="S::renato.oliveira-ext@ebac.art.br::586bfa92-9e77-4f5f-9b0f-17db572f6290" providerId="AD" clId="Web-{B724048E-30CD-7D27-A69F-A38CFBA18C95}" dt="2022-08-21T17:44:21.600" v="27" actId="20577"/>
        <pc:sldMkLst>
          <pc:docMk/>
          <pc:sldMk cId="1918567817" sldId="360"/>
        </pc:sldMkLst>
        <pc:spChg chg="mod">
          <ac:chgData name="Renato Oliveira" userId="S::renato.oliveira-ext@ebac.art.br::586bfa92-9e77-4f5f-9b0f-17db572f6290" providerId="AD" clId="Web-{B724048E-30CD-7D27-A69F-A38CFBA18C95}" dt="2022-08-21T17:44:21.600" v="27" actId="20577"/>
          <ac:spMkLst>
            <pc:docMk/>
            <pc:sldMk cId="1918567817" sldId="360"/>
            <ac:spMk id="22" creationId="{E0C08264-D4B3-1C42-ABAF-CB73345DA0B9}"/>
          </ac:spMkLst>
        </pc:spChg>
      </pc:sldChg>
      <pc:sldChg chg="modSp">
        <pc:chgData name="Renato Oliveira" userId="S::renato.oliveira-ext@ebac.art.br::586bfa92-9e77-4f5f-9b0f-17db572f6290" providerId="AD" clId="Web-{B724048E-30CD-7D27-A69F-A38CFBA18C95}" dt="2022-08-21T17:44:28.960" v="30" actId="20577"/>
        <pc:sldMkLst>
          <pc:docMk/>
          <pc:sldMk cId="3735890582" sldId="361"/>
        </pc:sldMkLst>
        <pc:spChg chg="mod">
          <ac:chgData name="Renato Oliveira" userId="S::renato.oliveira-ext@ebac.art.br::586bfa92-9e77-4f5f-9b0f-17db572f6290" providerId="AD" clId="Web-{B724048E-30CD-7D27-A69F-A38CFBA18C95}" dt="2022-08-21T17:44:28.960" v="30" actId="20577"/>
          <ac:spMkLst>
            <pc:docMk/>
            <pc:sldMk cId="3735890582" sldId="361"/>
            <ac:spMk id="22" creationId="{E0C08264-D4B3-1C42-ABAF-CB73345DA0B9}"/>
          </ac:spMkLst>
        </pc:spChg>
      </pc:sldChg>
      <pc:sldChg chg="modSp">
        <pc:chgData name="Renato Oliveira" userId="S::renato.oliveira-ext@ebac.art.br::586bfa92-9e77-4f5f-9b0f-17db572f6290" providerId="AD" clId="Web-{B724048E-30CD-7D27-A69F-A38CFBA18C95}" dt="2022-08-21T17:44:36.710" v="32" actId="20577"/>
        <pc:sldMkLst>
          <pc:docMk/>
          <pc:sldMk cId="3992492219" sldId="362"/>
        </pc:sldMkLst>
        <pc:spChg chg="mod">
          <ac:chgData name="Renato Oliveira" userId="S::renato.oliveira-ext@ebac.art.br::586bfa92-9e77-4f5f-9b0f-17db572f6290" providerId="AD" clId="Web-{B724048E-30CD-7D27-A69F-A38CFBA18C95}" dt="2022-08-21T17:44:36.710" v="32" actId="20577"/>
          <ac:spMkLst>
            <pc:docMk/>
            <pc:sldMk cId="3992492219" sldId="362"/>
            <ac:spMk id="22" creationId="{E0C08264-D4B3-1C42-ABAF-CB73345DA0B9}"/>
          </ac:spMkLst>
        </pc:spChg>
      </pc:sldChg>
      <pc:sldChg chg="modSp">
        <pc:chgData name="Renato Oliveira" userId="S::renato.oliveira-ext@ebac.art.br::586bfa92-9e77-4f5f-9b0f-17db572f6290" providerId="AD" clId="Web-{B724048E-30CD-7D27-A69F-A38CFBA18C95}" dt="2022-08-21T17:44:45.522" v="35" actId="20577"/>
        <pc:sldMkLst>
          <pc:docMk/>
          <pc:sldMk cId="2806854066" sldId="363"/>
        </pc:sldMkLst>
        <pc:spChg chg="mod">
          <ac:chgData name="Renato Oliveira" userId="S::renato.oliveira-ext@ebac.art.br::586bfa92-9e77-4f5f-9b0f-17db572f6290" providerId="AD" clId="Web-{B724048E-30CD-7D27-A69F-A38CFBA18C95}" dt="2022-08-21T17:44:45.522" v="35" actId="20577"/>
          <ac:spMkLst>
            <pc:docMk/>
            <pc:sldMk cId="2806854066" sldId="363"/>
            <ac:spMk id="22" creationId="{E0C08264-D4B3-1C42-ABAF-CB73345DA0B9}"/>
          </ac:spMkLst>
        </pc:spChg>
      </pc:sldChg>
      <pc:sldChg chg="modSp">
        <pc:chgData name="Renato Oliveira" userId="S::renato.oliveira-ext@ebac.art.br::586bfa92-9e77-4f5f-9b0f-17db572f6290" providerId="AD" clId="Web-{B724048E-30CD-7D27-A69F-A38CFBA18C95}" dt="2022-08-21T17:44:54.898" v="38" actId="20577"/>
        <pc:sldMkLst>
          <pc:docMk/>
          <pc:sldMk cId="843236271" sldId="364"/>
        </pc:sldMkLst>
        <pc:spChg chg="mod">
          <ac:chgData name="Renato Oliveira" userId="S::renato.oliveira-ext@ebac.art.br::586bfa92-9e77-4f5f-9b0f-17db572f6290" providerId="AD" clId="Web-{B724048E-30CD-7D27-A69F-A38CFBA18C95}" dt="2022-08-21T17:44:54.898" v="38" actId="20577"/>
          <ac:spMkLst>
            <pc:docMk/>
            <pc:sldMk cId="843236271" sldId="364"/>
            <ac:spMk id="22" creationId="{E0C08264-D4B3-1C42-ABAF-CB73345DA0B9}"/>
          </ac:spMkLst>
        </pc:spChg>
      </pc:sldChg>
      <pc:sldChg chg="modSp">
        <pc:chgData name="Renato Oliveira" userId="S::renato.oliveira-ext@ebac.art.br::586bfa92-9e77-4f5f-9b0f-17db572f6290" providerId="AD" clId="Web-{B724048E-30CD-7D27-A69F-A38CFBA18C95}" dt="2022-08-21T17:45:03.257" v="40" actId="20577"/>
        <pc:sldMkLst>
          <pc:docMk/>
          <pc:sldMk cId="20722809" sldId="365"/>
        </pc:sldMkLst>
        <pc:spChg chg="mod">
          <ac:chgData name="Renato Oliveira" userId="S::renato.oliveira-ext@ebac.art.br::586bfa92-9e77-4f5f-9b0f-17db572f6290" providerId="AD" clId="Web-{B724048E-30CD-7D27-A69F-A38CFBA18C95}" dt="2022-08-21T17:45:03.257" v="40" actId="20577"/>
          <ac:spMkLst>
            <pc:docMk/>
            <pc:sldMk cId="20722809" sldId="365"/>
            <ac:spMk id="22" creationId="{E0C08264-D4B3-1C42-ABAF-CB73345DA0B9}"/>
          </ac:spMkLst>
        </pc:spChg>
      </pc:sldChg>
      <pc:sldChg chg="modSp">
        <pc:chgData name="Renato Oliveira" userId="S::renato.oliveira-ext@ebac.art.br::586bfa92-9e77-4f5f-9b0f-17db572f6290" providerId="AD" clId="Web-{B724048E-30CD-7D27-A69F-A38CFBA18C95}" dt="2022-08-21T17:45:11.070" v="43" actId="20577"/>
        <pc:sldMkLst>
          <pc:docMk/>
          <pc:sldMk cId="2285062931" sldId="366"/>
        </pc:sldMkLst>
        <pc:spChg chg="mod">
          <ac:chgData name="Renato Oliveira" userId="S::renato.oliveira-ext@ebac.art.br::586bfa92-9e77-4f5f-9b0f-17db572f6290" providerId="AD" clId="Web-{B724048E-30CD-7D27-A69F-A38CFBA18C95}" dt="2022-08-21T17:45:11.070" v="43" actId="20577"/>
          <ac:spMkLst>
            <pc:docMk/>
            <pc:sldMk cId="2285062931" sldId="366"/>
            <ac:spMk id="22" creationId="{E0C08264-D4B3-1C42-ABAF-CB73345DA0B9}"/>
          </ac:spMkLst>
        </pc:spChg>
      </pc:sldChg>
      <pc:sldChg chg="modSp">
        <pc:chgData name="Renato Oliveira" userId="S::renato.oliveira-ext@ebac.art.br::586bfa92-9e77-4f5f-9b0f-17db572f6290" providerId="AD" clId="Web-{B724048E-30CD-7D27-A69F-A38CFBA18C95}" dt="2022-08-21T17:45:17.929" v="45" actId="20577"/>
        <pc:sldMkLst>
          <pc:docMk/>
          <pc:sldMk cId="3288439172" sldId="367"/>
        </pc:sldMkLst>
        <pc:spChg chg="mod">
          <ac:chgData name="Renato Oliveira" userId="S::renato.oliveira-ext@ebac.art.br::586bfa92-9e77-4f5f-9b0f-17db572f6290" providerId="AD" clId="Web-{B724048E-30CD-7D27-A69F-A38CFBA18C95}" dt="2022-08-21T17:45:17.929" v="45" actId="20577"/>
          <ac:spMkLst>
            <pc:docMk/>
            <pc:sldMk cId="3288439172" sldId="367"/>
            <ac:spMk id="22" creationId="{E0C08264-D4B3-1C42-ABAF-CB73345DA0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58045-D3A7-4183-B1FE-3D045A3FD3B4}" type="datetimeFigureOut">
              <a:rPr lang="pt-BR" smtClean="0"/>
              <a:t>21/08/2022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ECC74-79B5-45D7-B122-9F92A9C101AF}" type="slidenum">
              <a:rPr lang="pt-BR" smtClean="0"/>
              <a:t>‹nº›</a:t>
            </a:fld>
            <a:endParaRPr lang="pt-BR"/>
          </a:p>
        </p:txBody>
      </p:sp>
    </p:spTree>
    <p:extLst>
      <p:ext uri="{BB962C8B-B14F-4D97-AF65-F5344CB8AC3E}">
        <p14:creationId xmlns:p14="http://schemas.microsoft.com/office/powerpoint/2010/main" val="846836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11</a:t>
            </a:fld>
            <a:endParaRPr lang="pt-BR"/>
          </a:p>
        </p:txBody>
      </p:sp>
    </p:spTree>
    <p:extLst>
      <p:ext uri="{BB962C8B-B14F-4D97-AF65-F5344CB8AC3E}">
        <p14:creationId xmlns:p14="http://schemas.microsoft.com/office/powerpoint/2010/main" val="116670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12</a:t>
            </a:fld>
            <a:endParaRPr lang="pt-BR"/>
          </a:p>
        </p:txBody>
      </p:sp>
    </p:spTree>
    <p:extLst>
      <p:ext uri="{BB962C8B-B14F-4D97-AF65-F5344CB8AC3E}">
        <p14:creationId xmlns:p14="http://schemas.microsoft.com/office/powerpoint/2010/main" val="124419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13</a:t>
            </a:fld>
            <a:endParaRPr lang="pt-BR"/>
          </a:p>
        </p:txBody>
      </p:sp>
    </p:spTree>
    <p:extLst>
      <p:ext uri="{BB962C8B-B14F-4D97-AF65-F5344CB8AC3E}">
        <p14:creationId xmlns:p14="http://schemas.microsoft.com/office/powerpoint/2010/main" val="3332302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14</a:t>
            </a:fld>
            <a:endParaRPr lang="pt-BR"/>
          </a:p>
        </p:txBody>
      </p:sp>
    </p:spTree>
    <p:extLst>
      <p:ext uri="{BB962C8B-B14F-4D97-AF65-F5344CB8AC3E}">
        <p14:creationId xmlns:p14="http://schemas.microsoft.com/office/powerpoint/2010/main" val="2652108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15</a:t>
            </a:fld>
            <a:endParaRPr lang="pt-BR"/>
          </a:p>
        </p:txBody>
      </p:sp>
    </p:spTree>
    <p:extLst>
      <p:ext uri="{BB962C8B-B14F-4D97-AF65-F5344CB8AC3E}">
        <p14:creationId xmlns:p14="http://schemas.microsoft.com/office/powerpoint/2010/main" val="3159561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16</a:t>
            </a:fld>
            <a:endParaRPr lang="pt-BR"/>
          </a:p>
        </p:txBody>
      </p:sp>
    </p:spTree>
    <p:extLst>
      <p:ext uri="{BB962C8B-B14F-4D97-AF65-F5344CB8AC3E}">
        <p14:creationId xmlns:p14="http://schemas.microsoft.com/office/powerpoint/2010/main" val="2788704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17</a:t>
            </a:fld>
            <a:endParaRPr lang="pt-BR"/>
          </a:p>
        </p:txBody>
      </p:sp>
    </p:spTree>
    <p:extLst>
      <p:ext uri="{BB962C8B-B14F-4D97-AF65-F5344CB8AC3E}">
        <p14:creationId xmlns:p14="http://schemas.microsoft.com/office/powerpoint/2010/main" val="1093558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18</a:t>
            </a:fld>
            <a:endParaRPr lang="pt-BR"/>
          </a:p>
        </p:txBody>
      </p:sp>
    </p:spTree>
    <p:extLst>
      <p:ext uri="{BB962C8B-B14F-4D97-AF65-F5344CB8AC3E}">
        <p14:creationId xmlns:p14="http://schemas.microsoft.com/office/powerpoint/2010/main" val="702413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19</a:t>
            </a:fld>
            <a:endParaRPr lang="pt-BR"/>
          </a:p>
        </p:txBody>
      </p:sp>
    </p:spTree>
    <p:extLst>
      <p:ext uri="{BB962C8B-B14F-4D97-AF65-F5344CB8AC3E}">
        <p14:creationId xmlns:p14="http://schemas.microsoft.com/office/powerpoint/2010/main" val="2231793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20</a:t>
            </a:fld>
            <a:endParaRPr lang="pt-BR"/>
          </a:p>
        </p:txBody>
      </p:sp>
    </p:spTree>
    <p:extLst>
      <p:ext uri="{BB962C8B-B14F-4D97-AF65-F5344CB8AC3E}">
        <p14:creationId xmlns:p14="http://schemas.microsoft.com/office/powerpoint/2010/main" val="300698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a:t>
            </a:fld>
            <a:endParaRPr lang="pt-BR"/>
          </a:p>
        </p:txBody>
      </p:sp>
    </p:spTree>
    <p:extLst>
      <p:ext uri="{BB962C8B-B14F-4D97-AF65-F5344CB8AC3E}">
        <p14:creationId xmlns:p14="http://schemas.microsoft.com/office/powerpoint/2010/main" val="43038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21</a:t>
            </a:fld>
            <a:endParaRPr lang="pt-BR"/>
          </a:p>
        </p:txBody>
      </p:sp>
    </p:spTree>
    <p:extLst>
      <p:ext uri="{BB962C8B-B14F-4D97-AF65-F5344CB8AC3E}">
        <p14:creationId xmlns:p14="http://schemas.microsoft.com/office/powerpoint/2010/main" val="2826295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22</a:t>
            </a:fld>
            <a:endParaRPr lang="pt-BR"/>
          </a:p>
        </p:txBody>
      </p:sp>
    </p:spTree>
    <p:extLst>
      <p:ext uri="{BB962C8B-B14F-4D97-AF65-F5344CB8AC3E}">
        <p14:creationId xmlns:p14="http://schemas.microsoft.com/office/powerpoint/2010/main" val="3857275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23</a:t>
            </a:fld>
            <a:endParaRPr lang="pt-BR"/>
          </a:p>
        </p:txBody>
      </p:sp>
    </p:spTree>
    <p:extLst>
      <p:ext uri="{BB962C8B-B14F-4D97-AF65-F5344CB8AC3E}">
        <p14:creationId xmlns:p14="http://schemas.microsoft.com/office/powerpoint/2010/main" val="189511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24</a:t>
            </a:fld>
            <a:endParaRPr lang="pt-BR"/>
          </a:p>
        </p:txBody>
      </p:sp>
    </p:spTree>
    <p:extLst>
      <p:ext uri="{BB962C8B-B14F-4D97-AF65-F5344CB8AC3E}">
        <p14:creationId xmlns:p14="http://schemas.microsoft.com/office/powerpoint/2010/main" val="2330458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25</a:t>
            </a:fld>
            <a:endParaRPr lang="pt-BR"/>
          </a:p>
        </p:txBody>
      </p:sp>
    </p:spTree>
    <p:extLst>
      <p:ext uri="{BB962C8B-B14F-4D97-AF65-F5344CB8AC3E}">
        <p14:creationId xmlns:p14="http://schemas.microsoft.com/office/powerpoint/2010/main" val="2050994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26</a:t>
            </a:fld>
            <a:endParaRPr lang="pt-BR"/>
          </a:p>
        </p:txBody>
      </p:sp>
    </p:spTree>
    <p:extLst>
      <p:ext uri="{BB962C8B-B14F-4D97-AF65-F5344CB8AC3E}">
        <p14:creationId xmlns:p14="http://schemas.microsoft.com/office/powerpoint/2010/main" val="2143695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27</a:t>
            </a:fld>
            <a:endParaRPr lang="pt-BR"/>
          </a:p>
        </p:txBody>
      </p:sp>
    </p:spTree>
    <p:extLst>
      <p:ext uri="{BB962C8B-B14F-4D97-AF65-F5344CB8AC3E}">
        <p14:creationId xmlns:p14="http://schemas.microsoft.com/office/powerpoint/2010/main" val="2446592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28</a:t>
            </a:fld>
            <a:endParaRPr lang="pt-BR"/>
          </a:p>
        </p:txBody>
      </p:sp>
    </p:spTree>
    <p:extLst>
      <p:ext uri="{BB962C8B-B14F-4D97-AF65-F5344CB8AC3E}">
        <p14:creationId xmlns:p14="http://schemas.microsoft.com/office/powerpoint/2010/main" val="3022987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29</a:t>
            </a:fld>
            <a:endParaRPr lang="pt-BR"/>
          </a:p>
        </p:txBody>
      </p:sp>
    </p:spTree>
    <p:extLst>
      <p:ext uri="{BB962C8B-B14F-4D97-AF65-F5344CB8AC3E}">
        <p14:creationId xmlns:p14="http://schemas.microsoft.com/office/powerpoint/2010/main" val="2521034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30</a:t>
            </a:fld>
            <a:endParaRPr lang="pt-BR"/>
          </a:p>
        </p:txBody>
      </p:sp>
    </p:spTree>
    <p:extLst>
      <p:ext uri="{BB962C8B-B14F-4D97-AF65-F5344CB8AC3E}">
        <p14:creationId xmlns:p14="http://schemas.microsoft.com/office/powerpoint/2010/main" val="232344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4</a:t>
            </a:fld>
            <a:endParaRPr lang="pt-BR"/>
          </a:p>
        </p:txBody>
      </p:sp>
    </p:spTree>
    <p:extLst>
      <p:ext uri="{BB962C8B-B14F-4D97-AF65-F5344CB8AC3E}">
        <p14:creationId xmlns:p14="http://schemas.microsoft.com/office/powerpoint/2010/main" val="3039256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31</a:t>
            </a:fld>
            <a:endParaRPr lang="pt-BR"/>
          </a:p>
        </p:txBody>
      </p:sp>
    </p:spTree>
    <p:extLst>
      <p:ext uri="{BB962C8B-B14F-4D97-AF65-F5344CB8AC3E}">
        <p14:creationId xmlns:p14="http://schemas.microsoft.com/office/powerpoint/2010/main" val="1034525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32</a:t>
            </a:fld>
            <a:endParaRPr lang="pt-BR"/>
          </a:p>
        </p:txBody>
      </p:sp>
    </p:spTree>
    <p:extLst>
      <p:ext uri="{BB962C8B-B14F-4D97-AF65-F5344CB8AC3E}">
        <p14:creationId xmlns:p14="http://schemas.microsoft.com/office/powerpoint/2010/main" val="4075772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33</a:t>
            </a:fld>
            <a:endParaRPr lang="pt-BR"/>
          </a:p>
        </p:txBody>
      </p:sp>
    </p:spTree>
    <p:extLst>
      <p:ext uri="{BB962C8B-B14F-4D97-AF65-F5344CB8AC3E}">
        <p14:creationId xmlns:p14="http://schemas.microsoft.com/office/powerpoint/2010/main" val="3502292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34</a:t>
            </a:fld>
            <a:endParaRPr lang="pt-BR"/>
          </a:p>
        </p:txBody>
      </p:sp>
    </p:spTree>
    <p:extLst>
      <p:ext uri="{BB962C8B-B14F-4D97-AF65-F5344CB8AC3E}">
        <p14:creationId xmlns:p14="http://schemas.microsoft.com/office/powerpoint/2010/main" val="367731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35</a:t>
            </a:fld>
            <a:endParaRPr lang="pt-BR"/>
          </a:p>
        </p:txBody>
      </p:sp>
    </p:spTree>
    <p:extLst>
      <p:ext uri="{BB962C8B-B14F-4D97-AF65-F5344CB8AC3E}">
        <p14:creationId xmlns:p14="http://schemas.microsoft.com/office/powerpoint/2010/main" val="4246026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36</a:t>
            </a:fld>
            <a:endParaRPr lang="pt-BR"/>
          </a:p>
        </p:txBody>
      </p:sp>
    </p:spTree>
    <p:extLst>
      <p:ext uri="{BB962C8B-B14F-4D97-AF65-F5344CB8AC3E}">
        <p14:creationId xmlns:p14="http://schemas.microsoft.com/office/powerpoint/2010/main" val="377511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5</a:t>
            </a:fld>
            <a:endParaRPr lang="pt-BR"/>
          </a:p>
        </p:txBody>
      </p:sp>
    </p:spTree>
    <p:extLst>
      <p:ext uri="{BB962C8B-B14F-4D97-AF65-F5344CB8AC3E}">
        <p14:creationId xmlns:p14="http://schemas.microsoft.com/office/powerpoint/2010/main" val="11719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6</a:t>
            </a:fld>
            <a:endParaRPr lang="pt-BR"/>
          </a:p>
        </p:txBody>
      </p:sp>
    </p:spTree>
    <p:extLst>
      <p:ext uri="{BB962C8B-B14F-4D97-AF65-F5344CB8AC3E}">
        <p14:creationId xmlns:p14="http://schemas.microsoft.com/office/powerpoint/2010/main" val="3742781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7</a:t>
            </a:fld>
            <a:endParaRPr lang="pt-BR"/>
          </a:p>
        </p:txBody>
      </p:sp>
    </p:spTree>
    <p:extLst>
      <p:ext uri="{BB962C8B-B14F-4D97-AF65-F5344CB8AC3E}">
        <p14:creationId xmlns:p14="http://schemas.microsoft.com/office/powerpoint/2010/main" val="4273694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8</a:t>
            </a:fld>
            <a:endParaRPr lang="pt-BR"/>
          </a:p>
        </p:txBody>
      </p:sp>
    </p:spTree>
    <p:extLst>
      <p:ext uri="{BB962C8B-B14F-4D97-AF65-F5344CB8AC3E}">
        <p14:creationId xmlns:p14="http://schemas.microsoft.com/office/powerpoint/2010/main" val="375231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9</a:t>
            </a:fld>
            <a:endParaRPr lang="pt-BR"/>
          </a:p>
        </p:txBody>
      </p:sp>
    </p:spTree>
    <p:extLst>
      <p:ext uri="{BB962C8B-B14F-4D97-AF65-F5344CB8AC3E}">
        <p14:creationId xmlns:p14="http://schemas.microsoft.com/office/powerpoint/2010/main" val="4271382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10</a:t>
            </a:fld>
            <a:endParaRPr lang="pt-BR"/>
          </a:p>
        </p:txBody>
      </p:sp>
    </p:spTree>
    <p:extLst>
      <p:ext uri="{BB962C8B-B14F-4D97-AF65-F5344CB8AC3E}">
        <p14:creationId xmlns:p14="http://schemas.microsoft.com/office/powerpoint/2010/main" val="64897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8FD03C-192F-9CDF-8D13-ABCD191FCC7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6EBEA22-7D26-1C39-639D-E2E5B493E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F32D376-9976-1A40-1E45-CF93D819A4A4}"/>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5" name="Espaço Reservado para Rodapé 4">
            <a:extLst>
              <a:ext uri="{FF2B5EF4-FFF2-40B4-BE49-F238E27FC236}">
                <a16:creationId xmlns:a16="http://schemas.microsoft.com/office/drawing/2014/main" id="{5CC761C9-07D7-CE56-35A0-B8403D87EB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AEFB32-830A-52AE-868F-520941CEE946}"/>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340678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6ABE1-A06C-FB35-E4E5-18295C63240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CF4C30C-D29B-FEDE-6BC2-F7DDF883615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E612198-94AF-947C-5D64-97F2932E6B70}"/>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5" name="Espaço Reservado para Rodapé 4">
            <a:extLst>
              <a:ext uri="{FF2B5EF4-FFF2-40B4-BE49-F238E27FC236}">
                <a16:creationId xmlns:a16="http://schemas.microsoft.com/office/drawing/2014/main" id="{DA288E96-7BC4-0700-E3FC-5C77D23A954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506A5E3-8577-E057-B123-7C13537CF8D1}"/>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156654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2DD0B8C-6D1B-3E28-326F-FF3F454561F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5F26D42-A525-5C68-EEA8-3235EA90F8A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F62618-E9CE-C9CC-2ACC-FAEBE06ECAAC}"/>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5" name="Espaço Reservado para Rodapé 4">
            <a:extLst>
              <a:ext uri="{FF2B5EF4-FFF2-40B4-BE49-F238E27FC236}">
                <a16:creationId xmlns:a16="http://schemas.microsoft.com/office/drawing/2014/main" id="{240819EB-994E-3311-A550-77B4A5F564E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F5D6BC6-B183-6ABC-A3FD-125E347FC421}"/>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3474176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73AD81-52F9-6A03-FF56-2E9693B05C6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B50E465-2A99-2784-677F-D1DBF9FDB76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73617FA-AD15-45B3-EB28-F28DAE629C67}"/>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5" name="Espaço Reservado para Rodapé 4">
            <a:extLst>
              <a:ext uri="{FF2B5EF4-FFF2-40B4-BE49-F238E27FC236}">
                <a16:creationId xmlns:a16="http://schemas.microsoft.com/office/drawing/2014/main" id="{985F317B-D18D-43A9-3955-AE10C9AA8B4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1186703-2EB7-2FF6-3592-01120C529ABE}"/>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112964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0CC62-19F6-BCF2-3F3E-EB84344685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DC4E6F4-7677-0DA1-4992-4E4257695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73C1E-3543-54BF-A86F-21C00D3688B5}"/>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5" name="Espaço Reservado para Rodapé 4">
            <a:extLst>
              <a:ext uri="{FF2B5EF4-FFF2-40B4-BE49-F238E27FC236}">
                <a16:creationId xmlns:a16="http://schemas.microsoft.com/office/drawing/2014/main" id="{71360815-64F0-8B58-2E63-D81349CCBED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3C7E02-948C-BBDC-2F88-5519B9453071}"/>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422249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30505-1322-0B2E-7860-F49F41C3CAC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82AB159-C73F-2178-7725-65EF3B32116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34D0D95-B845-1D13-A515-4ADEB88B398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2E0FD48-C82A-2747-EA0A-DB9A3C760ED6}"/>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6" name="Espaço Reservado para Rodapé 5">
            <a:extLst>
              <a:ext uri="{FF2B5EF4-FFF2-40B4-BE49-F238E27FC236}">
                <a16:creationId xmlns:a16="http://schemas.microsoft.com/office/drawing/2014/main" id="{101B3155-070D-F462-6DC3-7B1A21FBD3E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CABE32E-934C-0FAE-7664-2D002503B85E}"/>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16086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DE4CE-23CF-39D1-FF81-7E1339B0ABB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1BA949B-48E4-33C1-CE9E-10CA9E1BA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342CBE4-23CE-CA29-0208-0A4DBE546BF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9B705B3-67D7-31DA-65BC-57EEE2E0B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A323641-CBEA-B385-D75C-D1861CD20EC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C5EEDF9-AFF1-FFA4-6DCF-54BD49FFC28A}"/>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8" name="Espaço Reservado para Rodapé 7">
            <a:extLst>
              <a:ext uri="{FF2B5EF4-FFF2-40B4-BE49-F238E27FC236}">
                <a16:creationId xmlns:a16="http://schemas.microsoft.com/office/drawing/2014/main" id="{C9A3A737-1FEB-34CD-B30F-DAC096A015D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B4C8CA5-AB10-B1E6-8693-0E510925769B}"/>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329532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A12A6-F7EB-E0BE-2CED-C666BD3B8C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B1E2753-F2A6-256E-7226-75B011E937A4}"/>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4" name="Espaço Reservado para Rodapé 3">
            <a:extLst>
              <a:ext uri="{FF2B5EF4-FFF2-40B4-BE49-F238E27FC236}">
                <a16:creationId xmlns:a16="http://schemas.microsoft.com/office/drawing/2014/main" id="{856A3396-BCC4-99BD-E8EE-6878C69FA3C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A1B6817-37A0-6C3A-6C7A-AA8219AD26C8}"/>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386023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93E6065-46F2-B9C2-77BD-5E0D7BABBEA5}"/>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3" name="Espaço Reservado para Rodapé 2">
            <a:extLst>
              <a:ext uri="{FF2B5EF4-FFF2-40B4-BE49-F238E27FC236}">
                <a16:creationId xmlns:a16="http://schemas.microsoft.com/office/drawing/2014/main" id="{57C83263-66E3-DBA4-53B0-400E2B11DEE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FEAF87E-256D-BF8A-04D0-135684D15626}"/>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398308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01D1D-1165-C05C-9B54-E08E344F13E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6CAF12A-0CFB-D464-BFBD-585E47131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EA53B35-FF0D-2D4D-8FCA-FB62E3542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FC83A1F-0F5B-7CEC-3CD6-49ACEE52BE2D}"/>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6" name="Espaço Reservado para Rodapé 5">
            <a:extLst>
              <a:ext uri="{FF2B5EF4-FFF2-40B4-BE49-F238E27FC236}">
                <a16:creationId xmlns:a16="http://schemas.microsoft.com/office/drawing/2014/main" id="{2C0D42E0-6673-0EEF-BCEA-9E45FE5568F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21C9A3C-978B-6EF6-A698-32290A686512}"/>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385740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C7674-8CAB-C294-E1A1-AA3606ADE7C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387A481-E029-E4F2-A50E-332A4FB2E2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3954D0F-7A0D-4EAA-5923-26496EDC9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FA10CF1-87BA-BBDB-4793-9C39F7A153FB}"/>
              </a:ext>
            </a:extLst>
          </p:cNvPr>
          <p:cNvSpPr>
            <a:spLocks noGrp="1"/>
          </p:cNvSpPr>
          <p:nvPr>
            <p:ph type="dt" sz="half" idx="10"/>
          </p:nvPr>
        </p:nvSpPr>
        <p:spPr/>
        <p:txBody>
          <a:bodyPr/>
          <a:lstStyle/>
          <a:p>
            <a:fld id="{C17E6255-A47E-444B-BBDA-01FEC43CDC23}" type="datetimeFigureOut">
              <a:rPr lang="pt-BR" smtClean="0"/>
              <a:t>21/08/2022</a:t>
            </a:fld>
            <a:endParaRPr lang="pt-BR"/>
          </a:p>
        </p:txBody>
      </p:sp>
      <p:sp>
        <p:nvSpPr>
          <p:cNvPr id="6" name="Espaço Reservado para Rodapé 5">
            <a:extLst>
              <a:ext uri="{FF2B5EF4-FFF2-40B4-BE49-F238E27FC236}">
                <a16:creationId xmlns:a16="http://schemas.microsoft.com/office/drawing/2014/main" id="{297038DB-AC55-E1FB-72AD-9093EC5D25D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4FB5E8E-8134-DD28-DF90-F5B1E5B181B2}"/>
              </a:ext>
            </a:extLst>
          </p:cNvPr>
          <p:cNvSpPr>
            <a:spLocks noGrp="1"/>
          </p:cNvSpPr>
          <p:nvPr>
            <p:ph type="sldNum" sz="quarter" idx="12"/>
          </p:nvPr>
        </p:nvSpPr>
        <p:spPr/>
        <p:txBody>
          <a:bodyPr/>
          <a:lstStyle/>
          <a:p>
            <a:fld id="{575CA796-D9DE-4AAF-8FC8-E1FA4D03D895}" type="slidenum">
              <a:rPr lang="pt-BR" smtClean="0"/>
              <a:t>‹nº›</a:t>
            </a:fld>
            <a:endParaRPr lang="pt-BR"/>
          </a:p>
        </p:txBody>
      </p:sp>
    </p:spTree>
    <p:extLst>
      <p:ext uri="{BB962C8B-B14F-4D97-AF65-F5344CB8AC3E}">
        <p14:creationId xmlns:p14="http://schemas.microsoft.com/office/powerpoint/2010/main" val="347531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BD3CCD4-4AAF-B3E7-E6FC-5D9EE8B74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AC3EBB8-3CA1-A1D7-A31F-730141B037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6983E84-B243-607D-EA6C-4DB5AB59F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E6255-A47E-444B-BBDA-01FEC43CDC23}" type="datetimeFigureOut">
              <a:rPr lang="pt-BR" smtClean="0"/>
              <a:t>21/08/2022</a:t>
            </a:fld>
            <a:endParaRPr lang="pt-BR"/>
          </a:p>
        </p:txBody>
      </p:sp>
      <p:sp>
        <p:nvSpPr>
          <p:cNvPr id="5" name="Espaço Reservado para Rodapé 4">
            <a:extLst>
              <a:ext uri="{FF2B5EF4-FFF2-40B4-BE49-F238E27FC236}">
                <a16:creationId xmlns:a16="http://schemas.microsoft.com/office/drawing/2014/main" id="{D6B24522-8817-7782-CA91-701577399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72F1228-F900-606D-425F-D97CC9107C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CA796-D9DE-4AAF-8FC8-E1FA4D03D895}" type="slidenum">
              <a:rPr lang="pt-BR" smtClean="0"/>
              <a:t>‹nº›</a:t>
            </a:fld>
            <a:endParaRPr lang="pt-BR"/>
          </a:p>
        </p:txBody>
      </p:sp>
    </p:spTree>
    <p:extLst>
      <p:ext uri="{BB962C8B-B14F-4D97-AF65-F5344CB8AC3E}">
        <p14:creationId xmlns:p14="http://schemas.microsoft.com/office/powerpoint/2010/main" val="997573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7B64CA-7502-4353-BFDF-7C46B593008C}"/>
              </a:ext>
            </a:extLst>
          </p:cNvPr>
          <p:cNvSpPr/>
          <p:nvPr/>
        </p:nvSpPr>
        <p:spPr>
          <a:xfrm>
            <a:off x="-719" y="3205432"/>
            <a:ext cx="12191999" cy="3651849"/>
          </a:xfrm>
          <a:prstGeom prst="rect">
            <a:avLst/>
          </a:prstGeom>
          <a:solidFill>
            <a:srgbClr val="045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3B5F3F-A6DE-40EC-825B-6E21ED161ADE}"/>
              </a:ext>
            </a:extLst>
          </p:cNvPr>
          <p:cNvSpPr/>
          <p:nvPr/>
        </p:nvSpPr>
        <p:spPr>
          <a:xfrm>
            <a:off x="1173372" y="2223180"/>
            <a:ext cx="3928612" cy="400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ixaDeTexto 9">
            <a:extLst>
              <a:ext uri="{FF2B5EF4-FFF2-40B4-BE49-F238E27FC236}">
                <a16:creationId xmlns:a16="http://schemas.microsoft.com/office/drawing/2014/main" id="{77CC6998-AE7A-49FC-BAE8-CB671CBC9F90}"/>
              </a:ext>
            </a:extLst>
          </p:cNvPr>
          <p:cNvSpPr txBox="1"/>
          <p:nvPr/>
        </p:nvSpPr>
        <p:spPr>
          <a:xfrm flipH="1">
            <a:off x="5649068" y="4015156"/>
            <a:ext cx="4789159" cy="1015663"/>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6000" b="1" dirty="0">
                <a:solidFill>
                  <a:schemeClr val="bg1"/>
                </a:solidFill>
                <a:latin typeface="Abadi"/>
                <a:cs typeface="Aharoni"/>
              </a:rPr>
              <a:t>Módulo 14</a:t>
            </a:r>
          </a:p>
        </p:txBody>
      </p:sp>
      <p:pic>
        <p:nvPicPr>
          <p:cNvPr id="4" name="Picture 5" descr="A picture containing graphical user interface&#10;&#10;Description automatically generated">
            <a:extLst>
              <a:ext uri="{FF2B5EF4-FFF2-40B4-BE49-F238E27FC236}">
                <a16:creationId xmlns:a16="http://schemas.microsoft.com/office/drawing/2014/main" id="{CAB84E47-0CAA-48EA-B78D-274490492666}"/>
              </a:ext>
            </a:extLst>
          </p:cNvPr>
          <p:cNvPicPr>
            <a:picLocks noChangeAspect="1"/>
          </p:cNvPicPr>
          <p:nvPr/>
        </p:nvPicPr>
        <p:blipFill>
          <a:blip r:embed="rId2"/>
          <a:stretch>
            <a:fillRect/>
          </a:stretch>
        </p:blipFill>
        <p:spPr>
          <a:xfrm>
            <a:off x="1438275" y="2939718"/>
            <a:ext cx="3405187" cy="2740690"/>
          </a:xfrm>
          <a:prstGeom prst="rect">
            <a:avLst/>
          </a:prstGeom>
        </p:spPr>
      </p:pic>
      <p:pic>
        <p:nvPicPr>
          <p:cNvPr id="5" name="Picture 6">
            <a:extLst>
              <a:ext uri="{FF2B5EF4-FFF2-40B4-BE49-F238E27FC236}">
                <a16:creationId xmlns:a16="http://schemas.microsoft.com/office/drawing/2014/main" id="{91B185D8-DECE-4E32-94B3-C56F1709BC5E}"/>
              </a:ext>
            </a:extLst>
          </p:cNvPr>
          <p:cNvPicPr>
            <a:picLocks noChangeAspect="1"/>
          </p:cNvPicPr>
          <p:nvPr/>
        </p:nvPicPr>
        <p:blipFill>
          <a:blip r:embed="rId3"/>
          <a:stretch>
            <a:fillRect/>
          </a:stretch>
        </p:blipFill>
        <p:spPr>
          <a:xfrm>
            <a:off x="9353550" y="840020"/>
            <a:ext cx="2152650" cy="782174"/>
          </a:xfrm>
          <a:prstGeom prst="rect">
            <a:avLst/>
          </a:prstGeom>
        </p:spPr>
      </p:pic>
      <p:sp>
        <p:nvSpPr>
          <p:cNvPr id="9" name="CaixaDeTexto 9">
            <a:extLst>
              <a:ext uri="{FF2B5EF4-FFF2-40B4-BE49-F238E27FC236}">
                <a16:creationId xmlns:a16="http://schemas.microsoft.com/office/drawing/2014/main" id="{8FD39464-1E6F-4E7D-BEBF-C75CF46613E5}"/>
              </a:ext>
            </a:extLst>
          </p:cNvPr>
          <p:cNvSpPr txBox="1"/>
          <p:nvPr/>
        </p:nvSpPr>
        <p:spPr>
          <a:xfrm flipH="1">
            <a:off x="6357979" y="5024527"/>
            <a:ext cx="6251966" cy="1200329"/>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3600" b="1" dirty="0">
                <a:solidFill>
                  <a:schemeClr val="bg1"/>
                </a:solidFill>
                <a:latin typeface="Aharoni"/>
                <a:ea typeface="+mn-lt"/>
                <a:cs typeface="Aharoni"/>
              </a:rPr>
              <a:t>Como é o processo de entrevistas para Big Techs</a:t>
            </a:r>
            <a:endParaRPr lang="pt-BR" dirty="0">
              <a:solidFill>
                <a:schemeClr val="bg1"/>
              </a:solidFill>
            </a:endParaRPr>
          </a:p>
        </p:txBody>
      </p:sp>
    </p:spTree>
    <p:extLst>
      <p:ext uri="{BB962C8B-B14F-4D97-AF65-F5344CB8AC3E}">
        <p14:creationId xmlns:p14="http://schemas.microsoft.com/office/powerpoint/2010/main" val="81961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156166" cy="4351338"/>
          </a:xfrm>
        </p:spPr>
        <p:txBody>
          <a:bodyPr vert="horz" lIns="91440" tIns="45720" rIns="91440" bIns="45720" rtlCol="0" anchor="t">
            <a:normAutofit/>
          </a:bodyPr>
          <a:lstStyle/>
          <a:p>
            <a:r>
              <a:rPr lang="pt-BR" sz="3800" dirty="0">
                <a:cs typeface="Calibri"/>
              </a:rPr>
              <a:t>Muitos candidatos pensam que resolver o problema apresentado lhes garante passagem para a próxima fase. Mas isso não é verdade!</a:t>
            </a:r>
          </a:p>
          <a:p>
            <a:r>
              <a:rPr lang="pt-BR" sz="3800" dirty="0">
                <a:cs typeface="Calibri"/>
              </a:rPr>
              <a:t>O comportamento durante a entrevista é quase tão importante quanto a resolução do problema em si. O entrevistador considera todo o processo!</a:t>
            </a:r>
          </a:p>
        </p:txBody>
      </p:sp>
    </p:spTree>
    <p:extLst>
      <p:ext uri="{BB962C8B-B14F-4D97-AF65-F5344CB8AC3E}">
        <p14:creationId xmlns:p14="http://schemas.microsoft.com/office/powerpoint/2010/main" val="278113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981974" y="1825625"/>
            <a:ext cx="10371826" cy="4351338"/>
          </a:xfrm>
        </p:spPr>
        <p:txBody>
          <a:bodyPr vert="horz" lIns="91440" tIns="45720" rIns="91440" bIns="45720" rtlCol="0" anchor="t">
            <a:normAutofit/>
          </a:bodyPr>
          <a:lstStyle/>
          <a:p>
            <a:r>
              <a:rPr lang="pt-BR" sz="3600" dirty="0">
                <a:cs typeface="Calibri"/>
              </a:rPr>
              <a:t>Assim que a entrevista começa, candidato e entrevistador devem se apresentar um ao outro. Costuma durar de 3 a 5 minutos</a:t>
            </a:r>
          </a:p>
          <a:p>
            <a:r>
              <a:rPr lang="pt-BR" sz="3600" dirty="0">
                <a:cs typeface="Calibri"/>
              </a:rPr>
              <a:t>É comum que esta etapa seja feita em alguma ferramenta ou site que permita que o candidato codifique e rode seu programa. Mais ou menos como uma IDE rudimentar. Exemplos: leetcode.com, </a:t>
            </a:r>
            <a:r>
              <a:rPr lang="pt-BR" sz="3600" dirty="0" err="1">
                <a:cs typeface="Calibri"/>
              </a:rPr>
              <a:t>CodeSignal</a:t>
            </a:r>
            <a:r>
              <a:rPr lang="pt-BR" sz="3600" dirty="0">
                <a:cs typeface="Calibri"/>
              </a:rPr>
              <a:t>, etc</a:t>
            </a:r>
            <a:r>
              <a:rPr lang="pt-BR" dirty="0">
                <a:cs typeface="Calibri"/>
              </a:rPr>
              <a:t>.</a:t>
            </a:r>
          </a:p>
        </p:txBody>
      </p:sp>
    </p:spTree>
    <p:extLst>
      <p:ext uri="{BB962C8B-B14F-4D97-AF65-F5344CB8AC3E}">
        <p14:creationId xmlns:p14="http://schemas.microsoft.com/office/powerpoint/2010/main" val="260031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501222" cy="4351338"/>
          </a:xfrm>
        </p:spPr>
        <p:txBody>
          <a:bodyPr vert="horz" lIns="91440" tIns="45720" rIns="91440" bIns="45720" rtlCol="0" anchor="t">
            <a:noAutofit/>
          </a:bodyPr>
          <a:lstStyle/>
          <a:p>
            <a:r>
              <a:rPr lang="pt-BR" sz="3600" dirty="0">
                <a:cs typeface="Calibri"/>
              </a:rPr>
              <a:t>O entrevistador irá, então, apresentar o problema a ser solucionado. O problema terá alguns exemplos de entradas e as saídas que são esperadas</a:t>
            </a:r>
          </a:p>
          <a:p>
            <a:r>
              <a:rPr lang="pt-BR" sz="3600" dirty="0">
                <a:cs typeface="Calibri"/>
              </a:rPr>
              <a:t>NÃO PARTA PARA O CÓDIGO DE CARA, mesmo que tenha entendido o problema!</a:t>
            </a:r>
          </a:p>
          <a:p>
            <a:r>
              <a:rPr lang="pt-BR" sz="3600" dirty="0">
                <a:cs typeface="Calibri"/>
              </a:rPr>
              <a:t>Faça perguntas de clarificação. Tanto sobre o problema, quanto sobre as entradas, saídas e, principalmente, sobre casos de exceção (</a:t>
            </a:r>
            <a:r>
              <a:rPr lang="pt-BR" sz="3600" dirty="0" err="1">
                <a:cs typeface="Calibri"/>
              </a:rPr>
              <a:t>edge</a:t>
            </a:r>
            <a:r>
              <a:rPr lang="pt-BR" sz="3600" dirty="0">
                <a:cs typeface="Calibri"/>
              </a:rPr>
              <a:t>/corner cases)</a:t>
            </a:r>
          </a:p>
          <a:p>
            <a:endParaRPr lang="pt-BR" dirty="0">
              <a:cs typeface="Calibri"/>
            </a:endParaRPr>
          </a:p>
        </p:txBody>
      </p:sp>
    </p:spTree>
    <p:extLst>
      <p:ext uri="{BB962C8B-B14F-4D97-AF65-F5344CB8AC3E}">
        <p14:creationId xmlns:p14="http://schemas.microsoft.com/office/powerpoint/2010/main" val="180903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996351" y="1825625"/>
            <a:ext cx="10357449" cy="4351338"/>
          </a:xfrm>
        </p:spPr>
        <p:txBody>
          <a:bodyPr vert="horz" lIns="91440" tIns="45720" rIns="91440" bIns="45720" rtlCol="0" anchor="t">
            <a:normAutofit lnSpcReduction="10000"/>
          </a:bodyPr>
          <a:lstStyle/>
          <a:p>
            <a:r>
              <a:rPr lang="pt-BR" sz="3400" dirty="0">
                <a:cs typeface="Calibri"/>
              </a:rPr>
              <a:t>Edge cases são importantes e mostram senioridade do candidato: quanto mais preocupado em testar os casos de exceção, mais vivência ele teve. Não deixe para descobrir sobre casos de exceção no final da entrevista!</a:t>
            </a:r>
          </a:p>
          <a:p>
            <a:r>
              <a:rPr lang="pt-BR" sz="3400" dirty="0">
                <a:cs typeface="Calibri"/>
              </a:rPr>
              <a:t>Entendido o problema, explique para o entrevistador sobre a sua solução ANTES de codificá-la. Pergunte a ele se a solução faz sentido. Se ele disser que não, é provável que ele dê dicas sobre o melhor caminho a ser seguido. Sempre preste atenção nestas dicas</a:t>
            </a:r>
            <a:r>
              <a:rPr lang="pt-BR" dirty="0">
                <a:cs typeface="Calibri"/>
              </a:rPr>
              <a:t>!</a:t>
            </a:r>
          </a:p>
        </p:txBody>
      </p:sp>
    </p:spTree>
    <p:extLst>
      <p:ext uri="{BB962C8B-B14F-4D97-AF65-F5344CB8AC3E}">
        <p14:creationId xmlns:p14="http://schemas.microsoft.com/office/powerpoint/2010/main" val="387353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573109" cy="4351338"/>
          </a:xfrm>
        </p:spPr>
        <p:txBody>
          <a:bodyPr vert="horz" lIns="91440" tIns="45720" rIns="91440" bIns="45720" rtlCol="0" anchor="t">
            <a:noAutofit/>
          </a:bodyPr>
          <a:lstStyle/>
          <a:p>
            <a:r>
              <a:rPr lang="pt-BR" sz="3400" dirty="0">
                <a:cs typeface="Calibri"/>
              </a:rPr>
              <a:t>Comece, então, a codificar sua solução. Nunca deixe de conversar com seu entrevistador sobre o que está fazendo.</a:t>
            </a:r>
          </a:p>
          <a:p>
            <a:r>
              <a:rPr lang="pt-BR" sz="3400" dirty="0">
                <a:cs typeface="Calibri"/>
              </a:rPr>
              <a:t>Teste seu programa desde o início para garantir que ele esteja funcionando. Não deixe para descobrir só no final que ele está cheio de bugs!</a:t>
            </a:r>
          </a:p>
          <a:p>
            <a:r>
              <a:rPr lang="pt-BR" sz="3400" dirty="0">
                <a:cs typeface="Calibri"/>
              </a:rPr>
              <a:t>Prepare casos de teste para todos os casos que você identificou no início da entrevista. Garanta que seu programa esteja dando os resultados esperados</a:t>
            </a:r>
          </a:p>
          <a:p>
            <a:endParaRPr lang="pt-BR" dirty="0">
              <a:cs typeface="Calibri"/>
            </a:endParaRPr>
          </a:p>
        </p:txBody>
      </p:sp>
    </p:spTree>
    <p:extLst>
      <p:ext uri="{BB962C8B-B14F-4D97-AF65-F5344CB8AC3E}">
        <p14:creationId xmlns:p14="http://schemas.microsoft.com/office/powerpoint/2010/main" val="32936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852578" y="1825625"/>
            <a:ext cx="10501222" cy="4351338"/>
          </a:xfrm>
        </p:spPr>
        <p:txBody>
          <a:bodyPr vert="horz" lIns="91440" tIns="45720" rIns="91440" bIns="45720" rtlCol="0" anchor="t">
            <a:normAutofit/>
          </a:bodyPr>
          <a:lstStyle/>
          <a:p>
            <a:r>
              <a:rPr lang="pt-BR" sz="3600" dirty="0">
                <a:cs typeface="Calibri"/>
              </a:rPr>
              <a:t>Terminando de codificar, rode os casos de teste e garanta que tudo esteja funcionando</a:t>
            </a:r>
          </a:p>
          <a:p>
            <a:r>
              <a:rPr lang="pt-BR" sz="3600" dirty="0">
                <a:cs typeface="Calibri"/>
              </a:rPr>
              <a:t>Seu entrevistador fará testes também. Caso ele pegue algum bug, identifique a causa e corrija-o se ainda tiver tempo.</a:t>
            </a:r>
          </a:p>
          <a:p>
            <a:r>
              <a:rPr lang="pt-BR" sz="3600" dirty="0">
                <a:cs typeface="Calibri"/>
              </a:rPr>
              <a:t>Ao final da entrevista, você deverá calcular a complexidade de tempo e de espaço do seu algoritmo. Não chute! Calcule bloco a bloc</a:t>
            </a:r>
            <a:r>
              <a:rPr lang="pt-BR" dirty="0">
                <a:cs typeface="Calibri"/>
              </a:rPr>
              <a:t>o.</a:t>
            </a:r>
          </a:p>
        </p:txBody>
      </p:sp>
    </p:spTree>
    <p:extLst>
      <p:ext uri="{BB962C8B-B14F-4D97-AF65-F5344CB8AC3E}">
        <p14:creationId xmlns:p14="http://schemas.microsoft.com/office/powerpoint/2010/main" val="2897261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429335" cy="4351338"/>
          </a:xfrm>
        </p:spPr>
        <p:txBody>
          <a:bodyPr vert="horz" lIns="91440" tIns="45720" rIns="91440" bIns="45720" rtlCol="0" anchor="t">
            <a:noAutofit/>
          </a:bodyPr>
          <a:lstStyle/>
          <a:p>
            <a:r>
              <a:rPr lang="pt-BR" sz="3000" dirty="0">
                <a:cs typeface="Calibri"/>
              </a:rPr>
              <a:t>Calculadas as complexidades, a entrevista ainda não terminou. Caso haja alguma otimização a ser feita no seu algoritmo, o entrevistador vai perguntar se você consegue identificá-la. Caso não dê tempo de implementar, identificar uma otimização a ser feita (onde e como) conta quase tanto quanto codificá-la. Exemplos: usar um algoritmo de ordenação X ao invés de Y, evitar um laço aninhado, etc.</a:t>
            </a:r>
          </a:p>
          <a:p>
            <a:r>
              <a:rPr lang="pt-BR" sz="3000" dirty="0">
                <a:cs typeface="Calibri"/>
              </a:rPr>
              <a:t>Todos os entrevistadores darão ao menos cinco minutos ao final da entrevista para que o candidato faça perguntas a eles. Esta etapa também é importante e vale para todas as fases do processo seletivo!</a:t>
            </a:r>
          </a:p>
          <a:p>
            <a:endParaRPr lang="pt-BR" dirty="0">
              <a:cs typeface="Calibri"/>
            </a:endParaRPr>
          </a:p>
        </p:txBody>
      </p:sp>
    </p:spTree>
    <p:extLst>
      <p:ext uri="{BB962C8B-B14F-4D97-AF65-F5344CB8AC3E}">
        <p14:creationId xmlns:p14="http://schemas.microsoft.com/office/powerpoint/2010/main" val="54581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852578" y="1825625"/>
            <a:ext cx="10501222" cy="4351338"/>
          </a:xfrm>
        </p:spPr>
        <p:txBody>
          <a:bodyPr vert="horz" lIns="91440" tIns="45720" rIns="91440" bIns="45720" rtlCol="0" anchor="t">
            <a:noAutofit/>
          </a:bodyPr>
          <a:lstStyle/>
          <a:p>
            <a:r>
              <a:rPr lang="pt-BR" sz="3800" dirty="0">
                <a:cs typeface="Calibri"/>
              </a:rPr>
              <a:t>Fazer perguntas significativas mostra o interesse do candidato no processo seletivo e na empresa!</a:t>
            </a:r>
          </a:p>
          <a:p>
            <a:r>
              <a:rPr lang="pt-BR" sz="3800" dirty="0">
                <a:cs typeface="Calibri"/>
              </a:rPr>
              <a:t>É uma chance para relaxar e conhecer seu entrevistador um pouquinho mais também</a:t>
            </a:r>
          </a:p>
          <a:p>
            <a:r>
              <a:rPr lang="pt-BR" sz="3800" dirty="0">
                <a:cs typeface="Calibri"/>
              </a:rPr>
              <a:t>Alguns candidatos perguntam se podem resolver o problema depois da entrevista. Normalmente, a resposta é não, mas a vontade de fazer isso costuma ser um bom sinal</a:t>
            </a:r>
          </a:p>
        </p:txBody>
      </p:sp>
    </p:spTree>
    <p:extLst>
      <p:ext uri="{BB962C8B-B14F-4D97-AF65-F5344CB8AC3E}">
        <p14:creationId xmlns:p14="http://schemas.microsoft.com/office/powerpoint/2010/main" val="21023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400581" cy="4351338"/>
          </a:xfrm>
        </p:spPr>
        <p:txBody>
          <a:bodyPr vert="horz" lIns="91440" tIns="45720" rIns="91440" bIns="45720" rtlCol="0" anchor="t">
            <a:normAutofit/>
          </a:bodyPr>
          <a:lstStyle/>
          <a:p>
            <a:r>
              <a:rPr lang="pt-BR" sz="3800" dirty="0">
                <a:cs typeface="Calibri"/>
              </a:rPr>
              <a:t>Por fim, pratique muito! Resolver problemas de programação sem o auxílio de livros, da internet e de </a:t>
            </a:r>
            <a:r>
              <a:rPr lang="pt-BR" sz="3800" dirty="0" err="1">
                <a:cs typeface="Calibri"/>
              </a:rPr>
              <a:t>IDEs</a:t>
            </a:r>
            <a:r>
              <a:rPr lang="pt-BR" sz="3800" dirty="0">
                <a:cs typeface="Calibri"/>
              </a:rPr>
              <a:t> é bem mais difícil do que se parece</a:t>
            </a:r>
            <a:endParaRPr lang="pt-BR" sz="3800">
              <a:cs typeface="Calibri"/>
            </a:endParaRPr>
          </a:p>
          <a:p>
            <a:r>
              <a:rPr lang="pt-BR" sz="3800" dirty="0">
                <a:cs typeface="Calibri"/>
              </a:rPr>
              <a:t>O tempo de estudo ideal costuma ser de duas a quatro semanas para todas as etapas do processo</a:t>
            </a:r>
          </a:p>
          <a:p>
            <a:endParaRPr lang="pt-BR" dirty="0">
              <a:cs typeface="Calibri"/>
            </a:endParaRPr>
          </a:p>
        </p:txBody>
      </p:sp>
    </p:spTree>
    <p:extLst>
      <p:ext uri="{BB962C8B-B14F-4D97-AF65-F5344CB8AC3E}">
        <p14:creationId xmlns:p14="http://schemas.microsoft.com/office/powerpoint/2010/main" val="97054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3 – A </a:t>
            </a:r>
            <a:r>
              <a:rPr lang="en-US" sz="2400" dirty="0" err="1">
                <a:latin typeface="Aharoni"/>
                <a:cs typeface="Aharoni"/>
              </a:rPr>
              <a:t>entrevista</a:t>
            </a:r>
            <a:r>
              <a:rPr lang="en-US" sz="2400" dirty="0">
                <a:latin typeface="Aharoni"/>
                <a:cs typeface="Aharoni"/>
              </a:rPr>
              <a:t> </a:t>
            </a:r>
            <a:r>
              <a:rPr lang="en-US" sz="2400" dirty="0" err="1">
                <a:latin typeface="Aharoni"/>
                <a:cs typeface="Aharoni"/>
              </a:rPr>
              <a:t>comportamental</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414958" cy="4351338"/>
          </a:xfrm>
        </p:spPr>
        <p:txBody>
          <a:bodyPr vert="horz" lIns="91440" tIns="45720" rIns="91440" bIns="45720" rtlCol="0" anchor="t">
            <a:normAutofit/>
          </a:bodyPr>
          <a:lstStyle/>
          <a:p>
            <a:r>
              <a:rPr lang="pt-BR" sz="3800" dirty="0">
                <a:cs typeface="Calibri"/>
              </a:rPr>
              <a:t>Tem como objetivo medir aspectos de contribuição e liderança do candidato, além de resolução de conflitos</a:t>
            </a:r>
          </a:p>
          <a:p>
            <a:r>
              <a:rPr lang="pt-BR" sz="3800" dirty="0">
                <a:cs typeface="Calibri"/>
              </a:rPr>
              <a:t>Excelente oportunidade para mostrar a sua senioridade, pois candidatos com mais tempo de carreira tendem a contribuir mais para seus times e áreas de atuação</a:t>
            </a:r>
          </a:p>
        </p:txBody>
      </p:sp>
    </p:spTree>
    <p:extLst>
      <p:ext uri="{BB962C8B-B14F-4D97-AF65-F5344CB8AC3E}">
        <p14:creationId xmlns:p14="http://schemas.microsoft.com/office/powerpoint/2010/main" val="102869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1 – </a:t>
            </a:r>
            <a:r>
              <a:rPr lang="en-US" sz="2400" dirty="0" err="1">
                <a:latin typeface="Aharoni"/>
                <a:cs typeface="Aharoni"/>
              </a:rPr>
              <a:t>Etapas</a:t>
            </a:r>
            <a:r>
              <a:rPr lang="en-US" sz="2400" dirty="0">
                <a:latin typeface="Aharoni"/>
                <a:cs typeface="Aharoni"/>
              </a:rPr>
              <a:t> </a:t>
            </a:r>
            <a:r>
              <a:rPr lang="en-US" sz="2400" dirty="0" err="1">
                <a:latin typeface="Aharoni"/>
                <a:cs typeface="Aharoni"/>
              </a:rPr>
              <a:t>comuns</a:t>
            </a:r>
            <a:r>
              <a:rPr lang="en-US" sz="2400" dirty="0">
                <a:latin typeface="Aharoni"/>
                <a:cs typeface="Aharoni"/>
              </a:rPr>
              <a:t> do </a:t>
            </a:r>
            <a:r>
              <a:rPr lang="en-US" sz="2400" dirty="0" err="1">
                <a:latin typeface="Aharoni"/>
                <a:cs typeface="Aharoni"/>
              </a:rPr>
              <a:t>processo</a:t>
            </a:r>
            <a:r>
              <a:rPr lang="en-US" sz="2400" dirty="0">
                <a:latin typeface="Aharoni"/>
                <a:cs typeface="Aharoni"/>
              </a:rPr>
              <a:t> </a:t>
            </a:r>
            <a:r>
              <a:rPr lang="en-US" sz="2400" dirty="0" err="1">
                <a:latin typeface="Aharoni"/>
                <a:cs typeface="Aharoni"/>
              </a:rPr>
              <a:t>seletivo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601864" cy="4351338"/>
          </a:xfrm>
        </p:spPr>
        <p:txBody>
          <a:bodyPr vert="horz" lIns="91440" tIns="45720" rIns="91440" bIns="45720" rtlCol="0" anchor="t">
            <a:normAutofit/>
          </a:bodyPr>
          <a:lstStyle/>
          <a:p>
            <a:r>
              <a:rPr lang="pt-BR" dirty="0">
                <a:cs typeface="Calibri"/>
              </a:rPr>
              <a:t>O processo seletivo das Big </a:t>
            </a:r>
            <a:r>
              <a:rPr lang="pt-BR" dirty="0" err="1">
                <a:cs typeface="Calibri"/>
              </a:rPr>
              <a:t>Techs</a:t>
            </a:r>
            <a:r>
              <a:rPr lang="pt-BR" dirty="0">
                <a:cs typeface="Calibri"/>
              </a:rPr>
              <a:t> costuma ser bem desafiador. Não só por exigir outro idioma (inglês), mas principalmente por testar o candidato em inúmeros aspectos da engenharia da computação.</a:t>
            </a:r>
          </a:p>
          <a:p>
            <a:r>
              <a:rPr lang="pt-BR" dirty="0">
                <a:cs typeface="Calibri"/>
              </a:rPr>
              <a:t>Muitas pessoas costumam dizer que o processo seletivo é mais difícil do que o trabalho em si, mas nem sempre é o caso.</a:t>
            </a:r>
          </a:p>
          <a:p>
            <a:r>
              <a:rPr lang="pt-BR" dirty="0">
                <a:cs typeface="Calibri"/>
              </a:rPr>
              <a:t>O índice de aprovação costuma ser baixo: cerca de 20%. Inúmeros fatores contribuem para isso, mas os principais são a falta de preparo dos candidatos e o tamanho do processo seletivo.</a:t>
            </a:r>
          </a:p>
          <a:p>
            <a:r>
              <a:rPr lang="pt-BR" dirty="0">
                <a:cs typeface="Calibri"/>
              </a:rPr>
              <a:t>O processo costuma ser justo, mas é preciso estudar com antecedência para passar.</a:t>
            </a:r>
          </a:p>
        </p:txBody>
      </p:sp>
    </p:spTree>
    <p:extLst>
      <p:ext uri="{BB962C8B-B14F-4D97-AF65-F5344CB8AC3E}">
        <p14:creationId xmlns:p14="http://schemas.microsoft.com/office/powerpoint/2010/main" val="3834286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3 – A </a:t>
            </a:r>
            <a:r>
              <a:rPr lang="en-US" sz="2400" dirty="0" err="1">
                <a:latin typeface="Aharoni"/>
                <a:cs typeface="Aharoni"/>
              </a:rPr>
              <a:t>entrevista</a:t>
            </a:r>
            <a:r>
              <a:rPr lang="en-US" sz="2400" dirty="0">
                <a:latin typeface="Aharoni"/>
                <a:cs typeface="Aharoni"/>
              </a:rPr>
              <a:t> </a:t>
            </a:r>
            <a:r>
              <a:rPr lang="en-US" sz="2400" dirty="0" err="1">
                <a:latin typeface="Aharoni"/>
                <a:cs typeface="Aharoni"/>
              </a:rPr>
              <a:t>comportamental</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953219" y="1825625"/>
            <a:ext cx="10400581" cy="4351338"/>
          </a:xfrm>
        </p:spPr>
        <p:txBody>
          <a:bodyPr vert="horz" lIns="91440" tIns="45720" rIns="91440" bIns="45720" rtlCol="0" anchor="t">
            <a:noAutofit/>
          </a:bodyPr>
          <a:lstStyle/>
          <a:p>
            <a:r>
              <a:rPr lang="pt-BR" sz="3800" dirty="0">
                <a:cs typeface="Calibri"/>
              </a:rPr>
              <a:t>É uma entrevista normalmente feita pelo gerente da vaga, então, capriche!</a:t>
            </a:r>
          </a:p>
          <a:p>
            <a:r>
              <a:rPr lang="pt-BR" sz="3800" dirty="0">
                <a:cs typeface="Calibri"/>
              </a:rPr>
              <a:t>Todas as perguntas precisarão de exemplos reais para justificar as respostas. Não invente nada aqui, pois o entrevistador conseguirá saber facilmente que aquele exemplo não é real</a:t>
            </a:r>
          </a:p>
          <a:p>
            <a:r>
              <a:rPr lang="pt-BR" sz="3800" dirty="0">
                <a:cs typeface="Calibri"/>
              </a:rPr>
              <a:t>Escolha exemplos do seu dia-a-dia e que ajudem a mostrar suas habilidades</a:t>
            </a:r>
          </a:p>
          <a:p>
            <a:pPr marL="914400" lvl="1" indent="-457200">
              <a:buAutoNum type="arabicPeriod"/>
            </a:pPr>
            <a:endParaRPr lang="pt-BR" dirty="0">
              <a:cs typeface="Calibri"/>
            </a:endParaRPr>
          </a:p>
        </p:txBody>
      </p:sp>
    </p:spTree>
    <p:extLst>
      <p:ext uri="{BB962C8B-B14F-4D97-AF65-F5344CB8AC3E}">
        <p14:creationId xmlns:p14="http://schemas.microsoft.com/office/powerpoint/2010/main" val="321387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3 – A </a:t>
            </a:r>
            <a:r>
              <a:rPr lang="en-US" sz="2400" dirty="0" err="1">
                <a:latin typeface="Aharoni"/>
                <a:cs typeface="Aharoni"/>
              </a:rPr>
              <a:t>entrevista</a:t>
            </a:r>
            <a:r>
              <a:rPr lang="en-US" sz="2400" dirty="0">
                <a:latin typeface="Aharoni"/>
                <a:cs typeface="Aharoni"/>
              </a:rPr>
              <a:t> </a:t>
            </a:r>
            <a:r>
              <a:rPr lang="en-US" sz="2400" dirty="0" err="1">
                <a:latin typeface="Aharoni"/>
                <a:cs typeface="Aharoni"/>
              </a:rPr>
              <a:t>comportamental</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299939" cy="4351338"/>
          </a:xfrm>
        </p:spPr>
        <p:txBody>
          <a:bodyPr vert="horz" lIns="91440" tIns="45720" rIns="91440" bIns="45720" rtlCol="0" anchor="t">
            <a:normAutofit/>
          </a:bodyPr>
          <a:lstStyle/>
          <a:p>
            <a:r>
              <a:rPr lang="pt-BR" sz="3600" dirty="0">
                <a:cs typeface="Calibri"/>
              </a:rPr>
              <a:t>O foco será sempre em como o candidato age perante determinada situação. Exemplos:</a:t>
            </a:r>
          </a:p>
          <a:p>
            <a:pPr lvl="1" indent="-457200">
              <a:buAutoNum type="arabicPeriod"/>
            </a:pPr>
            <a:r>
              <a:rPr lang="pt-BR" sz="3600" dirty="0">
                <a:cs typeface="Calibri"/>
              </a:rPr>
              <a:t>Como deu feedback a alguém do time</a:t>
            </a:r>
          </a:p>
          <a:p>
            <a:pPr lvl="1" indent="-457200">
              <a:buAutoNum type="arabicPeriod"/>
            </a:pPr>
            <a:r>
              <a:rPr lang="pt-BR" sz="3600" dirty="0">
                <a:cs typeface="Calibri"/>
              </a:rPr>
              <a:t>Como contribuiu para que a eficiência de seu time ou área aumentasse</a:t>
            </a:r>
          </a:p>
          <a:p>
            <a:pPr lvl="1" indent="-457200">
              <a:buAutoNum type="arabicPeriod"/>
            </a:pPr>
            <a:r>
              <a:rPr lang="pt-BR" sz="3600" dirty="0">
                <a:cs typeface="Calibri"/>
              </a:rPr>
              <a:t>Como lidou com conflitos, seja com alguém do seu time, seu gerente ou mesmo a própria empresa</a:t>
            </a:r>
          </a:p>
        </p:txBody>
      </p:sp>
    </p:spTree>
    <p:extLst>
      <p:ext uri="{BB962C8B-B14F-4D97-AF65-F5344CB8AC3E}">
        <p14:creationId xmlns:p14="http://schemas.microsoft.com/office/powerpoint/2010/main" val="3606191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3 – A </a:t>
            </a:r>
            <a:r>
              <a:rPr lang="en-US" sz="2400" dirty="0" err="1">
                <a:latin typeface="Aharoni"/>
                <a:cs typeface="Aharoni"/>
              </a:rPr>
              <a:t>entrevista</a:t>
            </a:r>
            <a:r>
              <a:rPr lang="en-US" sz="2400" dirty="0">
                <a:latin typeface="Aharoni"/>
                <a:cs typeface="Aharoni"/>
              </a:rPr>
              <a:t> </a:t>
            </a:r>
            <a:r>
              <a:rPr lang="en-US" sz="2400" dirty="0" err="1">
                <a:latin typeface="Aharoni"/>
                <a:cs typeface="Aharoni"/>
              </a:rPr>
              <a:t>comportamental</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809446" y="1825625"/>
            <a:ext cx="10544354" cy="4351338"/>
          </a:xfrm>
        </p:spPr>
        <p:txBody>
          <a:bodyPr vert="horz" lIns="91440" tIns="45720" rIns="91440" bIns="45720" rtlCol="0" anchor="t">
            <a:normAutofit/>
          </a:bodyPr>
          <a:lstStyle/>
          <a:p>
            <a:r>
              <a:rPr lang="pt-BR" sz="3600" dirty="0">
                <a:cs typeface="Calibri"/>
              </a:rPr>
              <a:t>Novamente, seja sincero e real aqui. Exemplos verdadeiros são mais fáceis de serem explicados e justificados</a:t>
            </a:r>
          </a:p>
          <a:p>
            <a:r>
              <a:rPr lang="pt-BR" sz="3600" dirty="0">
                <a:cs typeface="Calibri"/>
              </a:rPr>
              <a:t>Pense em situações vividas em sua carreira e pratique falar sobre elas antes</a:t>
            </a:r>
            <a:r>
              <a:rPr lang="pt-BR" sz="3600" dirty="0">
                <a:ea typeface="+mn-lt"/>
                <a:cs typeface="+mn-lt"/>
              </a:rPr>
              <a:t> da entrevista!</a:t>
            </a:r>
          </a:p>
          <a:p>
            <a:r>
              <a:rPr lang="pt-BR" sz="3600" dirty="0">
                <a:cs typeface="Calibri"/>
              </a:rPr>
              <a:t>É aqui que o gerente da vaga tem a chance de se impressionar com você</a:t>
            </a:r>
          </a:p>
          <a:p>
            <a:pPr marL="914400" lvl="1" indent="-457200">
              <a:buAutoNum type="arabicPeriod"/>
            </a:pPr>
            <a:endParaRPr lang="pt-BR" dirty="0">
              <a:cs typeface="Calibri"/>
            </a:endParaRPr>
          </a:p>
        </p:txBody>
      </p:sp>
    </p:spTree>
    <p:extLst>
      <p:ext uri="{BB962C8B-B14F-4D97-AF65-F5344CB8AC3E}">
        <p14:creationId xmlns:p14="http://schemas.microsoft.com/office/powerpoint/2010/main" val="1918567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3 – A </a:t>
            </a:r>
            <a:r>
              <a:rPr lang="en-US" sz="2400" dirty="0" err="1">
                <a:latin typeface="Aharoni"/>
                <a:cs typeface="Aharoni"/>
              </a:rPr>
              <a:t>entrevista</a:t>
            </a:r>
            <a:r>
              <a:rPr lang="en-US" sz="2400" dirty="0">
                <a:latin typeface="Aharoni"/>
                <a:cs typeface="Aharoni"/>
              </a:rPr>
              <a:t> </a:t>
            </a:r>
            <a:r>
              <a:rPr lang="en-US" sz="2400" dirty="0" err="1">
                <a:latin typeface="Aharoni"/>
                <a:cs typeface="Aharoni"/>
              </a:rPr>
              <a:t>comportamental</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529977" cy="4351338"/>
          </a:xfrm>
        </p:spPr>
        <p:txBody>
          <a:bodyPr vert="horz" lIns="91440" tIns="45720" rIns="91440" bIns="45720" rtlCol="0" anchor="t">
            <a:normAutofit/>
          </a:bodyPr>
          <a:lstStyle/>
          <a:p>
            <a:r>
              <a:rPr lang="pt-BR" sz="3600" dirty="0">
                <a:cs typeface="Calibri"/>
              </a:rPr>
              <a:t>Evite falar mal de colegas ou empresas anteriores. Pega bem mal e fica parecendo que todo muito é ruim, menos você</a:t>
            </a:r>
          </a:p>
          <a:p>
            <a:r>
              <a:rPr lang="pt-BR" sz="3600" dirty="0">
                <a:cs typeface="Calibri"/>
              </a:rPr>
              <a:t>Foque em três coisas: a problema, em como você agiu e os resultados de suas ações</a:t>
            </a:r>
          </a:p>
          <a:p>
            <a:r>
              <a:rPr lang="pt-BR" sz="3600" dirty="0">
                <a:cs typeface="Calibri"/>
              </a:rPr>
              <a:t>Absolutamente tudo que você disser deverá ser justificado por dados e métricas</a:t>
            </a:r>
          </a:p>
        </p:txBody>
      </p:sp>
    </p:spTree>
    <p:extLst>
      <p:ext uri="{BB962C8B-B14F-4D97-AF65-F5344CB8AC3E}">
        <p14:creationId xmlns:p14="http://schemas.microsoft.com/office/powerpoint/2010/main" val="2871219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3 – A </a:t>
            </a:r>
            <a:r>
              <a:rPr lang="en-US" sz="2400" dirty="0" err="1">
                <a:latin typeface="Aharoni"/>
                <a:cs typeface="Aharoni"/>
              </a:rPr>
              <a:t>entrevista</a:t>
            </a:r>
            <a:r>
              <a:rPr lang="en-US" sz="2400" dirty="0">
                <a:latin typeface="Aharoni"/>
                <a:cs typeface="Aharoni"/>
              </a:rPr>
              <a:t> </a:t>
            </a:r>
            <a:r>
              <a:rPr lang="en-US" sz="2400" dirty="0" err="1">
                <a:latin typeface="Aharoni"/>
                <a:cs typeface="Aharoni"/>
              </a:rPr>
              <a:t>comportamental</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780691" y="1825625"/>
            <a:ext cx="10573109" cy="4351338"/>
          </a:xfrm>
        </p:spPr>
        <p:txBody>
          <a:bodyPr vert="horz" lIns="91440" tIns="45720" rIns="91440" bIns="45720" rtlCol="0" anchor="t">
            <a:normAutofit/>
          </a:bodyPr>
          <a:lstStyle/>
          <a:p>
            <a:r>
              <a:rPr lang="pt-BR" sz="3600" dirty="0">
                <a:cs typeface="Calibri"/>
              </a:rPr>
              <a:t>Como você mediu que a eficiência aumentou? Como você soube que um feedback para um membro do time foi efetivo? Em que/como aquela biblioteca bacana que você sugeriu usar melhorou a vida do seu time ou da sua empresa? Todos estes são bons exemplos.</a:t>
            </a:r>
          </a:p>
          <a:p>
            <a:pPr marL="914400" lvl="1" indent="-457200">
              <a:buAutoNum type="arabicPeriod"/>
            </a:pPr>
            <a:endParaRPr lang="pt-BR" dirty="0">
              <a:cs typeface="Calibri"/>
            </a:endParaRPr>
          </a:p>
        </p:txBody>
      </p:sp>
    </p:spTree>
    <p:extLst>
      <p:ext uri="{BB962C8B-B14F-4D97-AF65-F5344CB8AC3E}">
        <p14:creationId xmlns:p14="http://schemas.microsoft.com/office/powerpoint/2010/main" val="373589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630618" cy="4351338"/>
          </a:xfrm>
        </p:spPr>
        <p:txBody>
          <a:bodyPr vert="horz" lIns="91440" tIns="45720" rIns="91440" bIns="45720" rtlCol="0" anchor="t">
            <a:noAutofit/>
          </a:bodyPr>
          <a:lstStyle/>
          <a:p>
            <a:r>
              <a:rPr lang="pt-BR" sz="3600" dirty="0">
                <a:cs typeface="Calibri"/>
              </a:rPr>
              <a:t>Tem como objetivo medir a capacidade do candidato de:</a:t>
            </a:r>
          </a:p>
          <a:p>
            <a:pPr lvl="1" indent="-457200">
              <a:buAutoNum type="arabicPeriod"/>
            </a:pPr>
            <a:r>
              <a:rPr lang="pt-BR" sz="3600" dirty="0">
                <a:cs typeface="Calibri"/>
              </a:rPr>
              <a:t>Desenhar arquiteturas escaláveis e que resolvam problemas complexos</a:t>
            </a:r>
          </a:p>
          <a:p>
            <a:pPr lvl="1" indent="-457200">
              <a:buAutoNum type="arabicPeriod"/>
            </a:pPr>
            <a:r>
              <a:rPr lang="pt-BR" sz="3600" dirty="0">
                <a:cs typeface="Calibri"/>
              </a:rPr>
              <a:t>Analisar e pesar os tradeoffs em todas as decisões de design que tomar. Nada é de graça!</a:t>
            </a:r>
          </a:p>
          <a:p>
            <a:pPr lvl="1" indent="-457200">
              <a:buAutoNum type="arabicPeriod"/>
            </a:pPr>
            <a:r>
              <a:rPr lang="pt-BR" sz="3600" dirty="0">
                <a:cs typeface="Calibri"/>
              </a:rPr>
              <a:t>Usar todas as ferramentas e componentes ao seu dispor para resolver uma miríade de problemas computacionais</a:t>
            </a:r>
          </a:p>
        </p:txBody>
      </p:sp>
    </p:spTree>
    <p:extLst>
      <p:ext uri="{BB962C8B-B14F-4D97-AF65-F5344CB8AC3E}">
        <p14:creationId xmlns:p14="http://schemas.microsoft.com/office/powerpoint/2010/main" val="25745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953219" y="1825625"/>
            <a:ext cx="10400581" cy="4351338"/>
          </a:xfrm>
        </p:spPr>
        <p:txBody>
          <a:bodyPr vert="horz" lIns="91440" tIns="45720" rIns="91440" bIns="45720" rtlCol="0" anchor="t">
            <a:normAutofit/>
          </a:bodyPr>
          <a:lstStyle/>
          <a:p>
            <a:r>
              <a:rPr lang="pt-BR" sz="3600" dirty="0">
                <a:cs typeface="Calibri"/>
              </a:rPr>
              <a:t>Exemplos do que pode ser pedido já foram vistos no nosso curso anteriormente: desenhar o Facebook, Instagram, Uber, etc.</a:t>
            </a:r>
          </a:p>
          <a:p>
            <a:r>
              <a:rPr lang="pt-BR" sz="3600" dirty="0">
                <a:cs typeface="Calibri"/>
              </a:rPr>
              <a:t>Sempre terão um escopo menor, dado que é impossível desenhar uma rede social inteira durante 45 minutos, por exemplo</a:t>
            </a:r>
          </a:p>
          <a:p>
            <a:r>
              <a:rPr lang="pt-BR" sz="3600" dirty="0">
                <a:cs typeface="Calibri"/>
              </a:rPr>
              <a:t>É a melhor entrevista para analisar o nível de senioridade de um candidato!</a:t>
            </a:r>
          </a:p>
          <a:p>
            <a:pPr marL="914400" lvl="1" indent="-457200">
              <a:buAutoNum type="arabicPeriod"/>
            </a:pPr>
            <a:endParaRPr lang="pt-BR" dirty="0">
              <a:cs typeface="Calibri"/>
            </a:endParaRPr>
          </a:p>
        </p:txBody>
      </p:sp>
    </p:spTree>
    <p:extLst>
      <p:ext uri="{BB962C8B-B14F-4D97-AF65-F5344CB8AC3E}">
        <p14:creationId xmlns:p14="http://schemas.microsoft.com/office/powerpoint/2010/main" val="3992492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9767977" cy="4351338"/>
          </a:xfrm>
        </p:spPr>
        <p:txBody>
          <a:bodyPr vert="horz" lIns="91440" tIns="45720" rIns="91440" bIns="45720" rtlCol="0" anchor="t">
            <a:normAutofit/>
          </a:bodyPr>
          <a:lstStyle/>
          <a:p>
            <a:r>
              <a:rPr lang="pt-BR" sz="3600" dirty="0">
                <a:cs typeface="Calibri"/>
              </a:rPr>
              <a:t>Podem vir de duas formas: ou o candidato precisa apresentar uma arquitetura em que já trabalhou, ou pedirão a ele que desenhe uma arquitetura em específico</a:t>
            </a:r>
          </a:p>
          <a:p>
            <a:r>
              <a:rPr lang="pt-BR" sz="3600" dirty="0">
                <a:cs typeface="Calibri"/>
              </a:rPr>
              <a:t>Caso seja um problema em que você já trabalhou, escolha uma arquitetura que possa mostrar suas habilidades</a:t>
            </a:r>
          </a:p>
        </p:txBody>
      </p:sp>
    </p:spTree>
    <p:extLst>
      <p:ext uri="{BB962C8B-B14F-4D97-AF65-F5344CB8AC3E}">
        <p14:creationId xmlns:p14="http://schemas.microsoft.com/office/powerpoint/2010/main" val="77088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981974" y="1825625"/>
            <a:ext cx="10371826" cy="4351338"/>
          </a:xfrm>
        </p:spPr>
        <p:txBody>
          <a:bodyPr vert="horz" lIns="91440" tIns="45720" rIns="91440" bIns="45720" rtlCol="0" anchor="t">
            <a:normAutofit/>
          </a:bodyPr>
          <a:lstStyle/>
          <a:p>
            <a:r>
              <a:rPr lang="pt-BR" sz="3600" dirty="0">
                <a:cs typeface="Calibri"/>
              </a:rPr>
              <a:t>Lembre-se de que o entrevistador quer pegar sinais da sua senioridade e capacidade de criar e entender arquiteturas de sistemas</a:t>
            </a:r>
          </a:p>
          <a:p>
            <a:r>
              <a:rPr lang="pt-BR" sz="3600" dirty="0">
                <a:cs typeface="Calibri"/>
              </a:rPr>
              <a:t>Ao escolher uma arquitetura com a qual já trabalhou, saiba identificar todos os componentes presentes nela, bem como suas responsabilidades no desenho como um todo</a:t>
            </a:r>
          </a:p>
          <a:p>
            <a:pPr marL="914400" lvl="1" indent="-457200">
              <a:buAutoNum type="arabicPeriod"/>
            </a:pPr>
            <a:endParaRPr lang="pt-BR" dirty="0">
              <a:cs typeface="Calibri"/>
            </a:endParaRPr>
          </a:p>
        </p:txBody>
      </p:sp>
    </p:spTree>
    <p:extLst>
      <p:ext uri="{BB962C8B-B14F-4D97-AF65-F5344CB8AC3E}">
        <p14:creationId xmlns:p14="http://schemas.microsoft.com/office/powerpoint/2010/main" val="2806854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098656" cy="4351338"/>
          </a:xfrm>
        </p:spPr>
        <p:txBody>
          <a:bodyPr vert="horz" lIns="91440" tIns="45720" rIns="91440" bIns="45720" rtlCol="0" anchor="t">
            <a:noAutofit/>
          </a:bodyPr>
          <a:lstStyle/>
          <a:p>
            <a:r>
              <a:rPr lang="pt-BR" sz="3200" dirty="0">
                <a:cs typeface="Calibri"/>
              </a:rPr>
              <a:t>Uma das perguntas mais comuns nesse tipo de problema é sobre o motivo de ter escolhido a tecnologia X ao invés da Y. Ou seja, análise de </a:t>
            </a:r>
            <a:r>
              <a:rPr lang="pt-BR" sz="3200" dirty="0" err="1">
                <a:cs typeface="Calibri"/>
              </a:rPr>
              <a:t>tradeoff</a:t>
            </a:r>
            <a:endParaRPr lang="pt-BR" sz="3200" dirty="0">
              <a:cs typeface="Calibri"/>
            </a:endParaRPr>
          </a:p>
          <a:p>
            <a:r>
              <a:rPr lang="pt-BR" sz="3200" dirty="0">
                <a:cs typeface="Calibri"/>
              </a:rPr>
              <a:t>Mesmo que você não tenha tomado essa decisão no projeto apresentado, saiba explicar os motivos pelos quais cada componente está presente na sua arquitetura. Não saber isso é um sinal forte de que o candidato não foi suficientemente exposto a esse tipo de decisão em sua carreira, ou seja, pode não ser sênior o suficiente para a vaga!</a:t>
            </a:r>
          </a:p>
        </p:txBody>
      </p:sp>
    </p:spTree>
    <p:extLst>
      <p:ext uri="{BB962C8B-B14F-4D97-AF65-F5344CB8AC3E}">
        <p14:creationId xmlns:p14="http://schemas.microsoft.com/office/powerpoint/2010/main" val="69415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1 – </a:t>
            </a:r>
            <a:r>
              <a:rPr lang="en-US" sz="2400" dirty="0" err="1">
                <a:latin typeface="Aharoni"/>
                <a:cs typeface="Aharoni"/>
              </a:rPr>
              <a:t>Etapas</a:t>
            </a:r>
            <a:r>
              <a:rPr lang="en-US" sz="2400" dirty="0">
                <a:latin typeface="Aharoni"/>
                <a:cs typeface="Aharoni"/>
              </a:rPr>
              <a:t> </a:t>
            </a:r>
            <a:r>
              <a:rPr lang="en-US" sz="2400" dirty="0" err="1">
                <a:latin typeface="Aharoni"/>
                <a:cs typeface="Aharoni"/>
              </a:rPr>
              <a:t>comuns</a:t>
            </a:r>
            <a:r>
              <a:rPr lang="en-US" sz="2400" dirty="0">
                <a:latin typeface="Aharoni"/>
                <a:cs typeface="Aharoni"/>
              </a:rPr>
              <a:t> do </a:t>
            </a:r>
            <a:r>
              <a:rPr lang="en-US" sz="2400" dirty="0" err="1">
                <a:latin typeface="Aharoni"/>
                <a:cs typeface="Aharoni"/>
              </a:rPr>
              <a:t>processo</a:t>
            </a:r>
            <a:r>
              <a:rPr lang="en-US" sz="2400" dirty="0">
                <a:latin typeface="Aharoni"/>
                <a:cs typeface="Aharoni"/>
              </a:rPr>
              <a:t> </a:t>
            </a:r>
            <a:r>
              <a:rPr lang="en-US" sz="2400" dirty="0" err="1">
                <a:latin typeface="Aharoni"/>
                <a:cs typeface="Aharoni"/>
              </a:rPr>
              <a:t>seletivo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737559" y="1825625"/>
            <a:ext cx="10616241" cy="4351338"/>
          </a:xfrm>
        </p:spPr>
        <p:txBody>
          <a:bodyPr vert="horz" lIns="91440" tIns="45720" rIns="91440" bIns="45720" rtlCol="0" anchor="t">
            <a:normAutofit fontScale="92500" lnSpcReduction="10000"/>
          </a:bodyPr>
          <a:lstStyle/>
          <a:p>
            <a:r>
              <a:rPr lang="pt-BR" dirty="0">
                <a:cs typeface="Calibri"/>
              </a:rPr>
              <a:t>É comum que existam três etapas:</a:t>
            </a:r>
          </a:p>
          <a:p>
            <a:pPr marL="914400" lvl="1" indent="-457200">
              <a:buAutoNum type="arabicPeriod"/>
            </a:pPr>
            <a:r>
              <a:rPr lang="pt-BR" dirty="0">
                <a:cs typeface="Calibri"/>
              </a:rPr>
              <a:t>Entrevista inicial com o recrutador. Útil para testar o inglês do candidato e ver a compatibilidade com a vaga.</a:t>
            </a:r>
          </a:p>
          <a:p>
            <a:pPr marL="914400" lvl="1" indent="-457200">
              <a:buAutoNum type="arabicPeriod"/>
            </a:pPr>
            <a:r>
              <a:rPr lang="pt-BR" dirty="0">
                <a:cs typeface="Calibri"/>
              </a:rPr>
              <a:t>Primeira entrevista de código. O candidato resolve um problema de programação com uma linguagem de sua escolha.</a:t>
            </a:r>
          </a:p>
          <a:p>
            <a:pPr marL="914400" lvl="1" indent="-457200">
              <a:buAutoNum type="arabicPeriod"/>
            </a:pPr>
            <a:r>
              <a:rPr lang="pt-BR" dirty="0">
                <a:cs typeface="Calibri"/>
              </a:rPr>
              <a:t>Esta etapa é a mais longa, normalmente composta de quatro entrevistas: uma de código focada em algoritmos e estruturas de dados, uma de código focada na especialização do candidato (</a:t>
            </a:r>
            <a:r>
              <a:rPr lang="pt-BR" dirty="0" err="1">
                <a:cs typeface="Calibri"/>
              </a:rPr>
              <a:t>backend</a:t>
            </a:r>
            <a:r>
              <a:rPr lang="pt-BR" dirty="0">
                <a:cs typeface="Calibri"/>
              </a:rPr>
              <a:t>, </a:t>
            </a:r>
            <a:r>
              <a:rPr lang="pt-BR" dirty="0" err="1">
                <a:cs typeface="Calibri"/>
              </a:rPr>
              <a:t>frontend</a:t>
            </a:r>
            <a:r>
              <a:rPr lang="pt-BR" dirty="0">
                <a:cs typeface="Calibri"/>
              </a:rPr>
              <a:t>, etc.), uma comportamental e uma de desenho e arquitetura de sistemas.</a:t>
            </a:r>
          </a:p>
          <a:p>
            <a:endParaRPr lang="pt-BR" dirty="0">
              <a:cs typeface="Calibri"/>
            </a:endParaRPr>
          </a:p>
          <a:p>
            <a:r>
              <a:rPr lang="pt-BR" dirty="0">
                <a:cs typeface="Calibri"/>
              </a:rPr>
              <a:t>O feedback costuma demorar de uma a três semanas para vir, dependendo de como o processo é feito na empresa.</a:t>
            </a:r>
          </a:p>
          <a:p>
            <a:pPr marL="914400" lvl="1" indent="-457200">
              <a:buAutoNum type="arabicPeriod"/>
            </a:pPr>
            <a:endParaRPr lang="pt-BR" dirty="0">
              <a:cs typeface="Calibri"/>
            </a:endParaRPr>
          </a:p>
        </p:txBody>
      </p:sp>
    </p:spTree>
    <p:extLst>
      <p:ext uri="{BB962C8B-B14F-4D97-AF65-F5344CB8AC3E}">
        <p14:creationId xmlns:p14="http://schemas.microsoft.com/office/powerpoint/2010/main" val="3688477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852577" y="1868757"/>
            <a:ext cx="10285562" cy="4351338"/>
          </a:xfrm>
        </p:spPr>
        <p:txBody>
          <a:bodyPr vert="horz" lIns="91440" tIns="45720" rIns="91440" bIns="45720" rtlCol="0" anchor="t">
            <a:noAutofit/>
          </a:bodyPr>
          <a:lstStyle/>
          <a:p>
            <a:r>
              <a:rPr lang="pt-BR" sz="3200" dirty="0">
                <a:cs typeface="Calibri"/>
              </a:rPr>
              <a:t>Um bom entrevistador dirá ao candidato o que ele espera obter dele antes de iniciar a entrevista, mas nem todos serão assim</a:t>
            </a:r>
          </a:p>
          <a:p>
            <a:r>
              <a:rPr lang="pt-BR" sz="3200" dirty="0">
                <a:cs typeface="Calibri"/>
              </a:rPr>
              <a:t>É importante mostrar o conhecimento da arquitetura apresentada e do problema que ela resolveu. Lições aprendidas e o que deu certo/errado também podem ser perguntados na entrevista</a:t>
            </a:r>
          </a:p>
          <a:p>
            <a:r>
              <a:rPr lang="pt-BR" sz="3200" dirty="0">
                <a:cs typeface="Calibri"/>
              </a:rPr>
              <a:t>Pense na arquitetura a ser apresentada ANTES da entrevista e pratique desenhá-la para não dar branco na hora</a:t>
            </a:r>
          </a:p>
          <a:p>
            <a:pPr marL="914400" lvl="1" indent="-457200">
              <a:buAutoNum type="arabicPeriod"/>
            </a:pPr>
            <a:endParaRPr lang="pt-BR" dirty="0">
              <a:cs typeface="Calibri"/>
            </a:endParaRPr>
          </a:p>
        </p:txBody>
      </p:sp>
    </p:spTree>
    <p:extLst>
      <p:ext uri="{BB962C8B-B14F-4D97-AF65-F5344CB8AC3E}">
        <p14:creationId xmlns:p14="http://schemas.microsoft.com/office/powerpoint/2010/main" val="843236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170543" cy="4351338"/>
          </a:xfrm>
        </p:spPr>
        <p:txBody>
          <a:bodyPr vert="horz" lIns="91440" tIns="45720" rIns="91440" bIns="45720" rtlCol="0" anchor="t">
            <a:normAutofit/>
          </a:bodyPr>
          <a:lstStyle/>
          <a:p>
            <a:r>
              <a:rPr lang="pt-BR" sz="3200" dirty="0">
                <a:cs typeface="Calibri"/>
              </a:rPr>
              <a:t>Caso seja pedido o desenho de uma nova arquitetura, o entrevistador lhe dirá, em linhas gerais, o que ele quer. Por exemplo, desenhar uma API inicial do Twitter</a:t>
            </a:r>
          </a:p>
          <a:p>
            <a:r>
              <a:rPr lang="pt-BR" sz="3200" dirty="0">
                <a:cs typeface="Calibri"/>
              </a:rPr>
              <a:t>Novamente, NÃO SAIA DESENHADO NADA DE CARA!</a:t>
            </a:r>
          </a:p>
          <a:p>
            <a:r>
              <a:rPr lang="pt-BR" sz="3200" dirty="0">
                <a:cs typeface="Calibri"/>
              </a:rPr>
              <a:t>Antes de desenhar algo, escreva o que lhe foi pedido e pergunte sobre requisitos funcionais e não funcionais do sistema para ter certeza de que entendeu tudo</a:t>
            </a:r>
          </a:p>
        </p:txBody>
      </p:sp>
    </p:spTree>
    <p:extLst>
      <p:ext uri="{BB962C8B-B14F-4D97-AF65-F5344CB8AC3E}">
        <p14:creationId xmlns:p14="http://schemas.microsoft.com/office/powerpoint/2010/main" val="1516242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1154502" y="1825625"/>
            <a:ext cx="10199298" cy="4351338"/>
          </a:xfrm>
        </p:spPr>
        <p:txBody>
          <a:bodyPr vert="horz" lIns="91440" tIns="45720" rIns="91440" bIns="45720" rtlCol="0" anchor="t">
            <a:normAutofit/>
          </a:bodyPr>
          <a:lstStyle/>
          <a:p>
            <a:r>
              <a:rPr lang="pt-BR" sz="3200" dirty="0">
                <a:cs typeface="Calibri"/>
              </a:rPr>
              <a:t>Requisitos funcionais descrevem o que o sistema deve fazer, ou seja, seu comportamento. Exemplo: a API deve ser capaz de enviar mensagens e de ler mensagens de um feed</a:t>
            </a:r>
          </a:p>
          <a:p>
            <a:r>
              <a:rPr lang="pt-BR" sz="3200" dirty="0">
                <a:cs typeface="Calibri"/>
              </a:rPr>
              <a:t>Requisitos não funcionais são relacionados ao uso da aplicação em termos de desempenho, usabilidade, segurança, etc. Exemplo: quantos usuários ela deve suportar, qual o tamanho das mensagens, qual o tempo de armazenamento, etc.</a:t>
            </a:r>
          </a:p>
        </p:txBody>
      </p:sp>
    </p:spTree>
    <p:extLst>
      <p:ext uri="{BB962C8B-B14F-4D97-AF65-F5344CB8AC3E}">
        <p14:creationId xmlns:p14="http://schemas.microsoft.com/office/powerpoint/2010/main" val="20722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055524" cy="4351338"/>
          </a:xfrm>
        </p:spPr>
        <p:txBody>
          <a:bodyPr vert="horz" lIns="91440" tIns="45720" rIns="91440" bIns="45720" rtlCol="0" anchor="t">
            <a:normAutofit/>
          </a:bodyPr>
          <a:lstStyle/>
          <a:p>
            <a:r>
              <a:rPr lang="pt-BR" sz="3600" dirty="0">
                <a:cs typeface="Calibri"/>
              </a:rPr>
              <a:t>Definidos os requisitos, parta para o desenho de sua solução</a:t>
            </a:r>
          </a:p>
          <a:p>
            <a:r>
              <a:rPr lang="pt-BR" sz="3600" dirty="0">
                <a:cs typeface="Calibri"/>
              </a:rPr>
              <a:t>Não comece com uma decisão ultra complexa. Simplicidade no início é fundamental</a:t>
            </a:r>
          </a:p>
          <a:p>
            <a:r>
              <a:rPr lang="pt-BR" sz="3600" dirty="0">
                <a:cs typeface="Calibri"/>
              </a:rPr>
              <a:t>Foque em uma solução que resolva os requisitos que foram definidos no passo anterior e que possa ser estendida para casos de uso maiores</a:t>
            </a:r>
          </a:p>
        </p:txBody>
      </p:sp>
    </p:spTree>
    <p:extLst>
      <p:ext uri="{BB962C8B-B14F-4D97-AF65-F5344CB8AC3E}">
        <p14:creationId xmlns:p14="http://schemas.microsoft.com/office/powerpoint/2010/main" val="3464539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838200" y="1825625"/>
            <a:ext cx="10515600" cy="4351338"/>
          </a:xfrm>
        </p:spPr>
        <p:txBody>
          <a:bodyPr vert="horz" lIns="91440" tIns="45720" rIns="91440" bIns="45720" rtlCol="0" anchor="t">
            <a:noAutofit/>
          </a:bodyPr>
          <a:lstStyle/>
          <a:p>
            <a:r>
              <a:rPr lang="pt-BR" sz="3400" dirty="0">
                <a:cs typeface="Calibri"/>
              </a:rPr>
              <a:t>Lembre-se de desenhar todos os componentes básicos: bases de dados, serviços, componentes externos, caches, etc. A hora de mostrar seu leque de ferramentas é agora!</a:t>
            </a:r>
          </a:p>
          <a:p>
            <a:r>
              <a:rPr lang="pt-BR" sz="3400" dirty="0">
                <a:cs typeface="Calibri"/>
              </a:rPr>
              <a:t>Use setas para indicar o fluxo de uma requisição dentro do seu desenho. É importante que o entrevistador entenda todos os componentes que você desenhar. Não coloque componentes soltos e que não sirvam para nada na sua solução</a:t>
            </a:r>
          </a:p>
        </p:txBody>
      </p:sp>
    </p:spTree>
    <p:extLst>
      <p:ext uri="{BB962C8B-B14F-4D97-AF65-F5344CB8AC3E}">
        <p14:creationId xmlns:p14="http://schemas.microsoft.com/office/powerpoint/2010/main" val="2285062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228052" cy="4351338"/>
          </a:xfrm>
        </p:spPr>
        <p:txBody>
          <a:bodyPr vert="horz" lIns="91440" tIns="45720" rIns="91440" bIns="45720" rtlCol="0" anchor="t">
            <a:normAutofit/>
          </a:bodyPr>
          <a:lstStyle/>
          <a:p>
            <a:r>
              <a:rPr lang="pt-BR" sz="3200" dirty="0">
                <a:cs typeface="Calibri"/>
              </a:rPr>
              <a:t>Uma vez resolvido o requisito inicial, o entrevistador perguntará sobre outros casos de uso. Exemplos: 10x mais usuários, um </a:t>
            </a:r>
            <a:r>
              <a:rPr lang="pt-BR" sz="3200" dirty="0" err="1">
                <a:cs typeface="Calibri"/>
              </a:rPr>
              <a:t>endpoint</a:t>
            </a:r>
            <a:r>
              <a:rPr lang="pt-BR" sz="3200" dirty="0">
                <a:cs typeface="Calibri"/>
              </a:rPr>
              <a:t> extra para enviar fotos, necessidade de ser </a:t>
            </a:r>
            <a:r>
              <a:rPr lang="pt-BR" sz="3200" dirty="0" err="1">
                <a:cs typeface="Calibri"/>
              </a:rPr>
              <a:t>multi-região</a:t>
            </a:r>
            <a:r>
              <a:rPr lang="pt-BR" sz="3200" dirty="0">
                <a:cs typeface="Calibri"/>
              </a:rPr>
              <a:t>, etc.</a:t>
            </a:r>
          </a:p>
          <a:p>
            <a:r>
              <a:rPr lang="pt-BR" sz="3200" dirty="0">
                <a:cs typeface="Calibri"/>
              </a:rPr>
              <a:t>É importante ter uma solução escalável e que comporte esse tipo de crescimento</a:t>
            </a:r>
          </a:p>
          <a:p>
            <a:r>
              <a:rPr lang="pt-BR" sz="3200" dirty="0">
                <a:ea typeface="+mn-lt"/>
                <a:cs typeface="+mn-lt"/>
              </a:rPr>
              <a:t>Aumente a complexidade da sua solução apenas conforme a necessidade. Uma arquitetura bem desenhada é simples de se entender e não necessariamente complexa!</a:t>
            </a:r>
            <a:endParaRPr lang="pt-BR" sz="3200" dirty="0">
              <a:cs typeface="Calibri"/>
            </a:endParaRPr>
          </a:p>
        </p:txBody>
      </p:sp>
    </p:spTree>
    <p:extLst>
      <p:ext uri="{BB962C8B-B14F-4D97-AF65-F5344CB8AC3E}">
        <p14:creationId xmlns:p14="http://schemas.microsoft.com/office/powerpoint/2010/main" val="3828852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4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desenho</a:t>
            </a:r>
            <a:r>
              <a:rPr lang="en-US" sz="2400" dirty="0">
                <a:latin typeface="Aharoni"/>
                <a:cs typeface="Aharoni"/>
              </a:rPr>
              <a:t> e </a:t>
            </a:r>
            <a:r>
              <a:rPr lang="en-US" sz="2400" dirty="0" err="1">
                <a:latin typeface="Aharoni"/>
                <a:cs typeface="Aharoni"/>
              </a:rPr>
              <a:t>arquitetura</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895710" y="1825625"/>
            <a:ext cx="10458090" cy="4351338"/>
          </a:xfrm>
        </p:spPr>
        <p:txBody>
          <a:bodyPr vert="horz" lIns="91440" tIns="45720" rIns="91440" bIns="45720" rtlCol="0" anchor="t">
            <a:noAutofit/>
          </a:bodyPr>
          <a:lstStyle/>
          <a:p>
            <a:r>
              <a:rPr lang="pt-BR" sz="3100" dirty="0">
                <a:cs typeface="Calibri"/>
              </a:rPr>
              <a:t>É importante estudar blogs técnicos da empresa cuja vaga você está se aplicando para entender como seus engenheiros costumam desenhar arquiteturas de software, mas isso não significa que você tenha que fazer o mesmo desenho que eles. Eles tiveram bem mais de 45 minutos para isso!</a:t>
            </a:r>
          </a:p>
          <a:p>
            <a:r>
              <a:rPr lang="pt-BR" sz="3100" dirty="0">
                <a:cs typeface="Calibri"/>
              </a:rPr>
              <a:t>Por fim, mantenha a calma e encare a entrevista como um dia de trabalho colaborativo entre você e seu entrevistador. Lembre-se de que você terá aprendido sobre a maioria das ferramentas e componentes aqui no curso :)</a:t>
            </a:r>
          </a:p>
        </p:txBody>
      </p:sp>
    </p:spTree>
    <p:extLst>
      <p:ext uri="{BB962C8B-B14F-4D97-AF65-F5344CB8AC3E}">
        <p14:creationId xmlns:p14="http://schemas.microsoft.com/office/powerpoint/2010/main" val="328843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1 – </a:t>
            </a:r>
            <a:r>
              <a:rPr lang="en-US" sz="2400" dirty="0" err="1">
                <a:latin typeface="Aharoni"/>
                <a:cs typeface="Aharoni"/>
              </a:rPr>
              <a:t>Etapas</a:t>
            </a:r>
            <a:r>
              <a:rPr lang="en-US" sz="2400" dirty="0">
                <a:latin typeface="Aharoni"/>
                <a:cs typeface="Aharoni"/>
              </a:rPr>
              <a:t> </a:t>
            </a:r>
            <a:r>
              <a:rPr lang="en-US" sz="2400" dirty="0" err="1">
                <a:latin typeface="Aharoni"/>
                <a:cs typeface="Aharoni"/>
              </a:rPr>
              <a:t>comuns</a:t>
            </a:r>
            <a:r>
              <a:rPr lang="en-US" sz="2400" dirty="0">
                <a:latin typeface="Aharoni"/>
                <a:cs typeface="Aharoni"/>
              </a:rPr>
              <a:t> do </a:t>
            </a:r>
            <a:r>
              <a:rPr lang="en-US" sz="2400" dirty="0" err="1">
                <a:latin typeface="Aharoni"/>
                <a:cs typeface="Aharoni"/>
              </a:rPr>
              <a:t>processo</a:t>
            </a:r>
            <a:r>
              <a:rPr lang="en-US" sz="2400" dirty="0">
                <a:latin typeface="Aharoni"/>
                <a:cs typeface="Aharoni"/>
              </a:rPr>
              <a:t> </a:t>
            </a:r>
            <a:r>
              <a:rPr lang="en-US" sz="2400" dirty="0" err="1">
                <a:latin typeface="Aharoni"/>
                <a:cs typeface="Aharoni"/>
              </a:rPr>
              <a:t>seletivo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414958" cy="4351338"/>
          </a:xfrm>
        </p:spPr>
        <p:txBody>
          <a:bodyPr vert="horz" lIns="91440" tIns="45720" rIns="91440" bIns="45720" rtlCol="0" anchor="t">
            <a:normAutofit/>
          </a:bodyPr>
          <a:lstStyle/>
          <a:p>
            <a:r>
              <a:rPr lang="pt-BR" sz="4000" dirty="0">
                <a:cs typeface="Calibri"/>
              </a:rPr>
              <a:t>Por ser tão longo e exigir estudo, vale a pena fazer o processo seletivo de uma Big Tech? </a:t>
            </a:r>
            <a:endParaRPr lang="pt-BR" sz="4000">
              <a:cs typeface="Calibri"/>
            </a:endParaRPr>
          </a:p>
          <a:p>
            <a:r>
              <a:rPr lang="pt-BR" sz="4000" dirty="0">
                <a:cs typeface="Calibri"/>
              </a:rPr>
              <a:t>SIM, muito. Por quê?</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a:bodyPr>
          <a:lstStyle/>
          <a:p>
            <a:endParaRPr lang="pt-BR" dirty="0">
              <a:cs typeface="Calibri"/>
            </a:endParaRPr>
          </a:p>
          <a:p>
            <a:pPr marL="914400" lvl="1" indent="-457200">
              <a:buAutoNum type="arabicPeriod"/>
            </a:pPr>
            <a:endParaRPr lang="pt-BR" dirty="0">
              <a:cs typeface="Calibri"/>
            </a:endParaRPr>
          </a:p>
        </p:txBody>
      </p:sp>
    </p:spTree>
    <p:extLst>
      <p:ext uri="{BB962C8B-B14F-4D97-AF65-F5344CB8AC3E}">
        <p14:creationId xmlns:p14="http://schemas.microsoft.com/office/powerpoint/2010/main" val="373806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dirty="0">
                <a:latin typeface="Aharoni"/>
                <a:cs typeface="Aharoni"/>
              </a:rPr>
              <a:t>Aula 1 – </a:t>
            </a:r>
            <a:r>
              <a:rPr lang="en-US" sz="2400" dirty="0" err="1">
                <a:latin typeface="Aharoni"/>
                <a:cs typeface="Aharoni"/>
              </a:rPr>
              <a:t>Etapas</a:t>
            </a:r>
            <a:r>
              <a:rPr lang="en-US" sz="2400" dirty="0">
                <a:latin typeface="Aharoni"/>
                <a:cs typeface="Aharoni"/>
              </a:rPr>
              <a:t> </a:t>
            </a:r>
            <a:r>
              <a:rPr lang="en-US" sz="2400" dirty="0" err="1">
                <a:latin typeface="Aharoni"/>
                <a:cs typeface="Aharoni"/>
              </a:rPr>
              <a:t>comuns</a:t>
            </a:r>
            <a:r>
              <a:rPr lang="en-US" sz="2400" dirty="0">
                <a:latin typeface="Aharoni"/>
                <a:cs typeface="Aharoni"/>
              </a:rPr>
              <a:t> do </a:t>
            </a:r>
            <a:r>
              <a:rPr lang="en-US" sz="2400" dirty="0" err="1">
                <a:latin typeface="Aharoni"/>
                <a:cs typeface="Aharoni"/>
              </a:rPr>
              <a:t>processo</a:t>
            </a:r>
            <a:r>
              <a:rPr lang="en-US" sz="2400" dirty="0">
                <a:latin typeface="Aharoni"/>
                <a:cs typeface="Aharoni"/>
              </a:rPr>
              <a:t> </a:t>
            </a:r>
            <a:r>
              <a:rPr lang="en-US" sz="2400" dirty="0" err="1">
                <a:latin typeface="Aharoni"/>
                <a:cs typeface="Aharoni"/>
              </a:rPr>
              <a:t>seletivo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924465" y="1825625"/>
            <a:ext cx="10458089" cy="4351338"/>
          </a:xfrm>
        </p:spPr>
        <p:txBody>
          <a:bodyPr vert="horz" lIns="91440" tIns="45720" rIns="91440" bIns="45720" rtlCol="0" anchor="t">
            <a:normAutofit/>
          </a:bodyPr>
          <a:lstStyle/>
          <a:p>
            <a:endParaRPr lang="pt-BR" dirty="0">
              <a:cs typeface="Calibri"/>
            </a:endParaRPr>
          </a:p>
          <a:p>
            <a:pPr marL="914400" lvl="1" indent="-457200">
              <a:buAutoNum type="arabicPeriod"/>
            </a:pPr>
            <a:endParaRPr lang="pt-BR" dirty="0">
              <a:cs typeface="Calibri"/>
            </a:endParaRPr>
          </a:p>
        </p:txBody>
      </p:sp>
      <p:sp>
        <p:nvSpPr>
          <p:cNvPr id="4" name="Espaço Reservado para Conteúdo 4">
            <a:extLst>
              <a:ext uri="{FF2B5EF4-FFF2-40B4-BE49-F238E27FC236}">
                <a16:creationId xmlns:a16="http://schemas.microsoft.com/office/drawing/2014/main" id="{9733B6F1-8D29-FC15-51B9-01759DA85AA0}"/>
              </a:ext>
            </a:extLst>
          </p:cNvPr>
          <p:cNvSpPr txBox="1">
            <a:spLocks/>
          </p:cNvSpPr>
          <p:nvPr/>
        </p:nvSpPr>
        <p:spPr>
          <a:xfrm>
            <a:off x="864600" y="1828025"/>
            <a:ext cx="10515600"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pt-BR" sz="3600" dirty="0">
                <a:cs typeface="Calibri"/>
              </a:rPr>
              <a:t>Salários (bem) mais altos</a:t>
            </a:r>
          </a:p>
          <a:p>
            <a:pPr marL="514350" indent="-514350">
              <a:buAutoNum type="arabicPeriod"/>
            </a:pPr>
            <a:r>
              <a:rPr lang="pt-BR" sz="3600" dirty="0">
                <a:cs typeface="Calibri"/>
              </a:rPr>
              <a:t>Trabalhar com pessoas de diferentes nacionalidades e culturas</a:t>
            </a:r>
          </a:p>
          <a:p>
            <a:pPr marL="514350" indent="-514350">
              <a:buAutoNum type="arabicPeriod"/>
            </a:pPr>
            <a:r>
              <a:rPr lang="pt-BR" sz="3600" dirty="0">
                <a:cs typeface="Calibri"/>
              </a:rPr>
              <a:t>Oportunidade de expatriação</a:t>
            </a:r>
          </a:p>
          <a:p>
            <a:pPr marL="514350" indent="-514350">
              <a:buAutoNum type="arabicPeriod"/>
            </a:pPr>
            <a:r>
              <a:rPr lang="pt-BR" sz="3600" dirty="0">
                <a:cs typeface="Calibri"/>
              </a:rPr>
              <a:t>Desafio técnico que nenhuma outra empresa costuma dar</a:t>
            </a:r>
          </a:p>
          <a:p>
            <a:pPr marL="514350" indent="-514350">
              <a:buAutoNum type="arabicPeriod"/>
            </a:pPr>
            <a:r>
              <a:rPr lang="pt-BR" sz="3600" dirty="0">
                <a:cs typeface="Calibri"/>
              </a:rPr>
              <a:t>Oportunidade de crescimento exponencial na carreira (abre inúmeras portas) </a:t>
            </a:r>
            <a:endParaRPr lang="pt-BR" sz="3600" dirty="0"/>
          </a:p>
        </p:txBody>
      </p:sp>
    </p:spTree>
    <p:extLst>
      <p:ext uri="{BB962C8B-B14F-4D97-AF65-F5344CB8AC3E}">
        <p14:creationId xmlns:p14="http://schemas.microsoft.com/office/powerpoint/2010/main" val="243360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055524" cy="4351338"/>
          </a:xfrm>
        </p:spPr>
        <p:txBody>
          <a:bodyPr vert="horz" lIns="91440" tIns="45720" rIns="91440" bIns="45720" rtlCol="0" anchor="t">
            <a:noAutofit/>
          </a:bodyPr>
          <a:lstStyle/>
          <a:p>
            <a:r>
              <a:rPr lang="pt-BR" sz="4000" dirty="0">
                <a:ea typeface="+mn-lt"/>
                <a:cs typeface="+mn-lt"/>
              </a:rPr>
              <a:t>Costuma ser a entrevista que mais reprova candidatos, pois exige preparação e estudo. Muitos profissionais não trabalham com algoritmos e estruturas de dados complexas no seu dia-a-dia, daí a necessidade de relembrar matérias da época da faculdade. </a:t>
            </a:r>
          </a:p>
          <a:p>
            <a:r>
              <a:rPr lang="pt-BR" sz="4000" dirty="0">
                <a:ea typeface="+mn-lt"/>
                <a:cs typeface="+mn-lt"/>
              </a:rPr>
              <a:t>Engenheiros com maior senioridade costumam falhar mais. Por quê?</a:t>
            </a:r>
            <a:endParaRPr lang="pt-BR" sz="4000" dirty="0">
              <a:cs typeface="Calibri"/>
            </a:endParaRPr>
          </a:p>
        </p:txBody>
      </p:sp>
    </p:spTree>
    <p:extLst>
      <p:ext uri="{BB962C8B-B14F-4D97-AF65-F5344CB8AC3E}">
        <p14:creationId xmlns:p14="http://schemas.microsoft.com/office/powerpoint/2010/main" val="51304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938842" y="1825625"/>
            <a:ext cx="10414958" cy="4351338"/>
          </a:xfrm>
        </p:spPr>
        <p:txBody>
          <a:bodyPr vert="horz" lIns="91440" tIns="45720" rIns="91440" bIns="45720" rtlCol="0" anchor="t">
            <a:normAutofit fontScale="92500" lnSpcReduction="20000"/>
          </a:bodyPr>
          <a:lstStyle/>
          <a:p>
            <a:pPr marL="514350" indent="-514350">
              <a:buAutoNum type="arabicPeriod"/>
            </a:pPr>
            <a:r>
              <a:rPr lang="pt-BR" sz="3200" dirty="0">
                <a:cs typeface="Calibri"/>
              </a:rPr>
              <a:t>Necessidade de refrescar conceitos de algoritmos e estruturas de dados</a:t>
            </a:r>
          </a:p>
          <a:p>
            <a:pPr marL="514350" indent="-514350">
              <a:buAutoNum type="arabicPeriod"/>
            </a:pPr>
            <a:r>
              <a:rPr lang="pt-BR" sz="3200" dirty="0">
                <a:cs typeface="Calibri"/>
              </a:rPr>
              <a:t>Falta de prática resolvendo problemas de programação sem a ajuda de uma IDE</a:t>
            </a:r>
          </a:p>
          <a:p>
            <a:pPr marL="514350" indent="-514350">
              <a:buAutoNum type="arabicPeriod"/>
            </a:pPr>
            <a:r>
              <a:rPr lang="pt-BR" sz="3200" dirty="0">
                <a:cs typeface="Calibri"/>
              </a:rPr>
              <a:t>Afastamento do código</a:t>
            </a:r>
          </a:p>
          <a:p>
            <a:pPr marL="514350" indent="-514350">
              <a:buAutoNum type="arabicPeriod"/>
            </a:pPr>
            <a:r>
              <a:rPr lang="pt-BR" sz="3200" dirty="0">
                <a:cs typeface="Calibri"/>
              </a:rPr>
              <a:t>Por terem mais tempo de carreira, costumam ter família formada, o que nem sempre permite que o candidato se prepare adequadamente</a:t>
            </a:r>
          </a:p>
          <a:p>
            <a:pPr marL="514350" indent="-514350">
              <a:buAutoNum type="arabicPeriod"/>
            </a:pPr>
            <a:r>
              <a:rPr lang="pt-BR" sz="3200" dirty="0">
                <a:cs typeface="Calibri"/>
              </a:rPr>
              <a:t>Processo seletivo longo e demorado. Normalmente o candidato se aplica caso queira muito entrar na empresa escolhid</a:t>
            </a:r>
            <a:r>
              <a:rPr lang="pt-BR" dirty="0">
                <a:cs typeface="Calibri"/>
              </a:rPr>
              <a:t>a</a:t>
            </a:r>
          </a:p>
        </p:txBody>
      </p:sp>
    </p:spTree>
    <p:extLst>
      <p:ext uri="{BB962C8B-B14F-4D97-AF65-F5344CB8AC3E}">
        <p14:creationId xmlns:p14="http://schemas.microsoft.com/office/powerpoint/2010/main" val="204323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a:xfrm>
            <a:off x="838200" y="1825625"/>
            <a:ext cx="10041147" cy="4351338"/>
          </a:xfrm>
        </p:spPr>
        <p:txBody>
          <a:bodyPr vert="horz" lIns="91440" tIns="45720" rIns="91440" bIns="45720" rtlCol="0" anchor="t">
            <a:noAutofit/>
          </a:bodyPr>
          <a:lstStyle/>
          <a:p>
            <a:r>
              <a:rPr lang="pt-BR" sz="2600" dirty="0">
                <a:cs typeface="Calibri"/>
              </a:rPr>
              <a:t>Esta etapa tem como objetivos principais:</a:t>
            </a:r>
          </a:p>
          <a:p>
            <a:pPr marL="971550" lvl="1" indent="-514350">
              <a:buAutoNum type="arabicPeriod"/>
            </a:pPr>
            <a:r>
              <a:rPr lang="pt-BR" sz="2600" dirty="0">
                <a:cs typeface="Calibri"/>
              </a:rPr>
              <a:t>Verificar que o candidato sabe mesmo programar em alguma linguagem de programação</a:t>
            </a:r>
          </a:p>
          <a:p>
            <a:pPr marL="971550" lvl="1" indent="-514350">
              <a:buAutoNum type="arabicPeriod"/>
            </a:pPr>
            <a:r>
              <a:rPr lang="pt-BR" sz="2600" dirty="0">
                <a:cs typeface="Calibri"/>
              </a:rPr>
              <a:t>Medir a capacidade do candidato de entender um problema e desmembrá-lo em partes menores</a:t>
            </a:r>
          </a:p>
          <a:p>
            <a:pPr marL="971550" lvl="1" indent="-514350">
              <a:buAutoNum type="arabicPeriod"/>
            </a:pPr>
            <a:r>
              <a:rPr lang="pt-BR" sz="2600" dirty="0">
                <a:cs typeface="Calibri"/>
              </a:rPr>
              <a:t>Medir a qualidade do código, tanto em legibilidade quanto em performance</a:t>
            </a:r>
          </a:p>
          <a:p>
            <a:pPr marL="971550" lvl="1" indent="-514350">
              <a:buAutoNum type="arabicPeriod"/>
            </a:pPr>
            <a:r>
              <a:rPr lang="pt-BR" sz="2600" dirty="0">
                <a:cs typeface="Calibri"/>
              </a:rPr>
              <a:t>Assegurar que o candidato sabe calcular a complexidade do algoritmo criado</a:t>
            </a:r>
          </a:p>
          <a:p>
            <a:pPr marL="971550" lvl="1" indent="-514350">
              <a:buAutoNum type="arabicPeriod"/>
            </a:pPr>
            <a:r>
              <a:rPr lang="pt-BR" sz="2600" dirty="0">
                <a:cs typeface="Calibri"/>
              </a:rPr>
              <a:t>Medir se e como o candidato testa seu código</a:t>
            </a:r>
          </a:p>
          <a:p>
            <a:pPr marL="971550" lvl="1" indent="-514350">
              <a:buAutoNum type="arabicPeriod"/>
            </a:pPr>
            <a:r>
              <a:rPr lang="pt-BR" sz="2600" dirty="0">
                <a:cs typeface="Calibri"/>
              </a:rPr>
              <a:t>Analisar o conhecimento do candidato sobre algoritmos e estruturas de dados</a:t>
            </a:r>
          </a:p>
        </p:txBody>
      </p:sp>
    </p:spTree>
    <p:extLst>
      <p:ext uri="{BB962C8B-B14F-4D97-AF65-F5344CB8AC3E}">
        <p14:creationId xmlns:p14="http://schemas.microsoft.com/office/powerpoint/2010/main" val="316756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10512786" cy="461665"/>
          </a:xfrm>
          <a:prstGeom prst="rect">
            <a:avLst/>
          </a:prstGeom>
          <a:noFill/>
        </p:spPr>
        <p:txBody>
          <a:bodyPr wrap="square" lIns="91440" tIns="45720" rIns="91440" bIns="45720" rtlCol="0" anchor="t">
            <a:spAutoFit/>
          </a:bodyPr>
          <a:lstStyle/>
          <a:p>
            <a:r>
              <a:rPr lang="en-US" sz="2400" dirty="0">
                <a:latin typeface="Aharoni"/>
                <a:cs typeface="Aharoni"/>
              </a:rPr>
              <a:t>Aula 2 – A </a:t>
            </a:r>
            <a:r>
              <a:rPr lang="en-US" sz="2400" dirty="0" err="1">
                <a:latin typeface="Aharoni"/>
                <a:cs typeface="Aharoni"/>
              </a:rPr>
              <a:t>entrevista</a:t>
            </a:r>
            <a:r>
              <a:rPr lang="en-US" sz="2400" dirty="0">
                <a:latin typeface="Aharoni"/>
                <a:cs typeface="Aharoni"/>
              </a:rPr>
              <a:t> de </a:t>
            </a:r>
            <a:r>
              <a:rPr lang="en-US" sz="2400" dirty="0" err="1">
                <a:latin typeface="Aharoni"/>
                <a:cs typeface="Aharoni"/>
              </a:rPr>
              <a:t>código</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14</a:t>
            </a:r>
            <a:endParaRPr lang="en-US" dirty="0">
              <a:solidFill>
                <a:srgbClr val="0452C1"/>
              </a:solidFill>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a:xfrm>
            <a:off x="852578" y="1825625"/>
            <a:ext cx="10501222" cy="4351338"/>
          </a:xfrm>
        </p:spPr>
        <p:txBody>
          <a:bodyPr vert="horz" lIns="91440" tIns="45720" rIns="91440" bIns="45720" rtlCol="0" anchor="t">
            <a:normAutofit/>
          </a:bodyPr>
          <a:lstStyle/>
          <a:p>
            <a:r>
              <a:rPr lang="pt-BR" sz="3600" dirty="0">
                <a:cs typeface="Calibri"/>
              </a:rPr>
              <a:t>Se for feita nas etapas finais, é possível que o entrevistador se aprofunde mais no conhecimento técnico do candidato, tanto de algoritmos quanto da especialidade do mesmo</a:t>
            </a:r>
          </a:p>
        </p:txBody>
      </p:sp>
    </p:spTree>
    <p:extLst>
      <p:ext uri="{BB962C8B-B14F-4D97-AF65-F5344CB8AC3E}">
        <p14:creationId xmlns:p14="http://schemas.microsoft.com/office/powerpoint/2010/main" val="63669154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2439</Words>
  <Application>Microsoft Office PowerPoint</Application>
  <PresentationFormat>Widescreen</PresentationFormat>
  <Paragraphs>157</Paragraphs>
  <Slides>36</Slides>
  <Notes>35</Notes>
  <HiddenSlides>0</HiddenSlides>
  <MMClips>0</MMClip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Renato Oliveira</dc:creator>
  <cp:lastModifiedBy>Renato Oliveira</cp:lastModifiedBy>
  <cp:revision>124</cp:revision>
  <dcterms:created xsi:type="dcterms:W3CDTF">2022-07-03T15:03:19Z</dcterms:created>
  <dcterms:modified xsi:type="dcterms:W3CDTF">2022-08-21T17:45:21Z</dcterms:modified>
</cp:coreProperties>
</file>