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2gAsfshMLjAGeJd/3rHbhFgXt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08EA7-4CB9-A777-D590-8AC8D0A50DFA}" v="7" dt="2022-06-13T02:51:38.756"/>
    <p1510:client id="{A903D9FE-0D1D-8FD2-3C56-C23E061D42CF}" v="459" dt="2022-08-21T02:03:20.275"/>
    <p1510:client id="{D477A128-B896-FB58-8561-0CF3D578D3E9}" v="3" dt="2022-08-21T15:33:06.561"/>
    <p1510:client id="{D6FC3666-F062-A4EC-EB56-5EA6AA44E586}" v="157" dt="2022-12-07T01:38:50.862"/>
    <p1510:client id="{D9EB7048-231F-F840-50BC-957A94504F39}" v="14" dt="2022-06-13T02:49:56.217"/>
    <p1510:client id="{E03B0B5C-E258-F86C-8178-58D1D6596328}" v="1235" dt="2022-05-13T05:00:28.466"/>
    <p1510:client id="{E0D399BD-BA94-DB33-06C8-DE023D53C94A}" v="216" dt="2022-07-03T05:05:3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ber Cassol" userId="S::cleber.cassol@ebac.art.br::e41828d5-780b-4ee7-8c24-30c07a86dc9f" providerId="AD" clId="Web-{D6FC3666-F062-A4EC-EB56-5EA6AA44E586}"/>
    <pc:docChg chg="addSld delSld modSld">
      <pc:chgData name="Cleber Cassol" userId="S::cleber.cassol@ebac.art.br::e41828d5-780b-4ee7-8c24-30c07a86dc9f" providerId="AD" clId="Web-{D6FC3666-F062-A4EC-EB56-5EA6AA44E586}" dt="2022-12-07T01:38:50.862" v="152" actId="20577"/>
      <pc:docMkLst>
        <pc:docMk/>
      </pc:docMkLst>
      <pc:sldChg chg="addSp delSp modSp">
        <pc:chgData name="Cleber Cassol" userId="S::cleber.cassol@ebac.art.br::e41828d5-780b-4ee7-8c24-30c07a86dc9f" providerId="AD" clId="Web-{D6FC3666-F062-A4EC-EB56-5EA6AA44E586}" dt="2022-12-07T01:34:37.793" v="64"/>
        <pc:sldMkLst>
          <pc:docMk/>
          <pc:sldMk cId="97814396" sldId="264"/>
        </pc:sldMkLst>
        <pc:spChg chg="add del mod">
          <ac:chgData name="Cleber Cassol" userId="S::cleber.cassol@ebac.art.br::e41828d5-780b-4ee7-8c24-30c07a86dc9f" providerId="AD" clId="Web-{D6FC3666-F062-A4EC-EB56-5EA6AA44E586}" dt="2022-12-07T01:34:37.793" v="64"/>
          <ac:spMkLst>
            <pc:docMk/>
            <pc:sldMk cId="97814396" sldId="264"/>
            <ac:spMk id="3" creationId="{3E7E5004-5560-B6EE-879D-0073A7B80763}"/>
          </ac:spMkLst>
        </pc:spChg>
        <pc:spChg chg="mod">
          <ac:chgData name="Cleber Cassol" userId="S::cleber.cassol@ebac.art.br::e41828d5-780b-4ee7-8c24-30c07a86dc9f" providerId="AD" clId="Web-{D6FC3666-F062-A4EC-EB56-5EA6AA44E586}" dt="2022-12-07T01:31:51.382" v="29" actId="20577"/>
          <ac:spMkLst>
            <pc:docMk/>
            <pc:sldMk cId="97814396" sldId="264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D6FC3666-F062-A4EC-EB56-5EA6AA44E586}" dt="2022-12-07T01:33:35.432" v="62" actId="20577"/>
          <ac:spMkLst>
            <pc:docMk/>
            <pc:sldMk cId="97814396" sldId="264"/>
            <ac:spMk id="30" creationId="{00000000-0000-0000-0000-000000000000}"/>
          </ac:spMkLst>
        </pc:spChg>
        <pc:picChg chg="add mod ord modCrop">
          <ac:chgData name="Cleber Cassol" userId="S::cleber.cassol@ebac.art.br::e41828d5-780b-4ee7-8c24-30c07a86dc9f" providerId="AD" clId="Web-{D6FC3666-F062-A4EC-EB56-5EA6AA44E586}" dt="2022-12-07T01:34:37.793" v="64"/>
          <ac:picMkLst>
            <pc:docMk/>
            <pc:sldMk cId="97814396" sldId="264"/>
            <ac:picMk id="4" creationId="{0F76F01E-4A8F-130E-7388-E9992B19F59E}"/>
          </ac:picMkLst>
        </pc:picChg>
        <pc:picChg chg="del">
          <ac:chgData name="Cleber Cassol" userId="S::cleber.cassol@ebac.art.br::e41828d5-780b-4ee7-8c24-30c07a86dc9f" providerId="AD" clId="Web-{D6FC3666-F062-A4EC-EB56-5EA6AA44E586}" dt="2022-12-07T01:33:36.526" v="63"/>
          <ac:picMkLst>
            <pc:docMk/>
            <pc:sldMk cId="97814396" sldId="264"/>
            <ac:picMk id="5" creationId="{CA0FAEE7-1628-249A-CCB3-78CDF3538E66}"/>
          </ac:picMkLst>
        </pc:picChg>
      </pc:sldChg>
      <pc:sldChg chg="del">
        <pc:chgData name="Cleber Cassol" userId="S::cleber.cassol@ebac.art.br::e41828d5-780b-4ee7-8c24-30c07a86dc9f" providerId="AD" clId="Web-{D6FC3666-F062-A4EC-EB56-5EA6AA44E586}" dt="2022-12-07T01:35:30.341" v="65"/>
        <pc:sldMkLst>
          <pc:docMk/>
          <pc:sldMk cId="1230656152" sldId="265"/>
        </pc:sldMkLst>
      </pc:sldChg>
      <pc:sldChg chg="modSp add replId">
        <pc:chgData name="Cleber Cassol" userId="S::cleber.cassol@ebac.art.br::e41828d5-780b-4ee7-8c24-30c07a86dc9f" providerId="AD" clId="Web-{D6FC3666-F062-A4EC-EB56-5EA6AA44E586}" dt="2022-12-07T01:37:57.485" v="130" actId="20577"/>
        <pc:sldMkLst>
          <pc:docMk/>
          <pc:sldMk cId="1439424543" sldId="265"/>
        </pc:sldMkLst>
        <pc:spChg chg="mod">
          <ac:chgData name="Cleber Cassol" userId="S::cleber.cassol@ebac.art.br::e41828d5-780b-4ee7-8c24-30c07a86dc9f" providerId="AD" clId="Web-{D6FC3666-F062-A4EC-EB56-5EA6AA44E586}" dt="2022-12-07T01:35:44.263" v="80" actId="20577"/>
          <ac:spMkLst>
            <pc:docMk/>
            <pc:sldMk cId="1439424543" sldId="265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D6FC3666-F062-A4EC-EB56-5EA6AA44E586}" dt="2022-12-07T01:37:57.485" v="130" actId="20577"/>
          <ac:spMkLst>
            <pc:docMk/>
            <pc:sldMk cId="1439424543" sldId="265"/>
            <ac:spMk id="30" creationId="{00000000-0000-0000-0000-000000000000}"/>
          </ac:spMkLst>
        </pc:spChg>
      </pc:sldChg>
      <pc:sldChg chg="modSp add replId">
        <pc:chgData name="Cleber Cassol" userId="S::cleber.cassol@ebac.art.br::e41828d5-780b-4ee7-8c24-30c07a86dc9f" providerId="AD" clId="Web-{D6FC3666-F062-A4EC-EB56-5EA6AA44E586}" dt="2022-12-07T01:38:50.862" v="152" actId="20577"/>
        <pc:sldMkLst>
          <pc:docMk/>
          <pc:sldMk cId="419163536" sldId="266"/>
        </pc:sldMkLst>
        <pc:spChg chg="mod">
          <ac:chgData name="Cleber Cassol" userId="S::cleber.cassol@ebac.art.br::e41828d5-780b-4ee7-8c24-30c07a86dc9f" providerId="AD" clId="Web-{D6FC3666-F062-A4EC-EB56-5EA6AA44E586}" dt="2022-12-07T01:38:06.361" v="135" actId="20577"/>
          <ac:spMkLst>
            <pc:docMk/>
            <pc:sldMk cId="419163536" sldId="266"/>
            <ac:spMk id="29" creationId="{00000000-0000-0000-0000-000000000000}"/>
          </ac:spMkLst>
        </pc:spChg>
        <pc:spChg chg="mod">
          <ac:chgData name="Cleber Cassol" userId="S::cleber.cassol@ebac.art.br::e41828d5-780b-4ee7-8c24-30c07a86dc9f" providerId="AD" clId="Web-{D6FC3666-F062-A4EC-EB56-5EA6AA44E586}" dt="2022-12-07T01:38:50.862" v="152" actId="20577"/>
          <ac:spMkLst>
            <pc:docMk/>
            <pc:sldMk cId="419163536" sldId="266"/>
            <ac:spMk id="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84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5622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675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>
            <a:spLocks noGrp="1"/>
          </p:cNvSpPr>
          <p:nvPr>
            <p:ph type="pic" idx="4"/>
          </p:nvPr>
        </p:nvSpPr>
        <p:spPr>
          <a:xfrm>
            <a:off x="8356600" y="1674813"/>
            <a:ext cx="3259138" cy="45577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 descr="Uma imagem contendo Interface gráfica do usuári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561975" y="450655"/>
            <a:ext cx="4221163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2"/>
          </p:nvPr>
        </p:nvSpPr>
        <p:spPr>
          <a:xfrm>
            <a:off x="5318125" y="393700"/>
            <a:ext cx="6329363" cy="576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3"/>
          </p:nvPr>
        </p:nvSpPr>
        <p:spPr>
          <a:xfrm>
            <a:off x="5318125" y="1279525"/>
            <a:ext cx="6329363" cy="505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>
            <a:spLocks noGrp="1"/>
          </p:cNvSpPr>
          <p:nvPr>
            <p:ph type="pic" idx="4"/>
          </p:nvPr>
        </p:nvSpPr>
        <p:spPr>
          <a:xfrm>
            <a:off x="561975" y="1279525"/>
            <a:ext cx="4221163" cy="49244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1_Slide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9" descr="Interface gráfica do usuário, Aplicativo, Word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1 – Consistência forte e consistência eventual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Explique, com suas palavras, a diferença entre as consistências forte e eventual. Consegue pensar em um exemplo de quando usar cada uma? Em que tipo de sistemas?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As respostas são subjetivas. A ideia é entender seu ponto de vista :)</a:t>
            </a:r>
          </a:p>
        </p:txBody>
      </p:sp>
      <p:pic>
        <p:nvPicPr>
          <p:cNvPr id="4" name="Imagem 5" descr="Placa com nome de rua&#10;&#10;Descrição gerada automaticamente">
            <a:extLst>
              <a:ext uri="{FF2B5EF4-FFF2-40B4-BE49-F238E27FC236}">
                <a16:creationId xmlns:a16="http://schemas.microsoft.com/office/drawing/2014/main" id="{0F76F01E-4A8F-130E-7388-E9992B19F59E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3132" r="23132"/>
          <a:stretch/>
        </p:blipFill>
        <p:spPr/>
      </p:pic>
    </p:spTree>
    <p:extLst>
      <p:ext uri="{BB962C8B-B14F-4D97-AF65-F5344CB8AC3E}">
        <p14:creationId xmlns:p14="http://schemas.microsoft.com/office/powerpoint/2010/main" val="9781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2 – Filas e eventos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Explique, com suas palavras, qual a diferença entre eventos de dados e eventos de aplicação. Quando você usaria um ou outro?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As respostas são subjetivas. A ideia é entender seu ponto de vista :)</a:t>
            </a:r>
          </a:p>
        </p:txBody>
      </p:sp>
      <p:pic>
        <p:nvPicPr>
          <p:cNvPr id="4" name="Imagem 5" descr="Placa com nome de rua&#10;&#10;Descrição gerada automaticamente">
            <a:extLst>
              <a:ext uri="{FF2B5EF4-FFF2-40B4-BE49-F238E27FC236}">
                <a16:creationId xmlns:a16="http://schemas.microsoft.com/office/drawing/2014/main" id="{0F76F01E-4A8F-130E-7388-E9992B19F59E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3132" r="23132"/>
          <a:stretch/>
        </p:blipFill>
        <p:spPr/>
      </p:pic>
    </p:spTree>
    <p:extLst>
      <p:ext uri="{BB962C8B-B14F-4D97-AF65-F5344CB8AC3E}">
        <p14:creationId xmlns:p14="http://schemas.microsoft.com/office/powerpoint/2010/main" val="143942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body" idx="1"/>
          </p:nvPr>
        </p:nvSpPr>
        <p:spPr>
          <a:xfrm>
            <a:off x="576262" y="492125"/>
            <a:ext cx="9609137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Exercício 3 – </a:t>
            </a:r>
            <a:r>
              <a:rPr lang="pt-BR" dirty="0" err="1"/>
              <a:t>Observabilidade</a:t>
            </a:r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2"/>
          </p:nvPr>
        </p:nvSpPr>
        <p:spPr>
          <a:xfrm>
            <a:off x="576263" y="1533525"/>
            <a:ext cx="7118350" cy="396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Explique, com suas palavras, quais são as métricas mais importantes que um </a:t>
            </a:r>
            <a:r>
              <a:rPr lang="pt-BR" dirty="0" err="1"/>
              <a:t>microsserviço</a:t>
            </a:r>
            <a:r>
              <a:rPr lang="pt-BR" dirty="0"/>
              <a:t> deve emitir e por quê.</a:t>
            </a: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3"/>
          </p:nvPr>
        </p:nvSpPr>
        <p:spPr>
          <a:xfrm>
            <a:off x="576263" y="5949950"/>
            <a:ext cx="71183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indent="0">
              <a:spcBef>
                <a:spcPts val="0"/>
              </a:spcBef>
            </a:pPr>
            <a:r>
              <a:rPr lang="pt-BR" dirty="0"/>
              <a:t>As respostas são subjetivas. A ideia é entender seu ponto de vista :)</a:t>
            </a:r>
          </a:p>
        </p:txBody>
      </p:sp>
      <p:pic>
        <p:nvPicPr>
          <p:cNvPr id="4" name="Imagem 5" descr="Placa com nome de rua&#10;&#10;Descrição gerada automaticamente">
            <a:extLst>
              <a:ext uri="{FF2B5EF4-FFF2-40B4-BE49-F238E27FC236}">
                <a16:creationId xmlns:a16="http://schemas.microsoft.com/office/drawing/2014/main" id="{0F76F01E-4A8F-130E-7388-E9992B19F59E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 rotWithShape="1">
          <a:blip r:embed="rId3"/>
          <a:srcRect l="23132" r="23132"/>
          <a:stretch/>
        </p:blipFill>
        <p:spPr/>
      </p:pic>
    </p:spTree>
    <p:extLst>
      <p:ext uri="{BB962C8B-B14F-4D97-AF65-F5344CB8AC3E}">
        <p14:creationId xmlns:p14="http://schemas.microsoft.com/office/powerpoint/2010/main" val="419163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Barbara Miranda</dc:creator>
  <cp:revision>402</cp:revision>
  <dcterms:created xsi:type="dcterms:W3CDTF">2021-11-09T11:31:10Z</dcterms:created>
  <dcterms:modified xsi:type="dcterms:W3CDTF">2022-12-07T01:38:57Z</dcterms:modified>
</cp:coreProperties>
</file>