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y="5143500" cx="9144000"/>
  <p:notesSz cx="6858000" cy="9144000"/>
  <p:embeddedFontLst>
    <p:embeddedFont>
      <p:font typeface="Nixie One"/>
      <p:regular r:id="rId47"/>
    </p:embeddedFont>
    <p:embeddedFont>
      <p:font typeface="Helvetica Neue"/>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52" roundtripDataSignature="AMtx7misewEwwFBxmGUSSvZ0Jb4tOGtMO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HelveticaNeue-regular.fntdata"/><Relationship Id="rId47" Type="http://schemas.openxmlformats.org/officeDocument/2006/relationships/font" Target="fonts/NixieOne-regular.fntdata"/><Relationship Id="rId49" Type="http://schemas.openxmlformats.org/officeDocument/2006/relationships/font" Target="fonts/HelveticaNeue-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HelveticaNeue-boldItalic.fntdata"/><Relationship Id="rId50" Type="http://schemas.openxmlformats.org/officeDocument/2006/relationships/font" Target="fonts/HelveticaNeue-italic.fntdata"/><Relationship Id="rId52"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e3afe03cf1_0_3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8" name="Google Shape;348;ge3afe03cf1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01eda536ef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1" name="Google Shape;401;g101eda536ef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101eda536ef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7" name="Google Shape;407;g101eda536ef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01eda536e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 name="Google Shape;413;g101eda536ef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101eda536ef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9" name="Google Shape;419;g101eda536ef_0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101eda536ef_0_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5" name="Google Shape;425;g101eda536ef_0_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101eda536ef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1" name="Google Shape;431;g101eda536ef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101eda536ef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7" name="Google Shape;437;g101eda536ef_0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101eda536ef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3" name="Google Shape;443;g101eda536ef_0_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101eda536ef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9" name="Google Shape;449;g101eda536ef_0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101eda536ef_0_9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5" name="Google Shape;455;g101eda536ef_0_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e3afe03cf1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ge3afe03cf1_0_4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101eda536ef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1" name="Google Shape;461;g101eda536ef_0_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101eda536ef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7" name="Google Shape;467;g101eda536ef_0_1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101eda536ef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3" name="Google Shape;473;g101eda536ef_0_1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101eda536ef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9" name="Google Shape;479;g101eda536ef_0_1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101eda536ef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5" name="Google Shape;485;g101eda536ef_0_1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101eda536ef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2" name="Google Shape;492;g101eda536ef_0_1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101eda536ef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8" name="Google Shape;498;g101eda536ef_0_1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101eda536ef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4" name="Google Shape;504;g101eda536ef_0_1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101eda536ef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0" name="Google Shape;510;g101eda536ef_0_1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101eda536ef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6" name="Google Shape;516;g101eda536ef_0_1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e3afe03cf1_0_40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 name="Google Shape;359;ge3afe03cf1_0_4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101eda536ef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2" name="Google Shape;522;g101eda536ef_0_1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101eda536ef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8" name="Google Shape;528;g101eda536ef_0_1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101eda536ef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4" name="Google Shape;534;g101eda536ef_0_1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101eda536ef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0" name="Google Shape;540;g101eda536ef_0_1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101eda536ef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6" name="Google Shape;546;g101eda536ef_0_1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101eda536ef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2" name="Google Shape;552;g101eda536ef_0_1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101eda536ef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8" name="Google Shape;558;g101eda536ef_0_2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101eda536ef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4" name="Google Shape;564;g101eda536ef_0_2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101eda536ef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0" name="Google Shape;570;g101eda536ef_0_2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101eda536ef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6" name="Google Shape;576;g101eda536ef_0_2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e92716f26d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5" name="Google Shape;365;ge92716f26d_0_3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101eda536ef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2" name="Google Shape;582;g101eda536ef_0_2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e3afe03cf1_0_4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8" name="Google Shape;588;ge3afe03cf1_0_4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01eda536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1" name="Google Shape;371;g101eda536e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01eda536e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7" name="Google Shape;377;g101eda536ef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01eda536ef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3" name="Google Shape;383;g101eda536ef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01eda536e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 name="Google Shape;389;g101eda536ef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101eda536e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5" name="Google Shape;395;g101eda536ef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ge3afe03cf1_0_467"/>
          <p:cNvSpPr/>
          <p:nvPr/>
        </p:nvSpPr>
        <p:spPr>
          <a:xfrm flipH="1" rot="10800000">
            <a:off x="3919993" y="3977033"/>
            <a:ext cx="1303500" cy="11283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1" name="Google Shape;11;ge3afe03cf1_0_467"/>
          <p:cNvSpPr/>
          <p:nvPr/>
        </p:nvSpPr>
        <p:spPr>
          <a:xfrm rot="5400000">
            <a:off x="3809057" y="-81000"/>
            <a:ext cx="1525500" cy="17616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2" name="Google Shape;12;ge3afe03cf1_0_467"/>
          <p:cNvSpPr txBox="1"/>
          <p:nvPr>
            <p:ph type="ctrTitle"/>
          </p:nvPr>
        </p:nvSpPr>
        <p:spPr>
          <a:xfrm>
            <a:off x="1400175" y="1991825"/>
            <a:ext cx="6343500" cy="1159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3" name="Google Shape;13;ge3afe03cf1_0_467"/>
          <p:cNvSpPr/>
          <p:nvPr/>
        </p:nvSpPr>
        <p:spPr>
          <a:xfrm flipH="1" rot="10800000">
            <a:off x="2809875" y="-172875"/>
            <a:ext cx="1111500" cy="962400"/>
          </a:xfrm>
          <a:prstGeom prst="hexagon">
            <a:avLst>
              <a:gd fmla="val 28678" name="adj"/>
              <a:gd fmla="val 115470" name="vf"/>
            </a:avLst>
          </a:prstGeom>
          <a:noFill/>
          <a:ln cap="flat" cmpd="sng" w="19050">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ge3afe03cf1_0_467"/>
          <p:cNvSpPr/>
          <p:nvPr/>
        </p:nvSpPr>
        <p:spPr>
          <a:xfrm flipH="1" rot="10800000">
            <a:off x="3602723" y="1360109"/>
            <a:ext cx="493800" cy="4275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ge3afe03cf1_0_467"/>
          <p:cNvSpPr/>
          <p:nvPr/>
        </p:nvSpPr>
        <p:spPr>
          <a:xfrm flipH="1" rot="10800000">
            <a:off x="5278915" y="855279"/>
            <a:ext cx="944700" cy="818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ge3afe03cf1_0_467"/>
          <p:cNvSpPr/>
          <p:nvPr/>
        </p:nvSpPr>
        <p:spPr>
          <a:xfrm flipH="1" rot="10800000">
            <a:off x="5365799" y="352324"/>
            <a:ext cx="493800" cy="4272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 name="Google Shape;17;ge3afe03cf1_0_467"/>
          <p:cNvGrpSpPr/>
          <p:nvPr/>
        </p:nvGrpSpPr>
        <p:grpSpPr>
          <a:xfrm>
            <a:off x="5549153" y="1029780"/>
            <a:ext cx="404640" cy="374059"/>
            <a:chOff x="5975075" y="2327500"/>
            <a:chExt cx="420100" cy="388350"/>
          </a:xfrm>
        </p:grpSpPr>
        <p:sp>
          <p:nvSpPr>
            <p:cNvPr id="18" name="Google Shape;18;ge3afe03cf1_0_467"/>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ge3afe03cf1_0_467"/>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 name="Google Shape;20;ge3afe03cf1_0_467"/>
          <p:cNvSpPr/>
          <p:nvPr/>
        </p:nvSpPr>
        <p:spPr>
          <a:xfrm>
            <a:off x="3253021" y="113273"/>
            <a:ext cx="225085" cy="38996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 name="Google Shape;21;ge3afe03cf1_0_467"/>
          <p:cNvGrpSpPr/>
          <p:nvPr/>
        </p:nvGrpSpPr>
        <p:grpSpPr>
          <a:xfrm>
            <a:off x="4380526" y="515192"/>
            <a:ext cx="382958" cy="607111"/>
            <a:chOff x="6718575" y="2318625"/>
            <a:chExt cx="256950" cy="407375"/>
          </a:xfrm>
        </p:grpSpPr>
        <p:sp>
          <p:nvSpPr>
            <p:cNvPr id="22" name="Google Shape;22;ge3afe03cf1_0_467"/>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ge3afe03cf1_0_467"/>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ge3afe03cf1_0_467"/>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ge3afe03cf1_0_467"/>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ge3afe03cf1_0_467"/>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ge3afe03cf1_0_467"/>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ge3afe03cf1_0_467"/>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ge3afe03cf1_0_467"/>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 name="Google Shape;30;ge3afe03cf1_0_467"/>
          <p:cNvGrpSpPr/>
          <p:nvPr/>
        </p:nvGrpSpPr>
        <p:grpSpPr>
          <a:xfrm>
            <a:off x="3199464" y="902959"/>
            <a:ext cx="395018" cy="403297"/>
            <a:chOff x="3951850" y="2985350"/>
            <a:chExt cx="407950" cy="416500"/>
          </a:xfrm>
        </p:grpSpPr>
        <p:sp>
          <p:nvSpPr>
            <p:cNvPr id="31" name="Google Shape;31;ge3afe03cf1_0_467"/>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ge3afe03cf1_0_467"/>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ge3afe03cf1_0_467"/>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ge3afe03cf1_0_467"/>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 name="Google Shape;35;ge3afe03cf1_0_467"/>
          <p:cNvSpPr/>
          <p:nvPr/>
        </p:nvSpPr>
        <p:spPr>
          <a:xfrm flipH="1" rot="10800000">
            <a:off x="5010533" y="4576648"/>
            <a:ext cx="1032900" cy="894600"/>
          </a:xfrm>
          <a:prstGeom prst="hexagon">
            <a:avLst>
              <a:gd fmla="val 28678" name="adj"/>
              <a:gd fmla="val 115470" name="vf"/>
            </a:avLst>
          </a:prstGeom>
          <a:noFill/>
          <a:ln cap="flat"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ge3afe03cf1_0_467"/>
          <p:cNvSpPr/>
          <p:nvPr/>
        </p:nvSpPr>
        <p:spPr>
          <a:xfrm flipH="1" rot="10800000">
            <a:off x="5133679" y="4056450"/>
            <a:ext cx="540000" cy="4674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ge3afe03cf1_0_467"/>
          <p:cNvSpPr/>
          <p:nvPr/>
        </p:nvSpPr>
        <p:spPr>
          <a:xfrm flipH="1" rot="10800000">
            <a:off x="3101709" y="3629719"/>
            <a:ext cx="1032900" cy="8940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ge3afe03cf1_0_467"/>
          <p:cNvSpPr/>
          <p:nvPr/>
        </p:nvSpPr>
        <p:spPr>
          <a:xfrm flipH="1" rot="10800000">
            <a:off x="3530384" y="4576662"/>
            <a:ext cx="452100" cy="3912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ge3afe03cf1_0_467"/>
          <p:cNvSpPr/>
          <p:nvPr/>
        </p:nvSpPr>
        <p:spPr>
          <a:xfrm>
            <a:off x="5370705" y="4867761"/>
            <a:ext cx="312503" cy="312484"/>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0" name="Google Shape;40;ge3afe03cf1_0_467"/>
          <p:cNvGrpSpPr/>
          <p:nvPr/>
        </p:nvGrpSpPr>
        <p:grpSpPr>
          <a:xfrm>
            <a:off x="5772008" y="4056440"/>
            <a:ext cx="573943" cy="550550"/>
            <a:chOff x="5241175" y="4959100"/>
            <a:chExt cx="539775" cy="517775"/>
          </a:xfrm>
        </p:grpSpPr>
        <p:sp>
          <p:nvSpPr>
            <p:cNvPr id="41" name="Google Shape;41;ge3afe03cf1_0_467"/>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ge3afe03cf1_0_467"/>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ge3afe03cf1_0_467"/>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ge3afe03cf1_0_467"/>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ge3afe03cf1_0_467"/>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ge3afe03cf1_0_467"/>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 name="Google Shape;47;ge3afe03cf1_0_467"/>
          <p:cNvSpPr/>
          <p:nvPr/>
        </p:nvSpPr>
        <p:spPr>
          <a:xfrm>
            <a:off x="3429208" y="3904791"/>
            <a:ext cx="377839" cy="343685"/>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00" name="Shape 300"/>
        <p:cNvGrpSpPr/>
        <p:nvPr/>
      </p:nvGrpSpPr>
      <p:grpSpPr>
        <a:xfrm>
          <a:off x="0" y="0"/>
          <a:ext cx="0" cy="0"/>
          <a:chOff x="0" y="0"/>
          <a:chExt cx="0" cy="0"/>
        </a:xfrm>
      </p:grpSpPr>
      <p:sp>
        <p:nvSpPr>
          <p:cNvPr id="301" name="Google Shape;301;ge3afe03cf1_0_739"/>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302" name="Google Shape;302;ge3afe03cf1_0_739"/>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303" name="Google Shape;303;ge3afe03cf1_0_739"/>
          <p:cNvSpPr txBox="1"/>
          <p:nvPr>
            <p:ph idx="1" type="body"/>
          </p:nvPr>
        </p:nvSpPr>
        <p:spPr>
          <a:xfrm>
            <a:off x="457200" y="4406309"/>
            <a:ext cx="8229600" cy="519600"/>
          </a:xfrm>
          <a:prstGeom prst="rect">
            <a:avLst/>
          </a:prstGeom>
          <a:noFill/>
          <a:ln>
            <a:noFill/>
          </a:ln>
        </p:spPr>
        <p:txBody>
          <a:bodyPr anchorCtr="0" anchor="t" bIns="91425" lIns="91425" spcFirstLastPara="1" rIns="91425" wrap="square" tIns="91425">
            <a:noAutofit/>
          </a:bodyPr>
          <a:lstStyle>
            <a:lvl1pPr indent="-228600" lvl="0" marL="457200" algn="ctr">
              <a:lnSpc>
                <a:spcPct val="100000"/>
              </a:lnSpc>
              <a:spcBef>
                <a:spcPts val="360"/>
              </a:spcBef>
              <a:spcAft>
                <a:spcPts val="0"/>
              </a:spcAft>
              <a:buSzPts val="1400"/>
              <a:buNone/>
              <a:defRPr/>
            </a:lvl1pPr>
          </a:lstStyle>
          <a:p/>
        </p:txBody>
      </p:sp>
      <p:sp>
        <p:nvSpPr>
          <p:cNvPr id="304" name="Google Shape;304;ge3afe03cf1_0_739"/>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ge3afe03cf1_0_739"/>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ge3afe03cf1_0_739"/>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ge3afe03cf1_0_739"/>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08" name="Google Shape;308;ge3afe03cf1_0_739"/>
          <p:cNvGrpSpPr/>
          <p:nvPr/>
        </p:nvGrpSpPr>
        <p:grpSpPr>
          <a:xfrm>
            <a:off x="1729784" y="61068"/>
            <a:ext cx="351204" cy="324661"/>
            <a:chOff x="5975075" y="2327500"/>
            <a:chExt cx="420100" cy="388350"/>
          </a:xfrm>
        </p:grpSpPr>
        <p:sp>
          <p:nvSpPr>
            <p:cNvPr id="309" name="Google Shape;309;ge3afe03cf1_0_739"/>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ge3afe03cf1_0_739"/>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1" name="Google Shape;311;ge3afe03cf1_0_739"/>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2" name="Google Shape;312;ge3afe03cf1_0_739"/>
          <p:cNvGrpSpPr/>
          <p:nvPr/>
        </p:nvGrpSpPr>
        <p:grpSpPr>
          <a:xfrm>
            <a:off x="904277" y="515192"/>
            <a:ext cx="382958" cy="607111"/>
            <a:chOff x="6718575" y="2318625"/>
            <a:chExt cx="256950" cy="407375"/>
          </a:xfrm>
        </p:grpSpPr>
        <p:sp>
          <p:nvSpPr>
            <p:cNvPr id="313" name="Google Shape;313;ge3afe03cf1_0_739"/>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ge3afe03cf1_0_739"/>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ge3afe03cf1_0_739"/>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ge3afe03cf1_0_739"/>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ge3afe03cf1_0_739"/>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ge3afe03cf1_0_739"/>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ge3afe03cf1_0_739"/>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ge3afe03cf1_0_739"/>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1" name="Google Shape;321;ge3afe03cf1_0_739"/>
          <p:cNvGrpSpPr/>
          <p:nvPr/>
        </p:nvGrpSpPr>
        <p:grpSpPr>
          <a:xfrm>
            <a:off x="335759" y="1840531"/>
            <a:ext cx="342882" cy="350068"/>
            <a:chOff x="3951850" y="2985350"/>
            <a:chExt cx="407950" cy="416500"/>
          </a:xfrm>
        </p:grpSpPr>
        <p:sp>
          <p:nvSpPr>
            <p:cNvPr id="322" name="Google Shape;322;ge3afe03cf1_0_739"/>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ge3afe03cf1_0_739"/>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ge3afe03cf1_0_739"/>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ge3afe03cf1_0_739"/>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6" name="Google Shape;326;ge3afe03cf1_0_739"/>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ge3afe03cf1_0_739"/>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ge3afe03cf1_0_739"/>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ge3afe03cf1_0_739"/>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ge3afe03cf1_0_739"/>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1" name="Google Shape;331;ge3afe03cf1_0_739"/>
          <p:cNvGrpSpPr/>
          <p:nvPr/>
        </p:nvGrpSpPr>
        <p:grpSpPr>
          <a:xfrm>
            <a:off x="7354067" y="3426715"/>
            <a:ext cx="455624" cy="437054"/>
            <a:chOff x="5241175" y="4959100"/>
            <a:chExt cx="539775" cy="517775"/>
          </a:xfrm>
        </p:grpSpPr>
        <p:sp>
          <p:nvSpPr>
            <p:cNvPr id="332" name="Google Shape;332;ge3afe03cf1_0_739"/>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ge3afe03cf1_0_739"/>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ge3afe03cf1_0_739"/>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ge3afe03cf1_0_739"/>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ge3afe03cf1_0_739"/>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ge3afe03cf1_0_739"/>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8" name="Google Shape;338;ge3afe03cf1_0_739"/>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ge3afe03cf1_0_739"/>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340" name="Shape 340"/>
        <p:cNvGrpSpPr/>
        <p:nvPr/>
      </p:nvGrpSpPr>
      <p:grpSpPr>
        <a:xfrm>
          <a:off x="0" y="0"/>
          <a:ext cx="0" cy="0"/>
          <a:chOff x="0" y="0"/>
          <a:chExt cx="0" cy="0"/>
        </a:xfrm>
      </p:grpSpPr>
      <p:sp>
        <p:nvSpPr>
          <p:cNvPr id="341" name="Google Shape;341;ge5a00b95ce_0_422"/>
          <p:cNvSpPr txBox="1"/>
          <p:nvPr>
            <p:ph type="title"/>
          </p:nvPr>
        </p:nvSpPr>
        <p:spPr>
          <a:xfrm>
            <a:off x="457200" y="206010"/>
            <a:ext cx="8229300" cy="8574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342" name="Google Shape;342;ge5a00b95ce_0_422"/>
          <p:cNvSpPr txBox="1"/>
          <p:nvPr>
            <p:ph idx="1" type="body"/>
          </p:nvPr>
        </p:nvSpPr>
        <p:spPr>
          <a:xfrm>
            <a:off x="457200" y="1200150"/>
            <a:ext cx="8229300" cy="33942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60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AND_BODY_1">
    <p:spTree>
      <p:nvGrpSpPr>
        <p:cNvPr id="343" name="Shape 343"/>
        <p:cNvGrpSpPr/>
        <p:nvPr/>
      </p:nvGrpSpPr>
      <p:grpSpPr>
        <a:xfrm>
          <a:off x="0" y="0"/>
          <a:ext cx="0" cy="0"/>
          <a:chOff x="0" y="0"/>
          <a:chExt cx="0" cy="0"/>
        </a:xfrm>
      </p:grpSpPr>
      <p:sp>
        <p:nvSpPr>
          <p:cNvPr id="344" name="Google Shape;344;ge5a00b95ce_0_638"/>
          <p:cNvSpPr txBox="1"/>
          <p:nvPr>
            <p:ph type="title"/>
          </p:nvPr>
        </p:nvSpPr>
        <p:spPr>
          <a:xfrm>
            <a:off x="457200" y="206010"/>
            <a:ext cx="8229300" cy="8574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345" name="Google Shape;345;ge5a00b95ce_0_638"/>
          <p:cNvSpPr txBox="1"/>
          <p:nvPr>
            <p:ph idx="1" type="subTitle"/>
          </p:nvPr>
        </p:nvSpPr>
        <p:spPr>
          <a:xfrm>
            <a:off x="457200" y="1200150"/>
            <a:ext cx="8229300" cy="3394500"/>
          </a:xfrm>
          <a:prstGeom prst="rect">
            <a:avLst/>
          </a:prstGeom>
          <a:noFill/>
          <a:ln>
            <a:noFill/>
          </a:ln>
        </p:spPr>
        <p:txBody>
          <a:bodyPr anchorCtr="0" anchor="ctr" bIns="0" lIns="0" spcFirstLastPara="1" rIns="0" wrap="square" tIns="0">
            <a:noAutofit/>
          </a:bodyPr>
          <a:lstStyle>
            <a:lvl1pPr lvl="0" algn="l">
              <a:lnSpc>
                <a:spcPct val="100000"/>
              </a:lnSpc>
              <a:spcBef>
                <a:spcPts val="60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48" name="Shape 48"/>
        <p:cNvGrpSpPr/>
        <p:nvPr/>
      </p:nvGrpSpPr>
      <p:grpSpPr>
        <a:xfrm>
          <a:off x="0" y="0"/>
          <a:ext cx="0" cy="0"/>
          <a:chOff x="0" y="0"/>
          <a:chExt cx="0" cy="0"/>
        </a:xfrm>
      </p:grpSpPr>
      <p:sp>
        <p:nvSpPr>
          <p:cNvPr id="49" name="Google Shape;49;ge3afe03cf1_0_791"/>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50" name="Google Shape;50;ge3afe03cf1_0_791"/>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51" name="Google Shape;51;ge3afe03cf1_0_791"/>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52" name="Google Shape;52;ge3afe03cf1_0_791"/>
          <p:cNvSpPr txBox="1"/>
          <p:nvPr>
            <p:ph type="ctrTitle"/>
          </p:nvPr>
        </p:nvSpPr>
        <p:spPr>
          <a:xfrm>
            <a:off x="1680302" y="1188925"/>
            <a:ext cx="5783400" cy="1457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53" name="Google Shape;53;ge3afe03cf1_0_791"/>
          <p:cNvSpPr txBox="1"/>
          <p:nvPr>
            <p:ph idx="1" type="subTitle"/>
          </p:nvPr>
        </p:nvSpPr>
        <p:spPr>
          <a:xfrm>
            <a:off x="1680302" y="3049450"/>
            <a:ext cx="5783400" cy="90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600"/>
              </a:spcBef>
              <a:spcAft>
                <a:spcPts val="0"/>
              </a:spcAft>
              <a:buClr>
                <a:schemeClr val="accent5"/>
              </a:buClr>
              <a:buSzPts val="2400"/>
              <a:buFont typeface="Arial"/>
              <a:buNone/>
              <a:defRPr sz="2400">
                <a:solidFill>
                  <a:schemeClr val="accent5"/>
                </a:solidFill>
                <a:latin typeface="Arial"/>
                <a:ea typeface="Arial"/>
                <a:cs typeface="Arial"/>
                <a:sym typeface="Arial"/>
              </a:defRPr>
            </a:lvl1pPr>
            <a:lvl2pPr lvl="1" algn="ctr">
              <a:lnSpc>
                <a:spcPct val="100000"/>
              </a:lnSpc>
              <a:spcBef>
                <a:spcPts val="0"/>
              </a:spcBef>
              <a:spcAft>
                <a:spcPts val="0"/>
              </a:spcAft>
              <a:buClr>
                <a:schemeClr val="accent5"/>
              </a:buClr>
              <a:buSzPts val="2400"/>
              <a:buFont typeface="Arial"/>
              <a:buNone/>
              <a:defRPr sz="2400">
                <a:solidFill>
                  <a:schemeClr val="accent5"/>
                </a:solidFill>
                <a:latin typeface="Arial"/>
                <a:ea typeface="Arial"/>
                <a:cs typeface="Arial"/>
                <a:sym typeface="Arial"/>
              </a:defRPr>
            </a:lvl2pPr>
            <a:lvl3pPr lvl="2" algn="ctr">
              <a:lnSpc>
                <a:spcPct val="100000"/>
              </a:lnSpc>
              <a:spcBef>
                <a:spcPts val="0"/>
              </a:spcBef>
              <a:spcAft>
                <a:spcPts val="0"/>
              </a:spcAft>
              <a:buClr>
                <a:schemeClr val="accent5"/>
              </a:buClr>
              <a:buSzPts val="2400"/>
              <a:buFont typeface="Arial"/>
              <a:buNone/>
              <a:defRPr sz="2400">
                <a:solidFill>
                  <a:schemeClr val="accent5"/>
                </a:solidFill>
                <a:latin typeface="Arial"/>
                <a:ea typeface="Arial"/>
                <a:cs typeface="Arial"/>
                <a:sym typeface="Arial"/>
              </a:defRPr>
            </a:lvl3pPr>
            <a:lvl4pPr lvl="3" algn="ctr">
              <a:lnSpc>
                <a:spcPct val="100000"/>
              </a:lnSpc>
              <a:spcBef>
                <a:spcPts val="0"/>
              </a:spcBef>
              <a:spcAft>
                <a:spcPts val="0"/>
              </a:spcAft>
              <a:buClr>
                <a:schemeClr val="accent5"/>
              </a:buClr>
              <a:buSzPts val="2400"/>
              <a:buFont typeface="Arial"/>
              <a:buNone/>
              <a:defRPr sz="2400">
                <a:solidFill>
                  <a:schemeClr val="accent5"/>
                </a:solidFill>
                <a:latin typeface="Arial"/>
                <a:ea typeface="Arial"/>
                <a:cs typeface="Arial"/>
                <a:sym typeface="Arial"/>
              </a:defRPr>
            </a:lvl4pPr>
            <a:lvl5pPr lvl="4" algn="ctr">
              <a:lnSpc>
                <a:spcPct val="100000"/>
              </a:lnSpc>
              <a:spcBef>
                <a:spcPts val="0"/>
              </a:spcBef>
              <a:spcAft>
                <a:spcPts val="0"/>
              </a:spcAft>
              <a:buClr>
                <a:schemeClr val="accent5"/>
              </a:buClr>
              <a:buSzPts val="2400"/>
              <a:buFont typeface="Arial"/>
              <a:buNone/>
              <a:defRPr sz="2400">
                <a:solidFill>
                  <a:schemeClr val="accent5"/>
                </a:solidFill>
                <a:latin typeface="Arial"/>
                <a:ea typeface="Arial"/>
                <a:cs typeface="Arial"/>
                <a:sym typeface="Arial"/>
              </a:defRPr>
            </a:lvl5pPr>
            <a:lvl6pPr lvl="5" algn="ctr">
              <a:lnSpc>
                <a:spcPct val="100000"/>
              </a:lnSpc>
              <a:spcBef>
                <a:spcPts val="0"/>
              </a:spcBef>
              <a:spcAft>
                <a:spcPts val="0"/>
              </a:spcAft>
              <a:buClr>
                <a:schemeClr val="accent5"/>
              </a:buClr>
              <a:buSzPts val="2400"/>
              <a:buFont typeface="Arial"/>
              <a:buNone/>
              <a:defRPr sz="2400">
                <a:solidFill>
                  <a:schemeClr val="accent5"/>
                </a:solidFill>
                <a:latin typeface="Arial"/>
                <a:ea typeface="Arial"/>
                <a:cs typeface="Arial"/>
                <a:sym typeface="Arial"/>
              </a:defRPr>
            </a:lvl6pPr>
            <a:lvl7pPr lvl="6" algn="ctr">
              <a:lnSpc>
                <a:spcPct val="100000"/>
              </a:lnSpc>
              <a:spcBef>
                <a:spcPts val="0"/>
              </a:spcBef>
              <a:spcAft>
                <a:spcPts val="0"/>
              </a:spcAft>
              <a:buClr>
                <a:schemeClr val="accent5"/>
              </a:buClr>
              <a:buSzPts val="2400"/>
              <a:buFont typeface="Arial"/>
              <a:buNone/>
              <a:defRPr sz="2400">
                <a:solidFill>
                  <a:schemeClr val="accent5"/>
                </a:solidFill>
                <a:latin typeface="Arial"/>
                <a:ea typeface="Arial"/>
                <a:cs typeface="Arial"/>
                <a:sym typeface="Arial"/>
              </a:defRPr>
            </a:lvl7pPr>
            <a:lvl8pPr lvl="7" algn="ctr">
              <a:lnSpc>
                <a:spcPct val="100000"/>
              </a:lnSpc>
              <a:spcBef>
                <a:spcPts val="0"/>
              </a:spcBef>
              <a:spcAft>
                <a:spcPts val="0"/>
              </a:spcAft>
              <a:buClr>
                <a:schemeClr val="accent5"/>
              </a:buClr>
              <a:buSzPts val="2400"/>
              <a:buFont typeface="Arial"/>
              <a:buNone/>
              <a:defRPr sz="2400">
                <a:solidFill>
                  <a:schemeClr val="accent5"/>
                </a:solidFill>
                <a:latin typeface="Arial"/>
                <a:ea typeface="Arial"/>
                <a:cs typeface="Arial"/>
                <a:sym typeface="Arial"/>
              </a:defRPr>
            </a:lvl8pPr>
            <a:lvl9pPr lvl="8" algn="ctr">
              <a:lnSpc>
                <a:spcPct val="100000"/>
              </a:lnSpc>
              <a:spcBef>
                <a:spcPts val="0"/>
              </a:spcBef>
              <a:spcAft>
                <a:spcPts val="0"/>
              </a:spcAft>
              <a:buClr>
                <a:schemeClr val="accent5"/>
              </a:buClr>
              <a:buSzPts val="2400"/>
              <a:buFont typeface="Arial"/>
              <a:buNone/>
              <a:defRPr sz="2400">
                <a:solidFill>
                  <a:schemeClr val="accent5"/>
                </a:solidFill>
                <a:latin typeface="Arial"/>
                <a:ea typeface="Arial"/>
                <a:cs typeface="Arial"/>
                <a:sym typeface="Arial"/>
              </a:defRPr>
            </a:lvl9pPr>
          </a:lstStyle>
          <a:p/>
        </p:txBody>
      </p:sp>
      <p:sp>
        <p:nvSpPr>
          <p:cNvPr id="54" name="Google Shape;54;ge3afe03cf1_0_791"/>
          <p:cNvSpPr txBox="1"/>
          <p:nvPr>
            <p:ph idx="12" type="sldNum"/>
          </p:nvPr>
        </p:nvSpPr>
        <p:spPr>
          <a:xfrm>
            <a:off x="8472458" y="4663217"/>
            <a:ext cx="548700" cy="3936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55" name="Shape 55"/>
        <p:cNvGrpSpPr/>
        <p:nvPr/>
      </p:nvGrpSpPr>
      <p:grpSpPr>
        <a:xfrm>
          <a:off x="0" y="0"/>
          <a:ext cx="0" cy="0"/>
          <a:chOff x="0" y="0"/>
          <a:chExt cx="0" cy="0"/>
        </a:xfrm>
      </p:grpSpPr>
      <p:sp>
        <p:nvSpPr>
          <p:cNvPr id="56" name="Google Shape;56;ge3afe03cf1_0_506"/>
          <p:cNvSpPr/>
          <p:nvPr/>
        </p:nvSpPr>
        <p:spPr>
          <a:xfrm flipH="1" rot="10800000">
            <a:off x="-94969" y="303826"/>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57" name="Google Shape;57;ge3afe03cf1_0_506"/>
          <p:cNvSpPr/>
          <p:nvPr/>
        </p:nvSpPr>
        <p:spPr>
          <a:xfrm rot="5400000">
            <a:off x="559400" y="1538825"/>
            <a:ext cx="1788000" cy="20646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58" name="Google Shape;58;ge3afe03cf1_0_506"/>
          <p:cNvSpPr txBox="1"/>
          <p:nvPr>
            <p:ph type="ctrTitle"/>
          </p:nvPr>
        </p:nvSpPr>
        <p:spPr>
          <a:xfrm>
            <a:off x="2743200" y="1735750"/>
            <a:ext cx="56388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59" name="Google Shape;59;ge3afe03cf1_0_506"/>
          <p:cNvSpPr txBox="1"/>
          <p:nvPr>
            <p:ph idx="1" type="subTitle"/>
          </p:nvPr>
        </p:nvSpPr>
        <p:spPr>
          <a:xfrm>
            <a:off x="2743200" y="2821004"/>
            <a:ext cx="56961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ge3afe03cf1_0_506"/>
          <p:cNvSpPr/>
          <p:nvPr/>
        </p:nvSpPr>
        <p:spPr>
          <a:xfrm flipH="1" rot="10800000">
            <a:off x="66674" y="313542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ge3afe03cf1_0_506"/>
          <p:cNvSpPr/>
          <p:nvPr/>
        </p:nvSpPr>
        <p:spPr>
          <a:xfrm flipH="1" rot="10800000">
            <a:off x="828675" y="351655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ge3afe03cf1_0_506"/>
          <p:cNvSpPr/>
          <p:nvPr/>
        </p:nvSpPr>
        <p:spPr>
          <a:xfrm flipH="1" rot="10800000">
            <a:off x="761999" y="8779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ge3afe03cf1_0_506"/>
          <p:cNvSpPr/>
          <p:nvPr/>
        </p:nvSpPr>
        <p:spPr>
          <a:xfrm flipH="1" rot="10800000">
            <a:off x="793851" y="4692801"/>
            <a:ext cx="517500" cy="4479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4" name="Google Shape;64;ge3afe03cf1_0_506"/>
          <p:cNvGrpSpPr/>
          <p:nvPr/>
        </p:nvGrpSpPr>
        <p:grpSpPr>
          <a:xfrm>
            <a:off x="996359" y="1070668"/>
            <a:ext cx="351204" cy="324661"/>
            <a:chOff x="5975075" y="2327500"/>
            <a:chExt cx="420100" cy="388350"/>
          </a:xfrm>
        </p:grpSpPr>
        <p:sp>
          <p:nvSpPr>
            <p:cNvPr id="65" name="Google Shape;65;ge3afe03cf1_0_506"/>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ge3afe03cf1_0_506"/>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7" name="Google Shape;67;ge3afe03cf1_0_506"/>
          <p:cNvSpPr/>
          <p:nvPr/>
        </p:nvSpPr>
        <p:spPr>
          <a:xfrm>
            <a:off x="393600" y="334662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8" name="Google Shape;68;ge3afe03cf1_0_506"/>
          <p:cNvGrpSpPr/>
          <p:nvPr/>
        </p:nvGrpSpPr>
        <p:grpSpPr>
          <a:xfrm>
            <a:off x="305253" y="553856"/>
            <a:ext cx="247469" cy="392302"/>
            <a:chOff x="6718575" y="2318625"/>
            <a:chExt cx="256950" cy="407375"/>
          </a:xfrm>
        </p:grpSpPr>
        <p:sp>
          <p:nvSpPr>
            <p:cNvPr id="69" name="Google Shape;69;ge3afe03cf1_0_506"/>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ge3afe03cf1_0_506"/>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ge3afe03cf1_0_506"/>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ge3afe03cf1_0_506"/>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ge3afe03cf1_0_506"/>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ge3afe03cf1_0_506"/>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ge3afe03cf1_0_506"/>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ge3afe03cf1_0_506"/>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7" name="Google Shape;77;ge3afe03cf1_0_506"/>
          <p:cNvGrpSpPr/>
          <p:nvPr/>
        </p:nvGrpSpPr>
        <p:grpSpPr>
          <a:xfrm>
            <a:off x="1419984" y="3634331"/>
            <a:ext cx="342882" cy="350068"/>
            <a:chOff x="3951850" y="2985350"/>
            <a:chExt cx="407950" cy="416500"/>
          </a:xfrm>
        </p:grpSpPr>
        <p:sp>
          <p:nvSpPr>
            <p:cNvPr id="78" name="Google Shape;78;ge3afe03cf1_0_506"/>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ge3afe03cf1_0_506"/>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ge3afe03cf1_0_506"/>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ge3afe03cf1_0_506"/>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2" name="Google Shape;82;ge3afe03cf1_0_506"/>
          <p:cNvSpPr/>
          <p:nvPr/>
        </p:nvSpPr>
        <p:spPr>
          <a:xfrm flipH="1" rot="10800000">
            <a:off x="733424" y="393602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ge3afe03cf1_0_506"/>
          <p:cNvSpPr/>
          <p:nvPr/>
        </p:nvSpPr>
        <p:spPr>
          <a:xfrm flipH="1" rot="10800000">
            <a:off x="738525" y="10085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ge3afe03cf1_0_506"/>
          <p:cNvSpPr/>
          <p:nvPr/>
        </p:nvSpPr>
        <p:spPr>
          <a:xfrm flipH="1" rot="10800000">
            <a:off x="-291325" y="4148475"/>
            <a:ext cx="1182300" cy="10236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ge3afe03cf1_0_506"/>
          <p:cNvSpPr/>
          <p:nvPr/>
        </p:nvSpPr>
        <p:spPr>
          <a:xfrm flipH="1" rot="10800000">
            <a:off x="420725" y="-6522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ge3afe03cf1_0_506"/>
          <p:cNvSpPr/>
          <p:nvPr/>
        </p:nvSpPr>
        <p:spPr>
          <a:xfrm>
            <a:off x="1019338" y="416705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7" name="Google Shape;87;ge3afe03cf1_0_506"/>
          <p:cNvGrpSpPr/>
          <p:nvPr/>
        </p:nvGrpSpPr>
        <p:grpSpPr>
          <a:xfrm>
            <a:off x="-50285" y="1452794"/>
            <a:ext cx="624844" cy="599376"/>
            <a:chOff x="5241175" y="4959100"/>
            <a:chExt cx="539775" cy="517775"/>
          </a:xfrm>
        </p:grpSpPr>
        <p:sp>
          <p:nvSpPr>
            <p:cNvPr id="88" name="Google Shape;88;ge3afe03cf1_0_506"/>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ge3afe03cf1_0_506"/>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ge3afe03cf1_0_506"/>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ge3afe03cf1_0_506"/>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ge3afe03cf1_0_506"/>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ge3afe03cf1_0_506"/>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4" name="Google Shape;94;ge3afe03cf1_0_506"/>
          <p:cNvSpPr/>
          <p:nvPr/>
        </p:nvSpPr>
        <p:spPr>
          <a:xfrm>
            <a:off x="47199" y="4430470"/>
            <a:ext cx="505231" cy="459562"/>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5" name="Shape 95"/>
        <p:cNvGrpSpPr/>
        <p:nvPr/>
      </p:nvGrpSpPr>
      <p:grpSpPr>
        <a:xfrm>
          <a:off x="0" y="0"/>
          <a:ext cx="0" cy="0"/>
          <a:chOff x="0" y="0"/>
          <a:chExt cx="0" cy="0"/>
        </a:xfrm>
      </p:grpSpPr>
      <p:sp>
        <p:nvSpPr>
          <p:cNvPr id="96" name="Google Shape;96;ge3afe03cf1_0_699"/>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97" name="Google Shape;97;ge3afe03cf1_0_699"/>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98" name="Google Shape;98;ge3afe03cf1_0_699"/>
          <p:cNvSpPr txBox="1"/>
          <p:nvPr>
            <p:ph type="title"/>
          </p:nvPr>
        </p:nvSpPr>
        <p:spPr>
          <a:xfrm>
            <a:off x="1732700" y="821200"/>
            <a:ext cx="4944300" cy="645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99" name="Google Shape;99;ge3afe03cf1_0_699"/>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ge3afe03cf1_0_699"/>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ge3afe03cf1_0_699"/>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ge3afe03cf1_0_699"/>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3" name="Google Shape;103;ge3afe03cf1_0_699"/>
          <p:cNvGrpSpPr/>
          <p:nvPr/>
        </p:nvGrpSpPr>
        <p:grpSpPr>
          <a:xfrm>
            <a:off x="1729784" y="61068"/>
            <a:ext cx="351204" cy="324661"/>
            <a:chOff x="5975075" y="2327500"/>
            <a:chExt cx="420100" cy="388350"/>
          </a:xfrm>
        </p:grpSpPr>
        <p:sp>
          <p:nvSpPr>
            <p:cNvPr id="104" name="Google Shape;104;ge3afe03cf1_0_699"/>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ge3afe03cf1_0_699"/>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6" name="Google Shape;106;ge3afe03cf1_0_699"/>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7" name="Google Shape;107;ge3afe03cf1_0_699"/>
          <p:cNvGrpSpPr/>
          <p:nvPr/>
        </p:nvGrpSpPr>
        <p:grpSpPr>
          <a:xfrm>
            <a:off x="904277" y="515192"/>
            <a:ext cx="382958" cy="607111"/>
            <a:chOff x="6718575" y="2318625"/>
            <a:chExt cx="256950" cy="407375"/>
          </a:xfrm>
        </p:grpSpPr>
        <p:sp>
          <p:nvSpPr>
            <p:cNvPr id="108" name="Google Shape;108;ge3afe03cf1_0_699"/>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ge3afe03cf1_0_699"/>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ge3afe03cf1_0_699"/>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ge3afe03cf1_0_699"/>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ge3afe03cf1_0_699"/>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ge3afe03cf1_0_699"/>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ge3afe03cf1_0_699"/>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ge3afe03cf1_0_699"/>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6" name="Google Shape;116;ge3afe03cf1_0_699"/>
          <p:cNvGrpSpPr/>
          <p:nvPr/>
        </p:nvGrpSpPr>
        <p:grpSpPr>
          <a:xfrm>
            <a:off x="335759" y="1840531"/>
            <a:ext cx="342882" cy="350068"/>
            <a:chOff x="3951850" y="2985350"/>
            <a:chExt cx="407950" cy="416500"/>
          </a:xfrm>
        </p:grpSpPr>
        <p:sp>
          <p:nvSpPr>
            <p:cNvPr id="117" name="Google Shape;117;ge3afe03cf1_0_699"/>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ge3afe03cf1_0_699"/>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ge3afe03cf1_0_699"/>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ge3afe03cf1_0_699"/>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1" name="Google Shape;121;ge3afe03cf1_0_699"/>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ge3afe03cf1_0_699"/>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ge3afe03cf1_0_699"/>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ge3afe03cf1_0_699"/>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ge3afe03cf1_0_699"/>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6" name="Google Shape;126;ge3afe03cf1_0_699"/>
          <p:cNvGrpSpPr/>
          <p:nvPr/>
        </p:nvGrpSpPr>
        <p:grpSpPr>
          <a:xfrm>
            <a:off x="7354067" y="3426715"/>
            <a:ext cx="455624" cy="437054"/>
            <a:chOff x="5241175" y="4959100"/>
            <a:chExt cx="539775" cy="517775"/>
          </a:xfrm>
        </p:grpSpPr>
        <p:sp>
          <p:nvSpPr>
            <p:cNvPr id="127" name="Google Shape;127;ge3afe03cf1_0_699"/>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ge3afe03cf1_0_699"/>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ge3afe03cf1_0_699"/>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ge3afe03cf1_0_699"/>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ge3afe03cf1_0_699"/>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ge3afe03cf1_0_699"/>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3" name="Google Shape;133;ge3afe03cf1_0_699"/>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ge3afe03cf1_0_699"/>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5" name="Shape 135"/>
        <p:cNvGrpSpPr/>
        <p:nvPr/>
      </p:nvGrpSpPr>
      <p:grpSpPr>
        <a:xfrm>
          <a:off x="0" y="0"/>
          <a:ext cx="0" cy="0"/>
          <a:chOff x="0" y="0"/>
          <a:chExt cx="0" cy="0"/>
        </a:xfrm>
      </p:grpSpPr>
      <p:sp>
        <p:nvSpPr>
          <p:cNvPr id="136" name="Google Shape;136;ge3afe03cf1_0_779"/>
          <p:cNvSpPr/>
          <p:nvPr/>
        </p:nvSpPr>
        <p:spPr>
          <a:xfrm flipH="1" rot="10800000">
            <a:off x="8218352" y="4121459"/>
            <a:ext cx="685200" cy="5934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37" name="Google Shape;137;ge3afe03cf1_0_779"/>
          <p:cNvSpPr/>
          <p:nvPr/>
        </p:nvSpPr>
        <p:spPr>
          <a:xfrm rot="5400000">
            <a:off x="388487" y="105212"/>
            <a:ext cx="944100" cy="10902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38" name="Google Shape;138;ge3afe03cf1_0_779"/>
          <p:cNvSpPr/>
          <p:nvPr/>
        </p:nvSpPr>
        <p:spPr>
          <a:xfrm flipH="1" rot="10800000">
            <a:off x="-123825" y="847792"/>
            <a:ext cx="674400" cy="5844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ge3afe03cf1_0_779"/>
          <p:cNvSpPr/>
          <p:nvPr/>
        </p:nvSpPr>
        <p:spPr>
          <a:xfrm flipH="1" rot="10800000">
            <a:off x="503116" y="1161450"/>
            <a:ext cx="352800" cy="3054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ge3afe03cf1_0_779"/>
          <p:cNvSpPr/>
          <p:nvPr/>
        </p:nvSpPr>
        <p:spPr>
          <a:xfrm flipH="1" rot="10800000">
            <a:off x="1208424" y="-131812"/>
            <a:ext cx="674400" cy="5844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ge3afe03cf1_0_779"/>
          <p:cNvSpPr/>
          <p:nvPr/>
        </p:nvSpPr>
        <p:spPr>
          <a:xfrm flipH="1" rot="10800000">
            <a:off x="247753" y="49693"/>
            <a:ext cx="295200" cy="2556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ge3afe03cf1_0_779"/>
          <p:cNvSpPr/>
          <p:nvPr/>
        </p:nvSpPr>
        <p:spPr>
          <a:xfrm flipH="1" rot="10800000">
            <a:off x="8763568" y="4485979"/>
            <a:ext cx="543000" cy="4704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ge3afe03cf1_0_779"/>
          <p:cNvSpPr/>
          <p:nvPr/>
        </p:nvSpPr>
        <p:spPr>
          <a:xfrm flipH="1" rot="10800000">
            <a:off x="8523810" y="4741100"/>
            <a:ext cx="284100" cy="2457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ge3afe03cf1_0_779"/>
          <p:cNvSpPr/>
          <p:nvPr/>
        </p:nvSpPr>
        <p:spPr>
          <a:xfrm flipH="1" rot="10800000">
            <a:off x="8322785" y="3628023"/>
            <a:ext cx="543000" cy="470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ge3afe03cf1_0_779"/>
          <p:cNvSpPr/>
          <p:nvPr/>
        </p:nvSpPr>
        <p:spPr>
          <a:xfrm flipH="1" rot="10800000">
            <a:off x="8763569" y="4009882"/>
            <a:ext cx="237600" cy="2058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ge3afe03cf1_0_779"/>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47" name="Shape 147"/>
        <p:cNvGrpSpPr/>
        <p:nvPr/>
      </p:nvGrpSpPr>
      <p:grpSpPr>
        <a:xfrm>
          <a:off x="0" y="0"/>
          <a:ext cx="0" cy="0"/>
          <a:chOff x="0" y="0"/>
          <a:chExt cx="0" cy="0"/>
        </a:xfrm>
      </p:grpSpPr>
      <p:sp>
        <p:nvSpPr>
          <p:cNvPr id="148" name="Google Shape;148;ge3afe03cf1_0_628"/>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49" name="Google Shape;149;ge3afe03cf1_0_628"/>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50" name="Google Shape;150;ge3afe03cf1_0_628"/>
          <p:cNvSpPr txBox="1"/>
          <p:nvPr>
            <p:ph type="title"/>
          </p:nvPr>
        </p:nvSpPr>
        <p:spPr>
          <a:xfrm>
            <a:off x="1732700" y="1735600"/>
            <a:ext cx="4944300" cy="645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151" name="Google Shape;151;ge3afe03cf1_0_628"/>
          <p:cNvSpPr txBox="1"/>
          <p:nvPr>
            <p:ph idx="1" type="body"/>
          </p:nvPr>
        </p:nvSpPr>
        <p:spPr>
          <a:xfrm>
            <a:off x="1734000" y="2414450"/>
            <a:ext cx="2667300" cy="26637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152" name="Google Shape;152;ge3afe03cf1_0_628"/>
          <p:cNvSpPr txBox="1"/>
          <p:nvPr>
            <p:ph idx="2" type="body"/>
          </p:nvPr>
        </p:nvSpPr>
        <p:spPr>
          <a:xfrm>
            <a:off x="4562088" y="2414450"/>
            <a:ext cx="2667300" cy="26637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153" name="Google Shape;153;ge3afe03cf1_0_628"/>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ge3afe03cf1_0_628"/>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ge3afe03cf1_0_628"/>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ge3afe03cf1_0_628"/>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7" name="Google Shape;157;ge3afe03cf1_0_628"/>
          <p:cNvGrpSpPr/>
          <p:nvPr/>
        </p:nvGrpSpPr>
        <p:grpSpPr>
          <a:xfrm>
            <a:off x="1729784" y="61068"/>
            <a:ext cx="351204" cy="324661"/>
            <a:chOff x="5975075" y="2327500"/>
            <a:chExt cx="420100" cy="388350"/>
          </a:xfrm>
        </p:grpSpPr>
        <p:sp>
          <p:nvSpPr>
            <p:cNvPr id="158" name="Google Shape;158;ge3afe03cf1_0_628"/>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ge3afe03cf1_0_628"/>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0" name="Google Shape;160;ge3afe03cf1_0_628"/>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1" name="Google Shape;161;ge3afe03cf1_0_628"/>
          <p:cNvGrpSpPr/>
          <p:nvPr/>
        </p:nvGrpSpPr>
        <p:grpSpPr>
          <a:xfrm>
            <a:off x="904277" y="515192"/>
            <a:ext cx="382958" cy="607111"/>
            <a:chOff x="6718575" y="2318625"/>
            <a:chExt cx="256950" cy="407375"/>
          </a:xfrm>
        </p:grpSpPr>
        <p:sp>
          <p:nvSpPr>
            <p:cNvPr id="162" name="Google Shape;162;ge3afe03cf1_0_628"/>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ge3afe03cf1_0_628"/>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ge3afe03cf1_0_628"/>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ge3afe03cf1_0_628"/>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ge3afe03cf1_0_628"/>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ge3afe03cf1_0_628"/>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ge3afe03cf1_0_628"/>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ge3afe03cf1_0_628"/>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0" name="Google Shape;170;ge3afe03cf1_0_628"/>
          <p:cNvGrpSpPr/>
          <p:nvPr/>
        </p:nvGrpSpPr>
        <p:grpSpPr>
          <a:xfrm>
            <a:off x="335759" y="1840531"/>
            <a:ext cx="342882" cy="350068"/>
            <a:chOff x="3951850" y="2985350"/>
            <a:chExt cx="407950" cy="416500"/>
          </a:xfrm>
        </p:grpSpPr>
        <p:sp>
          <p:nvSpPr>
            <p:cNvPr id="171" name="Google Shape;171;ge3afe03cf1_0_628"/>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ge3afe03cf1_0_628"/>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ge3afe03cf1_0_628"/>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ge3afe03cf1_0_628"/>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5" name="Google Shape;175;ge3afe03cf1_0_628"/>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ge3afe03cf1_0_628"/>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ge3afe03cf1_0_628"/>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ge3afe03cf1_0_628"/>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ge3afe03cf1_0_628"/>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0" name="Google Shape;180;ge3afe03cf1_0_628"/>
          <p:cNvGrpSpPr/>
          <p:nvPr/>
        </p:nvGrpSpPr>
        <p:grpSpPr>
          <a:xfrm>
            <a:off x="7354067" y="3426715"/>
            <a:ext cx="455624" cy="437054"/>
            <a:chOff x="5241175" y="4959100"/>
            <a:chExt cx="539775" cy="517775"/>
          </a:xfrm>
        </p:grpSpPr>
        <p:sp>
          <p:nvSpPr>
            <p:cNvPr id="181" name="Google Shape;181;ge3afe03cf1_0_628"/>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ge3afe03cf1_0_628"/>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ge3afe03cf1_0_628"/>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ge3afe03cf1_0_628"/>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ge3afe03cf1_0_628"/>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ge3afe03cf1_0_628"/>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7" name="Google Shape;187;ge3afe03cf1_0_628"/>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ge3afe03cf1_0_628"/>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89" name="Shape 189"/>
        <p:cNvGrpSpPr/>
        <p:nvPr/>
      </p:nvGrpSpPr>
      <p:grpSpPr>
        <a:xfrm>
          <a:off x="0" y="0"/>
          <a:ext cx="0" cy="0"/>
          <a:chOff x="0" y="0"/>
          <a:chExt cx="0" cy="0"/>
        </a:xfrm>
      </p:grpSpPr>
      <p:sp>
        <p:nvSpPr>
          <p:cNvPr id="190" name="Google Shape;190;ge3afe03cf1_0_546"/>
          <p:cNvSpPr/>
          <p:nvPr/>
        </p:nvSpPr>
        <p:spPr>
          <a:xfrm flipH="1" rot="10800000">
            <a:off x="-94969" y="619169"/>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91" name="Google Shape;191;ge3afe03cf1_0_546"/>
          <p:cNvSpPr/>
          <p:nvPr/>
        </p:nvSpPr>
        <p:spPr>
          <a:xfrm rot="5400000">
            <a:off x="499599" y="1905237"/>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92" name="Google Shape;192;ge3afe03cf1_0_546"/>
          <p:cNvSpPr txBox="1"/>
          <p:nvPr>
            <p:ph idx="1" type="body"/>
          </p:nvPr>
        </p:nvSpPr>
        <p:spPr>
          <a:xfrm>
            <a:off x="2051200" y="2085600"/>
            <a:ext cx="6282300" cy="819900"/>
          </a:xfrm>
          <a:prstGeom prst="rect">
            <a:avLst/>
          </a:prstGeom>
          <a:noFill/>
          <a:ln>
            <a:noFill/>
          </a:ln>
        </p:spPr>
        <p:txBody>
          <a:bodyPr anchorCtr="0" anchor="ctr" bIns="91425" lIns="91425" spcFirstLastPara="1" rIns="91425" wrap="square" tIns="91425">
            <a:noAutofit/>
          </a:bodyPr>
          <a:lstStyle>
            <a:lvl1pPr indent="-381000" lvl="0" marL="457200" algn="l">
              <a:lnSpc>
                <a:spcPct val="100000"/>
              </a:lnSpc>
              <a:spcBef>
                <a:spcPts val="600"/>
              </a:spcBef>
              <a:spcAft>
                <a:spcPts val="0"/>
              </a:spcAft>
              <a:buSzPts val="2400"/>
              <a:buFont typeface="Arial"/>
              <a:buChar char="◇"/>
              <a:defRPr sz="2400">
                <a:latin typeface="Arial"/>
                <a:ea typeface="Arial"/>
                <a:cs typeface="Arial"/>
                <a:sym typeface="Arial"/>
              </a:defRPr>
            </a:lvl1pPr>
            <a:lvl2pPr indent="-381000" lvl="1" marL="914400" algn="l">
              <a:lnSpc>
                <a:spcPct val="100000"/>
              </a:lnSpc>
              <a:spcBef>
                <a:spcPts val="0"/>
              </a:spcBef>
              <a:spcAft>
                <a:spcPts val="0"/>
              </a:spcAft>
              <a:buSzPts val="2400"/>
              <a:buFont typeface="Arial"/>
              <a:buChar char="￭"/>
              <a:defRPr sz="2400">
                <a:latin typeface="Arial"/>
                <a:ea typeface="Arial"/>
                <a:cs typeface="Arial"/>
                <a:sym typeface="Arial"/>
              </a:defRPr>
            </a:lvl2pPr>
            <a:lvl3pPr indent="-381000" lvl="2" marL="1371600" algn="l">
              <a:lnSpc>
                <a:spcPct val="100000"/>
              </a:lnSpc>
              <a:spcBef>
                <a:spcPts val="0"/>
              </a:spcBef>
              <a:spcAft>
                <a:spcPts val="0"/>
              </a:spcAft>
              <a:buSzPts val="2400"/>
              <a:buFont typeface="Arial"/>
              <a:buChar char="￮"/>
              <a:defRPr sz="2400">
                <a:latin typeface="Arial"/>
                <a:ea typeface="Arial"/>
                <a:cs typeface="Arial"/>
                <a:sym typeface="Arial"/>
              </a:defRPr>
            </a:lvl3pPr>
            <a:lvl4pPr indent="-381000" lvl="3" marL="1828800" algn="l">
              <a:lnSpc>
                <a:spcPct val="100000"/>
              </a:lnSpc>
              <a:spcBef>
                <a:spcPts val="0"/>
              </a:spcBef>
              <a:spcAft>
                <a:spcPts val="0"/>
              </a:spcAft>
              <a:buSzPts val="2400"/>
              <a:buFont typeface="Arial"/>
              <a:buChar char="●"/>
              <a:defRPr sz="2400">
                <a:latin typeface="Arial"/>
                <a:ea typeface="Arial"/>
                <a:cs typeface="Arial"/>
                <a:sym typeface="Arial"/>
              </a:defRPr>
            </a:lvl4pPr>
            <a:lvl5pPr indent="-381000" lvl="4" marL="2286000" algn="l">
              <a:lnSpc>
                <a:spcPct val="100000"/>
              </a:lnSpc>
              <a:spcBef>
                <a:spcPts val="0"/>
              </a:spcBef>
              <a:spcAft>
                <a:spcPts val="0"/>
              </a:spcAft>
              <a:buSzPts val="2400"/>
              <a:buFont typeface="Arial"/>
              <a:buChar char="○"/>
              <a:defRPr sz="2400">
                <a:latin typeface="Arial"/>
                <a:ea typeface="Arial"/>
                <a:cs typeface="Arial"/>
                <a:sym typeface="Arial"/>
              </a:defRPr>
            </a:lvl5pPr>
            <a:lvl6pPr indent="-381000" lvl="5" marL="2743200" algn="l">
              <a:lnSpc>
                <a:spcPct val="100000"/>
              </a:lnSpc>
              <a:spcBef>
                <a:spcPts val="0"/>
              </a:spcBef>
              <a:spcAft>
                <a:spcPts val="0"/>
              </a:spcAft>
              <a:buSzPts val="2400"/>
              <a:buFont typeface="Arial"/>
              <a:buChar char="■"/>
              <a:defRPr sz="2400">
                <a:latin typeface="Arial"/>
                <a:ea typeface="Arial"/>
                <a:cs typeface="Arial"/>
                <a:sym typeface="Arial"/>
              </a:defRPr>
            </a:lvl6pPr>
            <a:lvl7pPr indent="-381000" lvl="6" marL="3200400" algn="l">
              <a:lnSpc>
                <a:spcPct val="100000"/>
              </a:lnSpc>
              <a:spcBef>
                <a:spcPts val="0"/>
              </a:spcBef>
              <a:spcAft>
                <a:spcPts val="0"/>
              </a:spcAft>
              <a:buSzPts val="2400"/>
              <a:buFont typeface="Arial"/>
              <a:buChar char="●"/>
              <a:defRPr sz="2400">
                <a:latin typeface="Arial"/>
                <a:ea typeface="Arial"/>
                <a:cs typeface="Arial"/>
                <a:sym typeface="Arial"/>
              </a:defRPr>
            </a:lvl7pPr>
            <a:lvl8pPr indent="-381000" lvl="7" marL="3657600" algn="l">
              <a:lnSpc>
                <a:spcPct val="100000"/>
              </a:lnSpc>
              <a:spcBef>
                <a:spcPts val="0"/>
              </a:spcBef>
              <a:spcAft>
                <a:spcPts val="0"/>
              </a:spcAft>
              <a:buSzPts val="2400"/>
              <a:buFont typeface="Arial"/>
              <a:buChar char="○"/>
              <a:defRPr sz="2400">
                <a:latin typeface="Arial"/>
                <a:ea typeface="Arial"/>
                <a:cs typeface="Arial"/>
                <a:sym typeface="Arial"/>
              </a:defRPr>
            </a:lvl8pPr>
            <a:lvl9pPr indent="-381000" lvl="8" marL="4114800" algn="l">
              <a:lnSpc>
                <a:spcPct val="100000"/>
              </a:lnSpc>
              <a:spcBef>
                <a:spcPts val="0"/>
              </a:spcBef>
              <a:spcAft>
                <a:spcPts val="0"/>
              </a:spcAft>
              <a:buSzPts val="2400"/>
              <a:buFont typeface="Arial"/>
              <a:buChar char="■"/>
              <a:defRPr sz="2400">
                <a:latin typeface="Arial"/>
                <a:ea typeface="Arial"/>
                <a:cs typeface="Arial"/>
                <a:sym typeface="Arial"/>
              </a:defRPr>
            </a:lvl9pPr>
          </a:lstStyle>
          <a:p/>
        </p:txBody>
      </p:sp>
      <p:sp>
        <p:nvSpPr>
          <p:cNvPr id="193" name="Google Shape;193;ge3afe03cf1_0_546"/>
          <p:cNvSpPr/>
          <p:nvPr/>
        </p:nvSpPr>
        <p:spPr>
          <a:xfrm flipH="1" rot="10800000">
            <a:off x="-123826" y="28115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ge3afe03cf1_0_546"/>
          <p:cNvSpPr/>
          <p:nvPr/>
        </p:nvSpPr>
        <p:spPr>
          <a:xfrm flipH="1" rot="10800000">
            <a:off x="638175" y="31927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ge3afe03cf1_0_546"/>
          <p:cNvSpPr/>
          <p:nvPr/>
        </p:nvSpPr>
        <p:spPr>
          <a:xfrm flipH="1" rot="10800000">
            <a:off x="752474" y="120180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ge3afe03cf1_0_546"/>
          <p:cNvSpPr/>
          <p:nvPr/>
        </p:nvSpPr>
        <p:spPr>
          <a:xfrm flipH="1" rot="10800000">
            <a:off x="657225" y="438017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7" name="Google Shape;197;ge3afe03cf1_0_546"/>
          <p:cNvGrpSpPr/>
          <p:nvPr/>
        </p:nvGrpSpPr>
        <p:grpSpPr>
          <a:xfrm>
            <a:off x="986834" y="1394518"/>
            <a:ext cx="351204" cy="324661"/>
            <a:chOff x="5975075" y="2327500"/>
            <a:chExt cx="420100" cy="388350"/>
          </a:xfrm>
        </p:grpSpPr>
        <p:sp>
          <p:nvSpPr>
            <p:cNvPr id="198" name="Google Shape;198;ge3afe03cf1_0_546"/>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ge3afe03cf1_0_546"/>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0" name="Google Shape;200;ge3afe03cf1_0_546"/>
          <p:cNvSpPr/>
          <p:nvPr/>
        </p:nvSpPr>
        <p:spPr>
          <a:xfrm>
            <a:off x="203100" y="30227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1" name="Google Shape;201;ge3afe03cf1_0_546"/>
          <p:cNvGrpSpPr/>
          <p:nvPr/>
        </p:nvGrpSpPr>
        <p:grpSpPr>
          <a:xfrm>
            <a:off x="295728" y="877706"/>
            <a:ext cx="247469" cy="392302"/>
            <a:chOff x="6718575" y="2318625"/>
            <a:chExt cx="256950" cy="407375"/>
          </a:xfrm>
        </p:grpSpPr>
        <p:sp>
          <p:nvSpPr>
            <p:cNvPr id="202" name="Google Shape;202;ge3afe03cf1_0_546"/>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ge3afe03cf1_0_546"/>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ge3afe03cf1_0_546"/>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ge3afe03cf1_0_546"/>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ge3afe03cf1_0_546"/>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ge3afe03cf1_0_546"/>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ge3afe03cf1_0_546"/>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ge3afe03cf1_0_546"/>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0" name="Google Shape;210;ge3afe03cf1_0_546"/>
          <p:cNvGrpSpPr/>
          <p:nvPr/>
        </p:nvGrpSpPr>
        <p:grpSpPr>
          <a:xfrm>
            <a:off x="1229484" y="3310481"/>
            <a:ext cx="342882" cy="350068"/>
            <a:chOff x="3951850" y="2985350"/>
            <a:chExt cx="407950" cy="416500"/>
          </a:xfrm>
        </p:grpSpPr>
        <p:sp>
          <p:nvSpPr>
            <p:cNvPr id="211" name="Google Shape;211;ge3afe03cf1_0_546"/>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ge3afe03cf1_0_546"/>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ge3afe03cf1_0_546"/>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ge3afe03cf1_0_546"/>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5" name="Google Shape;215;ge3afe03cf1_0_546"/>
          <p:cNvSpPr/>
          <p:nvPr/>
        </p:nvSpPr>
        <p:spPr>
          <a:xfrm flipH="1" rot="10800000">
            <a:off x="542924" y="36121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ge3afe03cf1_0_546"/>
          <p:cNvSpPr/>
          <p:nvPr/>
        </p:nvSpPr>
        <p:spPr>
          <a:xfrm flipH="1" rot="10800000">
            <a:off x="729000" y="424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ge3afe03cf1_0_546"/>
          <p:cNvSpPr/>
          <p:nvPr/>
        </p:nvSpPr>
        <p:spPr>
          <a:xfrm flipH="1" rot="10800000">
            <a:off x="-115052" y="3996025"/>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ge3afe03cf1_0_546"/>
          <p:cNvSpPr/>
          <p:nvPr/>
        </p:nvSpPr>
        <p:spPr>
          <a:xfrm flipH="1" rot="10800000">
            <a:off x="411200" y="25862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ge3afe03cf1_0_546"/>
          <p:cNvSpPr/>
          <p:nvPr/>
        </p:nvSpPr>
        <p:spPr>
          <a:xfrm>
            <a:off x="828838" y="38432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0" name="Google Shape;220;ge3afe03cf1_0_546"/>
          <p:cNvGrpSpPr/>
          <p:nvPr/>
        </p:nvGrpSpPr>
        <p:grpSpPr>
          <a:xfrm>
            <a:off x="67092" y="1681690"/>
            <a:ext cx="455624" cy="437054"/>
            <a:chOff x="5241175" y="4959100"/>
            <a:chExt cx="539775" cy="517775"/>
          </a:xfrm>
        </p:grpSpPr>
        <p:sp>
          <p:nvSpPr>
            <p:cNvPr id="221" name="Google Shape;221;ge3afe03cf1_0_546"/>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ge3afe03cf1_0_546"/>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ge3afe03cf1_0_546"/>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ge3afe03cf1_0_546"/>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ge3afe03cf1_0_546"/>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ge3afe03cf1_0_546"/>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7" name="Google Shape;227;ge3afe03cf1_0_546"/>
          <p:cNvSpPr/>
          <p:nvPr/>
        </p:nvSpPr>
        <p:spPr>
          <a:xfrm>
            <a:off x="144926" y="4214500"/>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ge3afe03cf1_0_546"/>
          <p:cNvSpPr txBox="1"/>
          <p:nvPr/>
        </p:nvSpPr>
        <p:spPr>
          <a:xfrm>
            <a:off x="94000" y="1929581"/>
            <a:ext cx="1957200" cy="6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0"/>
              <a:buFont typeface="Arial"/>
              <a:buNone/>
            </a:pPr>
            <a:r>
              <a:rPr b="0" i="0" lang="pt-BR" sz="12000" u="none" cap="none" strike="noStrike">
                <a:solidFill>
                  <a:srgbClr val="FFFFFF"/>
                </a:solidFill>
                <a:latin typeface="Arial"/>
                <a:ea typeface="Arial"/>
                <a:cs typeface="Arial"/>
                <a:sym typeface="Arial"/>
              </a:rPr>
              <a:t>“</a:t>
            </a:r>
            <a:endParaRPr b="0" i="0" sz="12000" u="none" cap="none" strike="noStrike">
              <a:solidFill>
                <a:srgbClr val="FFFFFF"/>
              </a:solidFill>
              <a:latin typeface="Arial"/>
              <a:ea typeface="Arial"/>
              <a:cs typeface="Arial"/>
              <a:sym typeface="Arial"/>
            </a:endParaRPr>
          </a:p>
        </p:txBody>
      </p:sp>
      <p:sp>
        <p:nvSpPr>
          <p:cNvPr id="229" name="Google Shape;229;ge3afe03cf1_0_546"/>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30" name="Shape 230"/>
        <p:cNvGrpSpPr/>
        <p:nvPr/>
      </p:nvGrpSpPr>
      <p:grpSpPr>
        <a:xfrm>
          <a:off x="0" y="0"/>
          <a:ext cx="0" cy="0"/>
          <a:chOff x="0" y="0"/>
          <a:chExt cx="0" cy="0"/>
        </a:xfrm>
      </p:grpSpPr>
      <p:sp>
        <p:nvSpPr>
          <p:cNvPr id="231" name="Google Shape;231;ge3afe03cf1_0_587"/>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32" name="Google Shape;232;ge3afe03cf1_0_587"/>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33" name="Google Shape;233;ge3afe03cf1_0_587"/>
          <p:cNvSpPr txBox="1"/>
          <p:nvPr>
            <p:ph type="title"/>
          </p:nvPr>
        </p:nvSpPr>
        <p:spPr>
          <a:xfrm>
            <a:off x="1732700" y="1735600"/>
            <a:ext cx="4944300" cy="645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234" name="Google Shape;234;ge3afe03cf1_0_587"/>
          <p:cNvSpPr txBox="1"/>
          <p:nvPr>
            <p:ph idx="1" type="body"/>
          </p:nvPr>
        </p:nvSpPr>
        <p:spPr>
          <a:xfrm>
            <a:off x="1732700" y="2255125"/>
            <a:ext cx="4944300" cy="16599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Font typeface="Arial"/>
              <a:buChar char="◇"/>
              <a:defRPr>
                <a:latin typeface="Arial"/>
                <a:ea typeface="Arial"/>
                <a:cs typeface="Arial"/>
                <a:sym typeface="Arial"/>
              </a:defRPr>
            </a:lvl1pPr>
            <a:lvl2pPr indent="-317500" lvl="1" marL="914400" algn="l">
              <a:lnSpc>
                <a:spcPct val="100000"/>
              </a:lnSpc>
              <a:spcBef>
                <a:spcPts val="0"/>
              </a:spcBef>
              <a:spcAft>
                <a:spcPts val="0"/>
              </a:spcAft>
              <a:buSzPts val="1400"/>
              <a:buFont typeface="Arial"/>
              <a:buChar char="￭"/>
              <a:defRPr>
                <a:latin typeface="Arial"/>
                <a:ea typeface="Arial"/>
                <a:cs typeface="Arial"/>
                <a:sym typeface="Arial"/>
              </a:defRPr>
            </a:lvl2pPr>
            <a:lvl3pPr indent="-317500" lvl="2" marL="1371600" algn="l">
              <a:lnSpc>
                <a:spcPct val="100000"/>
              </a:lnSpc>
              <a:spcBef>
                <a:spcPts val="0"/>
              </a:spcBef>
              <a:spcAft>
                <a:spcPts val="0"/>
              </a:spcAft>
              <a:buSzPts val="1400"/>
              <a:buFont typeface="Arial"/>
              <a:buChar char="￮"/>
              <a:defRPr>
                <a:latin typeface="Arial"/>
                <a:ea typeface="Arial"/>
                <a:cs typeface="Arial"/>
                <a:sym typeface="Arial"/>
              </a:defRPr>
            </a:lvl3pPr>
            <a:lvl4pPr indent="-317500" lvl="3" marL="1828800" algn="l">
              <a:lnSpc>
                <a:spcPct val="100000"/>
              </a:lnSpc>
              <a:spcBef>
                <a:spcPts val="0"/>
              </a:spcBef>
              <a:spcAft>
                <a:spcPts val="0"/>
              </a:spcAft>
              <a:buSzPts val="1400"/>
              <a:buFont typeface="Arial"/>
              <a:buChar char="●"/>
              <a:defRPr>
                <a:latin typeface="Arial"/>
                <a:ea typeface="Arial"/>
                <a:cs typeface="Arial"/>
                <a:sym typeface="Arial"/>
              </a:defRPr>
            </a:lvl4pPr>
            <a:lvl5pPr indent="-317500" lvl="4" marL="2286000" algn="l">
              <a:lnSpc>
                <a:spcPct val="100000"/>
              </a:lnSpc>
              <a:spcBef>
                <a:spcPts val="0"/>
              </a:spcBef>
              <a:spcAft>
                <a:spcPts val="0"/>
              </a:spcAft>
              <a:buSzPts val="1400"/>
              <a:buFont typeface="Arial"/>
              <a:buChar char="○"/>
              <a:defRPr>
                <a:latin typeface="Arial"/>
                <a:ea typeface="Arial"/>
                <a:cs typeface="Arial"/>
                <a:sym typeface="Arial"/>
              </a:defRPr>
            </a:lvl5pPr>
            <a:lvl6pPr indent="-317500" lvl="5" marL="2743200" algn="l">
              <a:lnSpc>
                <a:spcPct val="100000"/>
              </a:lnSpc>
              <a:spcBef>
                <a:spcPts val="0"/>
              </a:spcBef>
              <a:spcAft>
                <a:spcPts val="0"/>
              </a:spcAft>
              <a:buSzPts val="1400"/>
              <a:buFont typeface="Arial"/>
              <a:buChar char="■"/>
              <a:defRPr>
                <a:latin typeface="Arial"/>
                <a:ea typeface="Arial"/>
                <a:cs typeface="Arial"/>
                <a:sym typeface="Arial"/>
              </a:defRPr>
            </a:lvl6pPr>
            <a:lvl7pPr indent="-317500" lvl="6" marL="3200400" algn="l">
              <a:lnSpc>
                <a:spcPct val="100000"/>
              </a:lnSpc>
              <a:spcBef>
                <a:spcPts val="0"/>
              </a:spcBef>
              <a:spcAft>
                <a:spcPts val="0"/>
              </a:spcAft>
              <a:buSzPts val="1400"/>
              <a:buFont typeface="Arial"/>
              <a:buChar char="●"/>
              <a:defRPr>
                <a:latin typeface="Arial"/>
                <a:ea typeface="Arial"/>
                <a:cs typeface="Arial"/>
                <a:sym typeface="Arial"/>
              </a:defRPr>
            </a:lvl7pPr>
            <a:lvl8pPr indent="-317500" lvl="7" marL="3657600" algn="l">
              <a:lnSpc>
                <a:spcPct val="100000"/>
              </a:lnSpc>
              <a:spcBef>
                <a:spcPts val="0"/>
              </a:spcBef>
              <a:spcAft>
                <a:spcPts val="0"/>
              </a:spcAft>
              <a:buSzPts val="1400"/>
              <a:buFont typeface="Arial"/>
              <a:buChar char="○"/>
              <a:defRPr>
                <a:latin typeface="Arial"/>
                <a:ea typeface="Arial"/>
                <a:cs typeface="Arial"/>
                <a:sym typeface="Arial"/>
              </a:defRPr>
            </a:lvl8pPr>
            <a:lvl9pPr indent="-317500" lvl="8" marL="4114800" algn="l">
              <a:lnSpc>
                <a:spcPct val="100000"/>
              </a:lnSpc>
              <a:spcBef>
                <a:spcPts val="0"/>
              </a:spcBef>
              <a:spcAft>
                <a:spcPts val="0"/>
              </a:spcAft>
              <a:buSzPts val="1400"/>
              <a:buFont typeface="Arial"/>
              <a:buChar char="■"/>
              <a:defRPr>
                <a:latin typeface="Arial"/>
                <a:ea typeface="Arial"/>
                <a:cs typeface="Arial"/>
                <a:sym typeface="Arial"/>
              </a:defRPr>
            </a:lvl9pPr>
          </a:lstStyle>
          <a:p/>
        </p:txBody>
      </p:sp>
      <p:sp>
        <p:nvSpPr>
          <p:cNvPr id="235" name="Google Shape;235;ge3afe03cf1_0_587"/>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ge3afe03cf1_0_587"/>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ge3afe03cf1_0_587"/>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ge3afe03cf1_0_587"/>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ge3afe03cf1_0_587"/>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ge3afe03cf1_0_587"/>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ge3afe03cf1_0_587"/>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ge3afe03cf1_0_587"/>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3" name="Google Shape;243;ge3afe03cf1_0_587"/>
          <p:cNvGrpSpPr/>
          <p:nvPr/>
        </p:nvGrpSpPr>
        <p:grpSpPr>
          <a:xfrm>
            <a:off x="1729784" y="61068"/>
            <a:ext cx="351204" cy="324661"/>
            <a:chOff x="5975075" y="2327500"/>
            <a:chExt cx="420100" cy="388350"/>
          </a:xfrm>
        </p:grpSpPr>
        <p:sp>
          <p:nvSpPr>
            <p:cNvPr id="244" name="Google Shape;244;ge3afe03cf1_0_587"/>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ge3afe03cf1_0_587"/>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6" name="Google Shape;246;ge3afe03cf1_0_587"/>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ge3afe03cf1_0_587"/>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8" name="Google Shape;248;ge3afe03cf1_0_587"/>
          <p:cNvGrpSpPr/>
          <p:nvPr/>
        </p:nvGrpSpPr>
        <p:grpSpPr>
          <a:xfrm>
            <a:off x="7354067" y="3426715"/>
            <a:ext cx="455624" cy="437054"/>
            <a:chOff x="5241175" y="4959100"/>
            <a:chExt cx="539775" cy="517775"/>
          </a:xfrm>
        </p:grpSpPr>
        <p:sp>
          <p:nvSpPr>
            <p:cNvPr id="249" name="Google Shape;249;ge3afe03cf1_0_587"/>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ge3afe03cf1_0_587"/>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ge3afe03cf1_0_587"/>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ge3afe03cf1_0_587"/>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ge3afe03cf1_0_587"/>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ge3afe03cf1_0_587"/>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5" name="Google Shape;255;ge3afe03cf1_0_587"/>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6" name="Google Shape;256;ge3afe03cf1_0_587"/>
          <p:cNvGrpSpPr/>
          <p:nvPr/>
        </p:nvGrpSpPr>
        <p:grpSpPr>
          <a:xfrm>
            <a:off x="904277" y="515192"/>
            <a:ext cx="382958" cy="607111"/>
            <a:chOff x="6718575" y="2318625"/>
            <a:chExt cx="256950" cy="407375"/>
          </a:xfrm>
        </p:grpSpPr>
        <p:sp>
          <p:nvSpPr>
            <p:cNvPr id="257" name="Google Shape;257;ge3afe03cf1_0_587"/>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ge3afe03cf1_0_587"/>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ge3afe03cf1_0_587"/>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ge3afe03cf1_0_587"/>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ge3afe03cf1_0_587"/>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ge3afe03cf1_0_587"/>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ge3afe03cf1_0_587"/>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ge3afe03cf1_0_587"/>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5" name="Google Shape;265;ge3afe03cf1_0_587"/>
          <p:cNvGrpSpPr/>
          <p:nvPr/>
        </p:nvGrpSpPr>
        <p:grpSpPr>
          <a:xfrm>
            <a:off x="335759" y="1840531"/>
            <a:ext cx="342882" cy="350068"/>
            <a:chOff x="3951850" y="2985350"/>
            <a:chExt cx="407950" cy="416500"/>
          </a:xfrm>
        </p:grpSpPr>
        <p:sp>
          <p:nvSpPr>
            <p:cNvPr id="266" name="Google Shape;266;ge3afe03cf1_0_587"/>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ge3afe03cf1_0_587"/>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ge3afe03cf1_0_587"/>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ge3afe03cf1_0_587"/>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0" name="Google Shape;270;ge3afe03cf1_0_587"/>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271" name="Shape 271"/>
        <p:cNvGrpSpPr/>
        <p:nvPr/>
      </p:nvGrpSpPr>
      <p:grpSpPr>
        <a:xfrm>
          <a:off x="0" y="0"/>
          <a:ext cx="0" cy="0"/>
          <a:chOff x="0" y="0"/>
          <a:chExt cx="0" cy="0"/>
        </a:xfrm>
      </p:grpSpPr>
      <p:sp>
        <p:nvSpPr>
          <p:cNvPr id="272" name="Google Shape;272;ge3afe03cf1_0_670"/>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73" name="Google Shape;273;ge3afe03cf1_0_670"/>
          <p:cNvSpPr txBox="1"/>
          <p:nvPr>
            <p:ph type="title"/>
          </p:nvPr>
        </p:nvSpPr>
        <p:spPr>
          <a:xfrm>
            <a:off x="1732700" y="1735600"/>
            <a:ext cx="4944300" cy="645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274" name="Google Shape;274;ge3afe03cf1_0_670"/>
          <p:cNvSpPr txBox="1"/>
          <p:nvPr>
            <p:ph idx="1" type="body"/>
          </p:nvPr>
        </p:nvSpPr>
        <p:spPr>
          <a:xfrm>
            <a:off x="1732700" y="2380900"/>
            <a:ext cx="2176800" cy="25449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275" name="Google Shape;275;ge3afe03cf1_0_670"/>
          <p:cNvSpPr txBox="1"/>
          <p:nvPr>
            <p:ph idx="2" type="body"/>
          </p:nvPr>
        </p:nvSpPr>
        <p:spPr>
          <a:xfrm>
            <a:off x="4020972" y="2380900"/>
            <a:ext cx="2176800" cy="25449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276" name="Google Shape;276;ge3afe03cf1_0_670"/>
          <p:cNvSpPr txBox="1"/>
          <p:nvPr>
            <p:ph idx="3" type="body"/>
          </p:nvPr>
        </p:nvSpPr>
        <p:spPr>
          <a:xfrm>
            <a:off x="6309245" y="2380900"/>
            <a:ext cx="2176800" cy="25449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277" name="Google Shape;277;ge3afe03cf1_0_670"/>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ge3afe03cf1_0_670"/>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ge3afe03cf1_0_670"/>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ge3afe03cf1_0_670"/>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81" name="Google Shape;281;ge3afe03cf1_0_670"/>
          <p:cNvGrpSpPr/>
          <p:nvPr/>
        </p:nvGrpSpPr>
        <p:grpSpPr>
          <a:xfrm>
            <a:off x="1729784" y="61068"/>
            <a:ext cx="351204" cy="324661"/>
            <a:chOff x="5975075" y="2327500"/>
            <a:chExt cx="420100" cy="388350"/>
          </a:xfrm>
        </p:grpSpPr>
        <p:sp>
          <p:nvSpPr>
            <p:cNvPr id="282" name="Google Shape;282;ge3afe03cf1_0_670"/>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ge3afe03cf1_0_670"/>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4" name="Google Shape;284;ge3afe03cf1_0_670"/>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85" name="Google Shape;285;ge3afe03cf1_0_670"/>
          <p:cNvGrpSpPr/>
          <p:nvPr/>
        </p:nvGrpSpPr>
        <p:grpSpPr>
          <a:xfrm>
            <a:off x="904277" y="515192"/>
            <a:ext cx="382958" cy="607111"/>
            <a:chOff x="6718575" y="2318625"/>
            <a:chExt cx="256950" cy="407375"/>
          </a:xfrm>
        </p:grpSpPr>
        <p:sp>
          <p:nvSpPr>
            <p:cNvPr id="286" name="Google Shape;286;ge3afe03cf1_0_670"/>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ge3afe03cf1_0_670"/>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ge3afe03cf1_0_670"/>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ge3afe03cf1_0_670"/>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ge3afe03cf1_0_670"/>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ge3afe03cf1_0_670"/>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ge3afe03cf1_0_670"/>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ge3afe03cf1_0_670"/>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4" name="Google Shape;294;ge3afe03cf1_0_670"/>
          <p:cNvGrpSpPr/>
          <p:nvPr/>
        </p:nvGrpSpPr>
        <p:grpSpPr>
          <a:xfrm>
            <a:off x="335759" y="1840531"/>
            <a:ext cx="342882" cy="350068"/>
            <a:chOff x="3951850" y="2985350"/>
            <a:chExt cx="407950" cy="416500"/>
          </a:xfrm>
        </p:grpSpPr>
        <p:sp>
          <p:nvSpPr>
            <p:cNvPr id="295" name="Google Shape;295;ge3afe03cf1_0_670"/>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ge3afe03cf1_0_670"/>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ge3afe03cf1_0_670"/>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ge3afe03cf1_0_670"/>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9" name="Google Shape;299;ge3afe03cf1_0_670"/>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rgbClr val="0E293C"/>
        </a:solidFill>
      </p:bgPr>
    </p:bg>
    <p:spTree>
      <p:nvGrpSpPr>
        <p:cNvPr id="5" name="Shape 5"/>
        <p:cNvGrpSpPr/>
        <p:nvPr/>
      </p:nvGrpSpPr>
      <p:grpSpPr>
        <a:xfrm>
          <a:off x="0" y="0"/>
          <a:ext cx="0" cy="0"/>
          <a:chOff x="0" y="0"/>
          <a:chExt cx="0" cy="0"/>
        </a:xfrm>
      </p:grpSpPr>
      <p:sp>
        <p:nvSpPr>
          <p:cNvPr id="6" name="Google Shape;6;ge3afe03cf1_0_463"/>
          <p:cNvSpPr txBox="1"/>
          <p:nvPr>
            <p:ph type="title"/>
          </p:nvPr>
        </p:nvSpPr>
        <p:spPr>
          <a:xfrm>
            <a:off x="1732700" y="1735600"/>
            <a:ext cx="4944300" cy="6453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19BBD5"/>
              </a:buClr>
              <a:buSzPts val="4000"/>
              <a:buFont typeface="Arial"/>
              <a:buNone/>
              <a:defRPr b="0" i="0" sz="4000" u="none" cap="none" strike="noStrike">
                <a:solidFill>
                  <a:srgbClr val="19BBD5"/>
                </a:solidFill>
                <a:latin typeface="Arial"/>
                <a:ea typeface="Arial"/>
                <a:cs typeface="Arial"/>
                <a:sym typeface="Arial"/>
              </a:defRPr>
            </a:lvl1pPr>
            <a:lvl2pPr lvl="1" marR="0" rtl="0" algn="l">
              <a:lnSpc>
                <a:spcPct val="100000"/>
              </a:lnSpc>
              <a:spcBef>
                <a:spcPts val="0"/>
              </a:spcBef>
              <a:spcAft>
                <a:spcPts val="0"/>
              </a:spcAft>
              <a:buClr>
                <a:srgbClr val="19BBD5"/>
              </a:buClr>
              <a:buSzPts val="4000"/>
              <a:buFont typeface="Arial"/>
              <a:buNone/>
              <a:defRPr b="0" i="0" sz="4000" u="none" cap="none" strike="noStrike">
                <a:solidFill>
                  <a:srgbClr val="19BBD5"/>
                </a:solidFill>
                <a:latin typeface="Arial"/>
                <a:ea typeface="Arial"/>
                <a:cs typeface="Arial"/>
                <a:sym typeface="Arial"/>
              </a:defRPr>
            </a:lvl2pPr>
            <a:lvl3pPr lvl="2" marR="0" rtl="0" algn="l">
              <a:lnSpc>
                <a:spcPct val="100000"/>
              </a:lnSpc>
              <a:spcBef>
                <a:spcPts val="0"/>
              </a:spcBef>
              <a:spcAft>
                <a:spcPts val="0"/>
              </a:spcAft>
              <a:buClr>
                <a:srgbClr val="19BBD5"/>
              </a:buClr>
              <a:buSzPts val="4000"/>
              <a:buFont typeface="Arial"/>
              <a:buNone/>
              <a:defRPr b="0" i="0" sz="4000" u="none" cap="none" strike="noStrike">
                <a:solidFill>
                  <a:srgbClr val="19BBD5"/>
                </a:solidFill>
                <a:latin typeface="Arial"/>
                <a:ea typeface="Arial"/>
                <a:cs typeface="Arial"/>
                <a:sym typeface="Arial"/>
              </a:defRPr>
            </a:lvl3pPr>
            <a:lvl4pPr lvl="3" marR="0" rtl="0" algn="l">
              <a:lnSpc>
                <a:spcPct val="100000"/>
              </a:lnSpc>
              <a:spcBef>
                <a:spcPts val="0"/>
              </a:spcBef>
              <a:spcAft>
                <a:spcPts val="0"/>
              </a:spcAft>
              <a:buClr>
                <a:srgbClr val="19BBD5"/>
              </a:buClr>
              <a:buSzPts val="4000"/>
              <a:buFont typeface="Arial"/>
              <a:buNone/>
              <a:defRPr b="0" i="0" sz="4000" u="none" cap="none" strike="noStrike">
                <a:solidFill>
                  <a:srgbClr val="19BBD5"/>
                </a:solidFill>
                <a:latin typeface="Arial"/>
                <a:ea typeface="Arial"/>
                <a:cs typeface="Arial"/>
                <a:sym typeface="Arial"/>
              </a:defRPr>
            </a:lvl4pPr>
            <a:lvl5pPr lvl="4" marR="0" rtl="0" algn="l">
              <a:lnSpc>
                <a:spcPct val="100000"/>
              </a:lnSpc>
              <a:spcBef>
                <a:spcPts val="0"/>
              </a:spcBef>
              <a:spcAft>
                <a:spcPts val="0"/>
              </a:spcAft>
              <a:buClr>
                <a:srgbClr val="19BBD5"/>
              </a:buClr>
              <a:buSzPts val="4000"/>
              <a:buFont typeface="Arial"/>
              <a:buNone/>
              <a:defRPr b="0" i="0" sz="4000" u="none" cap="none" strike="noStrike">
                <a:solidFill>
                  <a:srgbClr val="19BBD5"/>
                </a:solidFill>
                <a:latin typeface="Arial"/>
                <a:ea typeface="Arial"/>
                <a:cs typeface="Arial"/>
                <a:sym typeface="Arial"/>
              </a:defRPr>
            </a:lvl5pPr>
            <a:lvl6pPr lvl="5" marR="0" rtl="0" algn="l">
              <a:lnSpc>
                <a:spcPct val="100000"/>
              </a:lnSpc>
              <a:spcBef>
                <a:spcPts val="0"/>
              </a:spcBef>
              <a:spcAft>
                <a:spcPts val="0"/>
              </a:spcAft>
              <a:buClr>
                <a:srgbClr val="19BBD5"/>
              </a:buClr>
              <a:buSzPts val="4000"/>
              <a:buFont typeface="Arial"/>
              <a:buNone/>
              <a:defRPr b="0" i="0" sz="4000" u="none" cap="none" strike="noStrike">
                <a:solidFill>
                  <a:srgbClr val="19BBD5"/>
                </a:solidFill>
                <a:latin typeface="Arial"/>
                <a:ea typeface="Arial"/>
                <a:cs typeface="Arial"/>
                <a:sym typeface="Arial"/>
              </a:defRPr>
            </a:lvl6pPr>
            <a:lvl7pPr lvl="6" marR="0" rtl="0" algn="l">
              <a:lnSpc>
                <a:spcPct val="100000"/>
              </a:lnSpc>
              <a:spcBef>
                <a:spcPts val="0"/>
              </a:spcBef>
              <a:spcAft>
                <a:spcPts val="0"/>
              </a:spcAft>
              <a:buClr>
                <a:srgbClr val="19BBD5"/>
              </a:buClr>
              <a:buSzPts val="4000"/>
              <a:buFont typeface="Arial"/>
              <a:buNone/>
              <a:defRPr b="0" i="0" sz="4000" u="none" cap="none" strike="noStrike">
                <a:solidFill>
                  <a:srgbClr val="19BBD5"/>
                </a:solidFill>
                <a:latin typeface="Arial"/>
                <a:ea typeface="Arial"/>
                <a:cs typeface="Arial"/>
                <a:sym typeface="Arial"/>
              </a:defRPr>
            </a:lvl7pPr>
            <a:lvl8pPr lvl="7" marR="0" rtl="0" algn="l">
              <a:lnSpc>
                <a:spcPct val="100000"/>
              </a:lnSpc>
              <a:spcBef>
                <a:spcPts val="0"/>
              </a:spcBef>
              <a:spcAft>
                <a:spcPts val="0"/>
              </a:spcAft>
              <a:buClr>
                <a:srgbClr val="19BBD5"/>
              </a:buClr>
              <a:buSzPts val="4000"/>
              <a:buFont typeface="Arial"/>
              <a:buNone/>
              <a:defRPr b="0" i="0" sz="4000" u="none" cap="none" strike="noStrike">
                <a:solidFill>
                  <a:srgbClr val="19BBD5"/>
                </a:solidFill>
                <a:latin typeface="Arial"/>
                <a:ea typeface="Arial"/>
                <a:cs typeface="Arial"/>
                <a:sym typeface="Arial"/>
              </a:defRPr>
            </a:lvl8pPr>
            <a:lvl9pPr lvl="8" marR="0" rtl="0" algn="l">
              <a:lnSpc>
                <a:spcPct val="100000"/>
              </a:lnSpc>
              <a:spcBef>
                <a:spcPts val="0"/>
              </a:spcBef>
              <a:spcAft>
                <a:spcPts val="0"/>
              </a:spcAft>
              <a:buClr>
                <a:srgbClr val="19BBD5"/>
              </a:buClr>
              <a:buSzPts val="4000"/>
              <a:buFont typeface="Arial"/>
              <a:buNone/>
              <a:defRPr b="0" i="0" sz="4000" u="none" cap="none" strike="noStrike">
                <a:solidFill>
                  <a:srgbClr val="19BBD5"/>
                </a:solidFill>
                <a:latin typeface="Arial"/>
                <a:ea typeface="Arial"/>
                <a:cs typeface="Arial"/>
                <a:sym typeface="Arial"/>
              </a:defRPr>
            </a:lvl9pPr>
          </a:lstStyle>
          <a:p/>
        </p:txBody>
      </p:sp>
      <p:sp>
        <p:nvSpPr>
          <p:cNvPr id="7" name="Google Shape;7;ge3afe03cf1_0_463"/>
          <p:cNvSpPr txBox="1"/>
          <p:nvPr>
            <p:ph idx="1" type="body"/>
          </p:nvPr>
        </p:nvSpPr>
        <p:spPr>
          <a:xfrm>
            <a:off x="1732700" y="2255125"/>
            <a:ext cx="4944300" cy="16599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600"/>
              </a:spcBef>
              <a:spcAft>
                <a:spcPts val="0"/>
              </a:spcAft>
              <a:buClr>
                <a:srgbClr val="19BBD5"/>
              </a:buClr>
              <a:buSzPts val="1400"/>
              <a:buFont typeface="Arial"/>
              <a:buChar char="◇"/>
              <a:defRPr b="0" i="0" sz="1400" u="none" cap="none" strike="noStrike">
                <a:solidFill>
                  <a:srgbClr val="C6DAEC"/>
                </a:solidFill>
                <a:latin typeface="Arial"/>
                <a:ea typeface="Arial"/>
                <a:cs typeface="Arial"/>
                <a:sym typeface="Arial"/>
              </a:defRPr>
            </a:lvl1pPr>
            <a:lvl2pPr indent="-317500" lvl="1" marL="914400" marR="0" rtl="0" algn="l">
              <a:lnSpc>
                <a:spcPct val="100000"/>
              </a:lnSpc>
              <a:spcBef>
                <a:spcPts val="0"/>
              </a:spcBef>
              <a:spcAft>
                <a:spcPts val="0"/>
              </a:spcAft>
              <a:buClr>
                <a:srgbClr val="19BBD5"/>
              </a:buClr>
              <a:buSzPts val="1400"/>
              <a:buFont typeface="Arial"/>
              <a:buChar char="￭"/>
              <a:defRPr b="0" i="0" sz="1400" u="none" cap="none" strike="noStrike">
                <a:solidFill>
                  <a:srgbClr val="C6DAEC"/>
                </a:solidFill>
                <a:latin typeface="Arial"/>
                <a:ea typeface="Arial"/>
                <a:cs typeface="Arial"/>
                <a:sym typeface="Arial"/>
              </a:defRPr>
            </a:lvl2pPr>
            <a:lvl3pPr indent="-317500" lvl="2" marL="1371600" marR="0" rtl="0" algn="l">
              <a:lnSpc>
                <a:spcPct val="100000"/>
              </a:lnSpc>
              <a:spcBef>
                <a:spcPts val="0"/>
              </a:spcBef>
              <a:spcAft>
                <a:spcPts val="0"/>
              </a:spcAft>
              <a:buClr>
                <a:srgbClr val="19BBD5"/>
              </a:buClr>
              <a:buSzPts val="1400"/>
              <a:buFont typeface="Arial"/>
              <a:buChar char="￮"/>
              <a:defRPr b="0" i="0" sz="1400" u="none" cap="none" strike="noStrike">
                <a:solidFill>
                  <a:srgbClr val="C6DAEC"/>
                </a:solidFill>
                <a:latin typeface="Arial"/>
                <a:ea typeface="Arial"/>
                <a:cs typeface="Arial"/>
                <a:sym typeface="Arial"/>
              </a:defRPr>
            </a:lvl3pPr>
            <a:lvl4pPr indent="-317500" lvl="3" marL="1828800" marR="0" rtl="0" algn="l">
              <a:lnSpc>
                <a:spcPct val="100000"/>
              </a:lnSpc>
              <a:spcBef>
                <a:spcPts val="0"/>
              </a:spcBef>
              <a:spcAft>
                <a:spcPts val="0"/>
              </a:spcAft>
              <a:buClr>
                <a:srgbClr val="19BBD5"/>
              </a:buClr>
              <a:buSzPts val="1400"/>
              <a:buFont typeface="Arial"/>
              <a:buChar char="●"/>
              <a:defRPr b="0" i="0" sz="1400" u="none" cap="none" strike="noStrike">
                <a:solidFill>
                  <a:srgbClr val="C6DAEC"/>
                </a:solidFill>
                <a:latin typeface="Arial"/>
                <a:ea typeface="Arial"/>
                <a:cs typeface="Arial"/>
                <a:sym typeface="Arial"/>
              </a:defRPr>
            </a:lvl4pPr>
            <a:lvl5pPr indent="-317500" lvl="4" marL="2286000" marR="0" rtl="0" algn="l">
              <a:lnSpc>
                <a:spcPct val="100000"/>
              </a:lnSpc>
              <a:spcBef>
                <a:spcPts val="0"/>
              </a:spcBef>
              <a:spcAft>
                <a:spcPts val="0"/>
              </a:spcAft>
              <a:buClr>
                <a:srgbClr val="19BBD5"/>
              </a:buClr>
              <a:buSzPts val="1400"/>
              <a:buFont typeface="Arial"/>
              <a:buChar char="○"/>
              <a:defRPr b="0" i="0" sz="1400" u="none" cap="none" strike="noStrike">
                <a:solidFill>
                  <a:srgbClr val="C6DAEC"/>
                </a:solidFill>
                <a:latin typeface="Arial"/>
                <a:ea typeface="Arial"/>
                <a:cs typeface="Arial"/>
                <a:sym typeface="Arial"/>
              </a:defRPr>
            </a:lvl5pPr>
            <a:lvl6pPr indent="-317500" lvl="5" marL="2743200" marR="0" rtl="0" algn="l">
              <a:lnSpc>
                <a:spcPct val="100000"/>
              </a:lnSpc>
              <a:spcBef>
                <a:spcPts val="0"/>
              </a:spcBef>
              <a:spcAft>
                <a:spcPts val="0"/>
              </a:spcAft>
              <a:buClr>
                <a:srgbClr val="C6DAEC"/>
              </a:buClr>
              <a:buSzPts val="1400"/>
              <a:buFont typeface="Arial"/>
              <a:buChar char="■"/>
              <a:defRPr b="0" i="0" sz="1400" u="none" cap="none" strike="noStrike">
                <a:solidFill>
                  <a:srgbClr val="C6DAEC"/>
                </a:solidFill>
                <a:latin typeface="Arial"/>
                <a:ea typeface="Arial"/>
                <a:cs typeface="Arial"/>
                <a:sym typeface="Arial"/>
              </a:defRPr>
            </a:lvl6pPr>
            <a:lvl7pPr indent="-317500" lvl="6" marL="3200400" marR="0" rtl="0" algn="l">
              <a:lnSpc>
                <a:spcPct val="100000"/>
              </a:lnSpc>
              <a:spcBef>
                <a:spcPts val="0"/>
              </a:spcBef>
              <a:spcAft>
                <a:spcPts val="0"/>
              </a:spcAft>
              <a:buClr>
                <a:srgbClr val="C6DAEC"/>
              </a:buClr>
              <a:buSzPts val="1400"/>
              <a:buFont typeface="Arial"/>
              <a:buChar char="●"/>
              <a:defRPr b="0" i="0" sz="1400" u="none" cap="none" strike="noStrike">
                <a:solidFill>
                  <a:srgbClr val="C6DAEC"/>
                </a:solidFill>
                <a:latin typeface="Arial"/>
                <a:ea typeface="Arial"/>
                <a:cs typeface="Arial"/>
                <a:sym typeface="Arial"/>
              </a:defRPr>
            </a:lvl7pPr>
            <a:lvl8pPr indent="-317500" lvl="7" marL="3657600" marR="0" rtl="0" algn="l">
              <a:lnSpc>
                <a:spcPct val="100000"/>
              </a:lnSpc>
              <a:spcBef>
                <a:spcPts val="0"/>
              </a:spcBef>
              <a:spcAft>
                <a:spcPts val="0"/>
              </a:spcAft>
              <a:buClr>
                <a:srgbClr val="C6DAEC"/>
              </a:buClr>
              <a:buSzPts val="1400"/>
              <a:buFont typeface="Arial"/>
              <a:buChar char="○"/>
              <a:defRPr b="0" i="0" sz="1400" u="none" cap="none" strike="noStrike">
                <a:solidFill>
                  <a:srgbClr val="C6DAEC"/>
                </a:solidFill>
                <a:latin typeface="Arial"/>
                <a:ea typeface="Arial"/>
                <a:cs typeface="Arial"/>
                <a:sym typeface="Arial"/>
              </a:defRPr>
            </a:lvl8pPr>
            <a:lvl9pPr indent="-317500" lvl="8" marL="4114800" marR="0" rtl="0" algn="l">
              <a:lnSpc>
                <a:spcPct val="100000"/>
              </a:lnSpc>
              <a:spcBef>
                <a:spcPts val="0"/>
              </a:spcBef>
              <a:spcAft>
                <a:spcPts val="0"/>
              </a:spcAft>
              <a:buClr>
                <a:srgbClr val="C6DAEC"/>
              </a:buClr>
              <a:buSzPts val="1400"/>
              <a:buFont typeface="Arial"/>
              <a:buChar char="■"/>
              <a:defRPr b="0" i="0" sz="1400" u="none" cap="none" strike="noStrike">
                <a:solidFill>
                  <a:srgbClr val="C6DAEC"/>
                </a:solidFill>
                <a:latin typeface="Arial"/>
                <a:ea typeface="Arial"/>
                <a:cs typeface="Arial"/>
                <a:sym typeface="Arial"/>
              </a:defRPr>
            </a:lvl9pPr>
          </a:lstStyle>
          <a:p/>
        </p:txBody>
      </p:sp>
      <p:sp>
        <p:nvSpPr>
          <p:cNvPr id="8" name="Google Shape;8;ge3afe03cf1_0_463"/>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8.png"/><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1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1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 Id="rId3" Type="http://schemas.openxmlformats.org/officeDocument/2006/relationships/hyperlink" Target="https://github.com/digaomilleniun/backend-java-ebac" TargetMode="External"/><Relationship Id="rId4" Type="http://schemas.openxmlformats.org/officeDocument/2006/relationships/hyperlink" Target="https://www.postgresql.org/docs/13/index.html" TargetMode="External"/><Relationship Id="rId5" Type="http://schemas.openxmlformats.org/officeDocument/2006/relationships/hyperlink" Target="https://www.postgresqltutorial.com/" TargetMode="External"/><Relationship Id="rId6" Type="http://schemas.openxmlformats.org/officeDocument/2006/relationships/hyperlink" Target="https://www.tutorialspoint.com/postgresq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ge3afe03cf1_0_399"/>
          <p:cNvSpPr txBox="1"/>
          <p:nvPr>
            <p:ph type="ctrTitle"/>
          </p:nvPr>
        </p:nvSpPr>
        <p:spPr>
          <a:xfrm>
            <a:off x="1400175" y="1991825"/>
            <a:ext cx="6343500" cy="115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pt-BR"/>
              <a:t>Módulo 28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g101eda536ef_0_33"/>
          <p:cNvSpPr txBox="1"/>
          <p:nvPr>
            <p:ph type="title"/>
          </p:nvPr>
        </p:nvSpPr>
        <p:spPr>
          <a:xfrm>
            <a:off x="1873525" y="673650"/>
            <a:ext cx="7368900" cy="645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3600"/>
              <a:buFont typeface="Arial"/>
              <a:buNone/>
            </a:pPr>
            <a:r>
              <a:rPr lang="pt-BR" sz="3600">
                <a:solidFill>
                  <a:schemeClr val="accent2"/>
                </a:solidFill>
              </a:rPr>
              <a:t>Primary </a:t>
            </a:r>
            <a:r>
              <a:rPr lang="pt-BR" sz="3600">
                <a:solidFill>
                  <a:schemeClr val="accent2"/>
                </a:solidFill>
              </a:rPr>
              <a:t>Key</a:t>
            </a:r>
            <a:endParaRPr sz="3600">
              <a:solidFill>
                <a:schemeClr val="accent2"/>
              </a:solidFill>
            </a:endParaRPr>
          </a:p>
        </p:txBody>
      </p:sp>
      <p:sp>
        <p:nvSpPr>
          <p:cNvPr id="404" name="Google Shape;404;g101eda536ef_0_33"/>
          <p:cNvSpPr txBox="1"/>
          <p:nvPr>
            <p:ph idx="4294967295" type="subTitle"/>
          </p:nvPr>
        </p:nvSpPr>
        <p:spPr>
          <a:xfrm>
            <a:off x="2171450" y="1455950"/>
            <a:ext cx="5696100" cy="318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19BBD5"/>
              </a:buClr>
              <a:buSzPts val="1400"/>
              <a:buFont typeface="Arial"/>
              <a:buNone/>
            </a:pPr>
            <a:r>
              <a:t/>
            </a:r>
            <a:endParaRPr/>
          </a:p>
          <a:p>
            <a:pPr indent="0" lvl="0" marL="0" marR="0" rtl="0" algn="l">
              <a:lnSpc>
                <a:spcPct val="100000"/>
              </a:lnSpc>
              <a:spcBef>
                <a:spcPts val="0"/>
              </a:spcBef>
              <a:spcAft>
                <a:spcPts val="0"/>
              </a:spcAft>
              <a:buClr>
                <a:srgbClr val="19BBD5"/>
              </a:buClr>
              <a:buSzPts val="1400"/>
              <a:buFont typeface="Arial"/>
              <a:buNone/>
            </a:pPr>
            <a:r>
              <a:t/>
            </a:r>
            <a:endParaRPr/>
          </a:p>
          <a:p>
            <a:pPr indent="0" lvl="0" marL="0" marR="0" rtl="0" algn="l">
              <a:lnSpc>
                <a:spcPct val="100000"/>
              </a:lnSpc>
              <a:spcBef>
                <a:spcPts val="0"/>
              </a:spcBef>
              <a:spcAft>
                <a:spcPts val="0"/>
              </a:spcAft>
              <a:buClr>
                <a:srgbClr val="19BBD5"/>
              </a:buClr>
              <a:buSzPts val="1400"/>
              <a:buFont typeface="Arial"/>
              <a:buNone/>
            </a:pPr>
            <a:r>
              <a:rPr lang="pt-BR"/>
              <a:t>Automaticamente define que os valores das colunas em questão estarão presentes em um índice (INDEXED), ocorrendo somente uma única vez (UNIQUE).  Esse índice  deve ser preliminarmente definido como não podendo ser NULOS. Esta constraint se adequa perfeita e absolutamente ao conceito de chave primária para uma tabela.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g101eda536ef_0_44"/>
          <p:cNvSpPr txBox="1"/>
          <p:nvPr>
            <p:ph type="title"/>
          </p:nvPr>
        </p:nvSpPr>
        <p:spPr>
          <a:xfrm>
            <a:off x="1873525" y="673650"/>
            <a:ext cx="7368900" cy="645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3600"/>
              <a:buFont typeface="Arial"/>
              <a:buNone/>
            </a:pPr>
            <a:r>
              <a:rPr lang="pt-BR" sz="3600">
                <a:solidFill>
                  <a:schemeClr val="accent2"/>
                </a:solidFill>
              </a:rPr>
              <a:t>Exemplo Primary Key</a:t>
            </a:r>
            <a:endParaRPr sz="3600">
              <a:solidFill>
                <a:schemeClr val="accent2"/>
              </a:solidFill>
            </a:endParaRPr>
          </a:p>
        </p:txBody>
      </p:sp>
      <p:pic>
        <p:nvPicPr>
          <p:cNvPr id="410" name="Google Shape;410;g101eda536ef_0_44"/>
          <p:cNvPicPr preferRelativeResize="0"/>
          <p:nvPr/>
        </p:nvPicPr>
        <p:blipFill>
          <a:blip r:embed="rId3">
            <a:alphaModFix/>
          </a:blip>
          <a:stretch>
            <a:fillRect/>
          </a:stretch>
        </p:blipFill>
        <p:spPr>
          <a:xfrm>
            <a:off x="1835038" y="1571477"/>
            <a:ext cx="5473926" cy="3199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g101eda536ef_0_55"/>
          <p:cNvSpPr txBox="1"/>
          <p:nvPr>
            <p:ph type="title"/>
          </p:nvPr>
        </p:nvSpPr>
        <p:spPr>
          <a:xfrm>
            <a:off x="1873525" y="673650"/>
            <a:ext cx="7368900" cy="645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3600"/>
              <a:buFont typeface="Arial"/>
              <a:buNone/>
            </a:pPr>
            <a:r>
              <a:rPr lang="pt-BR" sz="3600">
                <a:solidFill>
                  <a:schemeClr val="accent2"/>
                </a:solidFill>
              </a:rPr>
              <a:t>Foreign</a:t>
            </a:r>
            <a:r>
              <a:rPr lang="pt-BR" sz="3600">
                <a:solidFill>
                  <a:schemeClr val="accent2"/>
                </a:solidFill>
              </a:rPr>
              <a:t> </a:t>
            </a:r>
            <a:r>
              <a:rPr lang="pt-BR" sz="3600">
                <a:solidFill>
                  <a:schemeClr val="accent2"/>
                </a:solidFill>
              </a:rPr>
              <a:t>Key</a:t>
            </a:r>
            <a:endParaRPr sz="3600">
              <a:solidFill>
                <a:schemeClr val="accent2"/>
              </a:solidFill>
            </a:endParaRPr>
          </a:p>
        </p:txBody>
      </p:sp>
      <p:sp>
        <p:nvSpPr>
          <p:cNvPr id="416" name="Google Shape;416;g101eda536ef_0_55"/>
          <p:cNvSpPr txBox="1"/>
          <p:nvPr>
            <p:ph idx="4294967295" type="subTitle"/>
          </p:nvPr>
        </p:nvSpPr>
        <p:spPr>
          <a:xfrm>
            <a:off x="2171450" y="1455950"/>
            <a:ext cx="5696100" cy="318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19BBD5"/>
              </a:buClr>
              <a:buSzPts val="1400"/>
              <a:buFont typeface="Arial"/>
              <a:buNone/>
            </a:pPr>
            <a:r>
              <a:t/>
            </a:r>
            <a:endParaRPr/>
          </a:p>
          <a:p>
            <a:pPr indent="0" lvl="0" marL="0" marR="0" rtl="0" algn="l">
              <a:lnSpc>
                <a:spcPct val="100000"/>
              </a:lnSpc>
              <a:spcBef>
                <a:spcPts val="0"/>
              </a:spcBef>
              <a:spcAft>
                <a:spcPts val="0"/>
              </a:spcAft>
              <a:buClr>
                <a:srgbClr val="19BBD5"/>
              </a:buClr>
              <a:buSzPts val="1400"/>
              <a:buFont typeface="Arial"/>
              <a:buNone/>
            </a:pPr>
            <a:r>
              <a:t/>
            </a:r>
            <a:endParaRPr/>
          </a:p>
          <a:p>
            <a:pPr indent="0" lvl="0" marL="0" marR="0" rtl="0" algn="l">
              <a:lnSpc>
                <a:spcPct val="100000"/>
              </a:lnSpc>
              <a:spcBef>
                <a:spcPts val="0"/>
              </a:spcBef>
              <a:spcAft>
                <a:spcPts val="0"/>
              </a:spcAft>
              <a:buClr>
                <a:srgbClr val="19BBD5"/>
              </a:buClr>
              <a:buSzPts val="1400"/>
              <a:buFont typeface="Arial"/>
              <a:buNone/>
            </a:pPr>
            <a:r>
              <a:rPr lang="pt-BR"/>
              <a:t>Automaticamente define que os valores das colunas em questão obrigatoriamente estarão presentes no índice da PRIMARY KEY da tabela a que se refere. Uma ou mais colunas que sofrem esta imposição pode admitir valores Nulos (NULLABLE) e quando tiverem valor, geralmente ele se repete ao longo da tabela.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g101eda536ef_0_66"/>
          <p:cNvSpPr txBox="1"/>
          <p:nvPr>
            <p:ph type="title"/>
          </p:nvPr>
        </p:nvSpPr>
        <p:spPr>
          <a:xfrm>
            <a:off x="1873525" y="673650"/>
            <a:ext cx="7368900" cy="645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3600"/>
              <a:buFont typeface="Arial"/>
              <a:buNone/>
            </a:pPr>
            <a:r>
              <a:rPr lang="pt-BR" sz="3600">
                <a:solidFill>
                  <a:schemeClr val="accent2"/>
                </a:solidFill>
              </a:rPr>
              <a:t>Exemplo </a:t>
            </a:r>
            <a:r>
              <a:rPr lang="pt-BR" sz="3600">
                <a:solidFill>
                  <a:schemeClr val="accent2"/>
                </a:solidFill>
              </a:rPr>
              <a:t>Foreign</a:t>
            </a:r>
            <a:r>
              <a:rPr lang="pt-BR" sz="3600">
                <a:solidFill>
                  <a:schemeClr val="accent2"/>
                </a:solidFill>
              </a:rPr>
              <a:t> Key</a:t>
            </a:r>
            <a:endParaRPr sz="3600">
              <a:solidFill>
                <a:schemeClr val="accent2"/>
              </a:solidFill>
            </a:endParaRPr>
          </a:p>
        </p:txBody>
      </p:sp>
      <p:pic>
        <p:nvPicPr>
          <p:cNvPr id="422" name="Google Shape;422;g101eda536ef_0_66"/>
          <p:cNvPicPr preferRelativeResize="0"/>
          <p:nvPr/>
        </p:nvPicPr>
        <p:blipFill>
          <a:blip r:embed="rId3">
            <a:alphaModFix/>
          </a:blip>
          <a:stretch>
            <a:fillRect/>
          </a:stretch>
        </p:blipFill>
        <p:spPr>
          <a:xfrm>
            <a:off x="1272988" y="1873250"/>
            <a:ext cx="6598026" cy="26063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g101eda536ef_0_89"/>
          <p:cNvSpPr txBox="1"/>
          <p:nvPr>
            <p:ph type="ctrTitle"/>
          </p:nvPr>
        </p:nvSpPr>
        <p:spPr>
          <a:xfrm>
            <a:off x="2743200" y="1735750"/>
            <a:ext cx="56388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pt-BR"/>
              <a:t>Constraints(Unique) e Sequences</a:t>
            </a:r>
            <a:endParaRPr/>
          </a:p>
        </p:txBody>
      </p:sp>
      <p:sp>
        <p:nvSpPr>
          <p:cNvPr id="428" name="Google Shape;428;g101eda536ef_0_89"/>
          <p:cNvSpPr txBox="1"/>
          <p:nvPr/>
        </p:nvSpPr>
        <p:spPr>
          <a:xfrm>
            <a:off x="409575" y="1676400"/>
            <a:ext cx="2067000" cy="177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1" lang="pt-BR" sz="4800">
                <a:solidFill>
                  <a:schemeClr val="dk1"/>
                </a:solidFill>
                <a:latin typeface="Nixie One"/>
                <a:ea typeface="Nixie One"/>
                <a:cs typeface="Nixie One"/>
                <a:sym typeface="Nixie One"/>
              </a:rPr>
              <a:t>3</a:t>
            </a:r>
            <a:endParaRPr b="1" i="0" sz="1400" u="none" cap="none" strike="noStrike">
              <a:solidFill>
                <a:srgbClr val="FFFFFF"/>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g101eda536ef_0_75"/>
          <p:cNvSpPr txBox="1"/>
          <p:nvPr>
            <p:ph type="title"/>
          </p:nvPr>
        </p:nvSpPr>
        <p:spPr>
          <a:xfrm>
            <a:off x="1873525" y="673650"/>
            <a:ext cx="7368900" cy="645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3600"/>
              <a:buFont typeface="Arial"/>
              <a:buNone/>
            </a:pPr>
            <a:r>
              <a:rPr lang="pt-BR" sz="3600">
                <a:solidFill>
                  <a:schemeClr val="accent2"/>
                </a:solidFill>
              </a:rPr>
              <a:t>Column</a:t>
            </a:r>
            <a:r>
              <a:rPr lang="pt-BR" sz="3600">
                <a:solidFill>
                  <a:schemeClr val="accent2"/>
                </a:solidFill>
              </a:rPr>
              <a:t> constraints</a:t>
            </a:r>
            <a:endParaRPr sz="3600">
              <a:solidFill>
                <a:schemeClr val="accent2"/>
              </a:solidFill>
            </a:endParaRPr>
          </a:p>
        </p:txBody>
      </p:sp>
      <p:sp>
        <p:nvSpPr>
          <p:cNvPr id="434" name="Google Shape;434;g101eda536ef_0_75"/>
          <p:cNvSpPr txBox="1"/>
          <p:nvPr>
            <p:ph idx="4294967295" type="subTitle"/>
          </p:nvPr>
        </p:nvSpPr>
        <p:spPr>
          <a:xfrm>
            <a:off x="2171450" y="1455950"/>
            <a:ext cx="5696100" cy="318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19BBD5"/>
              </a:buClr>
              <a:buSzPts val="1400"/>
              <a:buFont typeface="Arial"/>
              <a:buNone/>
            </a:pPr>
            <a:r>
              <a:t/>
            </a:r>
            <a:endParaRPr/>
          </a:p>
          <a:p>
            <a:pPr indent="0" lvl="0" marL="0" marR="0" rtl="0" algn="l">
              <a:lnSpc>
                <a:spcPct val="100000"/>
              </a:lnSpc>
              <a:spcBef>
                <a:spcPts val="0"/>
              </a:spcBef>
              <a:spcAft>
                <a:spcPts val="0"/>
              </a:spcAft>
              <a:buClr>
                <a:srgbClr val="19BBD5"/>
              </a:buClr>
              <a:buSzPts val="1400"/>
              <a:buFont typeface="Arial"/>
              <a:buNone/>
            </a:pPr>
            <a:r>
              <a:rPr lang="pt-BR"/>
              <a:t>Bloqueios (restrições) a valores operados em uma coluna. São eles:</a:t>
            </a:r>
            <a:endParaRPr/>
          </a:p>
          <a:p>
            <a:pPr indent="0" lvl="0" marL="0" marR="0" rtl="0" algn="l">
              <a:lnSpc>
                <a:spcPct val="100000"/>
              </a:lnSpc>
              <a:spcBef>
                <a:spcPts val="0"/>
              </a:spcBef>
              <a:spcAft>
                <a:spcPts val="0"/>
              </a:spcAft>
              <a:buClr>
                <a:srgbClr val="19BBD5"/>
              </a:buClr>
              <a:buSzPts val="1400"/>
              <a:buFont typeface="Arial"/>
              <a:buNone/>
            </a:pPr>
            <a:r>
              <a:t/>
            </a:r>
            <a:endParaRPr/>
          </a:p>
          <a:p>
            <a:pPr indent="-317500" lvl="0" marL="457200" marR="0" rtl="0" algn="l">
              <a:lnSpc>
                <a:spcPct val="100000"/>
              </a:lnSpc>
              <a:spcBef>
                <a:spcPts val="0"/>
              </a:spcBef>
              <a:spcAft>
                <a:spcPts val="0"/>
              </a:spcAft>
              <a:buSzPts val="1400"/>
              <a:buChar char="➔"/>
            </a:pPr>
            <a:r>
              <a:rPr lang="pt-BR"/>
              <a:t>NOT NULL - Impõe a obrigatoriedade de ocorrência de valor para a coluna;  </a:t>
            </a:r>
            <a:endParaRPr/>
          </a:p>
          <a:p>
            <a:pPr indent="-317500" lvl="0" marL="457200" marR="0" rtl="0" algn="l">
              <a:lnSpc>
                <a:spcPct val="100000"/>
              </a:lnSpc>
              <a:spcBef>
                <a:spcPts val="0"/>
              </a:spcBef>
              <a:spcAft>
                <a:spcPts val="0"/>
              </a:spcAft>
              <a:buSzPts val="1400"/>
              <a:buChar char="➔"/>
            </a:pPr>
            <a:r>
              <a:rPr lang="pt-BR"/>
              <a:t>DEFAULT - Aplica uma constante quando da não-ocorrência de valor para uma coluna;  </a:t>
            </a:r>
            <a:endParaRPr/>
          </a:p>
          <a:p>
            <a:pPr indent="-317500" lvl="0" marL="457200" marR="0" rtl="0" algn="l">
              <a:lnSpc>
                <a:spcPct val="100000"/>
              </a:lnSpc>
              <a:spcBef>
                <a:spcPts val="0"/>
              </a:spcBef>
              <a:spcAft>
                <a:spcPts val="0"/>
              </a:spcAft>
              <a:buSzPts val="1400"/>
              <a:buChar char="➔"/>
            </a:pPr>
            <a:r>
              <a:rPr lang="pt-BR"/>
              <a:t>CHECK - Valida o valor a ser admitido por uma coluna, contra uma regra (expressão/equação); </a:t>
            </a:r>
            <a:endParaRPr/>
          </a:p>
          <a:p>
            <a:pPr indent="-317500" lvl="0" marL="457200" marR="0" rtl="0" algn="l">
              <a:lnSpc>
                <a:spcPct val="100000"/>
              </a:lnSpc>
              <a:spcBef>
                <a:spcPts val="0"/>
              </a:spcBef>
              <a:spcAft>
                <a:spcPts val="0"/>
              </a:spcAft>
              <a:buSzPts val="1400"/>
              <a:buChar char="➔"/>
            </a:pPr>
            <a:r>
              <a:rPr lang="pt-BR"/>
              <a:t>UNIQUE – Impõe à coluna que não serão admitidos valores repetidos nela;  </a:t>
            </a:r>
            <a:endParaRPr/>
          </a:p>
          <a:p>
            <a:pPr indent="-317500" lvl="0" marL="457200" marR="0" rtl="0" algn="l">
              <a:lnSpc>
                <a:spcPct val="100000"/>
              </a:lnSpc>
              <a:spcBef>
                <a:spcPts val="0"/>
              </a:spcBef>
              <a:spcAft>
                <a:spcPts val="0"/>
              </a:spcAft>
              <a:buSzPts val="1400"/>
              <a:buChar char="➔"/>
            </a:pPr>
            <a:r>
              <a:rPr lang="pt-BR"/>
              <a:t>INDEXED – Impõe à coluna que seus valores participarão de um índice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g101eda536ef_0_82"/>
          <p:cNvSpPr txBox="1"/>
          <p:nvPr>
            <p:ph type="title"/>
          </p:nvPr>
        </p:nvSpPr>
        <p:spPr>
          <a:xfrm>
            <a:off x="1873525" y="673650"/>
            <a:ext cx="7368900" cy="645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3600"/>
              <a:buFont typeface="Arial"/>
              <a:buNone/>
            </a:pPr>
            <a:r>
              <a:rPr lang="pt-BR" sz="3600">
                <a:solidFill>
                  <a:schemeClr val="accent2"/>
                </a:solidFill>
              </a:rPr>
              <a:t>Exemplo Unique</a:t>
            </a:r>
            <a:endParaRPr sz="3600">
              <a:solidFill>
                <a:schemeClr val="accent2"/>
              </a:solidFill>
            </a:endParaRPr>
          </a:p>
        </p:txBody>
      </p:sp>
      <p:pic>
        <p:nvPicPr>
          <p:cNvPr id="440" name="Google Shape;440;g101eda536ef_0_82"/>
          <p:cNvPicPr preferRelativeResize="0"/>
          <p:nvPr/>
        </p:nvPicPr>
        <p:blipFill>
          <a:blip r:embed="rId3">
            <a:alphaModFix/>
          </a:blip>
          <a:stretch>
            <a:fillRect/>
          </a:stretch>
        </p:blipFill>
        <p:spPr>
          <a:xfrm>
            <a:off x="1299263" y="1495425"/>
            <a:ext cx="6545475" cy="33078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g101eda536ef_0_100"/>
          <p:cNvSpPr txBox="1"/>
          <p:nvPr>
            <p:ph type="title"/>
          </p:nvPr>
        </p:nvSpPr>
        <p:spPr>
          <a:xfrm>
            <a:off x="1873525" y="673650"/>
            <a:ext cx="7368900" cy="645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3600"/>
              <a:buFont typeface="Arial"/>
              <a:buNone/>
            </a:pPr>
            <a:r>
              <a:rPr lang="pt-BR" sz="3600">
                <a:solidFill>
                  <a:schemeClr val="accent2"/>
                </a:solidFill>
              </a:rPr>
              <a:t>Sequences</a:t>
            </a:r>
            <a:endParaRPr sz="3600">
              <a:solidFill>
                <a:schemeClr val="accent2"/>
              </a:solidFill>
            </a:endParaRPr>
          </a:p>
        </p:txBody>
      </p:sp>
      <p:sp>
        <p:nvSpPr>
          <p:cNvPr id="446" name="Google Shape;446;g101eda536ef_0_100"/>
          <p:cNvSpPr txBox="1"/>
          <p:nvPr>
            <p:ph idx="4294967295" type="subTitle"/>
          </p:nvPr>
        </p:nvSpPr>
        <p:spPr>
          <a:xfrm>
            <a:off x="2171450" y="1455950"/>
            <a:ext cx="5696100" cy="318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rPr lang="pt-BR"/>
              <a:t>É uma sequência de valores que pode ser utilizado em colunas com </a:t>
            </a:r>
            <a:r>
              <a:rPr lang="pt-BR"/>
              <a:t>autoincremento</a:t>
            </a:r>
            <a:r>
              <a:rPr lang="pt-BR"/>
              <a:t> de </a:t>
            </a:r>
            <a:r>
              <a:rPr lang="pt-BR"/>
              <a:t>valores</a:t>
            </a:r>
            <a:r>
              <a:rPr lang="pt-BR"/>
              <a: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g101eda536ef_0_105"/>
          <p:cNvSpPr txBox="1"/>
          <p:nvPr>
            <p:ph type="title"/>
          </p:nvPr>
        </p:nvSpPr>
        <p:spPr>
          <a:xfrm>
            <a:off x="1873525" y="673650"/>
            <a:ext cx="7368900" cy="645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3600"/>
              <a:buFont typeface="Arial"/>
              <a:buNone/>
            </a:pPr>
            <a:r>
              <a:rPr lang="pt-BR" sz="3600">
                <a:solidFill>
                  <a:schemeClr val="accent2"/>
                </a:solidFill>
              </a:rPr>
              <a:t>Exemplo Sequence</a:t>
            </a:r>
            <a:endParaRPr sz="3600">
              <a:solidFill>
                <a:schemeClr val="accent2"/>
              </a:solidFill>
            </a:endParaRPr>
          </a:p>
        </p:txBody>
      </p:sp>
      <p:pic>
        <p:nvPicPr>
          <p:cNvPr id="452" name="Google Shape;452;g101eda536ef_0_105"/>
          <p:cNvPicPr preferRelativeResize="0"/>
          <p:nvPr/>
        </p:nvPicPr>
        <p:blipFill>
          <a:blip r:embed="rId3">
            <a:alphaModFix/>
          </a:blip>
          <a:stretch>
            <a:fillRect/>
          </a:stretch>
        </p:blipFill>
        <p:spPr>
          <a:xfrm>
            <a:off x="958850" y="1444525"/>
            <a:ext cx="7226303" cy="35197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g101eda536ef_0_95"/>
          <p:cNvSpPr txBox="1"/>
          <p:nvPr>
            <p:ph type="ctrTitle"/>
          </p:nvPr>
        </p:nvSpPr>
        <p:spPr>
          <a:xfrm>
            <a:off x="2743200" y="1735750"/>
            <a:ext cx="56388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pt-BR"/>
              <a:t>DQL - Joins</a:t>
            </a:r>
            <a:endParaRPr/>
          </a:p>
        </p:txBody>
      </p:sp>
      <p:sp>
        <p:nvSpPr>
          <p:cNvPr id="458" name="Google Shape;458;g101eda536ef_0_95"/>
          <p:cNvSpPr txBox="1"/>
          <p:nvPr/>
        </p:nvSpPr>
        <p:spPr>
          <a:xfrm>
            <a:off x="409575" y="1676400"/>
            <a:ext cx="2067000" cy="177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1" lang="pt-BR" sz="4800">
                <a:solidFill>
                  <a:schemeClr val="dk1"/>
                </a:solidFill>
                <a:latin typeface="Nixie One"/>
                <a:ea typeface="Nixie One"/>
                <a:cs typeface="Nixie One"/>
                <a:sym typeface="Nixie One"/>
              </a:rPr>
              <a:t>4</a:t>
            </a:r>
            <a:endParaRPr b="1" i="0" sz="1400" u="none" cap="none" strike="noStrike">
              <a:solidFill>
                <a:srgbClr val="FFFFFF"/>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ge3afe03cf1_0_403"/>
          <p:cNvSpPr txBox="1"/>
          <p:nvPr>
            <p:ph type="ctrTitle"/>
          </p:nvPr>
        </p:nvSpPr>
        <p:spPr>
          <a:xfrm>
            <a:off x="1680302" y="1188925"/>
            <a:ext cx="5783400" cy="1457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000"/>
              <a:buNone/>
            </a:pPr>
            <a:r>
              <a:rPr lang="pt-BR"/>
              <a:t>BackEnd Java</a:t>
            </a:r>
            <a:endParaRPr/>
          </a:p>
        </p:txBody>
      </p:sp>
      <p:sp>
        <p:nvSpPr>
          <p:cNvPr id="356" name="Google Shape;356;ge3afe03cf1_0_403"/>
          <p:cNvSpPr txBox="1"/>
          <p:nvPr>
            <p:ph idx="1" type="subTitle"/>
          </p:nvPr>
        </p:nvSpPr>
        <p:spPr>
          <a:xfrm>
            <a:off x="1680302" y="3049450"/>
            <a:ext cx="5783400" cy="90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600"/>
              </a:spcBef>
              <a:spcAft>
                <a:spcPts val="0"/>
              </a:spcAft>
              <a:buSzPts val="2400"/>
              <a:buNone/>
            </a:pPr>
            <a:r>
              <a:rPr lang="pt-BR"/>
              <a:t>Rodrigo Pires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g101eda536ef_0_111"/>
          <p:cNvSpPr txBox="1"/>
          <p:nvPr>
            <p:ph type="title"/>
          </p:nvPr>
        </p:nvSpPr>
        <p:spPr>
          <a:xfrm>
            <a:off x="1873525" y="673650"/>
            <a:ext cx="7368900" cy="645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3600"/>
              <a:buFont typeface="Arial"/>
              <a:buNone/>
            </a:pPr>
            <a:r>
              <a:rPr lang="pt-BR" sz="3600">
                <a:solidFill>
                  <a:schemeClr val="accent2"/>
                </a:solidFill>
              </a:rPr>
              <a:t>O que são?</a:t>
            </a:r>
            <a:endParaRPr sz="3600">
              <a:solidFill>
                <a:schemeClr val="accent2"/>
              </a:solidFill>
            </a:endParaRPr>
          </a:p>
        </p:txBody>
      </p:sp>
      <p:sp>
        <p:nvSpPr>
          <p:cNvPr id="464" name="Google Shape;464;g101eda536ef_0_111"/>
          <p:cNvSpPr txBox="1"/>
          <p:nvPr>
            <p:ph idx="4294967295" type="subTitle"/>
          </p:nvPr>
        </p:nvSpPr>
        <p:spPr>
          <a:xfrm>
            <a:off x="2171450" y="1455950"/>
            <a:ext cx="5696100" cy="318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19BBD5"/>
              </a:buClr>
              <a:buSzPts val="1400"/>
              <a:buFont typeface="Arial"/>
              <a:buNone/>
            </a:pPr>
            <a:r>
              <a:t/>
            </a:r>
            <a:endParaRPr/>
          </a:p>
          <a:p>
            <a:pPr indent="0" lvl="0" marL="0" marR="0" rtl="0" algn="l">
              <a:lnSpc>
                <a:spcPct val="100000"/>
              </a:lnSpc>
              <a:spcBef>
                <a:spcPts val="0"/>
              </a:spcBef>
              <a:spcAft>
                <a:spcPts val="0"/>
              </a:spcAft>
              <a:buClr>
                <a:srgbClr val="19BBD5"/>
              </a:buClr>
              <a:buSzPts val="1400"/>
              <a:buFont typeface="Arial"/>
              <a:buNone/>
            </a:pPr>
            <a:r>
              <a:rPr lang="pt-BR"/>
              <a:t>Join é uma forma de consulta </a:t>
            </a:r>
            <a:r>
              <a:rPr lang="pt-BR"/>
              <a:t>juntando</a:t>
            </a:r>
            <a:r>
              <a:rPr lang="pt-BR"/>
              <a:t> as informações de 2 ou mais tabelas em um único resultado.</a:t>
            </a:r>
            <a:endParaRPr/>
          </a:p>
          <a:p>
            <a:pPr indent="0" lvl="0" marL="0" marR="0" rtl="0" algn="l">
              <a:lnSpc>
                <a:spcPct val="100000"/>
              </a:lnSpc>
              <a:spcBef>
                <a:spcPts val="0"/>
              </a:spcBef>
              <a:spcAft>
                <a:spcPts val="0"/>
              </a:spcAft>
              <a:buClr>
                <a:srgbClr val="19BBD5"/>
              </a:buClr>
              <a:buSzPts val="1400"/>
              <a:buFont typeface="Arial"/>
              <a:buNone/>
            </a:pPr>
            <a:r>
              <a:t/>
            </a:r>
            <a:endParaRPr/>
          </a:p>
          <a:p>
            <a:pPr indent="0" lvl="0" marL="0" marR="0" rtl="0" algn="l">
              <a:lnSpc>
                <a:spcPct val="100000"/>
              </a:lnSpc>
              <a:spcBef>
                <a:spcPts val="0"/>
              </a:spcBef>
              <a:spcAft>
                <a:spcPts val="0"/>
              </a:spcAft>
              <a:buClr>
                <a:srgbClr val="19BBD5"/>
              </a:buClr>
              <a:buSzPts val="1400"/>
              <a:buFont typeface="Arial"/>
              <a:buNone/>
            </a:pPr>
            <a:r>
              <a:rPr lang="pt-BR"/>
              <a:t>São eles:</a:t>
            </a:r>
            <a:endParaRPr/>
          </a:p>
          <a:p>
            <a:pPr indent="0" lvl="0" marL="0" marR="0" rtl="0" algn="l">
              <a:lnSpc>
                <a:spcPct val="100000"/>
              </a:lnSpc>
              <a:spcBef>
                <a:spcPts val="0"/>
              </a:spcBef>
              <a:spcAft>
                <a:spcPts val="0"/>
              </a:spcAft>
              <a:buClr>
                <a:srgbClr val="19BBD5"/>
              </a:buClr>
              <a:buSzPts val="1400"/>
              <a:buFont typeface="Arial"/>
              <a:buNone/>
            </a:pPr>
            <a:r>
              <a:t/>
            </a:r>
            <a:endParaRPr/>
          </a:p>
          <a:p>
            <a:pPr indent="-317500" lvl="0" marL="457200" marR="0" rtl="0" algn="l">
              <a:lnSpc>
                <a:spcPct val="100000"/>
              </a:lnSpc>
              <a:spcBef>
                <a:spcPts val="0"/>
              </a:spcBef>
              <a:spcAft>
                <a:spcPts val="0"/>
              </a:spcAft>
              <a:buSzPts val="1400"/>
              <a:buChar char="➔"/>
            </a:pPr>
            <a:r>
              <a:rPr lang="pt-BR"/>
              <a:t>Inner join</a:t>
            </a:r>
            <a:endParaRPr/>
          </a:p>
          <a:p>
            <a:pPr indent="-317500" lvl="0" marL="457200" marR="0" rtl="0" algn="l">
              <a:lnSpc>
                <a:spcPct val="100000"/>
              </a:lnSpc>
              <a:spcBef>
                <a:spcPts val="0"/>
              </a:spcBef>
              <a:spcAft>
                <a:spcPts val="0"/>
              </a:spcAft>
              <a:buSzPts val="1400"/>
              <a:buChar char="➔"/>
            </a:pPr>
            <a:r>
              <a:rPr lang="pt-BR"/>
              <a:t>Left join</a:t>
            </a:r>
            <a:endParaRPr/>
          </a:p>
          <a:p>
            <a:pPr indent="-317500" lvl="0" marL="457200" marR="0" rtl="0" algn="l">
              <a:lnSpc>
                <a:spcPct val="100000"/>
              </a:lnSpc>
              <a:spcBef>
                <a:spcPts val="0"/>
              </a:spcBef>
              <a:spcAft>
                <a:spcPts val="0"/>
              </a:spcAft>
              <a:buSzPts val="1400"/>
              <a:buChar char="➔"/>
            </a:pPr>
            <a:r>
              <a:rPr lang="pt-BR"/>
              <a:t>Right join</a:t>
            </a:r>
            <a:endParaRPr/>
          </a:p>
          <a:p>
            <a:pPr indent="-317500" lvl="0" marL="457200" marR="0" rtl="0" algn="l">
              <a:lnSpc>
                <a:spcPct val="100000"/>
              </a:lnSpc>
              <a:spcBef>
                <a:spcPts val="0"/>
              </a:spcBef>
              <a:spcAft>
                <a:spcPts val="0"/>
              </a:spcAft>
              <a:buSzPts val="1400"/>
              <a:buChar char="➔"/>
            </a:pPr>
            <a:r>
              <a:rPr lang="pt-BR"/>
              <a:t>Full join</a:t>
            </a:r>
            <a:endParaRPr/>
          </a:p>
          <a:p>
            <a:pPr indent="-317500" lvl="0" marL="457200" marR="0" rtl="0" algn="l">
              <a:lnSpc>
                <a:spcPct val="100000"/>
              </a:lnSpc>
              <a:spcBef>
                <a:spcPts val="0"/>
              </a:spcBef>
              <a:spcAft>
                <a:spcPts val="0"/>
              </a:spcAft>
              <a:buSzPts val="1400"/>
              <a:buChar char="➔"/>
            </a:pPr>
            <a:r>
              <a:rPr lang="pt-BR"/>
              <a:t>Cross join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g101eda536ef_0_124"/>
          <p:cNvSpPr txBox="1"/>
          <p:nvPr>
            <p:ph type="title"/>
          </p:nvPr>
        </p:nvSpPr>
        <p:spPr>
          <a:xfrm>
            <a:off x="1873525" y="673650"/>
            <a:ext cx="7368900" cy="645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3600"/>
              <a:buFont typeface="Arial"/>
              <a:buNone/>
            </a:pPr>
            <a:r>
              <a:rPr lang="pt-BR" sz="3600">
                <a:solidFill>
                  <a:schemeClr val="accent2"/>
                </a:solidFill>
              </a:rPr>
              <a:t>Inner Join</a:t>
            </a:r>
            <a:endParaRPr sz="3600">
              <a:solidFill>
                <a:schemeClr val="accent2"/>
              </a:solidFill>
            </a:endParaRPr>
          </a:p>
        </p:txBody>
      </p:sp>
      <p:sp>
        <p:nvSpPr>
          <p:cNvPr id="470" name="Google Shape;470;g101eda536ef_0_124"/>
          <p:cNvSpPr txBox="1"/>
          <p:nvPr>
            <p:ph idx="4294967295" type="subTitle"/>
          </p:nvPr>
        </p:nvSpPr>
        <p:spPr>
          <a:xfrm>
            <a:off x="2171450" y="1455950"/>
            <a:ext cx="5696100" cy="318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19BBD5"/>
              </a:buClr>
              <a:buSzPts val="1400"/>
              <a:buFont typeface="Arial"/>
              <a:buNone/>
            </a:pPr>
            <a:r>
              <a:t/>
            </a:r>
            <a:endParaRPr/>
          </a:p>
          <a:p>
            <a:pPr indent="0" lvl="0" marL="0" marR="0" rtl="0" algn="l">
              <a:lnSpc>
                <a:spcPct val="100000"/>
              </a:lnSpc>
              <a:spcBef>
                <a:spcPts val="0"/>
              </a:spcBef>
              <a:spcAft>
                <a:spcPts val="0"/>
              </a:spcAft>
              <a:buNone/>
            </a:pPr>
            <a:r>
              <a:rPr lang="pt-BR"/>
              <a:t>O inner join combina os valores da tabela 1 e da tabela 2, compara a coluna em questão no sql e verifica se os valores são iguais. Caso seja</a:t>
            </a:r>
            <a:r>
              <a:rPr lang="pt-BR"/>
              <a:t> igual, </a:t>
            </a:r>
            <a:r>
              <a:rPr lang="pt-BR"/>
              <a:t>é feita uma junção das duas informações e os valores que não são iguais são ignorados e não são retornados na consulta.</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g101eda536ef_0_141"/>
          <p:cNvSpPr txBox="1"/>
          <p:nvPr>
            <p:ph type="title"/>
          </p:nvPr>
        </p:nvSpPr>
        <p:spPr>
          <a:xfrm>
            <a:off x="1873525" y="673650"/>
            <a:ext cx="7368900" cy="645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3600"/>
              <a:buFont typeface="Arial"/>
              <a:buNone/>
            </a:pPr>
            <a:r>
              <a:rPr lang="pt-BR" sz="3600">
                <a:solidFill>
                  <a:schemeClr val="accent2"/>
                </a:solidFill>
              </a:rPr>
              <a:t>Inner Join</a:t>
            </a:r>
            <a:endParaRPr sz="3600">
              <a:solidFill>
                <a:schemeClr val="accent2"/>
              </a:solidFill>
            </a:endParaRPr>
          </a:p>
        </p:txBody>
      </p:sp>
      <p:pic>
        <p:nvPicPr>
          <p:cNvPr id="476" name="Google Shape;476;g101eda536ef_0_141"/>
          <p:cNvPicPr preferRelativeResize="0"/>
          <p:nvPr/>
        </p:nvPicPr>
        <p:blipFill>
          <a:blip r:embed="rId3">
            <a:alphaModFix/>
          </a:blip>
          <a:stretch>
            <a:fillRect/>
          </a:stretch>
        </p:blipFill>
        <p:spPr>
          <a:xfrm>
            <a:off x="2827975" y="1377475"/>
            <a:ext cx="3488041" cy="35197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g101eda536ef_0_116"/>
          <p:cNvSpPr txBox="1"/>
          <p:nvPr>
            <p:ph type="title"/>
          </p:nvPr>
        </p:nvSpPr>
        <p:spPr>
          <a:xfrm>
            <a:off x="1873525" y="673650"/>
            <a:ext cx="7368900" cy="645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3600"/>
              <a:buFont typeface="Arial"/>
              <a:buNone/>
            </a:pPr>
            <a:r>
              <a:rPr lang="pt-BR" sz="3600">
                <a:solidFill>
                  <a:schemeClr val="accent2"/>
                </a:solidFill>
              </a:rPr>
              <a:t>Exemplos Inner Join</a:t>
            </a:r>
            <a:endParaRPr sz="3600">
              <a:solidFill>
                <a:schemeClr val="accent2"/>
              </a:solidFill>
            </a:endParaRPr>
          </a:p>
        </p:txBody>
      </p:sp>
      <p:pic>
        <p:nvPicPr>
          <p:cNvPr id="482" name="Google Shape;482;g101eda536ef_0_116"/>
          <p:cNvPicPr preferRelativeResize="0"/>
          <p:nvPr/>
        </p:nvPicPr>
        <p:blipFill>
          <a:blip r:embed="rId3">
            <a:alphaModFix/>
          </a:blip>
          <a:stretch>
            <a:fillRect/>
          </a:stretch>
        </p:blipFill>
        <p:spPr>
          <a:xfrm>
            <a:off x="567600" y="2490026"/>
            <a:ext cx="8008801" cy="8994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g101eda536ef_0_129"/>
          <p:cNvSpPr txBox="1"/>
          <p:nvPr>
            <p:ph type="title"/>
          </p:nvPr>
        </p:nvSpPr>
        <p:spPr>
          <a:xfrm>
            <a:off x="1873525" y="673650"/>
            <a:ext cx="7368900" cy="645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3600"/>
              <a:buFont typeface="Arial"/>
              <a:buNone/>
            </a:pPr>
            <a:r>
              <a:rPr lang="pt-BR" sz="3600">
                <a:solidFill>
                  <a:schemeClr val="accent2"/>
                </a:solidFill>
              </a:rPr>
              <a:t>Exemplos Inner Join</a:t>
            </a:r>
            <a:endParaRPr sz="3600">
              <a:solidFill>
                <a:schemeClr val="accent2"/>
              </a:solidFill>
            </a:endParaRPr>
          </a:p>
        </p:txBody>
      </p:sp>
      <p:pic>
        <p:nvPicPr>
          <p:cNvPr id="488" name="Google Shape;488;g101eda536ef_0_129"/>
          <p:cNvPicPr preferRelativeResize="0"/>
          <p:nvPr/>
        </p:nvPicPr>
        <p:blipFill>
          <a:blip r:embed="rId3">
            <a:alphaModFix/>
          </a:blip>
          <a:stretch>
            <a:fillRect/>
          </a:stretch>
        </p:blipFill>
        <p:spPr>
          <a:xfrm>
            <a:off x="152400" y="1900525"/>
            <a:ext cx="4307099" cy="2706074"/>
          </a:xfrm>
          <a:prstGeom prst="rect">
            <a:avLst/>
          </a:prstGeom>
          <a:noFill/>
          <a:ln>
            <a:noFill/>
          </a:ln>
        </p:spPr>
      </p:pic>
      <p:pic>
        <p:nvPicPr>
          <p:cNvPr id="489" name="Google Shape;489;g101eda536ef_0_129"/>
          <p:cNvPicPr preferRelativeResize="0"/>
          <p:nvPr/>
        </p:nvPicPr>
        <p:blipFill>
          <a:blip r:embed="rId4">
            <a:alphaModFix/>
          </a:blip>
          <a:stretch>
            <a:fillRect/>
          </a:stretch>
        </p:blipFill>
        <p:spPr>
          <a:xfrm>
            <a:off x="4699075" y="2186150"/>
            <a:ext cx="4185224" cy="24204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g101eda536ef_0_136"/>
          <p:cNvSpPr txBox="1"/>
          <p:nvPr>
            <p:ph type="title"/>
          </p:nvPr>
        </p:nvSpPr>
        <p:spPr>
          <a:xfrm>
            <a:off x="1873525" y="673650"/>
            <a:ext cx="7368900" cy="645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3600"/>
              <a:buFont typeface="Arial"/>
              <a:buNone/>
            </a:pPr>
            <a:r>
              <a:rPr lang="pt-BR" sz="3600">
                <a:solidFill>
                  <a:schemeClr val="accent2"/>
                </a:solidFill>
              </a:rPr>
              <a:t>Left</a:t>
            </a:r>
            <a:r>
              <a:rPr lang="pt-BR" sz="3600">
                <a:solidFill>
                  <a:schemeClr val="accent2"/>
                </a:solidFill>
              </a:rPr>
              <a:t> Join</a:t>
            </a:r>
            <a:endParaRPr sz="3600">
              <a:solidFill>
                <a:schemeClr val="accent2"/>
              </a:solidFill>
            </a:endParaRPr>
          </a:p>
        </p:txBody>
      </p:sp>
      <p:sp>
        <p:nvSpPr>
          <p:cNvPr id="495" name="Google Shape;495;g101eda536ef_0_136"/>
          <p:cNvSpPr txBox="1"/>
          <p:nvPr>
            <p:ph idx="4294967295" type="subTitle"/>
          </p:nvPr>
        </p:nvSpPr>
        <p:spPr>
          <a:xfrm>
            <a:off x="2171450" y="1455950"/>
            <a:ext cx="5696100" cy="318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19BBD5"/>
              </a:buClr>
              <a:buSzPts val="1400"/>
              <a:buFont typeface="Arial"/>
              <a:buNone/>
            </a:pPr>
            <a:r>
              <a:t/>
            </a:r>
            <a:endParaRPr/>
          </a:p>
          <a:p>
            <a:pPr indent="0" lvl="0" marL="0" marR="0" rtl="0" algn="l">
              <a:lnSpc>
                <a:spcPct val="100000"/>
              </a:lnSpc>
              <a:spcBef>
                <a:spcPts val="0"/>
              </a:spcBef>
              <a:spcAft>
                <a:spcPts val="0"/>
              </a:spcAft>
              <a:buNone/>
            </a:pPr>
            <a:r>
              <a:rPr lang="pt-BR"/>
              <a:t>O left join combina os valores da tabela 1 e da tabela 2, compara a coluna em questão no sql e verifica se os valores são iguais. Caso seja, é feita uma junção das duas informações e os resultados que não são iguais, são retornados mesmo assim, mas com os valores da </a:t>
            </a:r>
            <a:r>
              <a:rPr lang="pt-BR"/>
              <a:t>correspondência</a:t>
            </a:r>
            <a:r>
              <a:rPr lang="pt-BR"/>
              <a:t> da outra tabela como nulos. Esses valores que são retornados são da tabela da esquerda e os valores nulos ficam do lado da tabela da direita.</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g101eda536ef_0_147"/>
          <p:cNvSpPr txBox="1"/>
          <p:nvPr>
            <p:ph type="title"/>
          </p:nvPr>
        </p:nvSpPr>
        <p:spPr>
          <a:xfrm>
            <a:off x="1873525" y="673650"/>
            <a:ext cx="7368900" cy="645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3600"/>
              <a:buFont typeface="Arial"/>
              <a:buNone/>
            </a:pPr>
            <a:r>
              <a:rPr lang="pt-BR" sz="3600">
                <a:solidFill>
                  <a:schemeClr val="accent2"/>
                </a:solidFill>
              </a:rPr>
              <a:t>Left</a:t>
            </a:r>
            <a:r>
              <a:rPr lang="pt-BR" sz="3600">
                <a:solidFill>
                  <a:schemeClr val="accent2"/>
                </a:solidFill>
              </a:rPr>
              <a:t> Join</a:t>
            </a:r>
            <a:endParaRPr sz="3600">
              <a:solidFill>
                <a:schemeClr val="accent2"/>
              </a:solidFill>
            </a:endParaRPr>
          </a:p>
        </p:txBody>
      </p:sp>
      <p:pic>
        <p:nvPicPr>
          <p:cNvPr id="501" name="Google Shape;501;g101eda536ef_0_147"/>
          <p:cNvPicPr preferRelativeResize="0"/>
          <p:nvPr/>
        </p:nvPicPr>
        <p:blipFill>
          <a:blip r:embed="rId3">
            <a:alphaModFix/>
          </a:blip>
          <a:stretch>
            <a:fillRect/>
          </a:stretch>
        </p:blipFill>
        <p:spPr>
          <a:xfrm>
            <a:off x="3110225" y="1437825"/>
            <a:ext cx="2923548" cy="351975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g101eda536ef_0_153"/>
          <p:cNvSpPr txBox="1"/>
          <p:nvPr>
            <p:ph type="title"/>
          </p:nvPr>
        </p:nvSpPr>
        <p:spPr>
          <a:xfrm>
            <a:off x="1873525" y="673650"/>
            <a:ext cx="7368900" cy="645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3600"/>
              <a:buFont typeface="Arial"/>
              <a:buNone/>
            </a:pPr>
            <a:r>
              <a:rPr lang="pt-BR" sz="3600">
                <a:solidFill>
                  <a:schemeClr val="accent2"/>
                </a:solidFill>
              </a:rPr>
              <a:t>Exemplos Left Join</a:t>
            </a:r>
            <a:endParaRPr sz="3600">
              <a:solidFill>
                <a:schemeClr val="accent2"/>
              </a:solidFill>
            </a:endParaRPr>
          </a:p>
        </p:txBody>
      </p:sp>
      <p:pic>
        <p:nvPicPr>
          <p:cNvPr id="507" name="Google Shape;507;g101eda536ef_0_153"/>
          <p:cNvPicPr preferRelativeResize="0"/>
          <p:nvPr/>
        </p:nvPicPr>
        <p:blipFill>
          <a:blip r:embed="rId3">
            <a:alphaModFix/>
          </a:blip>
          <a:stretch>
            <a:fillRect/>
          </a:stretch>
        </p:blipFill>
        <p:spPr>
          <a:xfrm>
            <a:off x="929725" y="2358626"/>
            <a:ext cx="7284551" cy="15808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g101eda536ef_0_177"/>
          <p:cNvSpPr txBox="1"/>
          <p:nvPr>
            <p:ph type="title"/>
          </p:nvPr>
        </p:nvSpPr>
        <p:spPr>
          <a:xfrm>
            <a:off x="1873525" y="673650"/>
            <a:ext cx="7368900" cy="645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3600"/>
              <a:buFont typeface="Arial"/>
              <a:buNone/>
            </a:pPr>
            <a:r>
              <a:rPr lang="pt-BR" sz="3600">
                <a:solidFill>
                  <a:schemeClr val="accent2"/>
                </a:solidFill>
              </a:rPr>
              <a:t>Exemplos Left Join</a:t>
            </a:r>
            <a:endParaRPr sz="3600">
              <a:solidFill>
                <a:schemeClr val="accent2"/>
              </a:solidFill>
            </a:endParaRPr>
          </a:p>
        </p:txBody>
      </p:sp>
      <p:pic>
        <p:nvPicPr>
          <p:cNvPr id="513" name="Google Shape;513;g101eda536ef_0_177"/>
          <p:cNvPicPr preferRelativeResize="0"/>
          <p:nvPr/>
        </p:nvPicPr>
        <p:blipFill>
          <a:blip r:embed="rId3">
            <a:alphaModFix/>
          </a:blip>
          <a:stretch>
            <a:fillRect/>
          </a:stretch>
        </p:blipFill>
        <p:spPr>
          <a:xfrm>
            <a:off x="493838" y="2416725"/>
            <a:ext cx="8156324" cy="11191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g101eda536ef_0_160"/>
          <p:cNvSpPr txBox="1"/>
          <p:nvPr>
            <p:ph type="title"/>
          </p:nvPr>
        </p:nvSpPr>
        <p:spPr>
          <a:xfrm>
            <a:off x="1873525" y="673650"/>
            <a:ext cx="7368900" cy="645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3600"/>
              <a:buFont typeface="Arial"/>
              <a:buNone/>
            </a:pPr>
            <a:r>
              <a:rPr lang="pt-BR" sz="3600">
                <a:solidFill>
                  <a:schemeClr val="accent2"/>
                </a:solidFill>
              </a:rPr>
              <a:t>Right</a:t>
            </a:r>
            <a:r>
              <a:rPr lang="pt-BR" sz="3600">
                <a:solidFill>
                  <a:schemeClr val="accent2"/>
                </a:solidFill>
              </a:rPr>
              <a:t> Join</a:t>
            </a:r>
            <a:endParaRPr sz="3600">
              <a:solidFill>
                <a:schemeClr val="accent2"/>
              </a:solidFill>
            </a:endParaRPr>
          </a:p>
        </p:txBody>
      </p:sp>
      <p:sp>
        <p:nvSpPr>
          <p:cNvPr id="519" name="Google Shape;519;g101eda536ef_0_160"/>
          <p:cNvSpPr txBox="1"/>
          <p:nvPr>
            <p:ph idx="4294967295" type="subTitle"/>
          </p:nvPr>
        </p:nvSpPr>
        <p:spPr>
          <a:xfrm>
            <a:off x="2171450" y="1455950"/>
            <a:ext cx="5696100" cy="318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19BBD5"/>
              </a:buClr>
              <a:buSzPts val="1400"/>
              <a:buFont typeface="Arial"/>
              <a:buNone/>
            </a:pPr>
            <a:r>
              <a:t/>
            </a:r>
            <a:endParaRPr/>
          </a:p>
          <a:p>
            <a:pPr indent="0" lvl="0" marL="0" marR="0" rtl="0" algn="l">
              <a:lnSpc>
                <a:spcPct val="100000"/>
              </a:lnSpc>
              <a:spcBef>
                <a:spcPts val="0"/>
              </a:spcBef>
              <a:spcAft>
                <a:spcPts val="0"/>
              </a:spcAft>
              <a:buNone/>
            </a:pPr>
            <a:r>
              <a:rPr lang="pt-BR"/>
              <a:t>O Right join combina os valores da tabela 1 e da tabela 2, compara a coluna em questão no sql e verifica se os valores são iguais. Caso seja, é feita uma junção das duas informações e os resultados que não são iguais, são retornados mesmo assim, mas com os valores da correspondência da outra tabela como nulos. </a:t>
            </a:r>
            <a:r>
              <a:rPr lang="pt-BR"/>
              <a:t>Esses valores que são retornados são da tabela da direita e os valores nulos ficam do lado da tabela da esquerda.</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ge3afe03cf1_0_408"/>
          <p:cNvSpPr txBox="1"/>
          <p:nvPr>
            <p:ph type="ctrTitle"/>
          </p:nvPr>
        </p:nvSpPr>
        <p:spPr>
          <a:xfrm>
            <a:off x="2743200" y="1735750"/>
            <a:ext cx="56388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pt-BR"/>
              <a:t>Index</a:t>
            </a:r>
            <a:endParaRPr/>
          </a:p>
        </p:txBody>
      </p:sp>
      <p:sp>
        <p:nvSpPr>
          <p:cNvPr id="362" name="Google Shape;362;ge3afe03cf1_0_408"/>
          <p:cNvSpPr txBox="1"/>
          <p:nvPr/>
        </p:nvSpPr>
        <p:spPr>
          <a:xfrm>
            <a:off x="409575" y="1676400"/>
            <a:ext cx="2067000" cy="177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1" i="0" lang="pt-BR" sz="4800" u="none" cap="none" strike="noStrike">
                <a:solidFill>
                  <a:schemeClr val="dk1"/>
                </a:solidFill>
                <a:latin typeface="Nixie One"/>
                <a:ea typeface="Nixie One"/>
                <a:cs typeface="Nixie One"/>
                <a:sym typeface="Nixie One"/>
              </a:rPr>
              <a:t>1</a:t>
            </a:r>
            <a:endParaRPr b="1" i="0" sz="1400" u="none" cap="none" strike="noStrike">
              <a:solidFill>
                <a:srgbClr val="FFFFFF"/>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g101eda536ef_0_165"/>
          <p:cNvSpPr txBox="1"/>
          <p:nvPr>
            <p:ph type="title"/>
          </p:nvPr>
        </p:nvSpPr>
        <p:spPr>
          <a:xfrm>
            <a:off x="1873525" y="673650"/>
            <a:ext cx="7368900" cy="645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3600"/>
              <a:buFont typeface="Arial"/>
              <a:buNone/>
            </a:pPr>
            <a:r>
              <a:rPr lang="pt-BR" sz="3600">
                <a:solidFill>
                  <a:schemeClr val="accent2"/>
                </a:solidFill>
              </a:rPr>
              <a:t>Right</a:t>
            </a:r>
            <a:r>
              <a:rPr lang="pt-BR" sz="3600">
                <a:solidFill>
                  <a:schemeClr val="accent2"/>
                </a:solidFill>
              </a:rPr>
              <a:t> Join</a:t>
            </a:r>
            <a:endParaRPr sz="3600">
              <a:solidFill>
                <a:schemeClr val="accent2"/>
              </a:solidFill>
            </a:endParaRPr>
          </a:p>
        </p:txBody>
      </p:sp>
      <p:pic>
        <p:nvPicPr>
          <p:cNvPr id="525" name="Google Shape;525;g101eda536ef_0_165"/>
          <p:cNvPicPr preferRelativeResize="0"/>
          <p:nvPr/>
        </p:nvPicPr>
        <p:blipFill>
          <a:blip r:embed="rId3">
            <a:alphaModFix/>
          </a:blip>
          <a:stretch>
            <a:fillRect/>
          </a:stretch>
        </p:blipFill>
        <p:spPr>
          <a:xfrm>
            <a:off x="3127500" y="1451225"/>
            <a:ext cx="2888999" cy="351975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g101eda536ef_0_170"/>
          <p:cNvSpPr txBox="1"/>
          <p:nvPr>
            <p:ph type="title"/>
          </p:nvPr>
        </p:nvSpPr>
        <p:spPr>
          <a:xfrm>
            <a:off x="1873525" y="673650"/>
            <a:ext cx="7368900" cy="645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3600"/>
              <a:buFont typeface="Arial"/>
              <a:buNone/>
            </a:pPr>
            <a:r>
              <a:rPr lang="pt-BR" sz="3600">
                <a:solidFill>
                  <a:schemeClr val="accent2"/>
                </a:solidFill>
              </a:rPr>
              <a:t>Exemplos </a:t>
            </a:r>
            <a:r>
              <a:rPr lang="pt-BR" sz="3600">
                <a:solidFill>
                  <a:schemeClr val="accent2"/>
                </a:solidFill>
              </a:rPr>
              <a:t>Right</a:t>
            </a:r>
            <a:r>
              <a:rPr lang="pt-BR" sz="3600">
                <a:solidFill>
                  <a:schemeClr val="accent2"/>
                </a:solidFill>
              </a:rPr>
              <a:t> Join</a:t>
            </a:r>
            <a:endParaRPr sz="3600">
              <a:solidFill>
                <a:schemeClr val="accent2"/>
              </a:solidFill>
            </a:endParaRPr>
          </a:p>
        </p:txBody>
      </p:sp>
      <p:pic>
        <p:nvPicPr>
          <p:cNvPr id="531" name="Google Shape;531;g101eda536ef_0_170"/>
          <p:cNvPicPr preferRelativeResize="0"/>
          <p:nvPr/>
        </p:nvPicPr>
        <p:blipFill>
          <a:blip r:embed="rId3">
            <a:alphaModFix/>
          </a:blip>
          <a:stretch>
            <a:fillRect/>
          </a:stretch>
        </p:blipFill>
        <p:spPr>
          <a:xfrm>
            <a:off x="752013" y="2081651"/>
            <a:ext cx="7639975" cy="15384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g101eda536ef_0_183"/>
          <p:cNvSpPr txBox="1"/>
          <p:nvPr>
            <p:ph type="title"/>
          </p:nvPr>
        </p:nvSpPr>
        <p:spPr>
          <a:xfrm>
            <a:off x="1873525" y="673650"/>
            <a:ext cx="7368900" cy="645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3600"/>
              <a:buFont typeface="Arial"/>
              <a:buNone/>
            </a:pPr>
            <a:r>
              <a:rPr lang="pt-BR" sz="3600">
                <a:solidFill>
                  <a:schemeClr val="accent2"/>
                </a:solidFill>
              </a:rPr>
              <a:t>Exemplos </a:t>
            </a:r>
            <a:r>
              <a:rPr lang="pt-BR" sz="3600">
                <a:solidFill>
                  <a:schemeClr val="accent2"/>
                </a:solidFill>
              </a:rPr>
              <a:t>Right</a:t>
            </a:r>
            <a:r>
              <a:rPr lang="pt-BR" sz="3600">
                <a:solidFill>
                  <a:schemeClr val="accent2"/>
                </a:solidFill>
              </a:rPr>
              <a:t> Join</a:t>
            </a:r>
            <a:endParaRPr sz="3600">
              <a:solidFill>
                <a:schemeClr val="accent2"/>
              </a:solidFill>
            </a:endParaRPr>
          </a:p>
        </p:txBody>
      </p:sp>
      <p:pic>
        <p:nvPicPr>
          <p:cNvPr id="537" name="Google Shape;537;g101eda536ef_0_183"/>
          <p:cNvPicPr preferRelativeResize="0"/>
          <p:nvPr/>
        </p:nvPicPr>
        <p:blipFill rotWithShape="1">
          <a:blip r:embed="rId3">
            <a:alphaModFix/>
          </a:blip>
          <a:srcRect b="0" l="179" r="179" t="0"/>
          <a:stretch/>
        </p:blipFill>
        <p:spPr>
          <a:xfrm>
            <a:off x="493838" y="2416725"/>
            <a:ext cx="8156324" cy="11191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g101eda536ef_0_188"/>
          <p:cNvSpPr txBox="1"/>
          <p:nvPr>
            <p:ph type="title"/>
          </p:nvPr>
        </p:nvSpPr>
        <p:spPr>
          <a:xfrm>
            <a:off x="1873525" y="673650"/>
            <a:ext cx="7368900" cy="645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3600"/>
              <a:buFont typeface="Arial"/>
              <a:buNone/>
            </a:pPr>
            <a:r>
              <a:rPr lang="pt-BR" sz="3600">
                <a:solidFill>
                  <a:schemeClr val="accent2"/>
                </a:solidFill>
              </a:rPr>
              <a:t>Full</a:t>
            </a:r>
            <a:r>
              <a:rPr lang="pt-BR" sz="3600">
                <a:solidFill>
                  <a:schemeClr val="accent2"/>
                </a:solidFill>
              </a:rPr>
              <a:t> Join</a:t>
            </a:r>
            <a:endParaRPr sz="3600">
              <a:solidFill>
                <a:schemeClr val="accent2"/>
              </a:solidFill>
            </a:endParaRPr>
          </a:p>
        </p:txBody>
      </p:sp>
      <p:sp>
        <p:nvSpPr>
          <p:cNvPr id="543" name="Google Shape;543;g101eda536ef_0_188"/>
          <p:cNvSpPr txBox="1"/>
          <p:nvPr>
            <p:ph idx="4294967295" type="subTitle"/>
          </p:nvPr>
        </p:nvSpPr>
        <p:spPr>
          <a:xfrm>
            <a:off x="2171450" y="1455950"/>
            <a:ext cx="5696100" cy="318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19BBD5"/>
              </a:buClr>
              <a:buSzPts val="1400"/>
              <a:buFont typeface="Arial"/>
              <a:buNone/>
            </a:pPr>
            <a:r>
              <a:t/>
            </a:r>
            <a:endParaRPr/>
          </a:p>
          <a:p>
            <a:pPr indent="0" lvl="0" marL="0" marR="0" rtl="0" algn="l">
              <a:lnSpc>
                <a:spcPct val="100000"/>
              </a:lnSpc>
              <a:spcBef>
                <a:spcPts val="0"/>
              </a:spcBef>
              <a:spcAft>
                <a:spcPts val="0"/>
              </a:spcAft>
              <a:buNone/>
            </a:pPr>
            <a:r>
              <a:rPr lang="pt-BR"/>
              <a:t>O Full join é parecido com o left e right, trazendo todos os registros e os que não tiverem ser par, iram ficar nulos ou do lado esquerdo ou direito.</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g101eda536ef_0_193"/>
          <p:cNvSpPr txBox="1"/>
          <p:nvPr>
            <p:ph type="title"/>
          </p:nvPr>
        </p:nvSpPr>
        <p:spPr>
          <a:xfrm>
            <a:off x="1873525" y="673650"/>
            <a:ext cx="7368900" cy="645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3600"/>
              <a:buFont typeface="Arial"/>
              <a:buNone/>
            </a:pPr>
            <a:r>
              <a:rPr lang="pt-BR" sz="3600">
                <a:solidFill>
                  <a:schemeClr val="accent2"/>
                </a:solidFill>
              </a:rPr>
              <a:t>Full</a:t>
            </a:r>
            <a:r>
              <a:rPr lang="pt-BR" sz="3600">
                <a:solidFill>
                  <a:schemeClr val="accent2"/>
                </a:solidFill>
              </a:rPr>
              <a:t> Join</a:t>
            </a:r>
            <a:endParaRPr sz="3600">
              <a:solidFill>
                <a:schemeClr val="accent2"/>
              </a:solidFill>
            </a:endParaRPr>
          </a:p>
        </p:txBody>
      </p:sp>
      <p:pic>
        <p:nvPicPr>
          <p:cNvPr id="549" name="Google Shape;549;g101eda536ef_0_193"/>
          <p:cNvPicPr preferRelativeResize="0"/>
          <p:nvPr/>
        </p:nvPicPr>
        <p:blipFill rotWithShape="1">
          <a:blip r:embed="rId3">
            <a:alphaModFix/>
          </a:blip>
          <a:srcRect b="680" l="0" r="0" t="680"/>
          <a:stretch/>
        </p:blipFill>
        <p:spPr>
          <a:xfrm>
            <a:off x="3127500" y="1451225"/>
            <a:ext cx="2888999" cy="35197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g101eda536ef_0_198"/>
          <p:cNvSpPr txBox="1"/>
          <p:nvPr>
            <p:ph type="title"/>
          </p:nvPr>
        </p:nvSpPr>
        <p:spPr>
          <a:xfrm>
            <a:off x="1873525" y="673650"/>
            <a:ext cx="7368900" cy="645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3600"/>
              <a:buFont typeface="Arial"/>
              <a:buNone/>
            </a:pPr>
            <a:r>
              <a:rPr lang="pt-BR" sz="3600">
                <a:solidFill>
                  <a:schemeClr val="accent2"/>
                </a:solidFill>
              </a:rPr>
              <a:t>Exemplos </a:t>
            </a:r>
            <a:r>
              <a:rPr lang="pt-BR" sz="3600">
                <a:solidFill>
                  <a:schemeClr val="accent2"/>
                </a:solidFill>
              </a:rPr>
              <a:t>Full</a:t>
            </a:r>
            <a:r>
              <a:rPr lang="pt-BR" sz="3600">
                <a:solidFill>
                  <a:schemeClr val="accent2"/>
                </a:solidFill>
              </a:rPr>
              <a:t> Join</a:t>
            </a:r>
            <a:endParaRPr sz="3600">
              <a:solidFill>
                <a:schemeClr val="accent2"/>
              </a:solidFill>
            </a:endParaRPr>
          </a:p>
        </p:txBody>
      </p:sp>
      <p:pic>
        <p:nvPicPr>
          <p:cNvPr id="555" name="Google Shape;555;g101eda536ef_0_198"/>
          <p:cNvPicPr preferRelativeResize="0"/>
          <p:nvPr/>
        </p:nvPicPr>
        <p:blipFill>
          <a:blip r:embed="rId3">
            <a:alphaModFix/>
          </a:blip>
          <a:stretch>
            <a:fillRect/>
          </a:stretch>
        </p:blipFill>
        <p:spPr>
          <a:xfrm>
            <a:off x="825788" y="2314875"/>
            <a:ext cx="7492425" cy="14097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g101eda536ef_0_203"/>
          <p:cNvSpPr txBox="1"/>
          <p:nvPr>
            <p:ph type="title"/>
          </p:nvPr>
        </p:nvSpPr>
        <p:spPr>
          <a:xfrm>
            <a:off x="1873525" y="673650"/>
            <a:ext cx="7368900" cy="645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3600"/>
              <a:buFont typeface="Arial"/>
              <a:buNone/>
            </a:pPr>
            <a:r>
              <a:rPr lang="pt-BR" sz="3600">
                <a:solidFill>
                  <a:schemeClr val="accent2"/>
                </a:solidFill>
              </a:rPr>
              <a:t>Exemplos Full Join</a:t>
            </a:r>
            <a:endParaRPr sz="3600">
              <a:solidFill>
                <a:schemeClr val="accent2"/>
              </a:solidFill>
            </a:endParaRPr>
          </a:p>
        </p:txBody>
      </p:sp>
      <p:pic>
        <p:nvPicPr>
          <p:cNvPr id="561" name="Google Shape;561;g101eda536ef_0_203"/>
          <p:cNvPicPr preferRelativeResize="0"/>
          <p:nvPr/>
        </p:nvPicPr>
        <p:blipFill>
          <a:blip r:embed="rId3">
            <a:alphaModFix/>
          </a:blip>
          <a:stretch>
            <a:fillRect/>
          </a:stretch>
        </p:blipFill>
        <p:spPr>
          <a:xfrm>
            <a:off x="597775" y="2149000"/>
            <a:ext cx="7948452" cy="13195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g101eda536ef_0_210"/>
          <p:cNvSpPr txBox="1"/>
          <p:nvPr>
            <p:ph type="title"/>
          </p:nvPr>
        </p:nvSpPr>
        <p:spPr>
          <a:xfrm>
            <a:off x="1873525" y="673650"/>
            <a:ext cx="7368900" cy="645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3600"/>
              <a:buFont typeface="Arial"/>
              <a:buNone/>
            </a:pPr>
            <a:r>
              <a:rPr lang="pt-BR" sz="3600">
                <a:solidFill>
                  <a:schemeClr val="accent2"/>
                </a:solidFill>
              </a:rPr>
              <a:t>Cross</a:t>
            </a:r>
            <a:r>
              <a:rPr lang="pt-BR" sz="3600">
                <a:solidFill>
                  <a:schemeClr val="accent2"/>
                </a:solidFill>
              </a:rPr>
              <a:t> Join</a:t>
            </a:r>
            <a:endParaRPr sz="3600">
              <a:solidFill>
                <a:schemeClr val="accent2"/>
              </a:solidFill>
            </a:endParaRPr>
          </a:p>
        </p:txBody>
      </p:sp>
      <p:sp>
        <p:nvSpPr>
          <p:cNvPr id="567" name="Google Shape;567;g101eda536ef_0_210"/>
          <p:cNvSpPr txBox="1"/>
          <p:nvPr>
            <p:ph idx="4294967295" type="subTitle"/>
          </p:nvPr>
        </p:nvSpPr>
        <p:spPr>
          <a:xfrm>
            <a:off x="2171450" y="1455950"/>
            <a:ext cx="5696100" cy="318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rPr lang="pt-BR"/>
              <a:t>O cross join é um dos mais perigosos para se utilizar, pois ele trás todos os registros das tabelas do join </a:t>
            </a:r>
            <a:r>
              <a:rPr lang="pt-BR"/>
              <a:t>repetindo</a:t>
            </a:r>
            <a:r>
              <a:rPr lang="pt-BR"/>
              <a:t> as informações para cada coluna dos dois lados.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g101eda536ef_0_215"/>
          <p:cNvSpPr txBox="1"/>
          <p:nvPr>
            <p:ph type="title"/>
          </p:nvPr>
        </p:nvSpPr>
        <p:spPr>
          <a:xfrm>
            <a:off x="1873525" y="673650"/>
            <a:ext cx="7368900" cy="645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3600"/>
              <a:buFont typeface="Arial"/>
              <a:buNone/>
            </a:pPr>
            <a:r>
              <a:rPr lang="pt-BR" sz="3600">
                <a:solidFill>
                  <a:schemeClr val="accent2"/>
                </a:solidFill>
              </a:rPr>
              <a:t>Cross</a:t>
            </a:r>
            <a:r>
              <a:rPr lang="pt-BR" sz="3600">
                <a:solidFill>
                  <a:schemeClr val="accent2"/>
                </a:solidFill>
              </a:rPr>
              <a:t> Join</a:t>
            </a:r>
            <a:endParaRPr sz="3600">
              <a:solidFill>
                <a:schemeClr val="accent2"/>
              </a:solidFill>
            </a:endParaRPr>
          </a:p>
        </p:txBody>
      </p:sp>
      <p:pic>
        <p:nvPicPr>
          <p:cNvPr id="573" name="Google Shape;573;g101eda536ef_0_215"/>
          <p:cNvPicPr preferRelativeResize="0"/>
          <p:nvPr/>
        </p:nvPicPr>
        <p:blipFill>
          <a:blip r:embed="rId3">
            <a:alphaModFix/>
          </a:blip>
          <a:stretch>
            <a:fillRect/>
          </a:stretch>
        </p:blipFill>
        <p:spPr>
          <a:xfrm>
            <a:off x="3761625" y="1347875"/>
            <a:ext cx="1620750" cy="36547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g101eda536ef_0_220"/>
          <p:cNvSpPr txBox="1"/>
          <p:nvPr>
            <p:ph type="title"/>
          </p:nvPr>
        </p:nvSpPr>
        <p:spPr>
          <a:xfrm>
            <a:off x="1873525" y="673650"/>
            <a:ext cx="7368900" cy="645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3600"/>
              <a:buFont typeface="Arial"/>
              <a:buNone/>
            </a:pPr>
            <a:r>
              <a:rPr lang="pt-BR" sz="3600">
                <a:solidFill>
                  <a:schemeClr val="accent2"/>
                </a:solidFill>
              </a:rPr>
              <a:t>Exemplos </a:t>
            </a:r>
            <a:r>
              <a:rPr lang="pt-BR" sz="3600">
                <a:solidFill>
                  <a:schemeClr val="accent2"/>
                </a:solidFill>
              </a:rPr>
              <a:t>Cross</a:t>
            </a:r>
            <a:r>
              <a:rPr lang="pt-BR" sz="3600">
                <a:solidFill>
                  <a:schemeClr val="accent2"/>
                </a:solidFill>
              </a:rPr>
              <a:t> Join</a:t>
            </a:r>
            <a:endParaRPr sz="3600">
              <a:solidFill>
                <a:schemeClr val="accent2"/>
              </a:solidFill>
            </a:endParaRPr>
          </a:p>
        </p:txBody>
      </p:sp>
      <p:pic>
        <p:nvPicPr>
          <p:cNvPr id="579" name="Google Shape;579;g101eda536ef_0_220"/>
          <p:cNvPicPr preferRelativeResize="0"/>
          <p:nvPr/>
        </p:nvPicPr>
        <p:blipFill>
          <a:blip r:embed="rId3">
            <a:alphaModFix/>
          </a:blip>
          <a:stretch>
            <a:fillRect/>
          </a:stretch>
        </p:blipFill>
        <p:spPr>
          <a:xfrm>
            <a:off x="1866900" y="2202300"/>
            <a:ext cx="5410200" cy="1981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ge92716f26d_0_384"/>
          <p:cNvSpPr txBox="1"/>
          <p:nvPr>
            <p:ph type="title"/>
          </p:nvPr>
        </p:nvSpPr>
        <p:spPr>
          <a:xfrm>
            <a:off x="1873525" y="673650"/>
            <a:ext cx="7368900" cy="645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3600"/>
              <a:buFont typeface="Arial"/>
              <a:buNone/>
            </a:pPr>
            <a:r>
              <a:rPr lang="pt-BR" sz="3600">
                <a:solidFill>
                  <a:schemeClr val="accent2"/>
                </a:solidFill>
              </a:rPr>
              <a:t>O que são?</a:t>
            </a:r>
            <a:endParaRPr sz="3600">
              <a:solidFill>
                <a:schemeClr val="accent2"/>
              </a:solidFill>
            </a:endParaRPr>
          </a:p>
        </p:txBody>
      </p:sp>
      <p:sp>
        <p:nvSpPr>
          <p:cNvPr id="368" name="Google Shape;368;ge92716f26d_0_384"/>
          <p:cNvSpPr txBox="1"/>
          <p:nvPr>
            <p:ph idx="4294967295" type="subTitle"/>
          </p:nvPr>
        </p:nvSpPr>
        <p:spPr>
          <a:xfrm>
            <a:off x="2171450" y="1455950"/>
            <a:ext cx="5696100" cy="318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19BBD5"/>
              </a:buClr>
              <a:buSzPts val="1400"/>
              <a:buFont typeface="Arial"/>
              <a:buNone/>
            </a:pPr>
            <a:r>
              <a:t/>
            </a:r>
            <a:endParaRPr b="0" i="0" sz="1400" u="none" cap="none" strike="noStrike">
              <a:solidFill>
                <a:srgbClr val="C6DAEC"/>
              </a:solidFill>
              <a:latin typeface="Arial"/>
              <a:ea typeface="Arial"/>
              <a:cs typeface="Arial"/>
              <a:sym typeface="Arial"/>
            </a:endParaRPr>
          </a:p>
          <a:p>
            <a:pPr indent="0" lvl="0" marL="0" marR="0" rtl="0" algn="l">
              <a:lnSpc>
                <a:spcPct val="115000"/>
              </a:lnSpc>
              <a:spcBef>
                <a:spcPts val="0"/>
              </a:spcBef>
              <a:spcAft>
                <a:spcPts val="0"/>
              </a:spcAft>
              <a:buClr>
                <a:srgbClr val="19BBD5"/>
              </a:buClr>
              <a:buSzPts val="1400"/>
              <a:buFont typeface="Arial"/>
              <a:buNone/>
            </a:pPr>
            <a:r>
              <a:t/>
            </a:r>
            <a:endParaRPr b="0" i="0" sz="1400" u="none" cap="none" strike="noStrike">
              <a:solidFill>
                <a:srgbClr val="C6DAEC"/>
              </a:solidFill>
              <a:latin typeface="Arial"/>
              <a:ea typeface="Arial"/>
              <a:cs typeface="Arial"/>
              <a:sym typeface="Arial"/>
            </a:endParaRPr>
          </a:p>
          <a:p>
            <a:pPr indent="0" lvl="0" marL="0" marR="0" rtl="0" algn="l">
              <a:lnSpc>
                <a:spcPct val="115000"/>
              </a:lnSpc>
              <a:spcBef>
                <a:spcPts val="1100"/>
              </a:spcBef>
              <a:spcAft>
                <a:spcPts val="0"/>
              </a:spcAft>
              <a:buClr>
                <a:srgbClr val="19BBD5"/>
              </a:buClr>
              <a:buSzPts val="1400"/>
              <a:buFont typeface="Arial"/>
              <a:buNone/>
            </a:pPr>
            <a:r>
              <a:rPr b="0" i="0" lang="pt-BR" sz="1400" u="none" cap="none" strike="noStrike">
                <a:solidFill>
                  <a:srgbClr val="C6DAEC"/>
                </a:solidFill>
                <a:latin typeface="Arial"/>
                <a:ea typeface="Arial"/>
                <a:cs typeface="Arial"/>
                <a:sym typeface="Arial"/>
              </a:rPr>
              <a:t>É </a:t>
            </a:r>
            <a:r>
              <a:rPr lang="pt-BR"/>
              <a:t>uma ferramenta de otimização que pode aumentar a performance de consulta nas tabelas.</a:t>
            </a:r>
            <a:endParaRPr b="0" i="0" sz="1400" u="none" cap="none" strike="noStrike">
              <a:solidFill>
                <a:srgbClr val="C6DAEC"/>
              </a:solidFill>
              <a:latin typeface="Arial"/>
              <a:ea typeface="Arial"/>
              <a:cs typeface="Arial"/>
              <a:sym typeface="Arial"/>
            </a:endParaRPr>
          </a:p>
          <a:p>
            <a:pPr indent="0" lvl="0" marL="0" marR="0" rtl="0" algn="l">
              <a:lnSpc>
                <a:spcPct val="100000"/>
              </a:lnSpc>
              <a:spcBef>
                <a:spcPts val="600"/>
              </a:spcBef>
              <a:spcAft>
                <a:spcPts val="0"/>
              </a:spcAft>
              <a:buClr>
                <a:srgbClr val="19BBD5"/>
              </a:buClr>
              <a:buSzPts val="1400"/>
              <a:buFont typeface="Arial"/>
              <a:buNone/>
            </a:pPr>
            <a:r>
              <a:t/>
            </a:r>
            <a:endParaRPr b="0" i="0" sz="1400" u="none" cap="none" strike="noStrike">
              <a:solidFill>
                <a:srgbClr val="C6DAEC"/>
              </a:solidFill>
              <a:latin typeface="Arial"/>
              <a:ea typeface="Arial"/>
              <a:cs typeface="Arial"/>
              <a:sym typeface="Arial"/>
            </a:endParaRPr>
          </a:p>
          <a:p>
            <a:pPr indent="0" lvl="0" marL="0" marR="0" rtl="0" algn="l">
              <a:lnSpc>
                <a:spcPct val="100000"/>
              </a:lnSpc>
              <a:spcBef>
                <a:spcPts val="0"/>
              </a:spcBef>
              <a:spcAft>
                <a:spcPts val="0"/>
              </a:spcAft>
              <a:buClr>
                <a:srgbClr val="19BBD5"/>
              </a:buClr>
              <a:buSzPts val="1400"/>
              <a:buFont typeface="Arial"/>
              <a:buNone/>
            </a:pPr>
            <a:r>
              <a:t/>
            </a:r>
            <a:endParaRPr b="0" i="0" sz="1400" u="none" cap="none" strike="noStrike">
              <a:solidFill>
                <a:srgbClr val="C6DAEC"/>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g101eda536ef_0_225"/>
          <p:cNvSpPr txBox="1"/>
          <p:nvPr>
            <p:ph type="title"/>
          </p:nvPr>
        </p:nvSpPr>
        <p:spPr>
          <a:xfrm>
            <a:off x="1873525" y="673650"/>
            <a:ext cx="7368900" cy="645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3600"/>
              <a:buFont typeface="Arial"/>
              <a:buNone/>
            </a:pPr>
            <a:r>
              <a:rPr lang="pt-BR" sz="3600">
                <a:solidFill>
                  <a:schemeClr val="accent2"/>
                </a:solidFill>
              </a:rPr>
              <a:t>Exemplos </a:t>
            </a:r>
            <a:r>
              <a:rPr lang="pt-BR" sz="3600">
                <a:solidFill>
                  <a:schemeClr val="accent2"/>
                </a:solidFill>
              </a:rPr>
              <a:t>Cross</a:t>
            </a:r>
            <a:r>
              <a:rPr lang="pt-BR" sz="3600">
                <a:solidFill>
                  <a:schemeClr val="accent2"/>
                </a:solidFill>
              </a:rPr>
              <a:t> Join</a:t>
            </a:r>
            <a:endParaRPr sz="3600">
              <a:solidFill>
                <a:schemeClr val="accent2"/>
              </a:solidFill>
            </a:endParaRPr>
          </a:p>
        </p:txBody>
      </p:sp>
      <p:pic>
        <p:nvPicPr>
          <p:cNvPr id="585" name="Google Shape;585;g101eda536ef_0_225"/>
          <p:cNvPicPr preferRelativeResize="0"/>
          <p:nvPr/>
        </p:nvPicPr>
        <p:blipFill>
          <a:blip r:embed="rId3">
            <a:alphaModFix/>
          </a:blip>
          <a:stretch>
            <a:fillRect/>
          </a:stretch>
        </p:blipFill>
        <p:spPr>
          <a:xfrm>
            <a:off x="855963" y="2045200"/>
            <a:ext cx="7432074" cy="23225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D966"/>
            </a:gs>
            <a:gs pos="100000">
              <a:srgbClr val="FF9900"/>
            </a:gs>
          </a:gsLst>
          <a:path path="circle">
            <a:fillToRect b="50%" l="50%" r="50%" t="50%"/>
          </a:path>
          <a:tileRect/>
        </a:gradFill>
      </p:bgPr>
    </p:bg>
    <p:spTree>
      <p:nvGrpSpPr>
        <p:cNvPr id="589" name="Shape 589"/>
        <p:cNvGrpSpPr/>
        <p:nvPr/>
      </p:nvGrpSpPr>
      <p:grpSpPr>
        <a:xfrm>
          <a:off x="0" y="0"/>
          <a:ext cx="0" cy="0"/>
          <a:chOff x="0" y="0"/>
          <a:chExt cx="0" cy="0"/>
        </a:xfrm>
      </p:grpSpPr>
      <p:sp>
        <p:nvSpPr>
          <p:cNvPr id="590" name="Google Shape;590;ge3afe03cf1_0_458"/>
          <p:cNvSpPr txBox="1"/>
          <p:nvPr/>
        </p:nvSpPr>
        <p:spPr>
          <a:xfrm>
            <a:off x="129025" y="1666950"/>
            <a:ext cx="8296200" cy="3150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rPr b="1" i="0" lang="pt-BR" sz="1400" u="sng" cap="none" strike="noStrike">
                <a:solidFill>
                  <a:schemeClr val="hlink"/>
                </a:solidFill>
                <a:latin typeface="Arial"/>
                <a:ea typeface="Arial"/>
                <a:cs typeface="Arial"/>
                <a:sym typeface="Arial"/>
              </a:rPr>
              <a:t>Exemplos disponíveis no meu github:</a:t>
            </a:r>
            <a:endParaRPr b="1" i="0" sz="1400" u="sng" cap="none" strike="noStrike">
              <a:solidFill>
                <a:schemeClr val="hlink"/>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sng" cap="none" strike="noStrike">
              <a:solidFill>
                <a:schemeClr val="hlink"/>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pt-BR" sz="1400" u="sng" cap="none" strike="noStrike">
                <a:solidFill>
                  <a:schemeClr val="hlink"/>
                </a:solidFill>
                <a:latin typeface="Arial"/>
                <a:ea typeface="Arial"/>
                <a:cs typeface="Arial"/>
                <a:sym typeface="Arial"/>
                <a:hlinkClick r:id="rId3"/>
              </a:rPr>
              <a:t>https://github.com/digaomilleniun/backend-java-ebac</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pt-BR" sz="1400" u="sng" cap="none" strike="noStrike">
                <a:solidFill>
                  <a:schemeClr val="hlink"/>
                </a:solidFill>
                <a:latin typeface="Arial"/>
                <a:ea typeface="Arial"/>
                <a:cs typeface="Arial"/>
                <a:sym typeface="Arial"/>
              </a:rPr>
              <a:t>Documentação e tutoriais sobre PostgreSQL: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pt-BR" sz="1400" u="sng" cap="none" strike="noStrike">
                <a:solidFill>
                  <a:schemeClr val="hlink"/>
                </a:solidFill>
                <a:latin typeface="Arial"/>
                <a:ea typeface="Arial"/>
                <a:cs typeface="Arial"/>
                <a:sym typeface="Arial"/>
                <a:hlinkClick r:id="rId4"/>
              </a:rPr>
              <a:t>https://www.postgresql.org/docs/13/index.html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pt-BR" sz="1400" u="sng" cap="none" strike="noStrike">
                <a:solidFill>
                  <a:schemeClr val="hlink"/>
                </a:solidFill>
                <a:latin typeface="Arial"/>
                <a:ea typeface="Arial"/>
                <a:cs typeface="Arial"/>
                <a:sym typeface="Arial"/>
                <a:hlinkClick r:id="rId5"/>
              </a:rPr>
              <a:t>https://www.postgresqltutorial.com/</a:t>
            </a:r>
            <a:endParaRPr/>
          </a:p>
          <a:p>
            <a:pPr indent="0" lvl="0" marL="0" marR="0" rtl="0" algn="l">
              <a:lnSpc>
                <a:spcPct val="100000"/>
              </a:lnSpc>
              <a:spcBef>
                <a:spcPts val="0"/>
              </a:spcBef>
              <a:spcAft>
                <a:spcPts val="0"/>
              </a:spcAft>
              <a:buClr>
                <a:srgbClr val="000000"/>
              </a:buClr>
              <a:buSzPts val="1400"/>
              <a:buFont typeface="Arial"/>
              <a:buNone/>
            </a:pPr>
            <a:r>
              <a:t/>
            </a:r>
            <a:endParaRPr/>
          </a:p>
          <a:p>
            <a:pPr indent="0" lvl="0" marL="0" marR="0" rtl="0" algn="l">
              <a:lnSpc>
                <a:spcPct val="100000"/>
              </a:lnSpc>
              <a:spcBef>
                <a:spcPts val="0"/>
              </a:spcBef>
              <a:spcAft>
                <a:spcPts val="0"/>
              </a:spcAft>
              <a:buClr>
                <a:srgbClr val="000000"/>
              </a:buClr>
              <a:buSzPts val="1400"/>
              <a:buFont typeface="Arial"/>
              <a:buNone/>
            </a:pPr>
            <a:r>
              <a:rPr lang="pt-BR" u="sng">
                <a:solidFill>
                  <a:schemeClr val="hlink"/>
                </a:solidFill>
                <a:hlinkClick r:id="rId6"/>
              </a:rPr>
              <a:t>https://www.tutorialspoint.com/postgresql/</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ge3afe03cf1_0_458"/>
          <p:cNvSpPr txBox="1"/>
          <p:nvPr>
            <p:ph idx="4294967295" type="title"/>
          </p:nvPr>
        </p:nvSpPr>
        <p:spPr>
          <a:xfrm>
            <a:off x="1732700" y="821200"/>
            <a:ext cx="6573600" cy="645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000"/>
              <a:buNone/>
            </a:pPr>
            <a:r>
              <a:rPr lang="pt-BR"/>
              <a:t>Referências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g101eda536ef_0_0"/>
          <p:cNvSpPr txBox="1"/>
          <p:nvPr>
            <p:ph type="title"/>
          </p:nvPr>
        </p:nvSpPr>
        <p:spPr>
          <a:xfrm>
            <a:off x="1873525" y="673650"/>
            <a:ext cx="7368900" cy="645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3600"/>
              <a:buFont typeface="Arial"/>
              <a:buNone/>
            </a:pPr>
            <a:r>
              <a:rPr lang="pt-BR" sz="3600">
                <a:solidFill>
                  <a:schemeClr val="accent2"/>
                </a:solidFill>
              </a:rPr>
              <a:t>Sintaxe </a:t>
            </a:r>
            <a:r>
              <a:rPr lang="pt-BR" sz="3600">
                <a:solidFill>
                  <a:schemeClr val="accent2"/>
                </a:solidFill>
              </a:rPr>
              <a:t>Index</a:t>
            </a:r>
            <a:endParaRPr sz="3600">
              <a:solidFill>
                <a:schemeClr val="accent2"/>
              </a:solidFill>
            </a:endParaRPr>
          </a:p>
        </p:txBody>
      </p:sp>
      <p:sp>
        <p:nvSpPr>
          <p:cNvPr id="374" name="Google Shape;374;g101eda536ef_0_0"/>
          <p:cNvSpPr txBox="1"/>
          <p:nvPr>
            <p:ph idx="4294967295" type="subTitle"/>
          </p:nvPr>
        </p:nvSpPr>
        <p:spPr>
          <a:xfrm>
            <a:off x="2171450" y="1455950"/>
            <a:ext cx="5696100" cy="318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19BBD5"/>
              </a:buClr>
              <a:buSzPts val="1400"/>
              <a:buFont typeface="Arial"/>
              <a:buNone/>
            </a:pPr>
            <a:r>
              <a:t/>
            </a:r>
            <a:endParaRPr b="0" i="0" sz="1400" u="none" cap="none" strike="noStrike">
              <a:solidFill>
                <a:srgbClr val="C6DAEC"/>
              </a:solidFill>
              <a:latin typeface="Arial"/>
              <a:ea typeface="Arial"/>
              <a:cs typeface="Arial"/>
              <a:sym typeface="Arial"/>
            </a:endParaRPr>
          </a:p>
          <a:p>
            <a:pPr indent="0" lvl="0" marL="0" marR="0" rtl="0" algn="l">
              <a:lnSpc>
                <a:spcPct val="100000"/>
              </a:lnSpc>
              <a:spcBef>
                <a:spcPts val="0"/>
              </a:spcBef>
              <a:spcAft>
                <a:spcPts val="0"/>
              </a:spcAft>
              <a:buClr>
                <a:srgbClr val="19BBD5"/>
              </a:buClr>
              <a:buSzPts val="1400"/>
              <a:buFont typeface="Arial"/>
              <a:buNone/>
            </a:pPr>
            <a:r>
              <a:t/>
            </a:r>
            <a:endParaRPr b="0" i="0" sz="1400" u="none" cap="none" strike="noStrike">
              <a:solidFill>
                <a:srgbClr val="C6DAEC"/>
              </a:solidFill>
              <a:latin typeface="Arial"/>
              <a:ea typeface="Arial"/>
              <a:cs typeface="Arial"/>
              <a:sym typeface="Arial"/>
            </a:endParaRPr>
          </a:p>
          <a:p>
            <a:pPr indent="0" lvl="0" marL="0" marR="0" rtl="0" algn="l">
              <a:lnSpc>
                <a:spcPct val="100000"/>
              </a:lnSpc>
              <a:spcBef>
                <a:spcPts val="0"/>
              </a:spcBef>
              <a:spcAft>
                <a:spcPts val="0"/>
              </a:spcAft>
              <a:buClr>
                <a:srgbClr val="19BBD5"/>
              </a:buClr>
              <a:buSzPts val="1400"/>
              <a:buFont typeface="Arial"/>
              <a:buNone/>
            </a:pPr>
            <a:r>
              <a:rPr lang="pt-BR"/>
              <a:t>CREATE INDEX index_name ON table_name(column_name);</a:t>
            </a:r>
            <a:endParaRPr b="0" i="0" sz="1400" u="none" cap="none" strike="noStrike">
              <a:solidFill>
                <a:srgbClr val="C6DAEC"/>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g101eda536ef_0_5"/>
          <p:cNvSpPr txBox="1"/>
          <p:nvPr>
            <p:ph type="title"/>
          </p:nvPr>
        </p:nvSpPr>
        <p:spPr>
          <a:xfrm>
            <a:off x="1873525" y="673650"/>
            <a:ext cx="7368900" cy="645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3600"/>
              <a:buFont typeface="Arial"/>
              <a:buNone/>
            </a:pPr>
            <a:r>
              <a:rPr lang="pt-BR" sz="3600">
                <a:solidFill>
                  <a:schemeClr val="accent2"/>
                </a:solidFill>
              </a:rPr>
              <a:t>Exemplo </a:t>
            </a:r>
            <a:r>
              <a:rPr lang="pt-BR" sz="3600">
                <a:solidFill>
                  <a:schemeClr val="accent2"/>
                </a:solidFill>
              </a:rPr>
              <a:t>Index</a:t>
            </a:r>
            <a:endParaRPr sz="3600">
              <a:solidFill>
                <a:schemeClr val="accent2"/>
              </a:solidFill>
            </a:endParaRPr>
          </a:p>
        </p:txBody>
      </p:sp>
      <p:pic>
        <p:nvPicPr>
          <p:cNvPr id="380" name="Google Shape;380;g101eda536ef_0_5"/>
          <p:cNvPicPr preferRelativeResize="0"/>
          <p:nvPr/>
        </p:nvPicPr>
        <p:blipFill>
          <a:blip r:embed="rId3">
            <a:alphaModFix/>
          </a:blip>
          <a:stretch>
            <a:fillRect/>
          </a:stretch>
        </p:blipFill>
        <p:spPr>
          <a:xfrm>
            <a:off x="853900" y="2249098"/>
            <a:ext cx="7436197" cy="645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g101eda536ef_0_12"/>
          <p:cNvSpPr txBox="1"/>
          <p:nvPr>
            <p:ph type="ctrTitle"/>
          </p:nvPr>
        </p:nvSpPr>
        <p:spPr>
          <a:xfrm>
            <a:off x="2743200" y="1735750"/>
            <a:ext cx="56388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pt-BR"/>
              <a:t>Constraints</a:t>
            </a:r>
            <a:endParaRPr/>
          </a:p>
        </p:txBody>
      </p:sp>
      <p:sp>
        <p:nvSpPr>
          <p:cNvPr id="386" name="Google Shape;386;g101eda536ef_0_12"/>
          <p:cNvSpPr txBox="1"/>
          <p:nvPr/>
        </p:nvSpPr>
        <p:spPr>
          <a:xfrm>
            <a:off x="409575" y="1676400"/>
            <a:ext cx="2067000" cy="177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1" lang="pt-BR" sz="4800">
                <a:solidFill>
                  <a:schemeClr val="dk1"/>
                </a:solidFill>
                <a:latin typeface="Nixie One"/>
                <a:ea typeface="Nixie One"/>
                <a:cs typeface="Nixie One"/>
                <a:sym typeface="Nixie One"/>
              </a:rPr>
              <a:t>2</a:t>
            </a:r>
            <a:endParaRPr b="1" i="0" sz="1400" u="none" cap="none" strike="noStrike">
              <a:solidFill>
                <a:srgbClr val="FFFFFF"/>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g101eda536ef_0_17"/>
          <p:cNvSpPr txBox="1"/>
          <p:nvPr>
            <p:ph type="title"/>
          </p:nvPr>
        </p:nvSpPr>
        <p:spPr>
          <a:xfrm>
            <a:off x="1873525" y="673650"/>
            <a:ext cx="7368900" cy="645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3600"/>
              <a:buFont typeface="Arial"/>
              <a:buNone/>
            </a:pPr>
            <a:r>
              <a:rPr lang="pt-BR" sz="3600">
                <a:solidFill>
                  <a:schemeClr val="accent2"/>
                </a:solidFill>
              </a:rPr>
              <a:t>O que são?</a:t>
            </a:r>
            <a:endParaRPr sz="3600">
              <a:solidFill>
                <a:schemeClr val="accent2"/>
              </a:solidFill>
            </a:endParaRPr>
          </a:p>
        </p:txBody>
      </p:sp>
      <p:sp>
        <p:nvSpPr>
          <p:cNvPr id="392" name="Google Shape;392;g101eda536ef_0_17"/>
          <p:cNvSpPr txBox="1"/>
          <p:nvPr>
            <p:ph idx="4294967295" type="subTitle"/>
          </p:nvPr>
        </p:nvSpPr>
        <p:spPr>
          <a:xfrm>
            <a:off x="2171450" y="1455950"/>
            <a:ext cx="5696100" cy="318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19BBD5"/>
              </a:buClr>
              <a:buSzPts val="1400"/>
              <a:buFont typeface="Arial"/>
              <a:buNone/>
            </a:pPr>
            <a:r>
              <a:t/>
            </a:r>
            <a:endParaRPr b="0" i="0" sz="1400" u="none" cap="none" strike="noStrike">
              <a:solidFill>
                <a:srgbClr val="C6DAEC"/>
              </a:solidFill>
              <a:latin typeface="Arial"/>
              <a:ea typeface="Arial"/>
              <a:cs typeface="Arial"/>
              <a:sym typeface="Arial"/>
            </a:endParaRPr>
          </a:p>
          <a:p>
            <a:pPr indent="0" lvl="0" marL="0" marR="0" rtl="0" algn="l">
              <a:lnSpc>
                <a:spcPct val="115000"/>
              </a:lnSpc>
              <a:spcBef>
                <a:spcPts val="0"/>
              </a:spcBef>
              <a:spcAft>
                <a:spcPts val="0"/>
              </a:spcAft>
              <a:buClr>
                <a:srgbClr val="19BBD5"/>
              </a:buClr>
              <a:buSzPts val="1400"/>
              <a:buFont typeface="Arial"/>
              <a:buNone/>
            </a:pPr>
            <a:r>
              <a:t/>
            </a:r>
            <a:endParaRPr b="0" i="0" sz="1400" u="none" cap="none" strike="noStrike">
              <a:solidFill>
                <a:srgbClr val="C6DAEC"/>
              </a:solidFill>
              <a:latin typeface="Arial"/>
              <a:ea typeface="Arial"/>
              <a:cs typeface="Arial"/>
              <a:sym typeface="Arial"/>
            </a:endParaRPr>
          </a:p>
          <a:p>
            <a:pPr indent="0" lvl="0" marL="0" marR="0" rtl="0" algn="l">
              <a:lnSpc>
                <a:spcPct val="115000"/>
              </a:lnSpc>
              <a:spcBef>
                <a:spcPts val="1100"/>
              </a:spcBef>
              <a:spcAft>
                <a:spcPts val="0"/>
              </a:spcAft>
              <a:buClr>
                <a:srgbClr val="19BBD5"/>
              </a:buClr>
              <a:buSzPts val="1400"/>
              <a:buFont typeface="Arial"/>
              <a:buNone/>
            </a:pPr>
            <a:r>
              <a:rPr lang="pt-BR"/>
              <a:t>São declarações de “restrições” ou “bloqueios” e têm como fundamento a imposição de alguma regra de validação aos dados.</a:t>
            </a:r>
            <a:endParaRPr b="0" i="0" sz="1400" u="none" cap="none" strike="noStrike">
              <a:solidFill>
                <a:srgbClr val="C6DAEC"/>
              </a:solidFill>
              <a:latin typeface="Arial"/>
              <a:ea typeface="Arial"/>
              <a:cs typeface="Arial"/>
              <a:sym typeface="Arial"/>
            </a:endParaRPr>
          </a:p>
          <a:p>
            <a:pPr indent="0" lvl="0" marL="0" marR="0" rtl="0" algn="l">
              <a:lnSpc>
                <a:spcPct val="100000"/>
              </a:lnSpc>
              <a:spcBef>
                <a:spcPts val="600"/>
              </a:spcBef>
              <a:spcAft>
                <a:spcPts val="0"/>
              </a:spcAft>
              <a:buClr>
                <a:srgbClr val="19BBD5"/>
              </a:buClr>
              <a:buSzPts val="1400"/>
              <a:buFont typeface="Arial"/>
              <a:buNone/>
            </a:pPr>
            <a:r>
              <a:t/>
            </a:r>
            <a:endParaRPr/>
          </a:p>
          <a:p>
            <a:pPr indent="0" lvl="0" marL="0" marR="0" rtl="0" algn="l">
              <a:lnSpc>
                <a:spcPct val="100000"/>
              </a:lnSpc>
              <a:spcBef>
                <a:spcPts val="600"/>
              </a:spcBef>
              <a:spcAft>
                <a:spcPts val="0"/>
              </a:spcAft>
              <a:buClr>
                <a:srgbClr val="19BBD5"/>
              </a:buClr>
              <a:buSzPts val="1400"/>
              <a:buFont typeface="Arial"/>
              <a:buNone/>
            </a:pPr>
            <a:r>
              <a:rPr lang="pt-BR"/>
              <a:t>São separadas em: Key e columns constraints.</a:t>
            </a:r>
            <a:endParaRPr/>
          </a:p>
          <a:p>
            <a:pPr indent="0" lvl="0" marL="0" marR="0" rtl="0" algn="l">
              <a:lnSpc>
                <a:spcPct val="100000"/>
              </a:lnSpc>
              <a:spcBef>
                <a:spcPts val="0"/>
              </a:spcBef>
              <a:spcAft>
                <a:spcPts val="0"/>
              </a:spcAft>
              <a:buClr>
                <a:srgbClr val="19BBD5"/>
              </a:buClr>
              <a:buSzPts val="1400"/>
              <a:buFont typeface="Arial"/>
              <a:buNone/>
            </a:pPr>
            <a:r>
              <a:t/>
            </a:r>
            <a:endParaRPr b="0" i="0" sz="1400" u="none" cap="none" strike="noStrike">
              <a:solidFill>
                <a:srgbClr val="C6DAEC"/>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g101eda536ef_0_23"/>
          <p:cNvSpPr txBox="1"/>
          <p:nvPr>
            <p:ph type="title"/>
          </p:nvPr>
        </p:nvSpPr>
        <p:spPr>
          <a:xfrm>
            <a:off x="1873525" y="673650"/>
            <a:ext cx="7368900" cy="645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3600"/>
              <a:buFont typeface="Arial"/>
              <a:buNone/>
            </a:pPr>
            <a:r>
              <a:rPr lang="pt-BR" sz="3600">
                <a:solidFill>
                  <a:schemeClr val="accent2"/>
                </a:solidFill>
              </a:rPr>
              <a:t>Key constraints</a:t>
            </a:r>
            <a:endParaRPr sz="3600">
              <a:solidFill>
                <a:schemeClr val="accent2"/>
              </a:solidFill>
            </a:endParaRPr>
          </a:p>
        </p:txBody>
      </p:sp>
      <p:sp>
        <p:nvSpPr>
          <p:cNvPr id="398" name="Google Shape;398;g101eda536ef_0_23"/>
          <p:cNvSpPr txBox="1"/>
          <p:nvPr>
            <p:ph idx="4294967295" type="subTitle"/>
          </p:nvPr>
        </p:nvSpPr>
        <p:spPr>
          <a:xfrm>
            <a:off x="2171450" y="1455950"/>
            <a:ext cx="5696100" cy="318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19BBD5"/>
              </a:buClr>
              <a:buSzPts val="1400"/>
              <a:buFont typeface="Arial"/>
              <a:buNone/>
            </a:pPr>
            <a:r>
              <a:t/>
            </a:r>
            <a:endParaRPr/>
          </a:p>
          <a:p>
            <a:pPr indent="0" lvl="0" marL="0" marR="0" rtl="0" algn="l">
              <a:lnSpc>
                <a:spcPct val="100000"/>
              </a:lnSpc>
              <a:spcBef>
                <a:spcPts val="600"/>
              </a:spcBef>
              <a:spcAft>
                <a:spcPts val="0"/>
              </a:spcAft>
              <a:buClr>
                <a:srgbClr val="19BBD5"/>
              </a:buClr>
              <a:buSzPts val="1400"/>
              <a:buFont typeface="Arial"/>
              <a:buNone/>
            </a:pPr>
            <a:r>
              <a:rPr lang="pt-BR"/>
              <a:t>Definem a criação de Chaves e Relacionamentos existentes entre tabelas. São eles:</a:t>
            </a:r>
            <a:endParaRPr b="0" i="0" sz="1400" u="none" cap="none" strike="noStrike">
              <a:solidFill>
                <a:srgbClr val="C6DAEC"/>
              </a:solidFill>
              <a:latin typeface="Arial"/>
              <a:ea typeface="Arial"/>
              <a:cs typeface="Arial"/>
              <a:sym typeface="Arial"/>
            </a:endParaRPr>
          </a:p>
          <a:p>
            <a:pPr indent="0" lvl="0" marL="0" marR="0" rtl="0" algn="l">
              <a:lnSpc>
                <a:spcPct val="100000"/>
              </a:lnSpc>
              <a:spcBef>
                <a:spcPts val="0"/>
              </a:spcBef>
              <a:spcAft>
                <a:spcPts val="0"/>
              </a:spcAft>
              <a:buClr>
                <a:srgbClr val="19BBD5"/>
              </a:buClr>
              <a:buSzPts val="1400"/>
              <a:buFont typeface="Arial"/>
              <a:buNone/>
            </a:pPr>
            <a:r>
              <a:t/>
            </a:r>
            <a:endParaRPr/>
          </a:p>
          <a:p>
            <a:pPr indent="-317500" lvl="0" marL="457200" marR="0" rtl="0" algn="l">
              <a:lnSpc>
                <a:spcPct val="100000"/>
              </a:lnSpc>
              <a:spcBef>
                <a:spcPts val="0"/>
              </a:spcBef>
              <a:spcAft>
                <a:spcPts val="0"/>
              </a:spcAft>
              <a:buSzPts val="1400"/>
              <a:buChar char="➔"/>
            </a:pPr>
            <a:r>
              <a:rPr lang="pt-BR"/>
              <a:t>Primary Key</a:t>
            </a:r>
            <a:endParaRPr/>
          </a:p>
          <a:p>
            <a:pPr indent="-317500" lvl="0" marL="457200" marR="0" rtl="0" algn="l">
              <a:lnSpc>
                <a:spcPct val="100000"/>
              </a:lnSpc>
              <a:spcBef>
                <a:spcPts val="0"/>
              </a:spcBef>
              <a:spcAft>
                <a:spcPts val="0"/>
              </a:spcAft>
              <a:buSzPts val="1400"/>
              <a:buChar char="➔"/>
            </a:pPr>
            <a:r>
              <a:rPr lang="pt-BR"/>
              <a:t>Foreign Key</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mogen template">
  <a:themeElements>
    <a:clrScheme name="Custom 347">
      <a:dk1>
        <a:srgbClr val="FFFFFF"/>
      </a:dk1>
      <a:lt1>
        <a:srgbClr val="0E293C"/>
      </a:lt1>
      <a:dk2>
        <a:srgbClr val="BBC9D3"/>
      </a:dk2>
      <a:lt2>
        <a:srgbClr val="184769"/>
      </a:lt2>
      <a:accent1>
        <a:srgbClr val="00E1C6"/>
      </a:accent1>
      <a:accent2>
        <a:srgbClr val="19BBD5"/>
      </a:accent2>
      <a:accent3>
        <a:srgbClr val="2C9DDE"/>
      </a:accent3>
      <a:accent4>
        <a:srgbClr val="3274E1"/>
      </a:accent4>
      <a:accent5>
        <a:srgbClr val="4C4ED5"/>
      </a:accent5>
      <a:accent6>
        <a:srgbClr val="5CF55F"/>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