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ixie One"/>
      <p:regular r:id="rId12"/>
    </p:embeddedFon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uUmML0J9ydGo9/LrDfQ2SS13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font" Target="fonts/Nixie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f834d164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09f834d1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11b3c4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111b3c4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a825186e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0a825186e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1" name="Google Shape;151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8" name="Google Shape;158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62" name="Google Shape;162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71" name="Google Shape;171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1" name="Google Shape;181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98" name="Google Shape;198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02" name="Google Shape;202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11" name="Google Shape;211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21" name="Google Shape;221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4" name="Google Shape;234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4" name="Google Shape;244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9" name="Google Shape;249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7" name="Google Shape;257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6" name="Google Shape;266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igaomilleniun/backend-java-ebac/tree/main/docker/postgres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igaomilleniun/backend-java-ebac" TargetMode="External"/><Relationship Id="rId4" Type="http://schemas.openxmlformats.org/officeDocument/2006/relationships/hyperlink" Target="https://github.com/spring-projects/spring-data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f834d164_0_52"/>
          <p:cNvSpPr txBox="1"/>
          <p:nvPr>
            <p:ph type="ctrTitle"/>
          </p:nvPr>
        </p:nvSpPr>
        <p:spPr>
          <a:xfrm>
            <a:off x="2743200" y="1735750"/>
            <a:ext cx="595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Instalação mysql</a:t>
            </a:r>
            <a:endParaRPr/>
          </a:p>
        </p:txBody>
      </p:sp>
      <p:sp>
        <p:nvSpPr>
          <p:cNvPr id="362" name="Google Shape;362;g109f834d164_0_5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11b3c4c8b_0_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Instalação com Docker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68" name="Google Shape;368;g1111b3c4c8b_0_0"/>
          <p:cNvSpPr txBox="1"/>
          <p:nvPr>
            <p:ph idx="4294967295" type="subTitle"/>
          </p:nvPr>
        </p:nvSpPr>
        <p:spPr>
          <a:xfrm>
            <a:off x="1282050" y="4679825"/>
            <a:ext cx="6579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https://github.com/digaomilleniun/backend-java-ebac/tree/main/docker/postgresl</a:t>
            </a:r>
            <a:endParaRPr/>
          </a:p>
        </p:txBody>
      </p:sp>
      <p:pic>
        <p:nvPicPr>
          <p:cNvPr id="369" name="Google Shape;369;g1111b3c4c8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25" y="1348200"/>
            <a:ext cx="3201752" cy="33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a825186e9_0_10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Configurando User no Mongo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75" name="Google Shape;375;g10a825186e9_0_10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docker container ps</a:t>
            </a:r>
            <a:endParaRPr/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docker exec -it CONTAINER_ID bash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mysql -uroot -p</a:t>
            </a:r>
            <a:endParaRPr/>
          </a:p>
          <a:p>
            <a:pPr indent="0" lvl="0" marL="0" marR="114300" rtl="0" algn="l">
              <a:lnSpc>
                <a:spcPct val="130769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show databases;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use vendas_online;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Referências: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u="sng">
                <a:solidFill>
                  <a:schemeClr val="hlink"/>
                </a:solidFill>
                <a:hlinkClick r:id="rId4"/>
              </a:rPr>
              <a:t>https://github.com/spring-projects/spring-data-examples</a:t>
            </a:r>
            <a:endParaRPr b="1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