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89" r:id="rId2"/>
    <p:sldId id="490" r:id="rId3"/>
    <p:sldId id="491" r:id="rId4"/>
    <p:sldId id="492" r:id="rId5"/>
    <p:sldId id="493" r:id="rId6"/>
    <p:sldId id="494" r:id="rId7"/>
    <p:sldId id="495" r:id="rId8"/>
    <p:sldId id="496" r:id="rId9"/>
    <p:sldId id="497" r:id="rId10"/>
    <p:sldId id="498" r:id="rId11"/>
    <p:sldId id="499" r:id="rId12"/>
    <p:sldId id="500" r:id="rId13"/>
    <p:sldId id="501" r:id="rId14"/>
    <p:sldId id="502" r:id="rId15"/>
    <p:sldId id="303"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75C"/>
    <a:srgbClr val="0552C1"/>
    <a:srgbClr val="A9D0FF"/>
    <a:srgbClr val="0252C1"/>
    <a:srgbClr val="548BE7"/>
    <a:srgbClr val="4A6BA7"/>
    <a:srgbClr val="05255B"/>
    <a:srgbClr val="051430"/>
    <a:srgbClr val="0064EE"/>
    <a:srgbClr val="FFF7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27AD1-C0F1-7385-113E-4E013461228A}" v="237" dt="2023-01-24T14:50:29.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ne Lopes" userId="S::aline.lopes-ext@ebac.art.br::ec803f9a-2021-499d-ad41-1ed4a30f9549" providerId="AD" clId="Web-{6AF27AD1-C0F1-7385-113E-4E013461228A}"/>
    <pc:docChg chg="modSld">
      <pc:chgData name="Aline Lopes" userId="S::aline.lopes-ext@ebac.art.br::ec803f9a-2021-499d-ad41-1ed4a30f9549" providerId="AD" clId="Web-{6AF27AD1-C0F1-7385-113E-4E013461228A}" dt="2023-01-24T14:50:29.123" v="97" actId="20577"/>
      <pc:docMkLst>
        <pc:docMk/>
      </pc:docMkLst>
      <pc:sldChg chg="modSp">
        <pc:chgData name="Aline Lopes" userId="S::aline.lopes-ext@ebac.art.br::ec803f9a-2021-499d-ad41-1ed4a30f9549" providerId="AD" clId="Web-{6AF27AD1-C0F1-7385-113E-4E013461228A}" dt="2023-01-24T14:46:27.555" v="1" actId="20577"/>
        <pc:sldMkLst>
          <pc:docMk/>
          <pc:sldMk cId="1640389063" sldId="489"/>
        </pc:sldMkLst>
        <pc:spChg chg="mod">
          <ac:chgData name="Aline Lopes" userId="S::aline.lopes-ext@ebac.art.br::ec803f9a-2021-499d-ad41-1ed4a30f9549" providerId="AD" clId="Web-{6AF27AD1-C0F1-7385-113E-4E013461228A}" dt="2023-01-24T14:46:27.555" v="1" actId="20577"/>
          <ac:spMkLst>
            <pc:docMk/>
            <pc:sldMk cId="1640389063" sldId="489"/>
            <ac:spMk id="19" creationId="{77CC6998-AE7A-49FC-BAE8-CB671CBC9F90}"/>
          </ac:spMkLst>
        </pc:spChg>
      </pc:sldChg>
      <pc:sldChg chg="modSp">
        <pc:chgData name="Aline Lopes" userId="S::aline.lopes-ext@ebac.art.br::ec803f9a-2021-499d-ad41-1ed4a30f9549" providerId="AD" clId="Web-{6AF27AD1-C0F1-7385-113E-4E013461228A}" dt="2023-01-24T14:46:57.461" v="8" actId="1076"/>
        <pc:sldMkLst>
          <pc:docMk/>
          <pc:sldMk cId="276648865" sldId="490"/>
        </pc:sldMkLst>
        <pc:spChg chg="mod">
          <ac:chgData name="Aline Lopes" userId="S::aline.lopes-ext@ebac.art.br::ec803f9a-2021-499d-ad41-1ed4a30f9549" providerId="AD" clId="Web-{6AF27AD1-C0F1-7385-113E-4E013461228A}" dt="2023-01-24T14:46:53.320" v="6" actId="20577"/>
          <ac:spMkLst>
            <pc:docMk/>
            <pc:sldMk cId="276648865" sldId="490"/>
            <ac:spMk id="14" creationId="{5EED3735-E9B2-495B-9CA0-157DC427865B}"/>
          </ac:spMkLst>
        </pc:spChg>
        <pc:spChg chg="mod">
          <ac:chgData name="Aline Lopes" userId="S::aline.lopes-ext@ebac.art.br::ec803f9a-2021-499d-ad41-1ed4a30f9549" providerId="AD" clId="Web-{6AF27AD1-C0F1-7385-113E-4E013461228A}" dt="2023-01-24T14:46:57.461" v="8" actId="1076"/>
          <ac:spMkLst>
            <pc:docMk/>
            <pc:sldMk cId="276648865" sldId="490"/>
            <ac:spMk id="22" creationId="{E0C08264-D4B3-1C42-ABAF-CB73345DA0B9}"/>
          </ac:spMkLst>
        </pc:spChg>
      </pc:sldChg>
      <pc:sldChg chg="modSp">
        <pc:chgData name="Aline Lopes" userId="S::aline.lopes-ext@ebac.art.br::ec803f9a-2021-499d-ad41-1ed4a30f9549" providerId="AD" clId="Web-{6AF27AD1-C0F1-7385-113E-4E013461228A}" dt="2023-01-24T14:47:19.805" v="23" actId="20577"/>
        <pc:sldMkLst>
          <pc:docMk/>
          <pc:sldMk cId="1694095005" sldId="491"/>
        </pc:sldMkLst>
        <pc:spChg chg="mod">
          <ac:chgData name="Aline Lopes" userId="S::aline.lopes-ext@ebac.art.br::ec803f9a-2021-499d-ad41-1ed4a30f9549" providerId="AD" clId="Web-{6AF27AD1-C0F1-7385-113E-4E013461228A}" dt="2023-01-24T14:47:19.805" v="23" actId="20577"/>
          <ac:spMkLst>
            <pc:docMk/>
            <pc:sldMk cId="1694095005" sldId="491"/>
            <ac:spMk id="14" creationId="{5EED3735-E9B2-495B-9CA0-157DC427865B}"/>
          </ac:spMkLst>
        </pc:spChg>
        <pc:spChg chg="mod">
          <ac:chgData name="Aline Lopes" userId="S::aline.lopes-ext@ebac.art.br::ec803f9a-2021-499d-ad41-1ed4a30f9549" providerId="AD" clId="Web-{6AF27AD1-C0F1-7385-113E-4E013461228A}" dt="2023-01-24T14:47:08.102" v="15" actId="20577"/>
          <ac:spMkLst>
            <pc:docMk/>
            <pc:sldMk cId="1694095005" sldId="491"/>
            <ac:spMk id="22" creationId="{E0C08264-D4B3-1C42-ABAF-CB73345DA0B9}"/>
          </ac:spMkLst>
        </pc:spChg>
      </pc:sldChg>
      <pc:sldChg chg="modSp">
        <pc:chgData name="Aline Lopes" userId="S::aline.lopes-ext@ebac.art.br::ec803f9a-2021-499d-ad41-1ed4a30f9549" providerId="AD" clId="Web-{6AF27AD1-C0F1-7385-113E-4E013461228A}" dt="2023-01-24T14:47:31.212" v="27" actId="20577"/>
        <pc:sldMkLst>
          <pc:docMk/>
          <pc:sldMk cId="962825089" sldId="492"/>
        </pc:sldMkLst>
        <pc:spChg chg="mod">
          <ac:chgData name="Aline Lopes" userId="S::aline.lopes-ext@ebac.art.br::ec803f9a-2021-499d-ad41-1ed4a30f9549" providerId="AD" clId="Web-{6AF27AD1-C0F1-7385-113E-4E013461228A}" dt="2023-01-24T14:47:31.212" v="27" actId="20577"/>
          <ac:spMkLst>
            <pc:docMk/>
            <pc:sldMk cId="962825089" sldId="492"/>
            <ac:spMk id="14" creationId="{5EED3735-E9B2-495B-9CA0-157DC427865B}"/>
          </ac:spMkLst>
        </pc:spChg>
        <pc:spChg chg="mod">
          <ac:chgData name="Aline Lopes" userId="S::aline.lopes-ext@ebac.art.br::ec803f9a-2021-499d-ad41-1ed4a30f9549" providerId="AD" clId="Web-{6AF27AD1-C0F1-7385-113E-4E013461228A}" dt="2023-01-24T14:47:23.493" v="24" actId="20577"/>
          <ac:spMkLst>
            <pc:docMk/>
            <pc:sldMk cId="962825089" sldId="492"/>
            <ac:spMk id="22" creationId="{E0C08264-D4B3-1C42-ABAF-CB73345DA0B9}"/>
          </ac:spMkLst>
        </pc:spChg>
      </pc:sldChg>
      <pc:sldChg chg="modSp">
        <pc:chgData name="Aline Lopes" userId="S::aline.lopes-ext@ebac.art.br::ec803f9a-2021-499d-ad41-1ed4a30f9549" providerId="AD" clId="Web-{6AF27AD1-C0F1-7385-113E-4E013461228A}" dt="2023-01-24T14:47:42.603" v="31" actId="20577"/>
        <pc:sldMkLst>
          <pc:docMk/>
          <pc:sldMk cId="3142072771" sldId="493"/>
        </pc:sldMkLst>
        <pc:spChg chg="mod">
          <ac:chgData name="Aline Lopes" userId="S::aline.lopes-ext@ebac.art.br::ec803f9a-2021-499d-ad41-1ed4a30f9549" providerId="AD" clId="Web-{6AF27AD1-C0F1-7385-113E-4E013461228A}" dt="2023-01-24T14:47:42.603" v="31" actId="20577"/>
          <ac:spMkLst>
            <pc:docMk/>
            <pc:sldMk cId="3142072771" sldId="493"/>
            <ac:spMk id="14" creationId="{5EED3735-E9B2-495B-9CA0-157DC427865B}"/>
          </ac:spMkLst>
        </pc:spChg>
        <pc:spChg chg="mod">
          <ac:chgData name="Aline Lopes" userId="S::aline.lopes-ext@ebac.art.br::ec803f9a-2021-499d-ad41-1ed4a30f9549" providerId="AD" clId="Web-{6AF27AD1-C0F1-7385-113E-4E013461228A}" dt="2023-01-24T14:47:35.775" v="29" actId="20577"/>
          <ac:spMkLst>
            <pc:docMk/>
            <pc:sldMk cId="3142072771" sldId="493"/>
            <ac:spMk id="22" creationId="{E0C08264-D4B3-1C42-ABAF-CB73345DA0B9}"/>
          </ac:spMkLst>
        </pc:spChg>
      </pc:sldChg>
      <pc:sldChg chg="modSp">
        <pc:chgData name="Aline Lopes" userId="S::aline.lopes-ext@ebac.art.br::ec803f9a-2021-499d-ad41-1ed4a30f9549" providerId="AD" clId="Web-{6AF27AD1-C0F1-7385-113E-4E013461228A}" dt="2023-01-24T14:47:50.978" v="35" actId="20577"/>
        <pc:sldMkLst>
          <pc:docMk/>
          <pc:sldMk cId="1474504039" sldId="494"/>
        </pc:sldMkLst>
        <pc:spChg chg="mod">
          <ac:chgData name="Aline Lopes" userId="S::aline.lopes-ext@ebac.art.br::ec803f9a-2021-499d-ad41-1ed4a30f9549" providerId="AD" clId="Web-{6AF27AD1-C0F1-7385-113E-4E013461228A}" dt="2023-01-24T14:47:48.384" v="34" actId="20577"/>
          <ac:spMkLst>
            <pc:docMk/>
            <pc:sldMk cId="1474504039" sldId="494"/>
            <ac:spMk id="14" creationId="{5EED3735-E9B2-495B-9CA0-157DC427865B}"/>
          </ac:spMkLst>
        </pc:spChg>
        <pc:spChg chg="mod">
          <ac:chgData name="Aline Lopes" userId="S::aline.lopes-ext@ebac.art.br::ec803f9a-2021-499d-ad41-1ed4a30f9549" providerId="AD" clId="Web-{6AF27AD1-C0F1-7385-113E-4E013461228A}" dt="2023-01-24T14:47:50.978" v="35" actId="20577"/>
          <ac:spMkLst>
            <pc:docMk/>
            <pc:sldMk cId="1474504039" sldId="494"/>
            <ac:spMk id="22" creationId="{E0C08264-D4B3-1C42-ABAF-CB73345DA0B9}"/>
          </ac:spMkLst>
        </pc:spChg>
      </pc:sldChg>
      <pc:sldChg chg="modSp">
        <pc:chgData name="Aline Lopes" userId="S::aline.lopes-ext@ebac.art.br::ec803f9a-2021-499d-ad41-1ed4a30f9549" providerId="AD" clId="Web-{6AF27AD1-C0F1-7385-113E-4E013461228A}" dt="2023-01-24T14:48:07.666" v="43" actId="20577"/>
        <pc:sldMkLst>
          <pc:docMk/>
          <pc:sldMk cId="500123313" sldId="495"/>
        </pc:sldMkLst>
        <pc:spChg chg="mod">
          <ac:chgData name="Aline Lopes" userId="S::aline.lopes-ext@ebac.art.br::ec803f9a-2021-499d-ad41-1ed4a30f9549" providerId="AD" clId="Web-{6AF27AD1-C0F1-7385-113E-4E013461228A}" dt="2023-01-24T14:48:07.666" v="43" actId="20577"/>
          <ac:spMkLst>
            <pc:docMk/>
            <pc:sldMk cId="500123313" sldId="495"/>
            <ac:spMk id="14" creationId="{5EED3735-E9B2-495B-9CA0-157DC427865B}"/>
          </ac:spMkLst>
        </pc:spChg>
        <pc:spChg chg="mod">
          <ac:chgData name="Aline Lopes" userId="S::aline.lopes-ext@ebac.art.br::ec803f9a-2021-499d-ad41-1ed4a30f9549" providerId="AD" clId="Web-{6AF27AD1-C0F1-7385-113E-4E013461228A}" dt="2023-01-24T14:47:56.900" v="36" actId="20577"/>
          <ac:spMkLst>
            <pc:docMk/>
            <pc:sldMk cId="500123313" sldId="495"/>
            <ac:spMk id="22" creationId="{E0C08264-D4B3-1C42-ABAF-CB73345DA0B9}"/>
          </ac:spMkLst>
        </pc:spChg>
      </pc:sldChg>
      <pc:sldChg chg="modSp">
        <pc:chgData name="Aline Lopes" userId="S::aline.lopes-ext@ebac.art.br::ec803f9a-2021-499d-ad41-1ed4a30f9549" providerId="AD" clId="Web-{6AF27AD1-C0F1-7385-113E-4E013461228A}" dt="2023-01-24T14:49:20.933" v="71" actId="20577"/>
        <pc:sldMkLst>
          <pc:docMk/>
          <pc:sldMk cId="4243990047" sldId="496"/>
        </pc:sldMkLst>
        <pc:spChg chg="mod">
          <ac:chgData name="Aline Lopes" userId="S::aline.lopes-ext@ebac.art.br::ec803f9a-2021-499d-ad41-1ed4a30f9549" providerId="AD" clId="Web-{6AF27AD1-C0F1-7385-113E-4E013461228A}" dt="2023-01-24T14:49:20.933" v="71" actId="20577"/>
          <ac:spMkLst>
            <pc:docMk/>
            <pc:sldMk cId="4243990047" sldId="496"/>
            <ac:spMk id="14" creationId="{5EED3735-E9B2-495B-9CA0-157DC427865B}"/>
          </ac:spMkLst>
        </pc:spChg>
        <pc:spChg chg="mod">
          <ac:chgData name="Aline Lopes" userId="S::aline.lopes-ext@ebac.art.br::ec803f9a-2021-499d-ad41-1ed4a30f9549" providerId="AD" clId="Web-{6AF27AD1-C0F1-7385-113E-4E013461228A}" dt="2023-01-24T14:48:10.697" v="44" actId="20577"/>
          <ac:spMkLst>
            <pc:docMk/>
            <pc:sldMk cId="4243990047" sldId="496"/>
            <ac:spMk id="22" creationId="{E0C08264-D4B3-1C42-ABAF-CB73345DA0B9}"/>
          </ac:spMkLst>
        </pc:spChg>
      </pc:sldChg>
      <pc:sldChg chg="modSp">
        <pc:chgData name="Aline Lopes" userId="S::aline.lopes-ext@ebac.art.br::ec803f9a-2021-499d-ad41-1ed4a30f9549" providerId="AD" clId="Web-{6AF27AD1-C0F1-7385-113E-4E013461228A}" dt="2023-01-24T14:49:12.324" v="70" actId="20577"/>
        <pc:sldMkLst>
          <pc:docMk/>
          <pc:sldMk cId="2618880380" sldId="497"/>
        </pc:sldMkLst>
        <pc:spChg chg="mod">
          <ac:chgData name="Aline Lopes" userId="S::aline.lopes-ext@ebac.art.br::ec803f9a-2021-499d-ad41-1ed4a30f9549" providerId="AD" clId="Web-{6AF27AD1-C0F1-7385-113E-4E013461228A}" dt="2023-01-24T14:49:12.324" v="70" actId="20577"/>
          <ac:spMkLst>
            <pc:docMk/>
            <pc:sldMk cId="2618880380" sldId="497"/>
            <ac:spMk id="14" creationId="{5EED3735-E9B2-495B-9CA0-157DC427865B}"/>
          </ac:spMkLst>
        </pc:spChg>
        <pc:spChg chg="mod">
          <ac:chgData name="Aline Lopes" userId="S::aline.lopes-ext@ebac.art.br::ec803f9a-2021-499d-ad41-1ed4a30f9549" providerId="AD" clId="Web-{6AF27AD1-C0F1-7385-113E-4E013461228A}" dt="2023-01-24T14:48:36.370" v="52" actId="20577"/>
          <ac:spMkLst>
            <pc:docMk/>
            <pc:sldMk cId="2618880380" sldId="497"/>
            <ac:spMk id="22" creationId="{E0C08264-D4B3-1C42-ABAF-CB73345DA0B9}"/>
          </ac:spMkLst>
        </pc:spChg>
      </pc:sldChg>
      <pc:sldChg chg="modSp">
        <pc:chgData name="Aline Lopes" userId="S::aline.lopes-ext@ebac.art.br::ec803f9a-2021-499d-ad41-1ed4a30f9549" providerId="AD" clId="Web-{6AF27AD1-C0F1-7385-113E-4E013461228A}" dt="2023-01-24T14:49:07.917" v="69" actId="20577"/>
        <pc:sldMkLst>
          <pc:docMk/>
          <pc:sldMk cId="26570378" sldId="498"/>
        </pc:sldMkLst>
        <pc:spChg chg="mod">
          <ac:chgData name="Aline Lopes" userId="S::aline.lopes-ext@ebac.art.br::ec803f9a-2021-499d-ad41-1ed4a30f9549" providerId="AD" clId="Web-{6AF27AD1-C0F1-7385-113E-4E013461228A}" dt="2023-01-24T14:49:07.917" v="69" actId="20577"/>
          <ac:spMkLst>
            <pc:docMk/>
            <pc:sldMk cId="26570378" sldId="498"/>
            <ac:spMk id="14" creationId="{5EED3735-E9B2-495B-9CA0-157DC427865B}"/>
          </ac:spMkLst>
        </pc:spChg>
        <pc:spChg chg="mod">
          <ac:chgData name="Aline Lopes" userId="S::aline.lopes-ext@ebac.art.br::ec803f9a-2021-499d-ad41-1ed4a30f9549" providerId="AD" clId="Web-{6AF27AD1-C0F1-7385-113E-4E013461228A}" dt="2023-01-24T14:48:49.089" v="57" actId="20577"/>
          <ac:spMkLst>
            <pc:docMk/>
            <pc:sldMk cId="26570378" sldId="498"/>
            <ac:spMk id="22" creationId="{E0C08264-D4B3-1C42-ABAF-CB73345DA0B9}"/>
          </ac:spMkLst>
        </pc:spChg>
      </pc:sldChg>
      <pc:sldChg chg="modSp">
        <pc:chgData name="Aline Lopes" userId="S::aline.lopes-ext@ebac.art.br::ec803f9a-2021-499d-ad41-1ed4a30f9549" providerId="AD" clId="Web-{6AF27AD1-C0F1-7385-113E-4E013461228A}" dt="2023-01-24T14:49:46.809" v="80" actId="20577"/>
        <pc:sldMkLst>
          <pc:docMk/>
          <pc:sldMk cId="1267099705" sldId="499"/>
        </pc:sldMkLst>
        <pc:spChg chg="mod">
          <ac:chgData name="Aline Lopes" userId="S::aline.lopes-ext@ebac.art.br::ec803f9a-2021-499d-ad41-1ed4a30f9549" providerId="AD" clId="Web-{6AF27AD1-C0F1-7385-113E-4E013461228A}" dt="2023-01-24T14:49:46.809" v="80" actId="20577"/>
          <ac:spMkLst>
            <pc:docMk/>
            <pc:sldMk cId="1267099705" sldId="499"/>
            <ac:spMk id="14" creationId="{5EED3735-E9B2-495B-9CA0-157DC427865B}"/>
          </ac:spMkLst>
        </pc:spChg>
        <pc:spChg chg="mod">
          <ac:chgData name="Aline Lopes" userId="S::aline.lopes-ext@ebac.art.br::ec803f9a-2021-499d-ad41-1ed4a30f9549" providerId="AD" clId="Web-{6AF27AD1-C0F1-7385-113E-4E013461228A}" dt="2023-01-24T14:49:35.027" v="73" actId="20577"/>
          <ac:spMkLst>
            <pc:docMk/>
            <pc:sldMk cId="1267099705" sldId="499"/>
            <ac:spMk id="22" creationId="{E0C08264-D4B3-1C42-ABAF-CB73345DA0B9}"/>
          </ac:spMkLst>
        </pc:spChg>
      </pc:sldChg>
      <pc:sldChg chg="modSp">
        <pc:chgData name="Aline Lopes" userId="S::aline.lopes-ext@ebac.art.br::ec803f9a-2021-499d-ad41-1ed4a30f9549" providerId="AD" clId="Web-{6AF27AD1-C0F1-7385-113E-4E013461228A}" dt="2023-01-24T14:50:00.278" v="86" actId="20577"/>
        <pc:sldMkLst>
          <pc:docMk/>
          <pc:sldMk cId="2285199711" sldId="500"/>
        </pc:sldMkLst>
        <pc:spChg chg="mod">
          <ac:chgData name="Aline Lopes" userId="S::aline.lopes-ext@ebac.art.br::ec803f9a-2021-499d-ad41-1ed4a30f9549" providerId="AD" clId="Web-{6AF27AD1-C0F1-7385-113E-4E013461228A}" dt="2023-01-24T14:50:00.278" v="86" actId="20577"/>
          <ac:spMkLst>
            <pc:docMk/>
            <pc:sldMk cId="2285199711" sldId="500"/>
            <ac:spMk id="14" creationId="{5EED3735-E9B2-495B-9CA0-157DC427865B}"/>
          </ac:spMkLst>
        </pc:spChg>
        <pc:spChg chg="mod">
          <ac:chgData name="Aline Lopes" userId="S::aline.lopes-ext@ebac.art.br::ec803f9a-2021-499d-ad41-1ed4a30f9549" providerId="AD" clId="Web-{6AF27AD1-C0F1-7385-113E-4E013461228A}" dt="2023-01-24T14:49:49.872" v="81" actId="20577"/>
          <ac:spMkLst>
            <pc:docMk/>
            <pc:sldMk cId="2285199711" sldId="500"/>
            <ac:spMk id="22" creationId="{E0C08264-D4B3-1C42-ABAF-CB73345DA0B9}"/>
          </ac:spMkLst>
        </pc:spChg>
      </pc:sldChg>
      <pc:sldChg chg="modSp">
        <pc:chgData name="Aline Lopes" userId="S::aline.lopes-ext@ebac.art.br::ec803f9a-2021-499d-ad41-1ed4a30f9549" providerId="AD" clId="Web-{6AF27AD1-C0F1-7385-113E-4E013461228A}" dt="2023-01-24T14:50:13.028" v="91" actId="20577"/>
        <pc:sldMkLst>
          <pc:docMk/>
          <pc:sldMk cId="644862030" sldId="501"/>
        </pc:sldMkLst>
        <pc:spChg chg="mod">
          <ac:chgData name="Aline Lopes" userId="S::aline.lopes-ext@ebac.art.br::ec803f9a-2021-499d-ad41-1ed4a30f9549" providerId="AD" clId="Web-{6AF27AD1-C0F1-7385-113E-4E013461228A}" dt="2023-01-24T14:50:13.028" v="91" actId="20577"/>
          <ac:spMkLst>
            <pc:docMk/>
            <pc:sldMk cId="644862030" sldId="501"/>
            <ac:spMk id="14" creationId="{5EED3735-E9B2-495B-9CA0-157DC427865B}"/>
          </ac:spMkLst>
        </pc:spChg>
        <pc:spChg chg="mod">
          <ac:chgData name="Aline Lopes" userId="S::aline.lopes-ext@ebac.art.br::ec803f9a-2021-499d-ad41-1ed4a30f9549" providerId="AD" clId="Web-{6AF27AD1-C0F1-7385-113E-4E013461228A}" dt="2023-01-24T14:50:04.466" v="88" actId="20577"/>
          <ac:spMkLst>
            <pc:docMk/>
            <pc:sldMk cId="644862030" sldId="501"/>
            <ac:spMk id="22" creationId="{E0C08264-D4B3-1C42-ABAF-CB73345DA0B9}"/>
          </ac:spMkLst>
        </pc:spChg>
      </pc:sldChg>
      <pc:sldChg chg="modSp">
        <pc:chgData name="Aline Lopes" userId="S::aline.lopes-ext@ebac.art.br::ec803f9a-2021-499d-ad41-1ed4a30f9549" providerId="AD" clId="Web-{6AF27AD1-C0F1-7385-113E-4E013461228A}" dt="2023-01-24T14:50:29.123" v="97" actId="20577"/>
        <pc:sldMkLst>
          <pc:docMk/>
          <pc:sldMk cId="1427728154" sldId="502"/>
        </pc:sldMkLst>
        <pc:spChg chg="mod">
          <ac:chgData name="Aline Lopes" userId="S::aline.lopes-ext@ebac.art.br::ec803f9a-2021-499d-ad41-1ed4a30f9549" providerId="AD" clId="Web-{6AF27AD1-C0F1-7385-113E-4E013461228A}" dt="2023-01-24T14:50:29.123" v="97" actId="20577"/>
          <ac:spMkLst>
            <pc:docMk/>
            <pc:sldMk cId="1427728154" sldId="502"/>
            <ac:spMk id="14" creationId="{5EED3735-E9B2-495B-9CA0-157DC427865B}"/>
          </ac:spMkLst>
        </pc:spChg>
        <pc:spChg chg="mod">
          <ac:chgData name="Aline Lopes" userId="S::aline.lopes-ext@ebac.art.br::ec803f9a-2021-499d-ad41-1ed4a30f9549" providerId="AD" clId="Web-{6AF27AD1-C0F1-7385-113E-4E013461228A}" dt="2023-01-24T14:50:17.732" v="92" actId="20577"/>
          <ac:spMkLst>
            <pc:docMk/>
            <pc:sldMk cId="1427728154" sldId="502"/>
            <ac:spMk id="22" creationId="{E0C08264-D4B3-1C42-ABAF-CB73345DA0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C2B60-3719-7A40-A78B-04F38523039E}" type="datetimeFigureOut">
              <a:rPr lang="pt-BR" smtClean="0"/>
              <a:t>24/01/2023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52A15-7D7B-C84B-89B9-25794777A31F}" type="slidenum">
              <a:rPr lang="pt-BR" smtClean="0"/>
              <a:t>‹nº›</a:t>
            </a:fld>
            <a:endParaRPr lang="pt-BR"/>
          </a:p>
        </p:txBody>
      </p:sp>
    </p:spTree>
    <p:extLst>
      <p:ext uri="{BB962C8B-B14F-4D97-AF65-F5344CB8AC3E}">
        <p14:creationId xmlns:p14="http://schemas.microsoft.com/office/powerpoint/2010/main" val="896086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2</a:t>
            </a:fld>
            <a:endParaRPr lang="pt-BR"/>
          </a:p>
        </p:txBody>
      </p:sp>
    </p:spTree>
    <p:extLst>
      <p:ext uri="{BB962C8B-B14F-4D97-AF65-F5344CB8AC3E}">
        <p14:creationId xmlns:p14="http://schemas.microsoft.com/office/powerpoint/2010/main" val="3859219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11</a:t>
            </a:fld>
            <a:endParaRPr lang="pt-BR"/>
          </a:p>
        </p:txBody>
      </p:sp>
    </p:spTree>
    <p:extLst>
      <p:ext uri="{BB962C8B-B14F-4D97-AF65-F5344CB8AC3E}">
        <p14:creationId xmlns:p14="http://schemas.microsoft.com/office/powerpoint/2010/main" val="516251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12</a:t>
            </a:fld>
            <a:endParaRPr lang="pt-BR"/>
          </a:p>
        </p:txBody>
      </p:sp>
    </p:spTree>
    <p:extLst>
      <p:ext uri="{BB962C8B-B14F-4D97-AF65-F5344CB8AC3E}">
        <p14:creationId xmlns:p14="http://schemas.microsoft.com/office/powerpoint/2010/main" val="275835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13</a:t>
            </a:fld>
            <a:endParaRPr lang="pt-BR"/>
          </a:p>
        </p:txBody>
      </p:sp>
    </p:spTree>
    <p:extLst>
      <p:ext uri="{BB962C8B-B14F-4D97-AF65-F5344CB8AC3E}">
        <p14:creationId xmlns:p14="http://schemas.microsoft.com/office/powerpoint/2010/main" val="308625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14</a:t>
            </a:fld>
            <a:endParaRPr lang="pt-BR"/>
          </a:p>
        </p:txBody>
      </p:sp>
    </p:spTree>
    <p:extLst>
      <p:ext uri="{BB962C8B-B14F-4D97-AF65-F5344CB8AC3E}">
        <p14:creationId xmlns:p14="http://schemas.microsoft.com/office/powerpoint/2010/main" val="220242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3</a:t>
            </a:fld>
            <a:endParaRPr lang="pt-BR"/>
          </a:p>
        </p:txBody>
      </p:sp>
    </p:spTree>
    <p:extLst>
      <p:ext uri="{BB962C8B-B14F-4D97-AF65-F5344CB8AC3E}">
        <p14:creationId xmlns:p14="http://schemas.microsoft.com/office/powerpoint/2010/main" val="1015555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4</a:t>
            </a:fld>
            <a:endParaRPr lang="pt-BR"/>
          </a:p>
        </p:txBody>
      </p:sp>
    </p:spTree>
    <p:extLst>
      <p:ext uri="{BB962C8B-B14F-4D97-AF65-F5344CB8AC3E}">
        <p14:creationId xmlns:p14="http://schemas.microsoft.com/office/powerpoint/2010/main" val="2757179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5</a:t>
            </a:fld>
            <a:endParaRPr lang="pt-BR"/>
          </a:p>
        </p:txBody>
      </p:sp>
    </p:spTree>
    <p:extLst>
      <p:ext uri="{BB962C8B-B14F-4D97-AF65-F5344CB8AC3E}">
        <p14:creationId xmlns:p14="http://schemas.microsoft.com/office/powerpoint/2010/main" val="159367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6</a:t>
            </a:fld>
            <a:endParaRPr lang="pt-BR"/>
          </a:p>
        </p:txBody>
      </p:sp>
    </p:spTree>
    <p:extLst>
      <p:ext uri="{BB962C8B-B14F-4D97-AF65-F5344CB8AC3E}">
        <p14:creationId xmlns:p14="http://schemas.microsoft.com/office/powerpoint/2010/main" val="294484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7</a:t>
            </a:fld>
            <a:endParaRPr lang="pt-BR"/>
          </a:p>
        </p:txBody>
      </p:sp>
    </p:spTree>
    <p:extLst>
      <p:ext uri="{BB962C8B-B14F-4D97-AF65-F5344CB8AC3E}">
        <p14:creationId xmlns:p14="http://schemas.microsoft.com/office/powerpoint/2010/main" val="314069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8</a:t>
            </a:fld>
            <a:endParaRPr lang="pt-BR"/>
          </a:p>
        </p:txBody>
      </p:sp>
    </p:spTree>
    <p:extLst>
      <p:ext uri="{BB962C8B-B14F-4D97-AF65-F5344CB8AC3E}">
        <p14:creationId xmlns:p14="http://schemas.microsoft.com/office/powerpoint/2010/main" val="661337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9</a:t>
            </a:fld>
            <a:endParaRPr lang="pt-BR"/>
          </a:p>
        </p:txBody>
      </p:sp>
    </p:spTree>
    <p:extLst>
      <p:ext uri="{BB962C8B-B14F-4D97-AF65-F5344CB8AC3E}">
        <p14:creationId xmlns:p14="http://schemas.microsoft.com/office/powerpoint/2010/main" val="4270695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14452A15-7D7B-C84B-89B9-25794777A31F}" type="slidenum">
              <a:rPr lang="pt-BR" smtClean="0"/>
              <a:t>10</a:t>
            </a:fld>
            <a:endParaRPr lang="pt-BR"/>
          </a:p>
        </p:txBody>
      </p:sp>
    </p:spTree>
    <p:extLst>
      <p:ext uri="{BB962C8B-B14F-4D97-AF65-F5344CB8AC3E}">
        <p14:creationId xmlns:p14="http://schemas.microsoft.com/office/powerpoint/2010/main" val="389445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6C32E-144D-4805-8695-52B50A57A43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48A174-616A-4568-A7E1-3736E840EA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08636C0-265B-4ECC-A483-AC68BFC68874}"/>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5" name="Espaço Reservado para Rodapé 4">
            <a:extLst>
              <a:ext uri="{FF2B5EF4-FFF2-40B4-BE49-F238E27FC236}">
                <a16:creationId xmlns:a16="http://schemas.microsoft.com/office/drawing/2014/main" id="{3B770703-F4EB-4F1B-A262-BB941458673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28327E-7A56-4F10-AC62-03ED6DE729AB}"/>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17145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0AC62B-9C6B-4C2F-A560-4C8A0ABC240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EFC72956-8B1E-476B-888E-292559845CA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DBC9439-9857-4CD5-9FE3-A947EB4D1B92}"/>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5" name="Espaço Reservado para Rodapé 4">
            <a:extLst>
              <a:ext uri="{FF2B5EF4-FFF2-40B4-BE49-F238E27FC236}">
                <a16:creationId xmlns:a16="http://schemas.microsoft.com/office/drawing/2014/main" id="{430C5EAA-BE59-412F-90FA-917D8F85409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CA8985E-4E9F-4CD3-9B69-1665470F4485}"/>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582830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CF96655-F5E2-4784-8E97-1E9F3A71D25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5CC66BE-192E-4090-BC46-DF0FEC1A134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3DDFDEB-9837-40FE-8998-E2FD943B5948}"/>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5" name="Espaço Reservado para Rodapé 4">
            <a:extLst>
              <a:ext uri="{FF2B5EF4-FFF2-40B4-BE49-F238E27FC236}">
                <a16:creationId xmlns:a16="http://schemas.microsoft.com/office/drawing/2014/main" id="{82196231-5B04-4823-8489-09F85A033D5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B7C3B1-2D67-4311-A02F-8CD0B4B1F017}"/>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324342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D3A34-E4CF-4643-9477-3FA74E63EA2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D06ED55-28BE-4780-B482-CD47AF1B3E1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D0AFD8-58B7-437D-844C-54ACDCA1330E}"/>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5" name="Espaço Reservado para Rodapé 4">
            <a:extLst>
              <a:ext uri="{FF2B5EF4-FFF2-40B4-BE49-F238E27FC236}">
                <a16:creationId xmlns:a16="http://schemas.microsoft.com/office/drawing/2014/main" id="{50ED51C5-0A2C-4DD8-BF7B-D91CFE1809E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FE927C-7718-4872-A348-0E298D817606}"/>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00311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A15D3-1A2A-4F94-9FF7-161582FB49AA}"/>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9D4A84C-4E39-4952-92A5-73B9DE5475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299A25B-24B1-42BD-9E5E-ADC39B7A6960}"/>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5" name="Espaço Reservado para Rodapé 4">
            <a:extLst>
              <a:ext uri="{FF2B5EF4-FFF2-40B4-BE49-F238E27FC236}">
                <a16:creationId xmlns:a16="http://schemas.microsoft.com/office/drawing/2014/main" id="{A2E5EB0E-50B8-4BB3-B080-3B648329C0D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09B1E19-CBC0-4E02-A22C-6C10D2ABABF8}"/>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80887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EA9C9-A686-4ACD-B316-2BF868ABB68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E808394-3FC9-48A7-AD30-EC55EEF85C7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992DDC6-F03C-49E2-84D5-E2123B4C978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8EC40B2-3589-4A60-A3B7-4E823BFF771B}"/>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6" name="Espaço Reservado para Rodapé 5">
            <a:extLst>
              <a:ext uri="{FF2B5EF4-FFF2-40B4-BE49-F238E27FC236}">
                <a16:creationId xmlns:a16="http://schemas.microsoft.com/office/drawing/2014/main" id="{E3FDD249-9E59-4231-B3C5-AE7E1267B11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B32F94-E368-477D-B361-684F35AE67F7}"/>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60270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2AA2A-9B7A-4721-A5C8-42D0C948C9B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7250B36F-9FB1-4E4F-88AC-16A633B124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6235D5C-8437-437D-92AF-183AF9EC2ED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10B1F5-1379-4319-BCD2-D4D30FC28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FE36ACF-1244-404B-8D47-764BA815C08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3BAC20B-8F59-4495-AC8B-A0556FD9DA7D}"/>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8" name="Espaço Reservado para Rodapé 7">
            <a:extLst>
              <a:ext uri="{FF2B5EF4-FFF2-40B4-BE49-F238E27FC236}">
                <a16:creationId xmlns:a16="http://schemas.microsoft.com/office/drawing/2014/main" id="{4CAFC2A7-F330-4FD2-AAA4-A87D1287952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E437E6A-19B1-4AE2-8BAB-B11AD64C0313}"/>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40370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3DCF7B-4EB6-4B8A-A114-43A1288FFC4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3B2D88C-687A-4A2E-A454-6A485539DE7A}"/>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4" name="Espaço Reservado para Rodapé 3">
            <a:extLst>
              <a:ext uri="{FF2B5EF4-FFF2-40B4-BE49-F238E27FC236}">
                <a16:creationId xmlns:a16="http://schemas.microsoft.com/office/drawing/2014/main" id="{F55F580F-A6FE-455D-82F5-F5C03DCF7E4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C6A42617-2EA6-4CEA-96EB-C018DFCC34EF}"/>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69903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365E1F8-82C1-4341-9923-3915075B8D74}"/>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3" name="Espaço Reservado para Rodapé 2">
            <a:extLst>
              <a:ext uri="{FF2B5EF4-FFF2-40B4-BE49-F238E27FC236}">
                <a16:creationId xmlns:a16="http://schemas.microsoft.com/office/drawing/2014/main" id="{92611591-43FE-4B3D-8CEC-6878999FB53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0EBCF52-F049-4A43-ACCB-BF3175B7C63D}"/>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259539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558E74-F2D1-42E6-8B8C-76A25258E8A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A414973-655B-458D-B95A-17E0D6586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1F14444-F10A-40E5-84CD-2FACEE0BA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1753DC7-4498-4F48-BDF1-A78F45B543D7}"/>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6" name="Espaço Reservado para Rodapé 5">
            <a:extLst>
              <a:ext uri="{FF2B5EF4-FFF2-40B4-BE49-F238E27FC236}">
                <a16:creationId xmlns:a16="http://schemas.microsoft.com/office/drawing/2014/main" id="{5509B08F-9FCD-4422-8893-2484FD58D32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C7BDB33-87AA-4FA4-AEC3-39B02C17CF02}"/>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79853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43828-0A5B-4449-8EAF-F0FD4630DF7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7388F50-AE72-4160-B737-96C6D5C34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9096F46-3071-4F0F-9426-D53CA6E9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67465F4-7C9A-4476-9AA7-24148775C09F}"/>
              </a:ext>
            </a:extLst>
          </p:cNvPr>
          <p:cNvSpPr>
            <a:spLocks noGrp="1"/>
          </p:cNvSpPr>
          <p:nvPr>
            <p:ph type="dt" sz="half" idx="10"/>
          </p:nvPr>
        </p:nvSpPr>
        <p:spPr/>
        <p:txBody>
          <a:bodyPr/>
          <a:lstStyle/>
          <a:p>
            <a:fld id="{00A675CF-A752-4747-AE17-E360236B78F6}" type="datetimeFigureOut">
              <a:rPr lang="pt-BR" smtClean="0"/>
              <a:t>24/01/2023</a:t>
            </a:fld>
            <a:endParaRPr lang="pt-BR"/>
          </a:p>
        </p:txBody>
      </p:sp>
      <p:sp>
        <p:nvSpPr>
          <p:cNvPr id="6" name="Espaço Reservado para Rodapé 5">
            <a:extLst>
              <a:ext uri="{FF2B5EF4-FFF2-40B4-BE49-F238E27FC236}">
                <a16:creationId xmlns:a16="http://schemas.microsoft.com/office/drawing/2014/main" id="{23373455-640B-4B1D-8E27-F1299D63AA4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D56CCB-2207-4002-89C1-02988D2214A2}"/>
              </a:ext>
            </a:extLst>
          </p:cNvPr>
          <p:cNvSpPr>
            <a:spLocks noGrp="1"/>
          </p:cNvSpPr>
          <p:nvPr>
            <p:ph type="sldNum" sz="quarter" idx="12"/>
          </p:nvPr>
        </p:nvSpPr>
        <p:spPr/>
        <p:txBody>
          <a:bodyPr/>
          <a:lstStyle/>
          <a:p>
            <a:fld id="{C266A4E9-9D71-49F5-BF65-D80721959048}" type="slidenum">
              <a:rPr lang="pt-BR" smtClean="0"/>
              <a:t>‹nº›</a:t>
            </a:fld>
            <a:endParaRPr lang="pt-BR"/>
          </a:p>
        </p:txBody>
      </p:sp>
    </p:spTree>
    <p:extLst>
      <p:ext uri="{BB962C8B-B14F-4D97-AF65-F5344CB8AC3E}">
        <p14:creationId xmlns:p14="http://schemas.microsoft.com/office/powerpoint/2010/main" val="18216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CA585FB-86FA-46B8-BA17-BA6EF90E9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7F5D004-E228-40B6-89F7-0C6E51FED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84DCFE9-CB5D-4180-8E57-6594F7A46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675CF-A752-4747-AE17-E360236B78F6}" type="datetimeFigureOut">
              <a:rPr lang="pt-BR" smtClean="0"/>
              <a:t>24/01/2023</a:t>
            </a:fld>
            <a:endParaRPr lang="pt-BR"/>
          </a:p>
        </p:txBody>
      </p:sp>
      <p:sp>
        <p:nvSpPr>
          <p:cNvPr id="5" name="Espaço Reservado para Rodapé 4">
            <a:extLst>
              <a:ext uri="{FF2B5EF4-FFF2-40B4-BE49-F238E27FC236}">
                <a16:creationId xmlns:a16="http://schemas.microsoft.com/office/drawing/2014/main" id="{D4BABD9E-790C-4375-8CB0-400001DEB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2DCFC42C-C449-40C9-839C-E9AE6A9F4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6A4E9-9D71-49F5-BF65-D80721959048}" type="slidenum">
              <a:rPr lang="pt-BR" smtClean="0"/>
              <a:t>‹nº›</a:t>
            </a:fld>
            <a:endParaRPr lang="pt-BR"/>
          </a:p>
        </p:txBody>
      </p:sp>
    </p:spTree>
    <p:extLst>
      <p:ext uri="{BB962C8B-B14F-4D97-AF65-F5344CB8AC3E}">
        <p14:creationId xmlns:p14="http://schemas.microsoft.com/office/powerpoint/2010/main" val="52000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7B64CA-7502-4353-BFDF-7C46B593008C}"/>
              </a:ext>
            </a:extLst>
          </p:cNvPr>
          <p:cNvSpPr/>
          <p:nvPr/>
        </p:nvSpPr>
        <p:spPr>
          <a:xfrm>
            <a:off x="-719" y="3205432"/>
            <a:ext cx="12191999" cy="3651849"/>
          </a:xfrm>
          <a:prstGeom prst="rect">
            <a:avLst/>
          </a:prstGeom>
          <a:solidFill>
            <a:srgbClr val="045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3B5F3F-A6DE-40EC-825B-6E21ED161ADE}"/>
              </a:ext>
            </a:extLst>
          </p:cNvPr>
          <p:cNvSpPr/>
          <p:nvPr/>
        </p:nvSpPr>
        <p:spPr>
          <a:xfrm>
            <a:off x="1173372" y="2223180"/>
            <a:ext cx="3928612" cy="400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ixaDeTexto 9">
            <a:extLst>
              <a:ext uri="{FF2B5EF4-FFF2-40B4-BE49-F238E27FC236}">
                <a16:creationId xmlns:a16="http://schemas.microsoft.com/office/drawing/2014/main" id="{77CC6998-AE7A-49FC-BAE8-CB671CBC9F90}"/>
              </a:ext>
            </a:extLst>
          </p:cNvPr>
          <p:cNvSpPr txBox="1"/>
          <p:nvPr/>
        </p:nvSpPr>
        <p:spPr>
          <a:xfrm flipH="1">
            <a:off x="5649068" y="4015156"/>
            <a:ext cx="4789159" cy="1015663"/>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6000" b="1" dirty="0">
                <a:solidFill>
                  <a:schemeClr val="bg1"/>
                </a:solidFill>
                <a:latin typeface="Abadi"/>
                <a:cs typeface="Aharoni"/>
              </a:rPr>
              <a:t>Módulo 13</a:t>
            </a:r>
          </a:p>
        </p:txBody>
      </p:sp>
      <p:pic>
        <p:nvPicPr>
          <p:cNvPr id="4" name="Picture 5" descr="A picture containing graphical user interface&#10;&#10;Description automatically generated">
            <a:extLst>
              <a:ext uri="{FF2B5EF4-FFF2-40B4-BE49-F238E27FC236}">
                <a16:creationId xmlns:a16="http://schemas.microsoft.com/office/drawing/2014/main" id="{CAB84E47-0CAA-48EA-B78D-274490492666}"/>
              </a:ext>
            </a:extLst>
          </p:cNvPr>
          <p:cNvPicPr>
            <a:picLocks noChangeAspect="1"/>
          </p:cNvPicPr>
          <p:nvPr/>
        </p:nvPicPr>
        <p:blipFill>
          <a:blip r:embed="rId2"/>
          <a:stretch>
            <a:fillRect/>
          </a:stretch>
        </p:blipFill>
        <p:spPr>
          <a:xfrm>
            <a:off x="1438275" y="2939718"/>
            <a:ext cx="3405187" cy="2740690"/>
          </a:xfrm>
          <a:prstGeom prst="rect">
            <a:avLst/>
          </a:prstGeom>
        </p:spPr>
      </p:pic>
      <p:pic>
        <p:nvPicPr>
          <p:cNvPr id="5" name="Picture 6">
            <a:extLst>
              <a:ext uri="{FF2B5EF4-FFF2-40B4-BE49-F238E27FC236}">
                <a16:creationId xmlns:a16="http://schemas.microsoft.com/office/drawing/2014/main" id="{91B185D8-DECE-4E32-94B3-C56F1709BC5E}"/>
              </a:ext>
            </a:extLst>
          </p:cNvPr>
          <p:cNvPicPr>
            <a:picLocks noChangeAspect="1"/>
          </p:cNvPicPr>
          <p:nvPr/>
        </p:nvPicPr>
        <p:blipFill>
          <a:blip r:embed="rId3"/>
          <a:stretch>
            <a:fillRect/>
          </a:stretch>
        </p:blipFill>
        <p:spPr>
          <a:xfrm>
            <a:off x="9353550" y="840020"/>
            <a:ext cx="2152650" cy="782174"/>
          </a:xfrm>
          <a:prstGeom prst="rect">
            <a:avLst/>
          </a:prstGeom>
        </p:spPr>
      </p:pic>
      <p:sp>
        <p:nvSpPr>
          <p:cNvPr id="9" name="CaixaDeTexto 9">
            <a:extLst>
              <a:ext uri="{FF2B5EF4-FFF2-40B4-BE49-F238E27FC236}">
                <a16:creationId xmlns:a16="http://schemas.microsoft.com/office/drawing/2014/main" id="{8FD39464-1E6F-4E7D-BEBF-C75CF46613E5}"/>
              </a:ext>
            </a:extLst>
          </p:cNvPr>
          <p:cNvSpPr txBox="1"/>
          <p:nvPr/>
        </p:nvSpPr>
        <p:spPr>
          <a:xfrm flipH="1">
            <a:off x="6357979" y="5024527"/>
            <a:ext cx="6251966" cy="1200329"/>
          </a:xfrm>
          <a:prstGeom prst="rect">
            <a:avLst/>
          </a:prstGeom>
          <a:noFill/>
        </p:spPr>
        <p:txBody>
          <a:bodyPr wrap="square" lIns="91440" tIns="45720" rIns="91440" bIns="45720" rtlCol="0" anchor="t">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3600" b="1" dirty="0">
                <a:solidFill>
                  <a:schemeClr val="bg1"/>
                </a:solidFill>
                <a:latin typeface="Aharoni"/>
                <a:cs typeface="Aharoni"/>
              </a:rPr>
              <a:t>Desmembrando uma aplicação monolítica</a:t>
            </a:r>
            <a:endParaRPr lang="pt-BR" dirty="0">
              <a:solidFill>
                <a:schemeClr val="bg1"/>
              </a:solidFill>
            </a:endParaRPr>
          </a:p>
        </p:txBody>
      </p:sp>
    </p:spTree>
    <p:extLst>
      <p:ext uri="{BB962C8B-B14F-4D97-AF65-F5344CB8AC3E}">
        <p14:creationId xmlns:p14="http://schemas.microsoft.com/office/powerpoint/2010/main" val="164038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Aulas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lnSpcReduction="10000"/>
          </a:bodyPr>
          <a:lstStyle/>
          <a:p>
            <a:r>
              <a:rPr lang="pt-BR" dirty="0" err="1">
                <a:cs typeface="Calibri"/>
              </a:rPr>
              <a:t>Refatorar</a:t>
            </a:r>
            <a:r>
              <a:rPr lang="pt-BR" dirty="0">
                <a:cs typeface="Calibri"/>
              </a:rPr>
              <a:t> o monólito ou reconstruí-lo do zero?</a:t>
            </a:r>
          </a:p>
          <a:p>
            <a:r>
              <a:rPr lang="pt-BR" dirty="0">
                <a:cs typeface="Calibri"/>
              </a:rPr>
              <a:t>Reescrever uma aplicação monolítica do zero é um esforço enorme e muito arriscado. Primeiro porque nem todo mundo tem conhecimento do sistema legado e, segundo, porque ninguém poderia usar o novo sistema até que ele estivesse pronto. Isso SE ficasse pronto...</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lnSpcReduction="10000"/>
          </a:bodyPr>
          <a:lstStyle/>
          <a:p>
            <a:r>
              <a:rPr lang="pt-BR" dirty="0">
                <a:cs typeface="Calibri"/>
              </a:rPr>
              <a:t>Além de não haver garantia nenhuma de que novos bugs não iriam aparecer, este tipo de reescrita pode demorar anos para ser concluído. Isso requer que seu negócio espere até que o novo sistema fique pronto antes de lançar novas funcionalidades, o que pode até levar a empresa à falência por perder para seus concorrentes.</a:t>
            </a:r>
            <a:endParaRPr lang="pt-BR" dirty="0"/>
          </a:p>
        </p:txBody>
      </p:sp>
    </p:spTree>
    <p:extLst>
      <p:ext uri="{BB962C8B-B14F-4D97-AF65-F5344CB8AC3E}">
        <p14:creationId xmlns:p14="http://schemas.microsoft.com/office/powerpoint/2010/main" val="2657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Aulas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85000" lnSpcReduction="20000"/>
          </a:bodyPr>
          <a:lstStyle/>
          <a:p>
            <a:r>
              <a:rPr lang="pt-BR" dirty="0">
                <a:cs typeface="Calibri"/>
              </a:rPr>
              <a:t>O padrão de estrangulamento veio para reduzir este risco. Ao invés de reescrever a aplicação inteira, as funcionalidades vão sendo substituídas passo a passo, o que faz com que o valor de negócio das novas funcionalidades seja entregue muito mais rápido. Se seguirmos o princípio de responsabilidade única e escrevermos códigos fracamente acoplados, futuras </a:t>
            </a:r>
            <a:r>
              <a:rPr lang="pt-BR" dirty="0" err="1">
                <a:cs typeface="Calibri"/>
              </a:rPr>
              <a:t>refatorações</a:t>
            </a:r>
            <a:r>
              <a:rPr lang="pt-BR" dirty="0">
                <a:cs typeface="Calibri"/>
              </a:rPr>
              <a:t> poderão ser feitas de forma mais simples.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85000" lnSpcReduction="20000"/>
          </a:bodyPr>
          <a:lstStyle/>
          <a:p>
            <a:r>
              <a:rPr lang="pt-BR" dirty="0">
                <a:cs typeface="Calibri"/>
              </a:rPr>
              <a:t>Uma vez que uma nova funcionalidade fica pronta, o componente antigo vai sendo estrangulado e a nova funcionalidade vai sendo colocada em uso. Quando a nova funcionalidade assume todas as funções da antiga, a antiga é posta fora de serviço.</a:t>
            </a:r>
          </a:p>
          <a:p>
            <a:r>
              <a:rPr lang="pt-BR" dirty="0">
                <a:cs typeface="Calibri"/>
              </a:rPr>
              <a:t>Qualquer novo desenvolvimento é feito como parte do novo serviço e não da aplicação monolítica, o que permite que o novo código tenha uma alta qualidade devido aos novos processos de desenvolvimento e teste que foram colocados no lugar.</a:t>
            </a:r>
          </a:p>
        </p:txBody>
      </p:sp>
    </p:spTree>
    <p:extLst>
      <p:ext uri="{BB962C8B-B14F-4D97-AF65-F5344CB8AC3E}">
        <p14:creationId xmlns:p14="http://schemas.microsoft.com/office/powerpoint/2010/main" val="126709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92500" lnSpcReduction="20000"/>
          </a:bodyPr>
          <a:lstStyle/>
          <a:p>
            <a:r>
              <a:rPr lang="pt-BR" dirty="0">
                <a:cs typeface="Calibri"/>
              </a:rPr>
              <a:t>Para implementar o padrão de estrangulamento, três passos podem ser seguidos: transformar, coexistir e eliminar. Basicamente, desenvolver o novo componente (transformar), deixar o novo e o velho existirem ao mesmo tempo por um tempo (coexistir) e, depois, remover o componente antigo (eliminar).</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92500" lnSpcReduction="20000"/>
          </a:bodyPr>
          <a:lstStyle/>
          <a:p>
            <a:r>
              <a:rPr lang="pt-BR" dirty="0">
                <a:cs typeface="Calibri"/>
              </a:rPr>
              <a:t>Em resumo:</a:t>
            </a:r>
          </a:p>
          <a:p>
            <a:pPr marL="971550" lvl="1" indent="-514350">
              <a:buAutoNum type="arabicPeriod"/>
            </a:pPr>
            <a:r>
              <a:rPr lang="pt-BR" dirty="0">
                <a:cs typeface="Calibri"/>
              </a:rPr>
              <a:t>Inicialmente, todo o tráfego é roteado para a aplicação antiga.</a:t>
            </a:r>
          </a:p>
          <a:p>
            <a:pPr marL="971550" lvl="1" indent="-514350">
              <a:buAutoNum type="arabicPeriod"/>
            </a:pPr>
            <a:r>
              <a:rPr lang="pt-BR" dirty="0">
                <a:cs typeface="Calibri"/>
              </a:rPr>
              <a:t>Assim que o novo componente for construído, é possível testar a nova funcionalidade em paralelo com o código monolítico existente.</a:t>
            </a:r>
          </a:p>
          <a:p>
            <a:pPr marL="971550" lvl="1" indent="-514350">
              <a:buAutoNum type="arabicPeriod"/>
            </a:pPr>
            <a:r>
              <a:rPr lang="pt-BR" dirty="0">
                <a:cs typeface="Calibri"/>
              </a:rPr>
              <a:t>Tanto o código antigo como o novo precisam estar funcionais por um período de tempo. Esta pode ser a fase mais demorada do processo.</a:t>
            </a:r>
          </a:p>
          <a:p>
            <a:pPr marL="971550" lvl="1" indent="-514350">
              <a:buAutoNum type="arabicPeriod"/>
            </a:pPr>
            <a:r>
              <a:rPr lang="pt-BR" dirty="0">
                <a:cs typeface="Calibri"/>
              </a:rPr>
              <a:t>Quando o novo componente tiver sido testado e for maduro o suficiente, o componente antigo pode ser descartado.</a:t>
            </a:r>
          </a:p>
        </p:txBody>
      </p:sp>
    </p:spTree>
    <p:extLst>
      <p:ext uri="{BB962C8B-B14F-4D97-AF65-F5344CB8AC3E}">
        <p14:creationId xmlns:p14="http://schemas.microsoft.com/office/powerpoint/2010/main" val="228519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lnSpcReduction="10000"/>
          </a:bodyPr>
          <a:lstStyle/>
          <a:p>
            <a:r>
              <a:rPr lang="pt-BR" dirty="0">
                <a:cs typeface="Calibri"/>
              </a:rPr>
              <a:t>Mas como escolher o componente certo a ser estrangulado primeiro?</a:t>
            </a:r>
          </a:p>
          <a:p>
            <a:r>
              <a:rPr lang="pt-BR" dirty="0">
                <a:cs typeface="Calibri"/>
              </a:rPr>
              <a:t>Se ninguém na empresa tiver usado o padrão antes, selecionar um componente simples não é ruim. Isso garantirá que todos no time ganhem experiência prática com o padrão antes de atacarem componentes mais complexos e cuja migração é mais demorada.</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lnSpcReduction="10000"/>
          </a:bodyPr>
          <a:lstStyle/>
          <a:p>
            <a:r>
              <a:rPr lang="pt-BR" dirty="0">
                <a:cs typeface="Calibri"/>
              </a:rPr>
              <a:t>Caso haja um componente com boa cobertura de testes e menos débitos técnicos associados a ele, começar com este componente pode dar aos times uma enorme confiança durante a migração.</a:t>
            </a:r>
          </a:p>
          <a:p>
            <a:r>
              <a:rPr lang="pt-BR" dirty="0">
                <a:cs typeface="Calibri"/>
              </a:rPr>
              <a:t>Se houver componentes que já são mais voltados para a nuvem ou que tenham requisitos de escalabilidade, começar com eles é uma boa ideia.</a:t>
            </a:r>
          </a:p>
        </p:txBody>
      </p:sp>
    </p:spTree>
    <p:extLst>
      <p:ext uri="{BB962C8B-B14F-4D97-AF65-F5344CB8AC3E}">
        <p14:creationId xmlns:p14="http://schemas.microsoft.com/office/powerpoint/2010/main" val="644862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lnSpcReduction="10000"/>
          </a:bodyPr>
          <a:lstStyle/>
          <a:p>
            <a:r>
              <a:rPr lang="pt-BR" dirty="0">
                <a:cs typeface="Calibri"/>
              </a:rPr>
              <a:t>Por fim, se houver um componente que tenha requisitos de negócio que mudam constantemente, exigindo </a:t>
            </a:r>
            <a:r>
              <a:rPr lang="pt-BR" dirty="0" err="1">
                <a:cs typeface="Calibri"/>
              </a:rPr>
              <a:t>deployments</a:t>
            </a:r>
            <a:r>
              <a:rPr lang="pt-BR" dirty="0">
                <a:cs typeface="Calibri"/>
              </a:rPr>
              <a:t> frequentes, você também pode começar por ele. No futuro, isso vai garantir que você não precise fazer </a:t>
            </a:r>
            <a:r>
              <a:rPr lang="pt-BR" dirty="0" err="1">
                <a:cs typeface="Calibri"/>
              </a:rPr>
              <a:t>deployments</a:t>
            </a:r>
            <a:r>
              <a:rPr lang="pt-BR" dirty="0">
                <a:cs typeface="Calibri"/>
              </a:rPr>
              <a:t> constantes da aplicação monolítica, mas a migração pode acabar demorando um pouco.</a:t>
            </a:r>
            <a:endParaRPr lang="pt-BR" dirty="0"/>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lnSpcReduction="10000"/>
          </a:bodyPr>
          <a:lstStyle/>
          <a:p>
            <a:r>
              <a:rPr lang="pt-BR" dirty="0">
                <a:cs typeface="Calibri"/>
              </a:rPr>
              <a:t>Lembre-se: reduzir a complexidade de uma aplicação permite que novas funcionalidades sejam entregues mais rapidamente e que suas aplicações sejam escaladas com base na demanda crescente. Time </a:t>
            </a:r>
            <a:r>
              <a:rPr lang="pt-BR" err="1">
                <a:cs typeface="Calibri"/>
              </a:rPr>
              <a:t>to</a:t>
            </a:r>
            <a:r>
              <a:rPr lang="pt-BR" dirty="0">
                <a:cs typeface="Calibri"/>
              </a:rPr>
              <a:t> </a:t>
            </a:r>
            <a:r>
              <a:rPr lang="pt-BR" err="1">
                <a:cs typeface="Calibri"/>
              </a:rPr>
              <a:t>market</a:t>
            </a:r>
            <a:r>
              <a:rPr lang="pt-BR" dirty="0">
                <a:cs typeface="Calibri"/>
              </a:rPr>
              <a:t> pode fazer com que uma empresa fracasse ou </a:t>
            </a:r>
            <a:r>
              <a:rPr lang="pt-BR">
                <a:cs typeface="Calibri"/>
              </a:rPr>
              <a:t>seja bem sucedida em um piscar de olhos.</a:t>
            </a:r>
            <a:endParaRPr lang="pt-BR" dirty="0">
              <a:cs typeface="Calibri"/>
            </a:endParaRPr>
          </a:p>
        </p:txBody>
      </p:sp>
    </p:spTree>
    <p:extLst>
      <p:ext uri="{BB962C8B-B14F-4D97-AF65-F5344CB8AC3E}">
        <p14:creationId xmlns:p14="http://schemas.microsoft.com/office/powerpoint/2010/main" val="1427728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5C7ED1-213C-D343-AD94-E29E6DDC4862}"/>
              </a:ext>
            </a:extLst>
          </p:cNvPr>
          <p:cNvSpPr/>
          <p:nvPr/>
        </p:nvSpPr>
        <p:spPr>
          <a:xfrm flipV="1">
            <a:off x="0" y="-4"/>
            <a:ext cx="12191280" cy="6858003"/>
          </a:xfrm>
          <a:prstGeom prst="rect">
            <a:avLst/>
          </a:prstGeom>
          <a:solidFill>
            <a:srgbClr val="0552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395C30A-0ED5-3945-8359-5579659856F6}"/>
              </a:ext>
            </a:extLst>
          </p:cNvPr>
          <p:cNvSpPr/>
          <p:nvPr/>
        </p:nvSpPr>
        <p:spPr>
          <a:xfrm flipV="1">
            <a:off x="0" y="-5"/>
            <a:ext cx="12191280" cy="2395412"/>
          </a:xfrm>
          <a:prstGeom prst="rect">
            <a:avLst/>
          </a:prstGeom>
          <a:solidFill>
            <a:srgbClr val="0627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ixaDeTexto 13">
            <a:extLst>
              <a:ext uri="{FF2B5EF4-FFF2-40B4-BE49-F238E27FC236}">
                <a16:creationId xmlns:a16="http://schemas.microsoft.com/office/drawing/2014/main" id="{8B19479F-5699-F640-B98B-9DA420A63E8D}"/>
              </a:ext>
            </a:extLst>
          </p:cNvPr>
          <p:cNvSpPr txBox="1"/>
          <p:nvPr/>
        </p:nvSpPr>
        <p:spPr>
          <a:xfrm flipH="1">
            <a:off x="1032919" y="3011766"/>
            <a:ext cx="5227319" cy="707886"/>
          </a:xfrm>
          <a:prstGeom prst="rect">
            <a:avLst/>
          </a:prstGeom>
          <a:noFill/>
        </p:spPr>
        <p:txBody>
          <a:bodyPr wrap="square" lIns="91440" tIns="45720" rIns="91440" bIns="45720" rtlCol="0" anchor="t">
            <a:spAutoFit/>
          </a:bodyPr>
          <a:lstStyle/>
          <a:p>
            <a:r>
              <a:rPr lang="pt-BR" sz="4000" b="1">
                <a:solidFill>
                  <a:schemeClr val="bg1"/>
                </a:solidFill>
                <a:latin typeface="Aharoni"/>
                <a:ea typeface="+mn-lt"/>
                <a:cs typeface="Aharoni"/>
              </a:rPr>
              <a:t>Obrigado!</a:t>
            </a:r>
            <a:endParaRPr lang="en-US" sz="1600">
              <a:solidFill>
                <a:schemeClr val="bg1"/>
              </a:solidFill>
              <a:cs typeface="Calibri"/>
            </a:endParaRPr>
          </a:p>
        </p:txBody>
      </p:sp>
      <p:pic>
        <p:nvPicPr>
          <p:cNvPr id="8" name="Picture 6">
            <a:extLst>
              <a:ext uri="{FF2B5EF4-FFF2-40B4-BE49-F238E27FC236}">
                <a16:creationId xmlns:a16="http://schemas.microsoft.com/office/drawing/2014/main" id="{455D7B84-C482-7B47-8A3A-FF61330896F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32919" y="787481"/>
            <a:ext cx="2258569" cy="820440"/>
          </a:xfrm>
          <a:prstGeom prst="rect">
            <a:avLst/>
          </a:prstGeom>
        </p:spPr>
      </p:pic>
    </p:spTree>
    <p:extLst>
      <p:ext uri="{BB962C8B-B14F-4D97-AF65-F5344CB8AC3E}">
        <p14:creationId xmlns:p14="http://schemas.microsoft.com/office/powerpoint/2010/main" val="196238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Aulas 1. 2 e 3 – O que </a:t>
            </a:r>
            <a:r>
              <a:rPr lang="en-US" sz="2400" dirty="0" err="1">
                <a:latin typeface="Aharoni"/>
                <a:cs typeface="Aharoni"/>
              </a:rPr>
              <a:t>são</a:t>
            </a:r>
            <a:r>
              <a:rPr lang="en-US" sz="2400" dirty="0">
                <a:latin typeface="Aharoni"/>
                <a:cs typeface="Aharoni"/>
              </a:rPr>
              <a:t> </a:t>
            </a:r>
            <a:r>
              <a:rPr lang="en-US" sz="2400" dirty="0" err="1">
                <a:latin typeface="Aharoni"/>
                <a:cs typeface="Aharoni"/>
              </a:rPr>
              <a:t>domínios</a:t>
            </a:r>
            <a:r>
              <a:rPr lang="en-US" sz="2400" dirty="0">
                <a:latin typeface="Aharoni"/>
                <a:cs typeface="Aharoni"/>
              </a:rPr>
              <a:t> e </a:t>
            </a:r>
            <a:r>
              <a:rPr lang="en-US" sz="2400" dirty="0" err="1">
                <a:latin typeface="Aharoni"/>
                <a:cs typeface="Aharoni"/>
              </a:rPr>
              <a:t>contextos</a:t>
            </a:r>
            <a:r>
              <a:rPr lang="en-US" sz="2400" dirty="0">
                <a:latin typeface="Aharoni"/>
                <a:cs typeface="Aharoni"/>
              </a:rPr>
              <a:t> </a:t>
            </a:r>
            <a:r>
              <a:rPr lang="en-US" sz="2400" dirty="0" err="1">
                <a:latin typeface="Aharoni"/>
                <a:cs typeface="Aharoni"/>
              </a:rPr>
              <a:t>fronteiriços</a:t>
            </a:r>
            <a:r>
              <a:rPr lang="en-US" sz="2400" dirty="0">
                <a:latin typeface="Aharoni"/>
                <a:cs typeface="Aharoni"/>
              </a:rPr>
              <a:t>?</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77500" lnSpcReduction="20000"/>
          </a:bodyPr>
          <a:lstStyle/>
          <a:p>
            <a:r>
              <a:rPr lang="pt-BR" dirty="0">
                <a:cs typeface="Calibri"/>
              </a:rPr>
              <a:t>Um dos maiores desafios sobre </a:t>
            </a:r>
            <a:r>
              <a:rPr lang="pt-BR" dirty="0" err="1">
                <a:cs typeface="Calibri"/>
              </a:rPr>
              <a:t>microsserviços</a:t>
            </a:r>
            <a:r>
              <a:rPr lang="pt-BR" dirty="0">
                <a:cs typeface="Calibri"/>
              </a:rPr>
              <a:t> é definir as fronteiras de serviços individuais. Conforme vimos anteriormente no módulo dos 12 fatores, um serviço deveria fazer uma única coisa e fazê-la bem. Contudo, é necessário pensar com cuidado antes de colocar isso em prática.</a:t>
            </a:r>
          </a:p>
          <a:p>
            <a:r>
              <a:rPr lang="pt-BR" dirty="0">
                <a:cs typeface="Calibri"/>
              </a:rPr>
              <a:t>É necessário pensar sobre o domínio de nosso negócio, os requisitos dos sistemas e os objetivos deles e da empresa. Se não fizermos isso, podemos acabar tendo dependências escondidas entre serviço ou, pior ainda, um forte acoplamento entre eles.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77500" lnSpcReduction="20000"/>
          </a:bodyPr>
          <a:lstStyle/>
          <a:p>
            <a:r>
              <a:rPr lang="pt-BR" dirty="0">
                <a:cs typeface="Calibri"/>
              </a:rPr>
              <a:t>Uma das formas de se resolver isso é usando uma espécie de framework chamada de DDD, ou </a:t>
            </a:r>
            <a:r>
              <a:rPr lang="pt-BR" dirty="0" err="1">
                <a:cs typeface="Calibri"/>
              </a:rPr>
              <a:t>domain</a:t>
            </a:r>
            <a:r>
              <a:rPr lang="pt-BR" dirty="0">
                <a:cs typeface="Calibri"/>
              </a:rPr>
              <a:t> </a:t>
            </a:r>
            <a:r>
              <a:rPr lang="pt-BR" dirty="0" err="1">
                <a:cs typeface="Calibri"/>
              </a:rPr>
              <a:t>driven</a:t>
            </a:r>
            <a:r>
              <a:rPr lang="pt-BR" dirty="0">
                <a:cs typeface="Calibri"/>
              </a:rPr>
              <a:t> design. Note que não é escopo do curso ir a fundo em DDD, dado que daria para fazer um curso inteiro sobre isso. Vamos apenas falar dos pontos principais de DDD nesta aula: domínios e contextos fronteiriços.</a:t>
            </a:r>
          </a:p>
          <a:p>
            <a:r>
              <a:rPr lang="pt-BR" dirty="0" err="1">
                <a:cs typeface="Calibri"/>
              </a:rPr>
              <a:t>Microsserviços</a:t>
            </a:r>
            <a:r>
              <a:rPr lang="pt-BR" dirty="0">
                <a:cs typeface="Calibri"/>
              </a:rPr>
              <a:t> devem ser desenhados em volta de suas capacidades de negócio e não em volta de camadas horizontais como acesso de dados ou mensageria. Além disso, devem ser fracamente acoplados e ter alta coesão.</a:t>
            </a:r>
          </a:p>
        </p:txBody>
      </p:sp>
    </p:spTree>
    <p:extLst>
      <p:ext uri="{BB962C8B-B14F-4D97-AF65-F5344CB8AC3E}">
        <p14:creationId xmlns:p14="http://schemas.microsoft.com/office/powerpoint/2010/main" val="27664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Aulas 1, 2 e 3 – O que </a:t>
            </a:r>
            <a:r>
              <a:rPr lang="en-US" sz="2400" dirty="0" err="1">
                <a:latin typeface="Aharoni"/>
                <a:cs typeface="Aharoni"/>
              </a:rPr>
              <a:t>são</a:t>
            </a:r>
            <a:r>
              <a:rPr lang="en-US" sz="2400" dirty="0">
                <a:latin typeface="Aharoni"/>
                <a:cs typeface="Aharoni"/>
              </a:rPr>
              <a:t> </a:t>
            </a:r>
            <a:r>
              <a:rPr lang="en-US" sz="2400" dirty="0" err="1">
                <a:latin typeface="Aharoni"/>
                <a:cs typeface="Aharoni"/>
              </a:rPr>
              <a:t>domínios</a:t>
            </a:r>
            <a:r>
              <a:rPr lang="en-US" sz="2400" dirty="0">
                <a:latin typeface="Aharoni"/>
                <a:cs typeface="Aharoni"/>
              </a:rPr>
              <a:t> e </a:t>
            </a:r>
            <a:r>
              <a:rPr lang="en-US" sz="2400" dirty="0" err="1">
                <a:latin typeface="Aharoni"/>
                <a:cs typeface="Aharoni"/>
              </a:rPr>
              <a:t>contextos</a:t>
            </a:r>
            <a:r>
              <a:rPr lang="en-US" sz="2400" dirty="0">
                <a:latin typeface="Aharoni"/>
                <a:cs typeface="Aharoni"/>
              </a:rPr>
              <a:t> </a:t>
            </a:r>
            <a:r>
              <a:rPr lang="en-US" sz="2400" dirty="0" err="1">
                <a:latin typeface="Aharoni"/>
                <a:cs typeface="Aharoni"/>
              </a:rPr>
              <a:t>fronteiriços</a:t>
            </a:r>
            <a:r>
              <a:rPr lang="en-US" sz="2400" dirty="0">
                <a:latin typeface="Aharoni"/>
                <a:cs typeface="Aharoni"/>
              </a:rPr>
              <a:t>?</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pt-BR" dirty="0"/>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85000" lnSpcReduction="20000"/>
          </a:bodyPr>
          <a:lstStyle/>
          <a:p>
            <a:r>
              <a:rPr lang="pt-BR" dirty="0" err="1">
                <a:cs typeface="Calibri"/>
              </a:rPr>
              <a:t>Microsserviços</a:t>
            </a:r>
            <a:r>
              <a:rPr lang="pt-BR" dirty="0">
                <a:cs typeface="Calibri"/>
              </a:rPr>
              <a:t> são considerados como fracamente acoplados caso possamos fazer uma mudança em um serviço sem termos que mudar outros serviços ao mesmo tempo. E eles são considerados coesos se tiverem um único e bem definido propósito.</a:t>
            </a:r>
          </a:p>
          <a:p>
            <a:r>
              <a:rPr lang="pt-BR" dirty="0">
                <a:cs typeface="Calibri"/>
              </a:rPr>
              <a:t>Um </a:t>
            </a:r>
            <a:r>
              <a:rPr lang="pt-BR" dirty="0" err="1">
                <a:cs typeface="Calibri"/>
              </a:rPr>
              <a:t>microsserviço</a:t>
            </a:r>
            <a:r>
              <a:rPr lang="pt-BR" dirty="0">
                <a:cs typeface="Calibri"/>
              </a:rPr>
              <a:t> deveria encapsular o conhecimento de seu domínio e abstrair esse conhecimento de seus clientes.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85000" lnSpcReduction="20000"/>
          </a:bodyPr>
          <a:lstStyle/>
          <a:p>
            <a:r>
              <a:rPr lang="pt-BR" dirty="0">
                <a:cs typeface="Calibri"/>
              </a:rPr>
              <a:t>Então, como a prática de DDD funciona? São 4 passos principais:</a:t>
            </a:r>
          </a:p>
          <a:p>
            <a:pPr marL="971550" lvl="1" indent="-514350">
              <a:buAutoNum type="arabicPeriod"/>
            </a:pPr>
            <a:r>
              <a:rPr lang="pt-BR" dirty="0">
                <a:cs typeface="Calibri"/>
              </a:rPr>
              <a:t>Análise do domínio de negócio para entender os requisitos funcionais da aplicação ou serviço. O resultado deste passo é uma descrição informal do domínio.</a:t>
            </a:r>
          </a:p>
          <a:p>
            <a:pPr marL="971550" lvl="1" indent="-514350">
              <a:buAutoNum type="arabicPeriod"/>
            </a:pPr>
            <a:r>
              <a:rPr lang="pt-BR" dirty="0">
                <a:cs typeface="Calibri"/>
              </a:rPr>
              <a:t>Definição dos contextos fronteiriços do domínio. Cada contexto contém um modelo de domínio que representa um subdomínio da aplicação maior.</a:t>
            </a:r>
          </a:p>
          <a:p>
            <a:pPr marL="971550" lvl="1" indent="-514350">
              <a:buAutoNum type="arabicPeriod"/>
            </a:pPr>
            <a:r>
              <a:rPr lang="pt-BR" dirty="0">
                <a:cs typeface="Calibri"/>
              </a:rPr>
              <a:t>Dentro de um contexto fronteiriço, definir entidades e serviços de domínio.</a:t>
            </a:r>
          </a:p>
          <a:p>
            <a:pPr marL="971550" lvl="1" indent="-514350">
              <a:buAutoNum type="arabicPeriod"/>
            </a:pPr>
            <a:r>
              <a:rPr lang="pt-BR" dirty="0">
                <a:cs typeface="Calibri"/>
              </a:rPr>
              <a:t>Usar os resultados dos passos anteriores para identificar os </a:t>
            </a:r>
            <a:r>
              <a:rPr lang="pt-BR" dirty="0" err="1">
                <a:cs typeface="Calibri"/>
              </a:rPr>
              <a:t>microsserviços</a:t>
            </a:r>
            <a:r>
              <a:rPr lang="pt-BR" dirty="0">
                <a:cs typeface="Calibri"/>
              </a:rPr>
              <a:t> na sua aplicação.</a:t>
            </a:r>
          </a:p>
        </p:txBody>
      </p:sp>
    </p:spTree>
    <p:extLst>
      <p:ext uri="{BB962C8B-B14F-4D97-AF65-F5344CB8AC3E}">
        <p14:creationId xmlns:p14="http://schemas.microsoft.com/office/powerpoint/2010/main" val="169409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1. 2 e 3 – O que </a:t>
            </a:r>
            <a:r>
              <a:rPr lang="en-US" sz="2400" dirty="0" err="1">
                <a:latin typeface="Aharoni"/>
                <a:cs typeface="Aharoni"/>
              </a:rPr>
              <a:t>são</a:t>
            </a:r>
            <a:r>
              <a:rPr lang="en-US" sz="2400" dirty="0">
                <a:latin typeface="Aharoni"/>
                <a:cs typeface="Aharoni"/>
              </a:rPr>
              <a:t> </a:t>
            </a:r>
            <a:r>
              <a:rPr lang="en-US" sz="2400" dirty="0" err="1">
                <a:latin typeface="Aharoni"/>
                <a:cs typeface="Aharoni"/>
              </a:rPr>
              <a:t>domínios</a:t>
            </a:r>
            <a:r>
              <a:rPr lang="en-US" sz="2400" dirty="0">
                <a:latin typeface="Aharoni"/>
                <a:cs typeface="Aharoni"/>
              </a:rPr>
              <a:t> e </a:t>
            </a:r>
            <a:r>
              <a:rPr lang="en-US" sz="2400" dirty="0" err="1">
                <a:latin typeface="Aharoni"/>
                <a:cs typeface="Aharoni"/>
              </a:rPr>
              <a:t>contextos</a:t>
            </a:r>
            <a:r>
              <a:rPr lang="en-US" sz="2400" dirty="0">
                <a:latin typeface="Aharoni"/>
                <a:cs typeface="Aharoni"/>
              </a:rPr>
              <a:t> </a:t>
            </a:r>
            <a:r>
              <a:rPr lang="en-US" sz="2400" dirty="0" err="1">
                <a:latin typeface="Aharoni"/>
                <a:cs typeface="Aharoni"/>
              </a:rPr>
              <a:t>fronteiriços</a:t>
            </a:r>
            <a:r>
              <a:rPr lang="en-US" sz="2400" dirty="0">
                <a:latin typeface="Aharoni"/>
                <a:cs typeface="Aharoni"/>
              </a:rPr>
              <a:t>?</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70000" lnSpcReduction="20000"/>
          </a:bodyPr>
          <a:lstStyle/>
          <a:p>
            <a:r>
              <a:rPr lang="pt-BR" dirty="0">
                <a:cs typeface="Calibri"/>
              </a:rPr>
              <a:t>Esta aula falará principalmente dos dois primeiros passos, tendo o terceiro passo como consequência direta da aplicação destes.</a:t>
            </a:r>
          </a:p>
          <a:p>
            <a:r>
              <a:rPr lang="pt-BR" dirty="0">
                <a:cs typeface="Calibri"/>
              </a:rPr>
              <a:t>É importante lembrar que DDD é um processo iterativo e sempre em andamento. As fronteiras dos sistemas não precisam ser fixas e podem mudar com o tempo. É comum um serviço crescer a ponto de ter que ser desmembrado em outros.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70000" lnSpcReduction="20000"/>
          </a:bodyPr>
          <a:lstStyle/>
          <a:p>
            <a:r>
              <a:rPr lang="pt-BR" dirty="0">
                <a:cs typeface="Calibri"/>
              </a:rPr>
              <a:t>Usar DDD nos ajudará a desenhar </a:t>
            </a:r>
            <a:r>
              <a:rPr lang="pt-BR" dirty="0" err="1">
                <a:cs typeface="Calibri"/>
              </a:rPr>
              <a:t>microsserviços</a:t>
            </a:r>
            <a:r>
              <a:rPr lang="pt-BR" dirty="0">
                <a:cs typeface="Calibri"/>
              </a:rPr>
              <a:t> de tal forma que cada serviço forme um casamento natural com um requisito funcional de negócio. E, principalmente, ajuda a evitar cair na armadilha de deixar que a tecnologia escolhida dite o design de suas aplicações.</a:t>
            </a:r>
          </a:p>
          <a:p>
            <a:r>
              <a:rPr lang="pt-BR" dirty="0">
                <a:cs typeface="Calibri"/>
              </a:rPr>
              <a:t>Antes de escrever qualquer código, precisamos de uma visão aérea do sistema que queremos criar. DDD começa modelando o domínio de negócio e criando um modelo de domínio. Este modelo de domínio é uma abstração do domínio de negócio, organizando o conhecimento deste domínio e criando uma linguagem comum para desenvolvedores e seus maiores conhecedores.</a:t>
            </a:r>
          </a:p>
        </p:txBody>
      </p:sp>
    </p:spTree>
    <p:extLst>
      <p:ext uri="{BB962C8B-B14F-4D97-AF65-F5344CB8AC3E}">
        <p14:creationId xmlns:p14="http://schemas.microsoft.com/office/powerpoint/2010/main" val="96282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1, 2 e 3 – O que </a:t>
            </a:r>
            <a:r>
              <a:rPr lang="en-US" sz="2400" dirty="0" err="1">
                <a:latin typeface="Aharoni"/>
                <a:cs typeface="Aharoni"/>
              </a:rPr>
              <a:t>são</a:t>
            </a:r>
            <a:r>
              <a:rPr lang="en-US" sz="2400" dirty="0">
                <a:latin typeface="Aharoni"/>
                <a:cs typeface="Aharoni"/>
              </a:rPr>
              <a:t> </a:t>
            </a:r>
            <a:r>
              <a:rPr lang="en-US" sz="2400" dirty="0" err="1">
                <a:latin typeface="Aharoni"/>
                <a:cs typeface="Aharoni"/>
              </a:rPr>
              <a:t>domínios</a:t>
            </a:r>
            <a:r>
              <a:rPr lang="en-US" sz="2400" dirty="0">
                <a:latin typeface="Aharoni"/>
                <a:cs typeface="Aharoni"/>
              </a:rPr>
              <a:t> e </a:t>
            </a:r>
            <a:r>
              <a:rPr lang="en-US" sz="2400" dirty="0" err="1">
                <a:latin typeface="Aharoni"/>
                <a:cs typeface="Aharoni"/>
              </a:rPr>
              <a:t>contextos</a:t>
            </a:r>
            <a:r>
              <a:rPr lang="en-US" sz="2400" dirty="0">
                <a:latin typeface="Aharoni"/>
                <a:cs typeface="Aharoni"/>
              </a:rPr>
              <a:t> </a:t>
            </a:r>
            <a:r>
              <a:rPr lang="en-US" sz="2400" dirty="0" err="1">
                <a:latin typeface="Aharoni"/>
                <a:cs typeface="Aharoni"/>
              </a:rPr>
              <a:t>fronteiriços</a:t>
            </a:r>
            <a:r>
              <a:rPr lang="en-US" sz="2400" dirty="0">
                <a:latin typeface="Aharoni"/>
                <a:cs typeface="Aharoni"/>
              </a:rPr>
              <a:t>?</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92500" lnSpcReduction="10000"/>
          </a:bodyPr>
          <a:lstStyle/>
          <a:p>
            <a:r>
              <a:rPr lang="pt-BR" dirty="0">
                <a:cs typeface="Calibri"/>
              </a:rPr>
              <a:t>E como fazer isso? Primeiramente, mapeando todas as funções de negócio e suas conexões. É bem provável que isso acabe sendo um esforço colaborativo entre conhecedores do negócio, arquitetos de software e outros stakeholders. Não é necessário usar formalismos, a ideia aqui é </a:t>
            </a:r>
            <a:r>
              <a:rPr lang="pt-BR" dirty="0" err="1">
                <a:cs typeface="Calibri"/>
              </a:rPr>
              <a:t>prototipar</a:t>
            </a:r>
            <a:r>
              <a:rPr lang="pt-BR" dirty="0">
                <a:cs typeface="Calibri"/>
              </a:rPr>
              <a:t> mesmo e sair desenhando. O bom e velho brainstorming ou toró de ideias (adoro essa tradução).</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92500" lnSpcReduction="10000"/>
          </a:bodyPr>
          <a:lstStyle/>
          <a:p>
            <a:r>
              <a:rPr lang="pt-BR" dirty="0">
                <a:cs typeface="Calibri"/>
              </a:rPr>
              <a:t>Você vai notar que, à medida em que preenchemos este desenho, começaremos a identificar alguns subdomínios também. Quais são as funções de negócio que estão mais próximas umas das outras? Quais funções são o centro do negócio e quais fornecem serviços auxiliares a elas? Como são as dependências entre elas? Todas estas são perguntas que deverão ser feitas nesta fase.</a:t>
            </a:r>
          </a:p>
        </p:txBody>
      </p:sp>
    </p:spTree>
    <p:extLst>
      <p:ext uri="{BB962C8B-B14F-4D97-AF65-F5344CB8AC3E}">
        <p14:creationId xmlns:p14="http://schemas.microsoft.com/office/powerpoint/2010/main" val="314207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1, 2 e 3 – O que </a:t>
            </a:r>
            <a:r>
              <a:rPr lang="en-US" sz="2400" dirty="0" err="1">
                <a:latin typeface="Aharoni"/>
                <a:cs typeface="Aharoni"/>
              </a:rPr>
              <a:t>são</a:t>
            </a:r>
            <a:r>
              <a:rPr lang="en-US" sz="2400" dirty="0">
                <a:latin typeface="Aharoni"/>
                <a:cs typeface="Aharoni"/>
              </a:rPr>
              <a:t> </a:t>
            </a:r>
            <a:r>
              <a:rPr lang="en-US" sz="2400" dirty="0" err="1">
                <a:latin typeface="Aharoni"/>
                <a:cs typeface="Aharoni"/>
              </a:rPr>
              <a:t>domínios</a:t>
            </a:r>
            <a:r>
              <a:rPr lang="en-US" sz="2400" dirty="0">
                <a:latin typeface="Aharoni"/>
                <a:cs typeface="Aharoni"/>
              </a:rPr>
              <a:t> e </a:t>
            </a:r>
            <a:r>
              <a:rPr lang="en-US" sz="2400" dirty="0" err="1">
                <a:latin typeface="Aharoni"/>
                <a:cs typeface="Aharoni"/>
              </a:rPr>
              <a:t>contextos</a:t>
            </a:r>
            <a:r>
              <a:rPr lang="en-US" sz="2400" dirty="0">
                <a:latin typeface="Aharoni"/>
                <a:cs typeface="Aharoni"/>
              </a:rPr>
              <a:t> </a:t>
            </a:r>
            <a:r>
              <a:rPr lang="en-US" sz="2400" dirty="0" err="1">
                <a:latin typeface="Aharoni"/>
                <a:cs typeface="Aharoni"/>
              </a:rPr>
              <a:t>fronteiriços</a:t>
            </a:r>
            <a:r>
              <a:rPr lang="en-US" sz="2400" dirty="0">
                <a:latin typeface="Aharoni"/>
                <a:cs typeface="Aharoni"/>
              </a:rPr>
              <a:t>?</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85000" lnSpcReduction="20000"/>
          </a:bodyPr>
          <a:lstStyle/>
          <a:p>
            <a:r>
              <a:rPr lang="pt-BR" dirty="0">
                <a:cs typeface="Calibri"/>
              </a:rPr>
              <a:t>Novamente, aqui não estamos preocupados com tecnologias ou detalhes de implementação. Entretanto, precisaremos definir quaisquer interações com sistemas externos já nesta fase, dado que a aplicação precisará interagir com estes sistemas e serviços.</a:t>
            </a:r>
          </a:p>
          <a:p>
            <a:r>
              <a:rPr lang="pt-BR" dirty="0">
                <a:cs typeface="Calibri"/>
              </a:rPr>
              <a:t>Agora, podemos ir para a próxima fase: a definição dos contextos fronteiriços.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85000" lnSpcReduction="20000"/>
          </a:bodyPr>
          <a:lstStyle/>
          <a:p>
            <a:r>
              <a:rPr lang="pt-BR" dirty="0">
                <a:cs typeface="Calibri"/>
              </a:rPr>
              <a:t>O modelo de domínio incluirá representações de coisas do mundo real: pessoas, carros, aviões, etc. Mas isso não significa que cada parte do sistema precise usar as mesmas representações para as mesmas coisas.</a:t>
            </a:r>
          </a:p>
          <a:p>
            <a:r>
              <a:rPr lang="pt-BR" dirty="0">
                <a:cs typeface="Calibri"/>
              </a:rPr>
              <a:t>Se tentássemos criar um único modelo para todos os subsistemas, isso seria desnecessariamente complexo e deixaria o modelo mais difícil de evoluir com o tempo, dado que cada mudança precisará ser analisada e feita por múltiplos times trabalhando em diferentes subsistemas.</a:t>
            </a:r>
          </a:p>
        </p:txBody>
      </p:sp>
    </p:spTree>
    <p:extLst>
      <p:ext uri="{BB962C8B-B14F-4D97-AF65-F5344CB8AC3E}">
        <p14:creationId xmlns:p14="http://schemas.microsoft.com/office/powerpoint/2010/main" val="147450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 1, 2 e 3 – O que </a:t>
            </a:r>
            <a:r>
              <a:rPr lang="en-US" sz="2400" dirty="0" err="1">
                <a:latin typeface="Aharoni"/>
                <a:cs typeface="Aharoni"/>
              </a:rPr>
              <a:t>são</a:t>
            </a:r>
            <a:r>
              <a:rPr lang="en-US" sz="2400" dirty="0">
                <a:latin typeface="Aharoni"/>
                <a:cs typeface="Aharoni"/>
              </a:rPr>
              <a:t> </a:t>
            </a:r>
            <a:r>
              <a:rPr lang="en-US" sz="2400" dirty="0" err="1">
                <a:latin typeface="Aharoni"/>
                <a:cs typeface="Aharoni"/>
              </a:rPr>
              <a:t>domínios</a:t>
            </a:r>
            <a:r>
              <a:rPr lang="en-US" sz="2400" dirty="0">
                <a:latin typeface="Aharoni"/>
                <a:cs typeface="Aharoni"/>
              </a:rPr>
              <a:t> e </a:t>
            </a:r>
            <a:r>
              <a:rPr lang="en-US" sz="2400" dirty="0" err="1">
                <a:latin typeface="Aharoni"/>
                <a:cs typeface="Aharoni"/>
              </a:rPr>
              <a:t>contextos</a:t>
            </a:r>
            <a:r>
              <a:rPr lang="en-US" sz="2400" dirty="0">
                <a:latin typeface="Aharoni"/>
                <a:cs typeface="Aharoni"/>
              </a:rPr>
              <a:t> </a:t>
            </a:r>
            <a:r>
              <a:rPr lang="en-US" sz="2400" dirty="0" err="1">
                <a:latin typeface="Aharoni"/>
                <a:cs typeface="Aharoni"/>
              </a:rPr>
              <a:t>fronteiriços</a:t>
            </a:r>
            <a:r>
              <a:rPr lang="en-US" sz="2400" dirty="0">
                <a:latin typeface="Aharoni"/>
                <a:cs typeface="Aharoni"/>
              </a:rPr>
              <a:t>?</a:t>
            </a: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85000" lnSpcReduction="10000"/>
          </a:bodyPr>
          <a:lstStyle/>
          <a:p>
            <a:r>
              <a:rPr lang="pt-BR" dirty="0">
                <a:cs typeface="Calibri"/>
              </a:rPr>
              <a:t>Por isso, costuma ser muito melhor desenhar modelos separados que representam a mesma coisa do mundo real em diferentes contextos. Cada modelo contém apenas as funcionalidades e atributos que são relevantes dentro daquele contexto em particular.</a:t>
            </a:r>
          </a:p>
          <a:p>
            <a:r>
              <a:rPr lang="pt-BR" dirty="0">
                <a:cs typeface="Calibri"/>
              </a:rPr>
              <a:t>É aqui que o conceito de DDD de contexto fronteiriço entra em jogo. Um contexto fronteiriço é simplesmente a fronteira dentro de um domínio onde um modelo de domínio em particular se aplica.</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85000" lnSpcReduction="10000"/>
          </a:bodyPr>
          <a:lstStyle/>
          <a:p>
            <a:r>
              <a:rPr lang="pt-BR" dirty="0">
                <a:cs typeface="Calibri"/>
              </a:rPr>
              <a:t>Basicamente, um agrupamento de funcionalidades de acordo com funções que compartilham um único modelo de domínio.</a:t>
            </a:r>
          </a:p>
          <a:p>
            <a:r>
              <a:rPr lang="pt-BR" dirty="0">
                <a:cs typeface="Calibri"/>
              </a:rPr>
              <a:t>Por fim, contextos fronteiriços não estão necessariamente isolados entre si. Eles podem interagir uns com os outros!</a:t>
            </a:r>
          </a:p>
          <a:p>
            <a:r>
              <a:rPr lang="pt-BR" dirty="0">
                <a:cs typeface="Calibri"/>
              </a:rPr>
              <a:t>Sim, é difícil de entender a princípio e requer prática... Mas faremos isso neste módulo.</a:t>
            </a:r>
          </a:p>
        </p:txBody>
      </p:sp>
    </p:spTree>
    <p:extLst>
      <p:ext uri="{BB962C8B-B14F-4D97-AF65-F5344CB8AC3E}">
        <p14:creationId xmlns:p14="http://schemas.microsoft.com/office/powerpoint/2010/main" val="50012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Aulas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85000" lnSpcReduction="10000"/>
          </a:bodyPr>
          <a:lstStyle/>
          <a:p>
            <a:r>
              <a:rPr lang="pt-BR" dirty="0">
                <a:cs typeface="Calibri"/>
              </a:rPr>
              <a:t>Antes de falarmos sobre o padrão de estrangulamento, precisamos falar sobre o problema que é trabalhar com sistemas legados enormes.</a:t>
            </a:r>
          </a:p>
          <a:p>
            <a:r>
              <a:rPr lang="pt-BR" dirty="0">
                <a:cs typeface="Calibri"/>
              </a:rPr>
              <a:t>Com o advento de novas tecnologias, as empresas descobriram que era difícil continuar entregando novas funcionalidades e serem competitivas ao mesmo tempo enquanto estivessem trabalhando em suas aplicações monolíticas.</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85000" lnSpcReduction="10000"/>
          </a:bodyPr>
          <a:lstStyle/>
          <a:p>
            <a:r>
              <a:rPr lang="pt-BR" dirty="0">
                <a:cs typeface="Calibri"/>
              </a:rPr>
              <a:t>Manter uma aplicação monolítica é difícil e normalmente leva a trabalho adicional por inúmeras razões:</a:t>
            </a:r>
            <a:endParaRPr lang="pt-BR" dirty="0"/>
          </a:p>
          <a:p>
            <a:pPr lvl="1" indent="-514350">
              <a:buAutoNum type="arabicPeriod"/>
            </a:pPr>
            <a:r>
              <a:rPr lang="pt-BR" dirty="0">
                <a:cs typeface="Calibri"/>
              </a:rPr>
              <a:t>Falta de testes unitários.</a:t>
            </a:r>
          </a:p>
          <a:p>
            <a:pPr lvl="1" indent="-514350">
              <a:buAutoNum type="arabicPeriod"/>
            </a:pPr>
            <a:r>
              <a:rPr lang="pt-BR" dirty="0">
                <a:cs typeface="Calibri"/>
              </a:rPr>
              <a:t>Violação do princípio de responsabilidade única.</a:t>
            </a:r>
          </a:p>
          <a:p>
            <a:pPr lvl="1" indent="-514350">
              <a:buAutoNum type="arabicPeriod"/>
            </a:pPr>
            <a:r>
              <a:rPr lang="pt-BR" dirty="0">
                <a:cs typeface="Calibri"/>
              </a:rPr>
              <a:t>Alta complexidade leva a mais tempo gasto em atividades de manutenção.</a:t>
            </a:r>
          </a:p>
          <a:p>
            <a:pPr lvl="1" indent="-514350">
              <a:buAutoNum type="arabicPeriod"/>
            </a:pPr>
            <a:r>
              <a:rPr lang="pt-BR" dirty="0">
                <a:cs typeface="Calibri"/>
              </a:rPr>
              <a:t>É simplesmente impossível escalar componentes individuais para dar conta da demanda.</a:t>
            </a:r>
          </a:p>
          <a:p>
            <a:pPr lvl="1" indent="-514350">
              <a:buAutoNum type="arabicPeriod"/>
            </a:pPr>
            <a:r>
              <a:rPr lang="pt-BR" dirty="0">
                <a:cs typeface="Calibri"/>
              </a:rPr>
              <a:t>Alto acoplamento entre componentes, o que aumenta o </a:t>
            </a:r>
            <a:r>
              <a:rPr lang="pt-BR" dirty="0" err="1">
                <a:cs typeface="Calibri"/>
              </a:rPr>
              <a:t>blast</a:t>
            </a:r>
            <a:r>
              <a:rPr lang="pt-BR" dirty="0">
                <a:cs typeface="Calibri"/>
              </a:rPr>
              <a:t> </a:t>
            </a:r>
            <a:r>
              <a:rPr lang="pt-BR" dirty="0" err="1">
                <a:cs typeface="Calibri"/>
              </a:rPr>
              <a:t>radius</a:t>
            </a:r>
            <a:r>
              <a:rPr lang="pt-BR" dirty="0">
                <a:cs typeface="Calibri"/>
              </a:rPr>
              <a:t> das mudanças.</a:t>
            </a:r>
          </a:p>
          <a:p>
            <a:pPr lvl="1" indent="-514350">
              <a:buAutoNum type="arabicPeriod"/>
            </a:pPr>
            <a:r>
              <a:rPr lang="pt-BR" dirty="0">
                <a:cs typeface="Calibri"/>
              </a:rPr>
              <a:t>Débito técnico que nunca é atacado.</a:t>
            </a:r>
          </a:p>
        </p:txBody>
      </p:sp>
    </p:spTree>
    <p:extLst>
      <p:ext uri="{BB962C8B-B14F-4D97-AF65-F5344CB8AC3E}">
        <p14:creationId xmlns:p14="http://schemas.microsoft.com/office/powerpoint/2010/main" val="424399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265A1B-8FC1-4387-8E8E-ED63DDD6A649}"/>
              </a:ext>
            </a:extLst>
          </p:cNvPr>
          <p:cNvSpPr/>
          <p:nvPr/>
        </p:nvSpPr>
        <p:spPr>
          <a:xfrm>
            <a:off x="-719" y="2349980"/>
            <a:ext cx="12191999" cy="4507301"/>
          </a:xfrm>
          <a:prstGeom prst="rect">
            <a:avLst/>
          </a:prstGeom>
          <a:solidFill>
            <a:srgbClr val="EC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a:extLst>
              <a:ext uri="{FF2B5EF4-FFF2-40B4-BE49-F238E27FC236}">
                <a16:creationId xmlns:a16="http://schemas.microsoft.com/office/drawing/2014/main" id="{5EED3735-E9B2-495B-9CA0-157DC427865B}"/>
              </a:ext>
            </a:extLst>
          </p:cNvPr>
          <p:cNvSpPr txBox="1"/>
          <p:nvPr/>
        </p:nvSpPr>
        <p:spPr>
          <a:xfrm flipH="1">
            <a:off x="486426" y="730740"/>
            <a:ext cx="9805749" cy="461665"/>
          </a:xfrm>
          <a:prstGeom prst="rect">
            <a:avLst/>
          </a:prstGeom>
          <a:noFill/>
        </p:spPr>
        <p:txBody>
          <a:bodyPr wrap="square" lIns="91440" tIns="45720" rIns="91440" bIns="45720" rtlCol="0" anchor="t">
            <a:spAutoFit/>
          </a:bodyPr>
          <a:lstStyle/>
          <a:p>
            <a:r>
              <a:rPr lang="en-US" sz="2400" dirty="0">
                <a:latin typeface="Aharoni"/>
                <a:cs typeface="Aharoni"/>
              </a:rPr>
              <a:t>Aulas 4, 5, 6, 7 e 8 – O </a:t>
            </a:r>
            <a:r>
              <a:rPr lang="en-US" sz="2400" dirty="0" err="1">
                <a:latin typeface="Aharoni"/>
                <a:cs typeface="Aharoni"/>
              </a:rPr>
              <a:t>padrão</a:t>
            </a:r>
            <a:r>
              <a:rPr lang="en-US" sz="2400" dirty="0">
                <a:latin typeface="Aharoni"/>
                <a:cs typeface="Aharoni"/>
              </a:rPr>
              <a:t> de </a:t>
            </a:r>
            <a:r>
              <a:rPr lang="en-US" sz="2400" dirty="0" err="1">
                <a:latin typeface="Aharoni"/>
                <a:cs typeface="Aharoni"/>
              </a:rPr>
              <a:t>estrangulamento</a:t>
            </a:r>
            <a:endParaRPr lang="en-US" sz="2400" dirty="0">
              <a:latin typeface="Aharoni"/>
              <a:cs typeface="Aharoni"/>
            </a:endParaRPr>
          </a:p>
        </p:txBody>
      </p:sp>
      <p:sp>
        <p:nvSpPr>
          <p:cNvPr id="22" name="CaixaDeTexto 21">
            <a:extLst>
              <a:ext uri="{FF2B5EF4-FFF2-40B4-BE49-F238E27FC236}">
                <a16:creationId xmlns:a16="http://schemas.microsoft.com/office/drawing/2014/main" id="{E0C08264-D4B3-1C42-ABAF-CB73345DA0B9}"/>
              </a:ext>
            </a:extLst>
          </p:cNvPr>
          <p:cNvSpPr txBox="1"/>
          <p:nvPr/>
        </p:nvSpPr>
        <p:spPr>
          <a:xfrm flipH="1">
            <a:off x="517299" y="384298"/>
            <a:ext cx="3360549" cy="400110"/>
          </a:xfrm>
          <a:prstGeom prst="rect">
            <a:avLst/>
          </a:prstGeom>
          <a:noFill/>
        </p:spPr>
        <p:txBody>
          <a:bodyPr wrap="square" lIns="91440" tIns="45720" rIns="91440" bIns="45720" rtlCol="0" anchor="t">
            <a:spAutoFit/>
          </a:bodyPr>
          <a:lstStyle/>
          <a:p>
            <a:r>
              <a:rPr lang="pt-BR" sz="2000" b="1" dirty="0">
                <a:solidFill>
                  <a:srgbClr val="0452C1"/>
                </a:solidFill>
                <a:latin typeface="Abadi"/>
                <a:cs typeface="Calibri"/>
              </a:rPr>
              <a:t>Módulo 13</a:t>
            </a:r>
            <a:endParaRPr lang="en-US" dirty="0">
              <a:solidFill>
                <a:srgbClr val="0452C1"/>
              </a:solidFill>
              <a:cs typeface="Calibri"/>
            </a:endParaRPr>
          </a:p>
        </p:txBody>
      </p:sp>
      <p:sp>
        <p:nvSpPr>
          <p:cNvPr id="5" name="Espaço Reservado para Conteúdo 4">
            <a:extLst>
              <a:ext uri="{FF2B5EF4-FFF2-40B4-BE49-F238E27FC236}">
                <a16:creationId xmlns:a16="http://schemas.microsoft.com/office/drawing/2014/main" id="{B15D1D38-C6F1-4AD8-83AB-251F3192EFCD}"/>
              </a:ext>
            </a:extLst>
          </p:cNvPr>
          <p:cNvSpPr>
            <a:spLocks noGrp="1"/>
          </p:cNvSpPr>
          <p:nvPr>
            <p:ph sz="half" idx="1"/>
          </p:nvPr>
        </p:nvSpPr>
        <p:spPr/>
        <p:txBody>
          <a:bodyPr vert="horz" lIns="91440" tIns="45720" rIns="91440" bIns="45720" rtlCol="0" anchor="t">
            <a:normAutofit fontScale="55000" lnSpcReduction="20000"/>
          </a:bodyPr>
          <a:lstStyle/>
          <a:p>
            <a:r>
              <a:rPr lang="pt-BR" dirty="0">
                <a:cs typeface="Calibri"/>
              </a:rPr>
              <a:t>Considere o cenário onde múltiplos times trabalham em uma aplicação monolítica. Se o time B faz uma entrega bugada em um ambiente de </a:t>
            </a:r>
            <a:r>
              <a:rPr lang="pt-BR" dirty="0" err="1">
                <a:cs typeface="Calibri"/>
              </a:rPr>
              <a:t>staging</a:t>
            </a:r>
            <a:r>
              <a:rPr lang="pt-BR" dirty="0">
                <a:cs typeface="Calibri"/>
              </a:rPr>
              <a:t> ou QA, ele vai impedir todos os outros times de </a:t>
            </a:r>
            <a:r>
              <a:rPr lang="pt-BR" dirty="0" err="1">
                <a:cs typeface="Calibri"/>
              </a:rPr>
              <a:t>commitarem</a:t>
            </a:r>
            <a:r>
              <a:rPr lang="pt-BR" dirty="0">
                <a:cs typeface="Calibri"/>
              </a:rPr>
              <a:t> suas mudanças até que o time B conserte o que fez. Como você depende de um único pipeline para entregar as mudanças de múltiplos times, existe uma chance altíssima dos times bloquearem uns aos outros, causando atrasos nas entregas e eventual perda de time </a:t>
            </a:r>
            <a:r>
              <a:rPr lang="pt-BR" dirty="0" err="1">
                <a:cs typeface="Calibri"/>
              </a:rPr>
              <a:t>to</a:t>
            </a:r>
            <a:r>
              <a:rPr lang="pt-BR" dirty="0">
                <a:cs typeface="Calibri"/>
              </a:rPr>
              <a:t> </a:t>
            </a:r>
            <a:r>
              <a:rPr lang="pt-BR" dirty="0" err="1">
                <a:cs typeface="Calibri"/>
              </a:rPr>
              <a:t>market</a:t>
            </a:r>
            <a:r>
              <a:rPr lang="pt-BR" dirty="0">
                <a:cs typeface="Calibri"/>
              </a:rPr>
              <a:t>.</a:t>
            </a:r>
          </a:p>
        </p:txBody>
      </p:sp>
      <p:sp>
        <p:nvSpPr>
          <p:cNvPr id="6" name="Espaço Reservado para Conteúdo 5">
            <a:extLst>
              <a:ext uri="{FF2B5EF4-FFF2-40B4-BE49-F238E27FC236}">
                <a16:creationId xmlns:a16="http://schemas.microsoft.com/office/drawing/2014/main" id="{81EE81E8-80B1-4231-9A89-61EC683B1794}"/>
              </a:ext>
            </a:extLst>
          </p:cNvPr>
          <p:cNvSpPr>
            <a:spLocks noGrp="1"/>
          </p:cNvSpPr>
          <p:nvPr>
            <p:ph sz="half" idx="2"/>
          </p:nvPr>
        </p:nvSpPr>
        <p:spPr/>
        <p:txBody>
          <a:bodyPr vert="horz" lIns="91440" tIns="45720" rIns="91440" bIns="45720" rtlCol="0" anchor="t">
            <a:normAutofit fontScale="55000" lnSpcReduction="20000"/>
          </a:bodyPr>
          <a:lstStyle/>
          <a:p>
            <a:r>
              <a:rPr lang="pt-BR" dirty="0">
                <a:cs typeface="Calibri"/>
              </a:rPr>
              <a:t>Em empresas onde já trabalhei, era muito comum não poder fazer </a:t>
            </a:r>
            <a:r>
              <a:rPr lang="pt-BR" dirty="0" err="1">
                <a:cs typeface="Calibri"/>
              </a:rPr>
              <a:t>deployments</a:t>
            </a:r>
            <a:r>
              <a:rPr lang="pt-BR" dirty="0">
                <a:cs typeface="Calibri"/>
              </a:rPr>
              <a:t> o tempo todo na aplicação monolítica. Tínhamos que ter entregas em um dia específico da semana e era comum perdermos a data por conta de problemas no ambiente de testes ou porque simplesmente era impossível testar tudo para garantir que o </a:t>
            </a:r>
            <a:r>
              <a:rPr lang="pt-BR" dirty="0" err="1">
                <a:cs typeface="Calibri"/>
              </a:rPr>
              <a:t>deploy</a:t>
            </a:r>
            <a:r>
              <a:rPr lang="pt-BR" dirty="0">
                <a:cs typeface="Calibri"/>
              </a:rPr>
              <a:t> não teria problemas.</a:t>
            </a:r>
          </a:p>
          <a:p>
            <a:r>
              <a:rPr lang="pt-BR" dirty="0">
                <a:cs typeface="Calibri"/>
              </a:rPr>
              <a:t>Com o passar dos anos, a complexidade do código desta aplicação foi crescendo e todos os componentes acabavam ficando fortemente acoplados. Fazer uma única mudança numa classe tinha o potencial de quebrar funcionalidades que aparentemente não tinham conexão entre si. A cobertura de testes não era confiável porque ou não havia testes ou porque eles simplesmente eram velhos demais e já não testavam o que deveriam.</a:t>
            </a:r>
          </a:p>
          <a:p>
            <a:r>
              <a:rPr lang="pt-BR" dirty="0">
                <a:cs typeface="Calibri"/>
              </a:rPr>
              <a:t>Após finalmente percebermos que algo deveria ser modificado em prol de serviços menores e mais simples, uma pergunta veio à cabeça.</a:t>
            </a:r>
          </a:p>
        </p:txBody>
      </p:sp>
    </p:spTree>
    <p:extLst>
      <p:ext uri="{BB962C8B-B14F-4D97-AF65-F5344CB8AC3E}">
        <p14:creationId xmlns:p14="http://schemas.microsoft.com/office/powerpoint/2010/main" val="261888038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2054</Words>
  <Application>Microsoft Office PowerPoint</Application>
  <PresentationFormat>Widescreen</PresentationFormat>
  <Paragraphs>99</Paragraphs>
  <Slides>15</Slides>
  <Notes>13</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Helena Cardoso Lixa</dc:creator>
  <cp:lastModifiedBy>Aline Lopes de Sousa</cp:lastModifiedBy>
  <cp:revision>3060</cp:revision>
  <dcterms:created xsi:type="dcterms:W3CDTF">2020-07-27T17:43:32Z</dcterms:created>
  <dcterms:modified xsi:type="dcterms:W3CDTF">2023-01-24T14:50:31Z</dcterms:modified>
</cp:coreProperties>
</file>