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84" r:id="rId3"/>
    <p:sldId id="260" r:id="rId4"/>
    <p:sldId id="272" r:id="rId5"/>
    <p:sldId id="279" r:id="rId6"/>
    <p:sldId id="283" r:id="rId7"/>
    <p:sldId id="285" r:id="rId8"/>
    <p:sldId id="286" r:id="rId9"/>
    <p:sldId id="287" r:id="rId10"/>
    <p:sldId id="288" r:id="rId11"/>
    <p:sldId id="289" r:id="rId12"/>
    <p:sldId id="290" r:id="rId13"/>
    <p:sldId id="291" r:id="rId14"/>
    <p:sldId id="292"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DengXian" panose="02010600030101010101" pitchFamily="2" charset="-122"/>
      <p:regular r:id="rId21"/>
      <p:bold r:id="rId22"/>
    </p:embeddedFont>
    <p:embeddedFont>
      <p:font typeface="Roboto Condensed Light" panose="02000000000000000000" pitchFamily="2" charset="0"/>
      <p:regular r:id="rId23"/>
      <p:italic r:id="rId24"/>
    </p:embeddedFont>
    <p:embeddedFont>
      <p:font typeface="Segoe UI Light" panose="020B0502040204020203" pitchFamily="34" charset="0"/>
      <p:regular r:id="rId25"/>
      <p:italic r:id="rId26"/>
    </p:embeddedFont>
    <p:embeddedFont>
      <p:font typeface="Sigmar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E63B45-F732-411D-8323-8D10C509B56C}">
  <a:tblStyle styleId="{CDE63B45-F732-411D-8323-8D10C509B5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6023" autoAdjust="0"/>
  </p:normalViewPr>
  <p:slideViewPr>
    <p:cSldViewPr snapToGrid="0">
      <p:cViewPr varScale="1">
        <p:scale>
          <a:sx n="98" d="100"/>
          <a:sy n="98" d="100"/>
        </p:scale>
        <p:origin x="1061"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ef9e61f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ef9e61f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marR="0">
              <a:lnSpc>
                <a:spcPct val="150000"/>
              </a:lnSpc>
              <a:spcBef>
                <a:spcPts val="0"/>
              </a:spcBef>
              <a:spcAft>
                <a:spcPts val="0"/>
              </a:spcAft>
              <a:tabLst>
                <a:tab pos="3190875" algn="l"/>
              </a:tabLst>
            </a:pPr>
            <a:r>
              <a:rPr lang="zh-CN" sz="1800" dirty="0">
                <a:solidFill>
                  <a:srgbClr val="000000"/>
                </a:solidFill>
                <a:effectLst/>
                <a:latin typeface="DengXian" panose="02010600030101010101" pitchFamily="2" charset="-122"/>
                <a:ea typeface="Times New Roman" panose="02020603050405020304" pitchFamily="18" charset="0"/>
                <a:cs typeface="Times New Roman" panose="02020603050405020304" pitchFamily="18" charset="0"/>
              </a:rPr>
              <a:t>Pembangunan nasional menjadikan informasi, teknologi dan komunikasi yang dapat bersaing pada setiap permasalahan – permasalahan bangsa. Yang mana mampu sebagai orang yang mempersatukan negara, menampung tenaga kerja baru, juga mampu mencerdaskan kehidupan bangsa. Untuk mengaplikasikan profesi IT tidak lah gampang, untuk itu kita harus mampu menempatkan diri kita pada posisi yang baik dan benar. Sebagian orang menganggap bahwa profesi IT adalah profesi yang khusus, maka sebab itu kita harus dapat menentukan nya dengan ikatan yang pasti.</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0"/>
              </a:spcAft>
              <a:tabLst>
                <a:tab pos="3190875" algn="l"/>
              </a:tabLst>
            </a:pPr>
            <a:r>
              <a:rPr lang="zh-CN" sz="1800" dirty="0">
                <a:solidFill>
                  <a:srgbClr val="000000"/>
                </a:solidFill>
                <a:effectLst/>
                <a:latin typeface="DengXian" panose="02010600030101010101" pitchFamily="2" charset="-122"/>
                <a:ea typeface="Times New Roman" panose="02020603050405020304" pitchFamily="18" charset="0"/>
                <a:cs typeface="Times New Roman" panose="02020603050405020304" pitchFamily="18" charset="0"/>
              </a:rPr>
              <a:t>Profesi IT bisa berdampak baik dan buruk, tergantung bagaimana kita menggunakan nya, yang biasanya di anggap sebagai dua mata pisau. Yang mana mata pisau yang tajam bisa menjadikan IT lebih bermanfaat bagi diri kita sendiri maupun orang lain dan mata yang lain nya bisa menjadikan IT bencana social. Seperti hal nya pembuatan dan penyebaran website porno yang sering terjadi pada saat ini di dunia maya, dan masih banyak lagi contoh kejahatan yang terjadi di media sosial. Untuk itu kita harus menjaga sikap, karena di dunia maya pun ada aturan – aturan yang berlaku untuk di patuhi dan berlaku untuk setiap orang.</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800"/>
              </a:spcAft>
              <a:tabLst>
                <a:tab pos="3190875" algn="l"/>
              </a:tabLst>
            </a:pPr>
            <a:r>
              <a:rPr lang="zh-CN" sz="1800" dirty="0">
                <a:solidFill>
                  <a:srgbClr val="000000"/>
                </a:solidFill>
                <a:effectLst/>
                <a:latin typeface="DengXian" panose="02010600030101010101" pitchFamily="2" charset="-122"/>
                <a:ea typeface="Times New Roman" panose="02020603050405020304" pitchFamily="18" charset="0"/>
                <a:cs typeface="Times New Roman" panose="02020603050405020304" pitchFamily="18" charset="0"/>
              </a:rPr>
              <a:t>Seharusnya kita menyikapi dan menggunakan  IT dengan baik, karena dengan ada nya IT mempermudah dan mempercepat proses kegiatan dan pekerjaan kita. Maka kita harus menjaga moral dan etika untuk mengurangi resiko kejam nya teknologi</a:t>
            </a:r>
            <a:r>
              <a:rPr lang="zh-CN" sz="1800" dirty="0">
                <a:solidFill>
                  <a:srgbClr val="657184"/>
                </a:solidFill>
                <a:effectLst/>
                <a:latin typeface="DengXian" panose="02010600030101010101" pitchFamily="2" charset="-122"/>
                <a:ea typeface="Fira Sans" panose="020B0503050000020004" pitchFamily="34" charset="0"/>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671491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marR="0">
              <a:lnSpc>
                <a:spcPct val="150000"/>
              </a:lnSpc>
              <a:spcBef>
                <a:spcPts val="0"/>
              </a:spcBef>
              <a:spcAft>
                <a:spcPts val="800"/>
              </a:spcAft>
              <a:tabLst>
                <a:tab pos="3190875" algn="l"/>
              </a:tabLst>
            </a:pP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Telah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banyak</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terjadi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pelanggaran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internet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maka</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buat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peraturan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pelanggaran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terjadi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atas</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semua</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kejahatan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sebagai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dasar</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hukum</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mengatur</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teknologi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ialah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675"/>
              </a:spcBef>
              <a:spcAft>
                <a:spcPts val="675"/>
              </a:spcAft>
              <a:buSzPts val="1000"/>
              <a:buFont typeface="Symbol" panose="05050102010706020507" pitchFamily="18" charset="2"/>
              <a:buChar char=""/>
              <a:tabLst>
                <a:tab pos="457200" algn="l"/>
              </a:tabLst>
            </a:pP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UU HAKI yang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sudah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 yang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berisikan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tentang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hak</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cipta</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berlakukan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pada 29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juli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2003,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19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2002.</a:t>
            </a:r>
            <a:endParaRPr lang="en-US" sz="18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675"/>
              </a:spcBef>
              <a:spcAft>
                <a:spcPts val="675"/>
              </a:spcAft>
              <a:buSzPts val="1000"/>
              <a:buFont typeface="Symbol" panose="05050102010706020507" pitchFamily="18" charset="2"/>
              <a:buChar char=""/>
              <a:tabLst>
                <a:tab pos="457200" algn="l"/>
              </a:tabLst>
            </a:pP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UU ITE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telah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sah</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nomor</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11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2008,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tentang</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675"/>
              </a:spcBef>
              <a:spcAft>
                <a:spcPts val="675"/>
              </a:spcAft>
              <a:buFont typeface="+mj-lt"/>
              <a:buAutoNum type="arabicPeriod"/>
              <a:tabLst>
                <a:tab pos="457200" algn="l"/>
              </a:tabLst>
            </a:pP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Penggunaan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Transaksi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internet.</a:t>
            </a:r>
            <a:endParaRPr lang="en-US" sz="18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675"/>
              </a:spcBef>
              <a:spcAft>
                <a:spcPts val="675"/>
              </a:spcAft>
              <a:buFont typeface="+mj-lt"/>
              <a:buAutoNum type="arabicPeriod"/>
              <a:tabLst>
                <a:tab pos="457200" algn="l"/>
              </a:tabLst>
            </a:pP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Pelanggaran</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Etika </a:t>
            </a: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melalui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internet.</a:t>
            </a:r>
            <a:endParaRPr lang="en-US" sz="18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675"/>
              </a:spcBef>
              <a:spcAft>
                <a:spcPts val="675"/>
              </a:spcAft>
              <a:buFont typeface="+mj-lt"/>
              <a:buAutoNum type="arabicPeriod"/>
              <a:tabLst>
                <a:tab pos="457200" algn="l"/>
              </a:tabLst>
            </a:pPr>
            <a:r>
              <a:rPr lang="en-ID"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Pornografi</a:t>
            </a:r>
            <a:r>
              <a:rPr lang="en-ID"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 internet.</a:t>
            </a:r>
            <a:endParaRPr lang="en-US" sz="1800" dirty="0">
              <a:solidFill>
                <a:srgbClr val="657184"/>
              </a:solidFill>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17003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50000"/>
              </a:lnSpc>
              <a:spcBef>
                <a:spcPts val="0"/>
              </a:spcBef>
              <a:spcAft>
                <a:spcPts val="0"/>
              </a:spcAft>
              <a:tabLst>
                <a:tab pos="3190875" algn="l"/>
              </a:tabLst>
            </a:pP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Sesuai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apa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telah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diuraikan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diatas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merupakan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ilmu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mempelajari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terkait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penggunaan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mengatur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menganalisis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data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berukuran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data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maupun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mesin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berbasis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a:lnSpc>
                <a:spcPct val="150000"/>
              </a:lnSpc>
              <a:spcBef>
                <a:spcPts val="0"/>
              </a:spcBef>
              <a:spcAft>
                <a:spcPts val="80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sendiri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sekarang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adalah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program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studi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banyak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digandrungi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para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mahasiswa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baru,karena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merupakan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program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studi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berperan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kemajuan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saat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karena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prospek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jenjang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karir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prodi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dibilang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bagus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mapan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093654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f21fc57431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f21fc57431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Teknik </a:t>
            </a:r>
            <a:r>
              <a:rPr lang="en-US" dirty="0" err="1"/>
              <a:t>Informatika</a:t>
            </a:r>
            <a:r>
              <a:rPr lang="en-US" dirty="0"/>
              <a:t> </a:t>
            </a:r>
            <a:r>
              <a:rPr lang="en-US" dirty="0" err="1"/>
              <a:t>merupakan</a:t>
            </a:r>
            <a:r>
              <a:rPr lang="en-US" dirty="0"/>
              <a:t> </a:t>
            </a:r>
            <a:r>
              <a:rPr lang="en-US" dirty="0" err="1"/>
              <a:t>bidang</a:t>
            </a:r>
            <a:r>
              <a:rPr lang="en-US" dirty="0"/>
              <a:t> </a:t>
            </a:r>
            <a:r>
              <a:rPr lang="en-US" dirty="0" err="1"/>
              <a:t>ilmu</a:t>
            </a:r>
            <a:r>
              <a:rPr lang="en-US" dirty="0"/>
              <a:t> yang </a:t>
            </a:r>
            <a:r>
              <a:rPr lang="en-US" dirty="0" err="1"/>
              <a:t>mempelajari</a:t>
            </a:r>
            <a:r>
              <a:rPr lang="en-US" dirty="0"/>
              <a:t> </a:t>
            </a:r>
            <a:r>
              <a:rPr lang="en-US" dirty="0" err="1"/>
              <a:t>bagaimana</a:t>
            </a:r>
            <a:r>
              <a:rPr lang="en-US" dirty="0"/>
              <a:t> </a:t>
            </a:r>
            <a:r>
              <a:rPr lang="en-US" dirty="0" err="1"/>
              <a:t>menggunakan</a:t>
            </a:r>
            <a:r>
              <a:rPr lang="en-US" dirty="0"/>
              <a:t> </a:t>
            </a:r>
            <a:r>
              <a:rPr lang="en-US" dirty="0" err="1"/>
              <a:t>teknologi</a:t>
            </a:r>
            <a:r>
              <a:rPr lang="en-US" dirty="0"/>
              <a:t> </a:t>
            </a:r>
            <a:r>
              <a:rPr lang="en-US" dirty="0" err="1"/>
              <a:t>komputer</a:t>
            </a:r>
            <a:r>
              <a:rPr lang="en-US" dirty="0"/>
              <a:t> </a:t>
            </a:r>
            <a:r>
              <a:rPr lang="en-US" dirty="0" err="1"/>
              <a:t>secara</a:t>
            </a:r>
            <a:r>
              <a:rPr lang="en-US" dirty="0"/>
              <a:t> optimal </a:t>
            </a:r>
            <a:r>
              <a:rPr lang="en-US" dirty="0" err="1"/>
              <a:t>guna</a:t>
            </a:r>
            <a:r>
              <a:rPr lang="en-US" dirty="0"/>
              <a:t> </a:t>
            </a:r>
            <a:r>
              <a:rPr lang="en-US" dirty="0" err="1"/>
              <a:t>menangani</a:t>
            </a:r>
            <a:r>
              <a:rPr lang="en-US" dirty="0"/>
              <a:t> </a:t>
            </a:r>
            <a:r>
              <a:rPr lang="en-US" dirty="0" err="1"/>
              <a:t>masalah</a:t>
            </a:r>
            <a:r>
              <a:rPr lang="en-US" dirty="0"/>
              <a:t> </a:t>
            </a:r>
            <a:r>
              <a:rPr lang="en-US" dirty="0" err="1"/>
              <a:t>transformasi</a:t>
            </a:r>
            <a:r>
              <a:rPr lang="en-US" dirty="0"/>
              <a:t> </a:t>
            </a:r>
            <a:r>
              <a:rPr lang="en-US" dirty="0" err="1"/>
              <a:t>atau</a:t>
            </a:r>
            <a:r>
              <a:rPr lang="en-US" dirty="0"/>
              <a:t> </a:t>
            </a:r>
            <a:r>
              <a:rPr lang="en-US" dirty="0" err="1"/>
              <a:t>pengolahan</a:t>
            </a:r>
            <a:r>
              <a:rPr lang="en-US" dirty="0"/>
              <a:t> data </a:t>
            </a:r>
            <a:r>
              <a:rPr lang="en-US" dirty="0" err="1"/>
              <a:t>dengan</a:t>
            </a:r>
            <a:r>
              <a:rPr lang="en-US" dirty="0"/>
              <a:t> proses </a:t>
            </a:r>
            <a:r>
              <a:rPr lang="en-US" dirty="0" err="1"/>
              <a:t>logika</a:t>
            </a:r>
            <a:r>
              <a:rPr lang="en-US" dirty="0"/>
              <a:t>. Di </a:t>
            </a:r>
            <a:r>
              <a:rPr lang="en-US" dirty="0" err="1"/>
              <a:t>Jurusan</a:t>
            </a:r>
            <a:r>
              <a:rPr lang="en-US" dirty="0"/>
              <a:t> Teknik </a:t>
            </a:r>
            <a:r>
              <a:rPr lang="en-US" dirty="0" err="1"/>
              <a:t>Informatika</a:t>
            </a:r>
            <a:r>
              <a:rPr lang="en-US" dirty="0"/>
              <a:t> </a:t>
            </a:r>
            <a:r>
              <a:rPr lang="en-US" dirty="0" err="1"/>
              <a:t>kita</a:t>
            </a:r>
            <a:r>
              <a:rPr lang="en-US" dirty="0"/>
              <a:t> </a:t>
            </a:r>
            <a:r>
              <a:rPr lang="en-US" dirty="0" err="1"/>
              <a:t>akan</a:t>
            </a:r>
            <a:r>
              <a:rPr lang="en-US" dirty="0"/>
              <a:t> </a:t>
            </a:r>
            <a:r>
              <a:rPr lang="en-US" dirty="0" err="1"/>
              <a:t>mempelajari</a:t>
            </a:r>
            <a:r>
              <a:rPr lang="en-US" dirty="0"/>
              <a:t> </a:t>
            </a:r>
            <a:r>
              <a:rPr lang="en-US" dirty="0" err="1"/>
              <a:t>berbagai</a:t>
            </a:r>
            <a:r>
              <a:rPr lang="en-US" dirty="0"/>
              <a:t> </a:t>
            </a:r>
            <a:r>
              <a:rPr lang="en-US" dirty="0" err="1"/>
              <a:t>prinsip</a:t>
            </a:r>
            <a:r>
              <a:rPr lang="en-US" dirty="0"/>
              <a:t> </a:t>
            </a:r>
            <a:r>
              <a:rPr lang="en-US" dirty="0" err="1"/>
              <a:t>terkait</a:t>
            </a:r>
            <a:r>
              <a:rPr lang="en-US" dirty="0"/>
              <a:t> </a:t>
            </a:r>
            <a:r>
              <a:rPr lang="en-US" dirty="0" err="1"/>
              <a:t>ilmu</a:t>
            </a:r>
            <a:r>
              <a:rPr lang="en-US" dirty="0"/>
              <a:t> </a:t>
            </a:r>
            <a:r>
              <a:rPr lang="en-US" dirty="0" err="1"/>
              <a:t>komputer</a:t>
            </a:r>
            <a:r>
              <a:rPr lang="en-US" dirty="0"/>
              <a:t> </a:t>
            </a:r>
            <a:r>
              <a:rPr lang="en-US" dirty="0" err="1"/>
              <a:t>mulai</a:t>
            </a:r>
            <a:r>
              <a:rPr lang="en-US" dirty="0"/>
              <a:t> </a:t>
            </a:r>
            <a:r>
              <a:rPr lang="en-US" dirty="0" err="1"/>
              <a:t>dari</a:t>
            </a:r>
            <a:r>
              <a:rPr lang="en-US" dirty="0"/>
              <a:t> proses </a:t>
            </a:r>
            <a:r>
              <a:rPr lang="en-US" dirty="0" err="1"/>
              <a:t>perancangan</a:t>
            </a:r>
            <a:r>
              <a:rPr lang="en-US" dirty="0"/>
              <a:t>, </a:t>
            </a:r>
            <a:r>
              <a:rPr lang="en-US" dirty="0" err="1"/>
              <a:t>pengembangan</a:t>
            </a:r>
            <a:r>
              <a:rPr lang="en-US" dirty="0"/>
              <a:t>, </a:t>
            </a:r>
            <a:r>
              <a:rPr lang="en-US" dirty="0" err="1"/>
              <a:t>pengujian</a:t>
            </a:r>
            <a:r>
              <a:rPr lang="en-US" dirty="0"/>
              <a:t>, </a:t>
            </a:r>
            <a:r>
              <a:rPr lang="en-US" dirty="0" err="1"/>
              <a:t>hingga</a:t>
            </a:r>
            <a:r>
              <a:rPr lang="en-US" dirty="0"/>
              <a:t> </a:t>
            </a:r>
            <a:r>
              <a:rPr lang="en-US" dirty="0" err="1"/>
              <a:t>evaluasi</a:t>
            </a:r>
            <a:r>
              <a:rPr lang="en-US" dirty="0"/>
              <a:t> </a:t>
            </a:r>
            <a:r>
              <a:rPr lang="en-US" dirty="0" err="1"/>
              <a:t>sistem</a:t>
            </a:r>
            <a:r>
              <a:rPr lang="en-US" dirty="0"/>
              <a:t> </a:t>
            </a:r>
            <a:r>
              <a:rPr lang="en-US" dirty="0" err="1"/>
              <a:t>operasi</a:t>
            </a:r>
            <a:r>
              <a:rPr lang="en-US" dirty="0"/>
              <a:t> </a:t>
            </a:r>
            <a:r>
              <a:rPr lang="en-US" dirty="0" err="1"/>
              <a:t>perangkat</a:t>
            </a:r>
            <a:r>
              <a:rPr lang="en-US" dirty="0"/>
              <a:t> </a:t>
            </a:r>
            <a:r>
              <a:rPr lang="en-US" dirty="0" err="1"/>
              <a:t>lunak</a:t>
            </a:r>
            <a:r>
              <a:rPr lang="en-US" dirty="0"/>
              <a:t>. </a:t>
            </a:r>
            <a:r>
              <a:rPr lang="en-US" dirty="0" err="1"/>
              <a:t>Selama</a:t>
            </a:r>
            <a:r>
              <a:rPr lang="en-US" dirty="0"/>
              <a:t> </a:t>
            </a:r>
            <a:r>
              <a:rPr lang="en-US" dirty="0" err="1"/>
              <a:t>kuliah</a:t>
            </a:r>
            <a:r>
              <a:rPr lang="en-US" dirty="0"/>
              <a:t> </a:t>
            </a:r>
            <a:r>
              <a:rPr lang="en-US" dirty="0" err="1"/>
              <a:t>kita</a:t>
            </a:r>
            <a:r>
              <a:rPr lang="en-US" dirty="0"/>
              <a:t> </a:t>
            </a:r>
            <a:r>
              <a:rPr lang="en-US" dirty="0" err="1"/>
              <a:t>akan</a:t>
            </a:r>
            <a:r>
              <a:rPr lang="en-US" dirty="0"/>
              <a:t> </a:t>
            </a:r>
            <a:r>
              <a:rPr lang="en-US" dirty="0" err="1"/>
              <a:t>banyak</a:t>
            </a:r>
            <a:r>
              <a:rPr lang="en-US" dirty="0"/>
              <a:t> </a:t>
            </a:r>
            <a:r>
              <a:rPr lang="en-US" dirty="0" err="1"/>
              <a:t>mengkaji</a:t>
            </a:r>
            <a:r>
              <a:rPr lang="en-US" dirty="0"/>
              <a:t> </a:t>
            </a:r>
            <a:r>
              <a:rPr lang="en-US" dirty="0" err="1"/>
              <a:t>pemrograman</a:t>
            </a:r>
            <a:r>
              <a:rPr lang="en-US" dirty="0"/>
              <a:t> dan </a:t>
            </a:r>
            <a:r>
              <a:rPr lang="en-US" dirty="0" err="1"/>
              <a:t>komputasi</a:t>
            </a:r>
            <a:r>
              <a:rPr lang="en-US" dirty="0"/>
              <a:t>, dan </a:t>
            </a:r>
            <a:r>
              <a:rPr lang="en-US" dirty="0" err="1"/>
              <a:t>dibekali</a:t>
            </a:r>
            <a:r>
              <a:rPr lang="en-US" dirty="0"/>
              <a:t> pula </a:t>
            </a:r>
            <a:r>
              <a:rPr lang="en-US" dirty="0" err="1"/>
              <a:t>dengan</a:t>
            </a:r>
            <a:r>
              <a:rPr lang="en-US" dirty="0"/>
              <a:t> </a:t>
            </a:r>
            <a:r>
              <a:rPr lang="en-US" dirty="0" err="1"/>
              <a:t>keterampilan</a:t>
            </a:r>
            <a:r>
              <a:rPr lang="en-US" dirty="0"/>
              <a:t> </a:t>
            </a:r>
            <a:r>
              <a:rPr lang="en-US" dirty="0" err="1"/>
              <a:t>merancang</a:t>
            </a:r>
            <a:r>
              <a:rPr lang="en-US" dirty="0"/>
              <a:t> </a:t>
            </a:r>
            <a:r>
              <a:rPr lang="en-US" dirty="0" err="1"/>
              <a:t>perangkat</a:t>
            </a:r>
            <a:r>
              <a:rPr lang="en-US" dirty="0"/>
              <a:t> </a:t>
            </a:r>
            <a:r>
              <a:rPr lang="en-US" dirty="0" err="1"/>
              <a:t>lunak.Dibuatnya</a:t>
            </a:r>
            <a:r>
              <a:rPr lang="en-US" dirty="0"/>
              <a:t> </a:t>
            </a:r>
            <a:r>
              <a:rPr lang="en-US" dirty="0" err="1"/>
              <a:t>makalah</a:t>
            </a:r>
            <a:r>
              <a:rPr lang="en-US" dirty="0"/>
              <a:t> </a:t>
            </a:r>
            <a:r>
              <a:rPr lang="en-US" dirty="0" err="1"/>
              <a:t>ini</a:t>
            </a:r>
            <a:r>
              <a:rPr lang="en-US" dirty="0"/>
              <a:t> </a:t>
            </a:r>
            <a:r>
              <a:rPr lang="en-US" dirty="0" err="1"/>
              <a:t>bertujuan</a:t>
            </a:r>
            <a:r>
              <a:rPr lang="en-US" dirty="0"/>
              <a:t> </a:t>
            </a:r>
            <a:r>
              <a:rPr lang="en-US" dirty="0" err="1"/>
              <a:t>untuk</a:t>
            </a:r>
            <a:r>
              <a:rPr lang="en-US" dirty="0"/>
              <a:t> </a:t>
            </a:r>
            <a:r>
              <a:rPr lang="en-US" dirty="0" err="1"/>
              <a:t>menambah</a:t>
            </a:r>
            <a:r>
              <a:rPr lang="en-US" dirty="0"/>
              <a:t> </a:t>
            </a:r>
            <a:r>
              <a:rPr lang="en-US" dirty="0" err="1"/>
              <a:t>wawasan</a:t>
            </a:r>
            <a:r>
              <a:rPr lang="en-US" dirty="0"/>
              <a:t> </a:t>
            </a:r>
            <a:r>
              <a:rPr lang="en-US" dirty="0" err="1"/>
              <a:t>penulis</a:t>
            </a:r>
            <a:r>
              <a:rPr lang="en-US" dirty="0"/>
              <a:t> dan </a:t>
            </a:r>
            <a:r>
              <a:rPr lang="en-US" dirty="0" err="1"/>
              <a:t>pembaca</a:t>
            </a:r>
            <a:r>
              <a:rPr lang="en-US" dirty="0"/>
              <a:t> agar </a:t>
            </a:r>
            <a:r>
              <a:rPr lang="en-US" dirty="0" err="1"/>
              <a:t>lebih</a:t>
            </a:r>
            <a:r>
              <a:rPr lang="en-US" dirty="0"/>
              <a:t> </a:t>
            </a:r>
            <a:r>
              <a:rPr lang="en-US" dirty="0" err="1"/>
              <a:t>mengetahui</a:t>
            </a:r>
            <a:r>
              <a:rPr lang="en-US" dirty="0"/>
              <a:t> </a:t>
            </a:r>
            <a:r>
              <a:rPr lang="en-US" dirty="0" err="1"/>
              <a:t>apa</a:t>
            </a:r>
            <a:r>
              <a:rPr lang="en-US" dirty="0"/>
              <a:t> </a:t>
            </a:r>
            <a:r>
              <a:rPr lang="en-US" dirty="0" err="1"/>
              <a:t>sih</a:t>
            </a:r>
            <a:r>
              <a:rPr lang="en-US" dirty="0"/>
              <a:t> Teknik </a:t>
            </a:r>
            <a:r>
              <a:rPr lang="en-US" dirty="0" err="1"/>
              <a:t>Informatika</a:t>
            </a:r>
            <a:r>
              <a:rPr lang="en-US" dirty="0"/>
              <a:t> </a:t>
            </a:r>
            <a:r>
              <a:rPr lang="en-US" dirty="0" err="1"/>
              <a:t>itu</a:t>
            </a:r>
            <a:r>
              <a:rPr lang="en-US" dirty="0"/>
              <a:t> </a:t>
            </a:r>
            <a:r>
              <a:rPr lang="en-US" dirty="0" err="1"/>
              <a:t>mulai</a:t>
            </a:r>
            <a:r>
              <a:rPr lang="en-US" dirty="0"/>
              <a:t> </a:t>
            </a:r>
            <a:r>
              <a:rPr lang="en-US" dirty="0" err="1"/>
              <a:t>dari</a:t>
            </a:r>
            <a:r>
              <a:rPr lang="en-US" dirty="0"/>
              <a:t> </a:t>
            </a:r>
            <a:r>
              <a:rPr lang="en-US" dirty="0" err="1"/>
              <a:t>sejarahnya</a:t>
            </a:r>
            <a:r>
              <a:rPr lang="en-US" dirty="0"/>
              <a:t>, </a:t>
            </a:r>
            <a:r>
              <a:rPr lang="en-US" dirty="0" err="1"/>
              <a:t>apa</a:t>
            </a:r>
            <a:r>
              <a:rPr lang="en-US" dirty="0"/>
              <a:t> </a:t>
            </a:r>
            <a:r>
              <a:rPr lang="en-US" dirty="0" err="1"/>
              <a:t>saja</a:t>
            </a:r>
            <a:r>
              <a:rPr lang="en-US" dirty="0"/>
              <a:t> yang </a:t>
            </a:r>
            <a:r>
              <a:rPr lang="en-US" dirty="0" err="1"/>
              <a:t>dipelajari</a:t>
            </a:r>
            <a:r>
              <a:rPr lang="en-US" dirty="0"/>
              <a:t>, </a:t>
            </a:r>
            <a:r>
              <a:rPr lang="en-US" dirty="0" err="1"/>
              <a:t>undang-undang</a:t>
            </a:r>
            <a:r>
              <a:rPr lang="en-US" dirty="0"/>
              <a:t> yang </a:t>
            </a:r>
            <a:r>
              <a:rPr lang="en-US" dirty="0" err="1"/>
              <a:t>menaunginya</a:t>
            </a:r>
            <a:r>
              <a:rPr lang="en-US" dirty="0"/>
              <a:t> </a:t>
            </a:r>
            <a:r>
              <a:rPr lang="en-US" dirty="0" err="1"/>
              <a:t>serta</a:t>
            </a:r>
            <a:r>
              <a:rPr lang="en-US" dirty="0"/>
              <a:t> </a:t>
            </a:r>
            <a:r>
              <a:rPr lang="en-US" dirty="0" err="1"/>
              <a:t>prospek</a:t>
            </a:r>
            <a:r>
              <a:rPr lang="en-US" dirty="0"/>
              <a:t> </a:t>
            </a:r>
            <a:r>
              <a:rPr lang="en-US" dirty="0" err="1"/>
              <a:t>kerja</a:t>
            </a:r>
            <a:r>
              <a:rPr lang="en-US" dirty="0"/>
              <a:t> dan </a:t>
            </a:r>
            <a:r>
              <a:rPr lang="en-US" dirty="0" err="1"/>
              <a:t>karir</a:t>
            </a:r>
            <a:r>
              <a:rPr lang="en-US" dirty="0"/>
              <a:t> </a:t>
            </a:r>
            <a:r>
              <a:rPr lang="en-US" dirty="0" err="1"/>
              <a:t>dari</a:t>
            </a:r>
            <a:r>
              <a:rPr lang="en-US" dirty="0"/>
              <a:t> </a:t>
            </a:r>
            <a:r>
              <a:rPr lang="en-US" dirty="0" err="1"/>
              <a:t>lulusan</a:t>
            </a:r>
            <a:r>
              <a:rPr lang="en-US" dirty="0"/>
              <a:t> Teknik </a:t>
            </a:r>
            <a:r>
              <a:rPr lang="en-US" dirty="0" err="1"/>
              <a:t>Informatika</a:t>
            </a:r>
            <a:r>
              <a:rPr lang="en-US" dirty="0"/>
              <a:t>.</a:t>
            </a:r>
            <a:r>
              <a:rPr lang="id-ID"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ed0502400f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ed0502400f_1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f21fc5743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f21fc5743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683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Universitas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didirikan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tahun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1993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terdaftar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SK No. 122/D/O/1993.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adalah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sama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antara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Universitas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Institut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Bandung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meliputi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Pembinaan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Bantuan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kurikulum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saat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awal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pendirian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belum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ada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Yayasan.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saat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proses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pembelajaran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sebagian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dibantu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ITB dan UNPAD,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dibantu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ptaktisi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seperti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Departemen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Pekerjaan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Umum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(PU), IPTN, LIPI, dan lain-lain.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pertama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sebagai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bantuan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pemerintah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dipekerjakan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di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Fakultas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adalah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Ir.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Dadang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Hendriana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Industri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sedangkan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Ir.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Suppli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Efendi dan Ir.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Yanna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Holianawaty</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80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Desember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1985 universitas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melalui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Yayasan Pendidikan Tinggi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selanjutnya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disebut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Yayasan)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mulai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mengangkat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5 orang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tetap</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dianggarkan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Universitas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Lalu pada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sendiri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awalnya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hanya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terdapat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11 orang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f21fc57431_0_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f21fc57431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3"/>
        <p:cNvGrpSpPr/>
        <p:nvPr/>
      </p:nvGrpSpPr>
      <p:grpSpPr>
        <a:xfrm>
          <a:off x="0" y="0"/>
          <a:ext cx="0" cy="0"/>
          <a:chOff x="0" y="0"/>
          <a:chExt cx="0" cy="0"/>
        </a:xfrm>
      </p:grpSpPr>
      <p:sp>
        <p:nvSpPr>
          <p:cNvPr id="2184" name="Google Shape;2184;gf21fc5763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5" name="Google Shape;2185;gf21fc5763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370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683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merupakan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bidang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ilmu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mempelajari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meliputi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analisis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matematis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pengujian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evaluasi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lunak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(software),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sistem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operasi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0"/>
              </a:spcAft>
              <a:tabLst>
                <a:tab pos="3190875" algn="l"/>
              </a:tabLst>
            </a:pP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Secara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khusus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mahasiswa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mempelajari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3190875" algn="l"/>
              </a:tabLst>
            </a:pP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Fungsi-fungsi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struktur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instruksi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bahasa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diaplikasikan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Bahasa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menggunakan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algoritma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coding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sehingga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membutuhkan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ilmu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dasar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matematika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logika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kuat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3190875" algn="l"/>
              </a:tabLst>
            </a:pP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Selain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menerapkan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sudah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ada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mahasiswa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dituntut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berpikir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kreatif</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menciptakan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ide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baru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sistem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operasi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Mata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kuliah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jurusan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fokus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jaringan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lunak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Mata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kuliah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di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antaranya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sistem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logika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strategi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algoritma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rekayasa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lunak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Artificial Intelligence (AI),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Internet.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368300" marR="0">
              <a:lnSpc>
                <a:spcPct val="150000"/>
              </a:lnSpc>
              <a:spcBef>
                <a:spcPts val="0"/>
              </a:spcBef>
              <a:spcAft>
                <a:spcPts val="80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93390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a:lnSpc>
                <a:spcPct val="150000"/>
              </a:lnSpc>
              <a:spcBef>
                <a:spcPts val="0"/>
              </a:spcBef>
              <a:spcAft>
                <a:spcPts val="0"/>
              </a:spcAft>
              <a:tabLst>
                <a:tab pos="3190875" algn="l"/>
              </a:tabLst>
            </a:pP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Perkembangan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peat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menjadikan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prospek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lulusan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semakin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luas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jenis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pekerjaan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keren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jenjang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karier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beragam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bergengsi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tentunya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gaji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nggak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kacangan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2. Di era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revolusi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industri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4.0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seperti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sekarang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lulusan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sangat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dibutuhkan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oleh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instansi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pemerintah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BUMN,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maupun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perusahaan-perusahaan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swasta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Perusahaan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seperti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Google juga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patut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jajal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3.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Berbekal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keilmuan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keterampilan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diperoleh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sewaktu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kuliah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mendirikan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start-up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sendiri</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4.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pun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bekerja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sebagai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independent self employed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menjadi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konsultan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suatu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system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menggunakan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software database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tertentu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800"/>
              </a:spcAft>
              <a:tabLst>
                <a:tab pos="3190875" algn="l"/>
              </a:tabLs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5. Di dunia digital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kamu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berkreasi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bebas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mewujudkan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ide-</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idemu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8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07822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8" y="4608575"/>
            <a:ext cx="9143999" cy="542225"/>
            <a:chOff x="3934350" y="1507525"/>
            <a:chExt cx="1501675" cy="98829"/>
          </a:xfrm>
        </p:grpSpPr>
        <p:sp>
          <p:nvSpPr>
            <p:cNvPr id="10" name="Google Shape;10;p2"/>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a:off x="6553850" y="25"/>
            <a:ext cx="1386801" cy="2160905"/>
          </a:xfrm>
          <a:custGeom>
            <a:avLst/>
            <a:gdLst/>
            <a:ahLst/>
            <a:cxnLst/>
            <a:rect l="l" t="t" r="r" b="b"/>
            <a:pathLst>
              <a:path w="30656" h="47768" extrusionOk="0">
                <a:moveTo>
                  <a:pt x="0" y="0"/>
                </a:moveTo>
                <a:lnTo>
                  <a:pt x="0" y="32457"/>
                </a:lnTo>
                <a:cubicBezTo>
                  <a:pt x="0" y="40896"/>
                  <a:pt x="6838" y="47768"/>
                  <a:pt x="15311" y="47768"/>
                </a:cubicBezTo>
                <a:lnTo>
                  <a:pt x="15344" y="47768"/>
                </a:lnTo>
                <a:cubicBezTo>
                  <a:pt x="23784" y="47768"/>
                  <a:pt x="30655" y="40929"/>
                  <a:pt x="30655" y="32457"/>
                </a:cubicBezTo>
                <a:lnTo>
                  <a:pt x="30655" y="0"/>
                </a:lnTo>
                <a:lnTo>
                  <a:pt x="28587" y="0"/>
                </a:lnTo>
                <a:lnTo>
                  <a:pt x="28587" y="32457"/>
                </a:lnTo>
                <a:cubicBezTo>
                  <a:pt x="28587" y="39762"/>
                  <a:pt x="22650" y="45699"/>
                  <a:pt x="15344" y="45699"/>
                </a:cubicBezTo>
                <a:lnTo>
                  <a:pt x="15311" y="45699"/>
                </a:lnTo>
                <a:cubicBezTo>
                  <a:pt x="8006" y="45699"/>
                  <a:pt x="2102" y="39762"/>
                  <a:pt x="2102" y="32457"/>
                </a:cubicBezTo>
                <a:lnTo>
                  <a:pt x="2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29949" y="3154522"/>
            <a:ext cx="2614011" cy="1988981"/>
          </a:xfrm>
          <a:custGeom>
            <a:avLst/>
            <a:gdLst/>
            <a:ahLst/>
            <a:cxnLst/>
            <a:rect l="l" t="t" r="r" b="b"/>
            <a:pathLst>
              <a:path w="32224" h="24519" extrusionOk="0">
                <a:moveTo>
                  <a:pt x="17680" y="1"/>
                </a:moveTo>
                <a:cubicBezTo>
                  <a:pt x="7939" y="1"/>
                  <a:pt x="0" y="7907"/>
                  <a:pt x="0" y="17680"/>
                </a:cubicBezTo>
                <a:cubicBezTo>
                  <a:pt x="0" y="20082"/>
                  <a:pt x="501" y="22417"/>
                  <a:pt x="1368" y="24518"/>
                </a:cubicBezTo>
                <a:lnTo>
                  <a:pt x="32224" y="24518"/>
                </a:lnTo>
                <a:lnTo>
                  <a:pt x="32224" y="7640"/>
                </a:lnTo>
                <a:cubicBezTo>
                  <a:pt x="29021" y="3003"/>
                  <a:pt x="23717" y="1"/>
                  <a:pt x="17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477888" y="445019"/>
            <a:ext cx="1877104" cy="418973"/>
            <a:chOff x="2240950" y="3018425"/>
            <a:chExt cx="231850" cy="51750"/>
          </a:xfrm>
        </p:grpSpPr>
        <p:sp>
          <p:nvSpPr>
            <p:cNvPr id="32" name="Google Shape;32;p2"/>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txBox="1">
            <a:spLocks noGrp="1"/>
          </p:cNvSpPr>
          <p:nvPr>
            <p:ph type="ctrTitle"/>
          </p:nvPr>
        </p:nvSpPr>
        <p:spPr>
          <a:xfrm>
            <a:off x="713225" y="1228963"/>
            <a:ext cx="4788300" cy="23814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713225" y="3482975"/>
            <a:ext cx="3993600" cy="30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594"/>
        <p:cNvGrpSpPr/>
        <p:nvPr/>
      </p:nvGrpSpPr>
      <p:grpSpPr>
        <a:xfrm>
          <a:off x="0" y="0"/>
          <a:ext cx="0" cy="0"/>
          <a:chOff x="0" y="0"/>
          <a:chExt cx="0" cy="0"/>
        </a:xfrm>
      </p:grpSpPr>
      <p:sp>
        <p:nvSpPr>
          <p:cNvPr id="595" name="Google Shape;595;p31"/>
          <p:cNvSpPr/>
          <p:nvPr/>
        </p:nvSpPr>
        <p:spPr>
          <a:xfrm rot="10800000">
            <a:off x="-1" y="-3"/>
            <a:ext cx="2614011" cy="1988981"/>
          </a:xfrm>
          <a:custGeom>
            <a:avLst/>
            <a:gdLst/>
            <a:ahLst/>
            <a:cxnLst/>
            <a:rect l="l" t="t" r="r" b="b"/>
            <a:pathLst>
              <a:path w="32224" h="24519" extrusionOk="0">
                <a:moveTo>
                  <a:pt x="17680" y="1"/>
                </a:moveTo>
                <a:cubicBezTo>
                  <a:pt x="7939" y="1"/>
                  <a:pt x="0" y="7907"/>
                  <a:pt x="0" y="17680"/>
                </a:cubicBezTo>
                <a:cubicBezTo>
                  <a:pt x="0" y="20082"/>
                  <a:pt x="501" y="22417"/>
                  <a:pt x="1368" y="24518"/>
                </a:cubicBezTo>
                <a:lnTo>
                  <a:pt x="32224" y="24518"/>
                </a:lnTo>
                <a:lnTo>
                  <a:pt x="32224" y="7640"/>
                </a:lnTo>
                <a:cubicBezTo>
                  <a:pt x="29021" y="3003"/>
                  <a:pt x="23717" y="1"/>
                  <a:pt x="17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7656375" y="4270261"/>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1"/>
          <p:cNvGrpSpPr/>
          <p:nvPr/>
        </p:nvGrpSpPr>
        <p:grpSpPr>
          <a:xfrm>
            <a:off x="3927713" y="368819"/>
            <a:ext cx="1877104" cy="418973"/>
            <a:chOff x="2240950" y="3018425"/>
            <a:chExt cx="231850" cy="51750"/>
          </a:xfrm>
        </p:grpSpPr>
        <p:sp>
          <p:nvSpPr>
            <p:cNvPr id="598" name="Google Shape;598;p31"/>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601"/>
        <p:cNvGrpSpPr/>
        <p:nvPr/>
      </p:nvGrpSpPr>
      <p:grpSpPr>
        <a:xfrm>
          <a:off x="0" y="0"/>
          <a:ext cx="0" cy="0"/>
          <a:chOff x="0" y="0"/>
          <a:chExt cx="0" cy="0"/>
        </a:xfrm>
      </p:grpSpPr>
      <p:grpSp>
        <p:nvGrpSpPr>
          <p:cNvPr id="602" name="Google Shape;602;p32"/>
          <p:cNvGrpSpPr/>
          <p:nvPr/>
        </p:nvGrpSpPr>
        <p:grpSpPr>
          <a:xfrm rot="10800000" flipH="1">
            <a:off x="48" y="4608575"/>
            <a:ext cx="9143999" cy="542225"/>
            <a:chOff x="3934350" y="1507525"/>
            <a:chExt cx="1501675" cy="98829"/>
          </a:xfrm>
        </p:grpSpPr>
        <p:sp>
          <p:nvSpPr>
            <p:cNvPr id="603" name="Google Shape;603;p32"/>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32"/>
          <p:cNvSpPr/>
          <p:nvPr/>
        </p:nvSpPr>
        <p:spPr>
          <a:xfrm>
            <a:off x="6529949" y="3154522"/>
            <a:ext cx="2614011" cy="1988981"/>
          </a:xfrm>
          <a:custGeom>
            <a:avLst/>
            <a:gdLst/>
            <a:ahLst/>
            <a:cxnLst/>
            <a:rect l="l" t="t" r="r" b="b"/>
            <a:pathLst>
              <a:path w="32224" h="24519" extrusionOk="0">
                <a:moveTo>
                  <a:pt x="17680" y="1"/>
                </a:moveTo>
                <a:cubicBezTo>
                  <a:pt x="7939" y="1"/>
                  <a:pt x="0" y="7907"/>
                  <a:pt x="0" y="17680"/>
                </a:cubicBezTo>
                <a:cubicBezTo>
                  <a:pt x="0" y="20082"/>
                  <a:pt x="501" y="22417"/>
                  <a:pt x="1368" y="24518"/>
                </a:cubicBezTo>
                <a:lnTo>
                  <a:pt x="32224" y="24518"/>
                </a:lnTo>
                <a:lnTo>
                  <a:pt x="32224" y="7640"/>
                </a:lnTo>
                <a:cubicBezTo>
                  <a:pt x="29021" y="3003"/>
                  <a:pt x="23717" y="1"/>
                  <a:pt x="17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2"/>
          <p:cNvGrpSpPr/>
          <p:nvPr/>
        </p:nvGrpSpPr>
        <p:grpSpPr>
          <a:xfrm>
            <a:off x="477888" y="445019"/>
            <a:ext cx="1877104" cy="418973"/>
            <a:chOff x="2240950" y="3018425"/>
            <a:chExt cx="231850" cy="51750"/>
          </a:xfrm>
        </p:grpSpPr>
        <p:sp>
          <p:nvSpPr>
            <p:cNvPr id="624" name="Google Shape;624;p32"/>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2"/>
          <p:cNvSpPr/>
          <p:nvPr/>
        </p:nvSpPr>
        <p:spPr>
          <a:xfrm>
            <a:off x="5851550" y="0"/>
            <a:ext cx="1386801" cy="2160905"/>
          </a:xfrm>
          <a:custGeom>
            <a:avLst/>
            <a:gdLst/>
            <a:ahLst/>
            <a:cxnLst/>
            <a:rect l="l" t="t" r="r" b="b"/>
            <a:pathLst>
              <a:path w="30656" h="47768" extrusionOk="0">
                <a:moveTo>
                  <a:pt x="0" y="0"/>
                </a:moveTo>
                <a:lnTo>
                  <a:pt x="0" y="32457"/>
                </a:lnTo>
                <a:cubicBezTo>
                  <a:pt x="0" y="40896"/>
                  <a:pt x="6838" y="47768"/>
                  <a:pt x="15311" y="47768"/>
                </a:cubicBezTo>
                <a:lnTo>
                  <a:pt x="15344" y="47768"/>
                </a:lnTo>
                <a:cubicBezTo>
                  <a:pt x="23784" y="47768"/>
                  <a:pt x="30655" y="40929"/>
                  <a:pt x="30655" y="32457"/>
                </a:cubicBezTo>
                <a:lnTo>
                  <a:pt x="30655" y="0"/>
                </a:lnTo>
                <a:lnTo>
                  <a:pt x="28587" y="0"/>
                </a:lnTo>
                <a:lnTo>
                  <a:pt x="28587" y="32457"/>
                </a:lnTo>
                <a:cubicBezTo>
                  <a:pt x="28587" y="39762"/>
                  <a:pt x="22650" y="45699"/>
                  <a:pt x="15344" y="45699"/>
                </a:cubicBezTo>
                <a:lnTo>
                  <a:pt x="15311" y="45699"/>
                </a:lnTo>
                <a:cubicBezTo>
                  <a:pt x="8006" y="45699"/>
                  <a:pt x="2102" y="39762"/>
                  <a:pt x="2102" y="32457"/>
                </a:cubicBezTo>
                <a:lnTo>
                  <a:pt x="21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4_1_1">
    <p:spTree>
      <p:nvGrpSpPr>
        <p:cNvPr id="1" name="Shape 628"/>
        <p:cNvGrpSpPr/>
        <p:nvPr/>
      </p:nvGrpSpPr>
      <p:grpSpPr>
        <a:xfrm>
          <a:off x="0" y="0"/>
          <a:ext cx="0" cy="0"/>
          <a:chOff x="0" y="0"/>
          <a:chExt cx="0" cy="0"/>
        </a:xfrm>
      </p:grpSpPr>
      <p:sp>
        <p:nvSpPr>
          <p:cNvPr id="629" name="Google Shape;629;p33"/>
          <p:cNvSpPr/>
          <p:nvPr/>
        </p:nvSpPr>
        <p:spPr>
          <a:xfrm>
            <a:off x="-252075" y="733250"/>
            <a:ext cx="2110500" cy="2110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3"/>
          <p:cNvGrpSpPr/>
          <p:nvPr/>
        </p:nvGrpSpPr>
        <p:grpSpPr>
          <a:xfrm>
            <a:off x="1951138" y="369294"/>
            <a:ext cx="1877104" cy="418973"/>
            <a:chOff x="2240950" y="3018425"/>
            <a:chExt cx="231850" cy="51750"/>
          </a:xfrm>
        </p:grpSpPr>
        <p:sp>
          <p:nvSpPr>
            <p:cNvPr id="631" name="Google Shape;631;p33"/>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33"/>
          <p:cNvSpPr/>
          <p:nvPr/>
        </p:nvSpPr>
        <p:spPr>
          <a:xfrm>
            <a:off x="8098375" y="3490823"/>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7A8440"/>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50" name="Google Shape;5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300"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4"/>
          <p:cNvSpPr/>
          <p:nvPr/>
        </p:nvSpPr>
        <p:spPr>
          <a:xfrm>
            <a:off x="380825" y="3381398"/>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6553613" y="4416481"/>
            <a:ext cx="1877104" cy="418973"/>
            <a:chOff x="2240950" y="3018425"/>
            <a:chExt cx="231850" cy="51750"/>
          </a:xfrm>
        </p:grpSpPr>
        <p:sp>
          <p:nvSpPr>
            <p:cNvPr id="53" name="Google Shape;53;p4"/>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p:nvPr/>
        </p:nvSpPr>
        <p:spPr>
          <a:xfrm rot="10800000" flipH="1">
            <a:off x="7132255" y="3"/>
            <a:ext cx="2011744" cy="1530721"/>
          </a:xfrm>
          <a:custGeom>
            <a:avLst/>
            <a:gdLst/>
            <a:ahLst/>
            <a:cxnLst/>
            <a:rect l="l" t="t" r="r" b="b"/>
            <a:pathLst>
              <a:path w="32224" h="24519" extrusionOk="0">
                <a:moveTo>
                  <a:pt x="17680" y="1"/>
                </a:moveTo>
                <a:cubicBezTo>
                  <a:pt x="7939" y="1"/>
                  <a:pt x="0" y="7907"/>
                  <a:pt x="0" y="17680"/>
                </a:cubicBezTo>
                <a:cubicBezTo>
                  <a:pt x="0" y="20082"/>
                  <a:pt x="501" y="22417"/>
                  <a:pt x="1368" y="24518"/>
                </a:cubicBezTo>
                <a:lnTo>
                  <a:pt x="32224" y="24518"/>
                </a:lnTo>
                <a:lnTo>
                  <a:pt x="32224" y="7640"/>
                </a:lnTo>
                <a:cubicBezTo>
                  <a:pt x="29021" y="3003"/>
                  <a:pt x="23717" y="1"/>
                  <a:pt x="17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000" b="1"/>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86" name="Google Shape;86;p6"/>
          <p:cNvGrpSpPr/>
          <p:nvPr/>
        </p:nvGrpSpPr>
        <p:grpSpPr>
          <a:xfrm rot="10800000" flipH="1">
            <a:off x="48" y="4608575"/>
            <a:ext cx="9143999" cy="542225"/>
            <a:chOff x="3934350" y="1507525"/>
            <a:chExt cx="1501675" cy="98829"/>
          </a:xfrm>
        </p:grpSpPr>
        <p:sp>
          <p:nvSpPr>
            <p:cNvPr id="87" name="Google Shape;87;p6"/>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grpSp>
        <p:nvGrpSpPr>
          <p:cNvPr id="135" name="Google Shape;135;p8"/>
          <p:cNvGrpSpPr/>
          <p:nvPr/>
        </p:nvGrpSpPr>
        <p:grpSpPr>
          <a:xfrm>
            <a:off x="-2" y="11"/>
            <a:ext cx="1666222" cy="1668141"/>
            <a:chOff x="1635500" y="2901675"/>
            <a:chExt cx="738050" cy="738900"/>
          </a:xfrm>
        </p:grpSpPr>
        <p:sp>
          <p:nvSpPr>
            <p:cNvPr id="136" name="Google Shape;136;p8"/>
            <p:cNvSpPr/>
            <p:nvPr/>
          </p:nvSpPr>
          <p:spPr>
            <a:xfrm>
              <a:off x="2128350" y="2901675"/>
              <a:ext cx="245200" cy="245200"/>
            </a:xfrm>
            <a:custGeom>
              <a:avLst/>
              <a:gdLst/>
              <a:ahLst/>
              <a:cxnLst/>
              <a:rect l="l" t="t" r="r" b="b"/>
              <a:pathLst>
                <a:path w="9808" h="9808" extrusionOk="0">
                  <a:moveTo>
                    <a:pt x="1" y="1"/>
                  </a:moveTo>
                  <a:lnTo>
                    <a:pt x="1" y="9808"/>
                  </a:lnTo>
                  <a:lnTo>
                    <a:pt x="9808" y="9808"/>
                  </a:lnTo>
                  <a:lnTo>
                    <a:pt x="98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882350" y="3148525"/>
              <a:ext cx="245200" cy="245200"/>
            </a:xfrm>
            <a:custGeom>
              <a:avLst/>
              <a:gdLst/>
              <a:ahLst/>
              <a:cxnLst/>
              <a:rect l="l" t="t" r="r" b="b"/>
              <a:pathLst>
                <a:path w="9808" h="9808" extrusionOk="0">
                  <a:moveTo>
                    <a:pt x="0" y="1"/>
                  </a:moveTo>
                  <a:lnTo>
                    <a:pt x="0" y="9808"/>
                  </a:lnTo>
                  <a:lnTo>
                    <a:pt x="9807" y="9808"/>
                  </a:lnTo>
                  <a:lnTo>
                    <a:pt x="98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1635500" y="3395375"/>
              <a:ext cx="245200" cy="245200"/>
            </a:xfrm>
            <a:custGeom>
              <a:avLst/>
              <a:gdLst/>
              <a:ahLst/>
              <a:cxnLst/>
              <a:rect l="l" t="t" r="r" b="b"/>
              <a:pathLst>
                <a:path w="9808" h="9808" extrusionOk="0">
                  <a:moveTo>
                    <a:pt x="1" y="0"/>
                  </a:moveTo>
                  <a:lnTo>
                    <a:pt x="1" y="9807"/>
                  </a:lnTo>
                  <a:lnTo>
                    <a:pt x="9808" y="9807"/>
                  </a:lnTo>
                  <a:lnTo>
                    <a:pt x="9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8"/>
          <p:cNvSpPr/>
          <p:nvPr/>
        </p:nvSpPr>
        <p:spPr>
          <a:xfrm>
            <a:off x="8098375" y="694573"/>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txBox="1">
            <a:spLocks noGrp="1"/>
          </p:cNvSpPr>
          <p:nvPr>
            <p:ph type="title"/>
          </p:nvPr>
        </p:nvSpPr>
        <p:spPr>
          <a:xfrm>
            <a:off x="1628675" y="1047150"/>
            <a:ext cx="5886600" cy="304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41" name="Google Shape;141;p8"/>
          <p:cNvGrpSpPr/>
          <p:nvPr/>
        </p:nvGrpSpPr>
        <p:grpSpPr>
          <a:xfrm rot="10800000" flipH="1">
            <a:off x="48" y="4608575"/>
            <a:ext cx="9143999" cy="542225"/>
            <a:chOff x="3934350" y="1507525"/>
            <a:chExt cx="1501675" cy="98829"/>
          </a:xfrm>
        </p:grpSpPr>
        <p:sp>
          <p:nvSpPr>
            <p:cNvPr id="142" name="Google Shape;142;p8"/>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3633438" y="628181"/>
            <a:ext cx="1877104" cy="418973"/>
            <a:chOff x="2240950" y="3018425"/>
            <a:chExt cx="231850" cy="51750"/>
          </a:xfrm>
        </p:grpSpPr>
        <p:sp>
          <p:nvSpPr>
            <p:cNvPr id="162" name="Google Shape;162;p8"/>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8"/>
          <p:cNvSpPr/>
          <p:nvPr/>
        </p:nvSpPr>
        <p:spPr>
          <a:xfrm>
            <a:off x="6942698" y="3468545"/>
            <a:ext cx="2201302" cy="1674954"/>
          </a:xfrm>
          <a:custGeom>
            <a:avLst/>
            <a:gdLst/>
            <a:ahLst/>
            <a:cxnLst/>
            <a:rect l="l" t="t" r="r" b="b"/>
            <a:pathLst>
              <a:path w="32224" h="24519" extrusionOk="0">
                <a:moveTo>
                  <a:pt x="17680" y="1"/>
                </a:moveTo>
                <a:cubicBezTo>
                  <a:pt x="7939" y="1"/>
                  <a:pt x="0" y="7907"/>
                  <a:pt x="0" y="17680"/>
                </a:cubicBezTo>
                <a:cubicBezTo>
                  <a:pt x="0" y="20082"/>
                  <a:pt x="501" y="22417"/>
                  <a:pt x="1368" y="24518"/>
                </a:cubicBezTo>
                <a:lnTo>
                  <a:pt x="32224" y="24518"/>
                </a:lnTo>
                <a:lnTo>
                  <a:pt x="32224" y="7640"/>
                </a:lnTo>
                <a:cubicBezTo>
                  <a:pt x="29021" y="3003"/>
                  <a:pt x="23717" y="1"/>
                  <a:pt x="17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6"/>
        <p:cNvGrpSpPr/>
        <p:nvPr/>
      </p:nvGrpSpPr>
      <p:grpSpPr>
        <a:xfrm>
          <a:off x="0" y="0"/>
          <a:ext cx="0" cy="0"/>
          <a:chOff x="0" y="0"/>
          <a:chExt cx="0" cy="0"/>
        </a:xfrm>
      </p:grpSpPr>
      <p:sp>
        <p:nvSpPr>
          <p:cNvPr id="167" name="Google Shape;167;p9"/>
          <p:cNvSpPr/>
          <p:nvPr/>
        </p:nvSpPr>
        <p:spPr>
          <a:xfrm>
            <a:off x="5073500" y="0"/>
            <a:ext cx="1386801" cy="2160905"/>
          </a:xfrm>
          <a:custGeom>
            <a:avLst/>
            <a:gdLst/>
            <a:ahLst/>
            <a:cxnLst/>
            <a:rect l="l" t="t" r="r" b="b"/>
            <a:pathLst>
              <a:path w="30656" h="47768" extrusionOk="0">
                <a:moveTo>
                  <a:pt x="0" y="0"/>
                </a:moveTo>
                <a:lnTo>
                  <a:pt x="0" y="32457"/>
                </a:lnTo>
                <a:cubicBezTo>
                  <a:pt x="0" y="40896"/>
                  <a:pt x="6838" y="47768"/>
                  <a:pt x="15311" y="47768"/>
                </a:cubicBezTo>
                <a:lnTo>
                  <a:pt x="15344" y="47768"/>
                </a:lnTo>
                <a:cubicBezTo>
                  <a:pt x="23784" y="47768"/>
                  <a:pt x="30655" y="40929"/>
                  <a:pt x="30655" y="32457"/>
                </a:cubicBezTo>
                <a:lnTo>
                  <a:pt x="30655" y="0"/>
                </a:lnTo>
                <a:lnTo>
                  <a:pt x="28587" y="0"/>
                </a:lnTo>
                <a:lnTo>
                  <a:pt x="28587" y="32457"/>
                </a:lnTo>
                <a:cubicBezTo>
                  <a:pt x="28587" y="39762"/>
                  <a:pt x="22650" y="45699"/>
                  <a:pt x="15344" y="45699"/>
                </a:cubicBezTo>
                <a:lnTo>
                  <a:pt x="15311" y="45699"/>
                </a:lnTo>
                <a:cubicBezTo>
                  <a:pt x="8006" y="45699"/>
                  <a:pt x="2102" y="39762"/>
                  <a:pt x="2102" y="32457"/>
                </a:cubicBezTo>
                <a:lnTo>
                  <a:pt x="2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117225" y="289723"/>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9"/>
          <p:cNvGrpSpPr/>
          <p:nvPr/>
        </p:nvGrpSpPr>
        <p:grpSpPr>
          <a:xfrm>
            <a:off x="509800" y="4129684"/>
            <a:ext cx="1489358" cy="332426"/>
            <a:chOff x="2240950" y="3018425"/>
            <a:chExt cx="231850" cy="51750"/>
          </a:xfrm>
        </p:grpSpPr>
        <p:sp>
          <p:nvSpPr>
            <p:cNvPr id="170" name="Google Shape;170;p9"/>
            <p:cNvSpPr/>
            <p:nvPr/>
          </p:nvSpPr>
          <p:spPr>
            <a:xfrm>
              <a:off x="2240950" y="3018425"/>
              <a:ext cx="52550" cy="51750"/>
            </a:xfrm>
            <a:custGeom>
              <a:avLst/>
              <a:gdLst/>
              <a:ahLst/>
              <a:cxnLst/>
              <a:rect l="l" t="t" r="r" b="b"/>
              <a:pathLst>
                <a:path w="2102" h="2070" fill="none" extrusionOk="0">
                  <a:moveTo>
                    <a:pt x="2102" y="1035"/>
                  </a:moveTo>
                  <a:cubicBezTo>
                    <a:pt x="2102" y="1602"/>
                    <a:pt x="1635" y="2069"/>
                    <a:pt x="1034" y="2069"/>
                  </a:cubicBezTo>
                  <a:cubicBezTo>
                    <a:pt x="467" y="2069"/>
                    <a:pt x="0" y="1602"/>
                    <a:pt x="0" y="1035"/>
                  </a:cubicBezTo>
                  <a:cubicBezTo>
                    <a:pt x="0" y="468"/>
                    <a:pt x="467" y="1"/>
                    <a:pt x="1034"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329325" y="3018425"/>
              <a:ext cx="52575" cy="51750"/>
            </a:xfrm>
            <a:custGeom>
              <a:avLst/>
              <a:gdLst/>
              <a:ahLst/>
              <a:cxnLst/>
              <a:rect l="l" t="t" r="r" b="b"/>
              <a:pathLst>
                <a:path w="2103" h="2070" fill="none" extrusionOk="0">
                  <a:moveTo>
                    <a:pt x="2102" y="1035"/>
                  </a:moveTo>
                  <a:cubicBezTo>
                    <a:pt x="2102" y="1602"/>
                    <a:pt x="1635" y="2069"/>
                    <a:pt x="1068" y="2069"/>
                  </a:cubicBezTo>
                  <a:cubicBezTo>
                    <a:pt x="468" y="2069"/>
                    <a:pt x="1" y="1602"/>
                    <a:pt x="1" y="1035"/>
                  </a:cubicBezTo>
                  <a:cubicBezTo>
                    <a:pt x="1" y="468"/>
                    <a:pt x="468" y="1"/>
                    <a:pt x="1068"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2420225" y="3018425"/>
              <a:ext cx="52575" cy="51750"/>
            </a:xfrm>
            <a:custGeom>
              <a:avLst/>
              <a:gdLst/>
              <a:ahLst/>
              <a:cxnLst/>
              <a:rect l="l" t="t" r="r" b="b"/>
              <a:pathLst>
                <a:path w="2103" h="2070" fill="none" extrusionOk="0">
                  <a:moveTo>
                    <a:pt x="2102" y="1035"/>
                  </a:moveTo>
                  <a:cubicBezTo>
                    <a:pt x="2102" y="1602"/>
                    <a:pt x="1635" y="2069"/>
                    <a:pt x="1035" y="2069"/>
                  </a:cubicBezTo>
                  <a:cubicBezTo>
                    <a:pt x="468" y="2069"/>
                    <a:pt x="1" y="1602"/>
                    <a:pt x="1" y="1035"/>
                  </a:cubicBezTo>
                  <a:cubicBezTo>
                    <a:pt x="1" y="468"/>
                    <a:pt x="468" y="1"/>
                    <a:pt x="1035" y="1"/>
                  </a:cubicBezTo>
                  <a:cubicBezTo>
                    <a:pt x="1635" y="1"/>
                    <a:pt x="2102" y="468"/>
                    <a:pt x="2102" y="1035"/>
                  </a:cubicBezTo>
                  <a:close/>
                </a:path>
              </a:pathLst>
            </a:custGeom>
            <a:no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9"/>
          <p:cNvSpPr txBox="1">
            <a:spLocks noGrp="1"/>
          </p:cNvSpPr>
          <p:nvPr>
            <p:ph type="title"/>
          </p:nvPr>
        </p:nvSpPr>
        <p:spPr>
          <a:xfrm>
            <a:off x="713225" y="1478500"/>
            <a:ext cx="4411500" cy="7812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400" b="1"/>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4" name="Google Shape;174;p9"/>
          <p:cNvSpPr txBox="1">
            <a:spLocks noGrp="1"/>
          </p:cNvSpPr>
          <p:nvPr>
            <p:ph type="subTitle" idx="1"/>
          </p:nvPr>
        </p:nvSpPr>
        <p:spPr>
          <a:xfrm>
            <a:off x="713225" y="2210875"/>
            <a:ext cx="4411500" cy="150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75" name="Google Shape;175;p9"/>
          <p:cNvGrpSpPr/>
          <p:nvPr/>
        </p:nvGrpSpPr>
        <p:grpSpPr>
          <a:xfrm rot="10800000" flipH="1">
            <a:off x="48" y="4608575"/>
            <a:ext cx="9143999" cy="542225"/>
            <a:chOff x="3934350" y="1507525"/>
            <a:chExt cx="1501675" cy="98829"/>
          </a:xfrm>
        </p:grpSpPr>
        <p:sp>
          <p:nvSpPr>
            <p:cNvPr id="176" name="Google Shape;176;p9"/>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9"/>
          <p:cNvSpPr/>
          <p:nvPr/>
        </p:nvSpPr>
        <p:spPr>
          <a:xfrm>
            <a:off x="4788612" y="4053150"/>
            <a:ext cx="553564" cy="553564"/>
          </a:xfrm>
          <a:custGeom>
            <a:avLst/>
            <a:gdLst/>
            <a:ahLst/>
            <a:cxnLst/>
            <a:rect l="l" t="t" r="r" b="b"/>
            <a:pathLst>
              <a:path w="9808" h="9808" extrusionOk="0">
                <a:moveTo>
                  <a:pt x="0" y="1"/>
                </a:moveTo>
                <a:lnTo>
                  <a:pt x="0" y="9808"/>
                </a:lnTo>
                <a:lnTo>
                  <a:pt x="9807" y="9808"/>
                </a:lnTo>
                <a:lnTo>
                  <a:pt x="98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5">
    <p:spTree>
      <p:nvGrpSpPr>
        <p:cNvPr id="1" name="Shape 316"/>
        <p:cNvGrpSpPr/>
        <p:nvPr/>
      </p:nvGrpSpPr>
      <p:grpSpPr>
        <a:xfrm>
          <a:off x="0" y="0"/>
          <a:ext cx="0" cy="0"/>
          <a:chOff x="0" y="0"/>
          <a:chExt cx="0" cy="0"/>
        </a:xfrm>
      </p:grpSpPr>
      <p:sp>
        <p:nvSpPr>
          <p:cNvPr id="317" name="Google Shape;317;p16"/>
          <p:cNvSpPr/>
          <p:nvPr/>
        </p:nvSpPr>
        <p:spPr>
          <a:xfrm>
            <a:off x="7252700" y="0"/>
            <a:ext cx="1386801" cy="2160905"/>
          </a:xfrm>
          <a:custGeom>
            <a:avLst/>
            <a:gdLst/>
            <a:ahLst/>
            <a:cxnLst/>
            <a:rect l="l" t="t" r="r" b="b"/>
            <a:pathLst>
              <a:path w="30656" h="47768" extrusionOk="0">
                <a:moveTo>
                  <a:pt x="0" y="0"/>
                </a:moveTo>
                <a:lnTo>
                  <a:pt x="0" y="32457"/>
                </a:lnTo>
                <a:cubicBezTo>
                  <a:pt x="0" y="40896"/>
                  <a:pt x="6838" y="47768"/>
                  <a:pt x="15311" y="47768"/>
                </a:cubicBezTo>
                <a:lnTo>
                  <a:pt x="15344" y="47768"/>
                </a:lnTo>
                <a:cubicBezTo>
                  <a:pt x="23784" y="47768"/>
                  <a:pt x="30655" y="40929"/>
                  <a:pt x="30655" y="32457"/>
                </a:cubicBezTo>
                <a:lnTo>
                  <a:pt x="30655" y="0"/>
                </a:lnTo>
                <a:lnTo>
                  <a:pt x="28587" y="0"/>
                </a:lnTo>
                <a:lnTo>
                  <a:pt x="28587" y="32457"/>
                </a:lnTo>
                <a:cubicBezTo>
                  <a:pt x="28587" y="39762"/>
                  <a:pt x="22650" y="45699"/>
                  <a:pt x="15344" y="45699"/>
                </a:cubicBezTo>
                <a:lnTo>
                  <a:pt x="15311" y="45699"/>
                </a:lnTo>
                <a:cubicBezTo>
                  <a:pt x="8006" y="45699"/>
                  <a:pt x="2102" y="39762"/>
                  <a:pt x="2102" y="32457"/>
                </a:cubicBezTo>
                <a:lnTo>
                  <a:pt x="2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16"/>
          <p:cNvGrpSpPr/>
          <p:nvPr/>
        </p:nvGrpSpPr>
        <p:grpSpPr>
          <a:xfrm>
            <a:off x="8036948" y="4053150"/>
            <a:ext cx="1107108" cy="1110852"/>
            <a:chOff x="1882350" y="2901675"/>
            <a:chExt cx="490392" cy="492050"/>
          </a:xfrm>
        </p:grpSpPr>
        <p:sp>
          <p:nvSpPr>
            <p:cNvPr id="319" name="Google Shape;319;p16"/>
            <p:cNvSpPr/>
            <p:nvPr/>
          </p:nvSpPr>
          <p:spPr>
            <a:xfrm>
              <a:off x="2127542" y="2901675"/>
              <a:ext cx="245200" cy="245200"/>
            </a:xfrm>
            <a:custGeom>
              <a:avLst/>
              <a:gdLst/>
              <a:ahLst/>
              <a:cxnLst/>
              <a:rect l="l" t="t" r="r" b="b"/>
              <a:pathLst>
                <a:path w="9808" h="9808" extrusionOk="0">
                  <a:moveTo>
                    <a:pt x="1" y="1"/>
                  </a:moveTo>
                  <a:lnTo>
                    <a:pt x="1" y="9808"/>
                  </a:lnTo>
                  <a:lnTo>
                    <a:pt x="9808" y="9808"/>
                  </a:lnTo>
                  <a:lnTo>
                    <a:pt x="9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1882350" y="3148525"/>
              <a:ext cx="245200" cy="245200"/>
            </a:xfrm>
            <a:custGeom>
              <a:avLst/>
              <a:gdLst/>
              <a:ahLst/>
              <a:cxnLst/>
              <a:rect l="l" t="t" r="r" b="b"/>
              <a:pathLst>
                <a:path w="9808" h="9808" extrusionOk="0">
                  <a:moveTo>
                    <a:pt x="0" y="1"/>
                  </a:moveTo>
                  <a:lnTo>
                    <a:pt x="0" y="9808"/>
                  </a:lnTo>
                  <a:lnTo>
                    <a:pt x="9807" y="9808"/>
                  </a:lnTo>
                  <a:lnTo>
                    <a:pt x="98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000"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2" name="Google Shape;322;p16"/>
          <p:cNvSpPr txBox="1">
            <a:spLocks noGrp="1"/>
          </p:cNvSpPr>
          <p:nvPr>
            <p:ph type="subTitle" idx="1"/>
          </p:nvPr>
        </p:nvSpPr>
        <p:spPr>
          <a:xfrm>
            <a:off x="713225" y="1149075"/>
            <a:ext cx="7717500" cy="34596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374"/>
        <p:cNvGrpSpPr/>
        <p:nvPr/>
      </p:nvGrpSpPr>
      <p:grpSpPr>
        <a:xfrm>
          <a:off x="0" y="0"/>
          <a:ext cx="0" cy="0"/>
          <a:chOff x="0" y="0"/>
          <a:chExt cx="0" cy="0"/>
        </a:xfrm>
      </p:grpSpPr>
      <p:grpSp>
        <p:nvGrpSpPr>
          <p:cNvPr id="375" name="Google Shape;375;p20"/>
          <p:cNvGrpSpPr/>
          <p:nvPr/>
        </p:nvGrpSpPr>
        <p:grpSpPr>
          <a:xfrm flipH="1">
            <a:off x="7477773" y="11"/>
            <a:ext cx="1666222" cy="1668141"/>
            <a:chOff x="1635500" y="2901675"/>
            <a:chExt cx="738050" cy="738900"/>
          </a:xfrm>
        </p:grpSpPr>
        <p:sp>
          <p:nvSpPr>
            <p:cNvPr id="376" name="Google Shape;376;p20"/>
            <p:cNvSpPr/>
            <p:nvPr/>
          </p:nvSpPr>
          <p:spPr>
            <a:xfrm>
              <a:off x="2128350" y="2901675"/>
              <a:ext cx="245200" cy="245200"/>
            </a:xfrm>
            <a:custGeom>
              <a:avLst/>
              <a:gdLst/>
              <a:ahLst/>
              <a:cxnLst/>
              <a:rect l="l" t="t" r="r" b="b"/>
              <a:pathLst>
                <a:path w="9808" h="9808" extrusionOk="0">
                  <a:moveTo>
                    <a:pt x="1" y="1"/>
                  </a:moveTo>
                  <a:lnTo>
                    <a:pt x="1" y="9808"/>
                  </a:lnTo>
                  <a:lnTo>
                    <a:pt x="9808" y="9808"/>
                  </a:lnTo>
                  <a:lnTo>
                    <a:pt x="98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1882350" y="3148525"/>
              <a:ext cx="245200" cy="245200"/>
            </a:xfrm>
            <a:custGeom>
              <a:avLst/>
              <a:gdLst/>
              <a:ahLst/>
              <a:cxnLst/>
              <a:rect l="l" t="t" r="r" b="b"/>
              <a:pathLst>
                <a:path w="9808" h="9808" extrusionOk="0">
                  <a:moveTo>
                    <a:pt x="0" y="1"/>
                  </a:moveTo>
                  <a:lnTo>
                    <a:pt x="0" y="9808"/>
                  </a:lnTo>
                  <a:lnTo>
                    <a:pt x="9807" y="9808"/>
                  </a:lnTo>
                  <a:lnTo>
                    <a:pt x="98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1635500" y="3395375"/>
              <a:ext cx="245200" cy="245200"/>
            </a:xfrm>
            <a:custGeom>
              <a:avLst/>
              <a:gdLst/>
              <a:ahLst/>
              <a:cxnLst/>
              <a:rect l="l" t="t" r="r" b="b"/>
              <a:pathLst>
                <a:path w="9808" h="9808" extrusionOk="0">
                  <a:moveTo>
                    <a:pt x="1" y="0"/>
                  </a:moveTo>
                  <a:lnTo>
                    <a:pt x="1" y="9807"/>
                  </a:lnTo>
                  <a:lnTo>
                    <a:pt x="9808" y="9807"/>
                  </a:lnTo>
                  <a:lnTo>
                    <a:pt x="98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000"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80" name="Google Shape;380;p20"/>
          <p:cNvGrpSpPr/>
          <p:nvPr/>
        </p:nvGrpSpPr>
        <p:grpSpPr>
          <a:xfrm rot="10800000" flipH="1">
            <a:off x="48" y="4608575"/>
            <a:ext cx="9143999" cy="542225"/>
            <a:chOff x="3934350" y="1507525"/>
            <a:chExt cx="1501675" cy="98829"/>
          </a:xfrm>
        </p:grpSpPr>
        <p:sp>
          <p:nvSpPr>
            <p:cNvPr id="381" name="Google Shape;381;p20"/>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CUSTOM_18">
    <p:spTree>
      <p:nvGrpSpPr>
        <p:cNvPr id="1" name="Shape 424"/>
        <p:cNvGrpSpPr/>
        <p:nvPr/>
      </p:nvGrpSpPr>
      <p:grpSpPr>
        <a:xfrm>
          <a:off x="0" y="0"/>
          <a:ext cx="0" cy="0"/>
          <a:chOff x="0" y="0"/>
          <a:chExt cx="0" cy="0"/>
        </a:xfrm>
      </p:grpSpPr>
      <p:grpSp>
        <p:nvGrpSpPr>
          <p:cNvPr id="425" name="Google Shape;425;p22"/>
          <p:cNvGrpSpPr/>
          <p:nvPr/>
        </p:nvGrpSpPr>
        <p:grpSpPr>
          <a:xfrm rot="10800000" flipH="1">
            <a:off x="48" y="4608575"/>
            <a:ext cx="9143999" cy="542225"/>
            <a:chOff x="3934350" y="1507525"/>
            <a:chExt cx="1501675" cy="98829"/>
          </a:xfrm>
        </p:grpSpPr>
        <p:sp>
          <p:nvSpPr>
            <p:cNvPr id="426" name="Google Shape;426;p22"/>
            <p:cNvSpPr/>
            <p:nvPr/>
          </p:nvSpPr>
          <p:spPr>
            <a:xfrm>
              <a:off x="40238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41019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41800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42586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43367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44148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449292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457102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6496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72770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8058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88390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961975"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0405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5118675"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5196750" y="1507525"/>
              <a:ext cx="25" cy="97525"/>
            </a:xfrm>
            <a:custGeom>
              <a:avLst/>
              <a:gdLst/>
              <a:ahLst/>
              <a:cxnLst/>
              <a:rect l="l" t="t" r="r" b="b"/>
              <a:pathLst>
                <a:path w="1" h="3901" fill="none" extrusionOk="0">
                  <a:moveTo>
                    <a:pt x="1" y="1"/>
                  </a:moveTo>
                  <a:lnTo>
                    <a:pt x="1"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52748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5352950" y="1507525"/>
              <a:ext cx="25" cy="97525"/>
            </a:xfrm>
            <a:custGeom>
              <a:avLst/>
              <a:gdLst/>
              <a:ahLst/>
              <a:cxnLst/>
              <a:rect l="l" t="t" r="r" b="b"/>
              <a:pathLst>
                <a:path w="1" h="3901" fill="none" extrusionOk="0">
                  <a:moveTo>
                    <a:pt x="0" y="1"/>
                  </a:moveTo>
                  <a:lnTo>
                    <a:pt x="0" y="390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3934350" y="1606329"/>
              <a:ext cx="1501675" cy="25"/>
            </a:xfrm>
            <a:custGeom>
              <a:avLst/>
              <a:gdLst/>
              <a:ahLst/>
              <a:cxnLst/>
              <a:rect l="l" t="t" r="r" b="b"/>
              <a:pathLst>
                <a:path w="60067" h="1" fill="none" extrusionOk="0">
                  <a:moveTo>
                    <a:pt x="0" y="1"/>
                  </a:moveTo>
                  <a:lnTo>
                    <a:pt x="6006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22"/>
          <p:cNvSpPr/>
          <p:nvPr/>
        </p:nvSpPr>
        <p:spPr>
          <a:xfrm>
            <a:off x="8137750" y="237748"/>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000" b="1"/>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1pPr>
            <a:lvl2pPr lvl="1">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2pPr>
            <a:lvl3pPr lvl="2">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3pPr>
            <a:lvl4pPr lvl="3">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4pPr>
            <a:lvl5pPr lvl="4">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5pPr>
            <a:lvl6pPr lvl="5">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6pPr>
            <a:lvl7pPr lvl="6">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7pPr>
            <a:lvl8pPr lvl="7">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8pPr>
            <a:lvl9pPr lvl="8">
              <a:spcBef>
                <a:spcPts val="0"/>
              </a:spcBef>
              <a:spcAft>
                <a:spcPts val="0"/>
              </a:spcAft>
              <a:buClr>
                <a:schemeClr val="dk1"/>
              </a:buClr>
              <a:buSzPts val="3200"/>
              <a:buFont typeface="Sigmar One"/>
              <a:buNone/>
              <a:defRPr sz="3200">
                <a:solidFill>
                  <a:schemeClr val="dk1"/>
                </a:solidFill>
                <a:latin typeface="Sigmar One"/>
                <a:ea typeface="Sigmar One"/>
                <a:cs typeface="Sigmar One"/>
                <a:sym typeface="Sigmar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anjari"/>
              <a:buChar char="●"/>
              <a:defRPr sz="1800">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8" r:id="rId6"/>
    <p:sldLayoutId id="2147483662" r:id="rId7"/>
    <p:sldLayoutId id="2147483666" r:id="rId8"/>
    <p:sldLayoutId id="2147483668"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44"/>
        <p:cNvGrpSpPr/>
        <p:nvPr/>
      </p:nvGrpSpPr>
      <p:grpSpPr>
        <a:xfrm>
          <a:off x="0" y="0"/>
          <a:ext cx="0" cy="0"/>
          <a:chOff x="0" y="0"/>
          <a:chExt cx="0" cy="0"/>
        </a:xfrm>
      </p:grpSpPr>
      <p:grpSp>
        <p:nvGrpSpPr>
          <p:cNvPr id="645" name="Google Shape;645;p37"/>
          <p:cNvGrpSpPr/>
          <p:nvPr/>
        </p:nvGrpSpPr>
        <p:grpSpPr>
          <a:xfrm>
            <a:off x="5543457" y="851172"/>
            <a:ext cx="3193850" cy="3087621"/>
            <a:chOff x="5414732" y="1052397"/>
            <a:chExt cx="3193850" cy="3087621"/>
          </a:xfrm>
        </p:grpSpPr>
        <p:grpSp>
          <p:nvGrpSpPr>
            <p:cNvPr id="646" name="Google Shape;646;p37"/>
            <p:cNvGrpSpPr/>
            <p:nvPr/>
          </p:nvGrpSpPr>
          <p:grpSpPr>
            <a:xfrm>
              <a:off x="5414732" y="1052397"/>
              <a:ext cx="3193850" cy="3087621"/>
              <a:chOff x="5710350" y="1684925"/>
              <a:chExt cx="2960833" cy="2450298"/>
            </a:xfrm>
          </p:grpSpPr>
          <p:sp>
            <p:nvSpPr>
              <p:cNvPr id="647" name="Google Shape;647;p37"/>
              <p:cNvSpPr/>
              <p:nvPr/>
            </p:nvSpPr>
            <p:spPr>
              <a:xfrm>
                <a:off x="5710359" y="1972765"/>
                <a:ext cx="2960740" cy="2162458"/>
              </a:xfrm>
              <a:custGeom>
                <a:avLst/>
                <a:gdLst/>
                <a:ahLst/>
                <a:cxnLst/>
                <a:rect l="l" t="t" r="r" b="b"/>
                <a:pathLst>
                  <a:path w="89699" h="65534" extrusionOk="0">
                    <a:moveTo>
                      <a:pt x="1" y="1"/>
                    </a:moveTo>
                    <a:lnTo>
                      <a:pt x="1" y="64591"/>
                    </a:lnTo>
                    <a:cubicBezTo>
                      <a:pt x="1" y="65138"/>
                      <a:pt x="426" y="65534"/>
                      <a:pt x="943" y="65534"/>
                    </a:cubicBezTo>
                    <a:lnTo>
                      <a:pt x="88756" y="65534"/>
                    </a:lnTo>
                    <a:cubicBezTo>
                      <a:pt x="89273" y="65534"/>
                      <a:pt x="89699" y="65138"/>
                      <a:pt x="89699" y="64591"/>
                    </a:cubicBezTo>
                    <a:lnTo>
                      <a:pt x="89699"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711340" y="1972757"/>
                <a:ext cx="2959843" cy="2162458"/>
              </a:xfrm>
              <a:custGeom>
                <a:avLst/>
                <a:gdLst/>
                <a:ahLst/>
                <a:cxnLst/>
                <a:rect l="l" t="t" r="r" b="b"/>
                <a:pathLst>
                  <a:path w="89699" h="65534" fill="none" extrusionOk="0">
                    <a:moveTo>
                      <a:pt x="88756" y="65534"/>
                    </a:moveTo>
                    <a:lnTo>
                      <a:pt x="943" y="65534"/>
                    </a:lnTo>
                    <a:cubicBezTo>
                      <a:pt x="426" y="65534"/>
                      <a:pt x="1" y="65138"/>
                      <a:pt x="1" y="64591"/>
                    </a:cubicBezTo>
                    <a:lnTo>
                      <a:pt x="1" y="1"/>
                    </a:lnTo>
                    <a:lnTo>
                      <a:pt x="89699" y="1"/>
                    </a:lnTo>
                    <a:lnTo>
                      <a:pt x="89699" y="64591"/>
                    </a:lnTo>
                    <a:cubicBezTo>
                      <a:pt x="89699" y="65138"/>
                      <a:pt x="89273" y="65534"/>
                      <a:pt x="88756" y="655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710350" y="1684925"/>
                <a:ext cx="2960833" cy="287870"/>
              </a:xfrm>
              <a:custGeom>
                <a:avLst/>
                <a:gdLst/>
                <a:ahLst/>
                <a:cxnLst/>
                <a:rect l="l" t="t" r="r" b="b"/>
                <a:pathLst>
                  <a:path w="89729" h="8724" extrusionOk="0">
                    <a:moveTo>
                      <a:pt x="2067" y="0"/>
                    </a:moveTo>
                    <a:cubicBezTo>
                      <a:pt x="912" y="0"/>
                      <a:pt x="0" y="942"/>
                      <a:pt x="0" y="2067"/>
                    </a:cubicBezTo>
                    <a:lnTo>
                      <a:pt x="0" y="8724"/>
                    </a:lnTo>
                    <a:lnTo>
                      <a:pt x="89729" y="8724"/>
                    </a:lnTo>
                    <a:lnTo>
                      <a:pt x="89729" y="2067"/>
                    </a:lnTo>
                    <a:cubicBezTo>
                      <a:pt x="89729" y="912"/>
                      <a:pt x="88786" y="0"/>
                      <a:pt x="87631" y="0"/>
                    </a:cubicBezTo>
                    <a:close/>
                  </a:path>
                </a:pathLst>
              </a:custGeom>
              <a:solidFill>
                <a:schemeClr val="accen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7"/>
            <p:cNvGrpSpPr/>
            <p:nvPr/>
          </p:nvGrpSpPr>
          <p:grpSpPr>
            <a:xfrm>
              <a:off x="7679855" y="1125577"/>
              <a:ext cx="829096" cy="223743"/>
              <a:chOff x="7914870" y="1735047"/>
              <a:chExt cx="657961" cy="177560"/>
            </a:xfrm>
          </p:grpSpPr>
          <p:sp>
            <p:nvSpPr>
              <p:cNvPr id="651" name="Google Shape;651;p37"/>
              <p:cNvSpPr/>
              <p:nvPr/>
            </p:nvSpPr>
            <p:spPr>
              <a:xfrm>
                <a:off x="8395271" y="1735047"/>
                <a:ext cx="177560" cy="177560"/>
              </a:xfrm>
              <a:custGeom>
                <a:avLst/>
                <a:gdLst/>
                <a:ahLst/>
                <a:cxnLst/>
                <a:rect l="l" t="t" r="r" b="b"/>
                <a:pathLst>
                  <a:path w="5381" h="5381" extrusionOk="0">
                    <a:moveTo>
                      <a:pt x="1" y="1"/>
                    </a:moveTo>
                    <a:lnTo>
                      <a:pt x="1" y="5381"/>
                    </a:lnTo>
                    <a:lnTo>
                      <a:pt x="5381" y="5381"/>
                    </a:lnTo>
                    <a:lnTo>
                      <a:pt x="538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8444437" y="1785203"/>
                <a:ext cx="81273" cy="78270"/>
              </a:xfrm>
              <a:custGeom>
                <a:avLst/>
                <a:gdLst/>
                <a:ahLst/>
                <a:cxnLst/>
                <a:rect l="l" t="t" r="r" b="b"/>
                <a:pathLst>
                  <a:path w="2463" h="2372" fill="none" extrusionOk="0">
                    <a:moveTo>
                      <a:pt x="0" y="1"/>
                    </a:moveTo>
                    <a:lnTo>
                      <a:pt x="2462"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8444437" y="1785203"/>
                <a:ext cx="81273" cy="78270"/>
              </a:xfrm>
              <a:custGeom>
                <a:avLst/>
                <a:gdLst/>
                <a:ahLst/>
                <a:cxnLst/>
                <a:rect l="l" t="t" r="r" b="b"/>
                <a:pathLst>
                  <a:path w="2463" h="2372" fill="none" extrusionOk="0">
                    <a:moveTo>
                      <a:pt x="2462" y="1"/>
                    </a:moveTo>
                    <a:lnTo>
                      <a:pt x="0"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7914870"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7948956" y="1871456"/>
                <a:ext cx="110377" cy="33"/>
              </a:xfrm>
              <a:custGeom>
                <a:avLst/>
                <a:gdLst/>
                <a:ahLst/>
                <a:cxnLst/>
                <a:rect l="l" t="t" r="r" b="b"/>
                <a:pathLst>
                  <a:path w="3345" h="1" fill="none" extrusionOk="0">
                    <a:moveTo>
                      <a:pt x="1" y="1"/>
                    </a:moveTo>
                    <a:lnTo>
                      <a:pt x="334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8155582"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8194683" y="1779197"/>
                <a:ext cx="101335" cy="90281"/>
              </a:xfrm>
              <a:custGeom>
                <a:avLst/>
                <a:gdLst/>
                <a:ahLst/>
                <a:cxnLst/>
                <a:rect l="l" t="t" r="r" b="b"/>
                <a:pathLst>
                  <a:path w="3071" h="2736" fill="none" extrusionOk="0">
                    <a:moveTo>
                      <a:pt x="1" y="0"/>
                    </a:moveTo>
                    <a:lnTo>
                      <a:pt x="3071" y="0"/>
                    </a:lnTo>
                    <a:lnTo>
                      <a:pt x="3071" y="2736"/>
                    </a:lnTo>
                    <a:lnTo>
                      <a:pt x="1" y="273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8195706" y="1781210"/>
                <a:ext cx="98300" cy="14057"/>
              </a:xfrm>
              <a:custGeom>
                <a:avLst/>
                <a:gdLst/>
                <a:ahLst/>
                <a:cxnLst/>
                <a:rect l="l" t="t" r="r" b="b"/>
                <a:pathLst>
                  <a:path w="2979" h="426" extrusionOk="0">
                    <a:moveTo>
                      <a:pt x="0" y="0"/>
                    </a:moveTo>
                    <a:lnTo>
                      <a:pt x="0" y="426"/>
                    </a:lnTo>
                    <a:lnTo>
                      <a:pt x="2979" y="426"/>
                    </a:lnTo>
                    <a:lnTo>
                      <a:pt x="2979"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9" name="Google Shape;659;p37"/>
          <p:cNvGrpSpPr/>
          <p:nvPr/>
        </p:nvGrpSpPr>
        <p:grpSpPr>
          <a:xfrm>
            <a:off x="5262332" y="1052397"/>
            <a:ext cx="3193850" cy="3087621"/>
            <a:chOff x="5414732" y="1052397"/>
            <a:chExt cx="3193850" cy="3087621"/>
          </a:xfrm>
        </p:grpSpPr>
        <p:grpSp>
          <p:nvGrpSpPr>
            <p:cNvPr id="660" name="Google Shape;660;p37"/>
            <p:cNvGrpSpPr/>
            <p:nvPr/>
          </p:nvGrpSpPr>
          <p:grpSpPr>
            <a:xfrm>
              <a:off x="5414732" y="1052397"/>
              <a:ext cx="3193850" cy="3087621"/>
              <a:chOff x="5710350" y="1684925"/>
              <a:chExt cx="2960833" cy="2450298"/>
            </a:xfrm>
          </p:grpSpPr>
          <p:sp>
            <p:nvSpPr>
              <p:cNvPr id="661" name="Google Shape;661;p37"/>
              <p:cNvSpPr/>
              <p:nvPr/>
            </p:nvSpPr>
            <p:spPr>
              <a:xfrm>
                <a:off x="5710359" y="1972765"/>
                <a:ext cx="2960740" cy="2162458"/>
              </a:xfrm>
              <a:custGeom>
                <a:avLst/>
                <a:gdLst/>
                <a:ahLst/>
                <a:cxnLst/>
                <a:rect l="l" t="t" r="r" b="b"/>
                <a:pathLst>
                  <a:path w="89699" h="65534" extrusionOk="0">
                    <a:moveTo>
                      <a:pt x="1" y="1"/>
                    </a:moveTo>
                    <a:lnTo>
                      <a:pt x="1" y="64591"/>
                    </a:lnTo>
                    <a:cubicBezTo>
                      <a:pt x="1" y="65138"/>
                      <a:pt x="426" y="65534"/>
                      <a:pt x="943" y="65534"/>
                    </a:cubicBezTo>
                    <a:lnTo>
                      <a:pt x="88756" y="65534"/>
                    </a:lnTo>
                    <a:cubicBezTo>
                      <a:pt x="89273" y="65534"/>
                      <a:pt x="89699" y="65138"/>
                      <a:pt x="89699" y="64591"/>
                    </a:cubicBezTo>
                    <a:lnTo>
                      <a:pt x="89699"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5711340" y="1972757"/>
                <a:ext cx="2959843" cy="2162458"/>
              </a:xfrm>
              <a:custGeom>
                <a:avLst/>
                <a:gdLst/>
                <a:ahLst/>
                <a:cxnLst/>
                <a:rect l="l" t="t" r="r" b="b"/>
                <a:pathLst>
                  <a:path w="89699" h="65534" fill="none" extrusionOk="0">
                    <a:moveTo>
                      <a:pt x="88756" y="65534"/>
                    </a:moveTo>
                    <a:lnTo>
                      <a:pt x="943" y="65534"/>
                    </a:lnTo>
                    <a:cubicBezTo>
                      <a:pt x="426" y="65534"/>
                      <a:pt x="1" y="65138"/>
                      <a:pt x="1" y="64591"/>
                    </a:cubicBezTo>
                    <a:lnTo>
                      <a:pt x="1" y="1"/>
                    </a:lnTo>
                    <a:lnTo>
                      <a:pt x="89699" y="1"/>
                    </a:lnTo>
                    <a:lnTo>
                      <a:pt x="89699" y="64591"/>
                    </a:lnTo>
                    <a:cubicBezTo>
                      <a:pt x="89699" y="65138"/>
                      <a:pt x="89273" y="65534"/>
                      <a:pt x="88756" y="655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6104538" y="2167340"/>
                <a:ext cx="2184533" cy="1730158"/>
              </a:xfrm>
              <a:custGeom>
                <a:avLst/>
                <a:gdLst/>
                <a:ahLst/>
                <a:cxnLst/>
                <a:rect l="l" t="t" r="r" b="b"/>
                <a:pathLst>
                  <a:path w="66203" h="52433" extrusionOk="0">
                    <a:moveTo>
                      <a:pt x="0" y="0"/>
                    </a:moveTo>
                    <a:lnTo>
                      <a:pt x="0" y="52433"/>
                    </a:lnTo>
                    <a:lnTo>
                      <a:pt x="66202" y="52433"/>
                    </a:lnTo>
                    <a:lnTo>
                      <a:pt x="66202"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5710350" y="1684925"/>
                <a:ext cx="2960833" cy="287870"/>
              </a:xfrm>
              <a:custGeom>
                <a:avLst/>
                <a:gdLst/>
                <a:ahLst/>
                <a:cxnLst/>
                <a:rect l="l" t="t" r="r" b="b"/>
                <a:pathLst>
                  <a:path w="89729" h="8724" extrusionOk="0">
                    <a:moveTo>
                      <a:pt x="2067" y="0"/>
                    </a:moveTo>
                    <a:cubicBezTo>
                      <a:pt x="912" y="0"/>
                      <a:pt x="0" y="942"/>
                      <a:pt x="0" y="2067"/>
                    </a:cubicBezTo>
                    <a:lnTo>
                      <a:pt x="0" y="8724"/>
                    </a:lnTo>
                    <a:lnTo>
                      <a:pt x="89729" y="8724"/>
                    </a:lnTo>
                    <a:lnTo>
                      <a:pt x="89729" y="2067"/>
                    </a:lnTo>
                    <a:cubicBezTo>
                      <a:pt x="89729" y="912"/>
                      <a:pt x="88786" y="0"/>
                      <a:pt x="87631" y="0"/>
                    </a:cubicBezTo>
                    <a:close/>
                  </a:path>
                </a:pathLst>
              </a:custGeom>
              <a:solidFill>
                <a:schemeClr val="accent5"/>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7"/>
            <p:cNvGrpSpPr/>
            <p:nvPr/>
          </p:nvGrpSpPr>
          <p:grpSpPr>
            <a:xfrm>
              <a:off x="7679855" y="1125577"/>
              <a:ext cx="829096" cy="223743"/>
              <a:chOff x="7914870" y="1735047"/>
              <a:chExt cx="657961" cy="177560"/>
            </a:xfrm>
          </p:grpSpPr>
          <p:sp>
            <p:nvSpPr>
              <p:cNvPr id="666" name="Google Shape;666;p37"/>
              <p:cNvSpPr/>
              <p:nvPr/>
            </p:nvSpPr>
            <p:spPr>
              <a:xfrm>
                <a:off x="8395271" y="1735047"/>
                <a:ext cx="177560" cy="177560"/>
              </a:xfrm>
              <a:custGeom>
                <a:avLst/>
                <a:gdLst/>
                <a:ahLst/>
                <a:cxnLst/>
                <a:rect l="l" t="t" r="r" b="b"/>
                <a:pathLst>
                  <a:path w="5381" h="5381" extrusionOk="0">
                    <a:moveTo>
                      <a:pt x="1" y="1"/>
                    </a:moveTo>
                    <a:lnTo>
                      <a:pt x="1" y="5381"/>
                    </a:lnTo>
                    <a:lnTo>
                      <a:pt x="5381" y="5381"/>
                    </a:lnTo>
                    <a:lnTo>
                      <a:pt x="538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8444437" y="1785203"/>
                <a:ext cx="81273" cy="78270"/>
              </a:xfrm>
              <a:custGeom>
                <a:avLst/>
                <a:gdLst/>
                <a:ahLst/>
                <a:cxnLst/>
                <a:rect l="l" t="t" r="r" b="b"/>
                <a:pathLst>
                  <a:path w="2463" h="2372" fill="none" extrusionOk="0">
                    <a:moveTo>
                      <a:pt x="0" y="1"/>
                    </a:moveTo>
                    <a:lnTo>
                      <a:pt x="2462"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8444437" y="1785203"/>
                <a:ext cx="81273" cy="78270"/>
              </a:xfrm>
              <a:custGeom>
                <a:avLst/>
                <a:gdLst/>
                <a:ahLst/>
                <a:cxnLst/>
                <a:rect l="l" t="t" r="r" b="b"/>
                <a:pathLst>
                  <a:path w="2463" h="2372" fill="none" extrusionOk="0">
                    <a:moveTo>
                      <a:pt x="2462" y="1"/>
                    </a:moveTo>
                    <a:lnTo>
                      <a:pt x="0"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7914870"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7948956" y="1871456"/>
                <a:ext cx="110377" cy="33"/>
              </a:xfrm>
              <a:custGeom>
                <a:avLst/>
                <a:gdLst/>
                <a:ahLst/>
                <a:cxnLst/>
                <a:rect l="l" t="t" r="r" b="b"/>
                <a:pathLst>
                  <a:path w="3345" h="1" fill="none" extrusionOk="0">
                    <a:moveTo>
                      <a:pt x="1" y="1"/>
                    </a:moveTo>
                    <a:lnTo>
                      <a:pt x="334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8155582"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8194683" y="1779197"/>
                <a:ext cx="101335" cy="90281"/>
              </a:xfrm>
              <a:custGeom>
                <a:avLst/>
                <a:gdLst/>
                <a:ahLst/>
                <a:cxnLst/>
                <a:rect l="l" t="t" r="r" b="b"/>
                <a:pathLst>
                  <a:path w="3071" h="2736" fill="none" extrusionOk="0">
                    <a:moveTo>
                      <a:pt x="1" y="0"/>
                    </a:moveTo>
                    <a:lnTo>
                      <a:pt x="3071" y="0"/>
                    </a:lnTo>
                    <a:lnTo>
                      <a:pt x="3071" y="2736"/>
                    </a:lnTo>
                    <a:lnTo>
                      <a:pt x="1" y="273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8195706" y="1781210"/>
                <a:ext cx="98300" cy="14057"/>
              </a:xfrm>
              <a:custGeom>
                <a:avLst/>
                <a:gdLst/>
                <a:ahLst/>
                <a:cxnLst/>
                <a:rect l="l" t="t" r="r" b="b"/>
                <a:pathLst>
                  <a:path w="2979" h="426" extrusionOk="0">
                    <a:moveTo>
                      <a:pt x="0" y="0"/>
                    </a:moveTo>
                    <a:lnTo>
                      <a:pt x="0" y="426"/>
                    </a:lnTo>
                    <a:lnTo>
                      <a:pt x="2979" y="426"/>
                    </a:lnTo>
                    <a:lnTo>
                      <a:pt x="2979"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4" name="Google Shape;674;p37"/>
          <p:cNvSpPr txBox="1">
            <a:spLocks noGrp="1"/>
          </p:cNvSpPr>
          <p:nvPr>
            <p:ph type="ctrTitle"/>
          </p:nvPr>
        </p:nvSpPr>
        <p:spPr>
          <a:xfrm>
            <a:off x="271144" y="823225"/>
            <a:ext cx="5135273" cy="31155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200" dirty="0"/>
              <a:t>Sejarah dan </a:t>
            </a:r>
            <a:r>
              <a:rPr lang="id-ID" sz="4200" dirty="0"/>
              <a:t>etika</a:t>
            </a:r>
            <a:r>
              <a:rPr lang="en-US" sz="4200" dirty="0"/>
              <a:t> </a:t>
            </a:r>
            <a:r>
              <a:rPr lang="en-US" sz="4200" dirty="0" err="1"/>
              <a:t>teknik</a:t>
            </a:r>
            <a:r>
              <a:rPr lang="id-ID" sz="4200" dirty="0"/>
              <a:t> informtika</a:t>
            </a:r>
            <a:endParaRPr sz="4200" dirty="0"/>
          </a:p>
        </p:txBody>
      </p:sp>
      <p:grpSp>
        <p:nvGrpSpPr>
          <p:cNvPr id="675" name="Google Shape;675;p37"/>
          <p:cNvGrpSpPr/>
          <p:nvPr/>
        </p:nvGrpSpPr>
        <p:grpSpPr>
          <a:xfrm rot="10800000" flipH="1">
            <a:off x="3411273" y="36"/>
            <a:ext cx="1666222" cy="1668141"/>
            <a:chOff x="1635500" y="2901675"/>
            <a:chExt cx="738050" cy="738900"/>
          </a:xfrm>
        </p:grpSpPr>
        <p:sp>
          <p:nvSpPr>
            <p:cNvPr id="676" name="Google Shape;676;p37"/>
            <p:cNvSpPr/>
            <p:nvPr/>
          </p:nvSpPr>
          <p:spPr>
            <a:xfrm>
              <a:off x="2128350" y="2901675"/>
              <a:ext cx="245200" cy="245200"/>
            </a:xfrm>
            <a:custGeom>
              <a:avLst/>
              <a:gdLst/>
              <a:ahLst/>
              <a:cxnLst/>
              <a:rect l="l" t="t" r="r" b="b"/>
              <a:pathLst>
                <a:path w="9808" h="9808" extrusionOk="0">
                  <a:moveTo>
                    <a:pt x="1" y="1"/>
                  </a:moveTo>
                  <a:lnTo>
                    <a:pt x="1" y="9808"/>
                  </a:lnTo>
                  <a:lnTo>
                    <a:pt x="9808" y="9808"/>
                  </a:lnTo>
                  <a:lnTo>
                    <a:pt x="9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1882350" y="3148525"/>
              <a:ext cx="245200" cy="245200"/>
            </a:xfrm>
            <a:custGeom>
              <a:avLst/>
              <a:gdLst/>
              <a:ahLst/>
              <a:cxnLst/>
              <a:rect l="l" t="t" r="r" b="b"/>
              <a:pathLst>
                <a:path w="9808" h="9808" extrusionOk="0">
                  <a:moveTo>
                    <a:pt x="0" y="1"/>
                  </a:moveTo>
                  <a:lnTo>
                    <a:pt x="0" y="9808"/>
                  </a:lnTo>
                  <a:lnTo>
                    <a:pt x="9807" y="9808"/>
                  </a:lnTo>
                  <a:lnTo>
                    <a:pt x="98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1635500" y="3395375"/>
              <a:ext cx="245200" cy="245200"/>
            </a:xfrm>
            <a:custGeom>
              <a:avLst/>
              <a:gdLst/>
              <a:ahLst/>
              <a:cxnLst/>
              <a:rect l="l" t="t" r="r" b="b"/>
              <a:pathLst>
                <a:path w="9808" h="9808" extrusionOk="0">
                  <a:moveTo>
                    <a:pt x="1" y="0"/>
                  </a:moveTo>
                  <a:lnTo>
                    <a:pt x="1" y="9807"/>
                  </a:lnTo>
                  <a:lnTo>
                    <a:pt x="9808" y="9807"/>
                  </a:lnTo>
                  <a:lnTo>
                    <a:pt x="98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7"/>
          <p:cNvSpPr/>
          <p:nvPr/>
        </p:nvSpPr>
        <p:spPr>
          <a:xfrm>
            <a:off x="4810275" y="3232573"/>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rgbClr val="FA86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7"/>
          <p:cNvGrpSpPr/>
          <p:nvPr/>
        </p:nvGrpSpPr>
        <p:grpSpPr>
          <a:xfrm>
            <a:off x="4460875" y="1778725"/>
            <a:ext cx="1146675" cy="235200"/>
            <a:chOff x="3058200" y="666750"/>
            <a:chExt cx="1146675" cy="235200"/>
          </a:xfrm>
        </p:grpSpPr>
        <p:sp>
          <p:nvSpPr>
            <p:cNvPr id="715" name="Google Shape;715;p37"/>
            <p:cNvSpPr/>
            <p:nvPr/>
          </p:nvSpPr>
          <p:spPr>
            <a:xfrm>
              <a:off x="3058200" y="666750"/>
              <a:ext cx="1130825" cy="217750"/>
            </a:xfrm>
            <a:custGeom>
              <a:avLst/>
              <a:gdLst/>
              <a:ahLst/>
              <a:cxnLst/>
              <a:rect l="l" t="t" r="r" b="b"/>
              <a:pathLst>
                <a:path w="45233" h="8710" extrusionOk="0">
                  <a:moveTo>
                    <a:pt x="24079" y="1699"/>
                  </a:moveTo>
                  <a:cubicBezTo>
                    <a:pt x="24092" y="1701"/>
                    <a:pt x="24105" y="1702"/>
                    <a:pt x="24117" y="1702"/>
                  </a:cubicBezTo>
                  <a:cubicBezTo>
                    <a:pt x="24104" y="1701"/>
                    <a:pt x="24091" y="1700"/>
                    <a:pt x="24079" y="1699"/>
                  </a:cubicBezTo>
                  <a:close/>
                  <a:moveTo>
                    <a:pt x="14246" y="2850"/>
                  </a:moveTo>
                  <a:cubicBezTo>
                    <a:pt x="14221" y="2857"/>
                    <a:pt x="14198" y="2863"/>
                    <a:pt x="14177" y="2869"/>
                  </a:cubicBezTo>
                  <a:cubicBezTo>
                    <a:pt x="14210" y="2861"/>
                    <a:pt x="14232" y="2855"/>
                    <a:pt x="14246" y="2850"/>
                  </a:cubicBezTo>
                  <a:close/>
                  <a:moveTo>
                    <a:pt x="41430" y="4170"/>
                  </a:moveTo>
                  <a:lnTo>
                    <a:pt x="41430" y="4170"/>
                  </a:lnTo>
                  <a:cubicBezTo>
                    <a:pt x="41460" y="4191"/>
                    <a:pt x="41492" y="4211"/>
                    <a:pt x="41524" y="4230"/>
                  </a:cubicBezTo>
                  <a:lnTo>
                    <a:pt x="41524" y="4230"/>
                  </a:lnTo>
                  <a:cubicBezTo>
                    <a:pt x="41536" y="4221"/>
                    <a:pt x="41489" y="4190"/>
                    <a:pt x="41430" y="4170"/>
                  </a:cubicBezTo>
                  <a:close/>
                  <a:moveTo>
                    <a:pt x="38294" y="4671"/>
                  </a:moveTo>
                  <a:lnTo>
                    <a:pt x="38294" y="4671"/>
                  </a:lnTo>
                  <a:cubicBezTo>
                    <a:pt x="38310" y="4686"/>
                    <a:pt x="38340" y="4695"/>
                    <a:pt x="38361" y="4696"/>
                  </a:cubicBezTo>
                  <a:lnTo>
                    <a:pt x="38361" y="4696"/>
                  </a:lnTo>
                  <a:cubicBezTo>
                    <a:pt x="38338" y="4686"/>
                    <a:pt x="38315" y="4678"/>
                    <a:pt x="38294" y="4671"/>
                  </a:cubicBezTo>
                  <a:close/>
                  <a:moveTo>
                    <a:pt x="41229" y="5972"/>
                  </a:moveTo>
                  <a:cubicBezTo>
                    <a:pt x="41245" y="5978"/>
                    <a:pt x="41261" y="5984"/>
                    <a:pt x="41276" y="5989"/>
                  </a:cubicBezTo>
                  <a:lnTo>
                    <a:pt x="41276" y="5989"/>
                  </a:lnTo>
                  <a:cubicBezTo>
                    <a:pt x="41261" y="5983"/>
                    <a:pt x="41245" y="5977"/>
                    <a:pt x="41229" y="5972"/>
                  </a:cubicBezTo>
                  <a:close/>
                  <a:moveTo>
                    <a:pt x="41696" y="6172"/>
                  </a:moveTo>
                  <a:lnTo>
                    <a:pt x="41696" y="6172"/>
                  </a:lnTo>
                  <a:cubicBezTo>
                    <a:pt x="41714" y="6180"/>
                    <a:pt x="41722" y="6184"/>
                    <a:pt x="41722" y="6184"/>
                  </a:cubicBezTo>
                  <a:cubicBezTo>
                    <a:pt x="41723" y="6184"/>
                    <a:pt x="41716" y="6180"/>
                    <a:pt x="41705" y="6174"/>
                  </a:cubicBezTo>
                  <a:lnTo>
                    <a:pt x="41705" y="6174"/>
                  </a:lnTo>
                  <a:cubicBezTo>
                    <a:pt x="41702" y="6174"/>
                    <a:pt x="41699" y="6173"/>
                    <a:pt x="41696" y="6172"/>
                  </a:cubicBezTo>
                  <a:close/>
                  <a:moveTo>
                    <a:pt x="44405" y="5934"/>
                  </a:moveTo>
                  <a:cubicBezTo>
                    <a:pt x="44448" y="5934"/>
                    <a:pt x="44698" y="6074"/>
                    <a:pt x="44907" y="6221"/>
                  </a:cubicBezTo>
                  <a:lnTo>
                    <a:pt x="44907" y="6221"/>
                  </a:lnTo>
                  <a:cubicBezTo>
                    <a:pt x="44878" y="6202"/>
                    <a:pt x="44852" y="6185"/>
                    <a:pt x="44832" y="6172"/>
                  </a:cubicBezTo>
                  <a:lnTo>
                    <a:pt x="44765" y="6205"/>
                  </a:lnTo>
                  <a:cubicBezTo>
                    <a:pt x="44432" y="6038"/>
                    <a:pt x="44732" y="6105"/>
                    <a:pt x="44398" y="5938"/>
                  </a:cubicBezTo>
                  <a:cubicBezTo>
                    <a:pt x="44398" y="5935"/>
                    <a:pt x="44401" y="5934"/>
                    <a:pt x="44405" y="5934"/>
                  </a:cubicBezTo>
                  <a:close/>
                  <a:moveTo>
                    <a:pt x="45215" y="6425"/>
                  </a:moveTo>
                  <a:lnTo>
                    <a:pt x="45215" y="6425"/>
                  </a:lnTo>
                  <a:cubicBezTo>
                    <a:pt x="45223" y="6430"/>
                    <a:pt x="45229" y="6435"/>
                    <a:pt x="45232" y="6439"/>
                  </a:cubicBezTo>
                  <a:cubicBezTo>
                    <a:pt x="45228" y="6434"/>
                    <a:pt x="45222" y="6430"/>
                    <a:pt x="45215" y="6425"/>
                  </a:cubicBezTo>
                  <a:close/>
                  <a:moveTo>
                    <a:pt x="22316" y="1"/>
                  </a:moveTo>
                  <a:cubicBezTo>
                    <a:pt x="22516" y="1"/>
                    <a:pt x="22416" y="34"/>
                    <a:pt x="22249" y="34"/>
                  </a:cubicBezTo>
                  <a:cubicBezTo>
                    <a:pt x="21182" y="67"/>
                    <a:pt x="22183" y="67"/>
                    <a:pt x="21082" y="101"/>
                  </a:cubicBezTo>
                  <a:cubicBezTo>
                    <a:pt x="20481" y="167"/>
                    <a:pt x="18914" y="267"/>
                    <a:pt x="17412" y="501"/>
                  </a:cubicBezTo>
                  <a:cubicBezTo>
                    <a:pt x="15911" y="701"/>
                    <a:pt x="14410" y="1035"/>
                    <a:pt x="13877" y="1168"/>
                  </a:cubicBezTo>
                  <a:cubicBezTo>
                    <a:pt x="13310" y="1368"/>
                    <a:pt x="12542" y="1535"/>
                    <a:pt x="12009" y="1702"/>
                  </a:cubicBezTo>
                  <a:lnTo>
                    <a:pt x="12042" y="1668"/>
                  </a:lnTo>
                  <a:lnTo>
                    <a:pt x="12042" y="1668"/>
                  </a:lnTo>
                  <a:cubicBezTo>
                    <a:pt x="11875" y="1702"/>
                    <a:pt x="11542" y="1835"/>
                    <a:pt x="11141" y="1935"/>
                  </a:cubicBezTo>
                  <a:cubicBezTo>
                    <a:pt x="10908" y="2035"/>
                    <a:pt x="10674" y="2069"/>
                    <a:pt x="10407" y="2169"/>
                  </a:cubicBezTo>
                  <a:lnTo>
                    <a:pt x="9674" y="2402"/>
                  </a:lnTo>
                  <a:cubicBezTo>
                    <a:pt x="9173" y="2569"/>
                    <a:pt x="8673" y="2769"/>
                    <a:pt x="8206" y="2936"/>
                  </a:cubicBezTo>
                  <a:cubicBezTo>
                    <a:pt x="7806" y="3103"/>
                    <a:pt x="7472" y="3236"/>
                    <a:pt x="7305" y="3336"/>
                  </a:cubicBezTo>
                  <a:lnTo>
                    <a:pt x="7372" y="3270"/>
                  </a:lnTo>
                  <a:lnTo>
                    <a:pt x="7372" y="3270"/>
                  </a:lnTo>
                  <a:cubicBezTo>
                    <a:pt x="6805" y="3570"/>
                    <a:pt x="6838" y="3503"/>
                    <a:pt x="6371" y="3703"/>
                  </a:cubicBezTo>
                  <a:cubicBezTo>
                    <a:pt x="6471" y="3737"/>
                    <a:pt x="5971" y="4003"/>
                    <a:pt x="5804" y="4104"/>
                  </a:cubicBezTo>
                  <a:cubicBezTo>
                    <a:pt x="5504" y="4270"/>
                    <a:pt x="4870" y="4604"/>
                    <a:pt x="4403" y="4904"/>
                  </a:cubicBezTo>
                  <a:lnTo>
                    <a:pt x="4403" y="4871"/>
                  </a:lnTo>
                  <a:cubicBezTo>
                    <a:pt x="4036" y="5104"/>
                    <a:pt x="3336" y="5505"/>
                    <a:pt x="3036" y="5671"/>
                  </a:cubicBezTo>
                  <a:cubicBezTo>
                    <a:pt x="2402" y="6005"/>
                    <a:pt x="1401" y="6539"/>
                    <a:pt x="667" y="7172"/>
                  </a:cubicBezTo>
                  <a:lnTo>
                    <a:pt x="67" y="7439"/>
                  </a:lnTo>
                  <a:lnTo>
                    <a:pt x="0" y="7506"/>
                  </a:lnTo>
                  <a:cubicBezTo>
                    <a:pt x="0" y="7506"/>
                    <a:pt x="0" y="7906"/>
                    <a:pt x="133" y="8240"/>
                  </a:cubicBezTo>
                  <a:cubicBezTo>
                    <a:pt x="207" y="8484"/>
                    <a:pt x="386" y="8709"/>
                    <a:pt x="712" y="8709"/>
                  </a:cubicBezTo>
                  <a:cubicBezTo>
                    <a:pt x="832" y="8709"/>
                    <a:pt x="972" y="8679"/>
                    <a:pt x="1134" y="8607"/>
                  </a:cubicBezTo>
                  <a:lnTo>
                    <a:pt x="1134" y="8673"/>
                  </a:lnTo>
                  <a:lnTo>
                    <a:pt x="1334" y="8540"/>
                  </a:lnTo>
                  <a:cubicBezTo>
                    <a:pt x="1518" y="8409"/>
                    <a:pt x="1619" y="8319"/>
                    <a:pt x="1654" y="8319"/>
                  </a:cubicBezTo>
                  <a:cubicBezTo>
                    <a:pt x="1663" y="8319"/>
                    <a:pt x="1668" y="8326"/>
                    <a:pt x="1668" y="8340"/>
                  </a:cubicBezTo>
                  <a:lnTo>
                    <a:pt x="1438" y="8478"/>
                  </a:lnTo>
                  <a:lnTo>
                    <a:pt x="1438" y="8478"/>
                  </a:lnTo>
                  <a:cubicBezTo>
                    <a:pt x="1450" y="8467"/>
                    <a:pt x="1457" y="8460"/>
                    <a:pt x="1454" y="8460"/>
                  </a:cubicBezTo>
                  <a:lnTo>
                    <a:pt x="1454" y="8460"/>
                  </a:lnTo>
                  <a:cubicBezTo>
                    <a:pt x="1450" y="8460"/>
                    <a:pt x="1417" y="8481"/>
                    <a:pt x="1334" y="8540"/>
                  </a:cubicBezTo>
                  <a:lnTo>
                    <a:pt x="1438" y="8478"/>
                  </a:lnTo>
                  <a:lnTo>
                    <a:pt x="1438" y="8478"/>
                  </a:lnTo>
                  <a:cubicBezTo>
                    <a:pt x="1412" y="8502"/>
                    <a:pt x="1364" y="8544"/>
                    <a:pt x="1334" y="8573"/>
                  </a:cubicBezTo>
                  <a:cubicBezTo>
                    <a:pt x="1401" y="8507"/>
                    <a:pt x="1534" y="8440"/>
                    <a:pt x="1635" y="8407"/>
                  </a:cubicBezTo>
                  <a:cubicBezTo>
                    <a:pt x="1644" y="8397"/>
                    <a:pt x="1643" y="8393"/>
                    <a:pt x="1635" y="8393"/>
                  </a:cubicBezTo>
                  <a:cubicBezTo>
                    <a:pt x="1627" y="8393"/>
                    <a:pt x="1614" y="8396"/>
                    <a:pt x="1599" y="8402"/>
                  </a:cubicBezTo>
                  <a:lnTo>
                    <a:pt x="1599" y="8402"/>
                  </a:lnTo>
                  <a:cubicBezTo>
                    <a:pt x="1720" y="8323"/>
                    <a:pt x="1861" y="8191"/>
                    <a:pt x="2001" y="8106"/>
                  </a:cubicBezTo>
                  <a:cubicBezTo>
                    <a:pt x="2071" y="8067"/>
                    <a:pt x="2102" y="8057"/>
                    <a:pt x="2119" y="8057"/>
                  </a:cubicBezTo>
                  <a:cubicBezTo>
                    <a:pt x="2138" y="8057"/>
                    <a:pt x="2140" y="8068"/>
                    <a:pt x="2157" y="8068"/>
                  </a:cubicBezTo>
                  <a:cubicBezTo>
                    <a:pt x="2177" y="8068"/>
                    <a:pt x="2219" y="8051"/>
                    <a:pt x="2335" y="7973"/>
                  </a:cubicBezTo>
                  <a:cubicBezTo>
                    <a:pt x="3869" y="6972"/>
                    <a:pt x="5471" y="6138"/>
                    <a:pt x="7172" y="5338"/>
                  </a:cubicBezTo>
                  <a:cubicBezTo>
                    <a:pt x="7205" y="5338"/>
                    <a:pt x="7172" y="5338"/>
                    <a:pt x="7138" y="5371"/>
                  </a:cubicBezTo>
                  <a:cubicBezTo>
                    <a:pt x="7639" y="5138"/>
                    <a:pt x="8072" y="4904"/>
                    <a:pt x="8539" y="4704"/>
                  </a:cubicBezTo>
                  <a:cubicBezTo>
                    <a:pt x="8673" y="4671"/>
                    <a:pt x="8706" y="4671"/>
                    <a:pt x="8740" y="4671"/>
                  </a:cubicBezTo>
                  <a:cubicBezTo>
                    <a:pt x="8706" y="4671"/>
                    <a:pt x="9340" y="4370"/>
                    <a:pt x="10041" y="4137"/>
                  </a:cubicBezTo>
                  <a:cubicBezTo>
                    <a:pt x="10374" y="4003"/>
                    <a:pt x="10708" y="3870"/>
                    <a:pt x="11008" y="3803"/>
                  </a:cubicBezTo>
                  <a:lnTo>
                    <a:pt x="11642" y="3670"/>
                  </a:lnTo>
                  <a:lnTo>
                    <a:pt x="11642" y="3570"/>
                  </a:lnTo>
                  <a:cubicBezTo>
                    <a:pt x="11811" y="3517"/>
                    <a:pt x="11890" y="3504"/>
                    <a:pt x="11934" y="3504"/>
                  </a:cubicBezTo>
                  <a:cubicBezTo>
                    <a:pt x="11975" y="3504"/>
                    <a:pt x="11987" y="3515"/>
                    <a:pt x="12013" y="3515"/>
                  </a:cubicBezTo>
                  <a:cubicBezTo>
                    <a:pt x="12049" y="3515"/>
                    <a:pt x="12111" y="3495"/>
                    <a:pt x="12309" y="3403"/>
                  </a:cubicBezTo>
                  <a:cubicBezTo>
                    <a:pt x="12476" y="3236"/>
                    <a:pt x="13143" y="3203"/>
                    <a:pt x="13276" y="3069"/>
                  </a:cubicBezTo>
                  <a:lnTo>
                    <a:pt x="13510" y="3036"/>
                  </a:lnTo>
                  <a:cubicBezTo>
                    <a:pt x="13543" y="2969"/>
                    <a:pt x="13777" y="2969"/>
                    <a:pt x="13877" y="2903"/>
                  </a:cubicBezTo>
                  <a:cubicBezTo>
                    <a:pt x="13899" y="2892"/>
                    <a:pt x="13903" y="2888"/>
                    <a:pt x="13896" y="2888"/>
                  </a:cubicBezTo>
                  <a:cubicBezTo>
                    <a:pt x="13884" y="2888"/>
                    <a:pt x="13832" y="2903"/>
                    <a:pt x="13810" y="2903"/>
                  </a:cubicBezTo>
                  <a:lnTo>
                    <a:pt x="14143" y="2836"/>
                  </a:lnTo>
                  <a:cubicBezTo>
                    <a:pt x="14244" y="2836"/>
                    <a:pt x="14288" y="2836"/>
                    <a:pt x="14246" y="2850"/>
                  </a:cubicBezTo>
                  <a:lnTo>
                    <a:pt x="14246" y="2850"/>
                  </a:lnTo>
                  <a:cubicBezTo>
                    <a:pt x="14766" y="2712"/>
                    <a:pt x="16040" y="2458"/>
                    <a:pt x="17346" y="2236"/>
                  </a:cubicBezTo>
                  <a:cubicBezTo>
                    <a:pt x="18713" y="2035"/>
                    <a:pt x="20114" y="1902"/>
                    <a:pt x="20615" y="1869"/>
                  </a:cubicBezTo>
                  <a:cubicBezTo>
                    <a:pt x="20585" y="1861"/>
                    <a:pt x="20544" y="1859"/>
                    <a:pt x="20498" y="1859"/>
                  </a:cubicBezTo>
                  <a:cubicBezTo>
                    <a:pt x="20416" y="1859"/>
                    <a:pt x="20316" y="1866"/>
                    <a:pt x="20224" y="1866"/>
                  </a:cubicBezTo>
                  <a:cubicBezTo>
                    <a:pt x="20140" y="1866"/>
                    <a:pt x="20064" y="1860"/>
                    <a:pt x="20014" y="1835"/>
                  </a:cubicBezTo>
                  <a:cubicBezTo>
                    <a:pt x="20281" y="1802"/>
                    <a:pt x="20381" y="1802"/>
                    <a:pt x="20515" y="1735"/>
                  </a:cubicBezTo>
                  <a:cubicBezTo>
                    <a:pt x="20556" y="1766"/>
                    <a:pt x="20630" y="1775"/>
                    <a:pt x="20718" y="1775"/>
                  </a:cubicBezTo>
                  <a:cubicBezTo>
                    <a:pt x="20825" y="1775"/>
                    <a:pt x="20953" y="1762"/>
                    <a:pt x="21069" y="1762"/>
                  </a:cubicBezTo>
                  <a:cubicBezTo>
                    <a:pt x="21165" y="1762"/>
                    <a:pt x="21253" y="1771"/>
                    <a:pt x="21315" y="1802"/>
                  </a:cubicBezTo>
                  <a:lnTo>
                    <a:pt x="21382" y="1735"/>
                  </a:lnTo>
                  <a:lnTo>
                    <a:pt x="21515" y="1802"/>
                  </a:lnTo>
                  <a:cubicBezTo>
                    <a:pt x="22216" y="1742"/>
                    <a:pt x="22172" y="1730"/>
                    <a:pt x="22255" y="1730"/>
                  </a:cubicBezTo>
                  <a:cubicBezTo>
                    <a:pt x="22311" y="1730"/>
                    <a:pt x="22423" y="1735"/>
                    <a:pt x="22850" y="1735"/>
                  </a:cubicBezTo>
                  <a:cubicBezTo>
                    <a:pt x="23357" y="1735"/>
                    <a:pt x="23608" y="1692"/>
                    <a:pt x="23893" y="1692"/>
                  </a:cubicBezTo>
                  <a:cubicBezTo>
                    <a:pt x="23952" y="1692"/>
                    <a:pt x="24013" y="1694"/>
                    <a:pt x="24079" y="1699"/>
                  </a:cubicBezTo>
                  <a:lnTo>
                    <a:pt x="24079" y="1699"/>
                  </a:lnTo>
                  <a:cubicBezTo>
                    <a:pt x="24021" y="1691"/>
                    <a:pt x="23969" y="1668"/>
                    <a:pt x="24051" y="1668"/>
                  </a:cubicBezTo>
                  <a:cubicBezTo>
                    <a:pt x="24084" y="1685"/>
                    <a:pt x="24192" y="1685"/>
                    <a:pt x="24301" y="1685"/>
                  </a:cubicBezTo>
                  <a:cubicBezTo>
                    <a:pt x="24409" y="1685"/>
                    <a:pt x="24518" y="1685"/>
                    <a:pt x="24551" y="1702"/>
                  </a:cubicBezTo>
                  <a:cubicBezTo>
                    <a:pt x="24704" y="1702"/>
                    <a:pt x="25140" y="1702"/>
                    <a:pt x="25079" y="1676"/>
                  </a:cubicBezTo>
                  <a:lnTo>
                    <a:pt x="25079" y="1676"/>
                  </a:lnTo>
                  <a:cubicBezTo>
                    <a:pt x="25216" y="1707"/>
                    <a:pt x="25596" y="1735"/>
                    <a:pt x="25318" y="1735"/>
                  </a:cubicBezTo>
                  <a:cubicBezTo>
                    <a:pt x="25485" y="1735"/>
                    <a:pt x="25585" y="1802"/>
                    <a:pt x="25718" y="1802"/>
                  </a:cubicBezTo>
                  <a:lnTo>
                    <a:pt x="25518" y="1735"/>
                  </a:lnTo>
                  <a:lnTo>
                    <a:pt x="25518" y="1735"/>
                  </a:lnTo>
                  <a:cubicBezTo>
                    <a:pt x="25885" y="1784"/>
                    <a:pt x="26144" y="1815"/>
                    <a:pt x="26387" y="1815"/>
                  </a:cubicBezTo>
                  <a:cubicBezTo>
                    <a:pt x="26476" y="1815"/>
                    <a:pt x="26563" y="1811"/>
                    <a:pt x="26652" y="1802"/>
                  </a:cubicBezTo>
                  <a:lnTo>
                    <a:pt x="26486" y="1735"/>
                  </a:lnTo>
                  <a:cubicBezTo>
                    <a:pt x="26752" y="1735"/>
                    <a:pt x="27019" y="1802"/>
                    <a:pt x="27153" y="1869"/>
                  </a:cubicBezTo>
                  <a:lnTo>
                    <a:pt x="26853" y="1869"/>
                  </a:lnTo>
                  <a:cubicBezTo>
                    <a:pt x="27353" y="1902"/>
                    <a:pt x="27653" y="1969"/>
                    <a:pt x="28053" y="1969"/>
                  </a:cubicBezTo>
                  <a:lnTo>
                    <a:pt x="27887" y="1969"/>
                  </a:lnTo>
                  <a:cubicBezTo>
                    <a:pt x="28153" y="1969"/>
                    <a:pt x="28987" y="2035"/>
                    <a:pt x="29821" y="2169"/>
                  </a:cubicBezTo>
                  <a:cubicBezTo>
                    <a:pt x="30222" y="2202"/>
                    <a:pt x="30655" y="2269"/>
                    <a:pt x="30989" y="2336"/>
                  </a:cubicBezTo>
                  <a:cubicBezTo>
                    <a:pt x="31322" y="2369"/>
                    <a:pt x="31556" y="2402"/>
                    <a:pt x="31689" y="2436"/>
                  </a:cubicBezTo>
                  <a:lnTo>
                    <a:pt x="31489" y="2369"/>
                  </a:lnTo>
                  <a:lnTo>
                    <a:pt x="31489" y="2369"/>
                  </a:lnTo>
                  <a:lnTo>
                    <a:pt x="31889" y="2402"/>
                  </a:lnTo>
                  <a:cubicBezTo>
                    <a:pt x="31861" y="2402"/>
                    <a:pt x="31708" y="2502"/>
                    <a:pt x="31624" y="2507"/>
                  </a:cubicBezTo>
                  <a:lnTo>
                    <a:pt x="31624" y="2507"/>
                  </a:lnTo>
                  <a:cubicBezTo>
                    <a:pt x="31612" y="2506"/>
                    <a:pt x="31600" y="2504"/>
                    <a:pt x="31589" y="2502"/>
                  </a:cubicBezTo>
                  <a:lnTo>
                    <a:pt x="31589" y="2502"/>
                  </a:lnTo>
                  <a:cubicBezTo>
                    <a:pt x="31597" y="2506"/>
                    <a:pt x="31606" y="2508"/>
                    <a:pt x="31616" y="2508"/>
                  </a:cubicBezTo>
                  <a:cubicBezTo>
                    <a:pt x="31618" y="2508"/>
                    <a:pt x="31621" y="2508"/>
                    <a:pt x="31624" y="2507"/>
                  </a:cubicBezTo>
                  <a:lnTo>
                    <a:pt x="31624" y="2507"/>
                  </a:lnTo>
                  <a:cubicBezTo>
                    <a:pt x="32120" y="2583"/>
                    <a:pt x="33455" y="2880"/>
                    <a:pt x="34758" y="3336"/>
                  </a:cubicBezTo>
                  <a:cubicBezTo>
                    <a:pt x="35459" y="3536"/>
                    <a:pt x="36092" y="3803"/>
                    <a:pt x="36660" y="3937"/>
                  </a:cubicBezTo>
                  <a:cubicBezTo>
                    <a:pt x="37193" y="4170"/>
                    <a:pt x="37594" y="4337"/>
                    <a:pt x="37827" y="4404"/>
                  </a:cubicBezTo>
                  <a:cubicBezTo>
                    <a:pt x="37975" y="4496"/>
                    <a:pt x="37969" y="4517"/>
                    <a:pt x="37934" y="4517"/>
                  </a:cubicBezTo>
                  <a:cubicBezTo>
                    <a:pt x="37907" y="4517"/>
                    <a:pt x="37860" y="4504"/>
                    <a:pt x="37860" y="4504"/>
                  </a:cubicBezTo>
                  <a:lnTo>
                    <a:pt x="37860" y="4504"/>
                  </a:lnTo>
                  <a:cubicBezTo>
                    <a:pt x="38227" y="4637"/>
                    <a:pt x="38027" y="4537"/>
                    <a:pt x="38361" y="4671"/>
                  </a:cubicBezTo>
                  <a:cubicBezTo>
                    <a:pt x="38394" y="4687"/>
                    <a:pt x="38386" y="4696"/>
                    <a:pt x="38365" y="4696"/>
                  </a:cubicBezTo>
                  <a:cubicBezTo>
                    <a:pt x="38364" y="4696"/>
                    <a:pt x="38363" y="4696"/>
                    <a:pt x="38361" y="4696"/>
                  </a:cubicBezTo>
                  <a:lnTo>
                    <a:pt x="38361" y="4696"/>
                  </a:lnTo>
                  <a:cubicBezTo>
                    <a:pt x="38447" y="4729"/>
                    <a:pt x="38535" y="4771"/>
                    <a:pt x="38561" y="4771"/>
                  </a:cubicBezTo>
                  <a:cubicBezTo>
                    <a:pt x="38394" y="4704"/>
                    <a:pt x="38494" y="4671"/>
                    <a:pt x="38427" y="4637"/>
                  </a:cubicBezTo>
                  <a:lnTo>
                    <a:pt x="38427" y="4637"/>
                  </a:lnTo>
                  <a:lnTo>
                    <a:pt x="38861" y="4771"/>
                  </a:lnTo>
                  <a:lnTo>
                    <a:pt x="38828" y="4837"/>
                  </a:lnTo>
                  <a:cubicBezTo>
                    <a:pt x="38894" y="4871"/>
                    <a:pt x="39095" y="4837"/>
                    <a:pt x="39495" y="5038"/>
                  </a:cubicBezTo>
                  <a:cubicBezTo>
                    <a:pt x="39828" y="5204"/>
                    <a:pt x="40195" y="5371"/>
                    <a:pt x="40529" y="5538"/>
                  </a:cubicBezTo>
                  <a:cubicBezTo>
                    <a:pt x="40863" y="5705"/>
                    <a:pt x="41229" y="5905"/>
                    <a:pt x="41563" y="6072"/>
                  </a:cubicBezTo>
                  <a:cubicBezTo>
                    <a:pt x="41563" y="6072"/>
                    <a:pt x="41426" y="6044"/>
                    <a:pt x="41276" y="5989"/>
                  </a:cubicBezTo>
                  <a:lnTo>
                    <a:pt x="41276" y="5989"/>
                  </a:lnTo>
                  <a:cubicBezTo>
                    <a:pt x="41361" y="6026"/>
                    <a:pt x="41445" y="6082"/>
                    <a:pt x="41530" y="6138"/>
                  </a:cubicBezTo>
                  <a:cubicBezTo>
                    <a:pt x="41499" y="6108"/>
                    <a:pt x="41498" y="6096"/>
                    <a:pt x="41514" y="6096"/>
                  </a:cubicBezTo>
                  <a:cubicBezTo>
                    <a:pt x="41548" y="6096"/>
                    <a:pt x="41662" y="6152"/>
                    <a:pt x="41705" y="6174"/>
                  </a:cubicBezTo>
                  <a:lnTo>
                    <a:pt x="41705" y="6174"/>
                  </a:lnTo>
                  <a:cubicBezTo>
                    <a:pt x="42237" y="6344"/>
                    <a:pt x="42833" y="6806"/>
                    <a:pt x="43231" y="6972"/>
                  </a:cubicBezTo>
                  <a:cubicBezTo>
                    <a:pt x="43331" y="6906"/>
                    <a:pt x="44865" y="6338"/>
                    <a:pt x="44932" y="6238"/>
                  </a:cubicBezTo>
                  <a:cubicBezTo>
                    <a:pt x="45049" y="6326"/>
                    <a:pt x="45166" y="6388"/>
                    <a:pt x="45215" y="6425"/>
                  </a:cubicBezTo>
                  <a:lnTo>
                    <a:pt x="45215" y="6425"/>
                  </a:lnTo>
                  <a:cubicBezTo>
                    <a:pt x="45164" y="6386"/>
                    <a:pt x="45028" y="6298"/>
                    <a:pt x="44924" y="6231"/>
                  </a:cubicBezTo>
                  <a:lnTo>
                    <a:pt x="44924" y="6231"/>
                  </a:lnTo>
                  <a:cubicBezTo>
                    <a:pt x="44725" y="6067"/>
                    <a:pt x="44497" y="5905"/>
                    <a:pt x="44398" y="5905"/>
                  </a:cubicBezTo>
                  <a:cubicBezTo>
                    <a:pt x="44198" y="5738"/>
                    <a:pt x="44432" y="5871"/>
                    <a:pt x="44198" y="5705"/>
                  </a:cubicBezTo>
                  <a:cubicBezTo>
                    <a:pt x="43998" y="5571"/>
                    <a:pt x="43731" y="5505"/>
                    <a:pt x="43531" y="5338"/>
                  </a:cubicBezTo>
                  <a:cubicBezTo>
                    <a:pt x="43031" y="5004"/>
                    <a:pt x="42697" y="4904"/>
                    <a:pt x="42230" y="4637"/>
                  </a:cubicBezTo>
                  <a:lnTo>
                    <a:pt x="42264" y="4637"/>
                  </a:lnTo>
                  <a:cubicBezTo>
                    <a:pt x="42114" y="4518"/>
                    <a:pt x="41803" y="4398"/>
                    <a:pt x="41524" y="4230"/>
                  </a:cubicBezTo>
                  <a:lnTo>
                    <a:pt x="41524" y="4230"/>
                  </a:lnTo>
                  <a:cubicBezTo>
                    <a:pt x="41522" y="4231"/>
                    <a:pt x="41518" y="4232"/>
                    <a:pt x="41512" y="4232"/>
                  </a:cubicBezTo>
                  <a:cubicBezTo>
                    <a:pt x="41495" y="4232"/>
                    <a:pt x="41458" y="4224"/>
                    <a:pt x="41396" y="4204"/>
                  </a:cubicBezTo>
                  <a:cubicBezTo>
                    <a:pt x="41063" y="4003"/>
                    <a:pt x="40762" y="3903"/>
                    <a:pt x="40529" y="3737"/>
                  </a:cubicBezTo>
                  <a:lnTo>
                    <a:pt x="40229" y="3670"/>
                  </a:lnTo>
                  <a:cubicBezTo>
                    <a:pt x="39895" y="3503"/>
                    <a:pt x="39361" y="3270"/>
                    <a:pt x="38661" y="3003"/>
                  </a:cubicBezTo>
                  <a:cubicBezTo>
                    <a:pt x="37927" y="2736"/>
                    <a:pt x="37160" y="2402"/>
                    <a:pt x="36326" y="2102"/>
                  </a:cubicBezTo>
                  <a:cubicBezTo>
                    <a:pt x="34658" y="1568"/>
                    <a:pt x="32924" y="1101"/>
                    <a:pt x="32223" y="1001"/>
                  </a:cubicBezTo>
                  <a:lnTo>
                    <a:pt x="32256" y="1001"/>
                  </a:lnTo>
                  <a:cubicBezTo>
                    <a:pt x="31222" y="734"/>
                    <a:pt x="29588" y="434"/>
                    <a:pt x="27920" y="234"/>
                  </a:cubicBezTo>
                  <a:cubicBezTo>
                    <a:pt x="26611" y="77"/>
                    <a:pt x="25302" y="23"/>
                    <a:pt x="24267" y="23"/>
                  </a:cubicBezTo>
                  <a:cubicBezTo>
                    <a:pt x="23984" y="23"/>
                    <a:pt x="23720" y="27"/>
                    <a:pt x="23483" y="34"/>
                  </a:cubicBezTo>
                  <a:cubicBezTo>
                    <a:pt x="23150" y="1"/>
                    <a:pt x="22650" y="1"/>
                    <a:pt x="22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4113100" y="681775"/>
              <a:ext cx="82600" cy="177650"/>
            </a:xfrm>
            <a:custGeom>
              <a:avLst/>
              <a:gdLst/>
              <a:ahLst/>
              <a:cxnLst/>
              <a:rect l="l" t="t" r="r" b="b"/>
              <a:pathLst>
                <a:path w="3304" h="7106" extrusionOk="0">
                  <a:moveTo>
                    <a:pt x="1703" y="257"/>
                  </a:moveTo>
                  <a:cubicBezTo>
                    <a:pt x="1702" y="257"/>
                    <a:pt x="1702" y="260"/>
                    <a:pt x="1702" y="267"/>
                  </a:cubicBezTo>
                  <a:cubicBezTo>
                    <a:pt x="1705" y="267"/>
                    <a:pt x="1708" y="267"/>
                    <a:pt x="1710" y="267"/>
                  </a:cubicBezTo>
                  <a:lnTo>
                    <a:pt x="1710" y="267"/>
                  </a:lnTo>
                  <a:cubicBezTo>
                    <a:pt x="1706" y="262"/>
                    <a:pt x="1704" y="257"/>
                    <a:pt x="1703" y="257"/>
                  </a:cubicBezTo>
                  <a:close/>
                  <a:moveTo>
                    <a:pt x="1769" y="267"/>
                  </a:moveTo>
                  <a:cubicBezTo>
                    <a:pt x="1766" y="268"/>
                    <a:pt x="1763" y="270"/>
                    <a:pt x="1760" y="271"/>
                  </a:cubicBezTo>
                  <a:lnTo>
                    <a:pt x="1760" y="271"/>
                  </a:lnTo>
                  <a:cubicBezTo>
                    <a:pt x="1752" y="267"/>
                    <a:pt x="1738" y="267"/>
                    <a:pt x="1710" y="267"/>
                  </a:cubicBezTo>
                  <a:lnTo>
                    <a:pt x="1710" y="267"/>
                  </a:lnTo>
                  <a:cubicBezTo>
                    <a:pt x="1715" y="272"/>
                    <a:pt x="1723" y="277"/>
                    <a:pt x="1735" y="277"/>
                  </a:cubicBezTo>
                  <a:cubicBezTo>
                    <a:pt x="1742" y="277"/>
                    <a:pt x="1750" y="275"/>
                    <a:pt x="1760" y="271"/>
                  </a:cubicBezTo>
                  <a:lnTo>
                    <a:pt x="1760" y="271"/>
                  </a:lnTo>
                  <a:cubicBezTo>
                    <a:pt x="1769" y="275"/>
                    <a:pt x="1769" y="283"/>
                    <a:pt x="1769" y="300"/>
                  </a:cubicBezTo>
                  <a:lnTo>
                    <a:pt x="1769" y="267"/>
                  </a:lnTo>
                  <a:close/>
                  <a:moveTo>
                    <a:pt x="1602" y="0"/>
                  </a:moveTo>
                  <a:cubicBezTo>
                    <a:pt x="1502" y="0"/>
                    <a:pt x="168" y="100"/>
                    <a:pt x="68" y="100"/>
                  </a:cubicBezTo>
                  <a:lnTo>
                    <a:pt x="68" y="67"/>
                  </a:lnTo>
                  <a:cubicBezTo>
                    <a:pt x="34" y="67"/>
                    <a:pt x="34" y="100"/>
                    <a:pt x="68" y="133"/>
                  </a:cubicBezTo>
                  <a:lnTo>
                    <a:pt x="134" y="133"/>
                  </a:lnTo>
                  <a:cubicBezTo>
                    <a:pt x="168" y="200"/>
                    <a:pt x="68" y="133"/>
                    <a:pt x="134" y="234"/>
                  </a:cubicBezTo>
                  <a:cubicBezTo>
                    <a:pt x="68" y="234"/>
                    <a:pt x="68" y="200"/>
                    <a:pt x="34" y="133"/>
                  </a:cubicBezTo>
                  <a:lnTo>
                    <a:pt x="34" y="133"/>
                  </a:lnTo>
                  <a:cubicBezTo>
                    <a:pt x="34" y="200"/>
                    <a:pt x="1" y="234"/>
                    <a:pt x="101" y="234"/>
                  </a:cubicBezTo>
                  <a:cubicBezTo>
                    <a:pt x="101" y="250"/>
                    <a:pt x="84" y="250"/>
                    <a:pt x="68" y="250"/>
                  </a:cubicBezTo>
                  <a:cubicBezTo>
                    <a:pt x="51" y="250"/>
                    <a:pt x="34" y="250"/>
                    <a:pt x="34" y="267"/>
                  </a:cubicBezTo>
                  <a:cubicBezTo>
                    <a:pt x="34" y="300"/>
                    <a:pt x="134" y="367"/>
                    <a:pt x="101" y="400"/>
                  </a:cubicBezTo>
                  <a:cubicBezTo>
                    <a:pt x="34" y="467"/>
                    <a:pt x="168" y="534"/>
                    <a:pt x="134" y="600"/>
                  </a:cubicBezTo>
                  <a:cubicBezTo>
                    <a:pt x="134" y="634"/>
                    <a:pt x="168" y="701"/>
                    <a:pt x="134" y="734"/>
                  </a:cubicBezTo>
                  <a:cubicBezTo>
                    <a:pt x="134" y="734"/>
                    <a:pt x="149" y="719"/>
                    <a:pt x="159" y="719"/>
                  </a:cubicBezTo>
                  <a:cubicBezTo>
                    <a:pt x="164" y="719"/>
                    <a:pt x="168" y="723"/>
                    <a:pt x="168" y="734"/>
                  </a:cubicBezTo>
                  <a:lnTo>
                    <a:pt x="168" y="901"/>
                  </a:lnTo>
                  <a:lnTo>
                    <a:pt x="201" y="934"/>
                  </a:lnTo>
                  <a:cubicBezTo>
                    <a:pt x="268" y="1134"/>
                    <a:pt x="468" y="1968"/>
                    <a:pt x="501" y="2135"/>
                  </a:cubicBezTo>
                  <a:cubicBezTo>
                    <a:pt x="601" y="2468"/>
                    <a:pt x="701" y="3102"/>
                    <a:pt x="835" y="3436"/>
                  </a:cubicBezTo>
                  <a:cubicBezTo>
                    <a:pt x="801" y="3469"/>
                    <a:pt x="835" y="3569"/>
                    <a:pt x="835" y="3603"/>
                  </a:cubicBezTo>
                  <a:cubicBezTo>
                    <a:pt x="835" y="3586"/>
                    <a:pt x="843" y="3578"/>
                    <a:pt x="851" y="3578"/>
                  </a:cubicBezTo>
                  <a:cubicBezTo>
                    <a:pt x="860" y="3578"/>
                    <a:pt x="868" y="3586"/>
                    <a:pt x="868" y="3603"/>
                  </a:cubicBezTo>
                  <a:cubicBezTo>
                    <a:pt x="901" y="3686"/>
                    <a:pt x="918" y="3686"/>
                    <a:pt x="931" y="3686"/>
                  </a:cubicBezTo>
                  <a:cubicBezTo>
                    <a:pt x="943" y="3686"/>
                    <a:pt x="952" y="3686"/>
                    <a:pt x="968" y="3769"/>
                  </a:cubicBezTo>
                  <a:cubicBezTo>
                    <a:pt x="1035" y="3936"/>
                    <a:pt x="1168" y="4703"/>
                    <a:pt x="1168" y="4870"/>
                  </a:cubicBezTo>
                  <a:cubicBezTo>
                    <a:pt x="1268" y="4937"/>
                    <a:pt x="1268" y="5070"/>
                    <a:pt x="1302" y="5137"/>
                  </a:cubicBezTo>
                  <a:cubicBezTo>
                    <a:pt x="1335" y="5237"/>
                    <a:pt x="1435" y="5771"/>
                    <a:pt x="1469" y="5904"/>
                  </a:cubicBezTo>
                  <a:cubicBezTo>
                    <a:pt x="1502" y="5971"/>
                    <a:pt x="1469" y="5971"/>
                    <a:pt x="1469" y="6071"/>
                  </a:cubicBezTo>
                  <a:cubicBezTo>
                    <a:pt x="1485" y="6055"/>
                    <a:pt x="1501" y="6049"/>
                    <a:pt x="1516" y="6049"/>
                  </a:cubicBezTo>
                  <a:cubicBezTo>
                    <a:pt x="1563" y="6049"/>
                    <a:pt x="1602" y="6112"/>
                    <a:pt x="1602" y="6138"/>
                  </a:cubicBezTo>
                  <a:cubicBezTo>
                    <a:pt x="1635" y="6204"/>
                    <a:pt x="1702" y="6271"/>
                    <a:pt x="1702" y="6371"/>
                  </a:cubicBezTo>
                  <a:lnTo>
                    <a:pt x="1669" y="6371"/>
                  </a:lnTo>
                  <a:cubicBezTo>
                    <a:pt x="1702" y="6405"/>
                    <a:pt x="1769" y="6538"/>
                    <a:pt x="1769" y="6571"/>
                  </a:cubicBezTo>
                  <a:cubicBezTo>
                    <a:pt x="1769" y="6671"/>
                    <a:pt x="1769" y="6872"/>
                    <a:pt x="1835" y="6972"/>
                  </a:cubicBezTo>
                  <a:lnTo>
                    <a:pt x="1769" y="7105"/>
                  </a:lnTo>
                  <a:cubicBezTo>
                    <a:pt x="1769" y="7105"/>
                    <a:pt x="3003" y="6905"/>
                    <a:pt x="3203" y="6638"/>
                  </a:cubicBezTo>
                  <a:lnTo>
                    <a:pt x="3270" y="6638"/>
                  </a:lnTo>
                  <a:lnTo>
                    <a:pt x="3270" y="6605"/>
                  </a:lnTo>
                  <a:cubicBezTo>
                    <a:pt x="3270" y="6571"/>
                    <a:pt x="3203" y="6571"/>
                    <a:pt x="3270" y="6505"/>
                  </a:cubicBezTo>
                  <a:lnTo>
                    <a:pt x="3270" y="6571"/>
                  </a:lnTo>
                  <a:cubicBezTo>
                    <a:pt x="3270" y="6538"/>
                    <a:pt x="3278" y="6521"/>
                    <a:pt x="3287" y="6521"/>
                  </a:cubicBezTo>
                  <a:cubicBezTo>
                    <a:pt x="3295" y="6521"/>
                    <a:pt x="3303" y="6538"/>
                    <a:pt x="3303" y="6571"/>
                  </a:cubicBezTo>
                  <a:lnTo>
                    <a:pt x="3303" y="6505"/>
                  </a:lnTo>
                  <a:cubicBezTo>
                    <a:pt x="3303" y="6505"/>
                    <a:pt x="3270" y="6471"/>
                    <a:pt x="3270" y="6438"/>
                  </a:cubicBezTo>
                  <a:cubicBezTo>
                    <a:pt x="3270" y="6405"/>
                    <a:pt x="3303" y="6438"/>
                    <a:pt x="3303" y="6338"/>
                  </a:cubicBezTo>
                  <a:cubicBezTo>
                    <a:pt x="3270" y="6071"/>
                    <a:pt x="3203" y="5804"/>
                    <a:pt x="3136" y="5504"/>
                  </a:cubicBezTo>
                  <a:lnTo>
                    <a:pt x="3170" y="5504"/>
                  </a:lnTo>
                  <a:cubicBezTo>
                    <a:pt x="3136" y="5437"/>
                    <a:pt x="3136" y="5337"/>
                    <a:pt x="3103" y="5304"/>
                  </a:cubicBezTo>
                  <a:cubicBezTo>
                    <a:pt x="3103" y="5270"/>
                    <a:pt x="3136" y="5270"/>
                    <a:pt x="3136" y="5270"/>
                  </a:cubicBezTo>
                  <a:cubicBezTo>
                    <a:pt x="3103" y="5237"/>
                    <a:pt x="2970" y="4803"/>
                    <a:pt x="3003" y="4803"/>
                  </a:cubicBezTo>
                  <a:lnTo>
                    <a:pt x="2936" y="4803"/>
                  </a:lnTo>
                  <a:cubicBezTo>
                    <a:pt x="2870" y="4737"/>
                    <a:pt x="3003" y="4770"/>
                    <a:pt x="2970" y="4703"/>
                  </a:cubicBezTo>
                  <a:cubicBezTo>
                    <a:pt x="2870" y="4703"/>
                    <a:pt x="2936" y="4570"/>
                    <a:pt x="2870" y="4570"/>
                  </a:cubicBezTo>
                  <a:cubicBezTo>
                    <a:pt x="2870" y="4570"/>
                    <a:pt x="2870" y="4537"/>
                    <a:pt x="2936" y="4537"/>
                  </a:cubicBezTo>
                  <a:cubicBezTo>
                    <a:pt x="2870" y="4537"/>
                    <a:pt x="2870" y="4470"/>
                    <a:pt x="2870" y="4470"/>
                  </a:cubicBezTo>
                  <a:lnTo>
                    <a:pt x="2836" y="4470"/>
                  </a:lnTo>
                  <a:lnTo>
                    <a:pt x="2803" y="4437"/>
                  </a:lnTo>
                  <a:cubicBezTo>
                    <a:pt x="2803" y="4420"/>
                    <a:pt x="2811" y="4412"/>
                    <a:pt x="2820" y="4412"/>
                  </a:cubicBezTo>
                  <a:cubicBezTo>
                    <a:pt x="2828" y="4412"/>
                    <a:pt x="2836" y="4420"/>
                    <a:pt x="2836" y="4437"/>
                  </a:cubicBezTo>
                  <a:cubicBezTo>
                    <a:pt x="2836" y="4303"/>
                    <a:pt x="2703" y="3603"/>
                    <a:pt x="2669" y="3469"/>
                  </a:cubicBezTo>
                  <a:cubicBezTo>
                    <a:pt x="2636" y="3536"/>
                    <a:pt x="2669" y="3569"/>
                    <a:pt x="2636" y="3569"/>
                  </a:cubicBezTo>
                  <a:cubicBezTo>
                    <a:pt x="2603" y="3536"/>
                    <a:pt x="2636" y="3536"/>
                    <a:pt x="2603" y="3469"/>
                  </a:cubicBezTo>
                  <a:cubicBezTo>
                    <a:pt x="2669" y="3436"/>
                    <a:pt x="2603" y="3402"/>
                    <a:pt x="2669" y="3369"/>
                  </a:cubicBezTo>
                  <a:lnTo>
                    <a:pt x="2636" y="3369"/>
                  </a:lnTo>
                  <a:lnTo>
                    <a:pt x="2669" y="3302"/>
                  </a:lnTo>
                  <a:cubicBezTo>
                    <a:pt x="2603" y="3136"/>
                    <a:pt x="2636" y="3269"/>
                    <a:pt x="2636" y="3102"/>
                  </a:cubicBezTo>
                  <a:cubicBezTo>
                    <a:pt x="2569" y="3036"/>
                    <a:pt x="2503" y="2969"/>
                    <a:pt x="2536" y="2935"/>
                  </a:cubicBezTo>
                  <a:lnTo>
                    <a:pt x="2536" y="2935"/>
                  </a:lnTo>
                  <a:cubicBezTo>
                    <a:pt x="2536" y="2936"/>
                    <a:pt x="2521" y="2950"/>
                    <a:pt x="2511" y="2950"/>
                  </a:cubicBezTo>
                  <a:cubicBezTo>
                    <a:pt x="2506" y="2950"/>
                    <a:pt x="2503" y="2947"/>
                    <a:pt x="2503" y="2935"/>
                  </a:cubicBezTo>
                  <a:cubicBezTo>
                    <a:pt x="2536" y="2935"/>
                    <a:pt x="2469" y="2902"/>
                    <a:pt x="2503" y="2869"/>
                  </a:cubicBezTo>
                  <a:cubicBezTo>
                    <a:pt x="2503" y="2820"/>
                    <a:pt x="2485" y="2789"/>
                    <a:pt x="2462" y="2789"/>
                  </a:cubicBezTo>
                  <a:cubicBezTo>
                    <a:pt x="2460" y="2789"/>
                    <a:pt x="2459" y="2789"/>
                    <a:pt x="2457" y="2789"/>
                  </a:cubicBezTo>
                  <a:lnTo>
                    <a:pt x="2457" y="2789"/>
                  </a:lnTo>
                  <a:cubicBezTo>
                    <a:pt x="2463" y="2781"/>
                    <a:pt x="2466" y="2771"/>
                    <a:pt x="2467" y="2765"/>
                  </a:cubicBezTo>
                  <a:lnTo>
                    <a:pt x="2467" y="2765"/>
                  </a:lnTo>
                  <a:cubicBezTo>
                    <a:pt x="2468" y="2766"/>
                    <a:pt x="2469" y="2767"/>
                    <a:pt x="2469" y="2769"/>
                  </a:cubicBezTo>
                  <a:cubicBezTo>
                    <a:pt x="2469" y="2762"/>
                    <a:pt x="2469" y="2759"/>
                    <a:pt x="2469" y="2759"/>
                  </a:cubicBezTo>
                  <a:cubicBezTo>
                    <a:pt x="2469" y="2759"/>
                    <a:pt x="2468" y="2762"/>
                    <a:pt x="2467" y="2765"/>
                  </a:cubicBezTo>
                  <a:lnTo>
                    <a:pt x="2467" y="2765"/>
                  </a:lnTo>
                  <a:cubicBezTo>
                    <a:pt x="2437" y="2699"/>
                    <a:pt x="2469" y="2635"/>
                    <a:pt x="2436" y="2602"/>
                  </a:cubicBezTo>
                  <a:lnTo>
                    <a:pt x="2436" y="2635"/>
                  </a:lnTo>
                  <a:cubicBezTo>
                    <a:pt x="2436" y="2602"/>
                    <a:pt x="2369" y="2569"/>
                    <a:pt x="2469" y="2535"/>
                  </a:cubicBezTo>
                  <a:lnTo>
                    <a:pt x="2503" y="2569"/>
                  </a:lnTo>
                  <a:cubicBezTo>
                    <a:pt x="2503" y="2468"/>
                    <a:pt x="2469" y="2435"/>
                    <a:pt x="2436" y="2402"/>
                  </a:cubicBezTo>
                  <a:lnTo>
                    <a:pt x="2436" y="2435"/>
                  </a:lnTo>
                  <a:cubicBezTo>
                    <a:pt x="2336" y="2368"/>
                    <a:pt x="2202" y="1968"/>
                    <a:pt x="2136" y="1901"/>
                  </a:cubicBezTo>
                  <a:lnTo>
                    <a:pt x="2102" y="1935"/>
                  </a:lnTo>
                  <a:lnTo>
                    <a:pt x="1936" y="1868"/>
                  </a:lnTo>
                  <a:lnTo>
                    <a:pt x="2036" y="1868"/>
                  </a:lnTo>
                  <a:cubicBezTo>
                    <a:pt x="2002" y="1735"/>
                    <a:pt x="1835" y="1034"/>
                    <a:pt x="1835" y="901"/>
                  </a:cubicBezTo>
                  <a:cubicBezTo>
                    <a:pt x="1835" y="867"/>
                    <a:pt x="1936" y="867"/>
                    <a:pt x="1936" y="867"/>
                  </a:cubicBezTo>
                  <a:cubicBezTo>
                    <a:pt x="1869" y="801"/>
                    <a:pt x="1869" y="867"/>
                    <a:pt x="1869" y="767"/>
                  </a:cubicBezTo>
                  <a:lnTo>
                    <a:pt x="1936" y="767"/>
                  </a:lnTo>
                  <a:lnTo>
                    <a:pt x="1936" y="734"/>
                  </a:lnTo>
                  <a:cubicBezTo>
                    <a:pt x="1936" y="767"/>
                    <a:pt x="1835" y="767"/>
                    <a:pt x="1802" y="767"/>
                  </a:cubicBezTo>
                  <a:lnTo>
                    <a:pt x="1802" y="701"/>
                  </a:lnTo>
                  <a:lnTo>
                    <a:pt x="1835" y="701"/>
                  </a:lnTo>
                  <a:cubicBezTo>
                    <a:pt x="1835" y="701"/>
                    <a:pt x="1702" y="701"/>
                    <a:pt x="1769" y="600"/>
                  </a:cubicBezTo>
                  <a:cubicBezTo>
                    <a:pt x="1769" y="467"/>
                    <a:pt x="1702" y="334"/>
                    <a:pt x="1702" y="267"/>
                  </a:cubicBezTo>
                  <a:cubicBezTo>
                    <a:pt x="1635" y="167"/>
                    <a:pt x="1669" y="67"/>
                    <a:pt x="1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4015550" y="813525"/>
              <a:ext cx="189325" cy="88425"/>
            </a:xfrm>
            <a:custGeom>
              <a:avLst/>
              <a:gdLst/>
              <a:ahLst/>
              <a:cxnLst/>
              <a:rect l="l" t="t" r="r" b="b"/>
              <a:pathLst>
                <a:path w="7573" h="3537" extrusionOk="0">
                  <a:moveTo>
                    <a:pt x="234" y="1835"/>
                  </a:moveTo>
                  <a:cubicBezTo>
                    <a:pt x="235" y="1837"/>
                    <a:pt x="236" y="1838"/>
                    <a:pt x="238" y="1839"/>
                  </a:cubicBezTo>
                  <a:lnTo>
                    <a:pt x="238" y="1839"/>
                  </a:lnTo>
                  <a:cubicBezTo>
                    <a:pt x="242" y="1835"/>
                    <a:pt x="250" y="1835"/>
                    <a:pt x="267" y="1835"/>
                  </a:cubicBezTo>
                  <a:close/>
                  <a:moveTo>
                    <a:pt x="238" y="1839"/>
                  </a:moveTo>
                  <a:lnTo>
                    <a:pt x="238" y="1839"/>
                  </a:lnTo>
                  <a:cubicBezTo>
                    <a:pt x="234" y="1843"/>
                    <a:pt x="234" y="1851"/>
                    <a:pt x="234" y="1864"/>
                  </a:cubicBezTo>
                  <a:lnTo>
                    <a:pt x="234" y="1864"/>
                  </a:lnTo>
                  <a:cubicBezTo>
                    <a:pt x="241" y="1861"/>
                    <a:pt x="249" y="1853"/>
                    <a:pt x="238" y="1839"/>
                  </a:cubicBezTo>
                  <a:close/>
                  <a:moveTo>
                    <a:pt x="234" y="1864"/>
                  </a:moveTo>
                  <a:lnTo>
                    <a:pt x="234" y="1864"/>
                  </a:lnTo>
                  <a:cubicBezTo>
                    <a:pt x="225" y="1868"/>
                    <a:pt x="217" y="1868"/>
                    <a:pt x="234" y="1868"/>
                  </a:cubicBezTo>
                  <a:cubicBezTo>
                    <a:pt x="234" y="1867"/>
                    <a:pt x="234" y="1866"/>
                    <a:pt x="234" y="1864"/>
                  </a:cubicBezTo>
                  <a:close/>
                  <a:moveTo>
                    <a:pt x="6905" y="0"/>
                  </a:moveTo>
                  <a:cubicBezTo>
                    <a:pt x="6605" y="34"/>
                    <a:pt x="6338" y="101"/>
                    <a:pt x="6004" y="167"/>
                  </a:cubicBezTo>
                  <a:lnTo>
                    <a:pt x="6004" y="134"/>
                  </a:lnTo>
                  <a:cubicBezTo>
                    <a:pt x="5904" y="167"/>
                    <a:pt x="5838" y="167"/>
                    <a:pt x="5737" y="201"/>
                  </a:cubicBezTo>
                  <a:cubicBezTo>
                    <a:pt x="5704" y="201"/>
                    <a:pt x="5704" y="167"/>
                    <a:pt x="5704" y="167"/>
                  </a:cubicBezTo>
                  <a:cubicBezTo>
                    <a:pt x="5571" y="334"/>
                    <a:pt x="5104" y="434"/>
                    <a:pt x="5104" y="434"/>
                  </a:cubicBezTo>
                  <a:lnTo>
                    <a:pt x="5104" y="501"/>
                  </a:lnTo>
                  <a:cubicBezTo>
                    <a:pt x="5094" y="506"/>
                    <a:pt x="5086" y="508"/>
                    <a:pt x="5080" y="508"/>
                  </a:cubicBezTo>
                  <a:cubicBezTo>
                    <a:pt x="5051" y="508"/>
                    <a:pt x="5057" y="461"/>
                    <a:pt x="5027" y="461"/>
                  </a:cubicBezTo>
                  <a:cubicBezTo>
                    <a:pt x="5021" y="461"/>
                    <a:pt x="5013" y="463"/>
                    <a:pt x="5004" y="467"/>
                  </a:cubicBezTo>
                  <a:cubicBezTo>
                    <a:pt x="5004" y="534"/>
                    <a:pt x="4870" y="501"/>
                    <a:pt x="4837" y="534"/>
                  </a:cubicBezTo>
                  <a:cubicBezTo>
                    <a:pt x="4837" y="534"/>
                    <a:pt x="4770" y="534"/>
                    <a:pt x="4770" y="501"/>
                  </a:cubicBezTo>
                  <a:cubicBezTo>
                    <a:pt x="4770" y="534"/>
                    <a:pt x="4737" y="534"/>
                    <a:pt x="4737" y="534"/>
                  </a:cubicBezTo>
                  <a:lnTo>
                    <a:pt x="4770" y="601"/>
                  </a:lnTo>
                  <a:lnTo>
                    <a:pt x="4737" y="634"/>
                  </a:lnTo>
                  <a:cubicBezTo>
                    <a:pt x="4703" y="634"/>
                    <a:pt x="4703" y="601"/>
                    <a:pt x="4737" y="601"/>
                  </a:cubicBezTo>
                  <a:cubicBezTo>
                    <a:pt x="4570" y="601"/>
                    <a:pt x="3836" y="768"/>
                    <a:pt x="3703" y="801"/>
                  </a:cubicBezTo>
                  <a:cubicBezTo>
                    <a:pt x="3719" y="818"/>
                    <a:pt x="3736" y="818"/>
                    <a:pt x="3757" y="818"/>
                  </a:cubicBezTo>
                  <a:cubicBezTo>
                    <a:pt x="3778" y="818"/>
                    <a:pt x="3803" y="818"/>
                    <a:pt x="3836" y="834"/>
                  </a:cubicBezTo>
                  <a:cubicBezTo>
                    <a:pt x="3803" y="851"/>
                    <a:pt x="3778" y="851"/>
                    <a:pt x="3761" y="851"/>
                  </a:cubicBezTo>
                  <a:cubicBezTo>
                    <a:pt x="3744" y="851"/>
                    <a:pt x="3736" y="851"/>
                    <a:pt x="3736" y="868"/>
                  </a:cubicBezTo>
                  <a:cubicBezTo>
                    <a:pt x="3719" y="834"/>
                    <a:pt x="3703" y="834"/>
                    <a:pt x="3678" y="834"/>
                  </a:cubicBezTo>
                  <a:cubicBezTo>
                    <a:pt x="3653" y="834"/>
                    <a:pt x="3619" y="834"/>
                    <a:pt x="3569" y="801"/>
                  </a:cubicBezTo>
                  <a:lnTo>
                    <a:pt x="3569" y="834"/>
                  </a:lnTo>
                  <a:lnTo>
                    <a:pt x="3536" y="801"/>
                  </a:lnTo>
                  <a:cubicBezTo>
                    <a:pt x="3369" y="868"/>
                    <a:pt x="3469" y="834"/>
                    <a:pt x="3336" y="868"/>
                  </a:cubicBezTo>
                  <a:cubicBezTo>
                    <a:pt x="3254" y="922"/>
                    <a:pt x="3217" y="977"/>
                    <a:pt x="3188" y="977"/>
                  </a:cubicBezTo>
                  <a:cubicBezTo>
                    <a:pt x="3181" y="977"/>
                    <a:pt x="3175" y="974"/>
                    <a:pt x="3169" y="968"/>
                  </a:cubicBezTo>
                  <a:lnTo>
                    <a:pt x="3169" y="968"/>
                  </a:lnTo>
                  <a:cubicBezTo>
                    <a:pt x="3169" y="968"/>
                    <a:pt x="3202" y="1001"/>
                    <a:pt x="3169" y="1001"/>
                  </a:cubicBezTo>
                  <a:cubicBezTo>
                    <a:pt x="3169" y="994"/>
                    <a:pt x="3166" y="992"/>
                    <a:pt x="3161" y="992"/>
                  </a:cubicBezTo>
                  <a:cubicBezTo>
                    <a:pt x="3147" y="992"/>
                    <a:pt x="3118" y="1011"/>
                    <a:pt x="3094" y="1011"/>
                  </a:cubicBezTo>
                  <a:cubicBezTo>
                    <a:pt x="3084" y="1011"/>
                    <a:pt x="3076" y="1008"/>
                    <a:pt x="3069" y="1001"/>
                  </a:cubicBezTo>
                  <a:cubicBezTo>
                    <a:pt x="3036" y="1001"/>
                    <a:pt x="2935" y="1035"/>
                    <a:pt x="3002" y="1101"/>
                  </a:cubicBezTo>
                  <a:cubicBezTo>
                    <a:pt x="2935" y="1035"/>
                    <a:pt x="2902" y="1035"/>
                    <a:pt x="2935" y="1035"/>
                  </a:cubicBezTo>
                  <a:lnTo>
                    <a:pt x="2902" y="1035"/>
                  </a:lnTo>
                  <a:cubicBezTo>
                    <a:pt x="2869" y="1068"/>
                    <a:pt x="2835" y="1068"/>
                    <a:pt x="2806" y="1068"/>
                  </a:cubicBezTo>
                  <a:cubicBezTo>
                    <a:pt x="2777" y="1068"/>
                    <a:pt x="2752" y="1068"/>
                    <a:pt x="2735" y="1101"/>
                  </a:cubicBezTo>
                  <a:lnTo>
                    <a:pt x="2769" y="1101"/>
                  </a:lnTo>
                  <a:cubicBezTo>
                    <a:pt x="2755" y="1101"/>
                    <a:pt x="2742" y="1107"/>
                    <a:pt x="2729" y="1107"/>
                  </a:cubicBezTo>
                  <a:cubicBezTo>
                    <a:pt x="2709" y="1107"/>
                    <a:pt x="2689" y="1095"/>
                    <a:pt x="2669" y="1035"/>
                  </a:cubicBezTo>
                  <a:lnTo>
                    <a:pt x="2702" y="1001"/>
                  </a:lnTo>
                  <a:lnTo>
                    <a:pt x="2702" y="1001"/>
                  </a:lnTo>
                  <a:cubicBezTo>
                    <a:pt x="2602" y="1035"/>
                    <a:pt x="2569" y="1035"/>
                    <a:pt x="2502" y="1101"/>
                  </a:cubicBezTo>
                  <a:lnTo>
                    <a:pt x="2535" y="1101"/>
                  </a:lnTo>
                  <a:cubicBezTo>
                    <a:pt x="2435" y="1168"/>
                    <a:pt x="2035" y="1335"/>
                    <a:pt x="1935" y="1435"/>
                  </a:cubicBezTo>
                  <a:lnTo>
                    <a:pt x="2001" y="1468"/>
                  </a:lnTo>
                  <a:lnTo>
                    <a:pt x="1935" y="1502"/>
                  </a:lnTo>
                  <a:lnTo>
                    <a:pt x="1935" y="1368"/>
                  </a:lnTo>
                  <a:cubicBezTo>
                    <a:pt x="1835" y="1435"/>
                    <a:pt x="1034" y="1635"/>
                    <a:pt x="901" y="1635"/>
                  </a:cubicBezTo>
                  <a:cubicBezTo>
                    <a:pt x="867" y="1635"/>
                    <a:pt x="867" y="1535"/>
                    <a:pt x="867" y="1535"/>
                  </a:cubicBezTo>
                  <a:cubicBezTo>
                    <a:pt x="834" y="1602"/>
                    <a:pt x="867" y="1602"/>
                    <a:pt x="767" y="1635"/>
                  </a:cubicBezTo>
                  <a:lnTo>
                    <a:pt x="767" y="1602"/>
                  </a:lnTo>
                  <a:cubicBezTo>
                    <a:pt x="734" y="1602"/>
                    <a:pt x="734" y="1602"/>
                    <a:pt x="734" y="1635"/>
                  </a:cubicBezTo>
                  <a:cubicBezTo>
                    <a:pt x="767" y="1635"/>
                    <a:pt x="767" y="1702"/>
                    <a:pt x="767" y="1702"/>
                  </a:cubicBezTo>
                  <a:lnTo>
                    <a:pt x="701" y="1702"/>
                  </a:lnTo>
                  <a:lnTo>
                    <a:pt x="701" y="1668"/>
                  </a:lnTo>
                  <a:cubicBezTo>
                    <a:pt x="701" y="1668"/>
                    <a:pt x="701" y="1802"/>
                    <a:pt x="600" y="1802"/>
                  </a:cubicBezTo>
                  <a:cubicBezTo>
                    <a:pt x="500" y="1802"/>
                    <a:pt x="367" y="1835"/>
                    <a:pt x="234" y="1868"/>
                  </a:cubicBezTo>
                  <a:cubicBezTo>
                    <a:pt x="167" y="2002"/>
                    <a:pt x="33" y="1935"/>
                    <a:pt x="0" y="2002"/>
                  </a:cubicBezTo>
                  <a:cubicBezTo>
                    <a:pt x="0" y="2102"/>
                    <a:pt x="167" y="3436"/>
                    <a:pt x="200" y="3503"/>
                  </a:cubicBezTo>
                  <a:lnTo>
                    <a:pt x="234" y="3503"/>
                  </a:lnTo>
                  <a:lnTo>
                    <a:pt x="234" y="3470"/>
                  </a:lnTo>
                  <a:cubicBezTo>
                    <a:pt x="241" y="3463"/>
                    <a:pt x="246" y="3460"/>
                    <a:pt x="251" y="3460"/>
                  </a:cubicBezTo>
                  <a:cubicBezTo>
                    <a:pt x="265" y="3460"/>
                    <a:pt x="274" y="3479"/>
                    <a:pt x="299" y="3479"/>
                  </a:cubicBezTo>
                  <a:cubicBezTo>
                    <a:pt x="308" y="3479"/>
                    <a:pt x="320" y="3477"/>
                    <a:pt x="334" y="3470"/>
                  </a:cubicBezTo>
                  <a:lnTo>
                    <a:pt x="334" y="3470"/>
                  </a:lnTo>
                  <a:cubicBezTo>
                    <a:pt x="334" y="3503"/>
                    <a:pt x="267" y="3503"/>
                    <a:pt x="234" y="3536"/>
                  </a:cubicBezTo>
                  <a:cubicBezTo>
                    <a:pt x="267" y="3536"/>
                    <a:pt x="334" y="3536"/>
                    <a:pt x="334" y="3503"/>
                  </a:cubicBezTo>
                  <a:cubicBezTo>
                    <a:pt x="367" y="3503"/>
                    <a:pt x="334" y="3536"/>
                    <a:pt x="367" y="3536"/>
                  </a:cubicBezTo>
                  <a:cubicBezTo>
                    <a:pt x="394" y="3536"/>
                    <a:pt x="420" y="3494"/>
                    <a:pt x="464" y="3494"/>
                  </a:cubicBezTo>
                  <a:cubicBezTo>
                    <a:pt x="475" y="3494"/>
                    <a:pt x="487" y="3496"/>
                    <a:pt x="500" y="3503"/>
                  </a:cubicBezTo>
                  <a:cubicBezTo>
                    <a:pt x="567" y="3503"/>
                    <a:pt x="600" y="3436"/>
                    <a:pt x="701" y="3436"/>
                  </a:cubicBezTo>
                  <a:cubicBezTo>
                    <a:pt x="723" y="3436"/>
                    <a:pt x="745" y="3407"/>
                    <a:pt x="787" y="3407"/>
                  </a:cubicBezTo>
                  <a:cubicBezTo>
                    <a:pt x="808" y="3407"/>
                    <a:pt x="834" y="3414"/>
                    <a:pt x="867" y="3436"/>
                  </a:cubicBezTo>
                  <a:cubicBezTo>
                    <a:pt x="867" y="3436"/>
                    <a:pt x="834" y="3370"/>
                    <a:pt x="867" y="3370"/>
                  </a:cubicBezTo>
                  <a:cubicBezTo>
                    <a:pt x="912" y="3370"/>
                    <a:pt x="956" y="3355"/>
                    <a:pt x="991" y="3355"/>
                  </a:cubicBezTo>
                  <a:cubicBezTo>
                    <a:pt x="1008" y="3355"/>
                    <a:pt x="1023" y="3358"/>
                    <a:pt x="1034" y="3370"/>
                  </a:cubicBezTo>
                  <a:lnTo>
                    <a:pt x="1067" y="3336"/>
                  </a:lnTo>
                  <a:cubicBezTo>
                    <a:pt x="1268" y="3303"/>
                    <a:pt x="2168" y="3003"/>
                    <a:pt x="2368" y="2969"/>
                  </a:cubicBezTo>
                  <a:cubicBezTo>
                    <a:pt x="2702" y="2869"/>
                    <a:pt x="3369" y="2702"/>
                    <a:pt x="3703" y="2536"/>
                  </a:cubicBezTo>
                  <a:cubicBezTo>
                    <a:pt x="3725" y="2558"/>
                    <a:pt x="3747" y="2565"/>
                    <a:pt x="3769" y="2565"/>
                  </a:cubicBezTo>
                  <a:cubicBezTo>
                    <a:pt x="3814" y="2565"/>
                    <a:pt x="3858" y="2536"/>
                    <a:pt x="3903" y="2536"/>
                  </a:cubicBezTo>
                  <a:cubicBezTo>
                    <a:pt x="3869" y="2536"/>
                    <a:pt x="3869" y="2502"/>
                    <a:pt x="3903" y="2502"/>
                  </a:cubicBezTo>
                  <a:cubicBezTo>
                    <a:pt x="4070" y="2469"/>
                    <a:pt x="3903" y="2469"/>
                    <a:pt x="4070" y="2436"/>
                  </a:cubicBezTo>
                  <a:cubicBezTo>
                    <a:pt x="4270" y="2335"/>
                    <a:pt x="5037" y="2169"/>
                    <a:pt x="5204" y="2169"/>
                  </a:cubicBezTo>
                  <a:cubicBezTo>
                    <a:pt x="5270" y="2102"/>
                    <a:pt x="5404" y="2102"/>
                    <a:pt x="5504" y="2035"/>
                  </a:cubicBezTo>
                  <a:cubicBezTo>
                    <a:pt x="5571" y="2002"/>
                    <a:pt x="6171" y="1935"/>
                    <a:pt x="6271" y="1868"/>
                  </a:cubicBezTo>
                  <a:cubicBezTo>
                    <a:pt x="6305" y="1857"/>
                    <a:pt x="6327" y="1854"/>
                    <a:pt x="6344" y="1854"/>
                  </a:cubicBezTo>
                  <a:cubicBezTo>
                    <a:pt x="6379" y="1854"/>
                    <a:pt x="6394" y="1868"/>
                    <a:pt x="6438" y="1868"/>
                  </a:cubicBezTo>
                  <a:cubicBezTo>
                    <a:pt x="6405" y="1802"/>
                    <a:pt x="6505" y="1768"/>
                    <a:pt x="6538" y="1768"/>
                  </a:cubicBezTo>
                  <a:cubicBezTo>
                    <a:pt x="6571" y="1702"/>
                    <a:pt x="6671" y="1635"/>
                    <a:pt x="6738" y="1635"/>
                  </a:cubicBezTo>
                  <a:lnTo>
                    <a:pt x="6738" y="1668"/>
                  </a:lnTo>
                  <a:cubicBezTo>
                    <a:pt x="6772" y="1635"/>
                    <a:pt x="6938" y="1602"/>
                    <a:pt x="7005" y="1602"/>
                  </a:cubicBezTo>
                  <a:cubicBezTo>
                    <a:pt x="7105" y="1602"/>
                    <a:pt x="7272" y="1602"/>
                    <a:pt x="7439" y="1502"/>
                  </a:cubicBezTo>
                  <a:lnTo>
                    <a:pt x="7572" y="1602"/>
                  </a:lnTo>
                  <a:cubicBezTo>
                    <a:pt x="7572" y="1602"/>
                    <a:pt x="7405" y="301"/>
                    <a:pt x="7172" y="101"/>
                  </a:cubicBezTo>
                  <a:lnTo>
                    <a:pt x="7172" y="34"/>
                  </a:lnTo>
                  <a:lnTo>
                    <a:pt x="7105" y="34"/>
                  </a:lnTo>
                  <a:cubicBezTo>
                    <a:pt x="7083" y="34"/>
                    <a:pt x="7061" y="63"/>
                    <a:pt x="7048" y="63"/>
                  </a:cubicBezTo>
                  <a:cubicBezTo>
                    <a:pt x="7042" y="63"/>
                    <a:pt x="7038" y="56"/>
                    <a:pt x="7038" y="34"/>
                  </a:cubicBezTo>
                  <a:lnTo>
                    <a:pt x="7105" y="34"/>
                  </a:lnTo>
                  <a:cubicBezTo>
                    <a:pt x="7072" y="34"/>
                    <a:pt x="7072" y="0"/>
                    <a:pt x="7105" y="0"/>
                  </a:cubicBezTo>
                  <a:lnTo>
                    <a:pt x="7072" y="0"/>
                  </a:lnTo>
                  <a:cubicBezTo>
                    <a:pt x="7038" y="0"/>
                    <a:pt x="7038" y="34"/>
                    <a:pt x="7005" y="34"/>
                  </a:cubicBezTo>
                  <a:cubicBezTo>
                    <a:pt x="6938" y="34"/>
                    <a:pt x="7005" y="0"/>
                    <a:pt x="6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Apa Itu Metaverse? Ini Penjelasan Artur CEO Somnium Space yang Berniat  Membuat Alam Dunia Digital - PrianganTimur News">
            <a:extLst>
              <a:ext uri="{FF2B5EF4-FFF2-40B4-BE49-F238E27FC236}">
                <a16:creationId xmlns:a16="http://schemas.microsoft.com/office/drawing/2014/main" id="{EEE5D292-48C2-4328-BA3D-97304F0340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17"/>
          <a:stretch/>
        </p:blipFill>
        <p:spPr bwMode="auto">
          <a:xfrm>
            <a:off x="5694218" y="1668177"/>
            <a:ext cx="2349780" cy="2172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ABBCCA-FDD5-CFF2-DCD1-2C22E320064D}"/>
              </a:ext>
            </a:extLst>
          </p:cNvPr>
          <p:cNvSpPr>
            <a:spLocks noGrp="1"/>
          </p:cNvSpPr>
          <p:nvPr>
            <p:ph type="title" idx="4294967295"/>
          </p:nvPr>
        </p:nvSpPr>
        <p:spPr>
          <a:xfrm>
            <a:off x="116254" y="273537"/>
            <a:ext cx="7718425" cy="1242647"/>
          </a:xfrm>
        </p:spPr>
        <p:txBody>
          <a:bodyPr/>
          <a:lstStyle/>
          <a:p>
            <a:pPr algn="ctr"/>
            <a:r>
              <a:rPr lang="id-ID" dirty="0"/>
              <a:t>Kenapa harus memilih teknik informatika</a:t>
            </a:r>
            <a:r>
              <a:rPr lang="en-US" dirty="0"/>
              <a:t>?</a:t>
            </a:r>
            <a:br>
              <a:rPr lang="en-US" dirty="0"/>
            </a:br>
            <a:endParaRPr lang="en-US" dirty="0"/>
          </a:p>
        </p:txBody>
      </p:sp>
      <p:sp>
        <p:nvSpPr>
          <p:cNvPr id="3" name="Title 3">
            <a:extLst>
              <a:ext uri="{FF2B5EF4-FFF2-40B4-BE49-F238E27FC236}">
                <a16:creationId xmlns:a16="http://schemas.microsoft.com/office/drawing/2014/main" id="{F2BFB770-7499-3D63-C596-B8AF9C04A6A9}"/>
              </a:ext>
            </a:extLst>
          </p:cNvPr>
          <p:cNvSpPr txBox="1">
            <a:spLocks/>
          </p:cNvSpPr>
          <p:nvPr/>
        </p:nvSpPr>
        <p:spPr>
          <a:xfrm>
            <a:off x="385884" y="1430215"/>
            <a:ext cx="7718425" cy="3227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9pPr>
          </a:lstStyle>
          <a:p>
            <a:pPr marL="457200" marR="0">
              <a:lnSpc>
                <a:spcPct val="150000"/>
              </a:lnSpc>
              <a:spcBef>
                <a:spcPts val="0"/>
              </a:spcBef>
              <a:spcAft>
                <a:spcPts val="0"/>
              </a:spcAft>
              <a:tabLst>
                <a:tab pos="3190875" algn="l"/>
              </a:tabLs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1.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Perkembangan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pesat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menjadikan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prospek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lulusan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semakin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luas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jenis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pekerjaan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keren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jenjang</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karier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beragam</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bergengsi</a:t>
            </a:r>
            <a:r>
              <a:rPr lang="en-US" sz="1200" dirty="0">
                <a:latin typeface="Times New Roman" panose="02020603050405020304" pitchFamily="18" charset="0"/>
                <a:ea typeface="DengXian" panose="02010600030101010101" pitchFamily="2" charset="-122"/>
                <a:cs typeface="Times New Roman" panose="02020603050405020304" pitchFamily="18" charset="0"/>
              </a:rPr>
              <a:t>.</a:t>
            </a:r>
          </a:p>
          <a:p>
            <a:pPr marL="457200" marR="0">
              <a:lnSpc>
                <a:spcPct val="150000"/>
              </a:lnSpc>
              <a:spcBef>
                <a:spcPts val="0"/>
              </a:spcBef>
              <a:spcAft>
                <a:spcPts val="0"/>
              </a:spcAft>
              <a:tabLst>
                <a:tab pos="3190875" algn="l"/>
              </a:tabLs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2. Di era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revolusi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industri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4.0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seperti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sekarang</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lulusan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sangat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dibutuhkan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oleh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instansi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pemerintah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BUMN,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maupun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perusahaan-perusahaan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swasta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Perusahaan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seperti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Google juga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patut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kamu</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jajal</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2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0"/>
              </a:spcAft>
              <a:tabLst>
                <a:tab pos="3190875" algn="l"/>
              </a:tabLs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3.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Berbekal</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keilmuan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keterampilan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diperoleh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sewaktu</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kuliah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kita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mendirikan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start-up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sendiri</a:t>
            </a:r>
            <a:r>
              <a:rPr lang="en-US" sz="1200" dirty="0">
                <a:latin typeface="DengXian" panose="02010600030101010101" pitchFamily="2" charset="-122"/>
                <a:ea typeface="DengXian" panose="02010600030101010101" pitchFamily="2" charset="-122"/>
                <a:cs typeface="Times New Roman" panose="02020603050405020304" pitchFamily="18" charset="0"/>
              </a:rPr>
              <a: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Kita pun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bekerja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sebagai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independent self employed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menjadi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konsultan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suatu</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system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menggunakan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software database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tertentu</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US" sz="1200" dirty="0">
              <a:effectLst/>
              <a:latin typeface="DengXian" panose="02010600030101010101" pitchFamily="2" charset="-122"/>
              <a:ea typeface="DengXian" panose="02010600030101010101" pitchFamily="2" charset="-122"/>
              <a:cs typeface="Times New Roman" panose="02020603050405020304" pitchFamily="18" charset="0"/>
            </a:endParaRPr>
          </a:p>
          <a:p>
            <a:pPr marL="457200" marR="0">
              <a:lnSpc>
                <a:spcPct val="150000"/>
              </a:lnSpc>
              <a:spcBef>
                <a:spcPts val="0"/>
              </a:spcBef>
              <a:spcAft>
                <a:spcPts val="800"/>
              </a:spcAft>
              <a:tabLst>
                <a:tab pos="3190875" algn="l"/>
              </a:tabLst>
            </a:pPr>
            <a:endParaRPr lang="en-US" sz="12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395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F64D-B943-B5EE-CD21-0B68BB385F66}"/>
              </a:ext>
            </a:extLst>
          </p:cNvPr>
          <p:cNvSpPr>
            <a:spLocks noGrp="1"/>
          </p:cNvSpPr>
          <p:nvPr>
            <p:ph type="title"/>
          </p:nvPr>
        </p:nvSpPr>
        <p:spPr>
          <a:xfrm>
            <a:off x="54708" y="-7815"/>
            <a:ext cx="4572000" cy="1500554"/>
          </a:xfrm>
        </p:spPr>
        <p:txBody>
          <a:bodyPr/>
          <a:lstStyle/>
          <a:p>
            <a:r>
              <a:rPr lang="id-ID" sz="4800" dirty="0"/>
              <a:t>Etika berprofesi</a:t>
            </a:r>
            <a:endParaRPr lang="en-US" sz="4800" dirty="0"/>
          </a:p>
        </p:txBody>
      </p:sp>
      <p:sp>
        <p:nvSpPr>
          <p:cNvPr id="3" name="Title 1">
            <a:extLst>
              <a:ext uri="{FF2B5EF4-FFF2-40B4-BE49-F238E27FC236}">
                <a16:creationId xmlns:a16="http://schemas.microsoft.com/office/drawing/2014/main" id="{42B31B84-5852-92FA-02BF-DBD576E60A36}"/>
              </a:ext>
            </a:extLst>
          </p:cNvPr>
          <p:cNvSpPr txBox="1">
            <a:spLocks/>
          </p:cNvSpPr>
          <p:nvPr/>
        </p:nvSpPr>
        <p:spPr>
          <a:xfrm>
            <a:off x="1141046" y="1492739"/>
            <a:ext cx="7541845" cy="25868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igmar One"/>
              <a:buNone/>
              <a:defRPr sz="7200" b="0"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9pPr>
          </a:lstStyle>
          <a:p>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mengaplikasikan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profesi</a:t>
            </a:r>
            <a:r>
              <a:rPr lang="en-ID" sz="1400" dirty="0">
                <a:latin typeface="Times New Roman" panose="02020603050405020304" pitchFamily="18" charset="0"/>
                <a:cs typeface="Times New Roman" panose="02020603050405020304" pitchFamily="18" charset="0"/>
              </a:rPr>
              <a:t> IT </a:t>
            </a:r>
            <a:r>
              <a:rPr lang="en-ID" sz="1400" dirty="0" err="1">
                <a:latin typeface="Times New Roman" panose="02020603050405020304" pitchFamily="18" charset="0"/>
                <a:cs typeface="Times New Roman" panose="02020603050405020304" pitchFamily="18" charset="0"/>
              </a:rPr>
              <a:t>tidak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lah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gampang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itu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harus</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mampu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menempatkan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diri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pada </a:t>
            </a:r>
            <a:r>
              <a:rPr lang="en-ID" sz="1400" dirty="0" err="1">
                <a:latin typeface="Times New Roman" panose="02020603050405020304" pitchFamily="18" charset="0"/>
                <a:cs typeface="Times New Roman" panose="02020603050405020304" pitchFamily="18" charset="0"/>
              </a:rPr>
              <a:t>posisi</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baik</a:t>
            </a:r>
            <a:r>
              <a:rPr lang="en-ID" sz="1400" dirty="0">
                <a:latin typeface="Times New Roman" panose="02020603050405020304" pitchFamily="18" charset="0"/>
                <a:cs typeface="Times New Roman" panose="02020603050405020304" pitchFamily="18" charset="0"/>
              </a:rPr>
              <a:t> dan </a:t>
            </a:r>
            <a:r>
              <a:rPr lang="en-ID" sz="1400" dirty="0" err="1">
                <a:latin typeface="Times New Roman" panose="02020603050405020304" pitchFamily="18" charset="0"/>
                <a:cs typeface="Times New Roman" panose="02020603050405020304" pitchFamily="18" charset="0"/>
              </a:rPr>
              <a:t>benar</a:t>
            </a:r>
            <a:r>
              <a:rPr lang="en-ID" sz="1400" dirty="0">
                <a:latin typeface="Times New Roman" panose="02020603050405020304" pitchFamily="18" charset="0"/>
                <a:cs typeface="Times New Roman" panose="02020603050405020304" pitchFamily="18" charset="0"/>
              </a:rPr>
              <a:t>. Sebagian orang </a:t>
            </a:r>
            <a:r>
              <a:rPr lang="en-ID" sz="1400" dirty="0" err="1">
                <a:latin typeface="Times New Roman" panose="02020603050405020304" pitchFamily="18" charset="0"/>
                <a:cs typeface="Times New Roman" panose="02020603050405020304" pitchFamily="18" charset="0"/>
              </a:rPr>
              <a:t>menganggap</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bahwa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profesi</a:t>
            </a:r>
            <a:r>
              <a:rPr lang="en-ID" sz="1400" dirty="0">
                <a:latin typeface="Times New Roman" panose="02020603050405020304" pitchFamily="18" charset="0"/>
                <a:cs typeface="Times New Roman" panose="02020603050405020304" pitchFamily="18" charset="0"/>
              </a:rPr>
              <a:t> IT </a:t>
            </a:r>
            <a:r>
              <a:rPr lang="en-ID" sz="1400" dirty="0" err="1">
                <a:latin typeface="Times New Roman" panose="02020603050405020304" pitchFamily="18" charset="0"/>
                <a:cs typeface="Times New Roman" panose="02020603050405020304" pitchFamily="18" charset="0"/>
              </a:rPr>
              <a:t>adalah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profesi</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khusus</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maka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sebab</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itu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harus</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dapat</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menentukan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nya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dengan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ikatan</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pasti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Profesi</a:t>
            </a:r>
            <a:r>
              <a:rPr lang="en-ID" sz="1400" dirty="0">
                <a:latin typeface="Times New Roman" panose="02020603050405020304" pitchFamily="18" charset="0"/>
                <a:cs typeface="Times New Roman" panose="02020603050405020304" pitchFamily="18" charset="0"/>
              </a:rPr>
              <a:t> IT </a:t>
            </a:r>
            <a:r>
              <a:rPr lang="en-ID" sz="1400" dirty="0" err="1">
                <a:latin typeface="Times New Roman" panose="02020603050405020304" pitchFamily="18" charset="0"/>
                <a:cs typeface="Times New Roman" panose="02020603050405020304" pitchFamily="18" charset="0"/>
              </a:rPr>
              <a:t>bisa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berdampak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baik</a:t>
            </a:r>
            <a:r>
              <a:rPr lang="en-ID" sz="1400" dirty="0">
                <a:latin typeface="Times New Roman" panose="02020603050405020304" pitchFamily="18" charset="0"/>
                <a:cs typeface="Times New Roman" panose="02020603050405020304" pitchFamily="18" charset="0"/>
              </a:rPr>
              <a:t> dan </a:t>
            </a:r>
            <a:r>
              <a:rPr lang="en-ID" sz="1400" dirty="0" err="1">
                <a:latin typeface="Times New Roman" panose="02020603050405020304" pitchFamily="18" charset="0"/>
                <a:cs typeface="Times New Roman" panose="02020603050405020304" pitchFamily="18" charset="0"/>
              </a:rPr>
              <a:t>buruk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tergantung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bagaimana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menggunakan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nya</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biasanya</a:t>
            </a:r>
            <a:r>
              <a:rPr lang="en-ID" sz="1400" dirty="0">
                <a:latin typeface="Times New Roman" panose="02020603050405020304" pitchFamily="18" charset="0"/>
                <a:cs typeface="Times New Roman" panose="02020603050405020304" pitchFamily="18" charset="0"/>
              </a:rPr>
              <a:t> di </a:t>
            </a:r>
            <a:r>
              <a:rPr lang="en-ID" sz="1400" dirty="0" err="1">
                <a:latin typeface="Times New Roman" panose="02020603050405020304" pitchFamily="18" charset="0"/>
                <a:cs typeface="Times New Roman" panose="02020603050405020304" pitchFamily="18" charset="0"/>
              </a:rPr>
              <a:t>anggap</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sebagai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dua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pisau</a:t>
            </a:r>
            <a:r>
              <a:rPr lang="en-ID" sz="1400" dirty="0">
                <a:latin typeface="Times New Roman" panose="02020603050405020304" pitchFamily="18" charset="0"/>
                <a:cs typeface="Times New Roman" panose="02020603050405020304" pitchFamily="18" charset="0"/>
              </a:rPr>
              <a:t>. Yang mana </a:t>
            </a:r>
            <a:r>
              <a:rPr lang="en-ID" sz="1400" dirty="0" err="1">
                <a:latin typeface="Times New Roman" panose="02020603050405020304" pitchFamily="18" charset="0"/>
                <a:cs typeface="Times New Roman" panose="02020603050405020304" pitchFamily="18" charset="0"/>
              </a:rPr>
              <a:t>mata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pisau</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tajam</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bisa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menjadikan</a:t>
            </a:r>
            <a:r>
              <a:rPr lang="en-ID" sz="1400" dirty="0">
                <a:latin typeface="Times New Roman" panose="02020603050405020304" pitchFamily="18" charset="0"/>
                <a:cs typeface="Times New Roman" panose="02020603050405020304" pitchFamily="18" charset="0"/>
              </a:rPr>
              <a:t> IT </a:t>
            </a:r>
            <a:r>
              <a:rPr lang="en-ID" sz="1400" dirty="0" err="1">
                <a:latin typeface="Times New Roman" panose="02020603050405020304" pitchFamily="18" charset="0"/>
                <a:cs typeface="Times New Roman" panose="02020603050405020304" pitchFamily="18" charset="0"/>
              </a:rPr>
              <a:t>lebih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bermanfaat</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bagi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diri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kita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sendiri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maupun</a:t>
            </a:r>
            <a:r>
              <a:rPr lang="en-ID" sz="1400" dirty="0">
                <a:latin typeface="Times New Roman" panose="02020603050405020304" pitchFamily="18" charset="0"/>
                <a:cs typeface="Times New Roman" panose="02020603050405020304" pitchFamily="18" charset="0"/>
              </a:rPr>
              <a:t> orang lain dan </a:t>
            </a:r>
            <a:r>
              <a:rPr lang="en-ID" sz="1400" dirty="0" err="1">
                <a:latin typeface="Times New Roman" panose="02020603050405020304" pitchFamily="18" charset="0"/>
                <a:cs typeface="Times New Roman" panose="02020603050405020304" pitchFamily="18" charset="0"/>
              </a:rPr>
              <a:t>mata</a:t>
            </a:r>
            <a:r>
              <a:rPr lang="en-ID" sz="1400" dirty="0">
                <a:latin typeface="Times New Roman" panose="02020603050405020304" pitchFamily="18" charset="0"/>
                <a:cs typeface="Times New Roman" panose="02020603050405020304" pitchFamily="18" charset="0"/>
              </a:rPr>
              <a:t> yang lain </a:t>
            </a:r>
            <a:r>
              <a:rPr lang="en-ID" sz="1400" dirty="0" err="1">
                <a:latin typeface="Times New Roman" panose="02020603050405020304" pitchFamily="18" charset="0"/>
                <a:cs typeface="Times New Roman" panose="02020603050405020304" pitchFamily="18" charset="0"/>
              </a:rPr>
              <a:t>nya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bisa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menjadikan</a:t>
            </a:r>
            <a:r>
              <a:rPr lang="en-ID" sz="1400" dirty="0">
                <a:latin typeface="Times New Roman" panose="02020603050405020304" pitchFamily="18" charset="0"/>
                <a:cs typeface="Times New Roman" panose="02020603050405020304" pitchFamily="18" charset="0"/>
              </a:rPr>
              <a:t> IT </a:t>
            </a:r>
            <a:r>
              <a:rPr lang="en-ID" sz="1400" dirty="0" err="1">
                <a:latin typeface="Times New Roman" panose="02020603050405020304" pitchFamily="18" charset="0"/>
                <a:cs typeface="Times New Roman" panose="02020603050405020304" pitchFamily="18" charset="0"/>
              </a:rPr>
              <a:t>bencana</a:t>
            </a:r>
            <a:r>
              <a:rPr lang="en-ID" sz="1400" dirty="0">
                <a:latin typeface="Times New Roman" panose="02020603050405020304" pitchFamily="18" charset="0"/>
                <a:cs typeface="Times New Roman" panose="02020603050405020304" pitchFamily="18" charset="0"/>
              </a:rPr>
              <a:t> social.</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80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A2AB-2A00-5F4F-140F-3303B7E8C441}"/>
              </a:ext>
            </a:extLst>
          </p:cNvPr>
          <p:cNvSpPr>
            <a:spLocks noGrp="1"/>
          </p:cNvSpPr>
          <p:nvPr>
            <p:ph type="title"/>
          </p:nvPr>
        </p:nvSpPr>
        <p:spPr>
          <a:xfrm>
            <a:off x="409475" y="203201"/>
            <a:ext cx="5886600" cy="1649046"/>
          </a:xfrm>
        </p:spPr>
        <p:txBody>
          <a:bodyPr/>
          <a:lstStyle/>
          <a:p>
            <a:r>
              <a:rPr lang="id-ID" sz="3200" dirty="0"/>
              <a:t>Undang-undang </a:t>
            </a:r>
            <a:r>
              <a:rPr lang="id-ID" sz="2800" dirty="0"/>
              <a:t>dalam etika teknologi informasi</a:t>
            </a:r>
            <a:endParaRPr lang="en-US" sz="2800" dirty="0"/>
          </a:p>
        </p:txBody>
      </p:sp>
      <p:sp>
        <p:nvSpPr>
          <p:cNvPr id="3" name="Title 1">
            <a:extLst>
              <a:ext uri="{FF2B5EF4-FFF2-40B4-BE49-F238E27FC236}">
                <a16:creationId xmlns:a16="http://schemas.microsoft.com/office/drawing/2014/main" id="{99EF9294-DED6-DD73-AC69-104341FF7D8E}"/>
              </a:ext>
            </a:extLst>
          </p:cNvPr>
          <p:cNvSpPr txBox="1">
            <a:spLocks/>
          </p:cNvSpPr>
          <p:nvPr/>
        </p:nvSpPr>
        <p:spPr>
          <a:xfrm>
            <a:off x="756137" y="1695939"/>
            <a:ext cx="7631725" cy="19538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igmar One"/>
              <a:buNone/>
              <a:defRPr sz="7200" b="0"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9pPr>
          </a:lstStyle>
          <a:p>
            <a:r>
              <a:rPr lang="en-ID" sz="1400" dirty="0">
                <a:latin typeface="Times New Roman" panose="02020603050405020304" pitchFamily="18" charset="0"/>
                <a:cs typeface="Times New Roman" panose="02020603050405020304" pitchFamily="18" charset="0"/>
              </a:rPr>
              <a:t>Telah </a:t>
            </a:r>
            <a:r>
              <a:rPr lang="en-ID" sz="1400" dirty="0" err="1">
                <a:latin typeface="Times New Roman" panose="02020603050405020304" pitchFamily="18" charset="0"/>
                <a:cs typeface="Times New Roman" panose="02020603050405020304" pitchFamily="18" charset="0"/>
              </a:rPr>
              <a:t>banyak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terjadi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pelanggaran</a:t>
            </a:r>
            <a:r>
              <a:rPr lang="en-ID" sz="1400" dirty="0">
                <a:latin typeface="Times New Roman" panose="02020603050405020304" pitchFamily="18" charset="0"/>
                <a:cs typeface="Times New Roman" panose="02020603050405020304" pitchFamily="18" charset="0"/>
              </a:rPr>
              <a:t> di internet </a:t>
            </a:r>
            <a:r>
              <a:rPr lang="en-ID" sz="1400" dirty="0" err="1">
                <a:latin typeface="Times New Roman" panose="02020603050405020304" pitchFamily="18" charset="0"/>
                <a:cs typeface="Times New Roman" panose="02020603050405020304" pitchFamily="18" charset="0"/>
              </a:rPr>
              <a:t>maka</a:t>
            </a:r>
            <a:r>
              <a:rPr lang="en-ID" sz="1400" dirty="0">
                <a:latin typeface="Times New Roman" panose="02020603050405020304" pitchFamily="18" charset="0"/>
                <a:cs typeface="Times New Roman" panose="02020603050405020304" pitchFamily="18" charset="0"/>
              </a:rPr>
              <a:t> di buat </a:t>
            </a:r>
            <a:r>
              <a:rPr lang="en-ID" sz="1400" dirty="0" err="1">
                <a:latin typeface="Times New Roman" panose="02020603050405020304" pitchFamily="18" charset="0"/>
                <a:cs typeface="Times New Roman" panose="02020603050405020304" pitchFamily="18" charset="0"/>
              </a:rPr>
              <a:t>lah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peraturan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undang</a:t>
            </a:r>
            <a:r>
              <a:rPr lang="en-ID" sz="1400" dirty="0">
                <a:latin typeface="Times New Roman" panose="02020603050405020304" pitchFamily="18" charset="0"/>
                <a:cs typeface="Times New Roman" panose="02020603050405020304" pitchFamily="18" charset="0"/>
              </a:rPr>
              <a:t> – </a:t>
            </a:r>
            <a:r>
              <a:rPr lang="en-ID" sz="1400" dirty="0" err="1">
                <a:latin typeface="Times New Roman" panose="02020603050405020304" pitchFamily="18" charset="0"/>
                <a:cs typeface="Times New Roman" panose="02020603050405020304" pitchFamily="18" charset="0"/>
              </a:rPr>
              <a:t>undang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pelanggaran</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terjadi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atas</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semua</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kejahatan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sebagai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dasar</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hukum</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mengatur</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undang</a:t>
            </a:r>
            <a:r>
              <a:rPr lang="en-ID" sz="1400" dirty="0">
                <a:latin typeface="Times New Roman" panose="02020603050405020304" pitchFamily="18" charset="0"/>
                <a:cs typeface="Times New Roman" panose="02020603050405020304" pitchFamily="18" charset="0"/>
              </a:rPr>
              <a:t> – </a:t>
            </a:r>
            <a:r>
              <a:rPr lang="en-ID" sz="1400" dirty="0" err="1">
                <a:latin typeface="Times New Roman" panose="02020603050405020304" pitchFamily="18" charset="0"/>
                <a:cs typeface="Times New Roman" panose="02020603050405020304" pitchFamily="18" charset="0"/>
              </a:rPr>
              <a:t>undang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teknologi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ialah</a:t>
            </a:r>
            <a:r>
              <a:rPr lang="en-ID" sz="1400" dirty="0">
                <a:latin typeface="Times New Roman" panose="02020603050405020304" pitchFamily="18" charset="0"/>
                <a:cs typeface="Times New Roman" panose="02020603050405020304" pitchFamily="18" charset="0"/>
              </a:rPr>
              <a:t> : • UU HAKI yang </a:t>
            </a:r>
            <a:r>
              <a:rPr lang="en-ID" sz="1400" dirty="0" err="1">
                <a:latin typeface="Times New Roman" panose="02020603050405020304" pitchFamily="18" charset="0"/>
                <a:cs typeface="Times New Roman" panose="02020603050405020304" pitchFamily="18" charset="0"/>
              </a:rPr>
              <a:t>sudah</a:t>
            </a:r>
            <a:r>
              <a:rPr lang="en-ID" sz="1400" dirty="0">
                <a:latin typeface="Times New Roman" panose="02020603050405020304" pitchFamily="18" charset="0"/>
                <a:cs typeface="Times New Roman" panose="02020603050405020304" pitchFamily="18" charset="0"/>
              </a:rPr>
              <a:t> di </a:t>
            </a:r>
            <a:r>
              <a:rPr lang="en-ID" sz="1400" dirty="0" err="1">
                <a:latin typeface="Times New Roman" panose="02020603050405020304" pitchFamily="18" charset="0"/>
                <a:cs typeface="Times New Roman" panose="02020603050405020304" pitchFamily="18" charset="0"/>
              </a:rPr>
              <a:t>sah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kan</a:t>
            </a:r>
            <a:r>
              <a:rPr lang="en-ID" sz="1400" dirty="0">
                <a:latin typeface="Times New Roman" panose="02020603050405020304" pitchFamily="18" charset="0"/>
                <a:cs typeface="Times New Roman" panose="02020603050405020304" pitchFamily="18" charset="0"/>
              </a:rPr>
              <a:t> dan yang </a:t>
            </a:r>
            <a:r>
              <a:rPr lang="en-ID" sz="1400" dirty="0" err="1">
                <a:latin typeface="Times New Roman" panose="02020603050405020304" pitchFamily="18" charset="0"/>
                <a:cs typeface="Times New Roman" panose="02020603050405020304" pitchFamily="18" charset="0"/>
              </a:rPr>
              <a:t>berisikan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tentang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hak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cipta</a:t>
            </a:r>
            <a:r>
              <a:rPr lang="en-ID" sz="1400" dirty="0">
                <a:latin typeface="Times New Roman" panose="02020603050405020304" pitchFamily="18" charset="0"/>
                <a:cs typeface="Times New Roman" panose="02020603050405020304" pitchFamily="18" charset="0"/>
              </a:rPr>
              <a:t>, di </a:t>
            </a:r>
            <a:r>
              <a:rPr lang="en-ID" sz="1400" dirty="0" err="1">
                <a:latin typeface="Times New Roman" panose="02020603050405020304" pitchFamily="18" charset="0"/>
                <a:cs typeface="Times New Roman" panose="02020603050405020304" pitchFamily="18" charset="0"/>
              </a:rPr>
              <a:t>berlakukan</a:t>
            </a:r>
            <a:r>
              <a:rPr lang="en-ID" sz="1400" dirty="0">
                <a:latin typeface="Times New Roman" panose="02020603050405020304" pitchFamily="18" charset="0"/>
                <a:cs typeface="Times New Roman" panose="02020603050405020304" pitchFamily="18" charset="0"/>
              </a:rPr>
              <a:t> pada 29 </a:t>
            </a:r>
            <a:r>
              <a:rPr lang="en-ID" sz="1400" dirty="0" err="1">
                <a:latin typeface="Times New Roman" panose="02020603050405020304" pitchFamily="18" charset="0"/>
                <a:cs typeface="Times New Roman" panose="02020603050405020304" pitchFamily="18" charset="0"/>
              </a:rPr>
              <a:t>juli</a:t>
            </a:r>
            <a:r>
              <a:rPr lang="en-ID" sz="1400" dirty="0">
                <a:latin typeface="Times New Roman" panose="02020603050405020304" pitchFamily="18" charset="0"/>
                <a:cs typeface="Times New Roman" panose="02020603050405020304" pitchFamily="18" charset="0"/>
              </a:rPr>
              <a:t> 2003, </a:t>
            </a:r>
            <a:r>
              <a:rPr lang="en-ID" sz="1400" dirty="0" err="1">
                <a:latin typeface="Times New Roman" panose="02020603050405020304" pitchFamily="18" charset="0"/>
                <a:cs typeface="Times New Roman" panose="02020603050405020304" pitchFamily="18" charset="0"/>
              </a:rPr>
              <a:t>nomor</a:t>
            </a:r>
            <a:r>
              <a:rPr lang="en-ID" sz="1400" dirty="0">
                <a:latin typeface="Times New Roman" panose="02020603050405020304" pitchFamily="18" charset="0"/>
                <a:cs typeface="Times New Roman" panose="02020603050405020304" pitchFamily="18" charset="0"/>
              </a:rPr>
              <a:t> 19 </a:t>
            </a:r>
            <a:r>
              <a:rPr lang="en-ID" sz="1400" dirty="0" err="1">
                <a:latin typeface="Times New Roman" panose="02020603050405020304" pitchFamily="18" charset="0"/>
                <a:cs typeface="Times New Roman" panose="02020603050405020304" pitchFamily="18" charset="0"/>
              </a:rPr>
              <a:t>tahun</a:t>
            </a:r>
            <a:r>
              <a:rPr lang="en-ID" sz="1400" dirty="0">
                <a:latin typeface="Times New Roman" panose="02020603050405020304" pitchFamily="18" charset="0"/>
                <a:cs typeface="Times New Roman" panose="02020603050405020304" pitchFamily="18" charset="0"/>
              </a:rPr>
              <a:t> 2002. • UU ITE </a:t>
            </a:r>
            <a:r>
              <a:rPr lang="en-ID" sz="1400" dirty="0" err="1">
                <a:latin typeface="Times New Roman" panose="02020603050405020304" pitchFamily="18" charset="0"/>
                <a:cs typeface="Times New Roman" panose="02020603050405020304" pitchFamily="18" charset="0"/>
              </a:rPr>
              <a:t>telah</a:t>
            </a:r>
            <a:r>
              <a:rPr lang="en-ID" sz="1400" dirty="0">
                <a:latin typeface="Times New Roman" panose="02020603050405020304" pitchFamily="18" charset="0"/>
                <a:cs typeface="Times New Roman" panose="02020603050405020304" pitchFamily="18" charset="0"/>
              </a:rPr>
              <a:t> di </a:t>
            </a:r>
            <a:r>
              <a:rPr lang="en-ID" sz="1400" dirty="0" err="1">
                <a:latin typeface="Times New Roman" panose="02020603050405020304" pitchFamily="18" charset="0"/>
                <a:cs typeface="Times New Roman" panose="02020603050405020304" pitchFamily="18" charset="0"/>
              </a:rPr>
              <a:t>sah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dengan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nomor</a:t>
            </a:r>
            <a:r>
              <a:rPr lang="en-ID" sz="1400" dirty="0">
                <a:latin typeface="Times New Roman" panose="02020603050405020304" pitchFamily="18" charset="0"/>
                <a:cs typeface="Times New Roman" panose="02020603050405020304" pitchFamily="18" charset="0"/>
              </a:rPr>
              <a:t> 11 </a:t>
            </a:r>
            <a:r>
              <a:rPr lang="en-ID" sz="1400" dirty="0" err="1">
                <a:latin typeface="Times New Roman" panose="02020603050405020304" pitchFamily="18" charset="0"/>
                <a:cs typeface="Times New Roman" panose="02020603050405020304" pitchFamily="18" charset="0"/>
              </a:rPr>
              <a:t>tahun</a:t>
            </a:r>
            <a:r>
              <a:rPr lang="en-ID" sz="1400" dirty="0">
                <a:latin typeface="Times New Roman" panose="02020603050405020304" pitchFamily="18" charset="0"/>
                <a:cs typeface="Times New Roman" panose="02020603050405020304" pitchFamily="18" charset="0"/>
              </a:rPr>
              <a:t> 2008, </a:t>
            </a:r>
            <a:r>
              <a:rPr lang="en-ID" sz="1400" dirty="0" err="1">
                <a:latin typeface="Times New Roman" panose="02020603050405020304" pitchFamily="18" charset="0"/>
                <a:cs typeface="Times New Roman" panose="02020603050405020304" pitchFamily="18" charset="0"/>
              </a:rPr>
              <a:t>tentang</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Penggunaan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Transaksi</a:t>
            </a:r>
            <a:r>
              <a:rPr lang="en-ID" sz="1400" dirty="0">
                <a:latin typeface="Times New Roman" panose="02020603050405020304" pitchFamily="18" charset="0"/>
                <a:cs typeface="Times New Roman" panose="02020603050405020304" pitchFamily="18" charset="0"/>
              </a:rPr>
              <a:t> internet, </a:t>
            </a:r>
            <a:r>
              <a:rPr lang="en-ID" sz="1400" dirty="0" err="1">
                <a:latin typeface="Times New Roman" panose="02020603050405020304" pitchFamily="18" charset="0"/>
                <a:cs typeface="Times New Roman" panose="02020603050405020304" pitchFamily="18" charset="0"/>
              </a:rPr>
              <a:t>Pelanggaran</a:t>
            </a:r>
            <a:r>
              <a:rPr lang="en-ID" sz="1400" dirty="0">
                <a:latin typeface="Times New Roman" panose="02020603050405020304" pitchFamily="18" charset="0"/>
                <a:cs typeface="Times New Roman" panose="02020603050405020304" pitchFamily="18" charset="0"/>
              </a:rPr>
              <a:t> Etika </a:t>
            </a:r>
            <a:r>
              <a:rPr lang="en-ID" sz="1400" dirty="0" err="1">
                <a:latin typeface="Times New Roman" panose="02020603050405020304" pitchFamily="18" charset="0"/>
                <a:cs typeface="Times New Roman" panose="02020603050405020304" pitchFamily="18" charset="0"/>
              </a:rPr>
              <a:t>melalui</a:t>
            </a:r>
            <a:r>
              <a:rPr lang="en-ID" sz="1400" dirty="0">
                <a:latin typeface="Times New Roman" panose="02020603050405020304" pitchFamily="18" charset="0"/>
                <a:cs typeface="Times New Roman" panose="02020603050405020304" pitchFamily="18" charset="0"/>
              </a:rPr>
              <a:t> internet dan </a:t>
            </a:r>
            <a:r>
              <a:rPr lang="en-ID" sz="1400" dirty="0" err="1">
                <a:latin typeface="Times New Roman" panose="02020603050405020304" pitchFamily="18" charset="0"/>
                <a:cs typeface="Times New Roman" panose="02020603050405020304" pitchFamily="18" charset="0"/>
              </a:rPr>
              <a:t>Pornografi</a:t>
            </a:r>
            <a:r>
              <a:rPr lang="en-ID" sz="1400" dirty="0">
                <a:latin typeface="Times New Roman" panose="02020603050405020304" pitchFamily="18" charset="0"/>
                <a:cs typeface="Times New Roman" panose="02020603050405020304" pitchFamily="18" charset="0"/>
              </a:rPr>
              <a:t> di internet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63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3945AE-E1B3-0D3B-1A96-FAAE04CC65A9}"/>
              </a:ext>
            </a:extLst>
          </p:cNvPr>
          <p:cNvSpPr>
            <a:spLocks noGrp="1"/>
          </p:cNvSpPr>
          <p:nvPr>
            <p:ph type="ctrTitle"/>
          </p:nvPr>
        </p:nvSpPr>
        <p:spPr>
          <a:xfrm>
            <a:off x="1189963" y="103547"/>
            <a:ext cx="4405852" cy="1193806"/>
          </a:xfrm>
        </p:spPr>
        <p:txBody>
          <a:bodyPr/>
          <a:lstStyle/>
          <a:p>
            <a:r>
              <a:rPr lang="id-ID" dirty="0"/>
              <a:t>kesimpulan</a:t>
            </a:r>
            <a:endParaRPr lang="en-US" dirty="0"/>
          </a:p>
        </p:txBody>
      </p:sp>
      <p:sp>
        <p:nvSpPr>
          <p:cNvPr id="4" name="Title 2">
            <a:extLst>
              <a:ext uri="{FF2B5EF4-FFF2-40B4-BE49-F238E27FC236}">
                <a16:creationId xmlns:a16="http://schemas.microsoft.com/office/drawing/2014/main" id="{C33E3F8A-D5E2-BC7F-9808-3A89A157ACAF}"/>
              </a:ext>
            </a:extLst>
          </p:cNvPr>
          <p:cNvSpPr txBox="1">
            <a:spLocks/>
          </p:cNvSpPr>
          <p:nvPr/>
        </p:nvSpPr>
        <p:spPr>
          <a:xfrm>
            <a:off x="168031" y="1041881"/>
            <a:ext cx="8807937" cy="27329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Sigmar One"/>
              <a:buNone/>
              <a:defRPr sz="3900" b="0" i="0" u="none" strike="noStrike" cap="none">
                <a:solidFill>
                  <a:schemeClr val="dk1"/>
                </a:solidFill>
                <a:latin typeface="Sigmar One"/>
                <a:ea typeface="Sigmar One"/>
                <a:cs typeface="Sigmar One"/>
                <a:sym typeface="Sigmar One"/>
              </a:defRPr>
            </a:lvl1pPr>
            <a:lvl2pPr marR="0" lvl="1"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2pPr>
            <a:lvl3pPr marR="0" lvl="2"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3pPr>
            <a:lvl4pPr marR="0" lvl="3"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4pPr>
            <a:lvl5pPr marR="0" lvl="4"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5pPr>
            <a:lvl6pPr marR="0" lvl="5"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6pPr>
            <a:lvl7pPr marR="0" lvl="6"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7pPr>
            <a:lvl8pPr marR="0" lvl="7"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8pPr>
            <a:lvl9pPr marR="0" lvl="8"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9pPr>
          </a:lstStyle>
          <a:p>
            <a:pPr marL="0" marR="0">
              <a:lnSpc>
                <a:spcPct val="150000"/>
              </a:lnSpc>
              <a:spcBef>
                <a:spcPts val="0"/>
              </a:spcBef>
              <a:spcAft>
                <a:spcPts val="0"/>
              </a:spcAft>
              <a:tabLst>
                <a:tab pos="3190875" algn="l"/>
              </a:tabLst>
            </a:pP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Sesuai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apa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telah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diuraikan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diatas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Teknik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merupakan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ilmu</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mempelajari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terkait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penggunaan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mengatur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menganalisis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data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berukuran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baik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data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maupun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informasi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mesin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berbasis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komputasi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p>
          <a:p>
            <a:pPr>
              <a:lnSpc>
                <a:spcPct val="150000"/>
              </a:lnSpc>
              <a:spcAft>
                <a:spcPts val="800"/>
              </a:spcAft>
              <a:tabLst>
                <a:tab pos="3190875" algn="l"/>
              </a:tabLs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Teknik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sendiri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sekarang</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adalah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program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studi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banyak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digandrungi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oleh para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mahasiswa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baru,karena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merupakan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program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studi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berperan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besar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kemajuan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saat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karena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prospek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jenjang</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karir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prodi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dibilang</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cukup</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bagus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mapan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tentunya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juga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gaji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nggak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kacangan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200" dirty="0">
                <a:latin typeface="DengXian" panose="02010600030101010101" pitchFamily="2" charset="-122"/>
                <a:ea typeface="DengXian" panose="02010600030101010101" pitchFamily="2" charset="-122"/>
                <a:cs typeface="Times New Roman" panose="02020603050405020304" pitchFamily="18" charset="0"/>
              </a:rPr>
              <a:t> </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Di dunia digital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kita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bisa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berkreasi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bebas</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mewujudkan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ide-ide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tentunya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tetap</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mematuhi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etika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undang</a:t>
            </a:r>
            <a:r>
              <a:rPr lang="en-US" sz="1200" dirty="0" err="1">
                <a:latin typeface="Times New Roman" panose="02020603050405020304" pitchFamily="18" charset="0"/>
                <a:ea typeface="DengXian" panose="02010600030101010101" pitchFamily="2" charset="-122"/>
                <a:cs typeface="Times New Roman" panose="02020603050405020304" pitchFamily="18" charset="0"/>
              </a:rPr>
              <a:t>-undang</a:t>
            </a:r>
            <a:r>
              <a:rPr lang="en-US" sz="1200" dirty="0">
                <a:latin typeface="Times New Roman" panose="02020603050405020304" pitchFamily="18" charset="0"/>
                <a:ea typeface="DengXian" panose="02010600030101010101" pitchFamily="2" charset="-122"/>
                <a:cs typeface="Times New Roman" panose="02020603050405020304" pitchFamily="18" charset="0"/>
              </a:rPr>
              <a:t> yang </a:t>
            </a:r>
            <a:r>
              <a:rPr lang="en-US" sz="1200" dirty="0" err="1">
                <a:latin typeface="Times New Roman" panose="02020603050405020304" pitchFamily="18" charset="0"/>
                <a:ea typeface="DengXian" panose="02010600030101010101" pitchFamily="2" charset="-122"/>
                <a:cs typeface="Times New Roman" panose="02020603050405020304" pitchFamily="18" charset="0"/>
              </a:rPr>
              <a:t>berlaku</a:t>
            </a:r>
            <a:r>
              <a:rPr lang="en-US" sz="1200" dirty="0">
                <a:latin typeface="Times New Roman" panose="02020603050405020304" pitchFamily="18" charset="0"/>
                <a:ea typeface="DengXian" panose="02010600030101010101" pitchFamily="2" charset="-122"/>
                <a:cs typeface="Times New Roman" panose="02020603050405020304" pitchFamily="18" charset="0"/>
              </a:rPr>
              <a:t>.</a:t>
            </a:r>
            <a:endParaRPr lang="en-US" sz="12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396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8144B-FC92-85B8-511E-B264B92F18B6}"/>
              </a:ext>
            </a:extLst>
          </p:cNvPr>
          <p:cNvSpPr>
            <a:spLocks noGrp="1"/>
          </p:cNvSpPr>
          <p:nvPr>
            <p:ph type="ctrTitle"/>
          </p:nvPr>
        </p:nvSpPr>
        <p:spPr>
          <a:xfrm>
            <a:off x="1885532" y="1049209"/>
            <a:ext cx="4788300" cy="2381400"/>
          </a:xfrm>
        </p:spPr>
        <p:txBody>
          <a:bodyPr/>
          <a:lstStyle/>
          <a:p>
            <a:pPr algn="ctr"/>
            <a:r>
              <a:rPr lang="id-ID" dirty="0"/>
              <a:t>penutup</a:t>
            </a:r>
            <a:endParaRPr lang="en-US" dirty="0"/>
          </a:p>
        </p:txBody>
      </p:sp>
    </p:spTree>
    <p:extLst>
      <p:ext uri="{BB962C8B-B14F-4D97-AF65-F5344CB8AC3E}">
        <p14:creationId xmlns:p14="http://schemas.microsoft.com/office/powerpoint/2010/main" val="402920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65"/>
          <p:cNvSpPr txBox="1">
            <a:spLocks noGrp="1"/>
          </p:cNvSpPr>
          <p:nvPr>
            <p:ph type="title"/>
          </p:nvPr>
        </p:nvSpPr>
        <p:spPr>
          <a:xfrm>
            <a:off x="416240" y="1027722"/>
            <a:ext cx="7717500" cy="6019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Latar Belakang</a:t>
            </a:r>
            <a:endParaRPr dirty="0"/>
          </a:p>
        </p:txBody>
      </p:sp>
      <p:sp>
        <p:nvSpPr>
          <p:cNvPr id="3" name="Google Shape;2294;p65">
            <a:extLst>
              <a:ext uri="{FF2B5EF4-FFF2-40B4-BE49-F238E27FC236}">
                <a16:creationId xmlns:a16="http://schemas.microsoft.com/office/drawing/2014/main" id="{907E1040-919B-5BF4-3528-A4E8ADE504F8}"/>
              </a:ext>
            </a:extLst>
          </p:cNvPr>
          <p:cNvSpPr txBox="1">
            <a:spLocks/>
          </p:cNvSpPr>
          <p:nvPr/>
        </p:nvSpPr>
        <p:spPr>
          <a:xfrm>
            <a:off x="713250" y="2141417"/>
            <a:ext cx="7717500" cy="1899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igmar One"/>
              <a:buNone/>
              <a:defRPr sz="3000" b="1"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3200"/>
              <a:buFont typeface="Sigmar One"/>
              <a:buNone/>
              <a:defRPr sz="3200" b="0" i="0" u="none" strike="noStrike" cap="none">
                <a:solidFill>
                  <a:schemeClr val="dk1"/>
                </a:solidFill>
                <a:latin typeface="Sigmar One"/>
                <a:ea typeface="Sigmar One"/>
                <a:cs typeface="Sigmar One"/>
                <a:sym typeface="Sigmar One"/>
              </a:defRPr>
            </a:lvl9pPr>
          </a:lstStyle>
          <a:p>
            <a:r>
              <a:rPr lang="en-US" sz="1800" b="0" dirty="0">
                <a:latin typeface="Segoe UI Light" panose="020B0502040204020203" pitchFamily="34" charset="0"/>
                <a:cs typeface="Segoe UI Light" panose="020B0502040204020203" pitchFamily="34" charset="0"/>
              </a:rPr>
              <a:t>Teknik </a:t>
            </a:r>
            <a:r>
              <a:rPr lang="en-US" sz="1800" b="0" dirty="0" err="1">
                <a:latin typeface="Segoe UI Light" panose="020B0502040204020203" pitchFamily="34" charset="0"/>
                <a:cs typeface="Segoe UI Light" panose="020B0502040204020203" pitchFamily="34" charset="0"/>
              </a:rPr>
              <a:t>Informatika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merupakan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bidang</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ilmu</a:t>
            </a:r>
            <a:r>
              <a:rPr lang="en-US" sz="1800" b="0" dirty="0">
                <a:latin typeface="Segoe UI Light" panose="020B0502040204020203" pitchFamily="34" charset="0"/>
                <a:cs typeface="Segoe UI Light" panose="020B0502040204020203" pitchFamily="34" charset="0"/>
              </a:rPr>
              <a:t> yang </a:t>
            </a:r>
            <a:r>
              <a:rPr lang="en-US" sz="1800" b="0" dirty="0" err="1">
                <a:latin typeface="Segoe UI Light" panose="020B0502040204020203" pitchFamily="34" charset="0"/>
                <a:cs typeface="Segoe UI Light" panose="020B0502040204020203" pitchFamily="34" charset="0"/>
              </a:rPr>
              <a:t>mempelajari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bagaimana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menggunakan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teknologi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komputer</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secara</a:t>
            </a:r>
            <a:r>
              <a:rPr lang="en-US" sz="1800" b="0" dirty="0">
                <a:latin typeface="Segoe UI Light" panose="020B0502040204020203" pitchFamily="34" charset="0"/>
                <a:cs typeface="Segoe UI Light" panose="020B0502040204020203" pitchFamily="34" charset="0"/>
              </a:rPr>
              <a:t> optimal </a:t>
            </a:r>
            <a:r>
              <a:rPr lang="en-US" sz="1800" b="0" dirty="0" err="1">
                <a:latin typeface="Segoe UI Light" panose="020B0502040204020203" pitchFamily="34" charset="0"/>
                <a:cs typeface="Segoe UI Light" panose="020B0502040204020203" pitchFamily="34" charset="0"/>
              </a:rPr>
              <a:t>guna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menangani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masalah</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transformasi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atau</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pengolahan</a:t>
            </a:r>
            <a:r>
              <a:rPr lang="en-US" sz="1800" b="0" dirty="0">
                <a:latin typeface="Segoe UI Light" panose="020B0502040204020203" pitchFamily="34" charset="0"/>
                <a:cs typeface="Segoe UI Light" panose="020B0502040204020203" pitchFamily="34" charset="0"/>
              </a:rPr>
              <a:t> data </a:t>
            </a:r>
            <a:r>
              <a:rPr lang="en-US" sz="1800" b="0" dirty="0" err="1">
                <a:latin typeface="Segoe UI Light" panose="020B0502040204020203" pitchFamily="34" charset="0"/>
                <a:cs typeface="Segoe UI Light" panose="020B0502040204020203" pitchFamily="34" charset="0"/>
              </a:rPr>
              <a:t>dengan</a:t>
            </a:r>
            <a:r>
              <a:rPr lang="en-US" sz="1800" b="0" dirty="0">
                <a:latin typeface="Segoe UI Light" panose="020B0502040204020203" pitchFamily="34" charset="0"/>
                <a:cs typeface="Segoe UI Light" panose="020B0502040204020203" pitchFamily="34" charset="0"/>
              </a:rPr>
              <a:t> proses </a:t>
            </a:r>
            <a:r>
              <a:rPr lang="en-US" sz="1800" b="0" dirty="0" err="1">
                <a:latin typeface="Segoe UI Light" panose="020B0502040204020203" pitchFamily="34" charset="0"/>
                <a:cs typeface="Segoe UI Light" panose="020B0502040204020203" pitchFamily="34" charset="0"/>
              </a:rPr>
              <a:t>logika</a:t>
            </a:r>
            <a:r>
              <a:rPr lang="en-US" sz="1800" b="0" dirty="0">
                <a:latin typeface="Segoe UI Light" panose="020B0502040204020203" pitchFamily="34" charset="0"/>
                <a:cs typeface="Segoe UI Light" panose="020B0502040204020203" pitchFamily="34" charset="0"/>
              </a:rPr>
              <a:t>. Di </a:t>
            </a:r>
            <a:r>
              <a:rPr lang="en-US" sz="1800" b="0" dirty="0" err="1">
                <a:latin typeface="Segoe UI Light" panose="020B0502040204020203" pitchFamily="34" charset="0"/>
                <a:cs typeface="Segoe UI Light" panose="020B0502040204020203" pitchFamily="34" charset="0"/>
              </a:rPr>
              <a:t>Jurusan</a:t>
            </a:r>
            <a:r>
              <a:rPr lang="en-US" sz="1800" b="0" dirty="0">
                <a:latin typeface="Segoe UI Light" panose="020B0502040204020203" pitchFamily="34" charset="0"/>
                <a:cs typeface="Segoe UI Light" panose="020B0502040204020203" pitchFamily="34" charset="0"/>
              </a:rPr>
              <a:t> Teknik </a:t>
            </a:r>
            <a:r>
              <a:rPr lang="en-US" sz="1800" b="0" dirty="0" err="1">
                <a:latin typeface="Segoe UI Light" panose="020B0502040204020203" pitchFamily="34" charset="0"/>
                <a:cs typeface="Segoe UI Light" panose="020B0502040204020203" pitchFamily="34" charset="0"/>
              </a:rPr>
              <a:t>Informatika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kita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akan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mempelajari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berbagai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prinsip</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terkait</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ilmu</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komputer</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mulai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dari</a:t>
            </a:r>
            <a:r>
              <a:rPr lang="en-US" sz="1800" b="0" dirty="0">
                <a:latin typeface="Segoe UI Light" panose="020B0502040204020203" pitchFamily="34" charset="0"/>
                <a:cs typeface="Segoe UI Light" panose="020B0502040204020203" pitchFamily="34" charset="0"/>
              </a:rPr>
              <a:t> proses </a:t>
            </a:r>
            <a:r>
              <a:rPr lang="en-US" sz="1800" b="0" dirty="0" err="1">
                <a:latin typeface="Segoe UI Light" panose="020B0502040204020203" pitchFamily="34" charset="0"/>
                <a:cs typeface="Segoe UI Light" panose="020B0502040204020203" pitchFamily="34" charset="0"/>
              </a:rPr>
              <a:t>perancangan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pengembangan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pengujian</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hingga</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evaluasi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sistem</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operasi</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perangkat</a:t>
            </a:r>
            <a:r>
              <a:rPr lang="en-US" sz="1800" b="0" dirty="0">
                <a:latin typeface="Segoe UI Light" panose="020B0502040204020203" pitchFamily="34" charset="0"/>
                <a:cs typeface="Segoe UI Light" panose="020B0502040204020203" pitchFamily="34" charset="0"/>
              </a:rPr>
              <a:t> </a:t>
            </a:r>
            <a:r>
              <a:rPr lang="en-US" sz="1800" b="0" dirty="0" err="1">
                <a:latin typeface="Segoe UI Light" panose="020B0502040204020203" pitchFamily="34" charset="0"/>
                <a:cs typeface="Segoe UI Light" panose="020B0502040204020203" pitchFamily="34" charset="0"/>
              </a:rPr>
              <a:t>lunak</a:t>
            </a:r>
            <a:r>
              <a:rPr lang="en-US" sz="1800" b="0" dirty="0">
                <a:latin typeface="Segoe UI Light" panose="020B0502040204020203" pitchFamily="34" charset="0"/>
                <a:cs typeface="Segoe UI Light" panose="020B0502040204020203" pitchFamily="34" charset="0"/>
              </a:rPr>
              <a:t>..</a:t>
            </a:r>
            <a:endParaRPr lang="id-ID" sz="1800" b="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91"/>
        <p:cNvGrpSpPr/>
        <p:nvPr/>
      </p:nvGrpSpPr>
      <p:grpSpPr>
        <a:xfrm>
          <a:off x="0" y="0"/>
          <a:ext cx="0" cy="0"/>
          <a:chOff x="0" y="0"/>
          <a:chExt cx="0" cy="0"/>
        </a:xfrm>
      </p:grpSpPr>
      <p:grpSp>
        <p:nvGrpSpPr>
          <p:cNvPr id="892" name="Google Shape;892;p41"/>
          <p:cNvGrpSpPr/>
          <p:nvPr/>
        </p:nvGrpSpPr>
        <p:grpSpPr>
          <a:xfrm>
            <a:off x="5654175" y="1210697"/>
            <a:ext cx="3232883" cy="3087607"/>
            <a:chOff x="6105705" y="1684931"/>
            <a:chExt cx="2565576" cy="2450287"/>
          </a:xfrm>
        </p:grpSpPr>
        <p:sp>
          <p:nvSpPr>
            <p:cNvPr id="893" name="Google Shape;893;p41"/>
            <p:cNvSpPr/>
            <p:nvPr/>
          </p:nvSpPr>
          <p:spPr>
            <a:xfrm>
              <a:off x="6106562" y="1972760"/>
              <a:ext cx="2564719" cy="2162458"/>
            </a:xfrm>
            <a:custGeom>
              <a:avLst/>
              <a:gdLst/>
              <a:ahLst/>
              <a:cxnLst/>
              <a:rect l="l" t="t" r="r" b="b"/>
              <a:pathLst>
                <a:path w="89699" h="65534" extrusionOk="0">
                  <a:moveTo>
                    <a:pt x="1" y="1"/>
                  </a:moveTo>
                  <a:lnTo>
                    <a:pt x="1" y="64591"/>
                  </a:lnTo>
                  <a:cubicBezTo>
                    <a:pt x="1" y="65138"/>
                    <a:pt x="426" y="65534"/>
                    <a:pt x="943" y="65534"/>
                  </a:cubicBezTo>
                  <a:lnTo>
                    <a:pt x="88756" y="65534"/>
                  </a:lnTo>
                  <a:cubicBezTo>
                    <a:pt x="89273" y="65534"/>
                    <a:pt x="89699" y="65138"/>
                    <a:pt x="89699" y="64591"/>
                  </a:cubicBezTo>
                  <a:lnTo>
                    <a:pt x="89699"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6106562" y="1972760"/>
              <a:ext cx="2564719" cy="2162458"/>
            </a:xfrm>
            <a:custGeom>
              <a:avLst/>
              <a:gdLst/>
              <a:ahLst/>
              <a:cxnLst/>
              <a:rect l="l" t="t" r="r" b="b"/>
              <a:pathLst>
                <a:path w="89699" h="65534" fill="none" extrusionOk="0">
                  <a:moveTo>
                    <a:pt x="88756" y="65534"/>
                  </a:moveTo>
                  <a:lnTo>
                    <a:pt x="943" y="65534"/>
                  </a:lnTo>
                  <a:cubicBezTo>
                    <a:pt x="426" y="65534"/>
                    <a:pt x="1" y="65138"/>
                    <a:pt x="1" y="64591"/>
                  </a:cubicBezTo>
                  <a:lnTo>
                    <a:pt x="1" y="1"/>
                  </a:lnTo>
                  <a:lnTo>
                    <a:pt x="89699" y="1"/>
                  </a:lnTo>
                  <a:lnTo>
                    <a:pt x="89699" y="64591"/>
                  </a:lnTo>
                  <a:cubicBezTo>
                    <a:pt x="89699" y="65138"/>
                    <a:pt x="89273" y="65534"/>
                    <a:pt x="88756" y="655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6311671" y="2167335"/>
              <a:ext cx="2163018" cy="1730158"/>
            </a:xfrm>
            <a:custGeom>
              <a:avLst/>
              <a:gdLst/>
              <a:ahLst/>
              <a:cxnLst/>
              <a:rect l="l" t="t" r="r" b="b"/>
              <a:pathLst>
                <a:path w="66203" h="52433" extrusionOk="0">
                  <a:moveTo>
                    <a:pt x="0" y="0"/>
                  </a:moveTo>
                  <a:lnTo>
                    <a:pt x="0" y="52433"/>
                  </a:lnTo>
                  <a:lnTo>
                    <a:pt x="66202" y="52433"/>
                  </a:lnTo>
                  <a:lnTo>
                    <a:pt x="66202"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6105705" y="1684931"/>
              <a:ext cx="2565576" cy="287870"/>
            </a:xfrm>
            <a:custGeom>
              <a:avLst/>
              <a:gdLst/>
              <a:ahLst/>
              <a:cxnLst/>
              <a:rect l="l" t="t" r="r" b="b"/>
              <a:pathLst>
                <a:path w="89729" h="8724" extrusionOk="0">
                  <a:moveTo>
                    <a:pt x="2067" y="0"/>
                  </a:moveTo>
                  <a:cubicBezTo>
                    <a:pt x="912" y="0"/>
                    <a:pt x="0" y="942"/>
                    <a:pt x="0" y="2067"/>
                  </a:cubicBezTo>
                  <a:lnTo>
                    <a:pt x="0" y="8724"/>
                  </a:lnTo>
                  <a:lnTo>
                    <a:pt x="89729" y="8724"/>
                  </a:lnTo>
                  <a:lnTo>
                    <a:pt x="89729" y="2067"/>
                  </a:lnTo>
                  <a:cubicBezTo>
                    <a:pt x="89729" y="912"/>
                    <a:pt x="88786" y="0"/>
                    <a:pt x="87631" y="0"/>
                  </a:cubicBezTo>
                  <a:close/>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8395271" y="1735047"/>
              <a:ext cx="177560" cy="177560"/>
            </a:xfrm>
            <a:custGeom>
              <a:avLst/>
              <a:gdLst/>
              <a:ahLst/>
              <a:cxnLst/>
              <a:rect l="l" t="t" r="r" b="b"/>
              <a:pathLst>
                <a:path w="5381" h="5381" extrusionOk="0">
                  <a:moveTo>
                    <a:pt x="1" y="1"/>
                  </a:moveTo>
                  <a:lnTo>
                    <a:pt x="1" y="5381"/>
                  </a:lnTo>
                  <a:lnTo>
                    <a:pt x="5381" y="5381"/>
                  </a:lnTo>
                  <a:lnTo>
                    <a:pt x="538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8444437" y="1785203"/>
              <a:ext cx="81273" cy="78270"/>
            </a:xfrm>
            <a:custGeom>
              <a:avLst/>
              <a:gdLst/>
              <a:ahLst/>
              <a:cxnLst/>
              <a:rect l="l" t="t" r="r" b="b"/>
              <a:pathLst>
                <a:path w="2463" h="2372" extrusionOk="0">
                  <a:moveTo>
                    <a:pt x="0" y="1"/>
                  </a:moveTo>
                  <a:lnTo>
                    <a:pt x="2462" y="2372"/>
                  </a:lnTo>
                </a:path>
              </a:pathLst>
            </a:custGeom>
            <a:solidFill>
              <a:srgbClr val="FFEEE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8444437" y="1785203"/>
              <a:ext cx="81273" cy="78270"/>
            </a:xfrm>
            <a:custGeom>
              <a:avLst/>
              <a:gdLst/>
              <a:ahLst/>
              <a:cxnLst/>
              <a:rect l="l" t="t" r="r" b="b"/>
              <a:pathLst>
                <a:path w="2463" h="2372" fill="none" extrusionOk="0">
                  <a:moveTo>
                    <a:pt x="0" y="1"/>
                  </a:moveTo>
                  <a:lnTo>
                    <a:pt x="2462"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8444437" y="1785203"/>
              <a:ext cx="81273" cy="78270"/>
            </a:xfrm>
            <a:custGeom>
              <a:avLst/>
              <a:gdLst/>
              <a:ahLst/>
              <a:cxnLst/>
              <a:rect l="l" t="t" r="r" b="b"/>
              <a:pathLst>
                <a:path w="2463" h="2372" extrusionOk="0">
                  <a:moveTo>
                    <a:pt x="2462" y="1"/>
                  </a:moveTo>
                  <a:lnTo>
                    <a:pt x="0" y="2372"/>
                  </a:lnTo>
                </a:path>
              </a:pathLst>
            </a:custGeom>
            <a:solidFill>
              <a:srgbClr val="FFEEE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8444437" y="1785203"/>
              <a:ext cx="81273" cy="78270"/>
            </a:xfrm>
            <a:custGeom>
              <a:avLst/>
              <a:gdLst/>
              <a:ahLst/>
              <a:cxnLst/>
              <a:rect l="l" t="t" r="r" b="b"/>
              <a:pathLst>
                <a:path w="2463" h="2372" fill="none" extrusionOk="0">
                  <a:moveTo>
                    <a:pt x="2462" y="1"/>
                  </a:moveTo>
                  <a:lnTo>
                    <a:pt x="0" y="237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7914870"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7948956" y="1871456"/>
              <a:ext cx="110377" cy="33"/>
            </a:xfrm>
            <a:custGeom>
              <a:avLst/>
              <a:gdLst/>
              <a:ahLst/>
              <a:cxnLst/>
              <a:rect l="l" t="t" r="r" b="b"/>
              <a:pathLst>
                <a:path w="3345" h="1" fill="none" extrusionOk="0">
                  <a:moveTo>
                    <a:pt x="1" y="1"/>
                  </a:moveTo>
                  <a:lnTo>
                    <a:pt x="3344"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8155582" y="1735047"/>
              <a:ext cx="178549" cy="177560"/>
            </a:xfrm>
            <a:custGeom>
              <a:avLst/>
              <a:gdLst/>
              <a:ahLst/>
              <a:cxnLst/>
              <a:rect l="l" t="t" r="r" b="b"/>
              <a:pathLst>
                <a:path w="5411" h="5381" extrusionOk="0">
                  <a:moveTo>
                    <a:pt x="0" y="1"/>
                  </a:moveTo>
                  <a:lnTo>
                    <a:pt x="0" y="5381"/>
                  </a:lnTo>
                  <a:lnTo>
                    <a:pt x="5411" y="5381"/>
                  </a:lnTo>
                  <a:lnTo>
                    <a:pt x="5411" y="1"/>
                  </a:lnTo>
                  <a:close/>
                </a:path>
              </a:pathLst>
            </a:custGeom>
            <a:solidFill>
              <a:schemeClr val="accent6"/>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8194683" y="1779197"/>
              <a:ext cx="101335" cy="90281"/>
            </a:xfrm>
            <a:custGeom>
              <a:avLst/>
              <a:gdLst/>
              <a:ahLst/>
              <a:cxnLst/>
              <a:rect l="l" t="t" r="r" b="b"/>
              <a:pathLst>
                <a:path w="3071" h="2736" fill="none" extrusionOk="0">
                  <a:moveTo>
                    <a:pt x="1" y="0"/>
                  </a:moveTo>
                  <a:lnTo>
                    <a:pt x="3071" y="0"/>
                  </a:lnTo>
                  <a:lnTo>
                    <a:pt x="3071" y="2736"/>
                  </a:lnTo>
                  <a:lnTo>
                    <a:pt x="1" y="2736"/>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8195706" y="1781210"/>
              <a:ext cx="98300" cy="14057"/>
            </a:xfrm>
            <a:custGeom>
              <a:avLst/>
              <a:gdLst/>
              <a:ahLst/>
              <a:cxnLst/>
              <a:rect l="l" t="t" r="r" b="b"/>
              <a:pathLst>
                <a:path w="2979" h="426" extrusionOk="0">
                  <a:moveTo>
                    <a:pt x="0" y="0"/>
                  </a:moveTo>
                  <a:lnTo>
                    <a:pt x="0" y="426"/>
                  </a:lnTo>
                  <a:lnTo>
                    <a:pt x="2979" y="426"/>
                  </a:lnTo>
                  <a:lnTo>
                    <a:pt x="2979"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41"/>
          <p:cNvSpPr/>
          <p:nvPr/>
        </p:nvSpPr>
        <p:spPr>
          <a:xfrm>
            <a:off x="5981100" y="1956488"/>
            <a:ext cx="2072160" cy="1843614"/>
          </a:xfrm>
          <a:custGeom>
            <a:avLst/>
            <a:gdLst/>
            <a:ahLst/>
            <a:cxnLst/>
            <a:rect l="l" t="t" r="r" b="b"/>
            <a:pathLst>
              <a:path w="89298" h="79449" extrusionOk="0">
                <a:moveTo>
                  <a:pt x="67419" y="0"/>
                </a:moveTo>
                <a:cubicBezTo>
                  <a:pt x="65991" y="0"/>
                  <a:pt x="64565" y="189"/>
                  <a:pt x="63179" y="588"/>
                </a:cubicBezTo>
                <a:cubicBezTo>
                  <a:pt x="60577" y="1355"/>
                  <a:pt x="58242" y="2723"/>
                  <a:pt x="55707" y="3623"/>
                </a:cubicBezTo>
                <a:cubicBezTo>
                  <a:pt x="53172" y="4557"/>
                  <a:pt x="50303" y="4958"/>
                  <a:pt x="46400" y="5125"/>
                </a:cubicBezTo>
                <a:cubicBezTo>
                  <a:pt x="44772" y="5108"/>
                  <a:pt x="43135" y="5090"/>
                  <a:pt x="41495" y="5090"/>
                </a:cubicBezTo>
                <a:cubicBezTo>
                  <a:pt x="36485" y="5090"/>
                  <a:pt x="31445" y="5262"/>
                  <a:pt x="26520" y="6192"/>
                </a:cubicBezTo>
                <a:cubicBezTo>
                  <a:pt x="19982" y="7426"/>
                  <a:pt x="13544" y="10095"/>
                  <a:pt x="8840" y="14798"/>
                </a:cubicBezTo>
                <a:cubicBezTo>
                  <a:pt x="4137" y="19535"/>
                  <a:pt x="1368" y="26073"/>
                  <a:pt x="701" y="32778"/>
                </a:cubicBezTo>
                <a:cubicBezTo>
                  <a:pt x="1" y="39449"/>
                  <a:pt x="1268" y="46287"/>
                  <a:pt x="3703" y="52559"/>
                </a:cubicBezTo>
                <a:cubicBezTo>
                  <a:pt x="6772" y="60397"/>
                  <a:pt x="11842" y="67603"/>
                  <a:pt x="18814" y="72139"/>
                </a:cubicBezTo>
                <a:cubicBezTo>
                  <a:pt x="24685" y="75975"/>
                  <a:pt x="31657" y="77743"/>
                  <a:pt x="38528" y="78744"/>
                </a:cubicBezTo>
                <a:cubicBezTo>
                  <a:pt x="41650" y="79171"/>
                  <a:pt x="44831" y="79448"/>
                  <a:pt x="47996" y="79448"/>
                </a:cubicBezTo>
                <a:cubicBezTo>
                  <a:pt x="52744" y="79448"/>
                  <a:pt x="57455" y="78824"/>
                  <a:pt x="61878" y="77143"/>
                </a:cubicBezTo>
                <a:cubicBezTo>
                  <a:pt x="69517" y="74241"/>
                  <a:pt x="75822" y="68336"/>
                  <a:pt x="80091" y="61331"/>
                </a:cubicBezTo>
                <a:cubicBezTo>
                  <a:pt x="84394" y="54326"/>
                  <a:pt x="86829" y="46254"/>
                  <a:pt x="88097" y="38081"/>
                </a:cubicBezTo>
                <a:cubicBezTo>
                  <a:pt x="89031" y="32144"/>
                  <a:pt x="89298" y="26040"/>
                  <a:pt x="88164" y="20135"/>
                </a:cubicBezTo>
                <a:cubicBezTo>
                  <a:pt x="86996" y="14264"/>
                  <a:pt x="84194" y="8594"/>
                  <a:pt x="79691" y="4724"/>
                </a:cubicBezTo>
                <a:cubicBezTo>
                  <a:pt x="76288" y="1800"/>
                  <a:pt x="71838" y="0"/>
                  <a:pt x="674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txBox="1">
            <a:spLocks noGrp="1"/>
          </p:cNvSpPr>
          <p:nvPr>
            <p:ph type="title"/>
          </p:nvPr>
        </p:nvSpPr>
        <p:spPr>
          <a:xfrm>
            <a:off x="713225" y="746760"/>
            <a:ext cx="4411500" cy="527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Tujuan dan manfaat</a:t>
            </a:r>
            <a:endParaRPr dirty="0"/>
          </a:p>
        </p:txBody>
      </p:sp>
      <p:sp>
        <p:nvSpPr>
          <p:cNvPr id="909" name="Google Shape;909;p41"/>
          <p:cNvSpPr txBox="1">
            <a:spLocks noGrp="1"/>
          </p:cNvSpPr>
          <p:nvPr>
            <p:ph type="subTitle" idx="1"/>
          </p:nvPr>
        </p:nvSpPr>
        <p:spPr>
          <a:xfrm>
            <a:off x="713225" y="1609060"/>
            <a:ext cx="4756317" cy="2005261"/>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Untuk mengetahui sejarah dan asal usul Teknik Informatika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Untuk mengetahui prospek kerja dan jenjang karir lulusan Teknik Informatika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 Untuk mengetahui apa saja yang dipelajari dalam perkuliahan Teknik Informatika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Dapat menambah wawasan mengenai sejarah dan asal usul Teknik Informatika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Dapat menambah pengetahuan mengenai prospek kerja dan jenjang karir Teknik Informatika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tabLst>
                <a:tab pos="3190875" algn="l"/>
              </a:tabLst>
            </a:pPr>
            <a:r>
              <a:rPr lang="id-ID" sz="1050" dirty="0">
                <a:effectLst/>
                <a:latin typeface="Times New Roman" panose="02020603050405020304" pitchFamily="18" charset="0"/>
                <a:ea typeface="Calibri" panose="020F0502020204030204" pitchFamily="34" charset="0"/>
                <a:cs typeface="Times New Roman" panose="02020603050405020304" pitchFamily="18" charset="0"/>
              </a:rPr>
              <a:t>Dapat menambah wawasan dan pengetahuan mengenai apa saja yang dipelajari dalam perkuliahan Teknik Informatika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dirty="0"/>
          </a:p>
        </p:txBody>
      </p:sp>
      <p:pic>
        <p:nvPicPr>
          <p:cNvPr id="1026" name="Picture 2" descr="Verse&quot; apalagi Setelah &quot;Metaverse&quot;">
            <a:extLst>
              <a:ext uri="{FF2B5EF4-FFF2-40B4-BE49-F238E27FC236}">
                <a16:creationId xmlns:a16="http://schemas.microsoft.com/office/drawing/2014/main" id="{E7EC1B10-4998-4C48-B78B-0C064263C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13" y="1818575"/>
            <a:ext cx="2725620" cy="21801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53"/>
          <p:cNvSpPr txBox="1">
            <a:spLocks noGrp="1"/>
          </p:cNvSpPr>
          <p:nvPr>
            <p:ph type="title"/>
          </p:nvPr>
        </p:nvSpPr>
        <p:spPr>
          <a:xfrm>
            <a:off x="667383" y="437551"/>
            <a:ext cx="3904617" cy="7347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2400" dirty="0" err="1"/>
              <a:t>sejarah</a:t>
            </a:r>
            <a:endParaRPr sz="2400" dirty="0"/>
          </a:p>
        </p:txBody>
      </p:sp>
      <p:sp>
        <p:nvSpPr>
          <p:cNvPr id="3" name="Google Shape;1633;p53">
            <a:extLst>
              <a:ext uri="{FF2B5EF4-FFF2-40B4-BE49-F238E27FC236}">
                <a16:creationId xmlns:a16="http://schemas.microsoft.com/office/drawing/2014/main" id="{CBAE0381-2FFF-783A-4E25-ABEA43A503E2}"/>
              </a:ext>
            </a:extLst>
          </p:cNvPr>
          <p:cNvSpPr txBox="1">
            <a:spLocks/>
          </p:cNvSpPr>
          <p:nvPr/>
        </p:nvSpPr>
        <p:spPr>
          <a:xfrm>
            <a:off x="206276" y="1633850"/>
            <a:ext cx="8109294" cy="187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igmar One"/>
              <a:buNone/>
              <a:defRPr sz="7200" b="0"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9pPr>
          </a:lstStyle>
          <a:p>
            <a:pPr marL="539750" marR="0" indent="-171450" algn="l">
              <a:spcBef>
                <a:spcPts val="0"/>
              </a:spcBef>
              <a:spcAft>
                <a:spcPts val="0"/>
              </a:spcAft>
              <a:buFont typeface="Arial" panose="020B0604020202020204" pitchFamily="34" charset="0"/>
              <a:buChar char="•"/>
              <a:tabLst>
                <a:tab pos="3190875" algn="l"/>
              </a:tabLst>
            </a:pP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Teknik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Universitas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didirikan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tahun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1993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terdaftar</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SK No.122/D/O/1993.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adalah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bentuk</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sama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antara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Universitas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Pasundan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Institut</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Bandung yang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meliputi</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Pembinaan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Bantuan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kurikulum</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368300" marR="0" algn="l">
              <a:spcBef>
                <a:spcPts val="0"/>
              </a:spcBef>
              <a:spcAft>
                <a:spcPts val="0"/>
              </a:spcAft>
              <a:tabLst>
                <a:tab pos="3190875" algn="l"/>
              </a:tabLst>
            </a:pPr>
            <a:endParaRPr lang="en-US" sz="1200" dirty="0">
              <a:latin typeface="Times New Roman" panose="02020603050405020304" pitchFamily="18" charset="0"/>
              <a:ea typeface="DengXian" panose="02010600030101010101" pitchFamily="2" charset="-122"/>
              <a:cs typeface="Times New Roman" panose="02020603050405020304" pitchFamily="18" charset="0"/>
            </a:endParaRPr>
          </a:p>
          <a:p>
            <a:pPr marL="368300" marR="0" algn="l">
              <a:spcBef>
                <a:spcPts val="0"/>
              </a:spcBef>
              <a:spcAft>
                <a:spcPts val="0"/>
              </a:spcAft>
              <a:tabLst>
                <a:tab pos="3190875" algn="l"/>
              </a:tabLst>
            </a:pPr>
            <a:endParaRPr lang="en-US" sz="1200" dirty="0">
              <a:effectLst/>
              <a:latin typeface="Times New Roman" panose="02020603050405020304" pitchFamily="18" charset="0"/>
              <a:ea typeface="DengXian" panose="02010600030101010101" pitchFamily="2" charset="-122"/>
              <a:cs typeface="Times New Roman" panose="02020603050405020304" pitchFamily="18" charset="0"/>
            </a:endParaRPr>
          </a:p>
          <a:p>
            <a:pPr marL="539750" marR="0" indent="-171450" algn="l">
              <a:spcBef>
                <a:spcPts val="0"/>
              </a:spcBef>
              <a:spcAft>
                <a:spcPts val="0"/>
              </a:spcAft>
              <a:buFont typeface="Arial" panose="020B0604020202020204" pitchFamily="34" charset="0"/>
              <a:buChar char="•"/>
              <a:tabLst>
                <a:tab pos="3190875" algn="l"/>
              </a:tabLst>
            </a:pPr>
            <a:r>
              <a:rPr lang="en-ID" sz="1200" dirty="0">
                <a:latin typeface="Times New Roman" panose="02020603050405020304" pitchFamily="18" charset="0"/>
                <a:cs typeface="Times New Roman" panose="02020603050405020304" pitchFamily="18" charset="0"/>
              </a:rPr>
              <a:t>Pada </a:t>
            </a:r>
            <a:r>
              <a:rPr lang="en-ID" sz="1200" dirty="0" err="1">
                <a:latin typeface="Times New Roman" panose="02020603050405020304" pitchFamily="18" charset="0"/>
                <a:cs typeface="Times New Roman" panose="02020603050405020304" pitchFamily="18" charset="0"/>
              </a:rPr>
              <a:t>saat</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awal</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pendirian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belum</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ada</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dosen</a:t>
            </a:r>
            <a:r>
              <a:rPr lang="en-ID" sz="1200" dirty="0">
                <a:latin typeface="Times New Roman" panose="02020603050405020304" pitchFamily="18" charset="0"/>
                <a:cs typeface="Times New Roman" panose="02020603050405020304" pitchFamily="18" charset="0"/>
              </a:rPr>
              <a:t> yang </a:t>
            </a:r>
            <a:r>
              <a:rPr lang="en-ID" sz="1200" dirty="0" err="1">
                <a:latin typeface="Times New Roman" panose="02020603050405020304" pitchFamily="18" charset="0"/>
                <a:cs typeface="Times New Roman" panose="02020603050405020304" pitchFamily="18" charset="0"/>
              </a:rPr>
              <a:t>diangkat</a:t>
            </a:r>
            <a:r>
              <a:rPr lang="en-ID" sz="1200" dirty="0">
                <a:latin typeface="Times New Roman" panose="02020603050405020304" pitchFamily="18" charset="0"/>
                <a:cs typeface="Times New Roman" panose="02020603050405020304" pitchFamily="18" charset="0"/>
              </a:rPr>
              <a:t> oleh Yayasan. Pada </a:t>
            </a:r>
            <a:r>
              <a:rPr lang="en-ID" sz="1200" dirty="0" err="1">
                <a:latin typeface="Times New Roman" panose="02020603050405020304" pitchFamily="18" charset="0"/>
                <a:cs typeface="Times New Roman" panose="02020603050405020304" pitchFamily="18" charset="0"/>
              </a:rPr>
              <a:t>saat</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itu</a:t>
            </a:r>
            <a:r>
              <a:rPr lang="en-ID" sz="1200" dirty="0">
                <a:latin typeface="Times New Roman" panose="02020603050405020304" pitchFamily="18" charset="0"/>
                <a:cs typeface="Times New Roman" panose="02020603050405020304" pitchFamily="18" charset="0"/>
              </a:rPr>
              <a:t> proses </a:t>
            </a:r>
            <a:r>
              <a:rPr lang="en-ID" sz="1200" dirty="0" err="1">
                <a:latin typeface="Times New Roman" panose="02020603050405020304" pitchFamily="18" charset="0"/>
                <a:cs typeface="Times New Roman" panose="02020603050405020304" pitchFamily="18" charset="0"/>
              </a:rPr>
              <a:t>pembelajaran</a:t>
            </a:r>
            <a:r>
              <a:rPr lang="en-ID" sz="1200" dirty="0">
                <a:latin typeface="Times New Roman" panose="02020603050405020304" pitchFamily="18" charset="0"/>
                <a:cs typeface="Times New Roman" panose="02020603050405020304" pitchFamily="18" charset="0"/>
              </a:rPr>
              <a:t> juga </a:t>
            </a:r>
            <a:r>
              <a:rPr lang="en-ID" sz="1200" dirty="0" err="1">
                <a:latin typeface="Times New Roman" panose="02020603050405020304" pitchFamily="18" charset="0"/>
                <a:cs typeface="Times New Roman" panose="02020603050405020304" pitchFamily="18" charset="0"/>
              </a:rPr>
              <a:t>sebagian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besar</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dibantu</a:t>
            </a:r>
            <a:r>
              <a:rPr lang="en-ID" sz="1200" dirty="0">
                <a:latin typeface="Times New Roman" panose="02020603050405020304" pitchFamily="18" charset="0"/>
                <a:cs typeface="Times New Roman" panose="02020603050405020304" pitchFamily="18" charset="0"/>
              </a:rPr>
              <a:t> oleh </a:t>
            </a:r>
            <a:r>
              <a:rPr lang="en-ID" sz="1200" dirty="0" err="1">
                <a:latin typeface="Times New Roman" panose="02020603050405020304" pitchFamily="18" charset="0"/>
                <a:cs typeface="Times New Roman" panose="02020603050405020304" pitchFamily="18" charset="0"/>
              </a:rPr>
              <a:t>dosen-dosen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dari</a:t>
            </a:r>
            <a:r>
              <a:rPr lang="en-ID" sz="1200" dirty="0">
                <a:latin typeface="Times New Roman" panose="02020603050405020304" pitchFamily="18" charset="0"/>
                <a:cs typeface="Times New Roman" panose="02020603050405020304" pitchFamily="18" charset="0"/>
              </a:rPr>
              <a:t> ITB dan UNPAD, juga </a:t>
            </a:r>
            <a:r>
              <a:rPr lang="en-ID" sz="1200" dirty="0" err="1">
                <a:latin typeface="Times New Roman" panose="02020603050405020304" pitchFamily="18" charset="0"/>
                <a:cs typeface="Times New Roman" panose="02020603050405020304" pitchFamily="18" charset="0"/>
              </a:rPr>
              <a:t>dibantu</a:t>
            </a:r>
            <a:r>
              <a:rPr lang="en-ID" sz="1200" dirty="0">
                <a:latin typeface="Times New Roman" panose="02020603050405020304" pitchFamily="18" charset="0"/>
                <a:cs typeface="Times New Roman" panose="02020603050405020304" pitchFamily="18" charset="0"/>
              </a:rPr>
              <a:t> oleh </a:t>
            </a:r>
            <a:r>
              <a:rPr lang="en-ID" sz="1200" dirty="0" err="1">
                <a:latin typeface="Times New Roman" panose="02020603050405020304" pitchFamily="18" charset="0"/>
                <a:cs typeface="Times New Roman" panose="02020603050405020304" pitchFamily="18" charset="0"/>
              </a:rPr>
              <a:t>ptaktisi</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seperti</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Departemen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Pekerjaan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Umum</a:t>
            </a:r>
            <a:r>
              <a:rPr lang="en-ID" sz="1200" dirty="0">
                <a:latin typeface="Times New Roman" panose="02020603050405020304" pitchFamily="18" charset="0"/>
                <a:cs typeface="Times New Roman" panose="02020603050405020304" pitchFamily="18" charset="0"/>
              </a:rPr>
              <a:t> (PU), IPTN, LIPI, dan lain-lain. </a:t>
            </a:r>
            <a:r>
              <a:rPr lang="en-ID" sz="1200" dirty="0" err="1">
                <a:latin typeface="Times New Roman" panose="02020603050405020304" pitchFamily="18" charset="0"/>
                <a:cs typeface="Times New Roman" panose="02020603050405020304" pitchFamily="18" charset="0"/>
              </a:rPr>
              <a:t>Dosen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pertama</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sebagai</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bantuan</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pemerintah</a:t>
            </a:r>
            <a:r>
              <a:rPr lang="en-ID" sz="1200" dirty="0">
                <a:latin typeface="Times New Roman" panose="02020603050405020304" pitchFamily="18" charset="0"/>
                <a:cs typeface="Times New Roman" panose="02020603050405020304" pitchFamily="18" charset="0"/>
              </a:rPr>
              <a:t> yang </a:t>
            </a:r>
            <a:r>
              <a:rPr lang="en-ID" sz="1200" dirty="0" err="1">
                <a:latin typeface="Times New Roman" panose="02020603050405020304" pitchFamily="18" charset="0"/>
                <a:cs typeface="Times New Roman" panose="02020603050405020304" pitchFamily="18" charset="0"/>
              </a:rPr>
              <a:t>dipekerjakan</a:t>
            </a:r>
            <a:r>
              <a:rPr lang="en-ID" sz="1200" dirty="0">
                <a:latin typeface="Times New Roman" panose="02020603050405020304" pitchFamily="18" charset="0"/>
                <a:cs typeface="Times New Roman" panose="02020603050405020304" pitchFamily="18" charset="0"/>
              </a:rPr>
              <a:t> di </a:t>
            </a:r>
            <a:r>
              <a:rPr lang="en-ID" sz="1200" dirty="0" err="1">
                <a:latin typeface="Times New Roman" panose="02020603050405020304" pitchFamily="18" charset="0"/>
                <a:cs typeface="Times New Roman" panose="02020603050405020304" pitchFamily="18" charset="0"/>
              </a:rPr>
              <a:t>Fakultas</a:t>
            </a:r>
            <a:r>
              <a:rPr lang="en-ID" sz="1200" dirty="0">
                <a:latin typeface="Times New Roman" panose="02020603050405020304" pitchFamily="18" charset="0"/>
                <a:cs typeface="Times New Roman" panose="02020603050405020304" pitchFamily="18" charset="0"/>
              </a:rPr>
              <a:t> Teknik </a:t>
            </a:r>
            <a:r>
              <a:rPr lang="en-ID" sz="1200" dirty="0" err="1">
                <a:latin typeface="Times New Roman" panose="02020603050405020304" pitchFamily="18" charset="0"/>
                <a:cs typeface="Times New Roman" panose="02020603050405020304" pitchFamily="18" charset="0"/>
              </a:rPr>
              <a:t>adalah</a:t>
            </a:r>
            <a:r>
              <a:rPr lang="en-ID" sz="1200" dirty="0">
                <a:latin typeface="Times New Roman" panose="02020603050405020304" pitchFamily="18" charset="0"/>
                <a:cs typeface="Times New Roman" panose="02020603050405020304" pitchFamily="18" charset="0"/>
              </a:rPr>
              <a:t> Ir. </a:t>
            </a:r>
            <a:r>
              <a:rPr lang="en-ID" sz="1200" dirty="0" err="1">
                <a:latin typeface="Times New Roman" panose="02020603050405020304" pitchFamily="18" charset="0"/>
                <a:cs typeface="Times New Roman" panose="02020603050405020304" pitchFamily="18" charset="0"/>
              </a:rPr>
              <a:t>Dadang</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Hendriana</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untuk</a:t>
            </a:r>
            <a:r>
              <a:rPr lang="en-ID" sz="1200" dirty="0">
                <a:latin typeface="Times New Roman" panose="02020603050405020304" pitchFamily="18" charset="0"/>
                <a:cs typeface="Times New Roman" panose="02020603050405020304" pitchFamily="18" charset="0"/>
              </a:rPr>
              <a:t> Teknik </a:t>
            </a:r>
            <a:r>
              <a:rPr lang="en-ID" sz="1200" dirty="0" err="1">
                <a:latin typeface="Times New Roman" panose="02020603050405020304" pitchFamily="18" charset="0"/>
                <a:cs typeface="Times New Roman" panose="02020603050405020304" pitchFamily="18" charset="0"/>
              </a:rPr>
              <a:t>Industri</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sedangkan</a:t>
            </a:r>
            <a:r>
              <a:rPr lang="en-ID" sz="1200" dirty="0">
                <a:latin typeface="Times New Roman" panose="02020603050405020304" pitchFamily="18" charset="0"/>
                <a:cs typeface="Times New Roman" panose="02020603050405020304" pitchFamily="18" charset="0"/>
              </a:rPr>
              <a:t> Ir. </a:t>
            </a:r>
            <a:r>
              <a:rPr lang="en-ID" sz="1200" dirty="0" err="1">
                <a:latin typeface="Times New Roman" panose="02020603050405020304" pitchFamily="18" charset="0"/>
                <a:cs typeface="Times New Roman" panose="02020603050405020304" pitchFamily="18" charset="0"/>
              </a:rPr>
              <a:t>Suppli</a:t>
            </a:r>
            <a:r>
              <a:rPr lang="en-ID" sz="1200" dirty="0">
                <a:latin typeface="Times New Roman" panose="02020603050405020304" pitchFamily="18" charset="0"/>
                <a:cs typeface="Times New Roman" panose="02020603050405020304" pitchFamily="18" charset="0"/>
              </a:rPr>
              <a:t> Efendi dan Ir. </a:t>
            </a:r>
            <a:r>
              <a:rPr lang="en-ID" sz="1200" dirty="0" err="1">
                <a:latin typeface="Times New Roman" panose="02020603050405020304" pitchFamily="18" charset="0"/>
                <a:cs typeface="Times New Roman" panose="02020603050405020304" pitchFamily="18" charset="0"/>
              </a:rPr>
              <a:t>Yanna</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Holianawaty</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untuk</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Teknologi</a:t>
            </a:r>
            <a:r>
              <a:rPr lang="en-ID" sz="1200" dirty="0">
                <a:latin typeface="Times New Roman" panose="02020603050405020304" pitchFamily="18" charset="0"/>
                <a:cs typeface="Times New Roman" panose="02020603050405020304" pitchFamily="18" charset="0"/>
              </a:rPr>
              <a:t> </a:t>
            </a:r>
            <a:r>
              <a:rPr lang="en-ID" sz="1200" dirty="0" err="1">
                <a:latin typeface="Times New Roman" panose="02020603050405020304" pitchFamily="18" charset="0"/>
                <a:cs typeface="Times New Roman" panose="02020603050405020304" pitchFamily="18" charset="0"/>
              </a:rPr>
              <a:t>Pangan</a:t>
            </a:r>
            <a:r>
              <a:rPr lang="en-ID"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DengXian" panose="02010600030101010101" pitchFamily="2" charset="-122"/>
              <a:cs typeface="Times New Roman" panose="02020603050405020304" pitchFamily="18" charset="0"/>
            </a:endParaRPr>
          </a:p>
          <a:p>
            <a:pPr marL="368300" marR="0" algn="l">
              <a:spcBef>
                <a:spcPts val="0"/>
              </a:spcBef>
              <a:spcAft>
                <a:spcPts val="0"/>
              </a:spcAft>
              <a:tabLst>
                <a:tab pos="3190875" algn="l"/>
              </a:tabLst>
            </a:pPr>
            <a:endParaRPr lang="en-US" sz="2400" dirty="0">
              <a:effectLst/>
              <a:latin typeface="Times New Roman" panose="02020603050405020304" pitchFamily="18" charset="0"/>
              <a:ea typeface="DengXian" panose="02010600030101010101" pitchFamily="2" charset="-122"/>
              <a:cs typeface="Times New Roman" panose="02020603050405020304" pitchFamily="18" charset="0"/>
            </a:endParaRPr>
          </a:p>
          <a:p>
            <a:pPr marL="539750" marR="0" indent="-171450" algn="l">
              <a:spcBef>
                <a:spcPts val="0"/>
              </a:spcBef>
              <a:spcAft>
                <a:spcPts val="0"/>
              </a:spcAft>
              <a:buFont typeface="Arial" panose="020B0604020202020204" pitchFamily="34" charset="0"/>
              <a:buChar char="•"/>
              <a:tabLst>
                <a:tab pos="3190875" algn="l"/>
              </a:tabLst>
            </a:pPr>
            <a:r>
              <a:rPr lang="en-US" sz="1200" dirty="0" err="1">
                <a:latin typeface="Times New Roman" panose="02020603050405020304" pitchFamily="18" charset="0"/>
                <a:ea typeface="DengXian" panose="02010600030101010101" pitchFamily="2" charset="-122"/>
                <a:cs typeface="Times New Roman" panose="02020603050405020304" pitchFamily="18" charset="0"/>
              </a:rPr>
              <a:t>M</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ahasiswa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pertama</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sejumlah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11 orang dan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jumlah</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DengXian" panose="02010600030101010101" pitchFamily="2" charset="-122"/>
                <a:cs typeface="Times New Roman" panose="02020603050405020304" pitchFamily="18" charset="0"/>
              </a:rPr>
              <a:t>dosen</a:t>
            </a:r>
            <a:r>
              <a:rPr lang="en-US" sz="1200" dirty="0">
                <a:effectLst/>
                <a:latin typeface="Times New Roman" panose="02020603050405020304" pitchFamily="18" charset="0"/>
                <a:ea typeface="DengXian" panose="02010600030101010101" pitchFamily="2" charset="-122"/>
                <a:cs typeface="Times New Roman" panose="02020603050405020304" pitchFamily="18" charset="0"/>
              </a:rPr>
              <a:t> 11 orang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4" name="Google Shape;1974;p60"/>
          <p:cNvSpPr txBox="1"/>
          <p:nvPr/>
        </p:nvSpPr>
        <p:spPr>
          <a:xfrm>
            <a:off x="713229" y="1550425"/>
            <a:ext cx="2453700" cy="49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dirty="0">
              <a:solidFill>
                <a:schemeClr val="dk1"/>
              </a:solidFill>
              <a:latin typeface="Sigmar One"/>
              <a:ea typeface="Sigmar One"/>
              <a:cs typeface="Sigmar One"/>
              <a:sym typeface="Sigmar One"/>
            </a:endParaRPr>
          </a:p>
        </p:txBody>
      </p:sp>
      <p:sp>
        <p:nvSpPr>
          <p:cNvPr id="1975" name="Google Shape;1975;p60"/>
          <p:cNvSpPr txBox="1"/>
          <p:nvPr/>
        </p:nvSpPr>
        <p:spPr>
          <a:xfrm>
            <a:off x="5795278" y="1460740"/>
            <a:ext cx="2510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1800" dirty="0">
                <a:solidFill>
                  <a:schemeClr val="dk1"/>
                </a:solidFill>
                <a:latin typeface="Sigmar One"/>
                <a:ea typeface="Sigmar One"/>
                <a:cs typeface="Sigmar One"/>
                <a:sym typeface="Sigmar One"/>
              </a:rPr>
              <a:t>Masa rintisan</a:t>
            </a:r>
          </a:p>
          <a:p>
            <a:pPr marL="0" lvl="0" indent="0" algn="l" rtl="0">
              <a:spcBef>
                <a:spcPts val="0"/>
              </a:spcBef>
              <a:spcAft>
                <a:spcPts val="0"/>
              </a:spcAft>
              <a:buNone/>
            </a:pPr>
            <a:r>
              <a:rPr lang="id-ID" sz="1800" dirty="0">
                <a:solidFill>
                  <a:schemeClr val="dk1"/>
                </a:solidFill>
                <a:latin typeface="Sigmar One"/>
                <a:ea typeface="Sigmar One"/>
                <a:cs typeface="Sigmar One"/>
                <a:sym typeface="Sigmar One"/>
              </a:rPr>
              <a:t>(1961-1980) </a:t>
            </a:r>
            <a:endParaRPr sz="1800" dirty="0">
              <a:solidFill>
                <a:schemeClr val="dk1"/>
              </a:solidFill>
              <a:latin typeface="Sigmar One"/>
              <a:ea typeface="Sigmar One"/>
              <a:cs typeface="Sigmar One"/>
              <a:sym typeface="Sigmar One"/>
            </a:endParaRPr>
          </a:p>
        </p:txBody>
      </p:sp>
      <p:sp>
        <p:nvSpPr>
          <p:cNvPr id="1978" name="Google Shape;1978;p60"/>
          <p:cNvSpPr txBox="1"/>
          <p:nvPr/>
        </p:nvSpPr>
        <p:spPr>
          <a:xfrm>
            <a:off x="638640" y="2033440"/>
            <a:ext cx="2453700" cy="49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600" dirty="0">
                <a:solidFill>
                  <a:schemeClr val="dk1"/>
                </a:solidFill>
                <a:latin typeface="Sigmar One"/>
                <a:ea typeface="Sigmar One"/>
                <a:cs typeface="Sigmar One"/>
                <a:sym typeface="Sigmar One"/>
              </a:rPr>
              <a:t>Masa Stabilitas</a:t>
            </a:r>
          </a:p>
          <a:p>
            <a:pPr marL="0" lvl="0" indent="0" algn="r" rtl="0">
              <a:spcBef>
                <a:spcPts val="0"/>
              </a:spcBef>
              <a:spcAft>
                <a:spcPts val="0"/>
              </a:spcAft>
              <a:buNone/>
            </a:pPr>
            <a:r>
              <a:rPr lang="id-ID" sz="1600" dirty="0">
                <a:solidFill>
                  <a:schemeClr val="dk1"/>
                </a:solidFill>
                <a:latin typeface="Sigmar One"/>
                <a:ea typeface="Sigmar One"/>
                <a:cs typeface="Sigmar One"/>
                <a:sym typeface="Sigmar One"/>
              </a:rPr>
              <a:t>(1989-2002</a:t>
            </a:r>
            <a:endParaRPr sz="1600" dirty="0">
              <a:solidFill>
                <a:schemeClr val="dk1"/>
              </a:solidFill>
              <a:latin typeface="Sigmar One"/>
              <a:ea typeface="Sigmar One"/>
              <a:cs typeface="Sigmar One"/>
              <a:sym typeface="Sigmar One"/>
            </a:endParaRPr>
          </a:p>
        </p:txBody>
      </p:sp>
      <p:sp>
        <p:nvSpPr>
          <p:cNvPr id="1980" name="Google Shape;1980;p60"/>
          <p:cNvSpPr txBox="1"/>
          <p:nvPr/>
        </p:nvSpPr>
        <p:spPr>
          <a:xfrm>
            <a:off x="5920324" y="2920650"/>
            <a:ext cx="2510400" cy="4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a:solidFill>
                  <a:schemeClr val="dk1"/>
                </a:solidFill>
                <a:latin typeface="Sigmar One"/>
                <a:ea typeface="Sigmar One"/>
                <a:cs typeface="Sigmar One"/>
                <a:sym typeface="Sigmar One"/>
              </a:rPr>
              <a:t>Masa bertahan</a:t>
            </a:r>
          </a:p>
          <a:p>
            <a:pPr marL="0" lvl="0" indent="0" algn="l" rtl="0">
              <a:spcBef>
                <a:spcPts val="0"/>
              </a:spcBef>
              <a:spcAft>
                <a:spcPts val="0"/>
              </a:spcAft>
              <a:buNone/>
            </a:pPr>
            <a:r>
              <a:rPr lang="id-ID" sz="2000" dirty="0">
                <a:solidFill>
                  <a:schemeClr val="dk1"/>
                </a:solidFill>
                <a:latin typeface="Sigmar One"/>
                <a:ea typeface="Sigmar One"/>
                <a:cs typeface="Sigmar One"/>
                <a:sym typeface="Sigmar One"/>
              </a:rPr>
              <a:t>(1980-1989)</a:t>
            </a:r>
            <a:endParaRPr sz="2000" dirty="0">
              <a:solidFill>
                <a:schemeClr val="dk1"/>
              </a:solidFill>
              <a:latin typeface="Sigmar One"/>
              <a:ea typeface="Sigmar One"/>
              <a:cs typeface="Sigmar One"/>
              <a:sym typeface="Sigmar One"/>
            </a:endParaRPr>
          </a:p>
        </p:txBody>
      </p:sp>
      <p:sp>
        <p:nvSpPr>
          <p:cNvPr id="1983" name="Google Shape;1983;p60"/>
          <p:cNvSpPr txBox="1"/>
          <p:nvPr/>
        </p:nvSpPr>
        <p:spPr>
          <a:xfrm>
            <a:off x="4744188" y="1582075"/>
            <a:ext cx="1132800" cy="48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900" dirty="0">
                <a:solidFill>
                  <a:schemeClr val="dk1"/>
                </a:solidFill>
                <a:latin typeface="Sigmar One"/>
                <a:ea typeface="Sigmar One"/>
                <a:cs typeface="Sigmar One"/>
                <a:sym typeface="Sigmar One"/>
              </a:rPr>
              <a:t>01</a:t>
            </a:r>
            <a:endParaRPr sz="3900" dirty="0">
              <a:solidFill>
                <a:schemeClr val="dk1"/>
              </a:solidFill>
              <a:latin typeface="Sigmar One"/>
              <a:ea typeface="Sigmar One"/>
              <a:cs typeface="Sigmar One"/>
              <a:sym typeface="Sigmar One"/>
            </a:endParaRPr>
          </a:p>
        </p:txBody>
      </p:sp>
      <p:sp>
        <p:nvSpPr>
          <p:cNvPr id="1984" name="Google Shape;1984;p60"/>
          <p:cNvSpPr txBox="1"/>
          <p:nvPr/>
        </p:nvSpPr>
        <p:spPr>
          <a:xfrm>
            <a:off x="3049965" y="2123125"/>
            <a:ext cx="1132800" cy="48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900" dirty="0">
                <a:solidFill>
                  <a:schemeClr val="dk1"/>
                </a:solidFill>
                <a:latin typeface="Sigmar One"/>
                <a:ea typeface="Sigmar One"/>
                <a:cs typeface="Sigmar One"/>
                <a:sym typeface="Sigmar One"/>
              </a:rPr>
              <a:t>03</a:t>
            </a:r>
            <a:endParaRPr sz="3900" dirty="0">
              <a:solidFill>
                <a:schemeClr val="dk1"/>
              </a:solidFill>
              <a:latin typeface="Sigmar One"/>
              <a:ea typeface="Sigmar One"/>
              <a:cs typeface="Sigmar One"/>
              <a:sym typeface="Sigmar One"/>
            </a:endParaRPr>
          </a:p>
        </p:txBody>
      </p:sp>
      <p:sp>
        <p:nvSpPr>
          <p:cNvPr id="1985" name="Google Shape;1985;p60"/>
          <p:cNvSpPr txBox="1"/>
          <p:nvPr/>
        </p:nvSpPr>
        <p:spPr>
          <a:xfrm>
            <a:off x="4744188" y="2952300"/>
            <a:ext cx="1132800" cy="48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900">
                <a:solidFill>
                  <a:schemeClr val="dk1"/>
                </a:solidFill>
                <a:latin typeface="Sigmar One"/>
                <a:ea typeface="Sigmar One"/>
                <a:cs typeface="Sigmar One"/>
                <a:sym typeface="Sigmar One"/>
              </a:rPr>
              <a:t>02</a:t>
            </a:r>
            <a:endParaRPr sz="3900">
              <a:solidFill>
                <a:schemeClr val="dk1"/>
              </a:solidFill>
              <a:latin typeface="Sigmar One"/>
              <a:ea typeface="Sigmar One"/>
              <a:cs typeface="Sigmar One"/>
              <a:sym typeface="Sigmar One"/>
            </a:endParaRPr>
          </a:p>
        </p:txBody>
      </p:sp>
      <p:grpSp>
        <p:nvGrpSpPr>
          <p:cNvPr id="1986" name="Google Shape;1986;p60"/>
          <p:cNvGrpSpPr/>
          <p:nvPr/>
        </p:nvGrpSpPr>
        <p:grpSpPr>
          <a:xfrm flipH="1">
            <a:off x="3974313" y="2887089"/>
            <a:ext cx="613800" cy="205175"/>
            <a:chOff x="1513750" y="2202025"/>
            <a:chExt cx="613800" cy="205175"/>
          </a:xfrm>
        </p:grpSpPr>
        <p:sp>
          <p:nvSpPr>
            <p:cNvPr id="1987" name="Google Shape;1987;p60"/>
            <p:cNvSpPr/>
            <p:nvPr/>
          </p:nvSpPr>
          <p:spPr>
            <a:xfrm>
              <a:off x="1513750" y="2227025"/>
              <a:ext cx="600450" cy="144300"/>
            </a:xfrm>
            <a:custGeom>
              <a:avLst/>
              <a:gdLst/>
              <a:ahLst/>
              <a:cxnLst/>
              <a:rect l="l" t="t" r="r" b="b"/>
              <a:pathLst>
                <a:path w="24018" h="5772" extrusionOk="0">
                  <a:moveTo>
                    <a:pt x="409" y="4075"/>
                  </a:moveTo>
                  <a:lnTo>
                    <a:pt x="409" y="4075"/>
                  </a:lnTo>
                  <a:cubicBezTo>
                    <a:pt x="520" y="4119"/>
                    <a:pt x="562" y="4082"/>
                    <a:pt x="534" y="4137"/>
                  </a:cubicBezTo>
                  <a:lnTo>
                    <a:pt x="409" y="4075"/>
                  </a:lnTo>
                  <a:close/>
                  <a:moveTo>
                    <a:pt x="23918" y="1"/>
                  </a:moveTo>
                  <a:cubicBezTo>
                    <a:pt x="23884" y="1"/>
                    <a:pt x="23751" y="34"/>
                    <a:pt x="23684" y="134"/>
                  </a:cubicBezTo>
                  <a:lnTo>
                    <a:pt x="23684" y="168"/>
                  </a:lnTo>
                  <a:cubicBezTo>
                    <a:pt x="23623" y="217"/>
                    <a:pt x="23597" y="230"/>
                    <a:pt x="23582" y="230"/>
                  </a:cubicBezTo>
                  <a:cubicBezTo>
                    <a:pt x="23565" y="230"/>
                    <a:pt x="23559" y="214"/>
                    <a:pt x="23529" y="214"/>
                  </a:cubicBezTo>
                  <a:cubicBezTo>
                    <a:pt x="23513" y="214"/>
                    <a:pt x="23488" y="219"/>
                    <a:pt x="23451" y="234"/>
                  </a:cubicBezTo>
                  <a:cubicBezTo>
                    <a:pt x="23417" y="201"/>
                    <a:pt x="23584" y="134"/>
                    <a:pt x="23718" y="34"/>
                  </a:cubicBezTo>
                  <a:lnTo>
                    <a:pt x="23718" y="34"/>
                  </a:lnTo>
                  <a:cubicBezTo>
                    <a:pt x="23584" y="68"/>
                    <a:pt x="23451" y="134"/>
                    <a:pt x="23417" y="201"/>
                  </a:cubicBezTo>
                  <a:cubicBezTo>
                    <a:pt x="23389" y="208"/>
                    <a:pt x="23373" y="211"/>
                    <a:pt x="23363" y="211"/>
                  </a:cubicBezTo>
                  <a:cubicBezTo>
                    <a:pt x="23337" y="211"/>
                    <a:pt x="23359" y="191"/>
                    <a:pt x="23321" y="191"/>
                  </a:cubicBezTo>
                  <a:cubicBezTo>
                    <a:pt x="23308" y="191"/>
                    <a:pt x="23286" y="194"/>
                    <a:pt x="23251" y="201"/>
                  </a:cubicBezTo>
                  <a:cubicBezTo>
                    <a:pt x="23184" y="301"/>
                    <a:pt x="23050" y="368"/>
                    <a:pt x="22917" y="435"/>
                  </a:cubicBezTo>
                  <a:cubicBezTo>
                    <a:pt x="22617" y="535"/>
                    <a:pt x="22550" y="701"/>
                    <a:pt x="22283" y="802"/>
                  </a:cubicBezTo>
                  <a:lnTo>
                    <a:pt x="22283" y="768"/>
                  </a:lnTo>
                  <a:lnTo>
                    <a:pt x="21883" y="968"/>
                  </a:lnTo>
                  <a:cubicBezTo>
                    <a:pt x="21916" y="968"/>
                    <a:pt x="21950" y="968"/>
                    <a:pt x="21883" y="1002"/>
                  </a:cubicBezTo>
                  <a:cubicBezTo>
                    <a:pt x="21683" y="1068"/>
                    <a:pt x="21583" y="1168"/>
                    <a:pt x="21416" y="1168"/>
                  </a:cubicBezTo>
                  <a:lnTo>
                    <a:pt x="21282" y="1269"/>
                  </a:lnTo>
                  <a:cubicBezTo>
                    <a:pt x="21116" y="1335"/>
                    <a:pt x="20849" y="1469"/>
                    <a:pt x="20515" y="1602"/>
                  </a:cubicBezTo>
                  <a:cubicBezTo>
                    <a:pt x="20182" y="1769"/>
                    <a:pt x="19748" y="1936"/>
                    <a:pt x="19348" y="2102"/>
                  </a:cubicBezTo>
                  <a:cubicBezTo>
                    <a:pt x="18914" y="2269"/>
                    <a:pt x="18514" y="2436"/>
                    <a:pt x="18180" y="2503"/>
                  </a:cubicBezTo>
                  <a:cubicBezTo>
                    <a:pt x="17780" y="2636"/>
                    <a:pt x="17513" y="2703"/>
                    <a:pt x="17346" y="2736"/>
                  </a:cubicBezTo>
                  <a:lnTo>
                    <a:pt x="17380" y="2736"/>
                  </a:lnTo>
                  <a:cubicBezTo>
                    <a:pt x="17113" y="2836"/>
                    <a:pt x="16779" y="2936"/>
                    <a:pt x="16412" y="3003"/>
                  </a:cubicBezTo>
                  <a:cubicBezTo>
                    <a:pt x="16045" y="3070"/>
                    <a:pt x="15612" y="3203"/>
                    <a:pt x="15245" y="3303"/>
                  </a:cubicBezTo>
                  <a:cubicBezTo>
                    <a:pt x="14845" y="3370"/>
                    <a:pt x="14411" y="3470"/>
                    <a:pt x="14044" y="3537"/>
                  </a:cubicBezTo>
                  <a:cubicBezTo>
                    <a:pt x="13677" y="3570"/>
                    <a:pt x="13343" y="3670"/>
                    <a:pt x="13043" y="3704"/>
                  </a:cubicBezTo>
                  <a:cubicBezTo>
                    <a:pt x="12876" y="3704"/>
                    <a:pt x="12610" y="3737"/>
                    <a:pt x="12443" y="3737"/>
                  </a:cubicBezTo>
                  <a:cubicBezTo>
                    <a:pt x="12543" y="3737"/>
                    <a:pt x="12543" y="3804"/>
                    <a:pt x="12443" y="3804"/>
                  </a:cubicBezTo>
                  <a:cubicBezTo>
                    <a:pt x="11909" y="3837"/>
                    <a:pt x="12409" y="3837"/>
                    <a:pt x="11876" y="3870"/>
                  </a:cubicBezTo>
                  <a:cubicBezTo>
                    <a:pt x="11709" y="3904"/>
                    <a:pt x="11442" y="3904"/>
                    <a:pt x="11109" y="3970"/>
                  </a:cubicBezTo>
                  <a:cubicBezTo>
                    <a:pt x="10942" y="3987"/>
                    <a:pt x="10767" y="3987"/>
                    <a:pt x="10583" y="3987"/>
                  </a:cubicBezTo>
                  <a:cubicBezTo>
                    <a:pt x="10400" y="3987"/>
                    <a:pt x="10208" y="3987"/>
                    <a:pt x="10008" y="4004"/>
                  </a:cubicBezTo>
                  <a:lnTo>
                    <a:pt x="9407" y="4004"/>
                  </a:lnTo>
                  <a:cubicBezTo>
                    <a:pt x="9241" y="4004"/>
                    <a:pt x="9040" y="4004"/>
                    <a:pt x="8874" y="3970"/>
                  </a:cubicBezTo>
                  <a:cubicBezTo>
                    <a:pt x="8540" y="3904"/>
                    <a:pt x="8273" y="3904"/>
                    <a:pt x="8173" y="3904"/>
                  </a:cubicBezTo>
                  <a:cubicBezTo>
                    <a:pt x="8098" y="3920"/>
                    <a:pt x="8015" y="3927"/>
                    <a:pt x="7928" y="3927"/>
                  </a:cubicBezTo>
                  <a:cubicBezTo>
                    <a:pt x="7666" y="3927"/>
                    <a:pt x="7373" y="3870"/>
                    <a:pt x="7172" y="3870"/>
                  </a:cubicBezTo>
                  <a:lnTo>
                    <a:pt x="7206" y="3870"/>
                  </a:lnTo>
                  <a:cubicBezTo>
                    <a:pt x="6872" y="3870"/>
                    <a:pt x="5071" y="3570"/>
                    <a:pt x="4704" y="3537"/>
                  </a:cubicBezTo>
                  <a:lnTo>
                    <a:pt x="4737" y="3537"/>
                  </a:lnTo>
                  <a:cubicBezTo>
                    <a:pt x="4404" y="3503"/>
                    <a:pt x="4437" y="3470"/>
                    <a:pt x="4204" y="3370"/>
                  </a:cubicBezTo>
                  <a:cubicBezTo>
                    <a:pt x="4204" y="3413"/>
                    <a:pt x="4155" y="3425"/>
                    <a:pt x="4091" y="3425"/>
                  </a:cubicBezTo>
                  <a:cubicBezTo>
                    <a:pt x="4005" y="3425"/>
                    <a:pt x="3894" y="3403"/>
                    <a:pt x="3837" y="3403"/>
                  </a:cubicBezTo>
                  <a:cubicBezTo>
                    <a:pt x="3670" y="3370"/>
                    <a:pt x="3270" y="3370"/>
                    <a:pt x="3036" y="3337"/>
                  </a:cubicBezTo>
                  <a:lnTo>
                    <a:pt x="3036" y="3303"/>
                  </a:lnTo>
                  <a:cubicBezTo>
                    <a:pt x="2836" y="3303"/>
                    <a:pt x="2402" y="3170"/>
                    <a:pt x="2236" y="3137"/>
                  </a:cubicBezTo>
                  <a:cubicBezTo>
                    <a:pt x="1869" y="3036"/>
                    <a:pt x="1368" y="2803"/>
                    <a:pt x="901" y="2670"/>
                  </a:cubicBezTo>
                  <a:lnTo>
                    <a:pt x="668" y="2469"/>
                  </a:lnTo>
                  <a:lnTo>
                    <a:pt x="601" y="2469"/>
                  </a:lnTo>
                  <a:cubicBezTo>
                    <a:pt x="601" y="2469"/>
                    <a:pt x="401" y="2703"/>
                    <a:pt x="234" y="3036"/>
                  </a:cubicBezTo>
                  <a:cubicBezTo>
                    <a:pt x="67" y="3370"/>
                    <a:pt x="1" y="3737"/>
                    <a:pt x="234" y="3970"/>
                  </a:cubicBezTo>
                  <a:lnTo>
                    <a:pt x="201" y="4004"/>
                  </a:lnTo>
                  <a:lnTo>
                    <a:pt x="334" y="4037"/>
                  </a:lnTo>
                  <a:cubicBezTo>
                    <a:pt x="334" y="4037"/>
                    <a:pt x="334" y="4037"/>
                    <a:pt x="334" y="4037"/>
                  </a:cubicBezTo>
                  <a:lnTo>
                    <a:pt x="334" y="4037"/>
                  </a:lnTo>
                  <a:cubicBezTo>
                    <a:pt x="424" y="4055"/>
                    <a:pt x="427" y="4063"/>
                    <a:pt x="394" y="4067"/>
                  </a:cubicBezTo>
                  <a:lnTo>
                    <a:pt x="394" y="4067"/>
                  </a:lnTo>
                  <a:lnTo>
                    <a:pt x="334" y="4037"/>
                  </a:lnTo>
                  <a:lnTo>
                    <a:pt x="334" y="4037"/>
                  </a:lnTo>
                  <a:cubicBezTo>
                    <a:pt x="355" y="4050"/>
                    <a:pt x="374" y="4060"/>
                    <a:pt x="392" y="4068"/>
                  </a:cubicBezTo>
                  <a:lnTo>
                    <a:pt x="392" y="4068"/>
                  </a:lnTo>
                  <a:cubicBezTo>
                    <a:pt x="364" y="4071"/>
                    <a:pt x="312" y="4071"/>
                    <a:pt x="267" y="4071"/>
                  </a:cubicBezTo>
                  <a:cubicBezTo>
                    <a:pt x="368" y="4137"/>
                    <a:pt x="401" y="4137"/>
                    <a:pt x="434" y="4171"/>
                  </a:cubicBezTo>
                  <a:cubicBezTo>
                    <a:pt x="501" y="4171"/>
                    <a:pt x="434" y="4137"/>
                    <a:pt x="401" y="4137"/>
                  </a:cubicBezTo>
                  <a:cubicBezTo>
                    <a:pt x="501" y="4137"/>
                    <a:pt x="601" y="4137"/>
                    <a:pt x="701" y="4204"/>
                  </a:cubicBezTo>
                  <a:cubicBezTo>
                    <a:pt x="868" y="4237"/>
                    <a:pt x="701" y="4237"/>
                    <a:pt x="868" y="4337"/>
                  </a:cubicBezTo>
                  <a:cubicBezTo>
                    <a:pt x="1368" y="4504"/>
                    <a:pt x="1835" y="4671"/>
                    <a:pt x="2336" y="4804"/>
                  </a:cubicBezTo>
                  <a:cubicBezTo>
                    <a:pt x="2836" y="4971"/>
                    <a:pt x="3336" y="5038"/>
                    <a:pt x="3837" y="5171"/>
                  </a:cubicBezTo>
                  <a:lnTo>
                    <a:pt x="3770" y="5171"/>
                  </a:lnTo>
                  <a:cubicBezTo>
                    <a:pt x="4070" y="5205"/>
                    <a:pt x="4370" y="5305"/>
                    <a:pt x="4671" y="5305"/>
                  </a:cubicBezTo>
                  <a:cubicBezTo>
                    <a:pt x="4737" y="5338"/>
                    <a:pt x="4737" y="5338"/>
                    <a:pt x="4771" y="5371"/>
                  </a:cubicBezTo>
                  <a:cubicBezTo>
                    <a:pt x="4708" y="5434"/>
                    <a:pt x="6130" y="5642"/>
                    <a:pt x="6318" y="5642"/>
                  </a:cubicBezTo>
                  <a:cubicBezTo>
                    <a:pt x="6331" y="5642"/>
                    <a:pt x="6338" y="5641"/>
                    <a:pt x="6338" y="5638"/>
                  </a:cubicBezTo>
                  <a:lnTo>
                    <a:pt x="6372" y="5538"/>
                  </a:lnTo>
                  <a:cubicBezTo>
                    <a:pt x="6672" y="5605"/>
                    <a:pt x="6439" y="5638"/>
                    <a:pt x="6739" y="5638"/>
                  </a:cubicBezTo>
                  <a:cubicBezTo>
                    <a:pt x="6776" y="5610"/>
                    <a:pt x="6830" y="5600"/>
                    <a:pt x="6891" y="5600"/>
                  </a:cubicBezTo>
                  <a:cubicBezTo>
                    <a:pt x="7020" y="5600"/>
                    <a:pt x="7180" y="5644"/>
                    <a:pt x="7285" y="5644"/>
                  </a:cubicBezTo>
                  <a:cubicBezTo>
                    <a:pt x="7305" y="5644"/>
                    <a:pt x="7324" y="5642"/>
                    <a:pt x="7339" y="5638"/>
                  </a:cubicBezTo>
                  <a:lnTo>
                    <a:pt x="7439" y="5672"/>
                  </a:lnTo>
                  <a:cubicBezTo>
                    <a:pt x="7461" y="5661"/>
                    <a:pt x="7484" y="5657"/>
                    <a:pt x="7508" y="5657"/>
                  </a:cubicBezTo>
                  <a:cubicBezTo>
                    <a:pt x="7558" y="5657"/>
                    <a:pt x="7617" y="5672"/>
                    <a:pt x="7706" y="5672"/>
                  </a:cubicBezTo>
                  <a:cubicBezTo>
                    <a:pt x="7739" y="5672"/>
                    <a:pt x="7673" y="5672"/>
                    <a:pt x="7673" y="5638"/>
                  </a:cubicBezTo>
                  <a:lnTo>
                    <a:pt x="7873" y="5638"/>
                  </a:lnTo>
                  <a:cubicBezTo>
                    <a:pt x="7940" y="5638"/>
                    <a:pt x="7940" y="5672"/>
                    <a:pt x="7873" y="5672"/>
                  </a:cubicBezTo>
                  <a:cubicBezTo>
                    <a:pt x="8106" y="5672"/>
                    <a:pt x="8907" y="5772"/>
                    <a:pt x="9674" y="5772"/>
                  </a:cubicBezTo>
                  <a:lnTo>
                    <a:pt x="10742" y="5772"/>
                  </a:lnTo>
                  <a:cubicBezTo>
                    <a:pt x="11075" y="5772"/>
                    <a:pt x="11342" y="5705"/>
                    <a:pt x="11475" y="5705"/>
                  </a:cubicBezTo>
                  <a:cubicBezTo>
                    <a:pt x="11442" y="5688"/>
                    <a:pt x="11384" y="5688"/>
                    <a:pt x="11325" y="5688"/>
                  </a:cubicBezTo>
                  <a:cubicBezTo>
                    <a:pt x="11267" y="5688"/>
                    <a:pt x="11209" y="5688"/>
                    <a:pt x="11175" y="5672"/>
                  </a:cubicBezTo>
                  <a:cubicBezTo>
                    <a:pt x="11259" y="5655"/>
                    <a:pt x="11309" y="5655"/>
                    <a:pt x="11346" y="5655"/>
                  </a:cubicBezTo>
                  <a:cubicBezTo>
                    <a:pt x="11384" y="5655"/>
                    <a:pt x="11409" y="5655"/>
                    <a:pt x="11442" y="5638"/>
                  </a:cubicBezTo>
                  <a:cubicBezTo>
                    <a:pt x="11492" y="5672"/>
                    <a:pt x="11576" y="5672"/>
                    <a:pt x="11663" y="5672"/>
                  </a:cubicBezTo>
                  <a:cubicBezTo>
                    <a:pt x="11751" y="5672"/>
                    <a:pt x="11842" y="5672"/>
                    <a:pt x="11909" y="5705"/>
                  </a:cubicBezTo>
                  <a:lnTo>
                    <a:pt x="11942" y="5672"/>
                  </a:lnTo>
                  <a:lnTo>
                    <a:pt x="12043" y="5705"/>
                  </a:lnTo>
                  <a:cubicBezTo>
                    <a:pt x="12376" y="5655"/>
                    <a:pt x="12418" y="5647"/>
                    <a:pt x="12447" y="5647"/>
                  </a:cubicBezTo>
                  <a:cubicBezTo>
                    <a:pt x="12462" y="5647"/>
                    <a:pt x="12473" y="5649"/>
                    <a:pt x="12516" y="5649"/>
                  </a:cubicBezTo>
                  <a:cubicBezTo>
                    <a:pt x="12560" y="5649"/>
                    <a:pt x="12635" y="5647"/>
                    <a:pt x="12776" y="5638"/>
                  </a:cubicBezTo>
                  <a:cubicBezTo>
                    <a:pt x="13110" y="5605"/>
                    <a:pt x="13277" y="5505"/>
                    <a:pt x="13444" y="5505"/>
                  </a:cubicBezTo>
                  <a:cubicBezTo>
                    <a:pt x="13410" y="5505"/>
                    <a:pt x="13343" y="5505"/>
                    <a:pt x="13444" y="5472"/>
                  </a:cubicBezTo>
                  <a:cubicBezTo>
                    <a:pt x="13444" y="5478"/>
                    <a:pt x="13453" y="5481"/>
                    <a:pt x="13468" y="5481"/>
                  </a:cubicBezTo>
                  <a:cubicBezTo>
                    <a:pt x="13530" y="5481"/>
                    <a:pt x="13690" y="5438"/>
                    <a:pt x="13744" y="5438"/>
                  </a:cubicBezTo>
                  <a:cubicBezTo>
                    <a:pt x="13836" y="5438"/>
                    <a:pt x="14073" y="5381"/>
                    <a:pt x="14000" y="5346"/>
                  </a:cubicBezTo>
                  <a:lnTo>
                    <a:pt x="14000" y="5346"/>
                  </a:lnTo>
                  <a:cubicBezTo>
                    <a:pt x="14038" y="5355"/>
                    <a:pt x="14096" y="5355"/>
                    <a:pt x="14140" y="5355"/>
                  </a:cubicBezTo>
                  <a:cubicBezTo>
                    <a:pt x="14194" y="5355"/>
                    <a:pt x="14227" y="5355"/>
                    <a:pt x="14177" y="5371"/>
                  </a:cubicBezTo>
                  <a:cubicBezTo>
                    <a:pt x="14244" y="5371"/>
                    <a:pt x="14344" y="5371"/>
                    <a:pt x="14378" y="5338"/>
                  </a:cubicBezTo>
                  <a:lnTo>
                    <a:pt x="14244" y="5338"/>
                  </a:lnTo>
                  <a:cubicBezTo>
                    <a:pt x="14544" y="5305"/>
                    <a:pt x="14678" y="5305"/>
                    <a:pt x="14878" y="5205"/>
                  </a:cubicBezTo>
                  <a:lnTo>
                    <a:pt x="14744" y="5205"/>
                  </a:lnTo>
                  <a:cubicBezTo>
                    <a:pt x="14841" y="5185"/>
                    <a:pt x="14926" y="5166"/>
                    <a:pt x="14994" y="5166"/>
                  </a:cubicBezTo>
                  <a:cubicBezTo>
                    <a:pt x="15043" y="5166"/>
                    <a:pt x="15083" y="5176"/>
                    <a:pt x="15111" y="5205"/>
                  </a:cubicBezTo>
                  <a:lnTo>
                    <a:pt x="14945" y="5271"/>
                  </a:lnTo>
                  <a:cubicBezTo>
                    <a:pt x="15245" y="5205"/>
                    <a:pt x="15412" y="5171"/>
                    <a:pt x="15612" y="5105"/>
                  </a:cubicBezTo>
                  <a:lnTo>
                    <a:pt x="15545" y="5105"/>
                  </a:lnTo>
                  <a:cubicBezTo>
                    <a:pt x="15645" y="5038"/>
                    <a:pt x="16112" y="4871"/>
                    <a:pt x="16579" y="4771"/>
                  </a:cubicBezTo>
                  <a:cubicBezTo>
                    <a:pt x="17046" y="4638"/>
                    <a:pt x="17446" y="4471"/>
                    <a:pt x="17580" y="4371"/>
                  </a:cubicBezTo>
                  <a:lnTo>
                    <a:pt x="17446" y="4371"/>
                  </a:lnTo>
                  <a:lnTo>
                    <a:pt x="17638" y="4261"/>
                  </a:lnTo>
                  <a:lnTo>
                    <a:pt x="17638" y="4261"/>
                  </a:lnTo>
                  <a:cubicBezTo>
                    <a:pt x="17599" y="4308"/>
                    <a:pt x="17580" y="4404"/>
                    <a:pt x="17580" y="4404"/>
                  </a:cubicBezTo>
                  <a:cubicBezTo>
                    <a:pt x="18080" y="4304"/>
                    <a:pt x="20549" y="3470"/>
                    <a:pt x="20949" y="3237"/>
                  </a:cubicBezTo>
                  <a:cubicBezTo>
                    <a:pt x="20972" y="3232"/>
                    <a:pt x="20990" y="3230"/>
                    <a:pt x="21002" y="3230"/>
                  </a:cubicBezTo>
                  <a:cubicBezTo>
                    <a:pt x="21081" y="3230"/>
                    <a:pt x="20982" y="3308"/>
                    <a:pt x="20982" y="3337"/>
                  </a:cubicBezTo>
                  <a:cubicBezTo>
                    <a:pt x="21216" y="3203"/>
                    <a:pt x="21082" y="3237"/>
                    <a:pt x="21249" y="3170"/>
                  </a:cubicBezTo>
                  <a:cubicBezTo>
                    <a:pt x="21282" y="3170"/>
                    <a:pt x="21249" y="3203"/>
                    <a:pt x="21249" y="3203"/>
                  </a:cubicBezTo>
                  <a:cubicBezTo>
                    <a:pt x="21316" y="3170"/>
                    <a:pt x="21416" y="3170"/>
                    <a:pt x="21416" y="3137"/>
                  </a:cubicBezTo>
                  <a:lnTo>
                    <a:pt x="21416" y="3137"/>
                  </a:lnTo>
                  <a:cubicBezTo>
                    <a:pt x="21397" y="3141"/>
                    <a:pt x="21382" y="3143"/>
                    <a:pt x="21369" y="3143"/>
                  </a:cubicBezTo>
                  <a:cubicBezTo>
                    <a:pt x="21290" y="3143"/>
                    <a:pt x="21311" y="3065"/>
                    <a:pt x="21282" y="3036"/>
                  </a:cubicBezTo>
                  <a:lnTo>
                    <a:pt x="21549" y="2970"/>
                  </a:lnTo>
                  <a:lnTo>
                    <a:pt x="21549" y="3003"/>
                  </a:lnTo>
                  <a:cubicBezTo>
                    <a:pt x="21583" y="2970"/>
                    <a:pt x="21616" y="2870"/>
                    <a:pt x="21883" y="2803"/>
                  </a:cubicBezTo>
                  <a:cubicBezTo>
                    <a:pt x="22250" y="2636"/>
                    <a:pt x="22683" y="2403"/>
                    <a:pt x="23050" y="2236"/>
                  </a:cubicBezTo>
                  <a:lnTo>
                    <a:pt x="23050" y="2236"/>
                  </a:lnTo>
                  <a:cubicBezTo>
                    <a:pt x="23050" y="2303"/>
                    <a:pt x="22950" y="2336"/>
                    <a:pt x="22917" y="2369"/>
                  </a:cubicBezTo>
                  <a:cubicBezTo>
                    <a:pt x="22950" y="2336"/>
                    <a:pt x="23050" y="2303"/>
                    <a:pt x="23084" y="2303"/>
                  </a:cubicBezTo>
                  <a:cubicBezTo>
                    <a:pt x="22950" y="2303"/>
                    <a:pt x="23217" y="2203"/>
                    <a:pt x="23184" y="2203"/>
                  </a:cubicBezTo>
                  <a:cubicBezTo>
                    <a:pt x="23417" y="2002"/>
                    <a:pt x="23784" y="1869"/>
                    <a:pt x="24018" y="1669"/>
                  </a:cubicBezTo>
                  <a:cubicBezTo>
                    <a:pt x="24018" y="1602"/>
                    <a:pt x="23784" y="168"/>
                    <a:pt x="23751" y="68"/>
                  </a:cubicBezTo>
                  <a:cubicBezTo>
                    <a:pt x="23851" y="34"/>
                    <a:pt x="23884" y="1"/>
                    <a:pt x="23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0"/>
            <p:cNvSpPr/>
            <p:nvPr/>
          </p:nvSpPr>
          <p:spPr>
            <a:xfrm>
              <a:off x="1924050" y="2202025"/>
              <a:ext cx="203500" cy="64225"/>
            </a:xfrm>
            <a:custGeom>
              <a:avLst/>
              <a:gdLst/>
              <a:ahLst/>
              <a:cxnLst/>
              <a:rect l="l" t="t" r="r" b="b"/>
              <a:pathLst>
                <a:path w="8140" h="2569" extrusionOk="0">
                  <a:moveTo>
                    <a:pt x="734" y="34"/>
                  </a:moveTo>
                  <a:cubicBezTo>
                    <a:pt x="743" y="38"/>
                    <a:pt x="748" y="41"/>
                    <a:pt x="752" y="43"/>
                  </a:cubicBezTo>
                  <a:lnTo>
                    <a:pt x="752" y="43"/>
                  </a:lnTo>
                  <a:cubicBezTo>
                    <a:pt x="772" y="34"/>
                    <a:pt x="801" y="34"/>
                    <a:pt x="801" y="34"/>
                  </a:cubicBezTo>
                  <a:close/>
                  <a:moveTo>
                    <a:pt x="752" y="43"/>
                  </a:moveTo>
                  <a:cubicBezTo>
                    <a:pt x="748" y="45"/>
                    <a:pt x="744" y="47"/>
                    <a:pt x="742" y="50"/>
                  </a:cubicBezTo>
                  <a:lnTo>
                    <a:pt x="742" y="50"/>
                  </a:lnTo>
                  <a:cubicBezTo>
                    <a:pt x="742" y="50"/>
                    <a:pt x="742" y="50"/>
                    <a:pt x="742" y="50"/>
                  </a:cubicBezTo>
                  <a:cubicBezTo>
                    <a:pt x="755" y="50"/>
                    <a:pt x="763" y="50"/>
                    <a:pt x="752" y="43"/>
                  </a:cubicBezTo>
                  <a:close/>
                  <a:moveTo>
                    <a:pt x="1335" y="0"/>
                  </a:moveTo>
                  <a:cubicBezTo>
                    <a:pt x="1368" y="34"/>
                    <a:pt x="1335" y="67"/>
                    <a:pt x="1335" y="134"/>
                  </a:cubicBezTo>
                  <a:lnTo>
                    <a:pt x="1235" y="134"/>
                  </a:lnTo>
                  <a:lnTo>
                    <a:pt x="1235" y="67"/>
                  </a:lnTo>
                  <a:cubicBezTo>
                    <a:pt x="1235" y="67"/>
                    <a:pt x="1201" y="167"/>
                    <a:pt x="1134" y="167"/>
                  </a:cubicBezTo>
                  <a:cubicBezTo>
                    <a:pt x="1001" y="134"/>
                    <a:pt x="868" y="134"/>
                    <a:pt x="734" y="67"/>
                  </a:cubicBezTo>
                  <a:cubicBezTo>
                    <a:pt x="734" y="60"/>
                    <a:pt x="737" y="55"/>
                    <a:pt x="742" y="50"/>
                  </a:cubicBezTo>
                  <a:lnTo>
                    <a:pt x="742" y="50"/>
                  </a:lnTo>
                  <a:cubicBezTo>
                    <a:pt x="725" y="50"/>
                    <a:pt x="701" y="51"/>
                    <a:pt x="701" y="67"/>
                  </a:cubicBezTo>
                  <a:cubicBezTo>
                    <a:pt x="659" y="98"/>
                    <a:pt x="624" y="107"/>
                    <a:pt x="593" y="107"/>
                  </a:cubicBezTo>
                  <a:cubicBezTo>
                    <a:pt x="554" y="107"/>
                    <a:pt x="521" y="94"/>
                    <a:pt x="487" y="94"/>
                  </a:cubicBezTo>
                  <a:cubicBezTo>
                    <a:pt x="460" y="94"/>
                    <a:pt x="432" y="103"/>
                    <a:pt x="401" y="134"/>
                  </a:cubicBezTo>
                  <a:cubicBezTo>
                    <a:pt x="401" y="200"/>
                    <a:pt x="34" y="1501"/>
                    <a:pt x="34" y="1568"/>
                  </a:cubicBezTo>
                  <a:lnTo>
                    <a:pt x="0" y="1568"/>
                  </a:lnTo>
                  <a:cubicBezTo>
                    <a:pt x="0" y="1635"/>
                    <a:pt x="34" y="1635"/>
                    <a:pt x="67" y="1635"/>
                  </a:cubicBezTo>
                  <a:lnTo>
                    <a:pt x="67" y="1568"/>
                  </a:lnTo>
                  <a:cubicBezTo>
                    <a:pt x="167" y="1568"/>
                    <a:pt x="67" y="1635"/>
                    <a:pt x="167" y="1635"/>
                  </a:cubicBezTo>
                  <a:cubicBezTo>
                    <a:pt x="167" y="1668"/>
                    <a:pt x="134" y="1668"/>
                    <a:pt x="34" y="1668"/>
                  </a:cubicBezTo>
                  <a:cubicBezTo>
                    <a:pt x="56" y="1668"/>
                    <a:pt x="93" y="1683"/>
                    <a:pt x="125" y="1683"/>
                  </a:cubicBezTo>
                  <a:cubicBezTo>
                    <a:pt x="141" y="1683"/>
                    <a:pt x="156" y="1679"/>
                    <a:pt x="167" y="1668"/>
                  </a:cubicBezTo>
                  <a:cubicBezTo>
                    <a:pt x="200" y="1701"/>
                    <a:pt x="167" y="1701"/>
                    <a:pt x="200" y="1735"/>
                  </a:cubicBezTo>
                  <a:cubicBezTo>
                    <a:pt x="223" y="1735"/>
                    <a:pt x="260" y="1720"/>
                    <a:pt x="292" y="1720"/>
                  </a:cubicBezTo>
                  <a:cubicBezTo>
                    <a:pt x="308" y="1720"/>
                    <a:pt x="323" y="1724"/>
                    <a:pt x="334" y="1735"/>
                  </a:cubicBezTo>
                  <a:cubicBezTo>
                    <a:pt x="351" y="1752"/>
                    <a:pt x="371" y="1758"/>
                    <a:pt x="392" y="1758"/>
                  </a:cubicBezTo>
                  <a:cubicBezTo>
                    <a:pt x="439" y="1758"/>
                    <a:pt x="491" y="1728"/>
                    <a:pt x="535" y="1728"/>
                  </a:cubicBezTo>
                  <a:cubicBezTo>
                    <a:pt x="547" y="1728"/>
                    <a:pt x="557" y="1730"/>
                    <a:pt x="567" y="1735"/>
                  </a:cubicBezTo>
                  <a:cubicBezTo>
                    <a:pt x="601" y="1768"/>
                    <a:pt x="626" y="1768"/>
                    <a:pt x="651" y="1768"/>
                  </a:cubicBezTo>
                  <a:cubicBezTo>
                    <a:pt x="676" y="1768"/>
                    <a:pt x="701" y="1768"/>
                    <a:pt x="734" y="1802"/>
                  </a:cubicBezTo>
                  <a:cubicBezTo>
                    <a:pt x="734" y="1802"/>
                    <a:pt x="701" y="1735"/>
                    <a:pt x="734" y="1735"/>
                  </a:cubicBezTo>
                  <a:cubicBezTo>
                    <a:pt x="768" y="1768"/>
                    <a:pt x="801" y="1768"/>
                    <a:pt x="830" y="1768"/>
                  </a:cubicBezTo>
                  <a:cubicBezTo>
                    <a:pt x="859" y="1768"/>
                    <a:pt x="884" y="1768"/>
                    <a:pt x="901" y="1802"/>
                  </a:cubicBezTo>
                  <a:lnTo>
                    <a:pt x="968" y="1735"/>
                  </a:lnTo>
                  <a:cubicBezTo>
                    <a:pt x="1168" y="1802"/>
                    <a:pt x="2068" y="1868"/>
                    <a:pt x="2335" y="1868"/>
                  </a:cubicBezTo>
                  <a:cubicBezTo>
                    <a:pt x="2669" y="1902"/>
                    <a:pt x="3403" y="2002"/>
                    <a:pt x="3736" y="2002"/>
                  </a:cubicBezTo>
                  <a:cubicBezTo>
                    <a:pt x="3803" y="2035"/>
                    <a:pt x="3870" y="2035"/>
                    <a:pt x="3903" y="2068"/>
                  </a:cubicBezTo>
                  <a:cubicBezTo>
                    <a:pt x="3870" y="2035"/>
                    <a:pt x="3903" y="2035"/>
                    <a:pt x="3903" y="2035"/>
                  </a:cubicBezTo>
                  <a:cubicBezTo>
                    <a:pt x="3938" y="2042"/>
                    <a:pt x="3959" y="2045"/>
                    <a:pt x="3971" y="2045"/>
                  </a:cubicBezTo>
                  <a:cubicBezTo>
                    <a:pt x="4005" y="2045"/>
                    <a:pt x="3979" y="2025"/>
                    <a:pt x="4035" y="2025"/>
                  </a:cubicBezTo>
                  <a:cubicBezTo>
                    <a:pt x="4056" y="2025"/>
                    <a:pt x="4087" y="2028"/>
                    <a:pt x="4137" y="2035"/>
                  </a:cubicBezTo>
                  <a:cubicBezTo>
                    <a:pt x="4337" y="2035"/>
                    <a:pt x="5137" y="2202"/>
                    <a:pt x="5304" y="2235"/>
                  </a:cubicBezTo>
                  <a:cubicBezTo>
                    <a:pt x="5337" y="2224"/>
                    <a:pt x="5371" y="2220"/>
                    <a:pt x="5405" y="2220"/>
                  </a:cubicBezTo>
                  <a:cubicBezTo>
                    <a:pt x="5475" y="2220"/>
                    <a:pt x="5549" y="2235"/>
                    <a:pt x="5638" y="2235"/>
                  </a:cubicBezTo>
                  <a:cubicBezTo>
                    <a:pt x="5738" y="2235"/>
                    <a:pt x="6305" y="2369"/>
                    <a:pt x="6405" y="2369"/>
                  </a:cubicBezTo>
                  <a:cubicBezTo>
                    <a:pt x="6429" y="2362"/>
                    <a:pt x="6448" y="2360"/>
                    <a:pt x="6463" y="2360"/>
                  </a:cubicBezTo>
                  <a:cubicBezTo>
                    <a:pt x="6529" y="2360"/>
                    <a:pt x="6517" y="2414"/>
                    <a:pt x="6572" y="2469"/>
                  </a:cubicBezTo>
                  <a:cubicBezTo>
                    <a:pt x="6572" y="2369"/>
                    <a:pt x="6672" y="2369"/>
                    <a:pt x="6705" y="2369"/>
                  </a:cubicBezTo>
                  <a:cubicBezTo>
                    <a:pt x="6738" y="2369"/>
                    <a:pt x="6872" y="2335"/>
                    <a:pt x="6972" y="2335"/>
                  </a:cubicBezTo>
                  <a:lnTo>
                    <a:pt x="6972" y="2369"/>
                  </a:lnTo>
                  <a:cubicBezTo>
                    <a:pt x="6994" y="2357"/>
                    <a:pt x="7024" y="2354"/>
                    <a:pt x="7055" y="2354"/>
                  </a:cubicBezTo>
                  <a:cubicBezTo>
                    <a:pt x="7116" y="2354"/>
                    <a:pt x="7183" y="2369"/>
                    <a:pt x="7205" y="2369"/>
                  </a:cubicBezTo>
                  <a:cubicBezTo>
                    <a:pt x="7320" y="2397"/>
                    <a:pt x="7460" y="2475"/>
                    <a:pt x="7603" y="2475"/>
                  </a:cubicBezTo>
                  <a:cubicBezTo>
                    <a:pt x="7626" y="2475"/>
                    <a:pt x="7649" y="2473"/>
                    <a:pt x="7672" y="2469"/>
                  </a:cubicBezTo>
                  <a:lnTo>
                    <a:pt x="7739" y="2569"/>
                  </a:lnTo>
                  <a:cubicBezTo>
                    <a:pt x="7739" y="2569"/>
                    <a:pt x="8139" y="1335"/>
                    <a:pt x="7973" y="1034"/>
                  </a:cubicBezTo>
                  <a:lnTo>
                    <a:pt x="7973" y="1001"/>
                  </a:lnTo>
                  <a:lnTo>
                    <a:pt x="7906" y="1001"/>
                  </a:lnTo>
                  <a:cubicBezTo>
                    <a:pt x="7889" y="984"/>
                    <a:pt x="7873" y="984"/>
                    <a:pt x="7860" y="984"/>
                  </a:cubicBezTo>
                  <a:cubicBezTo>
                    <a:pt x="7848" y="984"/>
                    <a:pt x="7839" y="984"/>
                    <a:pt x="7839" y="968"/>
                  </a:cubicBezTo>
                  <a:lnTo>
                    <a:pt x="7906" y="968"/>
                  </a:lnTo>
                  <a:cubicBezTo>
                    <a:pt x="7873" y="968"/>
                    <a:pt x="7906" y="934"/>
                    <a:pt x="7906" y="934"/>
                  </a:cubicBezTo>
                  <a:cubicBezTo>
                    <a:pt x="7906" y="934"/>
                    <a:pt x="7873" y="934"/>
                    <a:pt x="7873" y="868"/>
                  </a:cubicBezTo>
                  <a:lnTo>
                    <a:pt x="7873" y="934"/>
                  </a:lnTo>
                  <a:cubicBezTo>
                    <a:pt x="7850" y="934"/>
                    <a:pt x="7828" y="949"/>
                    <a:pt x="7816" y="949"/>
                  </a:cubicBezTo>
                  <a:cubicBezTo>
                    <a:pt x="7810" y="949"/>
                    <a:pt x="7806" y="945"/>
                    <a:pt x="7806" y="934"/>
                  </a:cubicBezTo>
                  <a:cubicBezTo>
                    <a:pt x="7739" y="934"/>
                    <a:pt x="7806" y="868"/>
                    <a:pt x="7739" y="834"/>
                  </a:cubicBezTo>
                  <a:cubicBezTo>
                    <a:pt x="7472" y="767"/>
                    <a:pt x="7172" y="667"/>
                    <a:pt x="6839" y="634"/>
                  </a:cubicBezTo>
                  <a:lnTo>
                    <a:pt x="6572" y="634"/>
                  </a:lnTo>
                  <a:cubicBezTo>
                    <a:pt x="6538" y="634"/>
                    <a:pt x="6538" y="601"/>
                    <a:pt x="6538" y="601"/>
                  </a:cubicBezTo>
                  <a:cubicBezTo>
                    <a:pt x="6505" y="601"/>
                    <a:pt x="6005" y="534"/>
                    <a:pt x="6005" y="501"/>
                  </a:cubicBezTo>
                  <a:lnTo>
                    <a:pt x="6005" y="601"/>
                  </a:lnTo>
                  <a:cubicBezTo>
                    <a:pt x="5938" y="601"/>
                    <a:pt x="6005" y="501"/>
                    <a:pt x="5871" y="501"/>
                  </a:cubicBezTo>
                  <a:cubicBezTo>
                    <a:pt x="5862" y="529"/>
                    <a:pt x="5850" y="539"/>
                    <a:pt x="5836" y="539"/>
                  </a:cubicBezTo>
                  <a:cubicBezTo>
                    <a:pt x="5806" y="539"/>
                    <a:pt x="5767" y="495"/>
                    <a:pt x="5728" y="495"/>
                  </a:cubicBezTo>
                  <a:cubicBezTo>
                    <a:pt x="5720" y="495"/>
                    <a:pt x="5712" y="497"/>
                    <a:pt x="5704" y="501"/>
                  </a:cubicBezTo>
                  <a:cubicBezTo>
                    <a:pt x="5704" y="501"/>
                    <a:pt x="5671" y="501"/>
                    <a:pt x="5671" y="467"/>
                  </a:cubicBezTo>
                  <a:cubicBezTo>
                    <a:pt x="5671" y="478"/>
                    <a:pt x="5667" y="482"/>
                    <a:pt x="5661" y="482"/>
                  </a:cubicBezTo>
                  <a:cubicBezTo>
                    <a:pt x="5649" y="482"/>
                    <a:pt x="5627" y="467"/>
                    <a:pt x="5604" y="467"/>
                  </a:cubicBezTo>
                  <a:lnTo>
                    <a:pt x="5604" y="501"/>
                  </a:lnTo>
                  <a:lnTo>
                    <a:pt x="5504" y="501"/>
                  </a:lnTo>
                  <a:cubicBezTo>
                    <a:pt x="5471" y="501"/>
                    <a:pt x="5471" y="467"/>
                    <a:pt x="5504" y="467"/>
                  </a:cubicBezTo>
                  <a:cubicBezTo>
                    <a:pt x="5337" y="434"/>
                    <a:pt x="4570" y="267"/>
                    <a:pt x="4437" y="267"/>
                  </a:cubicBezTo>
                  <a:cubicBezTo>
                    <a:pt x="4437" y="300"/>
                    <a:pt x="4504" y="300"/>
                    <a:pt x="4504" y="334"/>
                  </a:cubicBezTo>
                  <a:cubicBezTo>
                    <a:pt x="4496" y="341"/>
                    <a:pt x="4489" y="343"/>
                    <a:pt x="4483" y="343"/>
                  </a:cubicBezTo>
                  <a:cubicBezTo>
                    <a:pt x="4464" y="343"/>
                    <a:pt x="4448" y="324"/>
                    <a:pt x="4441" y="324"/>
                  </a:cubicBezTo>
                  <a:cubicBezTo>
                    <a:pt x="4438" y="324"/>
                    <a:pt x="4437" y="327"/>
                    <a:pt x="4437" y="334"/>
                  </a:cubicBezTo>
                  <a:cubicBezTo>
                    <a:pt x="4437" y="267"/>
                    <a:pt x="4337" y="300"/>
                    <a:pt x="4303" y="200"/>
                  </a:cubicBezTo>
                  <a:cubicBezTo>
                    <a:pt x="4237" y="211"/>
                    <a:pt x="4211" y="215"/>
                    <a:pt x="4200" y="215"/>
                  </a:cubicBezTo>
                  <a:cubicBezTo>
                    <a:pt x="4177" y="215"/>
                    <a:pt x="4214" y="200"/>
                    <a:pt x="4103" y="200"/>
                  </a:cubicBezTo>
                  <a:cubicBezTo>
                    <a:pt x="4003" y="200"/>
                    <a:pt x="3936" y="234"/>
                    <a:pt x="3870" y="234"/>
                  </a:cubicBezTo>
                  <a:cubicBezTo>
                    <a:pt x="3870" y="234"/>
                    <a:pt x="3936" y="300"/>
                    <a:pt x="3870" y="300"/>
                  </a:cubicBezTo>
                  <a:cubicBezTo>
                    <a:pt x="3870" y="281"/>
                    <a:pt x="3864" y="276"/>
                    <a:pt x="3856" y="276"/>
                  </a:cubicBezTo>
                  <a:cubicBezTo>
                    <a:pt x="3847" y="276"/>
                    <a:pt x="3835" y="281"/>
                    <a:pt x="3825" y="281"/>
                  </a:cubicBezTo>
                  <a:cubicBezTo>
                    <a:pt x="3813" y="281"/>
                    <a:pt x="3803" y="273"/>
                    <a:pt x="3803" y="234"/>
                  </a:cubicBezTo>
                  <a:cubicBezTo>
                    <a:pt x="3776" y="234"/>
                    <a:pt x="3705" y="234"/>
                    <a:pt x="3697" y="269"/>
                  </a:cubicBezTo>
                  <a:lnTo>
                    <a:pt x="3697" y="269"/>
                  </a:lnTo>
                  <a:cubicBezTo>
                    <a:pt x="3681" y="233"/>
                    <a:pt x="3642" y="227"/>
                    <a:pt x="3670" y="200"/>
                  </a:cubicBezTo>
                  <a:lnTo>
                    <a:pt x="3603" y="200"/>
                  </a:lnTo>
                  <a:lnTo>
                    <a:pt x="3636" y="234"/>
                  </a:lnTo>
                  <a:cubicBezTo>
                    <a:pt x="3570" y="234"/>
                    <a:pt x="3532" y="219"/>
                    <a:pt x="3486" y="219"/>
                  </a:cubicBezTo>
                  <a:cubicBezTo>
                    <a:pt x="3462" y="219"/>
                    <a:pt x="3436" y="223"/>
                    <a:pt x="3403" y="234"/>
                  </a:cubicBezTo>
                  <a:lnTo>
                    <a:pt x="3469" y="300"/>
                  </a:lnTo>
                  <a:cubicBezTo>
                    <a:pt x="3403" y="300"/>
                    <a:pt x="3369" y="300"/>
                    <a:pt x="3336" y="200"/>
                  </a:cubicBezTo>
                  <a:lnTo>
                    <a:pt x="3203" y="200"/>
                  </a:lnTo>
                  <a:cubicBezTo>
                    <a:pt x="3136" y="234"/>
                    <a:pt x="2636" y="234"/>
                    <a:pt x="2535" y="300"/>
                  </a:cubicBezTo>
                  <a:lnTo>
                    <a:pt x="2569" y="334"/>
                  </a:lnTo>
                  <a:lnTo>
                    <a:pt x="2502" y="367"/>
                  </a:lnTo>
                  <a:cubicBezTo>
                    <a:pt x="2502" y="367"/>
                    <a:pt x="2524" y="257"/>
                    <a:pt x="2532" y="234"/>
                  </a:cubicBezTo>
                  <a:lnTo>
                    <a:pt x="2532" y="234"/>
                  </a:lnTo>
                  <a:cubicBezTo>
                    <a:pt x="2533" y="234"/>
                    <a:pt x="2534" y="234"/>
                    <a:pt x="2535" y="234"/>
                  </a:cubicBezTo>
                  <a:cubicBezTo>
                    <a:pt x="2535" y="231"/>
                    <a:pt x="2535" y="229"/>
                    <a:pt x="2535" y="229"/>
                  </a:cubicBezTo>
                  <a:cubicBezTo>
                    <a:pt x="2534" y="229"/>
                    <a:pt x="2533" y="231"/>
                    <a:pt x="2532" y="234"/>
                  </a:cubicBezTo>
                  <a:lnTo>
                    <a:pt x="2532" y="234"/>
                  </a:lnTo>
                  <a:cubicBezTo>
                    <a:pt x="2359" y="233"/>
                    <a:pt x="1567" y="166"/>
                    <a:pt x="1468" y="67"/>
                  </a:cubicBezTo>
                  <a:cubicBezTo>
                    <a:pt x="1401" y="34"/>
                    <a:pt x="1468" y="0"/>
                    <a:pt x="1468" y="0"/>
                  </a:cubicBezTo>
                  <a:cubicBezTo>
                    <a:pt x="1368" y="0"/>
                    <a:pt x="1401" y="34"/>
                    <a:pt x="1368" y="34"/>
                  </a:cubicBez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a:off x="2034950" y="2217675"/>
              <a:ext cx="89275" cy="189525"/>
            </a:xfrm>
            <a:custGeom>
              <a:avLst/>
              <a:gdLst/>
              <a:ahLst/>
              <a:cxnLst/>
              <a:rect l="l" t="t" r="r" b="b"/>
              <a:pathLst>
                <a:path w="3571" h="7581" extrusionOk="0">
                  <a:moveTo>
                    <a:pt x="1508" y="1328"/>
                  </a:moveTo>
                  <a:cubicBezTo>
                    <a:pt x="1507" y="1328"/>
                    <a:pt x="1505" y="1333"/>
                    <a:pt x="1502" y="1342"/>
                  </a:cubicBezTo>
                  <a:lnTo>
                    <a:pt x="1508" y="1342"/>
                  </a:lnTo>
                  <a:cubicBezTo>
                    <a:pt x="1509" y="1333"/>
                    <a:pt x="1509" y="1328"/>
                    <a:pt x="1508" y="1328"/>
                  </a:cubicBezTo>
                  <a:close/>
                  <a:moveTo>
                    <a:pt x="901" y="3877"/>
                  </a:moveTo>
                  <a:cubicBezTo>
                    <a:pt x="901" y="3877"/>
                    <a:pt x="901" y="3877"/>
                    <a:pt x="901" y="3877"/>
                  </a:cubicBezTo>
                  <a:cubicBezTo>
                    <a:pt x="901" y="3877"/>
                    <a:pt x="901" y="3877"/>
                    <a:pt x="901" y="3877"/>
                  </a:cubicBezTo>
                  <a:close/>
                  <a:moveTo>
                    <a:pt x="901" y="3877"/>
                  </a:moveTo>
                  <a:cubicBezTo>
                    <a:pt x="901" y="3911"/>
                    <a:pt x="868" y="3911"/>
                    <a:pt x="901" y="3911"/>
                  </a:cubicBezTo>
                  <a:lnTo>
                    <a:pt x="907" y="3905"/>
                  </a:lnTo>
                  <a:lnTo>
                    <a:pt x="907" y="3905"/>
                  </a:lnTo>
                  <a:cubicBezTo>
                    <a:pt x="909" y="3907"/>
                    <a:pt x="910" y="3907"/>
                    <a:pt x="913" y="3907"/>
                  </a:cubicBezTo>
                  <a:cubicBezTo>
                    <a:pt x="917" y="3907"/>
                    <a:pt x="924" y="3904"/>
                    <a:pt x="932" y="3900"/>
                  </a:cubicBezTo>
                  <a:lnTo>
                    <a:pt x="932" y="3900"/>
                  </a:lnTo>
                  <a:cubicBezTo>
                    <a:pt x="934" y="3893"/>
                    <a:pt x="935" y="3886"/>
                    <a:pt x="935" y="3877"/>
                  </a:cubicBezTo>
                  <a:lnTo>
                    <a:pt x="935" y="3877"/>
                  </a:lnTo>
                  <a:lnTo>
                    <a:pt x="907" y="3905"/>
                  </a:lnTo>
                  <a:lnTo>
                    <a:pt x="907" y="3905"/>
                  </a:lnTo>
                  <a:cubicBezTo>
                    <a:pt x="903" y="3902"/>
                    <a:pt x="901" y="3893"/>
                    <a:pt x="901" y="3877"/>
                  </a:cubicBezTo>
                  <a:close/>
                  <a:moveTo>
                    <a:pt x="835" y="4244"/>
                  </a:moveTo>
                  <a:lnTo>
                    <a:pt x="835" y="4278"/>
                  </a:lnTo>
                  <a:cubicBezTo>
                    <a:pt x="835" y="4266"/>
                    <a:pt x="835" y="4255"/>
                    <a:pt x="835" y="4245"/>
                  </a:cubicBezTo>
                  <a:lnTo>
                    <a:pt x="835" y="4245"/>
                  </a:lnTo>
                  <a:cubicBezTo>
                    <a:pt x="835" y="4245"/>
                    <a:pt x="835" y="4245"/>
                    <a:pt x="835" y="4244"/>
                  </a:cubicBezTo>
                  <a:close/>
                  <a:moveTo>
                    <a:pt x="201" y="5846"/>
                  </a:moveTo>
                  <a:cubicBezTo>
                    <a:pt x="201" y="5879"/>
                    <a:pt x="168" y="5879"/>
                    <a:pt x="201" y="5879"/>
                  </a:cubicBezTo>
                  <a:lnTo>
                    <a:pt x="234" y="5879"/>
                  </a:lnTo>
                  <a:cubicBezTo>
                    <a:pt x="234" y="5879"/>
                    <a:pt x="201" y="5879"/>
                    <a:pt x="201" y="5846"/>
                  </a:cubicBezTo>
                  <a:close/>
                  <a:moveTo>
                    <a:pt x="2275" y="1"/>
                  </a:moveTo>
                  <a:cubicBezTo>
                    <a:pt x="2176" y="1"/>
                    <a:pt x="2093" y="13"/>
                    <a:pt x="2036" y="41"/>
                  </a:cubicBezTo>
                  <a:lnTo>
                    <a:pt x="2002" y="41"/>
                  </a:lnTo>
                  <a:lnTo>
                    <a:pt x="2002" y="75"/>
                  </a:lnTo>
                  <a:cubicBezTo>
                    <a:pt x="1956" y="98"/>
                    <a:pt x="1974" y="137"/>
                    <a:pt x="1967" y="137"/>
                  </a:cubicBezTo>
                  <a:cubicBezTo>
                    <a:pt x="1964" y="137"/>
                    <a:pt x="1956" y="129"/>
                    <a:pt x="1936" y="108"/>
                  </a:cubicBezTo>
                  <a:lnTo>
                    <a:pt x="1936" y="75"/>
                  </a:lnTo>
                  <a:cubicBezTo>
                    <a:pt x="1936" y="86"/>
                    <a:pt x="1932" y="90"/>
                    <a:pt x="1927" y="90"/>
                  </a:cubicBezTo>
                  <a:cubicBezTo>
                    <a:pt x="1917" y="90"/>
                    <a:pt x="1902" y="75"/>
                    <a:pt x="1902" y="75"/>
                  </a:cubicBezTo>
                  <a:cubicBezTo>
                    <a:pt x="1902" y="75"/>
                    <a:pt x="1902" y="108"/>
                    <a:pt x="1869" y="108"/>
                  </a:cubicBezTo>
                  <a:lnTo>
                    <a:pt x="1902" y="108"/>
                  </a:lnTo>
                  <a:cubicBezTo>
                    <a:pt x="1902" y="175"/>
                    <a:pt x="1936" y="208"/>
                    <a:pt x="1902" y="208"/>
                  </a:cubicBezTo>
                  <a:cubicBezTo>
                    <a:pt x="1902" y="225"/>
                    <a:pt x="1894" y="225"/>
                    <a:pt x="1881" y="225"/>
                  </a:cubicBezTo>
                  <a:cubicBezTo>
                    <a:pt x="1869" y="225"/>
                    <a:pt x="1852" y="225"/>
                    <a:pt x="1835" y="242"/>
                  </a:cubicBezTo>
                  <a:cubicBezTo>
                    <a:pt x="1735" y="542"/>
                    <a:pt x="1602" y="775"/>
                    <a:pt x="1569" y="1075"/>
                  </a:cubicBezTo>
                  <a:cubicBezTo>
                    <a:pt x="1569" y="1176"/>
                    <a:pt x="1535" y="1242"/>
                    <a:pt x="1535" y="1342"/>
                  </a:cubicBezTo>
                  <a:lnTo>
                    <a:pt x="1508" y="1342"/>
                  </a:lnTo>
                  <a:cubicBezTo>
                    <a:pt x="1499" y="1411"/>
                    <a:pt x="1435" y="1709"/>
                    <a:pt x="1435" y="1709"/>
                  </a:cubicBezTo>
                  <a:lnTo>
                    <a:pt x="1535" y="1743"/>
                  </a:lnTo>
                  <a:cubicBezTo>
                    <a:pt x="1519" y="1793"/>
                    <a:pt x="1494" y="1793"/>
                    <a:pt x="1473" y="1793"/>
                  </a:cubicBezTo>
                  <a:cubicBezTo>
                    <a:pt x="1452" y="1793"/>
                    <a:pt x="1435" y="1793"/>
                    <a:pt x="1435" y="1843"/>
                  </a:cubicBezTo>
                  <a:cubicBezTo>
                    <a:pt x="1535" y="1876"/>
                    <a:pt x="1402" y="1976"/>
                    <a:pt x="1435" y="2009"/>
                  </a:cubicBezTo>
                  <a:cubicBezTo>
                    <a:pt x="1435" y="2009"/>
                    <a:pt x="1435" y="2043"/>
                    <a:pt x="1402" y="2043"/>
                  </a:cubicBezTo>
                  <a:cubicBezTo>
                    <a:pt x="1435" y="2076"/>
                    <a:pt x="1402" y="2076"/>
                    <a:pt x="1402" y="2110"/>
                  </a:cubicBezTo>
                  <a:lnTo>
                    <a:pt x="1435" y="2110"/>
                  </a:lnTo>
                  <a:lnTo>
                    <a:pt x="1435" y="2176"/>
                  </a:lnTo>
                  <a:lnTo>
                    <a:pt x="1402" y="2176"/>
                  </a:lnTo>
                  <a:cubicBezTo>
                    <a:pt x="1368" y="2276"/>
                    <a:pt x="1102" y="2943"/>
                    <a:pt x="1068" y="3110"/>
                  </a:cubicBezTo>
                  <a:cubicBezTo>
                    <a:pt x="1102" y="3110"/>
                    <a:pt x="1102" y="3077"/>
                    <a:pt x="1168" y="3077"/>
                  </a:cubicBezTo>
                  <a:cubicBezTo>
                    <a:pt x="1168" y="3110"/>
                    <a:pt x="1102" y="3110"/>
                    <a:pt x="1168" y="3177"/>
                  </a:cubicBezTo>
                  <a:cubicBezTo>
                    <a:pt x="1068" y="3177"/>
                    <a:pt x="1102" y="3244"/>
                    <a:pt x="1002" y="3244"/>
                  </a:cubicBezTo>
                  <a:lnTo>
                    <a:pt x="1035" y="3277"/>
                  </a:lnTo>
                  <a:lnTo>
                    <a:pt x="1002" y="3277"/>
                  </a:lnTo>
                  <a:cubicBezTo>
                    <a:pt x="1002" y="3511"/>
                    <a:pt x="1002" y="3344"/>
                    <a:pt x="935" y="3511"/>
                  </a:cubicBezTo>
                  <a:cubicBezTo>
                    <a:pt x="901" y="3577"/>
                    <a:pt x="1002" y="3677"/>
                    <a:pt x="935" y="3711"/>
                  </a:cubicBezTo>
                  <a:lnTo>
                    <a:pt x="1002" y="3711"/>
                  </a:lnTo>
                  <a:cubicBezTo>
                    <a:pt x="935" y="3711"/>
                    <a:pt x="1002" y="3777"/>
                    <a:pt x="935" y="3777"/>
                  </a:cubicBezTo>
                  <a:cubicBezTo>
                    <a:pt x="935" y="3844"/>
                    <a:pt x="901" y="3877"/>
                    <a:pt x="1002" y="3877"/>
                  </a:cubicBezTo>
                  <a:cubicBezTo>
                    <a:pt x="972" y="3877"/>
                    <a:pt x="949" y="3891"/>
                    <a:pt x="932" y="3900"/>
                  </a:cubicBezTo>
                  <a:lnTo>
                    <a:pt x="932" y="3900"/>
                  </a:lnTo>
                  <a:cubicBezTo>
                    <a:pt x="920" y="3946"/>
                    <a:pt x="872" y="3957"/>
                    <a:pt x="901" y="4044"/>
                  </a:cubicBezTo>
                  <a:lnTo>
                    <a:pt x="935" y="4044"/>
                  </a:lnTo>
                  <a:cubicBezTo>
                    <a:pt x="935" y="4078"/>
                    <a:pt x="901" y="4111"/>
                    <a:pt x="868" y="4111"/>
                  </a:cubicBezTo>
                  <a:lnTo>
                    <a:pt x="868" y="4078"/>
                  </a:lnTo>
                  <a:cubicBezTo>
                    <a:pt x="841" y="4160"/>
                    <a:pt x="836" y="4197"/>
                    <a:pt x="835" y="4245"/>
                  </a:cubicBezTo>
                  <a:lnTo>
                    <a:pt x="835" y="4245"/>
                  </a:lnTo>
                  <a:cubicBezTo>
                    <a:pt x="868" y="4346"/>
                    <a:pt x="735" y="4778"/>
                    <a:pt x="768" y="4878"/>
                  </a:cubicBezTo>
                  <a:lnTo>
                    <a:pt x="835" y="4878"/>
                  </a:lnTo>
                  <a:lnTo>
                    <a:pt x="835" y="4945"/>
                  </a:lnTo>
                  <a:lnTo>
                    <a:pt x="701" y="4878"/>
                  </a:lnTo>
                  <a:cubicBezTo>
                    <a:pt x="668" y="5012"/>
                    <a:pt x="401" y="5712"/>
                    <a:pt x="334" y="5846"/>
                  </a:cubicBezTo>
                  <a:cubicBezTo>
                    <a:pt x="325" y="5850"/>
                    <a:pt x="316" y="5852"/>
                    <a:pt x="308" y="5852"/>
                  </a:cubicBezTo>
                  <a:cubicBezTo>
                    <a:pt x="259" y="5852"/>
                    <a:pt x="234" y="5779"/>
                    <a:pt x="234" y="5779"/>
                  </a:cubicBezTo>
                  <a:lnTo>
                    <a:pt x="234" y="5779"/>
                  </a:lnTo>
                  <a:cubicBezTo>
                    <a:pt x="234" y="5879"/>
                    <a:pt x="268" y="5846"/>
                    <a:pt x="234" y="5879"/>
                  </a:cubicBezTo>
                  <a:lnTo>
                    <a:pt x="334" y="5879"/>
                  </a:lnTo>
                  <a:lnTo>
                    <a:pt x="268" y="5946"/>
                  </a:lnTo>
                  <a:lnTo>
                    <a:pt x="234" y="5946"/>
                  </a:lnTo>
                  <a:cubicBezTo>
                    <a:pt x="234" y="5946"/>
                    <a:pt x="334" y="6046"/>
                    <a:pt x="268" y="6079"/>
                  </a:cubicBezTo>
                  <a:cubicBezTo>
                    <a:pt x="201" y="6179"/>
                    <a:pt x="168" y="6279"/>
                    <a:pt x="101" y="6413"/>
                  </a:cubicBezTo>
                  <a:cubicBezTo>
                    <a:pt x="101" y="6413"/>
                    <a:pt x="101" y="6379"/>
                    <a:pt x="68" y="6346"/>
                  </a:cubicBezTo>
                  <a:cubicBezTo>
                    <a:pt x="68" y="6346"/>
                    <a:pt x="68" y="6379"/>
                    <a:pt x="34" y="6379"/>
                  </a:cubicBezTo>
                  <a:cubicBezTo>
                    <a:pt x="68" y="6379"/>
                    <a:pt x="34" y="6413"/>
                    <a:pt x="68" y="6413"/>
                  </a:cubicBezTo>
                  <a:cubicBezTo>
                    <a:pt x="101" y="6546"/>
                    <a:pt x="1" y="6579"/>
                    <a:pt x="34" y="6713"/>
                  </a:cubicBezTo>
                  <a:cubicBezTo>
                    <a:pt x="101" y="6746"/>
                    <a:pt x="1190" y="7439"/>
                    <a:pt x="1267" y="7545"/>
                  </a:cubicBezTo>
                  <a:lnTo>
                    <a:pt x="1267" y="7545"/>
                  </a:lnTo>
                  <a:cubicBezTo>
                    <a:pt x="1268" y="7535"/>
                    <a:pt x="1268" y="7524"/>
                    <a:pt x="1268" y="7513"/>
                  </a:cubicBezTo>
                  <a:lnTo>
                    <a:pt x="1235" y="7447"/>
                  </a:lnTo>
                  <a:cubicBezTo>
                    <a:pt x="1235" y="7430"/>
                    <a:pt x="1243" y="7430"/>
                    <a:pt x="1252" y="7430"/>
                  </a:cubicBezTo>
                  <a:cubicBezTo>
                    <a:pt x="1260" y="7430"/>
                    <a:pt x="1268" y="7430"/>
                    <a:pt x="1268" y="7413"/>
                  </a:cubicBezTo>
                  <a:cubicBezTo>
                    <a:pt x="1335" y="7413"/>
                    <a:pt x="1335" y="7513"/>
                    <a:pt x="1268" y="7547"/>
                  </a:cubicBezTo>
                  <a:cubicBezTo>
                    <a:pt x="1335" y="7513"/>
                    <a:pt x="1368" y="7513"/>
                    <a:pt x="1335" y="7480"/>
                  </a:cubicBezTo>
                  <a:cubicBezTo>
                    <a:pt x="1344" y="7463"/>
                    <a:pt x="1350" y="7457"/>
                    <a:pt x="1356" y="7457"/>
                  </a:cubicBezTo>
                  <a:cubicBezTo>
                    <a:pt x="1368" y="7457"/>
                    <a:pt x="1374" y="7487"/>
                    <a:pt x="1389" y="7487"/>
                  </a:cubicBezTo>
                  <a:cubicBezTo>
                    <a:pt x="1393" y="7487"/>
                    <a:pt x="1397" y="7485"/>
                    <a:pt x="1402" y="7480"/>
                  </a:cubicBezTo>
                  <a:cubicBezTo>
                    <a:pt x="1402" y="7413"/>
                    <a:pt x="1402" y="7380"/>
                    <a:pt x="1435" y="7347"/>
                  </a:cubicBezTo>
                  <a:cubicBezTo>
                    <a:pt x="1535" y="7247"/>
                    <a:pt x="1435" y="7180"/>
                    <a:pt x="1535" y="7113"/>
                  </a:cubicBezTo>
                  <a:cubicBezTo>
                    <a:pt x="1569" y="7113"/>
                    <a:pt x="1569" y="7046"/>
                    <a:pt x="1602" y="7013"/>
                  </a:cubicBezTo>
                  <a:cubicBezTo>
                    <a:pt x="1602" y="7013"/>
                    <a:pt x="1569" y="7013"/>
                    <a:pt x="1569" y="6946"/>
                  </a:cubicBezTo>
                  <a:cubicBezTo>
                    <a:pt x="1602" y="6913"/>
                    <a:pt x="1602" y="6880"/>
                    <a:pt x="1669" y="6846"/>
                  </a:cubicBezTo>
                  <a:lnTo>
                    <a:pt x="1669" y="6780"/>
                  </a:lnTo>
                  <a:cubicBezTo>
                    <a:pt x="1769" y="6579"/>
                    <a:pt x="2069" y="5745"/>
                    <a:pt x="2169" y="5545"/>
                  </a:cubicBezTo>
                  <a:cubicBezTo>
                    <a:pt x="2269" y="5212"/>
                    <a:pt x="2536" y="4545"/>
                    <a:pt x="2569" y="4211"/>
                  </a:cubicBezTo>
                  <a:cubicBezTo>
                    <a:pt x="2603" y="4178"/>
                    <a:pt x="2669" y="4078"/>
                    <a:pt x="2669" y="4044"/>
                  </a:cubicBezTo>
                  <a:lnTo>
                    <a:pt x="2669" y="4044"/>
                  </a:lnTo>
                  <a:cubicBezTo>
                    <a:pt x="2647" y="4055"/>
                    <a:pt x="2632" y="4059"/>
                    <a:pt x="2622" y="4059"/>
                  </a:cubicBezTo>
                  <a:cubicBezTo>
                    <a:pt x="2603" y="4059"/>
                    <a:pt x="2603" y="4044"/>
                    <a:pt x="2603" y="4044"/>
                  </a:cubicBezTo>
                  <a:cubicBezTo>
                    <a:pt x="2669" y="3877"/>
                    <a:pt x="2569" y="4044"/>
                    <a:pt x="2603" y="3844"/>
                  </a:cubicBezTo>
                  <a:cubicBezTo>
                    <a:pt x="2669" y="3611"/>
                    <a:pt x="2903" y="2877"/>
                    <a:pt x="3003" y="2710"/>
                  </a:cubicBezTo>
                  <a:cubicBezTo>
                    <a:pt x="2936" y="2577"/>
                    <a:pt x="3036" y="2510"/>
                    <a:pt x="3036" y="2376"/>
                  </a:cubicBezTo>
                  <a:cubicBezTo>
                    <a:pt x="3036" y="2276"/>
                    <a:pt x="3236" y="1709"/>
                    <a:pt x="3236" y="1576"/>
                  </a:cubicBezTo>
                  <a:cubicBezTo>
                    <a:pt x="3236" y="1442"/>
                    <a:pt x="3270" y="1509"/>
                    <a:pt x="3337" y="1409"/>
                  </a:cubicBezTo>
                  <a:cubicBezTo>
                    <a:pt x="3236" y="1409"/>
                    <a:pt x="3236" y="1342"/>
                    <a:pt x="3236" y="1276"/>
                  </a:cubicBezTo>
                  <a:cubicBezTo>
                    <a:pt x="3236" y="1242"/>
                    <a:pt x="3203" y="1109"/>
                    <a:pt x="3236" y="1042"/>
                  </a:cubicBezTo>
                  <a:lnTo>
                    <a:pt x="3270" y="1042"/>
                  </a:lnTo>
                  <a:cubicBezTo>
                    <a:pt x="3236" y="942"/>
                    <a:pt x="3337" y="842"/>
                    <a:pt x="3337" y="775"/>
                  </a:cubicBezTo>
                  <a:cubicBezTo>
                    <a:pt x="3370" y="675"/>
                    <a:pt x="3437" y="508"/>
                    <a:pt x="3437" y="375"/>
                  </a:cubicBezTo>
                  <a:lnTo>
                    <a:pt x="3570" y="275"/>
                  </a:lnTo>
                  <a:cubicBezTo>
                    <a:pt x="3570" y="275"/>
                    <a:pt x="2748" y="1"/>
                    <a:pt x="2275" y="1"/>
                  </a:cubicBezTo>
                  <a:close/>
                  <a:moveTo>
                    <a:pt x="1267" y="7545"/>
                  </a:moveTo>
                  <a:cubicBezTo>
                    <a:pt x="1266" y="7558"/>
                    <a:pt x="1262" y="7569"/>
                    <a:pt x="1254" y="7575"/>
                  </a:cubicBezTo>
                  <a:lnTo>
                    <a:pt x="1254" y="7575"/>
                  </a:lnTo>
                  <a:cubicBezTo>
                    <a:pt x="1261" y="7570"/>
                    <a:pt x="1268" y="7562"/>
                    <a:pt x="1268" y="7547"/>
                  </a:cubicBezTo>
                  <a:cubicBezTo>
                    <a:pt x="1268" y="7546"/>
                    <a:pt x="1268" y="7546"/>
                    <a:pt x="1267" y="7545"/>
                  </a:cubicBezTo>
                  <a:close/>
                  <a:moveTo>
                    <a:pt x="1254" y="7575"/>
                  </a:moveTo>
                  <a:lnTo>
                    <a:pt x="1254" y="7575"/>
                  </a:lnTo>
                  <a:cubicBezTo>
                    <a:pt x="1245" y="7580"/>
                    <a:pt x="1235" y="7580"/>
                    <a:pt x="1235" y="7580"/>
                  </a:cubicBezTo>
                  <a:cubicBezTo>
                    <a:pt x="1243" y="7580"/>
                    <a:pt x="1249" y="7578"/>
                    <a:pt x="1254" y="75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60"/>
          <p:cNvGrpSpPr/>
          <p:nvPr/>
        </p:nvGrpSpPr>
        <p:grpSpPr>
          <a:xfrm rot="-5400000" flipH="1">
            <a:off x="5003699" y="2469173"/>
            <a:ext cx="613800" cy="205175"/>
            <a:chOff x="1513750" y="2202025"/>
            <a:chExt cx="613800" cy="205175"/>
          </a:xfrm>
        </p:grpSpPr>
        <p:sp>
          <p:nvSpPr>
            <p:cNvPr id="1991" name="Google Shape;1991;p60"/>
            <p:cNvSpPr/>
            <p:nvPr/>
          </p:nvSpPr>
          <p:spPr>
            <a:xfrm>
              <a:off x="1513750" y="2227025"/>
              <a:ext cx="600450" cy="144300"/>
            </a:xfrm>
            <a:custGeom>
              <a:avLst/>
              <a:gdLst/>
              <a:ahLst/>
              <a:cxnLst/>
              <a:rect l="l" t="t" r="r" b="b"/>
              <a:pathLst>
                <a:path w="24018" h="5772" extrusionOk="0">
                  <a:moveTo>
                    <a:pt x="409" y="4075"/>
                  </a:moveTo>
                  <a:lnTo>
                    <a:pt x="409" y="4075"/>
                  </a:lnTo>
                  <a:cubicBezTo>
                    <a:pt x="520" y="4119"/>
                    <a:pt x="562" y="4082"/>
                    <a:pt x="534" y="4137"/>
                  </a:cubicBezTo>
                  <a:lnTo>
                    <a:pt x="409" y="4075"/>
                  </a:lnTo>
                  <a:close/>
                  <a:moveTo>
                    <a:pt x="23918" y="1"/>
                  </a:moveTo>
                  <a:cubicBezTo>
                    <a:pt x="23884" y="1"/>
                    <a:pt x="23751" y="34"/>
                    <a:pt x="23684" y="134"/>
                  </a:cubicBezTo>
                  <a:lnTo>
                    <a:pt x="23684" y="168"/>
                  </a:lnTo>
                  <a:cubicBezTo>
                    <a:pt x="23623" y="217"/>
                    <a:pt x="23597" y="230"/>
                    <a:pt x="23582" y="230"/>
                  </a:cubicBezTo>
                  <a:cubicBezTo>
                    <a:pt x="23565" y="230"/>
                    <a:pt x="23559" y="214"/>
                    <a:pt x="23529" y="214"/>
                  </a:cubicBezTo>
                  <a:cubicBezTo>
                    <a:pt x="23513" y="214"/>
                    <a:pt x="23488" y="219"/>
                    <a:pt x="23451" y="234"/>
                  </a:cubicBezTo>
                  <a:cubicBezTo>
                    <a:pt x="23417" y="201"/>
                    <a:pt x="23584" y="134"/>
                    <a:pt x="23718" y="34"/>
                  </a:cubicBezTo>
                  <a:lnTo>
                    <a:pt x="23718" y="34"/>
                  </a:lnTo>
                  <a:cubicBezTo>
                    <a:pt x="23584" y="68"/>
                    <a:pt x="23451" y="134"/>
                    <a:pt x="23417" y="201"/>
                  </a:cubicBezTo>
                  <a:cubicBezTo>
                    <a:pt x="23389" y="208"/>
                    <a:pt x="23373" y="211"/>
                    <a:pt x="23363" y="211"/>
                  </a:cubicBezTo>
                  <a:cubicBezTo>
                    <a:pt x="23337" y="211"/>
                    <a:pt x="23359" y="191"/>
                    <a:pt x="23321" y="191"/>
                  </a:cubicBezTo>
                  <a:cubicBezTo>
                    <a:pt x="23308" y="191"/>
                    <a:pt x="23286" y="194"/>
                    <a:pt x="23251" y="201"/>
                  </a:cubicBezTo>
                  <a:cubicBezTo>
                    <a:pt x="23184" y="301"/>
                    <a:pt x="23050" y="368"/>
                    <a:pt x="22917" y="435"/>
                  </a:cubicBezTo>
                  <a:cubicBezTo>
                    <a:pt x="22617" y="535"/>
                    <a:pt x="22550" y="701"/>
                    <a:pt x="22283" y="802"/>
                  </a:cubicBezTo>
                  <a:lnTo>
                    <a:pt x="22283" y="768"/>
                  </a:lnTo>
                  <a:lnTo>
                    <a:pt x="21883" y="968"/>
                  </a:lnTo>
                  <a:cubicBezTo>
                    <a:pt x="21916" y="968"/>
                    <a:pt x="21950" y="968"/>
                    <a:pt x="21883" y="1002"/>
                  </a:cubicBezTo>
                  <a:cubicBezTo>
                    <a:pt x="21683" y="1068"/>
                    <a:pt x="21583" y="1168"/>
                    <a:pt x="21416" y="1168"/>
                  </a:cubicBezTo>
                  <a:lnTo>
                    <a:pt x="21282" y="1269"/>
                  </a:lnTo>
                  <a:cubicBezTo>
                    <a:pt x="21116" y="1335"/>
                    <a:pt x="20849" y="1469"/>
                    <a:pt x="20515" y="1602"/>
                  </a:cubicBezTo>
                  <a:cubicBezTo>
                    <a:pt x="20182" y="1769"/>
                    <a:pt x="19748" y="1936"/>
                    <a:pt x="19348" y="2102"/>
                  </a:cubicBezTo>
                  <a:cubicBezTo>
                    <a:pt x="18914" y="2269"/>
                    <a:pt x="18514" y="2436"/>
                    <a:pt x="18180" y="2503"/>
                  </a:cubicBezTo>
                  <a:cubicBezTo>
                    <a:pt x="17780" y="2636"/>
                    <a:pt x="17513" y="2703"/>
                    <a:pt x="17346" y="2736"/>
                  </a:cubicBezTo>
                  <a:lnTo>
                    <a:pt x="17380" y="2736"/>
                  </a:lnTo>
                  <a:cubicBezTo>
                    <a:pt x="17113" y="2836"/>
                    <a:pt x="16779" y="2936"/>
                    <a:pt x="16412" y="3003"/>
                  </a:cubicBezTo>
                  <a:cubicBezTo>
                    <a:pt x="16045" y="3070"/>
                    <a:pt x="15612" y="3203"/>
                    <a:pt x="15245" y="3303"/>
                  </a:cubicBezTo>
                  <a:cubicBezTo>
                    <a:pt x="14845" y="3370"/>
                    <a:pt x="14411" y="3470"/>
                    <a:pt x="14044" y="3537"/>
                  </a:cubicBezTo>
                  <a:cubicBezTo>
                    <a:pt x="13677" y="3570"/>
                    <a:pt x="13343" y="3670"/>
                    <a:pt x="13043" y="3704"/>
                  </a:cubicBezTo>
                  <a:cubicBezTo>
                    <a:pt x="12876" y="3704"/>
                    <a:pt x="12610" y="3737"/>
                    <a:pt x="12443" y="3737"/>
                  </a:cubicBezTo>
                  <a:cubicBezTo>
                    <a:pt x="12543" y="3737"/>
                    <a:pt x="12543" y="3804"/>
                    <a:pt x="12443" y="3804"/>
                  </a:cubicBezTo>
                  <a:cubicBezTo>
                    <a:pt x="11909" y="3837"/>
                    <a:pt x="12409" y="3837"/>
                    <a:pt x="11876" y="3870"/>
                  </a:cubicBezTo>
                  <a:cubicBezTo>
                    <a:pt x="11709" y="3904"/>
                    <a:pt x="11442" y="3904"/>
                    <a:pt x="11109" y="3970"/>
                  </a:cubicBezTo>
                  <a:cubicBezTo>
                    <a:pt x="10942" y="3987"/>
                    <a:pt x="10767" y="3987"/>
                    <a:pt x="10583" y="3987"/>
                  </a:cubicBezTo>
                  <a:cubicBezTo>
                    <a:pt x="10400" y="3987"/>
                    <a:pt x="10208" y="3987"/>
                    <a:pt x="10008" y="4004"/>
                  </a:cubicBezTo>
                  <a:lnTo>
                    <a:pt x="9407" y="4004"/>
                  </a:lnTo>
                  <a:cubicBezTo>
                    <a:pt x="9241" y="4004"/>
                    <a:pt x="9040" y="4004"/>
                    <a:pt x="8874" y="3970"/>
                  </a:cubicBezTo>
                  <a:cubicBezTo>
                    <a:pt x="8540" y="3904"/>
                    <a:pt x="8273" y="3904"/>
                    <a:pt x="8173" y="3904"/>
                  </a:cubicBezTo>
                  <a:cubicBezTo>
                    <a:pt x="8098" y="3920"/>
                    <a:pt x="8015" y="3927"/>
                    <a:pt x="7928" y="3927"/>
                  </a:cubicBezTo>
                  <a:cubicBezTo>
                    <a:pt x="7666" y="3927"/>
                    <a:pt x="7373" y="3870"/>
                    <a:pt x="7172" y="3870"/>
                  </a:cubicBezTo>
                  <a:lnTo>
                    <a:pt x="7206" y="3870"/>
                  </a:lnTo>
                  <a:cubicBezTo>
                    <a:pt x="6872" y="3870"/>
                    <a:pt x="5071" y="3570"/>
                    <a:pt x="4704" y="3537"/>
                  </a:cubicBezTo>
                  <a:lnTo>
                    <a:pt x="4737" y="3537"/>
                  </a:lnTo>
                  <a:cubicBezTo>
                    <a:pt x="4404" y="3503"/>
                    <a:pt x="4437" y="3470"/>
                    <a:pt x="4204" y="3370"/>
                  </a:cubicBezTo>
                  <a:cubicBezTo>
                    <a:pt x="4204" y="3413"/>
                    <a:pt x="4155" y="3425"/>
                    <a:pt x="4091" y="3425"/>
                  </a:cubicBezTo>
                  <a:cubicBezTo>
                    <a:pt x="4005" y="3425"/>
                    <a:pt x="3894" y="3403"/>
                    <a:pt x="3837" y="3403"/>
                  </a:cubicBezTo>
                  <a:cubicBezTo>
                    <a:pt x="3670" y="3370"/>
                    <a:pt x="3270" y="3370"/>
                    <a:pt x="3036" y="3337"/>
                  </a:cubicBezTo>
                  <a:lnTo>
                    <a:pt x="3036" y="3303"/>
                  </a:lnTo>
                  <a:cubicBezTo>
                    <a:pt x="2836" y="3303"/>
                    <a:pt x="2402" y="3170"/>
                    <a:pt x="2236" y="3137"/>
                  </a:cubicBezTo>
                  <a:cubicBezTo>
                    <a:pt x="1869" y="3036"/>
                    <a:pt x="1368" y="2803"/>
                    <a:pt x="901" y="2670"/>
                  </a:cubicBezTo>
                  <a:lnTo>
                    <a:pt x="668" y="2469"/>
                  </a:lnTo>
                  <a:lnTo>
                    <a:pt x="601" y="2469"/>
                  </a:lnTo>
                  <a:cubicBezTo>
                    <a:pt x="601" y="2469"/>
                    <a:pt x="401" y="2703"/>
                    <a:pt x="234" y="3036"/>
                  </a:cubicBezTo>
                  <a:cubicBezTo>
                    <a:pt x="67" y="3370"/>
                    <a:pt x="1" y="3737"/>
                    <a:pt x="234" y="3970"/>
                  </a:cubicBezTo>
                  <a:lnTo>
                    <a:pt x="201" y="4004"/>
                  </a:lnTo>
                  <a:lnTo>
                    <a:pt x="334" y="4037"/>
                  </a:lnTo>
                  <a:cubicBezTo>
                    <a:pt x="334" y="4037"/>
                    <a:pt x="334" y="4037"/>
                    <a:pt x="334" y="4037"/>
                  </a:cubicBezTo>
                  <a:lnTo>
                    <a:pt x="334" y="4037"/>
                  </a:lnTo>
                  <a:cubicBezTo>
                    <a:pt x="424" y="4055"/>
                    <a:pt x="427" y="4063"/>
                    <a:pt x="394" y="4067"/>
                  </a:cubicBezTo>
                  <a:lnTo>
                    <a:pt x="394" y="4067"/>
                  </a:lnTo>
                  <a:lnTo>
                    <a:pt x="334" y="4037"/>
                  </a:lnTo>
                  <a:lnTo>
                    <a:pt x="334" y="4037"/>
                  </a:lnTo>
                  <a:cubicBezTo>
                    <a:pt x="355" y="4050"/>
                    <a:pt x="374" y="4060"/>
                    <a:pt x="392" y="4068"/>
                  </a:cubicBezTo>
                  <a:lnTo>
                    <a:pt x="392" y="4068"/>
                  </a:lnTo>
                  <a:cubicBezTo>
                    <a:pt x="364" y="4071"/>
                    <a:pt x="312" y="4071"/>
                    <a:pt x="267" y="4071"/>
                  </a:cubicBezTo>
                  <a:cubicBezTo>
                    <a:pt x="368" y="4137"/>
                    <a:pt x="401" y="4137"/>
                    <a:pt x="434" y="4171"/>
                  </a:cubicBezTo>
                  <a:cubicBezTo>
                    <a:pt x="501" y="4171"/>
                    <a:pt x="434" y="4137"/>
                    <a:pt x="401" y="4137"/>
                  </a:cubicBezTo>
                  <a:cubicBezTo>
                    <a:pt x="501" y="4137"/>
                    <a:pt x="601" y="4137"/>
                    <a:pt x="701" y="4204"/>
                  </a:cubicBezTo>
                  <a:cubicBezTo>
                    <a:pt x="868" y="4237"/>
                    <a:pt x="701" y="4237"/>
                    <a:pt x="868" y="4337"/>
                  </a:cubicBezTo>
                  <a:cubicBezTo>
                    <a:pt x="1368" y="4504"/>
                    <a:pt x="1835" y="4671"/>
                    <a:pt x="2336" y="4804"/>
                  </a:cubicBezTo>
                  <a:cubicBezTo>
                    <a:pt x="2836" y="4971"/>
                    <a:pt x="3336" y="5038"/>
                    <a:pt x="3837" y="5171"/>
                  </a:cubicBezTo>
                  <a:lnTo>
                    <a:pt x="3770" y="5171"/>
                  </a:lnTo>
                  <a:cubicBezTo>
                    <a:pt x="4070" y="5205"/>
                    <a:pt x="4370" y="5305"/>
                    <a:pt x="4671" y="5305"/>
                  </a:cubicBezTo>
                  <a:cubicBezTo>
                    <a:pt x="4737" y="5338"/>
                    <a:pt x="4737" y="5338"/>
                    <a:pt x="4771" y="5371"/>
                  </a:cubicBezTo>
                  <a:cubicBezTo>
                    <a:pt x="4708" y="5434"/>
                    <a:pt x="6130" y="5642"/>
                    <a:pt x="6318" y="5642"/>
                  </a:cubicBezTo>
                  <a:cubicBezTo>
                    <a:pt x="6331" y="5642"/>
                    <a:pt x="6338" y="5641"/>
                    <a:pt x="6338" y="5638"/>
                  </a:cubicBezTo>
                  <a:lnTo>
                    <a:pt x="6372" y="5538"/>
                  </a:lnTo>
                  <a:cubicBezTo>
                    <a:pt x="6672" y="5605"/>
                    <a:pt x="6439" y="5638"/>
                    <a:pt x="6739" y="5638"/>
                  </a:cubicBezTo>
                  <a:cubicBezTo>
                    <a:pt x="6776" y="5610"/>
                    <a:pt x="6830" y="5600"/>
                    <a:pt x="6891" y="5600"/>
                  </a:cubicBezTo>
                  <a:cubicBezTo>
                    <a:pt x="7020" y="5600"/>
                    <a:pt x="7180" y="5644"/>
                    <a:pt x="7285" y="5644"/>
                  </a:cubicBezTo>
                  <a:cubicBezTo>
                    <a:pt x="7305" y="5644"/>
                    <a:pt x="7324" y="5642"/>
                    <a:pt x="7339" y="5638"/>
                  </a:cubicBezTo>
                  <a:lnTo>
                    <a:pt x="7439" y="5672"/>
                  </a:lnTo>
                  <a:cubicBezTo>
                    <a:pt x="7461" y="5661"/>
                    <a:pt x="7484" y="5657"/>
                    <a:pt x="7508" y="5657"/>
                  </a:cubicBezTo>
                  <a:cubicBezTo>
                    <a:pt x="7558" y="5657"/>
                    <a:pt x="7617" y="5672"/>
                    <a:pt x="7706" y="5672"/>
                  </a:cubicBezTo>
                  <a:cubicBezTo>
                    <a:pt x="7739" y="5672"/>
                    <a:pt x="7673" y="5672"/>
                    <a:pt x="7673" y="5638"/>
                  </a:cubicBezTo>
                  <a:lnTo>
                    <a:pt x="7873" y="5638"/>
                  </a:lnTo>
                  <a:cubicBezTo>
                    <a:pt x="7940" y="5638"/>
                    <a:pt x="7940" y="5672"/>
                    <a:pt x="7873" y="5672"/>
                  </a:cubicBezTo>
                  <a:cubicBezTo>
                    <a:pt x="8106" y="5672"/>
                    <a:pt x="8907" y="5772"/>
                    <a:pt x="9674" y="5772"/>
                  </a:cubicBezTo>
                  <a:lnTo>
                    <a:pt x="10742" y="5772"/>
                  </a:lnTo>
                  <a:cubicBezTo>
                    <a:pt x="11075" y="5772"/>
                    <a:pt x="11342" y="5705"/>
                    <a:pt x="11475" y="5705"/>
                  </a:cubicBezTo>
                  <a:cubicBezTo>
                    <a:pt x="11442" y="5688"/>
                    <a:pt x="11384" y="5688"/>
                    <a:pt x="11325" y="5688"/>
                  </a:cubicBezTo>
                  <a:cubicBezTo>
                    <a:pt x="11267" y="5688"/>
                    <a:pt x="11209" y="5688"/>
                    <a:pt x="11175" y="5672"/>
                  </a:cubicBezTo>
                  <a:cubicBezTo>
                    <a:pt x="11259" y="5655"/>
                    <a:pt x="11309" y="5655"/>
                    <a:pt x="11346" y="5655"/>
                  </a:cubicBezTo>
                  <a:cubicBezTo>
                    <a:pt x="11384" y="5655"/>
                    <a:pt x="11409" y="5655"/>
                    <a:pt x="11442" y="5638"/>
                  </a:cubicBezTo>
                  <a:cubicBezTo>
                    <a:pt x="11492" y="5672"/>
                    <a:pt x="11576" y="5672"/>
                    <a:pt x="11663" y="5672"/>
                  </a:cubicBezTo>
                  <a:cubicBezTo>
                    <a:pt x="11751" y="5672"/>
                    <a:pt x="11842" y="5672"/>
                    <a:pt x="11909" y="5705"/>
                  </a:cubicBezTo>
                  <a:lnTo>
                    <a:pt x="11942" y="5672"/>
                  </a:lnTo>
                  <a:lnTo>
                    <a:pt x="12043" y="5705"/>
                  </a:lnTo>
                  <a:cubicBezTo>
                    <a:pt x="12376" y="5655"/>
                    <a:pt x="12418" y="5647"/>
                    <a:pt x="12447" y="5647"/>
                  </a:cubicBezTo>
                  <a:cubicBezTo>
                    <a:pt x="12462" y="5647"/>
                    <a:pt x="12473" y="5649"/>
                    <a:pt x="12516" y="5649"/>
                  </a:cubicBezTo>
                  <a:cubicBezTo>
                    <a:pt x="12560" y="5649"/>
                    <a:pt x="12635" y="5647"/>
                    <a:pt x="12776" y="5638"/>
                  </a:cubicBezTo>
                  <a:cubicBezTo>
                    <a:pt x="13110" y="5605"/>
                    <a:pt x="13277" y="5505"/>
                    <a:pt x="13444" y="5505"/>
                  </a:cubicBezTo>
                  <a:cubicBezTo>
                    <a:pt x="13410" y="5505"/>
                    <a:pt x="13343" y="5505"/>
                    <a:pt x="13444" y="5472"/>
                  </a:cubicBezTo>
                  <a:cubicBezTo>
                    <a:pt x="13444" y="5478"/>
                    <a:pt x="13453" y="5481"/>
                    <a:pt x="13468" y="5481"/>
                  </a:cubicBezTo>
                  <a:cubicBezTo>
                    <a:pt x="13530" y="5481"/>
                    <a:pt x="13690" y="5438"/>
                    <a:pt x="13744" y="5438"/>
                  </a:cubicBezTo>
                  <a:cubicBezTo>
                    <a:pt x="13836" y="5438"/>
                    <a:pt x="14073" y="5381"/>
                    <a:pt x="14000" y="5346"/>
                  </a:cubicBezTo>
                  <a:lnTo>
                    <a:pt x="14000" y="5346"/>
                  </a:lnTo>
                  <a:cubicBezTo>
                    <a:pt x="14038" y="5355"/>
                    <a:pt x="14096" y="5355"/>
                    <a:pt x="14140" y="5355"/>
                  </a:cubicBezTo>
                  <a:cubicBezTo>
                    <a:pt x="14194" y="5355"/>
                    <a:pt x="14227" y="5355"/>
                    <a:pt x="14177" y="5371"/>
                  </a:cubicBezTo>
                  <a:cubicBezTo>
                    <a:pt x="14244" y="5371"/>
                    <a:pt x="14344" y="5371"/>
                    <a:pt x="14378" y="5338"/>
                  </a:cubicBezTo>
                  <a:lnTo>
                    <a:pt x="14244" y="5338"/>
                  </a:lnTo>
                  <a:cubicBezTo>
                    <a:pt x="14544" y="5305"/>
                    <a:pt x="14678" y="5305"/>
                    <a:pt x="14878" y="5205"/>
                  </a:cubicBezTo>
                  <a:lnTo>
                    <a:pt x="14744" y="5205"/>
                  </a:lnTo>
                  <a:cubicBezTo>
                    <a:pt x="14841" y="5185"/>
                    <a:pt x="14926" y="5166"/>
                    <a:pt x="14994" y="5166"/>
                  </a:cubicBezTo>
                  <a:cubicBezTo>
                    <a:pt x="15043" y="5166"/>
                    <a:pt x="15083" y="5176"/>
                    <a:pt x="15111" y="5205"/>
                  </a:cubicBezTo>
                  <a:lnTo>
                    <a:pt x="14945" y="5271"/>
                  </a:lnTo>
                  <a:cubicBezTo>
                    <a:pt x="15245" y="5205"/>
                    <a:pt x="15412" y="5171"/>
                    <a:pt x="15612" y="5105"/>
                  </a:cubicBezTo>
                  <a:lnTo>
                    <a:pt x="15545" y="5105"/>
                  </a:lnTo>
                  <a:cubicBezTo>
                    <a:pt x="15645" y="5038"/>
                    <a:pt x="16112" y="4871"/>
                    <a:pt x="16579" y="4771"/>
                  </a:cubicBezTo>
                  <a:cubicBezTo>
                    <a:pt x="17046" y="4638"/>
                    <a:pt x="17446" y="4471"/>
                    <a:pt x="17580" y="4371"/>
                  </a:cubicBezTo>
                  <a:lnTo>
                    <a:pt x="17446" y="4371"/>
                  </a:lnTo>
                  <a:lnTo>
                    <a:pt x="17638" y="4261"/>
                  </a:lnTo>
                  <a:lnTo>
                    <a:pt x="17638" y="4261"/>
                  </a:lnTo>
                  <a:cubicBezTo>
                    <a:pt x="17599" y="4308"/>
                    <a:pt x="17580" y="4404"/>
                    <a:pt x="17580" y="4404"/>
                  </a:cubicBezTo>
                  <a:cubicBezTo>
                    <a:pt x="18080" y="4304"/>
                    <a:pt x="20549" y="3470"/>
                    <a:pt x="20949" y="3237"/>
                  </a:cubicBezTo>
                  <a:cubicBezTo>
                    <a:pt x="20972" y="3232"/>
                    <a:pt x="20990" y="3230"/>
                    <a:pt x="21002" y="3230"/>
                  </a:cubicBezTo>
                  <a:cubicBezTo>
                    <a:pt x="21081" y="3230"/>
                    <a:pt x="20982" y="3308"/>
                    <a:pt x="20982" y="3337"/>
                  </a:cubicBezTo>
                  <a:cubicBezTo>
                    <a:pt x="21216" y="3203"/>
                    <a:pt x="21082" y="3237"/>
                    <a:pt x="21249" y="3170"/>
                  </a:cubicBezTo>
                  <a:cubicBezTo>
                    <a:pt x="21282" y="3170"/>
                    <a:pt x="21249" y="3203"/>
                    <a:pt x="21249" y="3203"/>
                  </a:cubicBezTo>
                  <a:cubicBezTo>
                    <a:pt x="21316" y="3170"/>
                    <a:pt x="21416" y="3170"/>
                    <a:pt x="21416" y="3137"/>
                  </a:cubicBezTo>
                  <a:lnTo>
                    <a:pt x="21416" y="3137"/>
                  </a:lnTo>
                  <a:cubicBezTo>
                    <a:pt x="21397" y="3141"/>
                    <a:pt x="21382" y="3143"/>
                    <a:pt x="21369" y="3143"/>
                  </a:cubicBezTo>
                  <a:cubicBezTo>
                    <a:pt x="21290" y="3143"/>
                    <a:pt x="21311" y="3065"/>
                    <a:pt x="21282" y="3036"/>
                  </a:cubicBezTo>
                  <a:lnTo>
                    <a:pt x="21549" y="2970"/>
                  </a:lnTo>
                  <a:lnTo>
                    <a:pt x="21549" y="3003"/>
                  </a:lnTo>
                  <a:cubicBezTo>
                    <a:pt x="21583" y="2970"/>
                    <a:pt x="21616" y="2870"/>
                    <a:pt x="21883" y="2803"/>
                  </a:cubicBezTo>
                  <a:cubicBezTo>
                    <a:pt x="22250" y="2636"/>
                    <a:pt x="22683" y="2403"/>
                    <a:pt x="23050" y="2236"/>
                  </a:cubicBezTo>
                  <a:lnTo>
                    <a:pt x="23050" y="2236"/>
                  </a:lnTo>
                  <a:cubicBezTo>
                    <a:pt x="23050" y="2303"/>
                    <a:pt x="22950" y="2336"/>
                    <a:pt x="22917" y="2369"/>
                  </a:cubicBezTo>
                  <a:cubicBezTo>
                    <a:pt x="22950" y="2336"/>
                    <a:pt x="23050" y="2303"/>
                    <a:pt x="23084" y="2303"/>
                  </a:cubicBezTo>
                  <a:cubicBezTo>
                    <a:pt x="22950" y="2303"/>
                    <a:pt x="23217" y="2203"/>
                    <a:pt x="23184" y="2203"/>
                  </a:cubicBezTo>
                  <a:cubicBezTo>
                    <a:pt x="23417" y="2002"/>
                    <a:pt x="23784" y="1869"/>
                    <a:pt x="24018" y="1669"/>
                  </a:cubicBezTo>
                  <a:cubicBezTo>
                    <a:pt x="24018" y="1602"/>
                    <a:pt x="23784" y="168"/>
                    <a:pt x="23751" y="68"/>
                  </a:cubicBezTo>
                  <a:cubicBezTo>
                    <a:pt x="23851" y="34"/>
                    <a:pt x="23884" y="1"/>
                    <a:pt x="23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a:off x="1924050" y="2202025"/>
              <a:ext cx="203500" cy="64225"/>
            </a:xfrm>
            <a:custGeom>
              <a:avLst/>
              <a:gdLst/>
              <a:ahLst/>
              <a:cxnLst/>
              <a:rect l="l" t="t" r="r" b="b"/>
              <a:pathLst>
                <a:path w="8140" h="2569" extrusionOk="0">
                  <a:moveTo>
                    <a:pt x="734" y="34"/>
                  </a:moveTo>
                  <a:cubicBezTo>
                    <a:pt x="743" y="38"/>
                    <a:pt x="748" y="41"/>
                    <a:pt x="752" y="43"/>
                  </a:cubicBezTo>
                  <a:lnTo>
                    <a:pt x="752" y="43"/>
                  </a:lnTo>
                  <a:cubicBezTo>
                    <a:pt x="772" y="34"/>
                    <a:pt x="801" y="34"/>
                    <a:pt x="801" y="34"/>
                  </a:cubicBezTo>
                  <a:close/>
                  <a:moveTo>
                    <a:pt x="752" y="43"/>
                  </a:moveTo>
                  <a:cubicBezTo>
                    <a:pt x="748" y="45"/>
                    <a:pt x="744" y="47"/>
                    <a:pt x="742" y="50"/>
                  </a:cubicBezTo>
                  <a:lnTo>
                    <a:pt x="742" y="50"/>
                  </a:lnTo>
                  <a:cubicBezTo>
                    <a:pt x="742" y="50"/>
                    <a:pt x="742" y="50"/>
                    <a:pt x="742" y="50"/>
                  </a:cubicBezTo>
                  <a:cubicBezTo>
                    <a:pt x="755" y="50"/>
                    <a:pt x="763" y="50"/>
                    <a:pt x="752" y="43"/>
                  </a:cubicBezTo>
                  <a:close/>
                  <a:moveTo>
                    <a:pt x="1335" y="0"/>
                  </a:moveTo>
                  <a:cubicBezTo>
                    <a:pt x="1368" y="34"/>
                    <a:pt x="1335" y="67"/>
                    <a:pt x="1335" y="134"/>
                  </a:cubicBezTo>
                  <a:lnTo>
                    <a:pt x="1235" y="134"/>
                  </a:lnTo>
                  <a:lnTo>
                    <a:pt x="1235" y="67"/>
                  </a:lnTo>
                  <a:cubicBezTo>
                    <a:pt x="1235" y="67"/>
                    <a:pt x="1201" y="167"/>
                    <a:pt x="1134" y="167"/>
                  </a:cubicBezTo>
                  <a:cubicBezTo>
                    <a:pt x="1001" y="134"/>
                    <a:pt x="868" y="134"/>
                    <a:pt x="734" y="67"/>
                  </a:cubicBezTo>
                  <a:cubicBezTo>
                    <a:pt x="734" y="60"/>
                    <a:pt x="737" y="55"/>
                    <a:pt x="742" y="50"/>
                  </a:cubicBezTo>
                  <a:lnTo>
                    <a:pt x="742" y="50"/>
                  </a:lnTo>
                  <a:cubicBezTo>
                    <a:pt x="725" y="50"/>
                    <a:pt x="701" y="51"/>
                    <a:pt x="701" y="67"/>
                  </a:cubicBezTo>
                  <a:cubicBezTo>
                    <a:pt x="659" y="98"/>
                    <a:pt x="624" y="107"/>
                    <a:pt x="593" y="107"/>
                  </a:cubicBezTo>
                  <a:cubicBezTo>
                    <a:pt x="554" y="107"/>
                    <a:pt x="521" y="94"/>
                    <a:pt x="487" y="94"/>
                  </a:cubicBezTo>
                  <a:cubicBezTo>
                    <a:pt x="460" y="94"/>
                    <a:pt x="432" y="103"/>
                    <a:pt x="401" y="134"/>
                  </a:cubicBezTo>
                  <a:cubicBezTo>
                    <a:pt x="401" y="200"/>
                    <a:pt x="34" y="1501"/>
                    <a:pt x="34" y="1568"/>
                  </a:cubicBezTo>
                  <a:lnTo>
                    <a:pt x="0" y="1568"/>
                  </a:lnTo>
                  <a:cubicBezTo>
                    <a:pt x="0" y="1635"/>
                    <a:pt x="34" y="1635"/>
                    <a:pt x="67" y="1635"/>
                  </a:cubicBezTo>
                  <a:lnTo>
                    <a:pt x="67" y="1568"/>
                  </a:lnTo>
                  <a:cubicBezTo>
                    <a:pt x="167" y="1568"/>
                    <a:pt x="67" y="1635"/>
                    <a:pt x="167" y="1635"/>
                  </a:cubicBezTo>
                  <a:cubicBezTo>
                    <a:pt x="167" y="1668"/>
                    <a:pt x="134" y="1668"/>
                    <a:pt x="34" y="1668"/>
                  </a:cubicBezTo>
                  <a:cubicBezTo>
                    <a:pt x="56" y="1668"/>
                    <a:pt x="93" y="1683"/>
                    <a:pt x="125" y="1683"/>
                  </a:cubicBezTo>
                  <a:cubicBezTo>
                    <a:pt x="141" y="1683"/>
                    <a:pt x="156" y="1679"/>
                    <a:pt x="167" y="1668"/>
                  </a:cubicBezTo>
                  <a:cubicBezTo>
                    <a:pt x="200" y="1701"/>
                    <a:pt x="167" y="1701"/>
                    <a:pt x="200" y="1735"/>
                  </a:cubicBezTo>
                  <a:cubicBezTo>
                    <a:pt x="223" y="1735"/>
                    <a:pt x="260" y="1720"/>
                    <a:pt x="292" y="1720"/>
                  </a:cubicBezTo>
                  <a:cubicBezTo>
                    <a:pt x="308" y="1720"/>
                    <a:pt x="323" y="1724"/>
                    <a:pt x="334" y="1735"/>
                  </a:cubicBezTo>
                  <a:cubicBezTo>
                    <a:pt x="351" y="1752"/>
                    <a:pt x="371" y="1758"/>
                    <a:pt x="392" y="1758"/>
                  </a:cubicBezTo>
                  <a:cubicBezTo>
                    <a:pt x="439" y="1758"/>
                    <a:pt x="491" y="1728"/>
                    <a:pt x="535" y="1728"/>
                  </a:cubicBezTo>
                  <a:cubicBezTo>
                    <a:pt x="547" y="1728"/>
                    <a:pt x="557" y="1730"/>
                    <a:pt x="567" y="1735"/>
                  </a:cubicBezTo>
                  <a:cubicBezTo>
                    <a:pt x="601" y="1768"/>
                    <a:pt x="626" y="1768"/>
                    <a:pt x="651" y="1768"/>
                  </a:cubicBezTo>
                  <a:cubicBezTo>
                    <a:pt x="676" y="1768"/>
                    <a:pt x="701" y="1768"/>
                    <a:pt x="734" y="1802"/>
                  </a:cubicBezTo>
                  <a:cubicBezTo>
                    <a:pt x="734" y="1802"/>
                    <a:pt x="701" y="1735"/>
                    <a:pt x="734" y="1735"/>
                  </a:cubicBezTo>
                  <a:cubicBezTo>
                    <a:pt x="768" y="1768"/>
                    <a:pt x="801" y="1768"/>
                    <a:pt x="830" y="1768"/>
                  </a:cubicBezTo>
                  <a:cubicBezTo>
                    <a:pt x="859" y="1768"/>
                    <a:pt x="884" y="1768"/>
                    <a:pt x="901" y="1802"/>
                  </a:cubicBezTo>
                  <a:lnTo>
                    <a:pt x="968" y="1735"/>
                  </a:lnTo>
                  <a:cubicBezTo>
                    <a:pt x="1168" y="1802"/>
                    <a:pt x="2068" y="1868"/>
                    <a:pt x="2335" y="1868"/>
                  </a:cubicBezTo>
                  <a:cubicBezTo>
                    <a:pt x="2669" y="1902"/>
                    <a:pt x="3403" y="2002"/>
                    <a:pt x="3736" y="2002"/>
                  </a:cubicBezTo>
                  <a:cubicBezTo>
                    <a:pt x="3803" y="2035"/>
                    <a:pt x="3870" y="2035"/>
                    <a:pt x="3903" y="2068"/>
                  </a:cubicBezTo>
                  <a:cubicBezTo>
                    <a:pt x="3870" y="2035"/>
                    <a:pt x="3903" y="2035"/>
                    <a:pt x="3903" y="2035"/>
                  </a:cubicBezTo>
                  <a:cubicBezTo>
                    <a:pt x="3938" y="2042"/>
                    <a:pt x="3959" y="2045"/>
                    <a:pt x="3971" y="2045"/>
                  </a:cubicBezTo>
                  <a:cubicBezTo>
                    <a:pt x="4005" y="2045"/>
                    <a:pt x="3979" y="2025"/>
                    <a:pt x="4035" y="2025"/>
                  </a:cubicBezTo>
                  <a:cubicBezTo>
                    <a:pt x="4056" y="2025"/>
                    <a:pt x="4087" y="2028"/>
                    <a:pt x="4137" y="2035"/>
                  </a:cubicBezTo>
                  <a:cubicBezTo>
                    <a:pt x="4337" y="2035"/>
                    <a:pt x="5137" y="2202"/>
                    <a:pt x="5304" y="2235"/>
                  </a:cubicBezTo>
                  <a:cubicBezTo>
                    <a:pt x="5337" y="2224"/>
                    <a:pt x="5371" y="2220"/>
                    <a:pt x="5405" y="2220"/>
                  </a:cubicBezTo>
                  <a:cubicBezTo>
                    <a:pt x="5475" y="2220"/>
                    <a:pt x="5549" y="2235"/>
                    <a:pt x="5638" y="2235"/>
                  </a:cubicBezTo>
                  <a:cubicBezTo>
                    <a:pt x="5738" y="2235"/>
                    <a:pt x="6305" y="2369"/>
                    <a:pt x="6405" y="2369"/>
                  </a:cubicBezTo>
                  <a:cubicBezTo>
                    <a:pt x="6429" y="2362"/>
                    <a:pt x="6448" y="2360"/>
                    <a:pt x="6463" y="2360"/>
                  </a:cubicBezTo>
                  <a:cubicBezTo>
                    <a:pt x="6529" y="2360"/>
                    <a:pt x="6517" y="2414"/>
                    <a:pt x="6572" y="2469"/>
                  </a:cubicBezTo>
                  <a:cubicBezTo>
                    <a:pt x="6572" y="2369"/>
                    <a:pt x="6672" y="2369"/>
                    <a:pt x="6705" y="2369"/>
                  </a:cubicBezTo>
                  <a:cubicBezTo>
                    <a:pt x="6738" y="2369"/>
                    <a:pt x="6872" y="2335"/>
                    <a:pt x="6972" y="2335"/>
                  </a:cubicBezTo>
                  <a:lnTo>
                    <a:pt x="6972" y="2369"/>
                  </a:lnTo>
                  <a:cubicBezTo>
                    <a:pt x="6994" y="2357"/>
                    <a:pt x="7024" y="2354"/>
                    <a:pt x="7055" y="2354"/>
                  </a:cubicBezTo>
                  <a:cubicBezTo>
                    <a:pt x="7116" y="2354"/>
                    <a:pt x="7183" y="2369"/>
                    <a:pt x="7205" y="2369"/>
                  </a:cubicBezTo>
                  <a:cubicBezTo>
                    <a:pt x="7320" y="2397"/>
                    <a:pt x="7460" y="2475"/>
                    <a:pt x="7603" y="2475"/>
                  </a:cubicBezTo>
                  <a:cubicBezTo>
                    <a:pt x="7626" y="2475"/>
                    <a:pt x="7649" y="2473"/>
                    <a:pt x="7672" y="2469"/>
                  </a:cubicBezTo>
                  <a:lnTo>
                    <a:pt x="7739" y="2569"/>
                  </a:lnTo>
                  <a:cubicBezTo>
                    <a:pt x="7739" y="2569"/>
                    <a:pt x="8139" y="1335"/>
                    <a:pt x="7973" y="1034"/>
                  </a:cubicBezTo>
                  <a:lnTo>
                    <a:pt x="7973" y="1001"/>
                  </a:lnTo>
                  <a:lnTo>
                    <a:pt x="7906" y="1001"/>
                  </a:lnTo>
                  <a:cubicBezTo>
                    <a:pt x="7889" y="984"/>
                    <a:pt x="7873" y="984"/>
                    <a:pt x="7860" y="984"/>
                  </a:cubicBezTo>
                  <a:cubicBezTo>
                    <a:pt x="7848" y="984"/>
                    <a:pt x="7839" y="984"/>
                    <a:pt x="7839" y="968"/>
                  </a:cubicBezTo>
                  <a:lnTo>
                    <a:pt x="7906" y="968"/>
                  </a:lnTo>
                  <a:cubicBezTo>
                    <a:pt x="7873" y="968"/>
                    <a:pt x="7906" y="934"/>
                    <a:pt x="7906" y="934"/>
                  </a:cubicBezTo>
                  <a:cubicBezTo>
                    <a:pt x="7906" y="934"/>
                    <a:pt x="7873" y="934"/>
                    <a:pt x="7873" y="868"/>
                  </a:cubicBezTo>
                  <a:lnTo>
                    <a:pt x="7873" y="934"/>
                  </a:lnTo>
                  <a:cubicBezTo>
                    <a:pt x="7850" y="934"/>
                    <a:pt x="7828" y="949"/>
                    <a:pt x="7816" y="949"/>
                  </a:cubicBezTo>
                  <a:cubicBezTo>
                    <a:pt x="7810" y="949"/>
                    <a:pt x="7806" y="945"/>
                    <a:pt x="7806" y="934"/>
                  </a:cubicBezTo>
                  <a:cubicBezTo>
                    <a:pt x="7739" y="934"/>
                    <a:pt x="7806" y="868"/>
                    <a:pt x="7739" y="834"/>
                  </a:cubicBezTo>
                  <a:cubicBezTo>
                    <a:pt x="7472" y="767"/>
                    <a:pt x="7172" y="667"/>
                    <a:pt x="6839" y="634"/>
                  </a:cubicBezTo>
                  <a:lnTo>
                    <a:pt x="6572" y="634"/>
                  </a:lnTo>
                  <a:cubicBezTo>
                    <a:pt x="6538" y="634"/>
                    <a:pt x="6538" y="601"/>
                    <a:pt x="6538" y="601"/>
                  </a:cubicBezTo>
                  <a:cubicBezTo>
                    <a:pt x="6505" y="601"/>
                    <a:pt x="6005" y="534"/>
                    <a:pt x="6005" y="501"/>
                  </a:cubicBezTo>
                  <a:lnTo>
                    <a:pt x="6005" y="601"/>
                  </a:lnTo>
                  <a:cubicBezTo>
                    <a:pt x="5938" y="601"/>
                    <a:pt x="6005" y="501"/>
                    <a:pt x="5871" y="501"/>
                  </a:cubicBezTo>
                  <a:cubicBezTo>
                    <a:pt x="5862" y="529"/>
                    <a:pt x="5850" y="539"/>
                    <a:pt x="5836" y="539"/>
                  </a:cubicBezTo>
                  <a:cubicBezTo>
                    <a:pt x="5806" y="539"/>
                    <a:pt x="5767" y="495"/>
                    <a:pt x="5728" y="495"/>
                  </a:cubicBezTo>
                  <a:cubicBezTo>
                    <a:pt x="5720" y="495"/>
                    <a:pt x="5712" y="497"/>
                    <a:pt x="5704" y="501"/>
                  </a:cubicBezTo>
                  <a:cubicBezTo>
                    <a:pt x="5704" y="501"/>
                    <a:pt x="5671" y="501"/>
                    <a:pt x="5671" y="467"/>
                  </a:cubicBezTo>
                  <a:cubicBezTo>
                    <a:pt x="5671" y="478"/>
                    <a:pt x="5667" y="482"/>
                    <a:pt x="5661" y="482"/>
                  </a:cubicBezTo>
                  <a:cubicBezTo>
                    <a:pt x="5649" y="482"/>
                    <a:pt x="5627" y="467"/>
                    <a:pt x="5604" y="467"/>
                  </a:cubicBezTo>
                  <a:lnTo>
                    <a:pt x="5604" y="501"/>
                  </a:lnTo>
                  <a:lnTo>
                    <a:pt x="5504" y="501"/>
                  </a:lnTo>
                  <a:cubicBezTo>
                    <a:pt x="5471" y="501"/>
                    <a:pt x="5471" y="467"/>
                    <a:pt x="5504" y="467"/>
                  </a:cubicBezTo>
                  <a:cubicBezTo>
                    <a:pt x="5337" y="434"/>
                    <a:pt x="4570" y="267"/>
                    <a:pt x="4437" y="267"/>
                  </a:cubicBezTo>
                  <a:cubicBezTo>
                    <a:pt x="4437" y="300"/>
                    <a:pt x="4504" y="300"/>
                    <a:pt x="4504" y="334"/>
                  </a:cubicBezTo>
                  <a:cubicBezTo>
                    <a:pt x="4496" y="341"/>
                    <a:pt x="4489" y="343"/>
                    <a:pt x="4483" y="343"/>
                  </a:cubicBezTo>
                  <a:cubicBezTo>
                    <a:pt x="4464" y="343"/>
                    <a:pt x="4448" y="324"/>
                    <a:pt x="4441" y="324"/>
                  </a:cubicBezTo>
                  <a:cubicBezTo>
                    <a:pt x="4438" y="324"/>
                    <a:pt x="4437" y="327"/>
                    <a:pt x="4437" y="334"/>
                  </a:cubicBezTo>
                  <a:cubicBezTo>
                    <a:pt x="4437" y="267"/>
                    <a:pt x="4337" y="300"/>
                    <a:pt x="4303" y="200"/>
                  </a:cubicBezTo>
                  <a:cubicBezTo>
                    <a:pt x="4237" y="211"/>
                    <a:pt x="4211" y="215"/>
                    <a:pt x="4200" y="215"/>
                  </a:cubicBezTo>
                  <a:cubicBezTo>
                    <a:pt x="4177" y="215"/>
                    <a:pt x="4214" y="200"/>
                    <a:pt x="4103" y="200"/>
                  </a:cubicBezTo>
                  <a:cubicBezTo>
                    <a:pt x="4003" y="200"/>
                    <a:pt x="3936" y="234"/>
                    <a:pt x="3870" y="234"/>
                  </a:cubicBezTo>
                  <a:cubicBezTo>
                    <a:pt x="3870" y="234"/>
                    <a:pt x="3936" y="300"/>
                    <a:pt x="3870" y="300"/>
                  </a:cubicBezTo>
                  <a:cubicBezTo>
                    <a:pt x="3870" y="281"/>
                    <a:pt x="3864" y="276"/>
                    <a:pt x="3856" y="276"/>
                  </a:cubicBezTo>
                  <a:cubicBezTo>
                    <a:pt x="3847" y="276"/>
                    <a:pt x="3835" y="281"/>
                    <a:pt x="3825" y="281"/>
                  </a:cubicBezTo>
                  <a:cubicBezTo>
                    <a:pt x="3813" y="281"/>
                    <a:pt x="3803" y="273"/>
                    <a:pt x="3803" y="234"/>
                  </a:cubicBezTo>
                  <a:cubicBezTo>
                    <a:pt x="3776" y="234"/>
                    <a:pt x="3705" y="234"/>
                    <a:pt x="3697" y="269"/>
                  </a:cubicBezTo>
                  <a:lnTo>
                    <a:pt x="3697" y="269"/>
                  </a:lnTo>
                  <a:cubicBezTo>
                    <a:pt x="3681" y="233"/>
                    <a:pt x="3642" y="227"/>
                    <a:pt x="3670" y="200"/>
                  </a:cubicBezTo>
                  <a:lnTo>
                    <a:pt x="3603" y="200"/>
                  </a:lnTo>
                  <a:lnTo>
                    <a:pt x="3636" y="234"/>
                  </a:lnTo>
                  <a:cubicBezTo>
                    <a:pt x="3570" y="234"/>
                    <a:pt x="3532" y="219"/>
                    <a:pt x="3486" y="219"/>
                  </a:cubicBezTo>
                  <a:cubicBezTo>
                    <a:pt x="3462" y="219"/>
                    <a:pt x="3436" y="223"/>
                    <a:pt x="3403" y="234"/>
                  </a:cubicBezTo>
                  <a:lnTo>
                    <a:pt x="3469" y="300"/>
                  </a:lnTo>
                  <a:cubicBezTo>
                    <a:pt x="3403" y="300"/>
                    <a:pt x="3369" y="300"/>
                    <a:pt x="3336" y="200"/>
                  </a:cubicBezTo>
                  <a:lnTo>
                    <a:pt x="3203" y="200"/>
                  </a:lnTo>
                  <a:cubicBezTo>
                    <a:pt x="3136" y="234"/>
                    <a:pt x="2636" y="234"/>
                    <a:pt x="2535" y="300"/>
                  </a:cubicBezTo>
                  <a:lnTo>
                    <a:pt x="2569" y="334"/>
                  </a:lnTo>
                  <a:lnTo>
                    <a:pt x="2502" y="367"/>
                  </a:lnTo>
                  <a:cubicBezTo>
                    <a:pt x="2502" y="367"/>
                    <a:pt x="2524" y="257"/>
                    <a:pt x="2532" y="234"/>
                  </a:cubicBezTo>
                  <a:lnTo>
                    <a:pt x="2532" y="234"/>
                  </a:lnTo>
                  <a:cubicBezTo>
                    <a:pt x="2533" y="234"/>
                    <a:pt x="2534" y="234"/>
                    <a:pt x="2535" y="234"/>
                  </a:cubicBezTo>
                  <a:cubicBezTo>
                    <a:pt x="2535" y="231"/>
                    <a:pt x="2535" y="229"/>
                    <a:pt x="2535" y="229"/>
                  </a:cubicBezTo>
                  <a:cubicBezTo>
                    <a:pt x="2534" y="229"/>
                    <a:pt x="2533" y="231"/>
                    <a:pt x="2532" y="234"/>
                  </a:cubicBezTo>
                  <a:lnTo>
                    <a:pt x="2532" y="234"/>
                  </a:lnTo>
                  <a:cubicBezTo>
                    <a:pt x="2359" y="233"/>
                    <a:pt x="1567" y="166"/>
                    <a:pt x="1468" y="67"/>
                  </a:cubicBezTo>
                  <a:cubicBezTo>
                    <a:pt x="1401" y="34"/>
                    <a:pt x="1468" y="0"/>
                    <a:pt x="1468" y="0"/>
                  </a:cubicBezTo>
                  <a:cubicBezTo>
                    <a:pt x="1368" y="0"/>
                    <a:pt x="1401" y="34"/>
                    <a:pt x="1368" y="34"/>
                  </a:cubicBez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a:off x="2034950" y="2217675"/>
              <a:ext cx="89275" cy="189525"/>
            </a:xfrm>
            <a:custGeom>
              <a:avLst/>
              <a:gdLst/>
              <a:ahLst/>
              <a:cxnLst/>
              <a:rect l="l" t="t" r="r" b="b"/>
              <a:pathLst>
                <a:path w="3571" h="7581" extrusionOk="0">
                  <a:moveTo>
                    <a:pt x="1508" y="1328"/>
                  </a:moveTo>
                  <a:cubicBezTo>
                    <a:pt x="1507" y="1328"/>
                    <a:pt x="1505" y="1333"/>
                    <a:pt x="1502" y="1342"/>
                  </a:cubicBezTo>
                  <a:lnTo>
                    <a:pt x="1508" y="1342"/>
                  </a:lnTo>
                  <a:cubicBezTo>
                    <a:pt x="1509" y="1333"/>
                    <a:pt x="1509" y="1328"/>
                    <a:pt x="1508" y="1328"/>
                  </a:cubicBezTo>
                  <a:close/>
                  <a:moveTo>
                    <a:pt x="901" y="3877"/>
                  </a:moveTo>
                  <a:cubicBezTo>
                    <a:pt x="901" y="3877"/>
                    <a:pt x="901" y="3877"/>
                    <a:pt x="901" y="3877"/>
                  </a:cubicBezTo>
                  <a:cubicBezTo>
                    <a:pt x="901" y="3877"/>
                    <a:pt x="901" y="3877"/>
                    <a:pt x="901" y="3877"/>
                  </a:cubicBezTo>
                  <a:close/>
                  <a:moveTo>
                    <a:pt x="901" y="3877"/>
                  </a:moveTo>
                  <a:cubicBezTo>
                    <a:pt x="901" y="3911"/>
                    <a:pt x="868" y="3911"/>
                    <a:pt x="901" y="3911"/>
                  </a:cubicBezTo>
                  <a:lnTo>
                    <a:pt x="907" y="3905"/>
                  </a:lnTo>
                  <a:lnTo>
                    <a:pt x="907" y="3905"/>
                  </a:lnTo>
                  <a:cubicBezTo>
                    <a:pt x="909" y="3907"/>
                    <a:pt x="910" y="3907"/>
                    <a:pt x="913" y="3907"/>
                  </a:cubicBezTo>
                  <a:cubicBezTo>
                    <a:pt x="917" y="3907"/>
                    <a:pt x="924" y="3904"/>
                    <a:pt x="932" y="3900"/>
                  </a:cubicBezTo>
                  <a:lnTo>
                    <a:pt x="932" y="3900"/>
                  </a:lnTo>
                  <a:cubicBezTo>
                    <a:pt x="934" y="3893"/>
                    <a:pt x="935" y="3886"/>
                    <a:pt x="935" y="3877"/>
                  </a:cubicBezTo>
                  <a:lnTo>
                    <a:pt x="935" y="3877"/>
                  </a:lnTo>
                  <a:lnTo>
                    <a:pt x="907" y="3905"/>
                  </a:lnTo>
                  <a:lnTo>
                    <a:pt x="907" y="3905"/>
                  </a:lnTo>
                  <a:cubicBezTo>
                    <a:pt x="903" y="3902"/>
                    <a:pt x="901" y="3893"/>
                    <a:pt x="901" y="3877"/>
                  </a:cubicBezTo>
                  <a:close/>
                  <a:moveTo>
                    <a:pt x="835" y="4244"/>
                  </a:moveTo>
                  <a:lnTo>
                    <a:pt x="835" y="4278"/>
                  </a:lnTo>
                  <a:cubicBezTo>
                    <a:pt x="835" y="4266"/>
                    <a:pt x="835" y="4255"/>
                    <a:pt x="835" y="4245"/>
                  </a:cubicBezTo>
                  <a:lnTo>
                    <a:pt x="835" y="4245"/>
                  </a:lnTo>
                  <a:cubicBezTo>
                    <a:pt x="835" y="4245"/>
                    <a:pt x="835" y="4245"/>
                    <a:pt x="835" y="4244"/>
                  </a:cubicBezTo>
                  <a:close/>
                  <a:moveTo>
                    <a:pt x="201" y="5846"/>
                  </a:moveTo>
                  <a:cubicBezTo>
                    <a:pt x="201" y="5879"/>
                    <a:pt x="168" y="5879"/>
                    <a:pt x="201" y="5879"/>
                  </a:cubicBezTo>
                  <a:lnTo>
                    <a:pt x="234" y="5879"/>
                  </a:lnTo>
                  <a:cubicBezTo>
                    <a:pt x="234" y="5879"/>
                    <a:pt x="201" y="5879"/>
                    <a:pt x="201" y="5846"/>
                  </a:cubicBezTo>
                  <a:close/>
                  <a:moveTo>
                    <a:pt x="2275" y="1"/>
                  </a:moveTo>
                  <a:cubicBezTo>
                    <a:pt x="2176" y="1"/>
                    <a:pt x="2093" y="13"/>
                    <a:pt x="2036" y="41"/>
                  </a:cubicBezTo>
                  <a:lnTo>
                    <a:pt x="2002" y="41"/>
                  </a:lnTo>
                  <a:lnTo>
                    <a:pt x="2002" y="75"/>
                  </a:lnTo>
                  <a:cubicBezTo>
                    <a:pt x="1956" y="98"/>
                    <a:pt x="1974" y="137"/>
                    <a:pt x="1967" y="137"/>
                  </a:cubicBezTo>
                  <a:cubicBezTo>
                    <a:pt x="1964" y="137"/>
                    <a:pt x="1956" y="129"/>
                    <a:pt x="1936" y="108"/>
                  </a:cubicBezTo>
                  <a:lnTo>
                    <a:pt x="1936" y="75"/>
                  </a:lnTo>
                  <a:cubicBezTo>
                    <a:pt x="1936" y="86"/>
                    <a:pt x="1932" y="90"/>
                    <a:pt x="1927" y="90"/>
                  </a:cubicBezTo>
                  <a:cubicBezTo>
                    <a:pt x="1917" y="90"/>
                    <a:pt x="1902" y="75"/>
                    <a:pt x="1902" y="75"/>
                  </a:cubicBezTo>
                  <a:cubicBezTo>
                    <a:pt x="1902" y="75"/>
                    <a:pt x="1902" y="108"/>
                    <a:pt x="1869" y="108"/>
                  </a:cubicBezTo>
                  <a:lnTo>
                    <a:pt x="1902" y="108"/>
                  </a:lnTo>
                  <a:cubicBezTo>
                    <a:pt x="1902" y="175"/>
                    <a:pt x="1936" y="208"/>
                    <a:pt x="1902" y="208"/>
                  </a:cubicBezTo>
                  <a:cubicBezTo>
                    <a:pt x="1902" y="225"/>
                    <a:pt x="1894" y="225"/>
                    <a:pt x="1881" y="225"/>
                  </a:cubicBezTo>
                  <a:cubicBezTo>
                    <a:pt x="1869" y="225"/>
                    <a:pt x="1852" y="225"/>
                    <a:pt x="1835" y="242"/>
                  </a:cubicBezTo>
                  <a:cubicBezTo>
                    <a:pt x="1735" y="542"/>
                    <a:pt x="1602" y="775"/>
                    <a:pt x="1569" y="1075"/>
                  </a:cubicBezTo>
                  <a:cubicBezTo>
                    <a:pt x="1569" y="1176"/>
                    <a:pt x="1535" y="1242"/>
                    <a:pt x="1535" y="1342"/>
                  </a:cubicBezTo>
                  <a:lnTo>
                    <a:pt x="1508" y="1342"/>
                  </a:lnTo>
                  <a:cubicBezTo>
                    <a:pt x="1499" y="1411"/>
                    <a:pt x="1435" y="1709"/>
                    <a:pt x="1435" y="1709"/>
                  </a:cubicBezTo>
                  <a:lnTo>
                    <a:pt x="1535" y="1743"/>
                  </a:lnTo>
                  <a:cubicBezTo>
                    <a:pt x="1519" y="1793"/>
                    <a:pt x="1494" y="1793"/>
                    <a:pt x="1473" y="1793"/>
                  </a:cubicBezTo>
                  <a:cubicBezTo>
                    <a:pt x="1452" y="1793"/>
                    <a:pt x="1435" y="1793"/>
                    <a:pt x="1435" y="1843"/>
                  </a:cubicBezTo>
                  <a:cubicBezTo>
                    <a:pt x="1535" y="1876"/>
                    <a:pt x="1402" y="1976"/>
                    <a:pt x="1435" y="2009"/>
                  </a:cubicBezTo>
                  <a:cubicBezTo>
                    <a:pt x="1435" y="2009"/>
                    <a:pt x="1435" y="2043"/>
                    <a:pt x="1402" y="2043"/>
                  </a:cubicBezTo>
                  <a:cubicBezTo>
                    <a:pt x="1435" y="2076"/>
                    <a:pt x="1402" y="2076"/>
                    <a:pt x="1402" y="2110"/>
                  </a:cubicBezTo>
                  <a:lnTo>
                    <a:pt x="1435" y="2110"/>
                  </a:lnTo>
                  <a:lnTo>
                    <a:pt x="1435" y="2176"/>
                  </a:lnTo>
                  <a:lnTo>
                    <a:pt x="1402" y="2176"/>
                  </a:lnTo>
                  <a:cubicBezTo>
                    <a:pt x="1368" y="2276"/>
                    <a:pt x="1102" y="2943"/>
                    <a:pt x="1068" y="3110"/>
                  </a:cubicBezTo>
                  <a:cubicBezTo>
                    <a:pt x="1102" y="3110"/>
                    <a:pt x="1102" y="3077"/>
                    <a:pt x="1168" y="3077"/>
                  </a:cubicBezTo>
                  <a:cubicBezTo>
                    <a:pt x="1168" y="3110"/>
                    <a:pt x="1102" y="3110"/>
                    <a:pt x="1168" y="3177"/>
                  </a:cubicBezTo>
                  <a:cubicBezTo>
                    <a:pt x="1068" y="3177"/>
                    <a:pt x="1102" y="3244"/>
                    <a:pt x="1002" y="3244"/>
                  </a:cubicBezTo>
                  <a:lnTo>
                    <a:pt x="1035" y="3277"/>
                  </a:lnTo>
                  <a:lnTo>
                    <a:pt x="1002" y="3277"/>
                  </a:lnTo>
                  <a:cubicBezTo>
                    <a:pt x="1002" y="3511"/>
                    <a:pt x="1002" y="3344"/>
                    <a:pt x="935" y="3511"/>
                  </a:cubicBezTo>
                  <a:cubicBezTo>
                    <a:pt x="901" y="3577"/>
                    <a:pt x="1002" y="3677"/>
                    <a:pt x="935" y="3711"/>
                  </a:cubicBezTo>
                  <a:lnTo>
                    <a:pt x="1002" y="3711"/>
                  </a:lnTo>
                  <a:cubicBezTo>
                    <a:pt x="935" y="3711"/>
                    <a:pt x="1002" y="3777"/>
                    <a:pt x="935" y="3777"/>
                  </a:cubicBezTo>
                  <a:cubicBezTo>
                    <a:pt x="935" y="3844"/>
                    <a:pt x="901" y="3877"/>
                    <a:pt x="1002" y="3877"/>
                  </a:cubicBezTo>
                  <a:cubicBezTo>
                    <a:pt x="972" y="3877"/>
                    <a:pt x="949" y="3891"/>
                    <a:pt x="932" y="3900"/>
                  </a:cubicBezTo>
                  <a:lnTo>
                    <a:pt x="932" y="3900"/>
                  </a:lnTo>
                  <a:cubicBezTo>
                    <a:pt x="920" y="3946"/>
                    <a:pt x="872" y="3957"/>
                    <a:pt x="901" y="4044"/>
                  </a:cubicBezTo>
                  <a:lnTo>
                    <a:pt x="935" y="4044"/>
                  </a:lnTo>
                  <a:cubicBezTo>
                    <a:pt x="935" y="4078"/>
                    <a:pt x="901" y="4111"/>
                    <a:pt x="868" y="4111"/>
                  </a:cubicBezTo>
                  <a:lnTo>
                    <a:pt x="868" y="4078"/>
                  </a:lnTo>
                  <a:cubicBezTo>
                    <a:pt x="841" y="4160"/>
                    <a:pt x="836" y="4197"/>
                    <a:pt x="835" y="4245"/>
                  </a:cubicBezTo>
                  <a:lnTo>
                    <a:pt x="835" y="4245"/>
                  </a:lnTo>
                  <a:cubicBezTo>
                    <a:pt x="868" y="4346"/>
                    <a:pt x="735" y="4778"/>
                    <a:pt x="768" y="4878"/>
                  </a:cubicBezTo>
                  <a:lnTo>
                    <a:pt x="835" y="4878"/>
                  </a:lnTo>
                  <a:lnTo>
                    <a:pt x="835" y="4945"/>
                  </a:lnTo>
                  <a:lnTo>
                    <a:pt x="701" y="4878"/>
                  </a:lnTo>
                  <a:cubicBezTo>
                    <a:pt x="668" y="5012"/>
                    <a:pt x="401" y="5712"/>
                    <a:pt x="334" y="5846"/>
                  </a:cubicBezTo>
                  <a:cubicBezTo>
                    <a:pt x="325" y="5850"/>
                    <a:pt x="316" y="5852"/>
                    <a:pt x="308" y="5852"/>
                  </a:cubicBezTo>
                  <a:cubicBezTo>
                    <a:pt x="259" y="5852"/>
                    <a:pt x="234" y="5779"/>
                    <a:pt x="234" y="5779"/>
                  </a:cubicBezTo>
                  <a:lnTo>
                    <a:pt x="234" y="5779"/>
                  </a:lnTo>
                  <a:cubicBezTo>
                    <a:pt x="234" y="5879"/>
                    <a:pt x="268" y="5846"/>
                    <a:pt x="234" y="5879"/>
                  </a:cubicBezTo>
                  <a:lnTo>
                    <a:pt x="334" y="5879"/>
                  </a:lnTo>
                  <a:lnTo>
                    <a:pt x="268" y="5946"/>
                  </a:lnTo>
                  <a:lnTo>
                    <a:pt x="234" y="5946"/>
                  </a:lnTo>
                  <a:cubicBezTo>
                    <a:pt x="234" y="5946"/>
                    <a:pt x="334" y="6046"/>
                    <a:pt x="268" y="6079"/>
                  </a:cubicBezTo>
                  <a:cubicBezTo>
                    <a:pt x="201" y="6179"/>
                    <a:pt x="168" y="6279"/>
                    <a:pt x="101" y="6413"/>
                  </a:cubicBezTo>
                  <a:cubicBezTo>
                    <a:pt x="101" y="6413"/>
                    <a:pt x="101" y="6379"/>
                    <a:pt x="68" y="6346"/>
                  </a:cubicBezTo>
                  <a:cubicBezTo>
                    <a:pt x="68" y="6346"/>
                    <a:pt x="68" y="6379"/>
                    <a:pt x="34" y="6379"/>
                  </a:cubicBezTo>
                  <a:cubicBezTo>
                    <a:pt x="68" y="6379"/>
                    <a:pt x="34" y="6413"/>
                    <a:pt x="68" y="6413"/>
                  </a:cubicBezTo>
                  <a:cubicBezTo>
                    <a:pt x="101" y="6546"/>
                    <a:pt x="1" y="6579"/>
                    <a:pt x="34" y="6713"/>
                  </a:cubicBezTo>
                  <a:cubicBezTo>
                    <a:pt x="101" y="6746"/>
                    <a:pt x="1190" y="7439"/>
                    <a:pt x="1267" y="7545"/>
                  </a:cubicBezTo>
                  <a:lnTo>
                    <a:pt x="1267" y="7545"/>
                  </a:lnTo>
                  <a:cubicBezTo>
                    <a:pt x="1268" y="7535"/>
                    <a:pt x="1268" y="7524"/>
                    <a:pt x="1268" y="7513"/>
                  </a:cubicBezTo>
                  <a:lnTo>
                    <a:pt x="1235" y="7447"/>
                  </a:lnTo>
                  <a:cubicBezTo>
                    <a:pt x="1235" y="7430"/>
                    <a:pt x="1243" y="7430"/>
                    <a:pt x="1252" y="7430"/>
                  </a:cubicBezTo>
                  <a:cubicBezTo>
                    <a:pt x="1260" y="7430"/>
                    <a:pt x="1268" y="7430"/>
                    <a:pt x="1268" y="7413"/>
                  </a:cubicBezTo>
                  <a:cubicBezTo>
                    <a:pt x="1335" y="7413"/>
                    <a:pt x="1335" y="7513"/>
                    <a:pt x="1268" y="7547"/>
                  </a:cubicBezTo>
                  <a:cubicBezTo>
                    <a:pt x="1335" y="7513"/>
                    <a:pt x="1368" y="7513"/>
                    <a:pt x="1335" y="7480"/>
                  </a:cubicBezTo>
                  <a:cubicBezTo>
                    <a:pt x="1344" y="7463"/>
                    <a:pt x="1350" y="7457"/>
                    <a:pt x="1356" y="7457"/>
                  </a:cubicBezTo>
                  <a:cubicBezTo>
                    <a:pt x="1368" y="7457"/>
                    <a:pt x="1374" y="7487"/>
                    <a:pt x="1389" y="7487"/>
                  </a:cubicBezTo>
                  <a:cubicBezTo>
                    <a:pt x="1393" y="7487"/>
                    <a:pt x="1397" y="7485"/>
                    <a:pt x="1402" y="7480"/>
                  </a:cubicBezTo>
                  <a:cubicBezTo>
                    <a:pt x="1402" y="7413"/>
                    <a:pt x="1402" y="7380"/>
                    <a:pt x="1435" y="7347"/>
                  </a:cubicBezTo>
                  <a:cubicBezTo>
                    <a:pt x="1535" y="7247"/>
                    <a:pt x="1435" y="7180"/>
                    <a:pt x="1535" y="7113"/>
                  </a:cubicBezTo>
                  <a:cubicBezTo>
                    <a:pt x="1569" y="7113"/>
                    <a:pt x="1569" y="7046"/>
                    <a:pt x="1602" y="7013"/>
                  </a:cubicBezTo>
                  <a:cubicBezTo>
                    <a:pt x="1602" y="7013"/>
                    <a:pt x="1569" y="7013"/>
                    <a:pt x="1569" y="6946"/>
                  </a:cubicBezTo>
                  <a:cubicBezTo>
                    <a:pt x="1602" y="6913"/>
                    <a:pt x="1602" y="6880"/>
                    <a:pt x="1669" y="6846"/>
                  </a:cubicBezTo>
                  <a:lnTo>
                    <a:pt x="1669" y="6780"/>
                  </a:lnTo>
                  <a:cubicBezTo>
                    <a:pt x="1769" y="6579"/>
                    <a:pt x="2069" y="5745"/>
                    <a:pt x="2169" y="5545"/>
                  </a:cubicBezTo>
                  <a:cubicBezTo>
                    <a:pt x="2269" y="5212"/>
                    <a:pt x="2536" y="4545"/>
                    <a:pt x="2569" y="4211"/>
                  </a:cubicBezTo>
                  <a:cubicBezTo>
                    <a:pt x="2603" y="4178"/>
                    <a:pt x="2669" y="4078"/>
                    <a:pt x="2669" y="4044"/>
                  </a:cubicBezTo>
                  <a:lnTo>
                    <a:pt x="2669" y="4044"/>
                  </a:lnTo>
                  <a:cubicBezTo>
                    <a:pt x="2647" y="4055"/>
                    <a:pt x="2632" y="4059"/>
                    <a:pt x="2622" y="4059"/>
                  </a:cubicBezTo>
                  <a:cubicBezTo>
                    <a:pt x="2603" y="4059"/>
                    <a:pt x="2603" y="4044"/>
                    <a:pt x="2603" y="4044"/>
                  </a:cubicBezTo>
                  <a:cubicBezTo>
                    <a:pt x="2669" y="3877"/>
                    <a:pt x="2569" y="4044"/>
                    <a:pt x="2603" y="3844"/>
                  </a:cubicBezTo>
                  <a:cubicBezTo>
                    <a:pt x="2669" y="3611"/>
                    <a:pt x="2903" y="2877"/>
                    <a:pt x="3003" y="2710"/>
                  </a:cubicBezTo>
                  <a:cubicBezTo>
                    <a:pt x="2936" y="2577"/>
                    <a:pt x="3036" y="2510"/>
                    <a:pt x="3036" y="2376"/>
                  </a:cubicBezTo>
                  <a:cubicBezTo>
                    <a:pt x="3036" y="2276"/>
                    <a:pt x="3236" y="1709"/>
                    <a:pt x="3236" y="1576"/>
                  </a:cubicBezTo>
                  <a:cubicBezTo>
                    <a:pt x="3236" y="1442"/>
                    <a:pt x="3270" y="1509"/>
                    <a:pt x="3337" y="1409"/>
                  </a:cubicBezTo>
                  <a:cubicBezTo>
                    <a:pt x="3236" y="1409"/>
                    <a:pt x="3236" y="1342"/>
                    <a:pt x="3236" y="1276"/>
                  </a:cubicBezTo>
                  <a:cubicBezTo>
                    <a:pt x="3236" y="1242"/>
                    <a:pt x="3203" y="1109"/>
                    <a:pt x="3236" y="1042"/>
                  </a:cubicBezTo>
                  <a:lnTo>
                    <a:pt x="3270" y="1042"/>
                  </a:lnTo>
                  <a:cubicBezTo>
                    <a:pt x="3236" y="942"/>
                    <a:pt x="3337" y="842"/>
                    <a:pt x="3337" y="775"/>
                  </a:cubicBezTo>
                  <a:cubicBezTo>
                    <a:pt x="3370" y="675"/>
                    <a:pt x="3437" y="508"/>
                    <a:pt x="3437" y="375"/>
                  </a:cubicBezTo>
                  <a:lnTo>
                    <a:pt x="3570" y="275"/>
                  </a:lnTo>
                  <a:cubicBezTo>
                    <a:pt x="3570" y="275"/>
                    <a:pt x="2748" y="1"/>
                    <a:pt x="2275" y="1"/>
                  </a:cubicBezTo>
                  <a:close/>
                  <a:moveTo>
                    <a:pt x="1267" y="7545"/>
                  </a:moveTo>
                  <a:cubicBezTo>
                    <a:pt x="1266" y="7558"/>
                    <a:pt x="1262" y="7569"/>
                    <a:pt x="1254" y="7575"/>
                  </a:cubicBezTo>
                  <a:lnTo>
                    <a:pt x="1254" y="7575"/>
                  </a:lnTo>
                  <a:cubicBezTo>
                    <a:pt x="1261" y="7570"/>
                    <a:pt x="1268" y="7562"/>
                    <a:pt x="1268" y="7547"/>
                  </a:cubicBezTo>
                  <a:cubicBezTo>
                    <a:pt x="1268" y="7546"/>
                    <a:pt x="1268" y="7546"/>
                    <a:pt x="1267" y="7545"/>
                  </a:cubicBezTo>
                  <a:close/>
                  <a:moveTo>
                    <a:pt x="1254" y="7575"/>
                  </a:moveTo>
                  <a:lnTo>
                    <a:pt x="1254" y="7575"/>
                  </a:lnTo>
                  <a:cubicBezTo>
                    <a:pt x="1245" y="7580"/>
                    <a:pt x="1235" y="7580"/>
                    <a:pt x="1235" y="7580"/>
                  </a:cubicBezTo>
                  <a:cubicBezTo>
                    <a:pt x="1243" y="7580"/>
                    <a:pt x="1249" y="7578"/>
                    <a:pt x="1254" y="75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60"/>
          <p:cNvGrpSpPr/>
          <p:nvPr/>
        </p:nvGrpSpPr>
        <p:grpSpPr>
          <a:xfrm rot="10800000" flipH="1">
            <a:off x="4265100" y="1721425"/>
            <a:ext cx="613800" cy="205175"/>
            <a:chOff x="1513750" y="2202025"/>
            <a:chExt cx="613800" cy="205175"/>
          </a:xfrm>
        </p:grpSpPr>
        <p:sp>
          <p:nvSpPr>
            <p:cNvPr id="1995" name="Google Shape;1995;p60"/>
            <p:cNvSpPr/>
            <p:nvPr/>
          </p:nvSpPr>
          <p:spPr>
            <a:xfrm>
              <a:off x="1513750" y="2227025"/>
              <a:ext cx="600450" cy="144300"/>
            </a:xfrm>
            <a:custGeom>
              <a:avLst/>
              <a:gdLst/>
              <a:ahLst/>
              <a:cxnLst/>
              <a:rect l="l" t="t" r="r" b="b"/>
              <a:pathLst>
                <a:path w="24018" h="5772" extrusionOk="0">
                  <a:moveTo>
                    <a:pt x="409" y="4075"/>
                  </a:moveTo>
                  <a:lnTo>
                    <a:pt x="409" y="4075"/>
                  </a:lnTo>
                  <a:cubicBezTo>
                    <a:pt x="520" y="4119"/>
                    <a:pt x="562" y="4082"/>
                    <a:pt x="534" y="4137"/>
                  </a:cubicBezTo>
                  <a:lnTo>
                    <a:pt x="409" y="4075"/>
                  </a:lnTo>
                  <a:close/>
                  <a:moveTo>
                    <a:pt x="23918" y="1"/>
                  </a:moveTo>
                  <a:cubicBezTo>
                    <a:pt x="23884" y="1"/>
                    <a:pt x="23751" y="34"/>
                    <a:pt x="23684" y="134"/>
                  </a:cubicBezTo>
                  <a:lnTo>
                    <a:pt x="23684" y="168"/>
                  </a:lnTo>
                  <a:cubicBezTo>
                    <a:pt x="23623" y="217"/>
                    <a:pt x="23597" y="230"/>
                    <a:pt x="23582" y="230"/>
                  </a:cubicBezTo>
                  <a:cubicBezTo>
                    <a:pt x="23565" y="230"/>
                    <a:pt x="23559" y="214"/>
                    <a:pt x="23529" y="214"/>
                  </a:cubicBezTo>
                  <a:cubicBezTo>
                    <a:pt x="23513" y="214"/>
                    <a:pt x="23488" y="219"/>
                    <a:pt x="23451" y="234"/>
                  </a:cubicBezTo>
                  <a:cubicBezTo>
                    <a:pt x="23417" y="201"/>
                    <a:pt x="23584" y="134"/>
                    <a:pt x="23718" y="34"/>
                  </a:cubicBezTo>
                  <a:lnTo>
                    <a:pt x="23718" y="34"/>
                  </a:lnTo>
                  <a:cubicBezTo>
                    <a:pt x="23584" y="68"/>
                    <a:pt x="23451" y="134"/>
                    <a:pt x="23417" y="201"/>
                  </a:cubicBezTo>
                  <a:cubicBezTo>
                    <a:pt x="23389" y="208"/>
                    <a:pt x="23373" y="211"/>
                    <a:pt x="23363" y="211"/>
                  </a:cubicBezTo>
                  <a:cubicBezTo>
                    <a:pt x="23337" y="211"/>
                    <a:pt x="23359" y="191"/>
                    <a:pt x="23321" y="191"/>
                  </a:cubicBezTo>
                  <a:cubicBezTo>
                    <a:pt x="23308" y="191"/>
                    <a:pt x="23286" y="194"/>
                    <a:pt x="23251" y="201"/>
                  </a:cubicBezTo>
                  <a:cubicBezTo>
                    <a:pt x="23184" y="301"/>
                    <a:pt x="23050" y="368"/>
                    <a:pt x="22917" y="435"/>
                  </a:cubicBezTo>
                  <a:cubicBezTo>
                    <a:pt x="22617" y="535"/>
                    <a:pt x="22550" y="701"/>
                    <a:pt x="22283" y="802"/>
                  </a:cubicBezTo>
                  <a:lnTo>
                    <a:pt x="22283" y="768"/>
                  </a:lnTo>
                  <a:lnTo>
                    <a:pt x="21883" y="968"/>
                  </a:lnTo>
                  <a:cubicBezTo>
                    <a:pt x="21916" y="968"/>
                    <a:pt x="21950" y="968"/>
                    <a:pt x="21883" y="1002"/>
                  </a:cubicBezTo>
                  <a:cubicBezTo>
                    <a:pt x="21683" y="1068"/>
                    <a:pt x="21583" y="1168"/>
                    <a:pt x="21416" y="1168"/>
                  </a:cubicBezTo>
                  <a:lnTo>
                    <a:pt x="21282" y="1269"/>
                  </a:lnTo>
                  <a:cubicBezTo>
                    <a:pt x="21116" y="1335"/>
                    <a:pt x="20849" y="1469"/>
                    <a:pt x="20515" y="1602"/>
                  </a:cubicBezTo>
                  <a:cubicBezTo>
                    <a:pt x="20182" y="1769"/>
                    <a:pt x="19748" y="1936"/>
                    <a:pt x="19348" y="2102"/>
                  </a:cubicBezTo>
                  <a:cubicBezTo>
                    <a:pt x="18914" y="2269"/>
                    <a:pt x="18514" y="2436"/>
                    <a:pt x="18180" y="2503"/>
                  </a:cubicBezTo>
                  <a:cubicBezTo>
                    <a:pt x="17780" y="2636"/>
                    <a:pt x="17513" y="2703"/>
                    <a:pt x="17346" y="2736"/>
                  </a:cubicBezTo>
                  <a:lnTo>
                    <a:pt x="17380" y="2736"/>
                  </a:lnTo>
                  <a:cubicBezTo>
                    <a:pt x="17113" y="2836"/>
                    <a:pt x="16779" y="2936"/>
                    <a:pt x="16412" y="3003"/>
                  </a:cubicBezTo>
                  <a:cubicBezTo>
                    <a:pt x="16045" y="3070"/>
                    <a:pt x="15612" y="3203"/>
                    <a:pt x="15245" y="3303"/>
                  </a:cubicBezTo>
                  <a:cubicBezTo>
                    <a:pt x="14845" y="3370"/>
                    <a:pt x="14411" y="3470"/>
                    <a:pt x="14044" y="3537"/>
                  </a:cubicBezTo>
                  <a:cubicBezTo>
                    <a:pt x="13677" y="3570"/>
                    <a:pt x="13343" y="3670"/>
                    <a:pt x="13043" y="3704"/>
                  </a:cubicBezTo>
                  <a:cubicBezTo>
                    <a:pt x="12876" y="3704"/>
                    <a:pt x="12610" y="3737"/>
                    <a:pt x="12443" y="3737"/>
                  </a:cubicBezTo>
                  <a:cubicBezTo>
                    <a:pt x="12543" y="3737"/>
                    <a:pt x="12543" y="3804"/>
                    <a:pt x="12443" y="3804"/>
                  </a:cubicBezTo>
                  <a:cubicBezTo>
                    <a:pt x="11909" y="3837"/>
                    <a:pt x="12409" y="3837"/>
                    <a:pt x="11876" y="3870"/>
                  </a:cubicBezTo>
                  <a:cubicBezTo>
                    <a:pt x="11709" y="3904"/>
                    <a:pt x="11442" y="3904"/>
                    <a:pt x="11109" y="3970"/>
                  </a:cubicBezTo>
                  <a:cubicBezTo>
                    <a:pt x="10942" y="3987"/>
                    <a:pt x="10767" y="3987"/>
                    <a:pt x="10583" y="3987"/>
                  </a:cubicBezTo>
                  <a:cubicBezTo>
                    <a:pt x="10400" y="3987"/>
                    <a:pt x="10208" y="3987"/>
                    <a:pt x="10008" y="4004"/>
                  </a:cubicBezTo>
                  <a:lnTo>
                    <a:pt x="9407" y="4004"/>
                  </a:lnTo>
                  <a:cubicBezTo>
                    <a:pt x="9241" y="4004"/>
                    <a:pt x="9040" y="4004"/>
                    <a:pt x="8874" y="3970"/>
                  </a:cubicBezTo>
                  <a:cubicBezTo>
                    <a:pt x="8540" y="3904"/>
                    <a:pt x="8273" y="3904"/>
                    <a:pt x="8173" y="3904"/>
                  </a:cubicBezTo>
                  <a:cubicBezTo>
                    <a:pt x="8098" y="3920"/>
                    <a:pt x="8015" y="3927"/>
                    <a:pt x="7928" y="3927"/>
                  </a:cubicBezTo>
                  <a:cubicBezTo>
                    <a:pt x="7666" y="3927"/>
                    <a:pt x="7373" y="3870"/>
                    <a:pt x="7172" y="3870"/>
                  </a:cubicBezTo>
                  <a:lnTo>
                    <a:pt x="7206" y="3870"/>
                  </a:lnTo>
                  <a:cubicBezTo>
                    <a:pt x="6872" y="3870"/>
                    <a:pt x="5071" y="3570"/>
                    <a:pt x="4704" y="3537"/>
                  </a:cubicBezTo>
                  <a:lnTo>
                    <a:pt x="4737" y="3537"/>
                  </a:lnTo>
                  <a:cubicBezTo>
                    <a:pt x="4404" y="3503"/>
                    <a:pt x="4437" y="3470"/>
                    <a:pt x="4204" y="3370"/>
                  </a:cubicBezTo>
                  <a:cubicBezTo>
                    <a:pt x="4204" y="3413"/>
                    <a:pt x="4155" y="3425"/>
                    <a:pt x="4091" y="3425"/>
                  </a:cubicBezTo>
                  <a:cubicBezTo>
                    <a:pt x="4005" y="3425"/>
                    <a:pt x="3894" y="3403"/>
                    <a:pt x="3837" y="3403"/>
                  </a:cubicBezTo>
                  <a:cubicBezTo>
                    <a:pt x="3670" y="3370"/>
                    <a:pt x="3270" y="3370"/>
                    <a:pt x="3036" y="3337"/>
                  </a:cubicBezTo>
                  <a:lnTo>
                    <a:pt x="3036" y="3303"/>
                  </a:lnTo>
                  <a:cubicBezTo>
                    <a:pt x="2836" y="3303"/>
                    <a:pt x="2402" y="3170"/>
                    <a:pt x="2236" y="3137"/>
                  </a:cubicBezTo>
                  <a:cubicBezTo>
                    <a:pt x="1869" y="3036"/>
                    <a:pt x="1368" y="2803"/>
                    <a:pt x="901" y="2670"/>
                  </a:cubicBezTo>
                  <a:lnTo>
                    <a:pt x="668" y="2469"/>
                  </a:lnTo>
                  <a:lnTo>
                    <a:pt x="601" y="2469"/>
                  </a:lnTo>
                  <a:cubicBezTo>
                    <a:pt x="601" y="2469"/>
                    <a:pt x="401" y="2703"/>
                    <a:pt x="234" y="3036"/>
                  </a:cubicBezTo>
                  <a:cubicBezTo>
                    <a:pt x="67" y="3370"/>
                    <a:pt x="1" y="3737"/>
                    <a:pt x="234" y="3970"/>
                  </a:cubicBezTo>
                  <a:lnTo>
                    <a:pt x="201" y="4004"/>
                  </a:lnTo>
                  <a:lnTo>
                    <a:pt x="334" y="4037"/>
                  </a:lnTo>
                  <a:cubicBezTo>
                    <a:pt x="334" y="4037"/>
                    <a:pt x="334" y="4037"/>
                    <a:pt x="334" y="4037"/>
                  </a:cubicBezTo>
                  <a:lnTo>
                    <a:pt x="334" y="4037"/>
                  </a:lnTo>
                  <a:cubicBezTo>
                    <a:pt x="424" y="4055"/>
                    <a:pt x="427" y="4063"/>
                    <a:pt x="394" y="4067"/>
                  </a:cubicBezTo>
                  <a:lnTo>
                    <a:pt x="394" y="4067"/>
                  </a:lnTo>
                  <a:lnTo>
                    <a:pt x="334" y="4037"/>
                  </a:lnTo>
                  <a:lnTo>
                    <a:pt x="334" y="4037"/>
                  </a:lnTo>
                  <a:cubicBezTo>
                    <a:pt x="355" y="4050"/>
                    <a:pt x="374" y="4060"/>
                    <a:pt x="392" y="4068"/>
                  </a:cubicBezTo>
                  <a:lnTo>
                    <a:pt x="392" y="4068"/>
                  </a:lnTo>
                  <a:cubicBezTo>
                    <a:pt x="364" y="4071"/>
                    <a:pt x="312" y="4071"/>
                    <a:pt x="267" y="4071"/>
                  </a:cubicBezTo>
                  <a:cubicBezTo>
                    <a:pt x="368" y="4137"/>
                    <a:pt x="401" y="4137"/>
                    <a:pt x="434" y="4171"/>
                  </a:cubicBezTo>
                  <a:cubicBezTo>
                    <a:pt x="501" y="4171"/>
                    <a:pt x="434" y="4137"/>
                    <a:pt x="401" y="4137"/>
                  </a:cubicBezTo>
                  <a:cubicBezTo>
                    <a:pt x="501" y="4137"/>
                    <a:pt x="601" y="4137"/>
                    <a:pt x="701" y="4204"/>
                  </a:cubicBezTo>
                  <a:cubicBezTo>
                    <a:pt x="868" y="4237"/>
                    <a:pt x="701" y="4237"/>
                    <a:pt x="868" y="4337"/>
                  </a:cubicBezTo>
                  <a:cubicBezTo>
                    <a:pt x="1368" y="4504"/>
                    <a:pt x="1835" y="4671"/>
                    <a:pt x="2336" y="4804"/>
                  </a:cubicBezTo>
                  <a:cubicBezTo>
                    <a:pt x="2836" y="4971"/>
                    <a:pt x="3336" y="5038"/>
                    <a:pt x="3837" y="5171"/>
                  </a:cubicBezTo>
                  <a:lnTo>
                    <a:pt x="3770" y="5171"/>
                  </a:lnTo>
                  <a:cubicBezTo>
                    <a:pt x="4070" y="5205"/>
                    <a:pt x="4370" y="5305"/>
                    <a:pt x="4671" y="5305"/>
                  </a:cubicBezTo>
                  <a:cubicBezTo>
                    <a:pt x="4737" y="5338"/>
                    <a:pt x="4737" y="5338"/>
                    <a:pt x="4771" y="5371"/>
                  </a:cubicBezTo>
                  <a:cubicBezTo>
                    <a:pt x="4708" y="5434"/>
                    <a:pt x="6130" y="5642"/>
                    <a:pt x="6318" y="5642"/>
                  </a:cubicBezTo>
                  <a:cubicBezTo>
                    <a:pt x="6331" y="5642"/>
                    <a:pt x="6338" y="5641"/>
                    <a:pt x="6338" y="5638"/>
                  </a:cubicBezTo>
                  <a:lnTo>
                    <a:pt x="6372" y="5538"/>
                  </a:lnTo>
                  <a:cubicBezTo>
                    <a:pt x="6672" y="5605"/>
                    <a:pt x="6439" y="5638"/>
                    <a:pt x="6739" y="5638"/>
                  </a:cubicBezTo>
                  <a:cubicBezTo>
                    <a:pt x="6776" y="5610"/>
                    <a:pt x="6830" y="5600"/>
                    <a:pt x="6891" y="5600"/>
                  </a:cubicBezTo>
                  <a:cubicBezTo>
                    <a:pt x="7020" y="5600"/>
                    <a:pt x="7180" y="5644"/>
                    <a:pt x="7285" y="5644"/>
                  </a:cubicBezTo>
                  <a:cubicBezTo>
                    <a:pt x="7305" y="5644"/>
                    <a:pt x="7324" y="5642"/>
                    <a:pt x="7339" y="5638"/>
                  </a:cubicBezTo>
                  <a:lnTo>
                    <a:pt x="7439" y="5672"/>
                  </a:lnTo>
                  <a:cubicBezTo>
                    <a:pt x="7461" y="5661"/>
                    <a:pt x="7484" y="5657"/>
                    <a:pt x="7508" y="5657"/>
                  </a:cubicBezTo>
                  <a:cubicBezTo>
                    <a:pt x="7558" y="5657"/>
                    <a:pt x="7617" y="5672"/>
                    <a:pt x="7706" y="5672"/>
                  </a:cubicBezTo>
                  <a:cubicBezTo>
                    <a:pt x="7739" y="5672"/>
                    <a:pt x="7673" y="5672"/>
                    <a:pt x="7673" y="5638"/>
                  </a:cubicBezTo>
                  <a:lnTo>
                    <a:pt x="7873" y="5638"/>
                  </a:lnTo>
                  <a:cubicBezTo>
                    <a:pt x="7940" y="5638"/>
                    <a:pt x="7940" y="5672"/>
                    <a:pt x="7873" y="5672"/>
                  </a:cubicBezTo>
                  <a:cubicBezTo>
                    <a:pt x="8106" y="5672"/>
                    <a:pt x="8907" y="5772"/>
                    <a:pt x="9674" y="5772"/>
                  </a:cubicBezTo>
                  <a:lnTo>
                    <a:pt x="10742" y="5772"/>
                  </a:lnTo>
                  <a:cubicBezTo>
                    <a:pt x="11075" y="5772"/>
                    <a:pt x="11342" y="5705"/>
                    <a:pt x="11475" y="5705"/>
                  </a:cubicBezTo>
                  <a:cubicBezTo>
                    <a:pt x="11442" y="5688"/>
                    <a:pt x="11384" y="5688"/>
                    <a:pt x="11325" y="5688"/>
                  </a:cubicBezTo>
                  <a:cubicBezTo>
                    <a:pt x="11267" y="5688"/>
                    <a:pt x="11209" y="5688"/>
                    <a:pt x="11175" y="5672"/>
                  </a:cubicBezTo>
                  <a:cubicBezTo>
                    <a:pt x="11259" y="5655"/>
                    <a:pt x="11309" y="5655"/>
                    <a:pt x="11346" y="5655"/>
                  </a:cubicBezTo>
                  <a:cubicBezTo>
                    <a:pt x="11384" y="5655"/>
                    <a:pt x="11409" y="5655"/>
                    <a:pt x="11442" y="5638"/>
                  </a:cubicBezTo>
                  <a:cubicBezTo>
                    <a:pt x="11492" y="5672"/>
                    <a:pt x="11576" y="5672"/>
                    <a:pt x="11663" y="5672"/>
                  </a:cubicBezTo>
                  <a:cubicBezTo>
                    <a:pt x="11751" y="5672"/>
                    <a:pt x="11842" y="5672"/>
                    <a:pt x="11909" y="5705"/>
                  </a:cubicBezTo>
                  <a:lnTo>
                    <a:pt x="11942" y="5672"/>
                  </a:lnTo>
                  <a:lnTo>
                    <a:pt x="12043" y="5705"/>
                  </a:lnTo>
                  <a:cubicBezTo>
                    <a:pt x="12376" y="5655"/>
                    <a:pt x="12418" y="5647"/>
                    <a:pt x="12447" y="5647"/>
                  </a:cubicBezTo>
                  <a:cubicBezTo>
                    <a:pt x="12462" y="5647"/>
                    <a:pt x="12473" y="5649"/>
                    <a:pt x="12516" y="5649"/>
                  </a:cubicBezTo>
                  <a:cubicBezTo>
                    <a:pt x="12560" y="5649"/>
                    <a:pt x="12635" y="5647"/>
                    <a:pt x="12776" y="5638"/>
                  </a:cubicBezTo>
                  <a:cubicBezTo>
                    <a:pt x="13110" y="5605"/>
                    <a:pt x="13277" y="5505"/>
                    <a:pt x="13444" y="5505"/>
                  </a:cubicBezTo>
                  <a:cubicBezTo>
                    <a:pt x="13410" y="5505"/>
                    <a:pt x="13343" y="5505"/>
                    <a:pt x="13444" y="5472"/>
                  </a:cubicBezTo>
                  <a:cubicBezTo>
                    <a:pt x="13444" y="5478"/>
                    <a:pt x="13453" y="5481"/>
                    <a:pt x="13468" y="5481"/>
                  </a:cubicBezTo>
                  <a:cubicBezTo>
                    <a:pt x="13530" y="5481"/>
                    <a:pt x="13690" y="5438"/>
                    <a:pt x="13744" y="5438"/>
                  </a:cubicBezTo>
                  <a:cubicBezTo>
                    <a:pt x="13836" y="5438"/>
                    <a:pt x="14073" y="5381"/>
                    <a:pt x="14000" y="5346"/>
                  </a:cubicBezTo>
                  <a:lnTo>
                    <a:pt x="14000" y="5346"/>
                  </a:lnTo>
                  <a:cubicBezTo>
                    <a:pt x="14038" y="5355"/>
                    <a:pt x="14096" y="5355"/>
                    <a:pt x="14140" y="5355"/>
                  </a:cubicBezTo>
                  <a:cubicBezTo>
                    <a:pt x="14194" y="5355"/>
                    <a:pt x="14227" y="5355"/>
                    <a:pt x="14177" y="5371"/>
                  </a:cubicBezTo>
                  <a:cubicBezTo>
                    <a:pt x="14244" y="5371"/>
                    <a:pt x="14344" y="5371"/>
                    <a:pt x="14378" y="5338"/>
                  </a:cubicBezTo>
                  <a:lnTo>
                    <a:pt x="14244" y="5338"/>
                  </a:lnTo>
                  <a:cubicBezTo>
                    <a:pt x="14544" y="5305"/>
                    <a:pt x="14678" y="5305"/>
                    <a:pt x="14878" y="5205"/>
                  </a:cubicBezTo>
                  <a:lnTo>
                    <a:pt x="14744" y="5205"/>
                  </a:lnTo>
                  <a:cubicBezTo>
                    <a:pt x="14841" y="5185"/>
                    <a:pt x="14926" y="5166"/>
                    <a:pt x="14994" y="5166"/>
                  </a:cubicBezTo>
                  <a:cubicBezTo>
                    <a:pt x="15043" y="5166"/>
                    <a:pt x="15083" y="5176"/>
                    <a:pt x="15111" y="5205"/>
                  </a:cubicBezTo>
                  <a:lnTo>
                    <a:pt x="14945" y="5271"/>
                  </a:lnTo>
                  <a:cubicBezTo>
                    <a:pt x="15245" y="5205"/>
                    <a:pt x="15412" y="5171"/>
                    <a:pt x="15612" y="5105"/>
                  </a:cubicBezTo>
                  <a:lnTo>
                    <a:pt x="15545" y="5105"/>
                  </a:lnTo>
                  <a:cubicBezTo>
                    <a:pt x="15645" y="5038"/>
                    <a:pt x="16112" y="4871"/>
                    <a:pt x="16579" y="4771"/>
                  </a:cubicBezTo>
                  <a:cubicBezTo>
                    <a:pt x="17046" y="4638"/>
                    <a:pt x="17446" y="4471"/>
                    <a:pt x="17580" y="4371"/>
                  </a:cubicBezTo>
                  <a:lnTo>
                    <a:pt x="17446" y="4371"/>
                  </a:lnTo>
                  <a:lnTo>
                    <a:pt x="17638" y="4261"/>
                  </a:lnTo>
                  <a:lnTo>
                    <a:pt x="17638" y="4261"/>
                  </a:lnTo>
                  <a:cubicBezTo>
                    <a:pt x="17599" y="4308"/>
                    <a:pt x="17580" y="4404"/>
                    <a:pt x="17580" y="4404"/>
                  </a:cubicBezTo>
                  <a:cubicBezTo>
                    <a:pt x="18080" y="4304"/>
                    <a:pt x="20549" y="3470"/>
                    <a:pt x="20949" y="3237"/>
                  </a:cubicBezTo>
                  <a:cubicBezTo>
                    <a:pt x="20972" y="3232"/>
                    <a:pt x="20990" y="3230"/>
                    <a:pt x="21002" y="3230"/>
                  </a:cubicBezTo>
                  <a:cubicBezTo>
                    <a:pt x="21081" y="3230"/>
                    <a:pt x="20982" y="3308"/>
                    <a:pt x="20982" y="3337"/>
                  </a:cubicBezTo>
                  <a:cubicBezTo>
                    <a:pt x="21216" y="3203"/>
                    <a:pt x="21082" y="3237"/>
                    <a:pt x="21249" y="3170"/>
                  </a:cubicBezTo>
                  <a:cubicBezTo>
                    <a:pt x="21282" y="3170"/>
                    <a:pt x="21249" y="3203"/>
                    <a:pt x="21249" y="3203"/>
                  </a:cubicBezTo>
                  <a:cubicBezTo>
                    <a:pt x="21316" y="3170"/>
                    <a:pt x="21416" y="3170"/>
                    <a:pt x="21416" y="3137"/>
                  </a:cubicBezTo>
                  <a:lnTo>
                    <a:pt x="21416" y="3137"/>
                  </a:lnTo>
                  <a:cubicBezTo>
                    <a:pt x="21397" y="3141"/>
                    <a:pt x="21382" y="3143"/>
                    <a:pt x="21369" y="3143"/>
                  </a:cubicBezTo>
                  <a:cubicBezTo>
                    <a:pt x="21290" y="3143"/>
                    <a:pt x="21311" y="3065"/>
                    <a:pt x="21282" y="3036"/>
                  </a:cubicBezTo>
                  <a:lnTo>
                    <a:pt x="21549" y="2970"/>
                  </a:lnTo>
                  <a:lnTo>
                    <a:pt x="21549" y="3003"/>
                  </a:lnTo>
                  <a:cubicBezTo>
                    <a:pt x="21583" y="2970"/>
                    <a:pt x="21616" y="2870"/>
                    <a:pt x="21883" y="2803"/>
                  </a:cubicBezTo>
                  <a:cubicBezTo>
                    <a:pt x="22250" y="2636"/>
                    <a:pt x="22683" y="2403"/>
                    <a:pt x="23050" y="2236"/>
                  </a:cubicBezTo>
                  <a:lnTo>
                    <a:pt x="23050" y="2236"/>
                  </a:lnTo>
                  <a:cubicBezTo>
                    <a:pt x="23050" y="2303"/>
                    <a:pt x="22950" y="2336"/>
                    <a:pt x="22917" y="2369"/>
                  </a:cubicBezTo>
                  <a:cubicBezTo>
                    <a:pt x="22950" y="2336"/>
                    <a:pt x="23050" y="2303"/>
                    <a:pt x="23084" y="2303"/>
                  </a:cubicBezTo>
                  <a:cubicBezTo>
                    <a:pt x="22950" y="2303"/>
                    <a:pt x="23217" y="2203"/>
                    <a:pt x="23184" y="2203"/>
                  </a:cubicBezTo>
                  <a:cubicBezTo>
                    <a:pt x="23417" y="2002"/>
                    <a:pt x="23784" y="1869"/>
                    <a:pt x="24018" y="1669"/>
                  </a:cubicBezTo>
                  <a:cubicBezTo>
                    <a:pt x="24018" y="1602"/>
                    <a:pt x="23784" y="168"/>
                    <a:pt x="23751" y="68"/>
                  </a:cubicBezTo>
                  <a:cubicBezTo>
                    <a:pt x="23851" y="34"/>
                    <a:pt x="23884" y="1"/>
                    <a:pt x="23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a:off x="1924050" y="2202025"/>
              <a:ext cx="203500" cy="64225"/>
            </a:xfrm>
            <a:custGeom>
              <a:avLst/>
              <a:gdLst/>
              <a:ahLst/>
              <a:cxnLst/>
              <a:rect l="l" t="t" r="r" b="b"/>
              <a:pathLst>
                <a:path w="8140" h="2569" extrusionOk="0">
                  <a:moveTo>
                    <a:pt x="734" y="34"/>
                  </a:moveTo>
                  <a:cubicBezTo>
                    <a:pt x="743" y="38"/>
                    <a:pt x="748" y="41"/>
                    <a:pt x="752" y="43"/>
                  </a:cubicBezTo>
                  <a:lnTo>
                    <a:pt x="752" y="43"/>
                  </a:lnTo>
                  <a:cubicBezTo>
                    <a:pt x="772" y="34"/>
                    <a:pt x="801" y="34"/>
                    <a:pt x="801" y="34"/>
                  </a:cubicBezTo>
                  <a:close/>
                  <a:moveTo>
                    <a:pt x="752" y="43"/>
                  </a:moveTo>
                  <a:cubicBezTo>
                    <a:pt x="748" y="45"/>
                    <a:pt x="744" y="47"/>
                    <a:pt x="742" y="50"/>
                  </a:cubicBezTo>
                  <a:lnTo>
                    <a:pt x="742" y="50"/>
                  </a:lnTo>
                  <a:cubicBezTo>
                    <a:pt x="742" y="50"/>
                    <a:pt x="742" y="50"/>
                    <a:pt x="742" y="50"/>
                  </a:cubicBezTo>
                  <a:cubicBezTo>
                    <a:pt x="755" y="50"/>
                    <a:pt x="763" y="50"/>
                    <a:pt x="752" y="43"/>
                  </a:cubicBezTo>
                  <a:close/>
                  <a:moveTo>
                    <a:pt x="1335" y="0"/>
                  </a:moveTo>
                  <a:cubicBezTo>
                    <a:pt x="1368" y="34"/>
                    <a:pt x="1335" y="67"/>
                    <a:pt x="1335" y="134"/>
                  </a:cubicBezTo>
                  <a:lnTo>
                    <a:pt x="1235" y="134"/>
                  </a:lnTo>
                  <a:lnTo>
                    <a:pt x="1235" y="67"/>
                  </a:lnTo>
                  <a:cubicBezTo>
                    <a:pt x="1235" y="67"/>
                    <a:pt x="1201" y="167"/>
                    <a:pt x="1134" y="167"/>
                  </a:cubicBezTo>
                  <a:cubicBezTo>
                    <a:pt x="1001" y="134"/>
                    <a:pt x="868" y="134"/>
                    <a:pt x="734" y="67"/>
                  </a:cubicBezTo>
                  <a:cubicBezTo>
                    <a:pt x="734" y="60"/>
                    <a:pt x="737" y="55"/>
                    <a:pt x="742" y="50"/>
                  </a:cubicBezTo>
                  <a:lnTo>
                    <a:pt x="742" y="50"/>
                  </a:lnTo>
                  <a:cubicBezTo>
                    <a:pt x="725" y="50"/>
                    <a:pt x="701" y="51"/>
                    <a:pt x="701" y="67"/>
                  </a:cubicBezTo>
                  <a:cubicBezTo>
                    <a:pt x="659" y="98"/>
                    <a:pt x="624" y="107"/>
                    <a:pt x="593" y="107"/>
                  </a:cubicBezTo>
                  <a:cubicBezTo>
                    <a:pt x="554" y="107"/>
                    <a:pt x="521" y="94"/>
                    <a:pt x="487" y="94"/>
                  </a:cubicBezTo>
                  <a:cubicBezTo>
                    <a:pt x="460" y="94"/>
                    <a:pt x="432" y="103"/>
                    <a:pt x="401" y="134"/>
                  </a:cubicBezTo>
                  <a:cubicBezTo>
                    <a:pt x="401" y="200"/>
                    <a:pt x="34" y="1501"/>
                    <a:pt x="34" y="1568"/>
                  </a:cubicBezTo>
                  <a:lnTo>
                    <a:pt x="0" y="1568"/>
                  </a:lnTo>
                  <a:cubicBezTo>
                    <a:pt x="0" y="1635"/>
                    <a:pt x="34" y="1635"/>
                    <a:pt x="67" y="1635"/>
                  </a:cubicBezTo>
                  <a:lnTo>
                    <a:pt x="67" y="1568"/>
                  </a:lnTo>
                  <a:cubicBezTo>
                    <a:pt x="167" y="1568"/>
                    <a:pt x="67" y="1635"/>
                    <a:pt x="167" y="1635"/>
                  </a:cubicBezTo>
                  <a:cubicBezTo>
                    <a:pt x="167" y="1668"/>
                    <a:pt x="134" y="1668"/>
                    <a:pt x="34" y="1668"/>
                  </a:cubicBezTo>
                  <a:cubicBezTo>
                    <a:pt x="56" y="1668"/>
                    <a:pt x="93" y="1683"/>
                    <a:pt x="125" y="1683"/>
                  </a:cubicBezTo>
                  <a:cubicBezTo>
                    <a:pt x="141" y="1683"/>
                    <a:pt x="156" y="1679"/>
                    <a:pt x="167" y="1668"/>
                  </a:cubicBezTo>
                  <a:cubicBezTo>
                    <a:pt x="200" y="1701"/>
                    <a:pt x="167" y="1701"/>
                    <a:pt x="200" y="1735"/>
                  </a:cubicBezTo>
                  <a:cubicBezTo>
                    <a:pt x="223" y="1735"/>
                    <a:pt x="260" y="1720"/>
                    <a:pt x="292" y="1720"/>
                  </a:cubicBezTo>
                  <a:cubicBezTo>
                    <a:pt x="308" y="1720"/>
                    <a:pt x="323" y="1724"/>
                    <a:pt x="334" y="1735"/>
                  </a:cubicBezTo>
                  <a:cubicBezTo>
                    <a:pt x="351" y="1752"/>
                    <a:pt x="371" y="1758"/>
                    <a:pt x="392" y="1758"/>
                  </a:cubicBezTo>
                  <a:cubicBezTo>
                    <a:pt x="439" y="1758"/>
                    <a:pt x="491" y="1728"/>
                    <a:pt x="535" y="1728"/>
                  </a:cubicBezTo>
                  <a:cubicBezTo>
                    <a:pt x="547" y="1728"/>
                    <a:pt x="557" y="1730"/>
                    <a:pt x="567" y="1735"/>
                  </a:cubicBezTo>
                  <a:cubicBezTo>
                    <a:pt x="601" y="1768"/>
                    <a:pt x="626" y="1768"/>
                    <a:pt x="651" y="1768"/>
                  </a:cubicBezTo>
                  <a:cubicBezTo>
                    <a:pt x="676" y="1768"/>
                    <a:pt x="701" y="1768"/>
                    <a:pt x="734" y="1802"/>
                  </a:cubicBezTo>
                  <a:cubicBezTo>
                    <a:pt x="734" y="1802"/>
                    <a:pt x="701" y="1735"/>
                    <a:pt x="734" y="1735"/>
                  </a:cubicBezTo>
                  <a:cubicBezTo>
                    <a:pt x="768" y="1768"/>
                    <a:pt x="801" y="1768"/>
                    <a:pt x="830" y="1768"/>
                  </a:cubicBezTo>
                  <a:cubicBezTo>
                    <a:pt x="859" y="1768"/>
                    <a:pt x="884" y="1768"/>
                    <a:pt x="901" y="1802"/>
                  </a:cubicBezTo>
                  <a:lnTo>
                    <a:pt x="968" y="1735"/>
                  </a:lnTo>
                  <a:cubicBezTo>
                    <a:pt x="1168" y="1802"/>
                    <a:pt x="2068" y="1868"/>
                    <a:pt x="2335" y="1868"/>
                  </a:cubicBezTo>
                  <a:cubicBezTo>
                    <a:pt x="2669" y="1902"/>
                    <a:pt x="3403" y="2002"/>
                    <a:pt x="3736" y="2002"/>
                  </a:cubicBezTo>
                  <a:cubicBezTo>
                    <a:pt x="3803" y="2035"/>
                    <a:pt x="3870" y="2035"/>
                    <a:pt x="3903" y="2068"/>
                  </a:cubicBezTo>
                  <a:cubicBezTo>
                    <a:pt x="3870" y="2035"/>
                    <a:pt x="3903" y="2035"/>
                    <a:pt x="3903" y="2035"/>
                  </a:cubicBezTo>
                  <a:cubicBezTo>
                    <a:pt x="3938" y="2042"/>
                    <a:pt x="3959" y="2045"/>
                    <a:pt x="3971" y="2045"/>
                  </a:cubicBezTo>
                  <a:cubicBezTo>
                    <a:pt x="4005" y="2045"/>
                    <a:pt x="3979" y="2025"/>
                    <a:pt x="4035" y="2025"/>
                  </a:cubicBezTo>
                  <a:cubicBezTo>
                    <a:pt x="4056" y="2025"/>
                    <a:pt x="4087" y="2028"/>
                    <a:pt x="4137" y="2035"/>
                  </a:cubicBezTo>
                  <a:cubicBezTo>
                    <a:pt x="4337" y="2035"/>
                    <a:pt x="5137" y="2202"/>
                    <a:pt x="5304" y="2235"/>
                  </a:cubicBezTo>
                  <a:cubicBezTo>
                    <a:pt x="5337" y="2224"/>
                    <a:pt x="5371" y="2220"/>
                    <a:pt x="5405" y="2220"/>
                  </a:cubicBezTo>
                  <a:cubicBezTo>
                    <a:pt x="5475" y="2220"/>
                    <a:pt x="5549" y="2235"/>
                    <a:pt x="5638" y="2235"/>
                  </a:cubicBezTo>
                  <a:cubicBezTo>
                    <a:pt x="5738" y="2235"/>
                    <a:pt x="6305" y="2369"/>
                    <a:pt x="6405" y="2369"/>
                  </a:cubicBezTo>
                  <a:cubicBezTo>
                    <a:pt x="6429" y="2362"/>
                    <a:pt x="6448" y="2360"/>
                    <a:pt x="6463" y="2360"/>
                  </a:cubicBezTo>
                  <a:cubicBezTo>
                    <a:pt x="6529" y="2360"/>
                    <a:pt x="6517" y="2414"/>
                    <a:pt x="6572" y="2469"/>
                  </a:cubicBezTo>
                  <a:cubicBezTo>
                    <a:pt x="6572" y="2369"/>
                    <a:pt x="6672" y="2369"/>
                    <a:pt x="6705" y="2369"/>
                  </a:cubicBezTo>
                  <a:cubicBezTo>
                    <a:pt x="6738" y="2369"/>
                    <a:pt x="6872" y="2335"/>
                    <a:pt x="6972" y="2335"/>
                  </a:cubicBezTo>
                  <a:lnTo>
                    <a:pt x="6972" y="2369"/>
                  </a:lnTo>
                  <a:cubicBezTo>
                    <a:pt x="6994" y="2357"/>
                    <a:pt x="7024" y="2354"/>
                    <a:pt x="7055" y="2354"/>
                  </a:cubicBezTo>
                  <a:cubicBezTo>
                    <a:pt x="7116" y="2354"/>
                    <a:pt x="7183" y="2369"/>
                    <a:pt x="7205" y="2369"/>
                  </a:cubicBezTo>
                  <a:cubicBezTo>
                    <a:pt x="7320" y="2397"/>
                    <a:pt x="7460" y="2475"/>
                    <a:pt x="7603" y="2475"/>
                  </a:cubicBezTo>
                  <a:cubicBezTo>
                    <a:pt x="7626" y="2475"/>
                    <a:pt x="7649" y="2473"/>
                    <a:pt x="7672" y="2469"/>
                  </a:cubicBezTo>
                  <a:lnTo>
                    <a:pt x="7739" y="2569"/>
                  </a:lnTo>
                  <a:cubicBezTo>
                    <a:pt x="7739" y="2569"/>
                    <a:pt x="8139" y="1335"/>
                    <a:pt x="7973" y="1034"/>
                  </a:cubicBezTo>
                  <a:lnTo>
                    <a:pt x="7973" y="1001"/>
                  </a:lnTo>
                  <a:lnTo>
                    <a:pt x="7906" y="1001"/>
                  </a:lnTo>
                  <a:cubicBezTo>
                    <a:pt x="7889" y="984"/>
                    <a:pt x="7873" y="984"/>
                    <a:pt x="7860" y="984"/>
                  </a:cubicBezTo>
                  <a:cubicBezTo>
                    <a:pt x="7848" y="984"/>
                    <a:pt x="7839" y="984"/>
                    <a:pt x="7839" y="968"/>
                  </a:cubicBezTo>
                  <a:lnTo>
                    <a:pt x="7906" y="968"/>
                  </a:lnTo>
                  <a:cubicBezTo>
                    <a:pt x="7873" y="968"/>
                    <a:pt x="7906" y="934"/>
                    <a:pt x="7906" y="934"/>
                  </a:cubicBezTo>
                  <a:cubicBezTo>
                    <a:pt x="7906" y="934"/>
                    <a:pt x="7873" y="934"/>
                    <a:pt x="7873" y="868"/>
                  </a:cubicBezTo>
                  <a:lnTo>
                    <a:pt x="7873" y="934"/>
                  </a:lnTo>
                  <a:cubicBezTo>
                    <a:pt x="7850" y="934"/>
                    <a:pt x="7828" y="949"/>
                    <a:pt x="7816" y="949"/>
                  </a:cubicBezTo>
                  <a:cubicBezTo>
                    <a:pt x="7810" y="949"/>
                    <a:pt x="7806" y="945"/>
                    <a:pt x="7806" y="934"/>
                  </a:cubicBezTo>
                  <a:cubicBezTo>
                    <a:pt x="7739" y="934"/>
                    <a:pt x="7806" y="868"/>
                    <a:pt x="7739" y="834"/>
                  </a:cubicBezTo>
                  <a:cubicBezTo>
                    <a:pt x="7472" y="767"/>
                    <a:pt x="7172" y="667"/>
                    <a:pt x="6839" y="634"/>
                  </a:cubicBezTo>
                  <a:lnTo>
                    <a:pt x="6572" y="634"/>
                  </a:lnTo>
                  <a:cubicBezTo>
                    <a:pt x="6538" y="634"/>
                    <a:pt x="6538" y="601"/>
                    <a:pt x="6538" y="601"/>
                  </a:cubicBezTo>
                  <a:cubicBezTo>
                    <a:pt x="6505" y="601"/>
                    <a:pt x="6005" y="534"/>
                    <a:pt x="6005" y="501"/>
                  </a:cubicBezTo>
                  <a:lnTo>
                    <a:pt x="6005" y="601"/>
                  </a:lnTo>
                  <a:cubicBezTo>
                    <a:pt x="5938" y="601"/>
                    <a:pt x="6005" y="501"/>
                    <a:pt x="5871" y="501"/>
                  </a:cubicBezTo>
                  <a:cubicBezTo>
                    <a:pt x="5862" y="529"/>
                    <a:pt x="5850" y="539"/>
                    <a:pt x="5836" y="539"/>
                  </a:cubicBezTo>
                  <a:cubicBezTo>
                    <a:pt x="5806" y="539"/>
                    <a:pt x="5767" y="495"/>
                    <a:pt x="5728" y="495"/>
                  </a:cubicBezTo>
                  <a:cubicBezTo>
                    <a:pt x="5720" y="495"/>
                    <a:pt x="5712" y="497"/>
                    <a:pt x="5704" y="501"/>
                  </a:cubicBezTo>
                  <a:cubicBezTo>
                    <a:pt x="5704" y="501"/>
                    <a:pt x="5671" y="501"/>
                    <a:pt x="5671" y="467"/>
                  </a:cubicBezTo>
                  <a:cubicBezTo>
                    <a:pt x="5671" y="478"/>
                    <a:pt x="5667" y="482"/>
                    <a:pt x="5661" y="482"/>
                  </a:cubicBezTo>
                  <a:cubicBezTo>
                    <a:pt x="5649" y="482"/>
                    <a:pt x="5627" y="467"/>
                    <a:pt x="5604" y="467"/>
                  </a:cubicBezTo>
                  <a:lnTo>
                    <a:pt x="5604" y="501"/>
                  </a:lnTo>
                  <a:lnTo>
                    <a:pt x="5504" y="501"/>
                  </a:lnTo>
                  <a:cubicBezTo>
                    <a:pt x="5471" y="501"/>
                    <a:pt x="5471" y="467"/>
                    <a:pt x="5504" y="467"/>
                  </a:cubicBezTo>
                  <a:cubicBezTo>
                    <a:pt x="5337" y="434"/>
                    <a:pt x="4570" y="267"/>
                    <a:pt x="4437" y="267"/>
                  </a:cubicBezTo>
                  <a:cubicBezTo>
                    <a:pt x="4437" y="300"/>
                    <a:pt x="4504" y="300"/>
                    <a:pt x="4504" y="334"/>
                  </a:cubicBezTo>
                  <a:cubicBezTo>
                    <a:pt x="4496" y="341"/>
                    <a:pt x="4489" y="343"/>
                    <a:pt x="4483" y="343"/>
                  </a:cubicBezTo>
                  <a:cubicBezTo>
                    <a:pt x="4464" y="343"/>
                    <a:pt x="4448" y="324"/>
                    <a:pt x="4441" y="324"/>
                  </a:cubicBezTo>
                  <a:cubicBezTo>
                    <a:pt x="4438" y="324"/>
                    <a:pt x="4437" y="327"/>
                    <a:pt x="4437" y="334"/>
                  </a:cubicBezTo>
                  <a:cubicBezTo>
                    <a:pt x="4437" y="267"/>
                    <a:pt x="4337" y="300"/>
                    <a:pt x="4303" y="200"/>
                  </a:cubicBezTo>
                  <a:cubicBezTo>
                    <a:pt x="4237" y="211"/>
                    <a:pt x="4211" y="215"/>
                    <a:pt x="4200" y="215"/>
                  </a:cubicBezTo>
                  <a:cubicBezTo>
                    <a:pt x="4177" y="215"/>
                    <a:pt x="4214" y="200"/>
                    <a:pt x="4103" y="200"/>
                  </a:cubicBezTo>
                  <a:cubicBezTo>
                    <a:pt x="4003" y="200"/>
                    <a:pt x="3936" y="234"/>
                    <a:pt x="3870" y="234"/>
                  </a:cubicBezTo>
                  <a:cubicBezTo>
                    <a:pt x="3870" y="234"/>
                    <a:pt x="3936" y="300"/>
                    <a:pt x="3870" y="300"/>
                  </a:cubicBezTo>
                  <a:cubicBezTo>
                    <a:pt x="3870" y="281"/>
                    <a:pt x="3864" y="276"/>
                    <a:pt x="3856" y="276"/>
                  </a:cubicBezTo>
                  <a:cubicBezTo>
                    <a:pt x="3847" y="276"/>
                    <a:pt x="3835" y="281"/>
                    <a:pt x="3825" y="281"/>
                  </a:cubicBezTo>
                  <a:cubicBezTo>
                    <a:pt x="3813" y="281"/>
                    <a:pt x="3803" y="273"/>
                    <a:pt x="3803" y="234"/>
                  </a:cubicBezTo>
                  <a:cubicBezTo>
                    <a:pt x="3776" y="234"/>
                    <a:pt x="3705" y="234"/>
                    <a:pt x="3697" y="269"/>
                  </a:cubicBezTo>
                  <a:lnTo>
                    <a:pt x="3697" y="269"/>
                  </a:lnTo>
                  <a:cubicBezTo>
                    <a:pt x="3681" y="233"/>
                    <a:pt x="3642" y="227"/>
                    <a:pt x="3670" y="200"/>
                  </a:cubicBezTo>
                  <a:lnTo>
                    <a:pt x="3603" y="200"/>
                  </a:lnTo>
                  <a:lnTo>
                    <a:pt x="3636" y="234"/>
                  </a:lnTo>
                  <a:cubicBezTo>
                    <a:pt x="3570" y="234"/>
                    <a:pt x="3532" y="219"/>
                    <a:pt x="3486" y="219"/>
                  </a:cubicBezTo>
                  <a:cubicBezTo>
                    <a:pt x="3462" y="219"/>
                    <a:pt x="3436" y="223"/>
                    <a:pt x="3403" y="234"/>
                  </a:cubicBezTo>
                  <a:lnTo>
                    <a:pt x="3469" y="300"/>
                  </a:lnTo>
                  <a:cubicBezTo>
                    <a:pt x="3403" y="300"/>
                    <a:pt x="3369" y="300"/>
                    <a:pt x="3336" y="200"/>
                  </a:cubicBezTo>
                  <a:lnTo>
                    <a:pt x="3203" y="200"/>
                  </a:lnTo>
                  <a:cubicBezTo>
                    <a:pt x="3136" y="234"/>
                    <a:pt x="2636" y="234"/>
                    <a:pt x="2535" y="300"/>
                  </a:cubicBezTo>
                  <a:lnTo>
                    <a:pt x="2569" y="334"/>
                  </a:lnTo>
                  <a:lnTo>
                    <a:pt x="2502" y="367"/>
                  </a:lnTo>
                  <a:cubicBezTo>
                    <a:pt x="2502" y="367"/>
                    <a:pt x="2524" y="257"/>
                    <a:pt x="2532" y="234"/>
                  </a:cubicBezTo>
                  <a:lnTo>
                    <a:pt x="2532" y="234"/>
                  </a:lnTo>
                  <a:cubicBezTo>
                    <a:pt x="2533" y="234"/>
                    <a:pt x="2534" y="234"/>
                    <a:pt x="2535" y="234"/>
                  </a:cubicBezTo>
                  <a:cubicBezTo>
                    <a:pt x="2535" y="231"/>
                    <a:pt x="2535" y="229"/>
                    <a:pt x="2535" y="229"/>
                  </a:cubicBezTo>
                  <a:cubicBezTo>
                    <a:pt x="2534" y="229"/>
                    <a:pt x="2533" y="231"/>
                    <a:pt x="2532" y="234"/>
                  </a:cubicBezTo>
                  <a:lnTo>
                    <a:pt x="2532" y="234"/>
                  </a:lnTo>
                  <a:cubicBezTo>
                    <a:pt x="2359" y="233"/>
                    <a:pt x="1567" y="166"/>
                    <a:pt x="1468" y="67"/>
                  </a:cubicBezTo>
                  <a:cubicBezTo>
                    <a:pt x="1401" y="34"/>
                    <a:pt x="1468" y="0"/>
                    <a:pt x="1468" y="0"/>
                  </a:cubicBezTo>
                  <a:cubicBezTo>
                    <a:pt x="1368" y="0"/>
                    <a:pt x="1401" y="34"/>
                    <a:pt x="1368" y="34"/>
                  </a:cubicBez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a:off x="2034950" y="2217675"/>
              <a:ext cx="89275" cy="189525"/>
            </a:xfrm>
            <a:custGeom>
              <a:avLst/>
              <a:gdLst/>
              <a:ahLst/>
              <a:cxnLst/>
              <a:rect l="l" t="t" r="r" b="b"/>
              <a:pathLst>
                <a:path w="3571" h="7581" extrusionOk="0">
                  <a:moveTo>
                    <a:pt x="1508" y="1328"/>
                  </a:moveTo>
                  <a:cubicBezTo>
                    <a:pt x="1507" y="1328"/>
                    <a:pt x="1505" y="1333"/>
                    <a:pt x="1502" y="1342"/>
                  </a:cubicBezTo>
                  <a:lnTo>
                    <a:pt x="1508" y="1342"/>
                  </a:lnTo>
                  <a:cubicBezTo>
                    <a:pt x="1509" y="1333"/>
                    <a:pt x="1509" y="1328"/>
                    <a:pt x="1508" y="1328"/>
                  </a:cubicBezTo>
                  <a:close/>
                  <a:moveTo>
                    <a:pt x="901" y="3877"/>
                  </a:moveTo>
                  <a:cubicBezTo>
                    <a:pt x="901" y="3877"/>
                    <a:pt x="901" y="3877"/>
                    <a:pt x="901" y="3877"/>
                  </a:cubicBezTo>
                  <a:cubicBezTo>
                    <a:pt x="901" y="3877"/>
                    <a:pt x="901" y="3877"/>
                    <a:pt x="901" y="3877"/>
                  </a:cubicBezTo>
                  <a:close/>
                  <a:moveTo>
                    <a:pt x="901" y="3877"/>
                  </a:moveTo>
                  <a:cubicBezTo>
                    <a:pt x="901" y="3911"/>
                    <a:pt x="868" y="3911"/>
                    <a:pt x="901" y="3911"/>
                  </a:cubicBezTo>
                  <a:lnTo>
                    <a:pt x="907" y="3905"/>
                  </a:lnTo>
                  <a:lnTo>
                    <a:pt x="907" y="3905"/>
                  </a:lnTo>
                  <a:cubicBezTo>
                    <a:pt x="909" y="3907"/>
                    <a:pt x="910" y="3907"/>
                    <a:pt x="913" y="3907"/>
                  </a:cubicBezTo>
                  <a:cubicBezTo>
                    <a:pt x="917" y="3907"/>
                    <a:pt x="924" y="3904"/>
                    <a:pt x="932" y="3900"/>
                  </a:cubicBezTo>
                  <a:lnTo>
                    <a:pt x="932" y="3900"/>
                  </a:lnTo>
                  <a:cubicBezTo>
                    <a:pt x="934" y="3893"/>
                    <a:pt x="935" y="3886"/>
                    <a:pt x="935" y="3877"/>
                  </a:cubicBezTo>
                  <a:lnTo>
                    <a:pt x="935" y="3877"/>
                  </a:lnTo>
                  <a:lnTo>
                    <a:pt x="907" y="3905"/>
                  </a:lnTo>
                  <a:lnTo>
                    <a:pt x="907" y="3905"/>
                  </a:lnTo>
                  <a:cubicBezTo>
                    <a:pt x="903" y="3902"/>
                    <a:pt x="901" y="3893"/>
                    <a:pt x="901" y="3877"/>
                  </a:cubicBezTo>
                  <a:close/>
                  <a:moveTo>
                    <a:pt x="835" y="4244"/>
                  </a:moveTo>
                  <a:lnTo>
                    <a:pt x="835" y="4278"/>
                  </a:lnTo>
                  <a:cubicBezTo>
                    <a:pt x="835" y="4266"/>
                    <a:pt x="835" y="4255"/>
                    <a:pt x="835" y="4245"/>
                  </a:cubicBezTo>
                  <a:lnTo>
                    <a:pt x="835" y="4245"/>
                  </a:lnTo>
                  <a:cubicBezTo>
                    <a:pt x="835" y="4245"/>
                    <a:pt x="835" y="4245"/>
                    <a:pt x="835" y="4244"/>
                  </a:cubicBezTo>
                  <a:close/>
                  <a:moveTo>
                    <a:pt x="201" y="5846"/>
                  </a:moveTo>
                  <a:cubicBezTo>
                    <a:pt x="201" y="5879"/>
                    <a:pt x="168" y="5879"/>
                    <a:pt x="201" y="5879"/>
                  </a:cubicBezTo>
                  <a:lnTo>
                    <a:pt x="234" y="5879"/>
                  </a:lnTo>
                  <a:cubicBezTo>
                    <a:pt x="234" y="5879"/>
                    <a:pt x="201" y="5879"/>
                    <a:pt x="201" y="5846"/>
                  </a:cubicBezTo>
                  <a:close/>
                  <a:moveTo>
                    <a:pt x="2275" y="1"/>
                  </a:moveTo>
                  <a:cubicBezTo>
                    <a:pt x="2176" y="1"/>
                    <a:pt x="2093" y="13"/>
                    <a:pt x="2036" y="41"/>
                  </a:cubicBezTo>
                  <a:lnTo>
                    <a:pt x="2002" y="41"/>
                  </a:lnTo>
                  <a:lnTo>
                    <a:pt x="2002" y="75"/>
                  </a:lnTo>
                  <a:cubicBezTo>
                    <a:pt x="1956" y="98"/>
                    <a:pt x="1974" y="137"/>
                    <a:pt x="1967" y="137"/>
                  </a:cubicBezTo>
                  <a:cubicBezTo>
                    <a:pt x="1964" y="137"/>
                    <a:pt x="1956" y="129"/>
                    <a:pt x="1936" y="108"/>
                  </a:cubicBezTo>
                  <a:lnTo>
                    <a:pt x="1936" y="75"/>
                  </a:lnTo>
                  <a:cubicBezTo>
                    <a:pt x="1936" y="86"/>
                    <a:pt x="1932" y="90"/>
                    <a:pt x="1927" y="90"/>
                  </a:cubicBezTo>
                  <a:cubicBezTo>
                    <a:pt x="1917" y="90"/>
                    <a:pt x="1902" y="75"/>
                    <a:pt x="1902" y="75"/>
                  </a:cubicBezTo>
                  <a:cubicBezTo>
                    <a:pt x="1902" y="75"/>
                    <a:pt x="1902" y="108"/>
                    <a:pt x="1869" y="108"/>
                  </a:cubicBezTo>
                  <a:lnTo>
                    <a:pt x="1902" y="108"/>
                  </a:lnTo>
                  <a:cubicBezTo>
                    <a:pt x="1902" y="175"/>
                    <a:pt x="1936" y="208"/>
                    <a:pt x="1902" y="208"/>
                  </a:cubicBezTo>
                  <a:cubicBezTo>
                    <a:pt x="1902" y="225"/>
                    <a:pt x="1894" y="225"/>
                    <a:pt x="1881" y="225"/>
                  </a:cubicBezTo>
                  <a:cubicBezTo>
                    <a:pt x="1869" y="225"/>
                    <a:pt x="1852" y="225"/>
                    <a:pt x="1835" y="242"/>
                  </a:cubicBezTo>
                  <a:cubicBezTo>
                    <a:pt x="1735" y="542"/>
                    <a:pt x="1602" y="775"/>
                    <a:pt x="1569" y="1075"/>
                  </a:cubicBezTo>
                  <a:cubicBezTo>
                    <a:pt x="1569" y="1176"/>
                    <a:pt x="1535" y="1242"/>
                    <a:pt x="1535" y="1342"/>
                  </a:cubicBezTo>
                  <a:lnTo>
                    <a:pt x="1508" y="1342"/>
                  </a:lnTo>
                  <a:cubicBezTo>
                    <a:pt x="1499" y="1411"/>
                    <a:pt x="1435" y="1709"/>
                    <a:pt x="1435" y="1709"/>
                  </a:cubicBezTo>
                  <a:lnTo>
                    <a:pt x="1535" y="1743"/>
                  </a:lnTo>
                  <a:cubicBezTo>
                    <a:pt x="1519" y="1793"/>
                    <a:pt x="1494" y="1793"/>
                    <a:pt x="1473" y="1793"/>
                  </a:cubicBezTo>
                  <a:cubicBezTo>
                    <a:pt x="1452" y="1793"/>
                    <a:pt x="1435" y="1793"/>
                    <a:pt x="1435" y="1843"/>
                  </a:cubicBezTo>
                  <a:cubicBezTo>
                    <a:pt x="1535" y="1876"/>
                    <a:pt x="1402" y="1976"/>
                    <a:pt x="1435" y="2009"/>
                  </a:cubicBezTo>
                  <a:cubicBezTo>
                    <a:pt x="1435" y="2009"/>
                    <a:pt x="1435" y="2043"/>
                    <a:pt x="1402" y="2043"/>
                  </a:cubicBezTo>
                  <a:cubicBezTo>
                    <a:pt x="1435" y="2076"/>
                    <a:pt x="1402" y="2076"/>
                    <a:pt x="1402" y="2110"/>
                  </a:cubicBezTo>
                  <a:lnTo>
                    <a:pt x="1435" y="2110"/>
                  </a:lnTo>
                  <a:lnTo>
                    <a:pt x="1435" y="2176"/>
                  </a:lnTo>
                  <a:lnTo>
                    <a:pt x="1402" y="2176"/>
                  </a:lnTo>
                  <a:cubicBezTo>
                    <a:pt x="1368" y="2276"/>
                    <a:pt x="1102" y="2943"/>
                    <a:pt x="1068" y="3110"/>
                  </a:cubicBezTo>
                  <a:cubicBezTo>
                    <a:pt x="1102" y="3110"/>
                    <a:pt x="1102" y="3077"/>
                    <a:pt x="1168" y="3077"/>
                  </a:cubicBezTo>
                  <a:cubicBezTo>
                    <a:pt x="1168" y="3110"/>
                    <a:pt x="1102" y="3110"/>
                    <a:pt x="1168" y="3177"/>
                  </a:cubicBezTo>
                  <a:cubicBezTo>
                    <a:pt x="1068" y="3177"/>
                    <a:pt x="1102" y="3244"/>
                    <a:pt x="1002" y="3244"/>
                  </a:cubicBezTo>
                  <a:lnTo>
                    <a:pt x="1035" y="3277"/>
                  </a:lnTo>
                  <a:lnTo>
                    <a:pt x="1002" y="3277"/>
                  </a:lnTo>
                  <a:cubicBezTo>
                    <a:pt x="1002" y="3511"/>
                    <a:pt x="1002" y="3344"/>
                    <a:pt x="935" y="3511"/>
                  </a:cubicBezTo>
                  <a:cubicBezTo>
                    <a:pt x="901" y="3577"/>
                    <a:pt x="1002" y="3677"/>
                    <a:pt x="935" y="3711"/>
                  </a:cubicBezTo>
                  <a:lnTo>
                    <a:pt x="1002" y="3711"/>
                  </a:lnTo>
                  <a:cubicBezTo>
                    <a:pt x="935" y="3711"/>
                    <a:pt x="1002" y="3777"/>
                    <a:pt x="935" y="3777"/>
                  </a:cubicBezTo>
                  <a:cubicBezTo>
                    <a:pt x="935" y="3844"/>
                    <a:pt x="901" y="3877"/>
                    <a:pt x="1002" y="3877"/>
                  </a:cubicBezTo>
                  <a:cubicBezTo>
                    <a:pt x="972" y="3877"/>
                    <a:pt x="949" y="3891"/>
                    <a:pt x="932" y="3900"/>
                  </a:cubicBezTo>
                  <a:lnTo>
                    <a:pt x="932" y="3900"/>
                  </a:lnTo>
                  <a:cubicBezTo>
                    <a:pt x="920" y="3946"/>
                    <a:pt x="872" y="3957"/>
                    <a:pt x="901" y="4044"/>
                  </a:cubicBezTo>
                  <a:lnTo>
                    <a:pt x="935" y="4044"/>
                  </a:lnTo>
                  <a:cubicBezTo>
                    <a:pt x="935" y="4078"/>
                    <a:pt x="901" y="4111"/>
                    <a:pt x="868" y="4111"/>
                  </a:cubicBezTo>
                  <a:lnTo>
                    <a:pt x="868" y="4078"/>
                  </a:lnTo>
                  <a:cubicBezTo>
                    <a:pt x="841" y="4160"/>
                    <a:pt x="836" y="4197"/>
                    <a:pt x="835" y="4245"/>
                  </a:cubicBezTo>
                  <a:lnTo>
                    <a:pt x="835" y="4245"/>
                  </a:lnTo>
                  <a:cubicBezTo>
                    <a:pt x="868" y="4346"/>
                    <a:pt x="735" y="4778"/>
                    <a:pt x="768" y="4878"/>
                  </a:cubicBezTo>
                  <a:lnTo>
                    <a:pt x="835" y="4878"/>
                  </a:lnTo>
                  <a:lnTo>
                    <a:pt x="835" y="4945"/>
                  </a:lnTo>
                  <a:lnTo>
                    <a:pt x="701" y="4878"/>
                  </a:lnTo>
                  <a:cubicBezTo>
                    <a:pt x="668" y="5012"/>
                    <a:pt x="401" y="5712"/>
                    <a:pt x="334" y="5846"/>
                  </a:cubicBezTo>
                  <a:cubicBezTo>
                    <a:pt x="325" y="5850"/>
                    <a:pt x="316" y="5852"/>
                    <a:pt x="308" y="5852"/>
                  </a:cubicBezTo>
                  <a:cubicBezTo>
                    <a:pt x="259" y="5852"/>
                    <a:pt x="234" y="5779"/>
                    <a:pt x="234" y="5779"/>
                  </a:cubicBezTo>
                  <a:lnTo>
                    <a:pt x="234" y="5779"/>
                  </a:lnTo>
                  <a:cubicBezTo>
                    <a:pt x="234" y="5879"/>
                    <a:pt x="268" y="5846"/>
                    <a:pt x="234" y="5879"/>
                  </a:cubicBezTo>
                  <a:lnTo>
                    <a:pt x="334" y="5879"/>
                  </a:lnTo>
                  <a:lnTo>
                    <a:pt x="268" y="5946"/>
                  </a:lnTo>
                  <a:lnTo>
                    <a:pt x="234" y="5946"/>
                  </a:lnTo>
                  <a:cubicBezTo>
                    <a:pt x="234" y="5946"/>
                    <a:pt x="334" y="6046"/>
                    <a:pt x="268" y="6079"/>
                  </a:cubicBezTo>
                  <a:cubicBezTo>
                    <a:pt x="201" y="6179"/>
                    <a:pt x="168" y="6279"/>
                    <a:pt x="101" y="6413"/>
                  </a:cubicBezTo>
                  <a:cubicBezTo>
                    <a:pt x="101" y="6413"/>
                    <a:pt x="101" y="6379"/>
                    <a:pt x="68" y="6346"/>
                  </a:cubicBezTo>
                  <a:cubicBezTo>
                    <a:pt x="68" y="6346"/>
                    <a:pt x="68" y="6379"/>
                    <a:pt x="34" y="6379"/>
                  </a:cubicBezTo>
                  <a:cubicBezTo>
                    <a:pt x="68" y="6379"/>
                    <a:pt x="34" y="6413"/>
                    <a:pt x="68" y="6413"/>
                  </a:cubicBezTo>
                  <a:cubicBezTo>
                    <a:pt x="101" y="6546"/>
                    <a:pt x="1" y="6579"/>
                    <a:pt x="34" y="6713"/>
                  </a:cubicBezTo>
                  <a:cubicBezTo>
                    <a:pt x="101" y="6746"/>
                    <a:pt x="1190" y="7439"/>
                    <a:pt x="1267" y="7545"/>
                  </a:cubicBezTo>
                  <a:lnTo>
                    <a:pt x="1267" y="7545"/>
                  </a:lnTo>
                  <a:cubicBezTo>
                    <a:pt x="1268" y="7535"/>
                    <a:pt x="1268" y="7524"/>
                    <a:pt x="1268" y="7513"/>
                  </a:cubicBezTo>
                  <a:lnTo>
                    <a:pt x="1235" y="7447"/>
                  </a:lnTo>
                  <a:cubicBezTo>
                    <a:pt x="1235" y="7430"/>
                    <a:pt x="1243" y="7430"/>
                    <a:pt x="1252" y="7430"/>
                  </a:cubicBezTo>
                  <a:cubicBezTo>
                    <a:pt x="1260" y="7430"/>
                    <a:pt x="1268" y="7430"/>
                    <a:pt x="1268" y="7413"/>
                  </a:cubicBezTo>
                  <a:cubicBezTo>
                    <a:pt x="1335" y="7413"/>
                    <a:pt x="1335" y="7513"/>
                    <a:pt x="1268" y="7547"/>
                  </a:cubicBezTo>
                  <a:cubicBezTo>
                    <a:pt x="1335" y="7513"/>
                    <a:pt x="1368" y="7513"/>
                    <a:pt x="1335" y="7480"/>
                  </a:cubicBezTo>
                  <a:cubicBezTo>
                    <a:pt x="1344" y="7463"/>
                    <a:pt x="1350" y="7457"/>
                    <a:pt x="1356" y="7457"/>
                  </a:cubicBezTo>
                  <a:cubicBezTo>
                    <a:pt x="1368" y="7457"/>
                    <a:pt x="1374" y="7487"/>
                    <a:pt x="1389" y="7487"/>
                  </a:cubicBezTo>
                  <a:cubicBezTo>
                    <a:pt x="1393" y="7487"/>
                    <a:pt x="1397" y="7485"/>
                    <a:pt x="1402" y="7480"/>
                  </a:cubicBezTo>
                  <a:cubicBezTo>
                    <a:pt x="1402" y="7413"/>
                    <a:pt x="1402" y="7380"/>
                    <a:pt x="1435" y="7347"/>
                  </a:cubicBezTo>
                  <a:cubicBezTo>
                    <a:pt x="1535" y="7247"/>
                    <a:pt x="1435" y="7180"/>
                    <a:pt x="1535" y="7113"/>
                  </a:cubicBezTo>
                  <a:cubicBezTo>
                    <a:pt x="1569" y="7113"/>
                    <a:pt x="1569" y="7046"/>
                    <a:pt x="1602" y="7013"/>
                  </a:cubicBezTo>
                  <a:cubicBezTo>
                    <a:pt x="1602" y="7013"/>
                    <a:pt x="1569" y="7013"/>
                    <a:pt x="1569" y="6946"/>
                  </a:cubicBezTo>
                  <a:cubicBezTo>
                    <a:pt x="1602" y="6913"/>
                    <a:pt x="1602" y="6880"/>
                    <a:pt x="1669" y="6846"/>
                  </a:cubicBezTo>
                  <a:lnTo>
                    <a:pt x="1669" y="6780"/>
                  </a:lnTo>
                  <a:cubicBezTo>
                    <a:pt x="1769" y="6579"/>
                    <a:pt x="2069" y="5745"/>
                    <a:pt x="2169" y="5545"/>
                  </a:cubicBezTo>
                  <a:cubicBezTo>
                    <a:pt x="2269" y="5212"/>
                    <a:pt x="2536" y="4545"/>
                    <a:pt x="2569" y="4211"/>
                  </a:cubicBezTo>
                  <a:cubicBezTo>
                    <a:pt x="2603" y="4178"/>
                    <a:pt x="2669" y="4078"/>
                    <a:pt x="2669" y="4044"/>
                  </a:cubicBezTo>
                  <a:lnTo>
                    <a:pt x="2669" y="4044"/>
                  </a:lnTo>
                  <a:cubicBezTo>
                    <a:pt x="2647" y="4055"/>
                    <a:pt x="2632" y="4059"/>
                    <a:pt x="2622" y="4059"/>
                  </a:cubicBezTo>
                  <a:cubicBezTo>
                    <a:pt x="2603" y="4059"/>
                    <a:pt x="2603" y="4044"/>
                    <a:pt x="2603" y="4044"/>
                  </a:cubicBezTo>
                  <a:cubicBezTo>
                    <a:pt x="2669" y="3877"/>
                    <a:pt x="2569" y="4044"/>
                    <a:pt x="2603" y="3844"/>
                  </a:cubicBezTo>
                  <a:cubicBezTo>
                    <a:pt x="2669" y="3611"/>
                    <a:pt x="2903" y="2877"/>
                    <a:pt x="3003" y="2710"/>
                  </a:cubicBezTo>
                  <a:cubicBezTo>
                    <a:pt x="2936" y="2577"/>
                    <a:pt x="3036" y="2510"/>
                    <a:pt x="3036" y="2376"/>
                  </a:cubicBezTo>
                  <a:cubicBezTo>
                    <a:pt x="3036" y="2276"/>
                    <a:pt x="3236" y="1709"/>
                    <a:pt x="3236" y="1576"/>
                  </a:cubicBezTo>
                  <a:cubicBezTo>
                    <a:pt x="3236" y="1442"/>
                    <a:pt x="3270" y="1509"/>
                    <a:pt x="3337" y="1409"/>
                  </a:cubicBezTo>
                  <a:cubicBezTo>
                    <a:pt x="3236" y="1409"/>
                    <a:pt x="3236" y="1342"/>
                    <a:pt x="3236" y="1276"/>
                  </a:cubicBezTo>
                  <a:cubicBezTo>
                    <a:pt x="3236" y="1242"/>
                    <a:pt x="3203" y="1109"/>
                    <a:pt x="3236" y="1042"/>
                  </a:cubicBezTo>
                  <a:lnTo>
                    <a:pt x="3270" y="1042"/>
                  </a:lnTo>
                  <a:cubicBezTo>
                    <a:pt x="3236" y="942"/>
                    <a:pt x="3337" y="842"/>
                    <a:pt x="3337" y="775"/>
                  </a:cubicBezTo>
                  <a:cubicBezTo>
                    <a:pt x="3370" y="675"/>
                    <a:pt x="3437" y="508"/>
                    <a:pt x="3437" y="375"/>
                  </a:cubicBezTo>
                  <a:lnTo>
                    <a:pt x="3570" y="275"/>
                  </a:lnTo>
                  <a:cubicBezTo>
                    <a:pt x="3570" y="275"/>
                    <a:pt x="2748" y="1"/>
                    <a:pt x="2275" y="1"/>
                  </a:cubicBezTo>
                  <a:close/>
                  <a:moveTo>
                    <a:pt x="1267" y="7545"/>
                  </a:moveTo>
                  <a:cubicBezTo>
                    <a:pt x="1266" y="7558"/>
                    <a:pt x="1262" y="7569"/>
                    <a:pt x="1254" y="7575"/>
                  </a:cubicBezTo>
                  <a:lnTo>
                    <a:pt x="1254" y="7575"/>
                  </a:lnTo>
                  <a:cubicBezTo>
                    <a:pt x="1261" y="7570"/>
                    <a:pt x="1268" y="7562"/>
                    <a:pt x="1268" y="7547"/>
                  </a:cubicBezTo>
                  <a:cubicBezTo>
                    <a:pt x="1268" y="7546"/>
                    <a:pt x="1268" y="7546"/>
                    <a:pt x="1267" y="7545"/>
                  </a:cubicBezTo>
                  <a:close/>
                  <a:moveTo>
                    <a:pt x="1254" y="7575"/>
                  </a:moveTo>
                  <a:lnTo>
                    <a:pt x="1254" y="7575"/>
                  </a:lnTo>
                  <a:cubicBezTo>
                    <a:pt x="1245" y="7580"/>
                    <a:pt x="1235" y="7580"/>
                    <a:pt x="1235" y="7580"/>
                  </a:cubicBezTo>
                  <a:cubicBezTo>
                    <a:pt x="1243" y="7580"/>
                    <a:pt x="1249" y="7578"/>
                    <a:pt x="1254" y="75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2" name="Google Shape;2002;p60"/>
          <p:cNvSpPr/>
          <p:nvPr/>
        </p:nvSpPr>
        <p:spPr>
          <a:xfrm>
            <a:off x="608350" y="762548"/>
            <a:ext cx="664788" cy="657312"/>
          </a:xfrm>
          <a:custGeom>
            <a:avLst/>
            <a:gdLst/>
            <a:ahLst/>
            <a:cxnLst/>
            <a:rect l="l" t="t" r="r" b="b"/>
            <a:pathLst>
              <a:path w="14778" h="14611" extrusionOk="0">
                <a:moveTo>
                  <a:pt x="1134" y="0"/>
                </a:moveTo>
                <a:cubicBezTo>
                  <a:pt x="876" y="0"/>
                  <a:pt x="617" y="100"/>
                  <a:pt x="400" y="300"/>
                </a:cubicBezTo>
                <a:cubicBezTo>
                  <a:pt x="0" y="734"/>
                  <a:pt x="0" y="1368"/>
                  <a:pt x="400" y="1768"/>
                </a:cubicBezTo>
                <a:lnTo>
                  <a:pt x="5938" y="7305"/>
                </a:lnTo>
                <a:lnTo>
                  <a:pt x="400" y="12876"/>
                </a:lnTo>
                <a:cubicBezTo>
                  <a:pt x="0" y="13276"/>
                  <a:pt x="0" y="13910"/>
                  <a:pt x="400" y="14311"/>
                </a:cubicBezTo>
                <a:cubicBezTo>
                  <a:pt x="567" y="14544"/>
                  <a:pt x="867" y="14611"/>
                  <a:pt x="1101" y="14611"/>
                </a:cubicBezTo>
                <a:cubicBezTo>
                  <a:pt x="1368" y="14611"/>
                  <a:pt x="1601" y="14544"/>
                  <a:pt x="1835" y="14311"/>
                </a:cubicBezTo>
                <a:lnTo>
                  <a:pt x="7372" y="8773"/>
                </a:lnTo>
                <a:lnTo>
                  <a:pt x="12943" y="14311"/>
                </a:lnTo>
                <a:cubicBezTo>
                  <a:pt x="13109" y="14544"/>
                  <a:pt x="13410" y="14611"/>
                  <a:pt x="13677" y="14611"/>
                </a:cubicBezTo>
                <a:cubicBezTo>
                  <a:pt x="13910" y="14611"/>
                  <a:pt x="14177" y="14544"/>
                  <a:pt x="14377" y="14311"/>
                </a:cubicBezTo>
                <a:cubicBezTo>
                  <a:pt x="14777" y="13910"/>
                  <a:pt x="14777" y="13276"/>
                  <a:pt x="14377" y="12876"/>
                </a:cubicBezTo>
                <a:lnTo>
                  <a:pt x="8840" y="7305"/>
                </a:lnTo>
                <a:lnTo>
                  <a:pt x="14377" y="1768"/>
                </a:lnTo>
                <a:cubicBezTo>
                  <a:pt x="14777" y="1368"/>
                  <a:pt x="14777" y="734"/>
                  <a:pt x="14377" y="300"/>
                </a:cubicBezTo>
                <a:cubicBezTo>
                  <a:pt x="14160" y="100"/>
                  <a:pt x="13902" y="0"/>
                  <a:pt x="13643" y="0"/>
                </a:cubicBezTo>
                <a:cubicBezTo>
                  <a:pt x="13385" y="0"/>
                  <a:pt x="13126" y="100"/>
                  <a:pt x="12909" y="300"/>
                </a:cubicBezTo>
                <a:lnTo>
                  <a:pt x="7372" y="5871"/>
                </a:lnTo>
                <a:lnTo>
                  <a:pt x="1868" y="300"/>
                </a:lnTo>
                <a:cubicBezTo>
                  <a:pt x="1651" y="100"/>
                  <a:pt x="1393" y="0"/>
                  <a:pt x="1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3" name="Google Shape;2003;p60"/>
          <p:cNvGrpSpPr/>
          <p:nvPr/>
        </p:nvGrpSpPr>
        <p:grpSpPr>
          <a:xfrm>
            <a:off x="4152843" y="2156406"/>
            <a:ext cx="522557" cy="580695"/>
            <a:chOff x="6264525" y="842250"/>
            <a:chExt cx="423500" cy="481825"/>
          </a:xfrm>
        </p:grpSpPr>
        <p:sp>
          <p:nvSpPr>
            <p:cNvPr id="2004" name="Google Shape;2004;p60"/>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5" name="Google Shape;2005;p60"/>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6" name="Google Shape;2006;p60"/>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7" name="Google Shape;2007;p60"/>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8" name="Google Shape;2008;p60"/>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09" name="Google Shape;2009;p60"/>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10" name="Google Shape;2010;p60"/>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6"/>
        <p:cNvGrpSpPr/>
        <p:nvPr/>
      </p:nvGrpSpPr>
      <p:grpSpPr>
        <a:xfrm>
          <a:off x="0" y="0"/>
          <a:ext cx="0" cy="0"/>
          <a:chOff x="0" y="0"/>
          <a:chExt cx="0" cy="0"/>
        </a:xfrm>
      </p:grpSpPr>
      <p:sp>
        <p:nvSpPr>
          <p:cNvPr id="2187" name="Google Shape;2187;p64"/>
          <p:cNvSpPr txBox="1">
            <a:spLocks noGrp="1"/>
          </p:cNvSpPr>
          <p:nvPr>
            <p:ph type="title"/>
          </p:nvPr>
        </p:nvSpPr>
        <p:spPr>
          <a:xfrm>
            <a:off x="1323875" y="1367580"/>
            <a:ext cx="5886600" cy="3049200"/>
          </a:xfrm>
          <a:prstGeom prst="rect">
            <a:avLst/>
          </a:prstGeom>
        </p:spPr>
        <p:txBody>
          <a:bodyPr spcFirstLastPara="1" wrap="square" lIns="91425" tIns="91425" rIns="91425" bIns="91425" anchor="t" anchorCtr="0">
            <a:noAutofit/>
          </a:bodyPr>
          <a:lstStyle/>
          <a:p>
            <a:pPr algn="ctr"/>
            <a:r>
              <a:rPr lang="id-ID" sz="3600" dirty="0"/>
              <a:t>Visi</a:t>
            </a:r>
            <a:br>
              <a:rPr lang="id-ID" sz="3600" dirty="0"/>
            </a:b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Menjadi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penyelenggara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pendidikan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tinggi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teknik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unggul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bidang</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rekayasa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perangkat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lunak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berkarakterkan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nilai</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kesundaan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keislaman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serta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terkemuka</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di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tingkat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nasional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menuju</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komunitas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akademik</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tingkat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internasional</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tahun</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2021.</a:t>
            </a:r>
            <a:br>
              <a:rPr lang="en-US" sz="1800" dirty="0">
                <a:effectLst/>
                <a:latin typeface="DengXian" panose="02010600030101010101" pitchFamily="2" charset="-122"/>
                <a:ea typeface="DengXian" panose="02010600030101010101" pitchFamily="2" charset="-122"/>
                <a:cs typeface="Times New Roman" panose="02020603050405020304" pitchFamily="18" charset="0"/>
              </a:rPr>
            </a:br>
            <a:endParaRPr sz="3600" dirty="0"/>
          </a:p>
        </p:txBody>
      </p:sp>
      <p:sp>
        <p:nvSpPr>
          <p:cNvPr id="3" name="Google Shape;1633;p53">
            <a:extLst>
              <a:ext uri="{FF2B5EF4-FFF2-40B4-BE49-F238E27FC236}">
                <a16:creationId xmlns:a16="http://schemas.microsoft.com/office/drawing/2014/main" id="{47E27394-EE94-C1AD-D80E-45746BD18F0C}"/>
              </a:ext>
            </a:extLst>
          </p:cNvPr>
          <p:cNvSpPr txBox="1">
            <a:spLocks/>
          </p:cNvSpPr>
          <p:nvPr/>
        </p:nvSpPr>
        <p:spPr>
          <a:xfrm>
            <a:off x="171938" y="359341"/>
            <a:ext cx="4975324" cy="734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Sigmar One"/>
              <a:buNone/>
              <a:defRPr sz="7200" b="0" i="0" u="none" strike="noStrike" cap="none">
                <a:solidFill>
                  <a:schemeClr val="dk1"/>
                </a:solidFill>
                <a:latin typeface="Sigmar One"/>
                <a:ea typeface="Sigmar One"/>
                <a:cs typeface="Sigmar One"/>
                <a:sym typeface="Sigmar One"/>
              </a:defRPr>
            </a:lvl1pPr>
            <a:lvl2pPr marR="0" lvl="1"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2pPr>
            <a:lvl3pPr marR="0" lvl="2"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3pPr>
            <a:lvl4pPr marR="0" lvl="3"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4pPr>
            <a:lvl5pPr marR="0" lvl="4"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5pPr>
            <a:lvl6pPr marR="0" lvl="5"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6pPr>
            <a:lvl7pPr marR="0" lvl="6"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7pPr>
            <a:lvl8pPr marR="0" lvl="7"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8pPr>
            <a:lvl9pPr marR="0" lvl="8" algn="l" rtl="0">
              <a:lnSpc>
                <a:spcPct val="100000"/>
              </a:lnSpc>
              <a:spcBef>
                <a:spcPts val="0"/>
              </a:spcBef>
              <a:spcAft>
                <a:spcPts val="0"/>
              </a:spcAft>
              <a:buClr>
                <a:schemeClr val="dk1"/>
              </a:buClr>
              <a:buSzPts val="4800"/>
              <a:buFont typeface="Sigmar One"/>
              <a:buNone/>
              <a:defRPr sz="4800" b="0" i="0" u="none" strike="noStrike" cap="none">
                <a:solidFill>
                  <a:schemeClr val="dk1"/>
                </a:solidFill>
                <a:latin typeface="Sigmar One"/>
                <a:ea typeface="Sigmar One"/>
                <a:cs typeface="Sigmar One"/>
                <a:sym typeface="Sigmar One"/>
              </a:defRPr>
            </a:lvl9pPr>
          </a:lstStyle>
          <a:p>
            <a:r>
              <a:rPr lang="en-US" sz="2400" dirty="0"/>
              <a:t>V</a:t>
            </a:r>
            <a:r>
              <a:rPr lang="en-ID" sz="2400" dirty="0"/>
              <a:t>ISI MISI TEKNIK INFORMATIKA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4EB5-E44E-814C-DF3C-A6B23B762625}"/>
              </a:ext>
            </a:extLst>
          </p:cNvPr>
          <p:cNvSpPr>
            <a:spLocks noGrp="1"/>
          </p:cNvSpPr>
          <p:nvPr>
            <p:ph type="title"/>
          </p:nvPr>
        </p:nvSpPr>
        <p:spPr>
          <a:xfrm>
            <a:off x="-60498" y="445024"/>
            <a:ext cx="7717500" cy="572700"/>
          </a:xfrm>
        </p:spPr>
        <p:txBody>
          <a:bodyPr/>
          <a:lstStyle/>
          <a:p>
            <a:pPr marL="1371600" marR="0" lvl="3">
              <a:lnSpc>
                <a:spcPct val="150000"/>
              </a:lnSpc>
              <a:spcBef>
                <a:spcPts val="0"/>
              </a:spcBef>
              <a:spcAft>
                <a:spcPts val="0"/>
              </a:spcAft>
              <a:tabLst>
                <a:tab pos="3190875" algn="l"/>
              </a:tabLst>
            </a:pPr>
            <a:r>
              <a:rPr lang="id-ID" sz="2800" dirty="0"/>
              <a:t>Misi</a:t>
            </a:r>
            <a:br>
              <a:rPr lang="id-ID" dirty="0"/>
            </a:br>
            <a:r>
              <a:rPr lang="id-ID" sz="12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Menyelenggarakan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proses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pendidikan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berbasis</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kompetensi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guna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menghasilkan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sarjana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ahli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pengkuh</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agama dan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jembar</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budaya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berjiwa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teknoprener</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dengan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wawasan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kemampuan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akademik</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serta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teknis</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diperlukan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membangun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solusi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a:t>
            </a:r>
            <a:br>
              <a:rPr lang="en-US" sz="1400" dirty="0">
                <a:effectLst/>
                <a:latin typeface="DengXian" panose="02010600030101010101" pitchFamily="2" charset="-122"/>
                <a:ea typeface="DengXian" panose="02010600030101010101" pitchFamily="2" charset="-122"/>
                <a:cs typeface="Times New Roman" panose="02020603050405020304" pitchFamily="18" charset="0"/>
              </a:rPr>
            </a:br>
            <a:r>
              <a:rPr lang="id-ID" sz="1400" dirty="0">
                <a:effectLst/>
                <a:latin typeface="DengXian" panose="02010600030101010101" pitchFamily="2" charset="-122"/>
                <a:ea typeface="DengXian" panose="02010600030101010101" pitchFamily="2" charset="-122"/>
                <a:cs typeface="Times New Roman" panose="02020603050405020304" pitchFamily="18" charset="0"/>
              </a:rPr>
              <a:t>2.</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Menyelenggarakan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kegiatan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penelitian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mengembangkan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menggali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menghasilkan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memperkaya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keilmuan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bidang</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guna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diterapkan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di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masyarakat</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secara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berkelanjutan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a:t>
            </a:r>
            <a:br>
              <a:rPr lang="en-US" sz="1400" dirty="0">
                <a:effectLst/>
                <a:latin typeface="DengXian" panose="02010600030101010101" pitchFamily="2" charset="-122"/>
                <a:ea typeface="DengXian" panose="02010600030101010101" pitchFamily="2" charset="-122"/>
                <a:cs typeface="Times New Roman" panose="02020603050405020304" pitchFamily="18" charset="0"/>
              </a:rPr>
            </a:br>
            <a:r>
              <a:rPr lang="id-ID" sz="1400" dirty="0">
                <a:effectLst/>
                <a:latin typeface="DengXian" panose="02010600030101010101" pitchFamily="2" charset="-122"/>
                <a:ea typeface="DengXian" panose="02010600030101010101" pitchFamily="2" charset="-122"/>
                <a:cs typeface="Times New Roman" panose="02020603050405020304" pitchFamily="18" charset="0"/>
              </a:rPr>
              <a:t>3.</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Menyelenggarakan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kegiatan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menghasilkan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karya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terapan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bidang</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informatika</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berkontribusi</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pembangunan</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pemerintah</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a:t>
            </a:r>
            <a:br>
              <a:rPr lang="en-US" sz="1400" dirty="0">
                <a:effectLst/>
                <a:latin typeface="DengXian" panose="02010600030101010101" pitchFamily="2" charset="-122"/>
                <a:ea typeface="DengXian" panose="02010600030101010101" pitchFamily="2" charset="-122"/>
                <a:cs typeface="Times New Roman" panose="02020603050405020304" pitchFamily="18" charset="0"/>
              </a:rPr>
            </a:br>
            <a:endParaRPr lang="en-US" sz="1400" dirty="0"/>
          </a:p>
        </p:txBody>
      </p:sp>
    </p:spTree>
    <p:extLst>
      <p:ext uri="{BB962C8B-B14F-4D97-AF65-F5344CB8AC3E}">
        <p14:creationId xmlns:p14="http://schemas.microsoft.com/office/powerpoint/2010/main" val="195397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37A1-56BA-02A1-38F5-C2C4E78C8E62}"/>
              </a:ext>
            </a:extLst>
          </p:cNvPr>
          <p:cNvSpPr>
            <a:spLocks noGrp="1"/>
          </p:cNvSpPr>
          <p:nvPr>
            <p:ph type="ctrTitle"/>
          </p:nvPr>
        </p:nvSpPr>
        <p:spPr>
          <a:xfrm>
            <a:off x="-271514" y="1040592"/>
            <a:ext cx="4788300" cy="2381400"/>
          </a:xfrm>
        </p:spPr>
        <p:txBody>
          <a:bodyPr/>
          <a:lstStyle/>
          <a:p>
            <a:pPr algn="ctr"/>
            <a:r>
              <a:rPr lang="id-ID" dirty="0"/>
              <a:t>Materi apa saja yang dipelajari dalam teknik informatika</a:t>
            </a:r>
            <a:endParaRPr lang="en-US" dirty="0"/>
          </a:p>
        </p:txBody>
      </p:sp>
      <p:sp>
        <p:nvSpPr>
          <p:cNvPr id="3" name="Title 1">
            <a:extLst>
              <a:ext uri="{FF2B5EF4-FFF2-40B4-BE49-F238E27FC236}">
                <a16:creationId xmlns:a16="http://schemas.microsoft.com/office/drawing/2014/main" id="{FC853A40-D859-1FB7-B027-CE54CD2A4144}"/>
              </a:ext>
            </a:extLst>
          </p:cNvPr>
          <p:cNvSpPr txBox="1">
            <a:spLocks/>
          </p:cNvSpPr>
          <p:nvPr/>
        </p:nvSpPr>
        <p:spPr>
          <a:xfrm>
            <a:off x="4293177" y="101601"/>
            <a:ext cx="4788300" cy="44782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Sigmar One"/>
              <a:buNone/>
              <a:defRPr sz="3900" b="0" i="0" u="none" strike="noStrike" cap="none">
                <a:solidFill>
                  <a:schemeClr val="dk1"/>
                </a:solidFill>
                <a:latin typeface="Sigmar One"/>
                <a:ea typeface="Sigmar One"/>
                <a:cs typeface="Sigmar One"/>
                <a:sym typeface="Sigmar One"/>
              </a:defRPr>
            </a:lvl1pPr>
            <a:lvl2pPr marR="0" lvl="1"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2pPr>
            <a:lvl3pPr marR="0" lvl="2"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3pPr>
            <a:lvl4pPr marR="0" lvl="3"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4pPr>
            <a:lvl5pPr marR="0" lvl="4"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5pPr>
            <a:lvl6pPr marR="0" lvl="5"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6pPr>
            <a:lvl7pPr marR="0" lvl="6"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7pPr>
            <a:lvl8pPr marR="0" lvl="7"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8pPr>
            <a:lvl9pPr marR="0" lvl="8" algn="ctr" rtl="0">
              <a:lnSpc>
                <a:spcPct val="100000"/>
              </a:lnSpc>
              <a:spcBef>
                <a:spcPts val="0"/>
              </a:spcBef>
              <a:spcAft>
                <a:spcPts val="0"/>
              </a:spcAft>
              <a:buClr>
                <a:schemeClr val="dk1"/>
              </a:buClr>
              <a:buSzPts val="5200"/>
              <a:buFont typeface="Sigmar One"/>
              <a:buNone/>
              <a:defRPr sz="5200" b="0" i="0" u="none" strike="noStrike" cap="none">
                <a:solidFill>
                  <a:schemeClr val="dk1"/>
                </a:solidFill>
                <a:latin typeface="Sigmar One"/>
                <a:ea typeface="Sigmar One"/>
                <a:cs typeface="Sigmar One"/>
                <a:sym typeface="Sigmar One"/>
              </a:defRPr>
            </a:lvl9pPr>
          </a:lstStyle>
          <a:p>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1. </a:t>
            </a:r>
            <a:r>
              <a:rPr lang="en-US" sz="1600" dirty="0" err="1">
                <a:latin typeface="Times New Roman" panose="02020603050405020304" pitchFamily="18" charset="0"/>
                <a:ea typeface="DengXian" panose="02010600030101010101" pitchFamily="2" charset="-122"/>
                <a:cs typeface="Times New Roman" panose="02020603050405020304" pitchFamily="18" charset="0"/>
              </a:rPr>
              <a:t>M</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empelajari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teknologi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meliputi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analisis</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matematis</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pengembangan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pengujian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evaluasi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perangkat</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lunak</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(software),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sistem</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operasi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kerja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a:t>
            </a:r>
          </a:p>
          <a:p>
            <a:endParaRPr lang="en-US" sz="1600" dirty="0">
              <a:effectLst/>
              <a:latin typeface="Times New Roman" panose="02020603050405020304" pitchFamily="18" charset="0"/>
              <a:ea typeface="DengXian" panose="02010600030101010101" pitchFamily="2" charset="-122"/>
              <a:cs typeface="Times New Roman" panose="02020603050405020304" pitchFamily="18" charset="0"/>
            </a:endParaRPr>
          </a:p>
          <a:p>
            <a:r>
              <a:rPr lang="en-US" sz="1600" dirty="0">
                <a:latin typeface="Times New Roman" panose="02020603050405020304" pitchFamily="18" charset="0"/>
                <a:ea typeface="PMingLiU-ExtB" panose="02020500000000000000" pitchFamily="18" charset="-120"/>
                <a:cs typeface="Times New Roman" panose="02020603050405020304" pitchFamily="18" charset="0"/>
              </a:rPr>
              <a:t>2.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Fungsi-fungsi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struktur</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instruksi</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dalam</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bahasa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untuk</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diaplikasikan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pada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komputer</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a:t>
            </a:r>
          </a:p>
          <a:p>
            <a:endParaRPr lang="en-US" sz="16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sz="1600" dirty="0">
                <a:latin typeface="Times New Roman" panose="02020603050405020304" pitchFamily="18" charset="0"/>
                <a:ea typeface="PMingLiU-ExtB" panose="02020500000000000000" pitchFamily="18" charset="-120"/>
                <a:cs typeface="Times New Roman" panose="02020603050405020304" pitchFamily="18" charset="0"/>
              </a:rPr>
              <a:t>3.</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Bahasa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pemrograman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menggunakan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algoritma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dan coding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sehingga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membutuhkan</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ilmu</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dasar</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matematika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dan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logika</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yang </a:t>
            </a:r>
            <a:r>
              <a:rPr lang="en-US" sz="1600" dirty="0" err="1">
                <a:effectLst/>
                <a:latin typeface="Times New Roman" panose="02020603050405020304" pitchFamily="18" charset="0"/>
                <a:ea typeface="DengXian" panose="02010600030101010101" pitchFamily="2" charset="-122"/>
                <a:cs typeface="Times New Roman" panose="02020603050405020304" pitchFamily="18" charset="0"/>
              </a:rPr>
              <a:t>kuat</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a:t>
            </a:r>
          </a:p>
          <a:p>
            <a:endParaRPr lang="en-US" sz="12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264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57BF1A-33AC-0D43-DF0E-554AFD24162E}"/>
              </a:ext>
            </a:extLst>
          </p:cNvPr>
          <p:cNvSpPr>
            <a:spLocks noGrp="1"/>
          </p:cNvSpPr>
          <p:nvPr>
            <p:ph type="body" idx="1"/>
          </p:nvPr>
        </p:nvSpPr>
        <p:spPr/>
        <p:txBody>
          <a:bodyPr/>
          <a:lstStyle/>
          <a:p>
            <a:r>
              <a:rPr lang="id-ID" sz="2400" dirty="0">
                <a:latin typeface="Sigmar One" panose="020B0604020202020204" charset="0"/>
              </a:rPr>
              <a:t>Pemrograman </a:t>
            </a:r>
          </a:p>
          <a:p>
            <a:r>
              <a:rPr lang="id-ID" sz="2400" dirty="0">
                <a:latin typeface="Sigmar One" panose="020B0604020202020204" charset="0"/>
              </a:rPr>
              <a:t>Analisis keamanan informasi</a:t>
            </a:r>
          </a:p>
          <a:p>
            <a:r>
              <a:rPr lang="id-ID" sz="2400" dirty="0">
                <a:latin typeface="Sigmar One" panose="020B0604020202020204" charset="0"/>
              </a:rPr>
              <a:t>Data scientist</a:t>
            </a:r>
          </a:p>
          <a:p>
            <a:r>
              <a:rPr lang="id-ID" sz="2400" dirty="0">
                <a:latin typeface="Sigmar One" panose="020B0604020202020204" charset="0"/>
              </a:rPr>
              <a:t>Web developer</a:t>
            </a:r>
          </a:p>
          <a:p>
            <a:r>
              <a:rPr lang="id-ID" sz="2400" dirty="0">
                <a:latin typeface="Sigmar One" panose="020B0604020202020204" charset="0"/>
              </a:rPr>
              <a:t>Konsultan IT</a:t>
            </a:r>
            <a:endParaRPr lang="en-US" sz="2400" dirty="0">
              <a:latin typeface="Sigmar One" panose="020B0604020202020204" charset="0"/>
            </a:endParaRPr>
          </a:p>
        </p:txBody>
      </p:sp>
      <p:sp>
        <p:nvSpPr>
          <p:cNvPr id="4" name="Title 3">
            <a:extLst>
              <a:ext uri="{FF2B5EF4-FFF2-40B4-BE49-F238E27FC236}">
                <a16:creationId xmlns:a16="http://schemas.microsoft.com/office/drawing/2014/main" id="{4639CE92-AED5-433F-4A84-0D1016556DD8}"/>
              </a:ext>
            </a:extLst>
          </p:cNvPr>
          <p:cNvSpPr>
            <a:spLocks noGrp="1"/>
          </p:cNvSpPr>
          <p:nvPr>
            <p:ph type="title"/>
          </p:nvPr>
        </p:nvSpPr>
        <p:spPr>
          <a:xfrm>
            <a:off x="713225" y="432325"/>
            <a:ext cx="7717500" cy="572700"/>
          </a:xfrm>
        </p:spPr>
        <p:txBody>
          <a:bodyPr/>
          <a:lstStyle/>
          <a:p>
            <a:r>
              <a:rPr lang="id-ID" dirty="0"/>
              <a:t>Prospek kerja </a:t>
            </a:r>
            <a:endParaRPr lang="en-US" dirty="0"/>
          </a:p>
        </p:txBody>
      </p:sp>
    </p:spTree>
    <p:extLst>
      <p:ext uri="{BB962C8B-B14F-4D97-AF65-F5344CB8AC3E}">
        <p14:creationId xmlns:p14="http://schemas.microsoft.com/office/powerpoint/2010/main" val="4183063136"/>
      </p:ext>
    </p:extLst>
  </p:cSld>
  <p:clrMapOvr>
    <a:masterClrMapping/>
  </p:clrMapOvr>
</p:sld>
</file>

<file path=ppt/theme/theme1.xml><?xml version="1.0" encoding="utf-8"?>
<a:theme xmlns:a="http://schemas.openxmlformats.org/drawingml/2006/main" name="Internet Academia Aesthetics School Center by Slidesgo">
  <a:themeElements>
    <a:clrScheme name="Simple Light">
      <a:dk1>
        <a:srgbClr val="000000"/>
      </a:dk1>
      <a:lt1>
        <a:srgbClr val="FFFFFF"/>
      </a:lt1>
      <a:dk2>
        <a:srgbClr val="595959"/>
      </a:dk2>
      <a:lt2>
        <a:srgbClr val="EBE1FF"/>
      </a:lt2>
      <a:accent1>
        <a:srgbClr val="CDBDF9"/>
      </a:accent1>
      <a:accent2>
        <a:srgbClr val="826EED"/>
      </a:accent2>
      <a:accent3>
        <a:srgbClr val="FA86F1"/>
      </a:accent3>
      <a:accent4>
        <a:srgbClr val="D16DC9"/>
      </a:accent4>
      <a:accent5>
        <a:srgbClr val="6642B4"/>
      </a:accent5>
      <a:accent6>
        <a:srgbClr val="FFE9F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2771</Words>
  <Application>Microsoft Office PowerPoint</Application>
  <PresentationFormat>On-screen Show (16:9)</PresentationFormat>
  <Paragraphs>81</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Symbol</vt:lpstr>
      <vt:lpstr>DengXian</vt:lpstr>
      <vt:lpstr>Segoe UI Light</vt:lpstr>
      <vt:lpstr>Roboto Condensed Light</vt:lpstr>
      <vt:lpstr>Times New Roman</vt:lpstr>
      <vt:lpstr>Manjari</vt:lpstr>
      <vt:lpstr>Arial</vt:lpstr>
      <vt:lpstr>Sigmar One</vt:lpstr>
      <vt:lpstr>Internet Academia Aesthetics School Center by Slidesgo</vt:lpstr>
      <vt:lpstr>Sejarah dan etika teknik informtika</vt:lpstr>
      <vt:lpstr>Latar Belakang</vt:lpstr>
      <vt:lpstr>Tujuan dan manfaat</vt:lpstr>
      <vt:lpstr>sejarah</vt:lpstr>
      <vt:lpstr>PowerPoint Presentation</vt:lpstr>
      <vt:lpstr>Visi Menjadi penyelenggara pendidikan tinggi teknik informatika yang unggul pada bidang rekayasa perangkat lunak dan berkarakterkan nilai kesundaan – keislaman serta terkemuka di tingkat nasional menuju komunitas akademik tingkat internasional tahun 2021. </vt:lpstr>
      <vt:lpstr>Misi 1. Menyelenggarakan proses pendidikan berbasis kompetensi guna menghasilkan sarjana / ahli informatika yang pengkuh agama dan jembar budaya, berjiwa teknoprener dengan wawasan dan kemampuan akademik serta teknis yang diperlukan untuk membangun solusi informatika. 2.Menyelenggarakan kegiatan penelitian untuk mengembangkan, menggali, menghasilkan, dan memperkaya keilmuan dan teknologi bidang informatika guna diterapkan di masyarakat secara berkelanjutan. 3.Menyelenggarakan kegiatan untuk menghasilkan karya terapan bidang informatika yang berkontribusi pada pembangunan pemerintah. </vt:lpstr>
      <vt:lpstr>Materi apa saja yang dipelajari dalam teknik informatika</vt:lpstr>
      <vt:lpstr>Prospek kerja </vt:lpstr>
      <vt:lpstr>Kenapa harus memilih teknik informatika? </vt:lpstr>
      <vt:lpstr>Etika berprofesi</vt:lpstr>
      <vt:lpstr>Undang-undang dalam etika teknologi informasi</vt:lpstr>
      <vt:lpstr>kesimpulan</vt:lpstr>
      <vt:lpstr>penutup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dc:title>
  <dc:creator>Revina</dc:creator>
  <cp:lastModifiedBy>talim saputra</cp:lastModifiedBy>
  <cp:revision>5</cp:revision>
  <dcterms:modified xsi:type="dcterms:W3CDTF">2022-06-08T00:57:27Z</dcterms:modified>
</cp:coreProperties>
</file>