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67" r:id="rId5"/>
    <p:sldId id="258" r:id="rId6"/>
    <p:sldId id="268" r:id="rId7"/>
    <p:sldId id="263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7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48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01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4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13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98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208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393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5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10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612141F-82D9-4134-8D84-45FA667F0ED4}" type="datetimeFigureOut">
              <a:rPr lang="en-ID" smtClean="0"/>
              <a:t>20/06/2024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0C3FEC5-D416-49CE-AF25-FF5F42448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0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GoF4b9ydqJlrQ1TPYuoDoF16uA054YDGlL07_RNwiWM/edit?hl=I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figma.com/design/krfFUXbBwvxMdC00hH2Q54/Sosial-Media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igma.com/file/cII9n3UoFFzyIhX0qbbIaK/Untitled?type=design&amp;node-id=0%3A1&amp;mode=design&amp;t=sMlwGV0Pimmz667f-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3003-276E-48EF-AFBC-36AB5F667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-327860"/>
            <a:ext cx="9966960" cy="2926080"/>
          </a:xfrm>
        </p:spPr>
        <p:txBody>
          <a:bodyPr/>
          <a:lstStyle/>
          <a:p>
            <a:r>
              <a:rPr lang="en-US" dirty="0"/>
              <a:t>PROYEK FULL STACK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AB741-CED4-413C-B191-38D802483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393915"/>
            <a:ext cx="8767860" cy="2726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ANGGOTA :</a:t>
            </a:r>
          </a:p>
          <a:p>
            <a:pPr marL="457200" indent="-457200">
              <a:buAutoNum type="arabicPeriod"/>
            </a:pPr>
            <a:r>
              <a:rPr lang="en-US" dirty="0"/>
              <a:t>ALVINA</a:t>
            </a:r>
          </a:p>
          <a:p>
            <a:pPr marL="457200" indent="-457200">
              <a:buAutoNum type="arabicPeriod"/>
            </a:pPr>
            <a:r>
              <a:rPr lang="en-US" dirty="0"/>
              <a:t>ANGELINA JOLIE</a:t>
            </a:r>
          </a:p>
          <a:p>
            <a:pPr marL="457200" indent="-457200">
              <a:buAutoNum type="arabicPeriod"/>
            </a:pPr>
            <a:r>
              <a:rPr lang="en-US" dirty="0"/>
              <a:t>VENEZYA</a:t>
            </a:r>
          </a:p>
          <a:p>
            <a:pPr marL="457200" indent="-457200">
              <a:buAutoNum type="arabicPeriod"/>
            </a:pPr>
            <a:r>
              <a:rPr lang="en-ID" dirty="0"/>
              <a:t>FRICILLA</a:t>
            </a:r>
          </a:p>
          <a:p>
            <a:pPr marL="457200" indent="-457200">
              <a:buAutoNum type="arabicPeriod"/>
            </a:pPr>
            <a:r>
              <a:rPr lang="en-ID" dirty="0"/>
              <a:t>JOYCE</a:t>
            </a:r>
          </a:p>
        </p:txBody>
      </p:sp>
    </p:spTree>
    <p:extLst>
      <p:ext uri="{BB962C8B-B14F-4D97-AF65-F5344CB8AC3E}">
        <p14:creationId xmlns:p14="http://schemas.microsoft.com/office/powerpoint/2010/main" val="209803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44A6-FB02-4062-9C4E-53613835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60" y="417562"/>
            <a:ext cx="4921624" cy="1397791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MEETING 1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4 Apr’24 (</a:t>
            </a:r>
            <a:r>
              <a:rPr lang="en-US" sz="2000" dirty="0" err="1">
                <a:solidFill>
                  <a:schemeClr val="tx1"/>
                </a:solidFill>
              </a:rPr>
              <a:t>pertemuan</a:t>
            </a:r>
            <a:r>
              <a:rPr lang="en-US" sz="2000" dirty="0">
                <a:solidFill>
                  <a:schemeClr val="tx1"/>
                </a:solidFill>
              </a:rPr>
              <a:t> 3)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3200" dirty="0"/>
            </a:b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dan Requirement Analysis</a:t>
            </a:r>
            <a:endParaRPr lang="en-ID" sz="3200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62262FC-F899-4BA9-B5C5-F3C3E01530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7" r="14267"/>
          <a:stretch>
            <a:fillRect/>
          </a:stretch>
        </p:blipFill>
        <p:spPr>
          <a:xfrm>
            <a:off x="5204012" y="269644"/>
            <a:ext cx="6665528" cy="62925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D6237-66DD-415A-A94F-314292F0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460" y="1913393"/>
            <a:ext cx="4585716" cy="4648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Pada meeting 1 </a:t>
            </a:r>
          </a:p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Menentukan</a:t>
            </a:r>
            <a:r>
              <a:rPr lang="en-US" sz="2000" dirty="0">
                <a:solidFill>
                  <a:schemeClr val="tx1"/>
                </a:solidFill>
              </a:rPr>
              <a:t> 2 </a:t>
            </a:r>
            <a:r>
              <a:rPr lang="en-US" sz="2000" dirty="0" err="1">
                <a:solidFill>
                  <a:schemeClr val="tx1"/>
                </a:solidFill>
              </a:rPr>
              <a:t>proyek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kami </a:t>
            </a:r>
            <a:r>
              <a:rPr lang="en-US" sz="2000" dirty="0" err="1">
                <a:solidFill>
                  <a:schemeClr val="tx1"/>
                </a:solidFill>
              </a:rPr>
              <a:t>kerjakan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err="1">
                <a:solidFill>
                  <a:schemeClr val="tx1"/>
                </a:solidFill>
              </a:rPr>
              <a:t>Membuat</a:t>
            </a:r>
            <a:r>
              <a:rPr lang="en-US" sz="2000" dirty="0">
                <a:solidFill>
                  <a:schemeClr val="tx1"/>
                </a:solidFill>
              </a:rPr>
              <a:t> time strain</a:t>
            </a:r>
          </a:p>
          <a:p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 err="1">
                <a:solidFill>
                  <a:schemeClr val="tx1"/>
                </a:solidFill>
              </a:rPr>
              <a:t>Menentukan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tugas-tugas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oleh masing-masing </a:t>
            </a:r>
            <a:r>
              <a:rPr lang="en-US" sz="2000" dirty="0" err="1">
                <a:solidFill>
                  <a:schemeClr val="tx1"/>
                </a:solidFill>
              </a:rPr>
              <a:t>anggota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kelompok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1400" dirty="0"/>
            </a:br>
            <a:endParaRPr lang="en-ID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AA2FF-8321-4559-9346-7EF56A7CB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40"/>
          <a:stretch/>
        </p:blipFill>
        <p:spPr>
          <a:xfrm>
            <a:off x="7261410" y="2706858"/>
            <a:ext cx="4088035" cy="28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3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61E4321-1486-49EC-96F1-68A12291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66" y="647698"/>
            <a:ext cx="8553868" cy="576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44A6-FB02-4062-9C4E-53613835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60" y="417562"/>
            <a:ext cx="4921624" cy="1397791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MEETING 2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8 Apr’24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3200" dirty="0"/>
            </a:b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dan Requirement Analysis</a:t>
            </a:r>
            <a:endParaRPr lang="en-ID" sz="3200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62262FC-F899-4BA9-B5C5-F3C3E01530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7" r="14267"/>
          <a:stretch>
            <a:fillRect/>
          </a:stretch>
        </p:blipFill>
        <p:spPr>
          <a:xfrm>
            <a:off x="5204012" y="269644"/>
            <a:ext cx="6665528" cy="62925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D6237-66DD-415A-A94F-314292F0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460" y="1913393"/>
            <a:ext cx="4585716" cy="4648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Pada meeting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Membuat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kuisioner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validasi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Hasil Meeting:</a:t>
            </a:r>
          </a:p>
          <a:p>
            <a:r>
              <a:rPr lang="en-US" sz="1400" dirty="0">
                <a:hlinkClick r:id="rId3"/>
              </a:rPr>
              <a:t>https://docs.google.com/forms/d/1GoF4b9ydqJlrQ1TPYuoDoF16uA054YDGlL07_RNwiWM/edit?hl=ID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400" dirty="0"/>
              <a:t>https://docs.google.com/forms/d/1GoF4b9ydqJlrQ1TPYuoDoF16uA054YDGlL07_RNwiWM/edit?hl=ID</a:t>
            </a:r>
            <a:br>
              <a:rPr lang="en-US" sz="1400" dirty="0"/>
            </a:b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63419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E992A9B-DE0F-4BCD-A640-21733CBC09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7" r="14267"/>
          <a:stretch>
            <a:fillRect/>
          </a:stretch>
        </p:blipFill>
        <p:spPr>
          <a:xfrm>
            <a:off x="4034118" y="248930"/>
            <a:ext cx="7835422" cy="63318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63FF3-8B9D-4158-AAF4-4F471BBF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718" y="1564353"/>
            <a:ext cx="3557400" cy="381158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Pada meeting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perancangan</a:t>
            </a:r>
            <a:r>
              <a:rPr lang="en-US" sz="2000" dirty="0">
                <a:solidFill>
                  <a:schemeClr val="tx1"/>
                </a:solidFill>
              </a:rPr>
              <a:t> design </a:t>
            </a:r>
            <a:r>
              <a:rPr lang="en-US" sz="2000" dirty="0" err="1">
                <a:solidFill>
                  <a:schemeClr val="tx1"/>
                </a:solidFill>
              </a:rPr>
              <a:t>figma</a:t>
            </a:r>
            <a:r>
              <a:rPr lang="en-US" sz="2000" dirty="0">
                <a:solidFill>
                  <a:schemeClr val="tx1"/>
                </a:solidFill>
              </a:rPr>
              <a:t> pada </a:t>
            </a:r>
            <a:r>
              <a:rPr lang="en-US" sz="2000" dirty="0" err="1">
                <a:solidFill>
                  <a:schemeClr val="tx1"/>
                </a:solidFill>
              </a:rPr>
              <a:t>sosial</a:t>
            </a:r>
            <a:r>
              <a:rPr lang="en-US" sz="2000" dirty="0">
                <a:solidFill>
                  <a:schemeClr val="tx1"/>
                </a:solidFill>
              </a:rPr>
              <a:t> media (</a:t>
            </a:r>
            <a:r>
              <a:rPr lang="en-US" sz="2000" dirty="0" err="1">
                <a:solidFill>
                  <a:schemeClr val="tx1"/>
                </a:solidFill>
              </a:rPr>
              <a:t>berdiskusi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ingin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menambahkan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apa</a:t>
            </a:r>
            <a:r>
              <a:rPr lang="en-US" sz="2000" dirty="0">
                <a:solidFill>
                  <a:schemeClr val="tx1"/>
                </a:solidFill>
              </a:rPr>
              <a:t> pada design </a:t>
            </a:r>
            <a:r>
              <a:rPr lang="en-US" sz="2000" dirty="0" err="1">
                <a:solidFill>
                  <a:schemeClr val="tx1"/>
                </a:solidFill>
              </a:rPr>
              <a:t>projectnya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A2E4AD-CFB1-4193-9478-A5B11FF17A75}"/>
              </a:ext>
            </a:extLst>
          </p:cNvPr>
          <p:cNvSpPr txBox="1"/>
          <p:nvPr/>
        </p:nvSpPr>
        <p:spPr>
          <a:xfrm>
            <a:off x="476718" y="506532"/>
            <a:ext cx="60982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MEETING 3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10 Apr’24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F6558-9146-497C-9726-CDFF66BA4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8"/>
          <a:stretch/>
        </p:blipFill>
        <p:spPr>
          <a:xfrm>
            <a:off x="5446059" y="2401242"/>
            <a:ext cx="2460811" cy="1749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AD266-5C69-44DA-B8AD-8E38FA63B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91" b="10582"/>
          <a:stretch/>
        </p:blipFill>
        <p:spPr>
          <a:xfrm>
            <a:off x="8189259" y="2401242"/>
            <a:ext cx="2460811" cy="1749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6EFD8E-A804-46A1-91F4-CED9E8D06D16}"/>
              </a:ext>
            </a:extLst>
          </p:cNvPr>
          <p:cNvSpPr txBox="1"/>
          <p:nvPr/>
        </p:nvSpPr>
        <p:spPr>
          <a:xfrm>
            <a:off x="476718" y="4370317"/>
            <a:ext cx="31499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5"/>
              </a:rPr>
              <a:t>https://www.figma.com/design/krfFUXbBwvxMdC00hH2Q54/Sosial-Media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220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2941-68BE-4D0F-AEAC-1A6A07DC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233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 meeting 3</a:t>
            </a:r>
            <a:endParaRPr lang="en-ID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2250-6026-48ED-823E-8103E535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32965"/>
            <a:ext cx="9872871" cy="456303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Mengubah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gambar</a:t>
            </a:r>
            <a:r>
              <a:rPr lang="en-US" sz="2400" dirty="0">
                <a:solidFill>
                  <a:schemeClr val="tx1"/>
                </a:solidFill>
              </a:rPr>
              <a:t> pada </a:t>
            </a:r>
            <a:r>
              <a:rPr lang="en-US" sz="2400" dirty="0" err="1">
                <a:solidFill>
                  <a:schemeClr val="tx1"/>
                </a:solidFill>
              </a:rPr>
              <a:t>halaman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utama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unicorn </a:t>
            </a:r>
            <a:r>
              <a:rPr lang="en-US" sz="2400" dirty="0" err="1">
                <a:solidFill>
                  <a:schemeClr val="tx1"/>
                </a:solidFill>
              </a:rPr>
              <a:t>menjadi</a:t>
            </a:r>
            <a:r>
              <a:rPr lang="en-US" sz="2400" dirty="0">
                <a:solidFill>
                  <a:schemeClr val="tx1"/>
                </a:solidFill>
              </a:rPr>
              <a:t> logo social media </a:t>
            </a:r>
            <a:endParaRPr lang="en-ID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7FD2E-46DE-4DE6-B156-624F99A6C2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456330"/>
            <a:ext cx="7543800" cy="37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630A36-2865-4EC1-8180-85C6E4833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7" r="14267"/>
          <a:stretch>
            <a:fillRect/>
          </a:stretch>
        </p:blipFill>
        <p:spPr>
          <a:xfrm>
            <a:off x="4020671" y="280684"/>
            <a:ext cx="7799294" cy="60932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EBD56-E9D9-4ED2-8FB1-CE693682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1624" y="1774473"/>
            <a:ext cx="3529047" cy="288036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Pada meeting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perancangan</a:t>
            </a:r>
            <a:r>
              <a:rPr lang="en-US" sz="2000" dirty="0">
                <a:solidFill>
                  <a:schemeClr val="tx1"/>
                </a:solidFill>
              </a:rPr>
              <a:t> design </a:t>
            </a:r>
            <a:r>
              <a:rPr lang="en-US" sz="2000" dirty="0" err="1">
                <a:solidFill>
                  <a:schemeClr val="tx1"/>
                </a:solidFill>
              </a:rPr>
              <a:t>figma</a:t>
            </a:r>
            <a:r>
              <a:rPr lang="en-US" sz="2000" dirty="0">
                <a:solidFill>
                  <a:schemeClr val="tx1"/>
                </a:solidFill>
              </a:rPr>
              <a:t> pada </a:t>
            </a:r>
            <a:r>
              <a:rPr lang="en-US" sz="2000" dirty="0" err="1">
                <a:solidFill>
                  <a:schemeClr val="tx1"/>
                </a:solidFill>
              </a:rPr>
              <a:t>sosial</a:t>
            </a:r>
            <a:r>
              <a:rPr lang="en-US" sz="2000" dirty="0">
                <a:solidFill>
                  <a:schemeClr val="tx1"/>
                </a:solidFill>
              </a:rPr>
              <a:t> media (</a:t>
            </a:r>
            <a:r>
              <a:rPr lang="en-US" sz="2000" dirty="0" err="1">
                <a:solidFill>
                  <a:schemeClr val="tx1"/>
                </a:solidFill>
              </a:rPr>
              <a:t>berdiskusi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ingin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menambahkan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apa</a:t>
            </a:r>
            <a:r>
              <a:rPr lang="en-US" sz="2000" dirty="0">
                <a:solidFill>
                  <a:schemeClr val="tx1"/>
                </a:solidFill>
              </a:rPr>
              <a:t> pada design </a:t>
            </a:r>
            <a:r>
              <a:rPr lang="en-US" sz="2000" dirty="0" err="1">
                <a:solidFill>
                  <a:schemeClr val="tx1"/>
                </a:solidFill>
              </a:rPr>
              <a:t>projectnya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B10B5-92B6-4EAC-BAE0-A3F3AC00A2C3}"/>
              </a:ext>
            </a:extLst>
          </p:cNvPr>
          <p:cNvSpPr txBox="1"/>
          <p:nvPr/>
        </p:nvSpPr>
        <p:spPr>
          <a:xfrm>
            <a:off x="476718" y="506532"/>
            <a:ext cx="283125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MEETING 4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dirty="0"/>
              <a:t>19 </a:t>
            </a:r>
            <a:r>
              <a:rPr lang="en-US" sz="1800" dirty="0">
                <a:solidFill>
                  <a:schemeClr val="tx1"/>
                </a:solidFill>
              </a:rPr>
              <a:t>Apr’24 (</a:t>
            </a:r>
            <a:r>
              <a:rPr lang="en-US" sz="1800" dirty="0" err="1">
                <a:solidFill>
                  <a:schemeClr val="tx1"/>
                </a:solidFill>
              </a:rPr>
              <a:t>pertemuan</a:t>
            </a:r>
            <a:r>
              <a:rPr lang="en-US" sz="1800" dirty="0">
                <a:solidFill>
                  <a:schemeClr val="tx1"/>
                </a:solidFill>
              </a:rPr>
              <a:t> 4)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3ECD6-B3E5-4FF3-849E-29518E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" t="11143" r="33780" b="8730"/>
          <a:stretch/>
        </p:blipFill>
        <p:spPr>
          <a:xfrm>
            <a:off x="6096000" y="2132165"/>
            <a:ext cx="3760694" cy="2394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D804C3-F689-4CB8-BC73-0FCE33393A6B}"/>
              </a:ext>
            </a:extLst>
          </p:cNvPr>
          <p:cNvSpPr txBox="1"/>
          <p:nvPr/>
        </p:nvSpPr>
        <p:spPr>
          <a:xfrm>
            <a:off x="468549" y="4527045"/>
            <a:ext cx="30598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4"/>
              </a:rPr>
              <a:t>https://www.figma.com/file/cII9n3UoFFzyIhX0qbbIaK/Untitled?type=design&amp;node-id=0%3A1&amp;mode=design&amp;t=sMlwGV0Pimmz667f-1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65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2941-68BE-4D0F-AEAC-1A6A07DC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233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 meeting 4</a:t>
            </a:r>
            <a:endParaRPr lang="en-ID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2250-6026-48ED-823E-8103E535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32965"/>
            <a:ext cx="9872871" cy="456303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Mengubah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gambar</a:t>
            </a:r>
            <a:r>
              <a:rPr lang="en-US" sz="2400" dirty="0">
                <a:solidFill>
                  <a:schemeClr val="tx1"/>
                </a:solidFill>
              </a:rPr>
              <a:t> pada </a:t>
            </a:r>
            <a:r>
              <a:rPr lang="en-US" sz="2400" dirty="0" err="1">
                <a:solidFill>
                  <a:schemeClr val="tx1"/>
                </a:solidFill>
              </a:rPr>
              <a:t>halaman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utama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unicorn </a:t>
            </a:r>
            <a:r>
              <a:rPr lang="en-US" sz="2400" dirty="0" err="1">
                <a:solidFill>
                  <a:schemeClr val="tx1"/>
                </a:solidFill>
              </a:rPr>
              <a:t>menjadi</a:t>
            </a:r>
            <a:r>
              <a:rPr lang="en-US" sz="2400" dirty="0">
                <a:solidFill>
                  <a:schemeClr val="tx1"/>
                </a:solidFill>
              </a:rPr>
              <a:t> logo Expense Tracker</a:t>
            </a:r>
            <a:endParaRPr lang="en-ID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D26A7-F16A-432B-AFC1-75EE4073A8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65" y="2353235"/>
            <a:ext cx="7342093" cy="38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1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EBD56-E9D9-4ED2-8FB1-CE693682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263" y="5829909"/>
            <a:ext cx="7408792" cy="800219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Membagi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masing-masing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menyusun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sebuah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laporan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i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B10B5-92B6-4EAC-BAE0-A3F3AC00A2C3}"/>
              </a:ext>
            </a:extLst>
          </p:cNvPr>
          <p:cNvSpPr txBox="1"/>
          <p:nvPr/>
        </p:nvSpPr>
        <p:spPr>
          <a:xfrm>
            <a:off x="476718" y="506532"/>
            <a:ext cx="283125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MEETING 5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dirty="0"/>
              <a:t> 4 May</a:t>
            </a:r>
            <a:r>
              <a:rPr lang="en-US" sz="1800" dirty="0">
                <a:solidFill>
                  <a:schemeClr val="tx1"/>
                </a:solidFill>
              </a:rPr>
              <a:t>’24 (</a:t>
            </a:r>
            <a:r>
              <a:rPr lang="en-US" sz="1800" dirty="0" err="1">
                <a:solidFill>
                  <a:schemeClr val="tx1"/>
                </a:solidFill>
              </a:rPr>
              <a:t>pertemuan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6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3ECD6-B3E5-4FF3-849E-29518E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" t="11143" r="33780" b="8730"/>
          <a:stretch/>
        </p:blipFill>
        <p:spPr>
          <a:xfrm>
            <a:off x="6096000" y="2132165"/>
            <a:ext cx="3760694" cy="2394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EAF09-9798-4FC7-A611-E6FFFAC7E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80" y="1433211"/>
            <a:ext cx="9080840" cy="39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8074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181</TotalTime>
  <Words>259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Basis</vt:lpstr>
      <vt:lpstr>PROYEK FULL STACK</vt:lpstr>
      <vt:lpstr>MEETING 1  4 Apr’24 (pertemuan 3)  Research dan Requirement Analysis</vt:lpstr>
      <vt:lpstr>PowerPoint Presentation</vt:lpstr>
      <vt:lpstr>MEETING 2  8 Apr’24   Research dan Requirement Analysis</vt:lpstr>
      <vt:lpstr>PowerPoint Presentation</vt:lpstr>
      <vt:lpstr>Hasil meeting 3</vt:lpstr>
      <vt:lpstr>PowerPoint Presentation</vt:lpstr>
      <vt:lpstr>Hasil meeting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FULL STACK</dc:title>
  <dc:creator>FRI CILLA</dc:creator>
  <cp:lastModifiedBy>FRI CILLA</cp:lastModifiedBy>
  <cp:revision>5</cp:revision>
  <dcterms:created xsi:type="dcterms:W3CDTF">2024-04-18T13:24:49Z</dcterms:created>
  <dcterms:modified xsi:type="dcterms:W3CDTF">2024-06-20T12:07:40Z</dcterms:modified>
</cp:coreProperties>
</file>