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3" r:id="rId7"/>
    <p:sldId id="265" r:id="rId8"/>
    <p:sldId id="261"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p:cViewPr varScale="1">
        <p:scale>
          <a:sx n="95" d="100"/>
          <a:sy n="95"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charan gattu" userId="2f54275b27c2ee05" providerId="LiveId" clId="{E81CC844-CADA-473B-84C8-12896794C7B8}"/>
    <pc:docChg chg="modSld">
      <pc:chgData name="saicharan gattu" userId="2f54275b27c2ee05" providerId="LiveId" clId="{E81CC844-CADA-473B-84C8-12896794C7B8}" dt="2022-08-14T05:28:26.863" v="33" actId="20577"/>
      <pc:docMkLst>
        <pc:docMk/>
      </pc:docMkLst>
      <pc:sldChg chg="modSp mod">
        <pc:chgData name="saicharan gattu" userId="2f54275b27c2ee05" providerId="LiveId" clId="{E81CC844-CADA-473B-84C8-12896794C7B8}" dt="2022-08-07T17:47:05.320" v="32" actId="20577"/>
        <pc:sldMkLst>
          <pc:docMk/>
          <pc:sldMk cId="2477139981" sldId="262"/>
        </pc:sldMkLst>
        <pc:spChg chg="mod">
          <ac:chgData name="saicharan gattu" userId="2f54275b27c2ee05" providerId="LiveId" clId="{E81CC844-CADA-473B-84C8-12896794C7B8}" dt="2022-08-07T17:46:38.685" v="12" actId="14100"/>
          <ac:spMkLst>
            <pc:docMk/>
            <pc:sldMk cId="2477139981" sldId="262"/>
            <ac:spMk id="2" creationId="{70F3E181-6CB8-4C66-9588-9712C8DB5DDC}"/>
          </ac:spMkLst>
        </pc:spChg>
        <pc:spChg chg="mod">
          <ac:chgData name="saicharan gattu" userId="2f54275b27c2ee05" providerId="LiveId" clId="{E81CC844-CADA-473B-84C8-12896794C7B8}" dt="2022-08-07T17:47:05.320" v="32" actId="20577"/>
          <ac:spMkLst>
            <pc:docMk/>
            <pc:sldMk cId="2477139981" sldId="262"/>
            <ac:spMk id="3" creationId="{0D677678-E6FC-43AF-8710-22E963C7CB46}"/>
          </ac:spMkLst>
        </pc:spChg>
      </pc:sldChg>
      <pc:sldChg chg="modSp mod">
        <pc:chgData name="saicharan gattu" userId="2f54275b27c2ee05" providerId="LiveId" clId="{E81CC844-CADA-473B-84C8-12896794C7B8}" dt="2022-08-14T05:28:26.863" v="33" actId="20577"/>
        <pc:sldMkLst>
          <pc:docMk/>
          <pc:sldMk cId="477649055" sldId="266"/>
        </pc:sldMkLst>
        <pc:spChg chg="mod">
          <ac:chgData name="saicharan gattu" userId="2f54275b27c2ee05" providerId="LiveId" clId="{E81CC844-CADA-473B-84C8-12896794C7B8}" dt="2022-08-14T05:28:26.863" v="33" actId="20577"/>
          <ac:spMkLst>
            <pc:docMk/>
            <pc:sldMk cId="477649055" sldId="266"/>
            <ac:spMk id="2" creationId="{7839FB5D-EA2A-33E4-FA23-922B70B62B7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E8E90-F272-46FE-AEF4-081FB2DF44A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516974E5-88D5-4996-82B6-05E1371C9C8C}">
      <dgm:prSet phldrT="[Text]"/>
      <dgm:spPr/>
      <dgm:t>
        <a:bodyPr/>
        <a:lstStyle/>
        <a:p>
          <a:r>
            <a:rPr lang="en-US" dirty="0"/>
            <a:t>Doctors Appointment System</a:t>
          </a:r>
        </a:p>
      </dgm:t>
    </dgm:pt>
    <dgm:pt modelId="{00EE9026-4117-439B-8F6A-2E44C8405C1D}" type="parTrans" cxnId="{F4207D25-68AA-44E3-937D-DFCCBB61D7B2}">
      <dgm:prSet/>
      <dgm:spPr/>
      <dgm:t>
        <a:bodyPr/>
        <a:lstStyle/>
        <a:p>
          <a:endParaRPr lang="en-IN"/>
        </a:p>
      </dgm:t>
    </dgm:pt>
    <dgm:pt modelId="{24BE3AFA-F5C7-4C29-B9FD-A19CF8D0F144}" type="sibTrans" cxnId="{F4207D25-68AA-44E3-937D-DFCCBB61D7B2}">
      <dgm:prSet/>
      <dgm:spPr/>
      <dgm:t>
        <a:bodyPr/>
        <a:lstStyle/>
        <a:p>
          <a:endParaRPr lang="en-IN"/>
        </a:p>
      </dgm:t>
    </dgm:pt>
    <dgm:pt modelId="{55546009-EA0B-4659-A93E-A7B56AA7CCC1}">
      <dgm:prSet phldrT="[Text]"/>
      <dgm:spPr/>
      <dgm:t>
        <a:bodyPr/>
        <a:lstStyle/>
        <a:p>
          <a:r>
            <a:rPr lang="en-US" dirty="0"/>
            <a:t>Doctor management</a:t>
          </a:r>
          <a:endParaRPr lang="en-IN" dirty="0"/>
        </a:p>
      </dgm:t>
    </dgm:pt>
    <dgm:pt modelId="{2C881A84-2397-4503-91AC-05ABD07F7D56}" type="parTrans" cxnId="{55DC1878-FF36-43A6-ACC7-74130302929C}">
      <dgm:prSet/>
      <dgm:spPr/>
      <dgm:t>
        <a:bodyPr/>
        <a:lstStyle/>
        <a:p>
          <a:endParaRPr lang="en-IN"/>
        </a:p>
      </dgm:t>
    </dgm:pt>
    <dgm:pt modelId="{338B7F8E-8984-46C3-906C-D8CB7D1632CF}" type="sibTrans" cxnId="{55DC1878-FF36-43A6-ACC7-74130302929C}">
      <dgm:prSet/>
      <dgm:spPr/>
      <dgm:t>
        <a:bodyPr/>
        <a:lstStyle/>
        <a:p>
          <a:endParaRPr lang="en-IN"/>
        </a:p>
      </dgm:t>
    </dgm:pt>
    <dgm:pt modelId="{D7D83E63-BCF8-45BC-94D7-0BF943EFAC12}">
      <dgm:prSet phldrT="[Text]"/>
      <dgm:spPr/>
      <dgm:t>
        <a:bodyPr/>
        <a:lstStyle/>
        <a:p>
          <a:r>
            <a:rPr lang="en-US" dirty="0"/>
            <a:t>Time slot</a:t>
          </a:r>
          <a:endParaRPr lang="en-IN" dirty="0"/>
        </a:p>
      </dgm:t>
    </dgm:pt>
    <dgm:pt modelId="{545587E9-3023-4660-BD26-E0591EFE02A4}" type="parTrans" cxnId="{BF65BBF0-3683-48FF-BD52-394F5535002F}">
      <dgm:prSet/>
      <dgm:spPr/>
      <dgm:t>
        <a:bodyPr/>
        <a:lstStyle/>
        <a:p>
          <a:endParaRPr lang="en-IN"/>
        </a:p>
      </dgm:t>
    </dgm:pt>
    <dgm:pt modelId="{AC564B25-3C43-4369-9D81-8EEAC3D7CF01}" type="sibTrans" cxnId="{BF65BBF0-3683-48FF-BD52-394F5535002F}">
      <dgm:prSet/>
      <dgm:spPr/>
      <dgm:t>
        <a:bodyPr/>
        <a:lstStyle/>
        <a:p>
          <a:endParaRPr lang="en-IN"/>
        </a:p>
      </dgm:t>
    </dgm:pt>
    <dgm:pt modelId="{D47F113D-1BF4-42B6-9D5B-51F94E9A7CB4}">
      <dgm:prSet phldrT="[Text]"/>
      <dgm:spPr/>
      <dgm:t>
        <a:bodyPr/>
        <a:lstStyle/>
        <a:p>
          <a:r>
            <a:rPr lang="en-US" dirty="0"/>
            <a:t>Appointment management</a:t>
          </a:r>
          <a:endParaRPr lang="en-IN" dirty="0"/>
        </a:p>
      </dgm:t>
    </dgm:pt>
    <dgm:pt modelId="{97EBAD24-C97B-49D3-8347-1D326B395AFF}" type="parTrans" cxnId="{AC044269-3AE1-4C32-8996-380BD6B55F36}">
      <dgm:prSet/>
      <dgm:spPr/>
      <dgm:t>
        <a:bodyPr/>
        <a:lstStyle/>
        <a:p>
          <a:endParaRPr lang="en-IN"/>
        </a:p>
      </dgm:t>
    </dgm:pt>
    <dgm:pt modelId="{AAA9EE80-25B4-4981-856B-BBACF1BC8BEB}" type="sibTrans" cxnId="{AC044269-3AE1-4C32-8996-380BD6B55F36}">
      <dgm:prSet/>
      <dgm:spPr/>
      <dgm:t>
        <a:bodyPr/>
        <a:lstStyle/>
        <a:p>
          <a:endParaRPr lang="en-IN"/>
        </a:p>
      </dgm:t>
    </dgm:pt>
    <dgm:pt modelId="{EB9043BC-59E7-4C0F-AAE8-C032E6ADED88}">
      <dgm:prSet/>
      <dgm:spPr/>
      <dgm:t>
        <a:bodyPr/>
        <a:lstStyle/>
        <a:p>
          <a:r>
            <a:rPr lang="en-US" dirty="0"/>
            <a:t>System user management</a:t>
          </a:r>
          <a:endParaRPr lang="en-IN" dirty="0"/>
        </a:p>
      </dgm:t>
    </dgm:pt>
    <dgm:pt modelId="{A730475F-7FC9-47C2-AFBA-93DDAF5636CD}" type="parTrans" cxnId="{76B56482-EE70-4D8C-9DD1-23CA855136B4}">
      <dgm:prSet/>
      <dgm:spPr/>
      <dgm:t>
        <a:bodyPr/>
        <a:lstStyle/>
        <a:p>
          <a:endParaRPr lang="en-IN"/>
        </a:p>
      </dgm:t>
    </dgm:pt>
    <dgm:pt modelId="{5285FB54-DBB9-428C-8845-25538CB5FBC8}" type="sibTrans" cxnId="{76B56482-EE70-4D8C-9DD1-23CA855136B4}">
      <dgm:prSet/>
      <dgm:spPr/>
      <dgm:t>
        <a:bodyPr/>
        <a:lstStyle/>
        <a:p>
          <a:endParaRPr lang="en-IN"/>
        </a:p>
      </dgm:t>
    </dgm:pt>
    <dgm:pt modelId="{E5F18B57-C284-4EFC-B102-67DFE8F9C632}">
      <dgm:prSet/>
      <dgm:spPr/>
      <dgm:t>
        <a:bodyPr/>
        <a:lstStyle/>
        <a:p>
          <a:r>
            <a:rPr lang="en-US" dirty="0"/>
            <a:t>Login Management</a:t>
          </a:r>
          <a:endParaRPr lang="en-IN" dirty="0"/>
        </a:p>
      </dgm:t>
    </dgm:pt>
    <dgm:pt modelId="{663A9027-DAA1-4158-BE9F-E2DAA9BB0156}" type="parTrans" cxnId="{412966C7-D031-4971-8F18-21FCFD708972}">
      <dgm:prSet/>
      <dgm:spPr/>
      <dgm:t>
        <a:bodyPr/>
        <a:lstStyle/>
        <a:p>
          <a:endParaRPr lang="en-IN"/>
        </a:p>
      </dgm:t>
    </dgm:pt>
    <dgm:pt modelId="{2E9F3F7C-1A75-4115-96B8-5862AC3C99C3}" type="sibTrans" cxnId="{412966C7-D031-4971-8F18-21FCFD708972}">
      <dgm:prSet/>
      <dgm:spPr/>
      <dgm:t>
        <a:bodyPr/>
        <a:lstStyle/>
        <a:p>
          <a:endParaRPr lang="en-IN"/>
        </a:p>
      </dgm:t>
    </dgm:pt>
    <dgm:pt modelId="{1112D461-E423-4CB3-9DF6-AC81A78D9FC5}">
      <dgm:prSet/>
      <dgm:spPr/>
      <dgm:t>
        <a:bodyPr/>
        <a:lstStyle/>
        <a:p>
          <a:r>
            <a:rPr lang="en-US" dirty="0"/>
            <a:t>Patient Management</a:t>
          </a:r>
          <a:endParaRPr lang="en-IN" dirty="0"/>
        </a:p>
      </dgm:t>
    </dgm:pt>
    <dgm:pt modelId="{B7D417AD-3602-4ACD-B0B5-44409990E268}" type="parTrans" cxnId="{3F7D42D4-0882-4A75-A788-5CDADA60EFE3}">
      <dgm:prSet/>
      <dgm:spPr/>
      <dgm:t>
        <a:bodyPr/>
        <a:lstStyle/>
        <a:p>
          <a:endParaRPr lang="en-IN"/>
        </a:p>
      </dgm:t>
    </dgm:pt>
    <dgm:pt modelId="{750DED04-0CE9-4BE9-9939-3A47CDE92887}" type="sibTrans" cxnId="{3F7D42D4-0882-4A75-A788-5CDADA60EFE3}">
      <dgm:prSet/>
      <dgm:spPr/>
      <dgm:t>
        <a:bodyPr/>
        <a:lstStyle/>
        <a:p>
          <a:endParaRPr lang="en-IN"/>
        </a:p>
      </dgm:t>
    </dgm:pt>
    <dgm:pt modelId="{C69D1BAB-3BF7-4A90-81C8-559C23B8AD2A}" type="pres">
      <dgm:prSet presAssocID="{A2FE8E90-F272-46FE-AEF4-081FB2DF44A4}" presName="cycle" presStyleCnt="0">
        <dgm:presLayoutVars>
          <dgm:chMax val="1"/>
          <dgm:dir/>
          <dgm:animLvl val="ctr"/>
          <dgm:resizeHandles val="exact"/>
        </dgm:presLayoutVars>
      </dgm:prSet>
      <dgm:spPr/>
    </dgm:pt>
    <dgm:pt modelId="{EB81626C-F8B7-4ACE-B1C2-C7CDD4D8484A}" type="pres">
      <dgm:prSet presAssocID="{516974E5-88D5-4996-82B6-05E1371C9C8C}" presName="centerShape" presStyleLbl="node0" presStyleIdx="0" presStyleCnt="1"/>
      <dgm:spPr/>
    </dgm:pt>
    <dgm:pt modelId="{1141D2C7-4570-47C5-96C6-2C7E92161410}" type="pres">
      <dgm:prSet presAssocID="{2C881A84-2397-4503-91AC-05ABD07F7D56}" presName="parTrans" presStyleLbl="bgSibTrans2D1" presStyleIdx="0" presStyleCnt="6"/>
      <dgm:spPr/>
    </dgm:pt>
    <dgm:pt modelId="{02B318FD-102B-4817-A2B8-996416C4734D}" type="pres">
      <dgm:prSet presAssocID="{55546009-EA0B-4659-A93E-A7B56AA7CCC1}" presName="node" presStyleLbl="node1" presStyleIdx="0" presStyleCnt="6">
        <dgm:presLayoutVars>
          <dgm:bulletEnabled val="1"/>
        </dgm:presLayoutVars>
      </dgm:prSet>
      <dgm:spPr/>
    </dgm:pt>
    <dgm:pt modelId="{78891F29-D690-4440-B4A7-8A3382950C1E}" type="pres">
      <dgm:prSet presAssocID="{545587E9-3023-4660-BD26-E0591EFE02A4}" presName="parTrans" presStyleLbl="bgSibTrans2D1" presStyleIdx="1" presStyleCnt="6"/>
      <dgm:spPr/>
    </dgm:pt>
    <dgm:pt modelId="{17A97496-FBE5-4D87-862E-7347E00B05B4}" type="pres">
      <dgm:prSet presAssocID="{D7D83E63-BCF8-45BC-94D7-0BF943EFAC12}" presName="node" presStyleLbl="node1" presStyleIdx="1" presStyleCnt="6">
        <dgm:presLayoutVars>
          <dgm:bulletEnabled val="1"/>
        </dgm:presLayoutVars>
      </dgm:prSet>
      <dgm:spPr/>
    </dgm:pt>
    <dgm:pt modelId="{AC5DD956-C64E-4C1D-A957-99424638619C}" type="pres">
      <dgm:prSet presAssocID="{97EBAD24-C97B-49D3-8347-1D326B395AFF}" presName="parTrans" presStyleLbl="bgSibTrans2D1" presStyleIdx="2" presStyleCnt="6"/>
      <dgm:spPr/>
    </dgm:pt>
    <dgm:pt modelId="{C8E5BE6C-489D-455B-BFCD-D14986E88DD5}" type="pres">
      <dgm:prSet presAssocID="{D47F113D-1BF4-42B6-9D5B-51F94E9A7CB4}" presName="node" presStyleLbl="node1" presStyleIdx="2" presStyleCnt="6">
        <dgm:presLayoutVars>
          <dgm:bulletEnabled val="1"/>
        </dgm:presLayoutVars>
      </dgm:prSet>
      <dgm:spPr/>
    </dgm:pt>
    <dgm:pt modelId="{16DDF01C-F838-4E06-9FEB-7EBA9F09B21C}" type="pres">
      <dgm:prSet presAssocID="{A730475F-7FC9-47C2-AFBA-93DDAF5636CD}" presName="parTrans" presStyleLbl="bgSibTrans2D1" presStyleIdx="3" presStyleCnt="6"/>
      <dgm:spPr/>
    </dgm:pt>
    <dgm:pt modelId="{FA52586B-1053-4061-A5BB-81AE89B025FD}" type="pres">
      <dgm:prSet presAssocID="{EB9043BC-59E7-4C0F-AAE8-C032E6ADED88}" presName="node" presStyleLbl="node1" presStyleIdx="3" presStyleCnt="6">
        <dgm:presLayoutVars>
          <dgm:bulletEnabled val="1"/>
        </dgm:presLayoutVars>
      </dgm:prSet>
      <dgm:spPr/>
    </dgm:pt>
    <dgm:pt modelId="{A15C6290-0753-4629-92F4-75A06275B575}" type="pres">
      <dgm:prSet presAssocID="{663A9027-DAA1-4158-BE9F-E2DAA9BB0156}" presName="parTrans" presStyleLbl="bgSibTrans2D1" presStyleIdx="4" presStyleCnt="6"/>
      <dgm:spPr/>
    </dgm:pt>
    <dgm:pt modelId="{C31548C1-5EC0-4E03-841A-388141F4A9D7}" type="pres">
      <dgm:prSet presAssocID="{E5F18B57-C284-4EFC-B102-67DFE8F9C632}" presName="node" presStyleLbl="node1" presStyleIdx="4" presStyleCnt="6">
        <dgm:presLayoutVars>
          <dgm:bulletEnabled val="1"/>
        </dgm:presLayoutVars>
      </dgm:prSet>
      <dgm:spPr/>
    </dgm:pt>
    <dgm:pt modelId="{5FF8F85D-0EB4-48A0-8C4E-C116897795A8}" type="pres">
      <dgm:prSet presAssocID="{B7D417AD-3602-4ACD-B0B5-44409990E268}" presName="parTrans" presStyleLbl="bgSibTrans2D1" presStyleIdx="5" presStyleCnt="6"/>
      <dgm:spPr/>
    </dgm:pt>
    <dgm:pt modelId="{27AE4926-ED9E-4A50-9525-23D99F2C2C16}" type="pres">
      <dgm:prSet presAssocID="{1112D461-E423-4CB3-9DF6-AC81A78D9FC5}" presName="node" presStyleLbl="node1" presStyleIdx="5" presStyleCnt="6">
        <dgm:presLayoutVars>
          <dgm:bulletEnabled val="1"/>
        </dgm:presLayoutVars>
      </dgm:prSet>
      <dgm:spPr/>
    </dgm:pt>
  </dgm:ptLst>
  <dgm:cxnLst>
    <dgm:cxn modelId="{F4207D25-68AA-44E3-937D-DFCCBB61D7B2}" srcId="{A2FE8E90-F272-46FE-AEF4-081FB2DF44A4}" destId="{516974E5-88D5-4996-82B6-05E1371C9C8C}" srcOrd="0" destOrd="0" parTransId="{00EE9026-4117-439B-8F6A-2E44C8405C1D}" sibTransId="{24BE3AFA-F5C7-4C29-B9FD-A19CF8D0F144}"/>
    <dgm:cxn modelId="{E22F6729-8774-462E-88CA-BBDE8BDE324C}" type="presOf" srcId="{EB9043BC-59E7-4C0F-AAE8-C032E6ADED88}" destId="{FA52586B-1053-4061-A5BB-81AE89B025FD}" srcOrd="0" destOrd="0" presId="urn:microsoft.com/office/officeart/2005/8/layout/radial4"/>
    <dgm:cxn modelId="{732BDC3D-B9CA-4044-AE18-70E4210AA938}" type="presOf" srcId="{2C881A84-2397-4503-91AC-05ABD07F7D56}" destId="{1141D2C7-4570-47C5-96C6-2C7E92161410}" srcOrd="0" destOrd="0" presId="urn:microsoft.com/office/officeart/2005/8/layout/radial4"/>
    <dgm:cxn modelId="{AC044269-3AE1-4C32-8996-380BD6B55F36}" srcId="{516974E5-88D5-4996-82B6-05E1371C9C8C}" destId="{D47F113D-1BF4-42B6-9D5B-51F94E9A7CB4}" srcOrd="2" destOrd="0" parTransId="{97EBAD24-C97B-49D3-8347-1D326B395AFF}" sibTransId="{AAA9EE80-25B4-4981-856B-BBACF1BC8BEB}"/>
    <dgm:cxn modelId="{32A9E849-4A04-4302-AF06-0777CCECFD2D}" type="presOf" srcId="{A2FE8E90-F272-46FE-AEF4-081FB2DF44A4}" destId="{C69D1BAB-3BF7-4A90-81C8-559C23B8AD2A}" srcOrd="0" destOrd="0" presId="urn:microsoft.com/office/officeart/2005/8/layout/radial4"/>
    <dgm:cxn modelId="{DAD5F66E-0294-497A-B59C-7D289366F5B0}" type="presOf" srcId="{663A9027-DAA1-4158-BE9F-E2DAA9BB0156}" destId="{A15C6290-0753-4629-92F4-75A06275B575}" srcOrd="0" destOrd="0" presId="urn:microsoft.com/office/officeart/2005/8/layout/radial4"/>
    <dgm:cxn modelId="{7C70946F-7D8F-45C9-B79E-0D72F97046B7}" type="presOf" srcId="{D47F113D-1BF4-42B6-9D5B-51F94E9A7CB4}" destId="{C8E5BE6C-489D-455B-BFCD-D14986E88DD5}" srcOrd="0" destOrd="0" presId="urn:microsoft.com/office/officeart/2005/8/layout/radial4"/>
    <dgm:cxn modelId="{648A3F77-7E90-4C8C-A5D1-4824455DBF46}" type="presOf" srcId="{97EBAD24-C97B-49D3-8347-1D326B395AFF}" destId="{AC5DD956-C64E-4C1D-A957-99424638619C}" srcOrd="0" destOrd="0" presId="urn:microsoft.com/office/officeart/2005/8/layout/radial4"/>
    <dgm:cxn modelId="{55DC1878-FF36-43A6-ACC7-74130302929C}" srcId="{516974E5-88D5-4996-82B6-05E1371C9C8C}" destId="{55546009-EA0B-4659-A93E-A7B56AA7CCC1}" srcOrd="0" destOrd="0" parTransId="{2C881A84-2397-4503-91AC-05ABD07F7D56}" sibTransId="{338B7F8E-8984-46C3-906C-D8CB7D1632CF}"/>
    <dgm:cxn modelId="{EEA55F79-6C25-422F-8FB5-CE8525C946AB}" type="presOf" srcId="{545587E9-3023-4660-BD26-E0591EFE02A4}" destId="{78891F29-D690-4440-B4A7-8A3382950C1E}" srcOrd="0" destOrd="0" presId="urn:microsoft.com/office/officeart/2005/8/layout/radial4"/>
    <dgm:cxn modelId="{07C31582-C5C1-4BF7-A14E-C848B0D51206}" type="presOf" srcId="{A730475F-7FC9-47C2-AFBA-93DDAF5636CD}" destId="{16DDF01C-F838-4E06-9FEB-7EBA9F09B21C}" srcOrd="0" destOrd="0" presId="urn:microsoft.com/office/officeart/2005/8/layout/radial4"/>
    <dgm:cxn modelId="{76B56482-EE70-4D8C-9DD1-23CA855136B4}" srcId="{516974E5-88D5-4996-82B6-05E1371C9C8C}" destId="{EB9043BC-59E7-4C0F-AAE8-C032E6ADED88}" srcOrd="3" destOrd="0" parTransId="{A730475F-7FC9-47C2-AFBA-93DDAF5636CD}" sibTransId="{5285FB54-DBB9-428C-8845-25538CB5FBC8}"/>
    <dgm:cxn modelId="{71B6CA86-147C-44C1-B007-0EE29DE96F44}" type="presOf" srcId="{B7D417AD-3602-4ACD-B0B5-44409990E268}" destId="{5FF8F85D-0EB4-48A0-8C4E-C116897795A8}" srcOrd="0" destOrd="0" presId="urn:microsoft.com/office/officeart/2005/8/layout/radial4"/>
    <dgm:cxn modelId="{E21C708B-1B7E-4256-9A55-CFF2912BB0E4}" type="presOf" srcId="{D7D83E63-BCF8-45BC-94D7-0BF943EFAC12}" destId="{17A97496-FBE5-4D87-862E-7347E00B05B4}" srcOrd="0" destOrd="0" presId="urn:microsoft.com/office/officeart/2005/8/layout/radial4"/>
    <dgm:cxn modelId="{D7F099A7-DC71-413C-8F3F-AFB5542E19FE}" type="presOf" srcId="{1112D461-E423-4CB3-9DF6-AC81A78D9FC5}" destId="{27AE4926-ED9E-4A50-9525-23D99F2C2C16}" srcOrd="0" destOrd="0" presId="urn:microsoft.com/office/officeart/2005/8/layout/radial4"/>
    <dgm:cxn modelId="{D6B4B3AF-04C2-4846-8CC0-0FCBACC83F82}" type="presOf" srcId="{516974E5-88D5-4996-82B6-05E1371C9C8C}" destId="{EB81626C-F8B7-4ACE-B1C2-C7CDD4D8484A}" srcOrd="0" destOrd="0" presId="urn:microsoft.com/office/officeart/2005/8/layout/radial4"/>
    <dgm:cxn modelId="{8DADDAC4-9415-4E2A-9B1A-2B3CEB3498E1}" type="presOf" srcId="{E5F18B57-C284-4EFC-B102-67DFE8F9C632}" destId="{C31548C1-5EC0-4E03-841A-388141F4A9D7}" srcOrd="0" destOrd="0" presId="urn:microsoft.com/office/officeart/2005/8/layout/radial4"/>
    <dgm:cxn modelId="{412966C7-D031-4971-8F18-21FCFD708972}" srcId="{516974E5-88D5-4996-82B6-05E1371C9C8C}" destId="{E5F18B57-C284-4EFC-B102-67DFE8F9C632}" srcOrd="4" destOrd="0" parTransId="{663A9027-DAA1-4158-BE9F-E2DAA9BB0156}" sibTransId="{2E9F3F7C-1A75-4115-96B8-5862AC3C99C3}"/>
    <dgm:cxn modelId="{3F7D42D4-0882-4A75-A788-5CDADA60EFE3}" srcId="{516974E5-88D5-4996-82B6-05E1371C9C8C}" destId="{1112D461-E423-4CB3-9DF6-AC81A78D9FC5}" srcOrd="5" destOrd="0" parTransId="{B7D417AD-3602-4ACD-B0B5-44409990E268}" sibTransId="{750DED04-0CE9-4BE9-9939-3A47CDE92887}"/>
    <dgm:cxn modelId="{518003ED-DDAF-446F-B8A8-8B6BFCFA47CC}" type="presOf" srcId="{55546009-EA0B-4659-A93E-A7B56AA7CCC1}" destId="{02B318FD-102B-4817-A2B8-996416C4734D}" srcOrd="0" destOrd="0" presId="urn:microsoft.com/office/officeart/2005/8/layout/radial4"/>
    <dgm:cxn modelId="{BF65BBF0-3683-48FF-BD52-394F5535002F}" srcId="{516974E5-88D5-4996-82B6-05E1371C9C8C}" destId="{D7D83E63-BCF8-45BC-94D7-0BF943EFAC12}" srcOrd="1" destOrd="0" parTransId="{545587E9-3023-4660-BD26-E0591EFE02A4}" sibTransId="{AC564B25-3C43-4369-9D81-8EEAC3D7CF01}"/>
    <dgm:cxn modelId="{ED074345-F8BA-46AD-8302-D320783EA387}" type="presParOf" srcId="{C69D1BAB-3BF7-4A90-81C8-559C23B8AD2A}" destId="{EB81626C-F8B7-4ACE-B1C2-C7CDD4D8484A}" srcOrd="0" destOrd="0" presId="urn:microsoft.com/office/officeart/2005/8/layout/radial4"/>
    <dgm:cxn modelId="{70691F65-937D-4F18-95B5-F6260609CEC6}" type="presParOf" srcId="{C69D1BAB-3BF7-4A90-81C8-559C23B8AD2A}" destId="{1141D2C7-4570-47C5-96C6-2C7E92161410}" srcOrd="1" destOrd="0" presId="urn:microsoft.com/office/officeart/2005/8/layout/radial4"/>
    <dgm:cxn modelId="{124FDFAB-47F0-4C82-A44F-6B799665078C}" type="presParOf" srcId="{C69D1BAB-3BF7-4A90-81C8-559C23B8AD2A}" destId="{02B318FD-102B-4817-A2B8-996416C4734D}" srcOrd="2" destOrd="0" presId="urn:microsoft.com/office/officeart/2005/8/layout/radial4"/>
    <dgm:cxn modelId="{C986C918-67D0-4E21-9B75-1139BF034D0F}" type="presParOf" srcId="{C69D1BAB-3BF7-4A90-81C8-559C23B8AD2A}" destId="{78891F29-D690-4440-B4A7-8A3382950C1E}" srcOrd="3" destOrd="0" presId="urn:microsoft.com/office/officeart/2005/8/layout/radial4"/>
    <dgm:cxn modelId="{7FC53F02-A759-4226-B719-0BF071EC1D64}" type="presParOf" srcId="{C69D1BAB-3BF7-4A90-81C8-559C23B8AD2A}" destId="{17A97496-FBE5-4D87-862E-7347E00B05B4}" srcOrd="4" destOrd="0" presId="urn:microsoft.com/office/officeart/2005/8/layout/radial4"/>
    <dgm:cxn modelId="{D68081D5-2376-4E19-B884-47BB86C3F2CD}" type="presParOf" srcId="{C69D1BAB-3BF7-4A90-81C8-559C23B8AD2A}" destId="{AC5DD956-C64E-4C1D-A957-99424638619C}" srcOrd="5" destOrd="0" presId="urn:microsoft.com/office/officeart/2005/8/layout/radial4"/>
    <dgm:cxn modelId="{0874E95A-04E9-4E09-8253-4409022ED9C6}" type="presParOf" srcId="{C69D1BAB-3BF7-4A90-81C8-559C23B8AD2A}" destId="{C8E5BE6C-489D-455B-BFCD-D14986E88DD5}" srcOrd="6" destOrd="0" presId="urn:microsoft.com/office/officeart/2005/8/layout/radial4"/>
    <dgm:cxn modelId="{EC45CFFE-0DC7-4C43-83A5-6D3F52772785}" type="presParOf" srcId="{C69D1BAB-3BF7-4A90-81C8-559C23B8AD2A}" destId="{16DDF01C-F838-4E06-9FEB-7EBA9F09B21C}" srcOrd="7" destOrd="0" presId="urn:microsoft.com/office/officeart/2005/8/layout/radial4"/>
    <dgm:cxn modelId="{3E564343-7290-44B4-BDC1-A2D1FF679A43}" type="presParOf" srcId="{C69D1BAB-3BF7-4A90-81C8-559C23B8AD2A}" destId="{FA52586B-1053-4061-A5BB-81AE89B025FD}" srcOrd="8" destOrd="0" presId="urn:microsoft.com/office/officeart/2005/8/layout/radial4"/>
    <dgm:cxn modelId="{C08982BD-2229-42C5-B94F-417388018156}" type="presParOf" srcId="{C69D1BAB-3BF7-4A90-81C8-559C23B8AD2A}" destId="{A15C6290-0753-4629-92F4-75A06275B575}" srcOrd="9" destOrd="0" presId="urn:microsoft.com/office/officeart/2005/8/layout/radial4"/>
    <dgm:cxn modelId="{82F8A6CD-E999-4B17-A241-14AFCBFFD1E7}" type="presParOf" srcId="{C69D1BAB-3BF7-4A90-81C8-559C23B8AD2A}" destId="{C31548C1-5EC0-4E03-841A-388141F4A9D7}" srcOrd="10" destOrd="0" presId="urn:microsoft.com/office/officeart/2005/8/layout/radial4"/>
    <dgm:cxn modelId="{F07B128A-39C2-4374-90B2-8EA3424042CE}" type="presParOf" srcId="{C69D1BAB-3BF7-4A90-81C8-559C23B8AD2A}" destId="{5FF8F85D-0EB4-48A0-8C4E-C116897795A8}" srcOrd="11" destOrd="0" presId="urn:microsoft.com/office/officeart/2005/8/layout/radial4"/>
    <dgm:cxn modelId="{411812F3-DB4C-4791-9737-1F7BEF6B3731}" type="presParOf" srcId="{C69D1BAB-3BF7-4A90-81C8-559C23B8AD2A}" destId="{27AE4926-ED9E-4A50-9525-23D99F2C2C16}"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1626C-F8B7-4ACE-B1C2-C7CDD4D8484A}">
      <dsp:nvSpPr>
        <dsp:cNvPr id="0" name=""/>
        <dsp:cNvSpPr/>
      </dsp:nvSpPr>
      <dsp:spPr>
        <a:xfrm>
          <a:off x="3017634" y="2570248"/>
          <a:ext cx="2102886" cy="21028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Doctors Appointment System</a:t>
          </a:r>
        </a:p>
      </dsp:txBody>
      <dsp:txXfrm>
        <a:off x="3325595" y="2878209"/>
        <a:ext cx="1486964" cy="1486964"/>
      </dsp:txXfrm>
    </dsp:sp>
    <dsp:sp modelId="{1141D2C7-4570-47C5-96C6-2C7E92161410}">
      <dsp:nvSpPr>
        <dsp:cNvPr id="0" name=""/>
        <dsp:cNvSpPr/>
      </dsp:nvSpPr>
      <dsp:spPr>
        <a:xfrm rot="10800000">
          <a:off x="881525" y="3322030"/>
          <a:ext cx="2018623" cy="5993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B318FD-102B-4817-A2B8-996416C4734D}">
      <dsp:nvSpPr>
        <dsp:cNvPr id="0" name=""/>
        <dsp:cNvSpPr/>
      </dsp:nvSpPr>
      <dsp:spPr>
        <a:xfrm>
          <a:off x="145514" y="3032883"/>
          <a:ext cx="1472020" cy="11776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Doctor management</a:t>
          </a:r>
          <a:endParaRPr lang="en-IN" sz="1900" kern="1200" dirty="0"/>
        </a:p>
      </dsp:txBody>
      <dsp:txXfrm>
        <a:off x="180005" y="3067374"/>
        <a:ext cx="1403038" cy="1108634"/>
      </dsp:txXfrm>
    </dsp:sp>
    <dsp:sp modelId="{78891F29-D690-4440-B4A7-8A3382950C1E}">
      <dsp:nvSpPr>
        <dsp:cNvPr id="0" name=""/>
        <dsp:cNvSpPr/>
      </dsp:nvSpPr>
      <dsp:spPr>
        <a:xfrm rot="12960000">
          <a:off x="1297532" y="2041692"/>
          <a:ext cx="2018623" cy="5993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A97496-FBE5-4D87-862E-7347E00B05B4}">
      <dsp:nvSpPr>
        <dsp:cNvPr id="0" name=""/>
        <dsp:cNvSpPr/>
      </dsp:nvSpPr>
      <dsp:spPr>
        <a:xfrm>
          <a:off x="754283" y="1159286"/>
          <a:ext cx="1472020" cy="11776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Time slot</a:t>
          </a:r>
          <a:endParaRPr lang="en-IN" sz="1900" kern="1200" dirty="0"/>
        </a:p>
      </dsp:txBody>
      <dsp:txXfrm>
        <a:off x="788774" y="1193777"/>
        <a:ext cx="1403038" cy="1108634"/>
      </dsp:txXfrm>
    </dsp:sp>
    <dsp:sp modelId="{AC5DD956-C64E-4C1D-A957-99424638619C}">
      <dsp:nvSpPr>
        <dsp:cNvPr id="0" name=""/>
        <dsp:cNvSpPr/>
      </dsp:nvSpPr>
      <dsp:spPr>
        <a:xfrm rot="15120000">
          <a:off x="2386652" y="1250399"/>
          <a:ext cx="2018623" cy="5993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E5BE6C-489D-455B-BFCD-D14986E88DD5}">
      <dsp:nvSpPr>
        <dsp:cNvPr id="0" name=""/>
        <dsp:cNvSpPr/>
      </dsp:nvSpPr>
      <dsp:spPr>
        <a:xfrm>
          <a:off x="2348059" y="1340"/>
          <a:ext cx="1472020" cy="11776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Appointment management</a:t>
          </a:r>
          <a:endParaRPr lang="en-IN" sz="1900" kern="1200" dirty="0"/>
        </a:p>
      </dsp:txBody>
      <dsp:txXfrm>
        <a:off x="2382550" y="35831"/>
        <a:ext cx="1403038" cy="1108634"/>
      </dsp:txXfrm>
    </dsp:sp>
    <dsp:sp modelId="{16DDF01C-F838-4E06-9FEB-7EBA9F09B21C}">
      <dsp:nvSpPr>
        <dsp:cNvPr id="0" name=""/>
        <dsp:cNvSpPr/>
      </dsp:nvSpPr>
      <dsp:spPr>
        <a:xfrm rot="17280000">
          <a:off x="3732879" y="1250399"/>
          <a:ext cx="2018623" cy="5993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52586B-1053-4061-A5BB-81AE89B025FD}">
      <dsp:nvSpPr>
        <dsp:cNvPr id="0" name=""/>
        <dsp:cNvSpPr/>
      </dsp:nvSpPr>
      <dsp:spPr>
        <a:xfrm>
          <a:off x="4318075" y="1340"/>
          <a:ext cx="1472020" cy="11776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System user management</a:t>
          </a:r>
          <a:endParaRPr lang="en-IN" sz="1900" kern="1200" dirty="0"/>
        </a:p>
      </dsp:txBody>
      <dsp:txXfrm>
        <a:off x="4352566" y="35831"/>
        <a:ext cx="1403038" cy="1108634"/>
      </dsp:txXfrm>
    </dsp:sp>
    <dsp:sp modelId="{A15C6290-0753-4629-92F4-75A06275B575}">
      <dsp:nvSpPr>
        <dsp:cNvPr id="0" name=""/>
        <dsp:cNvSpPr/>
      </dsp:nvSpPr>
      <dsp:spPr>
        <a:xfrm rot="19440000">
          <a:off x="4822000" y="2041692"/>
          <a:ext cx="2018623" cy="5993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1548C1-5EC0-4E03-841A-388141F4A9D7}">
      <dsp:nvSpPr>
        <dsp:cNvPr id="0" name=""/>
        <dsp:cNvSpPr/>
      </dsp:nvSpPr>
      <dsp:spPr>
        <a:xfrm>
          <a:off x="5911852" y="1159286"/>
          <a:ext cx="1472020" cy="11776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Login Management</a:t>
          </a:r>
          <a:endParaRPr lang="en-IN" sz="1900" kern="1200" dirty="0"/>
        </a:p>
      </dsp:txBody>
      <dsp:txXfrm>
        <a:off x="5946343" y="1193777"/>
        <a:ext cx="1403038" cy="1108634"/>
      </dsp:txXfrm>
    </dsp:sp>
    <dsp:sp modelId="{5FF8F85D-0EB4-48A0-8C4E-C116897795A8}">
      <dsp:nvSpPr>
        <dsp:cNvPr id="0" name=""/>
        <dsp:cNvSpPr/>
      </dsp:nvSpPr>
      <dsp:spPr>
        <a:xfrm>
          <a:off x="5238007" y="3322030"/>
          <a:ext cx="2018623" cy="59932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AE4926-ED9E-4A50-9525-23D99F2C2C16}">
      <dsp:nvSpPr>
        <dsp:cNvPr id="0" name=""/>
        <dsp:cNvSpPr/>
      </dsp:nvSpPr>
      <dsp:spPr>
        <a:xfrm>
          <a:off x="6520620" y="3032883"/>
          <a:ext cx="1472020" cy="11776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Patient Management</a:t>
          </a:r>
          <a:endParaRPr lang="en-IN" sz="1900" kern="1200" dirty="0"/>
        </a:p>
      </dsp:txBody>
      <dsp:txXfrm>
        <a:off x="6555111" y="3067374"/>
        <a:ext cx="1403038" cy="110863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14-08-2022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14-08-2022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01192" y="315885"/>
            <a:ext cx="9699812" cy="1986742"/>
          </a:xfrm>
        </p:spPr>
        <p:txBody>
          <a:bodyPr>
            <a:normAutofit/>
          </a:bodyPr>
          <a:lstStyle/>
          <a:p>
            <a:r>
              <a:rPr lang="en-IN" sz="4400" b="1" dirty="0">
                <a:solidFill>
                  <a:schemeClr val="accent1">
                    <a:lumMod val="75000"/>
                  </a:schemeClr>
                </a:solidFill>
              </a:rPr>
              <a:t>Software Engineering</a:t>
            </a:r>
            <a:br>
              <a:rPr lang="en-IN" dirty="0">
                <a:solidFill>
                  <a:schemeClr val="accent1">
                    <a:lumMod val="75000"/>
                  </a:schemeClr>
                </a:solidFill>
              </a:rPr>
            </a:br>
            <a:r>
              <a:rPr lang="en-IN" dirty="0">
                <a:solidFill>
                  <a:schemeClr val="accent2">
                    <a:lumMod val="50000"/>
                  </a:schemeClr>
                </a:solidFill>
              </a:rPr>
              <a:t> </a:t>
            </a:r>
            <a:r>
              <a:rPr lang="en-IN" sz="4400" dirty="0">
                <a:solidFill>
                  <a:schemeClr val="accent2">
                    <a:lumMod val="50000"/>
                  </a:schemeClr>
                </a:solidFill>
              </a:rPr>
              <a:t>Doctor Appointment Booking System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2377443"/>
            <a:ext cx="9144000" cy="3433156"/>
          </a:xfrm>
        </p:spPr>
        <p:txBody>
          <a:bodyPr>
            <a:normAutofit/>
          </a:bodyPr>
          <a:lstStyle/>
          <a:p>
            <a:r>
              <a:rPr lang="en-IN" dirty="0">
                <a:solidFill>
                  <a:schemeClr val="accent6">
                    <a:lumMod val="75000"/>
                  </a:schemeClr>
                </a:solidFill>
              </a:rPr>
              <a:t>By</a:t>
            </a:r>
          </a:p>
          <a:p>
            <a:r>
              <a:rPr lang="en-IN" dirty="0" err="1">
                <a:solidFill>
                  <a:schemeClr val="accent6">
                    <a:lumMod val="75000"/>
                  </a:schemeClr>
                </a:solidFill>
              </a:rPr>
              <a:t>Alugala</a:t>
            </a:r>
            <a:r>
              <a:rPr lang="en-IN" dirty="0">
                <a:solidFill>
                  <a:schemeClr val="accent6">
                    <a:lumMod val="75000"/>
                  </a:schemeClr>
                </a:solidFill>
              </a:rPr>
              <a:t> Vinay Kumar(2110030350)</a:t>
            </a:r>
          </a:p>
          <a:p>
            <a:r>
              <a:rPr lang="en-IN" dirty="0" err="1">
                <a:solidFill>
                  <a:schemeClr val="accent6">
                    <a:lumMod val="75000"/>
                  </a:schemeClr>
                </a:solidFill>
              </a:rPr>
              <a:t>Reddamalla</a:t>
            </a:r>
            <a:r>
              <a:rPr lang="en-IN" dirty="0">
                <a:solidFill>
                  <a:schemeClr val="accent6">
                    <a:lumMod val="75000"/>
                  </a:schemeClr>
                </a:solidFill>
              </a:rPr>
              <a:t> </a:t>
            </a:r>
            <a:r>
              <a:rPr lang="en-IN" dirty="0" err="1">
                <a:solidFill>
                  <a:schemeClr val="accent6">
                    <a:lumMod val="75000"/>
                  </a:schemeClr>
                </a:solidFill>
              </a:rPr>
              <a:t>Nagamaneeshwar</a:t>
            </a:r>
            <a:r>
              <a:rPr lang="en-IN" dirty="0">
                <a:solidFill>
                  <a:schemeClr val="accent6">
                    <a:lumMod val="75000"/>
                  </a:schemeClr>
                </a:solidFill>
              </a:rPr>
              <a:t> Reddy (2110030344)</a:t>
            </a:r>
          </a:p>
          <a:p>
            <a:r>
              <a:rPr lang="en-IN" dirty="0" err="1">
                <a:solidFill>
                  <a:schemeClr val="accent6">
                    <a:lumMod val="75000"/>
                  </a:schemeClr>
                </a:solidFill>
              </a:rPr>
              <a:t>Therala</a:t>
            </a:r>
            <a:r>
              <a:rPr lang="en-IN" dirty="0">
                <a:solidFill>
                  <a:schemeClr val="accent6">
                    <a:lumMod val="75000"/>
                  </a:schemeClr>
                </a:solidFill>
              </a:rPr>
              <a:t> Sandeep(2110030196)</a:t>
            </a:r>
          </a:p>
          <a:p>
            <a:r>
              <a:rPr lang="en-IN" dirty="0">
                <a:solidFill>
                  <a:schemeClr val="accent6">
                    <a:lumMod val="75000"/>
                  </a:schemeClr>
                </a:solidFill>
              </a:rPr>
              <a:t>Gattu Sai </a:t>
            </a:r>
            <a:r>
              <a:rPr lang="en-IN" dirty="0" err="1">
                <a:solidFill>
                  <a:schemeClr val="accent6">
                    <a:lumMod val="75000"/>
                  </a:schemeClr>
                </a:solidFill>
              </a:rPr>
              <a:t>Charan</a:t>
            </a:r>
            <a:r>
              <a:rPr lang="en-IN" dirty="0">
                <a:solidFill>
                  <a:schemeClr val="accent6">
                    <a:lumMod val="75000"/>
                  </a:schemeClr>
                </a:solidFill>
              </a:rPr>
              <a:t> (2110030437)</a:t>
            </a:r>
          </a:p>
          <a:p>
            <a:r>
              <a:rPr lang="en-IN" dirty="0">
                <a:solidFill>
                  <a:schemeClr val="accent6">
                    <a:lumMod val="75000"/>
                  </a:schemeClr>
                </a:solidFill>
              </a:rPr>
              <a:t>Under the guidance of </a:t>
            </a:r>
          </a:p>
          <a:p>
            <a:r>
              <a:rPr lang="en-IN" dirty="0">
                <a:solidFill>
                  <a:schemeClr val="accent6">
                    <a:lumMod val="75000"/>
                  </a:schemeClr>
                </a:solidFill>
              </a:rPr>
              <a:t>(Professor  Dr . Sheikh Fahad Ahmad)</a:t>
            </a:r>
          </a:p>
        </p:txBody>
      </p:sp>
      <p:pic>
        <p:nvPicPr>
          <p:cNvPr id="5" name="Picture 4">
            <a:extLst>
              <a:ext uri="{FF2B5EF4-FFF2-40B4-BE49-F238E27FC236}">
                <a16:creationId xmlns:a16="http://schemas.microsoft.com/office/drawing/2014/main" id="{3E8014C2-F64B-FC5C-B2B3-ABF88BDB4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798" y="241069"/>
            <a:ext cx="2110653" cy="855024"/>
          </a:xfrm>
          <a:prstGeom prst="rect">
            <a:avLst/>
          </a:prstGeom>
        </p:spPr>
      </p:pic>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465513" y="456565"/>
            <a:ext cx="11130742" cy="1325563"/>
          </a:xfrm>
        </p:spPr>
        <p:txBody>
          <a:bodyPr>
            <a:noAutofit/>
          </a:bodyPr>
          <a:lstStyle/>
          <a:p>
            <a:r>
              <a:rPr lang="en-IN" sz="4800"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a:xfrm>
            <a:off x="838200" y="2144683"/>
            <a:ext cx="10515600" cy="4032279"/>
          </a:xfrm>
        </p:spPr>
        <p:txBody>
          <a:bodyPr/>
          <a:lstStyle/>
          <a:p>
            <a:r>
              <a:rPr lang="en-US" sz="3200" dirty="0"/>
              <a:t>A. Vinay Kumar(2110030350)- USE Case Diagram</a:t>
            </a:r>
          </a:p>
          <a:p>
            <a:r>
              <a:rPr lang="en-US" sz="3200" dirty="0"/>
              <a:t>T. Sandeep(2110030196)- USE Case Diagram</a:t>
            </a:r>
          </a:p>
          <a:p>
            <a:r>
              <a:rPr lang="en-US" sz="3200" dirty="0"/>
              <a:t>G. Sai </a:t>
            </a:r>
            <a:r>
              <a:rPr lang="en-US" sz="3200" dirty="0" err="1"/>
              <a:t>Charan</a:t>
            </a:r>
            <a:r>
              <a:rPr lang="en-US" sz="3200" dirty="0"/>
              <a:t>(2110030437)- Template</a:t>
            </a:r>
          </a:p>
          <a:p>
            <a:r>
              <a:rPr lang="en-US" sz="3200" dirty="0"/>
              <a:t>R. </a:t>
            </a:r>
            <a:r>
              <a:rPr lang="en-US" sz="3200" dirty="0" err="1"/>
              <a:t>NagaManeeshwar</a:t>
            </a:r>
            <a:r>
              <a:rPr lang="en-US" sz="3200" dirty="0"/>
              <a:t>(2110030344)- Research</a:t>
            </a:r>
          </a:p>
          <a:p>
            <a:endParaRPr lang="en-IN" dirty="0"/>
          </a:p>
        </p:txBody>
      </p:sp>
    </p:spTree>
    <p:extLst>
      <p:ext uri="{BB962C8B-B14F-4D97-AF65-F5344CB8AC3E}">
        <p14:creationId xmlns:p14="http://schemas.microsoft.com/office/powerpoint/2010/main" val="24771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540326"/>
            <a:ext cx="9843655" cy="906089"/>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199" y="1354975"/>
            <a:ext cx="10708179" cy="5128952"/>
          </a:xfrm>
        </p:spPr>
        <p:txBody>
          <a:bodyPr>
            <a:normAutofit/>
          </a:bodyPr>
          <a:lstStyle/>
          <a:p>
            <a:r>
              <a:rPr lang="en-US" sz="2400" dirty="0"/>
              <a:t>Admin will have authority to register hospital application and assign them proper categories like (Heart specialist, Child specialist, General physician </a:t>
            </a:r>
            <a:r>
              <a:rPr lang="en-US" sz="2400" dirty="0" err="1"/>
              <a:t>etc</a:t>
            </a:r>
            <a:r>
              <a:rPr lang="en-US" sz="2400" dirty="0"/>
              <a:t>) by checking their relevant documents.</a:t>
            </a:r>
          </a:p>
          <a:p>
            <a:r>
              <a:rPr lang="en-US" sz="2400" dirty="0"/>
              <a:t>Users will access the hospital using internet in which user can find the doctors of a selected category book an appointment.</a:t>
            </a:r>
          </a:p>
          <a:p>
            <a:r>
              <a:rPr lang="en-US" sz="2400" dirty="0"/>
              <a:t>The doctor will be able to add a medical record of the patient (Prescriptions) can add vaccinations as required by the user.</a:t>
            </a:r>
          </a:p>
          <a:p>
            <a:r>
              <a:rPr lang="en-US" sz="2400" dirty="0"/>
              <a:t>Registered hospital can access the patient prescription provided by the doctor by patient ID. </a:t>
            </a:r>
          </a:p>
          <a:p>
            <a:r>
              <a:rPr lang="en-US" sz="2400" dirty="0"/>
              <a:t>Our main objective is to develop a user friendly application with user-friendly interface to help user interact easily with the system, the proposed application will be tested and validated according to the standards rules and regulations in order to make it a bug free application.</a:t>
            </a:r>
          </a:p>
          <a:p>
            <a:endParaRPr lang="en-IN" sz="2400"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r>
              <a:rPr lang="en-US" sz="2400" dirty="0"/>
              <a:t>As the demand for healthcare facilities has increased over the years, there have been certain hurdles that have been encountered. Inability to access healthcare facilities from faraway places, not being able to get doctor’s appointments on time, irregular medical treatment – these are some of the issues that have given rise to a thorough healthcare solutions umbrella – the Doctor Appointment Website.</a:t>
            </a:r>
          </a:p>
          <a:p>
            <a:r>
              <a:rPr lang="en-US" sz="2400" dirty="0"/>
              <a:t>This pandemic that has almost increased all to for online healthcare services rather than physically visiting doctors and hospitals. Looking at the need of the hour, there have been the best online doctor consultation Website that have made things much easier. </a:t>
            </a:r>
            <a:endParaRPr lang="en-IN" sz="2400"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8A3B-8883-EE11-2796-1E3661DA93EC}"/>
              </a:ext>
            </a:extLst>
          </p:cNvPr>
          <p:cNvSpPr>
            <a:spLocks noGrp="1"/>
          </p:cNvSpPr>
          <p:nvPr>
            <p:ph type="title"/>
          </p:nvPr>
        </p:nvSpPr>
        <p:spPr>
          <a:xfrm>
            <a:off x="838199" y="365125"/>
            <a:ext cx="10924309" cy="1325563"/>
          </a:xfrm>
        </p:spPr>
        <p:txBody>
          <a:bodyPr>
            <a:normAutofit/>
          </a:bodyPr>
          <a:lstStyle/>
          <a:p>
            <a:r>
              <a:rPr lang="en-US" sz="4000" dirty="0"/>
              <a:t>USE CASE Diagram for Doctor Appointment System</a:t>
            </a:r>
            <a:endParaRPr lang="en-IN" sz="4000" dirty="0"/>
          </a:p>
        </p:txBody>
      </p:sp>
      <p:pic>
        <p:nvPicPr>
          <p:cNvPr id="7" name="Content Placeholder 6">
            <a:extLst>
              <a:ext uri="{FF2B5EF4-FFF2-40B4-BE49-F238E27FC236}">
                <a16:creationId xmlns:a16="http://schemas.microsoft.com/office/drawing/2014/main" id="{9056EFAD-FC53-BF43-8A6E-06E82AF14884}"/>
              </a:ext>
            </a:extLst>
          </p:cNvPr>
          <p:cNvPicPr>
            <a:picLocks noGrp="1" noChangeAspect="1"/>
          </p:cNvPicPr>
          <p:nvPr>
            <p:ph idx="1"/>
          </p:nvPr>
        </p:nvPicPr>
        <p:blipFill>
          <a:blip r:embed="rId2"/>
          <a:stretch>
            <a:fillRect/>
          </a:stretch>
        </p:blipFill>
        <p:spPr>
          <a:xfrm>
            <a:off x="2443942" y="1363286"/>
            <a:ext cx="7527748" cy="5407074"/>
          </a:xfrm>
        </p:spPr>
      </p:pic>
    </p:spTree>
    <p:extLst>
      <p:ext uri="{BB962C8B-B14F-4D97-AF65-F5344CB8AC3E}">
        <p14:creationId xmlns:p14="http://schemas.microsoft.com/office/powerpoint/2010/main" val="63212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r>
              <a:rPr lang="en-US" sz="2400" dirty="0"/>
              <a:t>A doctor appointment booking system, available on the internet, allows patients to book an appointment from the comfort of their homes, using their computer, laptop or mobile, and at any time. No matter where they are, they can contact doctors of their choice in any location.</a:t>
            </a:r>
          </a:p>
          <a:p>
            <a:r>
              <a:rPr lang="en-US" sz="2400" b="0" i="0" dirty="0">
                <a:solidFill>
                  <a:srgbClr val="2F3A4E"/>
                </a:solidFill>
                <a:effectLst/>
              </a:rPr>
              <a:t>Investing in patient communication technology can shorten the time it takes to get a patient scheduled and registered. Texting a patient to confirm an appointment with a reminder to update personal information, complete lab work, or make a co-payment cuts down on the amount of time your office staff needs to spend on these administrative tasks when the patient checks in for the appointment. For busy office staff, this can be a major time-saver.</a:t>
            </a:r>
            <a:endParaRPr lang="en-IN" sz="2400" dirty="0"/>
          </a:p>
          <a:p>
            <a:pPr marL="0" indent="0">
              <a:buNone/>
            </a:pPr>
            <a:endParaRPr lang="en-IN" sz="2400" dirty="0"/>
          </a:p>
          <a:p>
            <a:endParaRPr lang="en-IN" sz="2400" dirty="0"/>
          </a:p>
          <a:p>
            <a:endParaRPr lang="en-IN" sz="2400" dirty="0"/>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8851AE1-4311-4D0C-8C4D-E3399629A32A}"/>
              </a:ext>
            </a:extLst>
          </p:cNvPr>
          <p:cNvGraphicFramePr/>
          <p:nvPr>
            <p:extLst>
              <p:ext uri="{D42A27DB-BD31-4B8C-83A1-F6EECF244321}">
                <p14:modId xmlns:p14="http://schemas.microsoft.com/office/powerpoint/2010/main" val="2198039942"/>
              </p:ext>
            </p:extLst>
          </p:nvPr>
        </p:nvGraphicFramePr>
        <p:xfrm>
          <a:off x="1825651" y="1087822"/>
          <a:ext cx="8138156" cy="4674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76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5D71-6A0E-C913-14F9-6D45B9475942}"/>
              </a:ext>
            </a:extLst>
          </p:cNvPr>
          <p:cNvSpPr>
            <a:spLocks noGrp="1"/>
          </p:cNvSpPr>
          <p:nvPr>
            <p:ph type="ctrTitle"/>
          </p:nvPr>
        </p:nvSpPr>
        <p:spPr>
          <a:xfrm>
            <a:off x="-479368" y="735676"/>
            <a:ext cx="9144000" cy="864524"/>
          </a:xfrm>
        </p:spPr>
        <p:txBody>
          <a:bodyPr>
            <a:normAutofit fontScale="90000"/>
          </a:bodyPr>
          <a:lstStyle/>
          <a:p>
            <a:r>
              <a:rPr lang="en-IN" dirty="0">
                <a:solidFill>
                  <a:schemeClr val="accent2">
                    <a:lumMod val="50000"/>
                  </a:schemeClr>
                </a:solidFill>
              </a:rPr>
              <a:t>Data Structures Needed</a:t>
            </a:r>
            <a:endParaRPr lang="en-IN" dirty="0"/>
          </a:p>
        </p:txBody>
      </p:sp>
      <p:sp>
        <p:nvSpPr>
          <p:cNvPr id="3" name="Subtitle 2">
            <a:extLst>
              <a:ext uri="{FF2B5EF4-FFF2-40B4-BE49-F238E27FC236}">
                <a16:creationId xmlns:a16="http://schemas.microsoft.com/office/drawing/2014/main" id="{0A4AB51F-C937-6078-F5EC-E1BB4A536EE4}"/>
              </a:ext>
            </a:extLst>
          </p:cNvPr>
          <p:cNvSpPr>
            <a:spLocks noGrp="1"/>
          </p:cNvSpPr>
          <p:nvPr>
            <p:ph type="subTitle" idx="1"/>
          </p:nvPr>
        </p:nvSpPr>
        <p:spPr>
          <a:xfrm>
            <a:off x="738231" y="1843481"/>
            <a:ext cx="9988492" cy="3657600"/>
          </a:xfrm>
        </p:spPr>
        <p:txBody>
          <a:bodyPr>
            <a:normAutofit/>
          </a:bodyPr>
          <a:lstStyle/>
          <a:p>
            <a:pPr algn="l"/>
            <a:r>
              <a:rPr lang="en-IN" sz="2800" dirty="0"/>
              <a:t>1.LIST</a:t>
            </a:r>
          </a:p>
          <a:p>
            <a:pPr algn="l"/>
            <a:r>
              <a:rPr lang="en-IN" sz="2800" dirty="0"/>
              <a:t>2.ARRAYS</a:t>
            </a:r>
          </a:p>
          <a:p>
            <a:pPr algn="l"/>
            <a:r>
              <a:rPr lang="en-IN" sz="2800" dirty="0"/>
              <a:t>3.MYSQL</a:t>
            </a:r>
          </a:p>
          <a:p>
            <a:pPr algn="l"/>
            <a:r>
              <a:rPr lang="en-IN" sz="2800" dirty="0"/>
              <a:t>4.HTML,CSS</a:t>
            </a:r>
          </a:p>
          <a:p>
            <a:pPr algn="l"/>
            <a:r>
              <a:rPr lang="en-IN" sz="2800" dirty="0"/>
              <a:t>5.Python Django framework </a:t>
            </a:r>
          </a:p>
          <a:p>
            <a:pPr algn="l"/>
            <a:r>
              <a:rPr lang="en-IN" sz="2800" dirty="0"/>
              <a:t>6. ………….</a:t>
            </a:r>
          </a:p>
        </p:txBody>
      </p:sp>
    </p:spTree>
    <p:extLst>
      <p:ext uri="{BB962C8B-B14F-4D97-AF65-F5344CB8AC3E}">
        <p14:creationId xmlns:p14="http://schemas.microsoft.com/office/powerpoint/2010/main" val="313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057D70E5-1BFF-AAC3-F460-5F556BB4472A}"/>
              </a:ext>
            </a:extLst>
          </p:cNvPr>
          <p:cNvPicPr>
            <a:picLocks noGrp="1" noChangeAspect="1"/>
          </p:cNvPicPr>
          <p:nvPr>
            <p:ph idx="1"/>
          </p:nvPr>
        </p:nvPicPr>
        <p:blipFill>
          <a:blip r:embed="rId2"/>
          <a:stretch>
            <a:fillRect/>
          </a:stretch>
        </p:blipFill>
        <p:spPr>
          <a:xfrm>
            <a:off x="838200" y="4109362"/>
            <a:ext cx="4844627" cy="2175669"/>
          </a:xfrm>
        </p:spPr>
      </p:pic>
      <p:pic>
        <p:nvPicPr>
          <p:cNvPr id="4" name="Picture 3">
            <a:extLst>
              <a:ext uri="{FF2B5EF4-FFF2-40B4-BE49-F238E27FC236}">
                <a16:creationId xmlns:a16="http://schemas.microsoft.com/office/drawing/2014/main" id="{CBE01008-41CB-713A-AEFE-0420CCCCDB68}"/>
              </a:ext>
            </a:extLst>
          </p:cNvPr>
          <p:cNvPicPr>
            <a:picLocks noChangeAspect="1"/>
          </p:cNvPicPr>
          <p:nvPr/>
        </p:nvPicPr>
        <p:blipFill>
          <a:blip r:embed="rId3"/>
          <a:stretch>
            <a:fillRect/>
          </a:stretch>
        </p:blipFill>
        <p:spPr>
          <a:xfrm>
            <a:off x="838200" y="1600668"/>
            <a:ext cx="4844627" cy="2175669"/>
          </a:xfrm>
          <a:prstGeom prst="rect">
            <a:avLst/>
          </a:prstGeom>
        </p:spPr>
      </p:pic>
      <p:pic>
        <p:nvPicPr>
          <p:cNvPr id="6" name="Picture 5">
            <a:extLst>
              <a:ext uri="{FF2B5EF4-FFF2-40B4-BE49-F238E27FC236}">
                <a16:creationId xmlns:a16="http://schemas.microsoft.com/office/drawing/2014/main" id="{E70AE296-A044-C5C9-E91C-D2877A470B8D}"/>
              </a:ext>
            </a:extLst>
          </p:cNvPr>
          <p:cNvPicPr>
            <a:picLocks noChangeAspect="1"/>
          </p:cNvPicPr>
          <p:nvPr/>
        </p:nvPicPr>
        <p:blipFill>
          <a:blip r:embed="rId4"/>
          <a:stretch>
            <a:fillRect/>
          </a:stretch>
        </p:blipFill>
        <p:spPr>
          <a:xfrm>
            <a:off x="6357959" y="1600668"/>
            <a:ext cx="4995841" cy="2335135"/>
          </a:xfrm>
          <a:prstGeom prst="rect">
            <a:avLst/>
          </a:prstGeom>
        </p:spPr>
      </p:pic>
      <p:pic>
        <p:nvPicPr>
          <p:cNvPr id="8" name="Picture 7">
            <a:extLst>
              <a:ext uri="{FF2B5EF4-FFF2-40B4-BE49-F238E27FC236}">
                <a16:creationId xmlns:a16="http://schemas.microsoft.com/office/drawing/2014/main" id="{34FBD5FD-946A-7EBA-8E2B-37E9D7442587}"/>
              </a:ext>
            </a:extLst>
          </p:cNvPr>
          <p:cNvPicPr>
            <a:picLocks noChangeAspect="1"/>
          </p:cNvPicPr>
          <p:nvPr/>
        </p:nvPicPr>
        <p:blipFill>
          <a:blip r:embed="rId5"/>
          <a:stretch>
            <a:fillRect/>
          </a:stretch>
        </p:blipFill>
        <p:spPr>
          <a:xfrm>
            <a:off x="6357960" y="4109362"/>
            <a:ext cx="4998003" cy="2175669"/>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B5D-EA2A-33E4-FA23-922B70B62B72}"/>
              </a:ext>
            </a:extLst>
          </p:cNvPr>
          <p:cNvSpPr>
            <a:spLocks noGrp="1"/>
          </p:cNvSpPr>
          <p:nvPr>
            <p:ph type="title"/>
          </p:nvPr>
        </p:nvSpPr>
        <p:spPr/>
        <p:txBody>
          <a:bodyPr/>
          <a:lstStyle/>
          <a:p>
            <a:r>
              <a:rPr lang="en-IN" dirty="0"/>
              <a:t>GitHub Setup</a:t>
            </a:r>
          </a:p>
        </p:txBody>
      </p:sp>
      <p:pic>
        <p:nvPicPr>
          <p:cNvPr id="7" name="Content Placeholder 6">
            <a:extLst>
              <a:ext uri="{FF2B5EF4-FFF2-40B4-BE49-F238E27FC236}">
                <a16:creationId xmlns:a16="http://schemas.microsoft.com/office/drawing/2014/main" id="{03D0CFEB-949A-164F-5D48-214223603EF7}"/>
              </a:ext>
            </a:extLst>
          </p:cNvPr>
          <p:cNvPicPr>
            <a:picLocks noGrp="1" noChangeAspect="1"/>
          </p:cNvPicPr>
          <p:nvPr>
            <p:ph idx="1"/>
          </p:nvPr>
        </p:nvPicPr>
        <p:blipFill>
          <a:blip r:embed="rId2"/>
          <a:stretch>
            <a:fillRect/>
          </a:stretch>
        </p:blipFill>
        <p:spPr>
          <a:xfrm>
            <a:off x="901262" y="1478952"/>
            <a:ext cx="10134600" cy="4732662"/>
          </a:xfrm>
        </p:spPr>
      </p:pic>
    </p:spTree>
    <p:extLst>
      <p:ext uri="{BB962C8B-B14F-4D97-AF65-F5344CB8AC3E}">
        <p14:creationId xmlns:p14="http://schemas.microsoft.com/office/powerpoint/2010/main" val="47764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535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Engineering  Doctor Appointment Booking System </vt:lpstr>
      <vt:lpstr>Problem statement and domain</vt:lpstr>
      <vt:lpstr>Existing solutions/ Naïve solutions</vt:lpstr>
      <vt:lpstr>USE CASE Diagram for Doctor Appointment System</vt:lpstr>
      <vt:lpstr>Proposed Algorithm Design Technique</vt:lpstr>
      <vt:lpstr>PowerPoint Presentation</vt:lpstr>
      <vt:lpstr>Data Structures Needed</vt:lpstr>
      <vt:lpstr>Github setup</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saicharan gattu</cp:lastModifiedBy>
  <cp:revision>9</cp:revision>
  <dcterms:created xsi:type="dcterms:W3CDTF">2022-02-18T09:01:51Z</dcterms:created>
  <dcterms:modified xsi:type="dcterms:W3CDTF">2022-08-14T05:28:38Z</dcterms:modified>
</cp:coreProperties>
</file>