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Ather Scooter TVC – Project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update on pre-production, timelines, and next steps.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Status – June 21,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Script: Finalized and signed</a:t>
            </a:r>
          </a:p>
          <a:p>
            <a:r>
              <a:t>- Locations: Booked</a:t>
            </a:r>
          </a:p>
          <a:p>
            <a:r>
              <a:t>- Talent: Confirmed</a:t>
            </a:r>
          </a:p>
          <a:p>
            <a:r>
              <a:t>- Shoot Dates: July 5–7</a:t>
            </a:r>
          </a:p>
          <a:p>
            <a:r>
              <a:t>- Risk: Rain during outdoor shoot</a:t>
            </a:r>
          </a:p>
          <a:p>
            <a:r>
              <a:t>- Mitigation: Backup indoor studio in planning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Complete prop sourcing</a:t>
            </a:r>
          </a:p>
          <a:p>
            <a:r>
              <a:t>- Share call sheets with all departments</a:t>
            </a:r>
          </a:p>
          <a:p>
            <a:r>
              <a:t>- Conduct pre-shoot briefing</a:t>
            </a:r>
          </a:p>
          <a:p>
            <a:r>
              <a:t>- Confirm rain contingency with client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