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622F79-14E0-4AAC-85C3-4ED9F743EDB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DC21A-57F5-4E1D-928A-B4321B6443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automation </a:t>
            </a:r>
            <a:r>
              <a:rPr lang="en-US" dirty="0" smtClean="0"/>
              <a:t>challenge Junior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0574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CGI-</a:t>
            </a:r>
            <a:r>
              <a:rPr lang="en-US" dirty="0" err="1"/>
              <a:t>Ansible</a:t>
            </a:r>
            <a:r>
              <a:rPr lang="en-US" dirty="0"/>
              <a:t>-Master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9812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CGI-</a:t>
            </a:r>
            <a:r>
              <a:rPr lang="en-US" dirty="0" err="1" smtClean="0"/>
              <a:t>Ansible</a:t>
            </a:r>
            <a:r>
              <a:rPr lang="en-US" dirty="0" smtClean="0"/>
              <a:t>-Node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2895600" y="4800600"/>
            <a:ext cx="1981200" cy="9906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Jenkins</a:t>
            </a:r>
          </a:p>
          <a:p>
            <a:pPr algn="ctr"/>
            <a:r>
              <a:rPr lang="en-US" dirty="0" smtClean="0"/>
              <a:t>     CI/CD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562600" y="4800600"/>
            <a:ext cx="2438400" cy="9144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3962400" y="3429000"/>
            <a:ext cx="13716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6210300" y="3695700"/>
            <a:ext cx="1447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60020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EC2 server1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00" y="1524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EC2 server2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3352800" y="27051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WINDOWS 7\AppData\Local\Microsoft\Windows\Temporary Internet Files\Content.IE5\UZ3RML5U\jenkins_logo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5029200"/>
            <a:ext cx="495598" cy="685800"/>
          </a:xfrm>
          <a:prstGeom prst="rect">
            <a:avLst/>
          </a:prstGeom>
          <a:noFill/>
        </p:spPr>
      </p:pic>
      <p:pic>
        <p:nvPicPr>
          <p:cNvPr id="3077" name="Picture 5" descr="C:\Users\WINDOWS 7\AppData\Local\Microsoft\Windows\Temporary Internet Files\Content.IE5\4TY2L7RA\docker-hub-logo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800600"/>
            <a:ext cx="1066800" cy="850106"/>
          </a:xfrm>
          <a:prstGeom prst="rect">
            <a:avLst/>
          </a:prstGeom>
          <a:noFill/>
        </p:spPr>
      </p:pic>
      <p:pic>
        <p:nvPicPr>
          <p:cNvPr id="3078" name="Picture 6" descr="C:\Users\WINDOWS 7\AppData\Local\Microsoft\Windows\Temporary Internet Files\Content.IE5\UZ3RML5U\AWS_Simple_Icons_AWS_Clou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447800"/>
            <a:ext cx="861517" cy="533400"/>
          </a:xfrm>
          <a:prstGeom prst="rect">
            <a:avLst/>
          </a:prstGeom>
          <a:noFill/>
        </p:spPr>
      </p:pic>
      <p:pic>
        <p:nvPicPr>
          <p:cNvPr id="31" name="Picture 6" descr="C:\Users\WINDOWS 7\AppData\Local\Microsoft\Windows\Temporary Internet Files\Content.IE5\UZ3RML5U\AWS_Simple_Icons_AWS_Clou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371600"/>
            <a:ext cx="861517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Install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lvl="0"/>
            <a:r>
              <a:rPr lang="en-US" dirty="0" smtClean="0"/>
              <a:t>copy </a:t>
            </a:r>
            <a:r>
              <a:rPr lang="en-US" dirty="0" smtClean="0"/>
              <a:t>the </a:t>
            </a:r>
            <a:r>
              <a:rPr lang="en-US" dirty="0" err="1" smtClean="0"/>
              <a:t>pem</a:t>
            </a:r>
            <a:r>
              <a:rPr lang="en-US" dirty="0" smtClean="0"/>
              <a:t> file from local to </a:t>
            </a:r>
            <a:r>
              <a:rPr lang="en-US" dirty="0" err="1" smtClean="0"/>
              <a:t>Ansible</a:t>
            </a:r>
            <a:r>
              <a:rPr lang="en-US" dirty="0" smtClean="0"/>
              <a:t>-master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i</a:t>
            </a:r>
            <a:r>
              <a:rPr lang="en-US" dirty="0" smtClean="0"/>
              <a:t> xyz.pem eu.pem ec2-user@publicip</a:t>
            </a:r>
            <a:r>
              <a:rPr lang="en-US" dirty="0" smtClean="0"/>
              <a:t>:~) </a:t>
            </a:r>
          </a:p>
          <a:p>
            <a:pPr lvl="0"/>
            <a:r>
              <a:rPr lang="en-US" dirty="0" smtClean="0"/>
              <a:t>Edit the inventory file under /etc/</a:t>
            </a:r>
            <a:r>
              <a:rPr lang="en-US" dirty="0" err="1" smtClean="0"/>
              <a:t>anisble</a:t>
            </a:r>
            <a:r>
              <a:rPr lang="en-US" dirty="0" smtClean="0"/>
              <a:t> and add the nodes list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nodes –m ping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CGI-</a:t>
            </a:r>
            <a:r>
              <a:rPr lang="en-US" dirty="0" err="1" smtClean="0"/>
              <a:t>Ansible</a:t>
            </a:r>
            <a:r>
              <a:rPr lang="en-US" dirty="0" smtClean="0"/>
              <a:t>-Master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CGI-</a:t>
            </a:r>
            <a:r>
              <a:rPr lang="en-US" dirty="0" err="1" smtClean="0"/>
              <a:t>Ansible</a:t>
            </a:r>
            <a:r>
              <a:rPr lang="en-US" dirty="0" smtClean="0"/>
              <a:t>-Master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95600"/>
            <a:ext cx="47339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190500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Playbooks for installations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install on </a:t>
            </a:r>
            <a:r>
              <a:rPr lang="en-US" dirty="0" err="1" smtClean="0"/>
              <a:t>ansible</a:t>
            </a:r>
            <a:r>
              <a:rPr lang="en-US" dirty="0" smtClean="0"/>
              <a:t>-node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524000"/>
            <a:ext cx="79248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1600200"/>
            <a:ext cx="678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Java </a:t>
            </a:r>
          </a:p>
          <a:p>
            <a:pPr algn="ctr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and clone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2743200"/>
            <a:ext cx="678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Jenkins + start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algn="ctr"/>
            <a:r>
              <a:rPr lang="en-US" dirty="0" smtClean="0"/>
              <a:t>Configure </a:t>
            </a:r>
            <a:r>
              <a:rPr lang="en-US" dirty="0" err="1" smtClean="0"/>
              <a:t>jenkins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886200"/>
            <a:ext cx="6781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r>
              <a:rPr lang="en-US" dirty="0" smtClean="0"/>
              <a:t> + start </a:t>
            </a:r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4800600"/>
            <a:ext cx="678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 </a:t>
            </a:r>
            <a:r>
              <a:rPr lang="en-US" dirty="0" err="1" smtClean="0"/>
              <a:t>nginx</a:t>
            </a:r>
            <a:r>
              <a:rPr lang="en-US" dirty="0" smtClean="0"/>
              <a:t> + start 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r>
              <a:rPr lang="en-US" dirty="0" smtClean="0"/>
              <a:t>Configure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5943600"/>
            <a:ext cx="6781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SSL certificate for </a:t>
            </a:r>
            <a:r>
              <a:rPr lang="en-US" dirty="0" err="1" smtClean="0"/>
              <a:t>nginx</a:t>
            </a:r>
            <a:r>
              <a:rPr lang="en-US" dirty="0" smtClean="0"/>
              <a:t> website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/>
              <a:t>website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8443"/>
            <a:ext cx="8229600" cy="251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88062"/>
            <a:ext cx="8229600" cy="171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pipeline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CI/CD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590800"/>
            <a:ext cx="2209800" cy="1066800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2590800"/>
            <a:ext cx="2209800" cy="1066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build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0" y="2590800"/>
            <a:ext cx="2209800" cy="1066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push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895600" y="3124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638800" y="3124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110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CGI</vt:lpstr>
      <vt:lpstr>   Overview</vt:lpstr>
      <vt:lpstr>CGI-Ansible-Master</vt:lpstr>
      <vt:lpstr>CGI-Ansible-Master</vt:lpstr>
      <vt:lpstr>What to install on ansible-node</vt:lpstr>
      <vt:lpstr>nginx website </vt:lpstr>
      <vt:lpstr>Docker container</vt:lpstr>
      <vt:lpstr>Jenkins CI/CD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CGI</dc:title>
  <dc:creator>WINDOWS 7</dc:creator>
  <cp:lastModifiedBy>WINDOWS 7</cp:lastModifiedBy>
  <cp:revision>13</cp:revision>
  <dcterms:created xsi:type="dcterms:W3CDTF">2022-05-04T10:17:19Z</dcterms:created>
  <dcterms:modified xsi:type="dcterms:W3CDTF">2022-05-04T11:26:58Z</dcterms:modified>
</cp:coreProperties>
</file>