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45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3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9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78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4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7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1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4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9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1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8D55-2565-44F8-BAF7-36411C91F55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6342-F93D-41F3-84E5-2F9A162A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97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A3420-F59B-400E-B8C4-813EF31F32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24476" r="-1" b="19414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86308-F9A9-4A65-9A38-5339B4C36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Mercedes Benz </a:t>
            </a:r>
            <a:br>
              <a:rPr lang="en-US" dirty="0"/>
            </a:br>
            <a:r>
              <a:rPr lang="en-US" dirty="0"/>
              <a:t>Online Dealership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727E9-2730-4043-8A94-142ED995C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sz="3600" dirty="0"/>
              <a:t>Vincent Gonzalez</a:t>
            </a:r>
          </a:p>
        </p:txBody>
      </p:sp>
    </p:spTree>
    <p:extLst>
      <p:ext uri="{BB962C8B-B14F-4D97-AF65-F5344CB8AC3E}">
        <p14:creationId xmlns:p14="http://schemas.microsoft.com/office/powerpoint/2010/main" val="33093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B2C7-B9DC-4D5D-A8E1-8DF63E6C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D8D5-708F-4986-A47F-39E952D0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Mercedes Benz Online Dealership is being created to allow customers to look up any vehicle for sale.</a:t>
            </a:r>
          </a:p>
          <a:p>
            <a:r>
              <a:rPr lang="en-US" sz="2800" dirty="0"/>
              <a:t>Sometimes it can be difficult to go car shopping with our schedules.</a:t>
            </a:r>
          </a:p>
          <a:p>
            <a:r>
              <a:rPr lang="en-US" sz="2800" dirty="0"/>
              <a:t>Mercedes Benz Online Dealership will provide a platform to purchase vehicles online.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2F4A2-195B-4F4C-846D-8CC6063C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3" y="5791200"/>
            <a:ext cx="664522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9EE4-2BA4-41A4-8BE5-E13941CC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D611-66F2-4DAC-B97E-845406BA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Providing target customers with a website to choose and order their vehicles from anywhere.</a:t>
            </a:r>
          </a:p>
          <a:p>
            <a:r>
              <a:rPr lang="en-US" sz="2800" dirty="0"/>
              <a:t>Instead of going out car shopping for a day you can purchase a vehicle from the comfort of your own home.</a:t>
            </a:r>
          </a:p>
          <a:p>
            <a:r>
              <a:rPr lang="en-US" sz="2800" dirty="0"/>
              <a:t>Improves the lives of consumers by having an ease of access to buying a vehicle.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48245-A50A-4A13-AD04-D5345349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3" y="5791200"/>
            <a:ext cx="664522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8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149B-33F5-497E-AB9F-5747554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C777-3E65-403F-9136-0F852BCF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effectLst/>
              </a:rPr>
              <a:t>Login with account information that’s secure </a:t>
            </a:r>
          </a:p>
          <a:p>
            <a:r>
              <a:rPr lang="en-US" sz="2800" dirty="0">
                <a:effectLst/>
              </a:rPr>
              <a:t>Register new accounts</a:t>
            </a:r>
          </a:p>
          <a:p>
            <a:r>
              <a:rPr lang="en-US" sz="2800" dirty="0"/>
              <a:t>Search through all Mercedes Benz vehicles in the database at once</a:t>
            </a:r>
          </a:p>
          <a:p>
            <a:r>
              <a:rPr lang="en-US" sz="2800" dirty="0">
                <a:effectLst/>
              </a:rPr>
              <a:t>Admins ability to Add/Edit/Delete any Cars/Accounts/Orders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A6990-5B81-4CD4-B2E8-70CB180F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3" y="5791200"/>
            <a:ext cx="664522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1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DF17-6817-4969-AA76-F8B88CE8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81" y="1122363"/>
            <a:ext cx="58963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Similar Applications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B5E095E-23F4-4FA8-8FD1-1415D142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9" r="11676" b="-2"/>
          <a:stretch/>
        </p:blipFill>
        <p:spPr>
          <a:xfrm>
            <a:off x="7428088" y="918318"/>
            <a:ext cx="4131734" cy="5021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2328D1-66B9-48DB-8E1A-0DD48E7C8551}"/>
              </a:ext>
            </a:extLst>
          </p:cNvPr>
          <p:cNvSpPr txBox="1"/>
          <p:nvPr/>
        </p:nvSpPr>
        <p:spPr>
          <a:xfrm>
            <a:off x="883979" y="3428999"/>
            <a:ext cx="6399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Lexus vehicles company, is the most direct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893FB-AAAB-4D3B-B7A8-15D8C18B6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57" y="5772706"/>
            <a:ext cx="664522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5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Content Placeholder 4" descr="Shape, icon&#10;&#10;Description automatically generated">
            <a:extLst>
              <a:ext uri="{FF2B5EF4-FFF2-40B4-BE49-F238E27FC236}">
                <a16:creationId xmlns:a16="http://schemas.microsoft.com/office/drawing/2014/main" id="{3D98F599-35BD-4885-BFA2-3A4C64498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5" b="173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041A84-59DC-4A5B-B8CD-33033544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743230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Mercedes Benz  Online Dealership</vt:lpstr>
      <vt:lpstr>Background</vt:lpstr>
      <vt:lpstr>Benefits</vt:lpstr>
      <vt:lpstr>Key Features</vt:lpstr>
      <vt:lpstr>Similar Applications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Mercedes Benz  Online Dealership</dc:title>
  <dc:creator>Gonzalez, Vincent</dc:creator>
  <cp:lastModifiedBy>Gonzalez, Vincent</cp:lastModifiedBy>
  <cp:revision>3</cp:revision>
  <dcterms:created xsi:type="dcterms:W3CDTF">2020-12-16T20:00:22Z</dcterms:created>
  <dcterms:modified xsi:type="dcterms:W3CDTF">2020-12-16T21:12:20Z</dcterms:modified>
</cp:coreProperties>
</file>