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43"/>
  </p:normalViewPr>
  <p:slideViewPr>
    <p:cSldViewPr snapToGrid="0" snapToObjects="1">
      <p:cViewPr>
        <p:scale>
          <a:sx n="160" d="100"/>
          <a:sy n="160" d="100"/>
        </p:scale>
        <p:origin x="-3696" y="-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9FCF-1608-CC4D-8F30-5507E5DB960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7AB-2EE0-5D4A-8733-8364DCD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4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9FCF-1608-CC4D-8F30-5507E5DB960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7AB-2EE0-5D4A-8733-8364DCD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0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9FCF-1608-CC4D-8F30-5507E5DB960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7AB-2EE0-5D4A-8733-8364DCD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9FCF-1608-CC4D-8F30-5507E5DB960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7AB-2EE0-5D4A-8733-8364DCD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9FCF-1608-CC4D-8F30-5507E5DB960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7AB-2EE0-5D4A-8733-8364DCD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9FCF-1608-CC4D-8F30-5507E5DB960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7AB-2EE0-5D4A-8733-8364DCD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9FCF-1608-CC4D-8F30-5507E5DB960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7AB-2EE0-5D4A-8733-8364DCD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7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9FCF-1608-CC4D-8F30-5507E5DB960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7AB-2EE0-5D4A-8733-8364DCD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4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9FCF-1608-CC4D-8F30-5507E5DB960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7AB-2EE0-5D4A-8733-8364DCD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9FCF-1608-CC4D-8F30-5507E5DB960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7AB-2EE0-5D4A-8733-8364DCD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0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9FCF-1608-CC4D-8F30-5507E5DB960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D7AB-2EE0-5D4A-8733-8364DCD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0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9FCF-1608-CC4D-8F30-5507E5DB960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1D7AB-2EE0-5D4A-8733-8364DCD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8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 rot="958360">
            <a:off x="6979812" y="1383945"/>
            <a:ext cx="2918514" cy="4802981"/>
            <a:chOff x="2527082" y="930722"/>
            <a:chExt cx="2918514" cy="480298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8461" y="3416182"/>
              <a:ext cx="1404013" cy="2317521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 rot="20005960">
              <a:off x="2527082" y="1587000"/>
              <a:ext cx="1252577" cy="1743740"/>
              <a:chOff x="4223190" y="542259"/>
              <a:chExt cx="1827652" cy="2881427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3190" y="542259"/>
                <a:ext cx="1609491" cy="2881427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 rot="20110703">
                <a:off x="5641679" y="599184"/>
                <a:ext cx="381987" cy="503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2274086">
                <a:off x="5668854" y="1844863"/>
                <a:ext cx="381988" cy="503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320537" y="930722"/>
              <a:ext cx="1252582" cy="1743740"/>
              <a:chOff x="4223185" y="542260"/>
              <a:chExt cx="1827657" cy="288142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3185" y="542260"/>
                <a:ext cx="1609489" cy="2881428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 rot="20110703">
                <a:off x="5641678" y="599185"/>
                <a:ext cx="381987" cy="503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2274086">
                <a:off x="5668854" y="1844863"/>
                <a:ext cx="381988" cy="503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1210861">
              <a:off x="4193019" y="1561485"/>
              <a:ext cx="1252577" cy="1743740"/>
              <a:chOff x="4223189" y="542260"/>
              <a:chExt cx="1827652" cy="2881427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3189" y="542260"/>
                <a:ext cx="1609491" cy="2881427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 rot="20110703">
                <a:off x="5641678" y="599186"/>
                <a:ext cx="381987" cy="503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2274086">
                <a:off x="5668853" y="1844862"/>
                <a:ext cx="381988" cy="503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3887117" y="2123710"/>
              <a:ext cx="0" cy="195178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165600" y="2684027"/>
              <a:ext cx="494212" cy="1391466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199711" y="2684027"/>
              <a:ext cx="672358" cy="1322823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364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Ricciardi</dc:creator>
  <cp:lastModifiedBy>Vincent Ricciardi</cp:lastModifiedBy>
  <cp:revision>6</cp:revision>
  <dcterms:created xsi:type="dcterms:W3CDTF">2017-11-29T15:40:18Z</dcterms:created>
  <dcterms:modified xsi:type="dcterms:W3CDTF">2017-11-29T16:56:21Z</dcterms:modified>
</cp:coreProperties>
</file>