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1T10:19:36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380">
    <iact:property name="dataType"/>
    <iact:actionData xml:id="d0">
      <inkml:trace xmlns:inkml="http://www.w3.org/2003/InkML" xml:id="stk0" contextRef="#ctx0" brushRef="#br0">2090 9042 1 0,'0'-1'0'3,"1"2"2"0,1-1-1 4,1 1 0-3,0 0 1 3,1-1 2-4,1 1 4 5,0 0 2-6,2-1 2 4,0 0 0-1,2 0-2 1,-2 0-1-3,3 0-2 5,0-1-2-6,1 1 2 4,4-1 0-2,0 1 0 3,0-1 1-4,3 0 1 4,-2 0-1-3,1 0 1 2,2 0-1-3,1-1 0 4,2 0 3-2,2 0 1 0,0 0-2-1,3-1 1 8,1 0-2-11,3 0 1 10,1 0-1-10,1 0-3 1,2 1-3 0,1 0-1 5,1-2 1-4,2 1 1 10,1 1 1-12,1-1 2 5,2 1 1-5,0 0-1 4,1 0 3-1,0 0-1 4,-1 0-2-6,0 0 1 5,1 0-1-4,2-1 0 4,1 1 2-4,2-1-2 5,1 0-1-6,2 0 2 5,0-2-2-4,2 1 1 4,3 0-3-4,-2 0-1 5,0 1-2-6,-1 0-1 9,-1 1 1-8,2 0 0 1,0 1-3-2,2 0 1 5,2 0 1-4,0 1-1 9,3-1 4-11,0 0-3 7,1 0-1-7,-1 0 0 4,-1 0-1-2,1-2 1 9,-1 2 0-11,2-1 0 7,1 1 4-7,2-1 5 4,0 0-2-2,2 0 2 9,2-1-1-11,-2 1-3 8,-1 0 0-8,0 1-3 2,-1 0-1 2,2 1-3 8,1 0 5-12,1 0 3 2,1-1 4-1,2 1 2 6,-2-1-1-6,0 2-1 11,1-1-5-12,-2 1-1 4,1 0-3-4,3 1 1 8,-1-1-1-8,3 1 0 13,-1-1 2-13,0 1-1 7,0 0-2-8,-1-1 0 3,-2 0-2 0,3 1 2 9,0-1 4-9,1 1 5 1,3-1 4-3,-1 1 4 8,-1 0 0-3,0 0-4-1,-2 0 1-3,1 1-5 3,3 0-1 0,1 0-2 5,-1 1 0-7,2 0 0 3,-2 1 1-5,1-1-1 5,-1 0-2-3,0 0 1 4,1 0-2-4,2 0 2 4,0-1 1-3,1 0-1 7,-1 0 0-10,-1-1 0 10,0 1-1-10,-1 0 4 3,1 1 0-1,0-1 0 2,1 1 0-2,1 0-3 7,0 1-3-5,-3 0 2-1,1 1-3 1,-3 0 0 0,3 0 0-2,-1 1 0 1,2 0 0 0,2 1 1 3,-3 0-2-4,1-1 0 7,-3 0-2 0,-2 0 2-9,2 1-1 0,0-1 1 4,-1 2 3-1,3-2-1 8,-2 1 0-3,0-1-1-8,0 0-1 0,-4 0-1 1,3 0 2 1,0 0 1 10,0 1 2-8,2-1 1 2,0 0-1-6,-3 0-2 2,0 0 1 2,-2 0-1 0,0 1 0-4,0-2-1 10,1 1 2-6,-1 0-2 1,1-1 1-5,0 0 3 4,-3 0-3-3,-1-1 2 9,-3 1-3 0,2 0 1-9,-1-1 2-1,-1 1-1 1,0-1 1 2,0-1 0 8,-2 1-1-10,-2-1 0 7,-1-1-1-8,-2 0-1 4,-3-2 2-2,0 1-1 2,-2-1 0-2,-1 0 1 7,0-1 1-8,-1 0 0 3,-3 0 0-1,1 1 0 2,-4 0 0-2,-1-1-1 7,-4 1-1-9,-3-1 0 8,-1 1 1-9,-2 1-2 6,-3-2 2-6,-1 0 1 5,-3-2 2-1,-3 0 1 3,-1 0 1-7,-4 0 3 8,-1-1 0-8,-3 0 2 4,-3-1 3-2,-1 0 1 3,-3 1 2-3,-2-1-3 8,-3 2-1-9,-1 0-4 6,-2 0 0-7,0 0-5 7,-3 0-10-6,0 1-23 4,-1 1-34-3,-1 0-44 3,-2-1-67-2,-1 1-12 1,-3 1-68-1</inkml:trace>
    </iact:actionData>
  </iact:action>
  <iact:action type="add" startTime="6831">
    <iact:property name="dataType"/>
    <iact:actionData xml:id="d1">
      <inkml:trace xmlns:inkml="http://www.w3.org/2003/InkML" xml:id="stk1" contextRef="#ctx0" brushRef="#br0">12774 9087 103 0,'0'-8'72'4,"1"2"-36"-2,0 0-9 5,3-1-4-2,-2 5-10 0,2 1-5-1,0 1 2 3,2 1 2-4,0 1 3 4,4 2 4-4,-1-1 8 3,2 2 6-2,0 0 2 3,1 1-1-5,2 1-4 6,0-1-6-5,1 0-4 4,1 1-5-4,1 0-2 3,0-1-3-2,2 1-1 3,0-2-1-4,0 0 0 3,2 1-2-2,-1-2 1 3,2 2-1-4,0-1 0 3,-2-1-1-1,1 1 1 7,-2-1 2-11,1 0 6 3,-2-1 3 1,-1 1 3 3,1 0-3-5,-2-1 0 1,-2 0-3-1,0 0-1 3,-2 1-1-3,-2-2-2 4,-1 1 0-4,-2-1-1 3,-1 0 0-2,-2-1 4 2,-2 1-2-2,0-1 5 2,-2 0 2-2,0-1 4 3,-1 1 5-3,1-1 2 1,-2 0 0-1,-1 2-9 3,-3 0-6-3,-2 1-9 2,-2 2-4-2,-1 0-2 7,-2 2-2-10,-1 1-1 10,-1 1-1-10,0 3 0 2,-2 1-2-2,-1 2 1 9,-1 1-1-7,-1 3-1 2,-1 0 3-2,-2 2 1 6,1 0 0-5,-2 3 2 1,2 1-2-2,-2 0-1 2,1 1 2-1,1-2 1 2,-2 0 2-2,2-1 2 8,1 0-2-1,1-1-1-8,2-1 2 3,0-1-2-5,2-2 2 0,3 0 0 1,0-2 1 1,3-2 1 9,2-2-1-9,0 0 0 1,1-3 0 0,3-2 1 0,0-1 0 0,1-2 2 7,2-2 0-8,0-1 3 6,1 0 0-8,1-2-2 3,-1 0-3 0,1 1-4 1,-1-1-13-2,2 1-23 4,-1-1-39-3,2 0-54 2,-1-1-78-2,1 0-9 1,2 2-45-2</inkml:trace>
    </iact:actionData>
  </iact:action>
  <iact:action type="add" startTime="9329">
    <iact:property name="dataType"/>
    <iact:actionData xml:id="d2">
      <inkml:trace xmlns:inkml="http://www.w3.org/2003/InkML" xml:id="stk2" contextRef="#ctx0" brushRef="#br0">14266 9450 52 0,'-1'3'9'1,"1"1"-11"6,-1 2 4-4,0 1 2 4,-1 2 0-4,0-1 0 4,0 1-1-3,0-1-1 3,0-1-1-5,0 1 3 5,-1 0 5-4,0-1 7 3,0 0 7-2,0 1 5 3,0-1-2-5,-1 0-2 5,0 2-3-3,-1 1-4 3,-1 1-1-4,0 1-3 3,-2 2-2-3,-2 3-2 4,1 0-2-4,-2 3-1 4,-1 3-1-3,-2 1-2 3,-1 3 1-4,0-1 1 4,-1 3-1-4,-1 0 2 4,0 1 0-4,-1 2 2 5,-2 0 3-6,1 1 5 12,-3 0 5-13,2-1 0 7,-1 0-1-7,0-1 2 3,2 0-4-2,0-2 0 6,0-3-1-5,3-1-5 3,0-3 1-3,1-1-2 5,0 0 0-6,1-3 2 6,0 0 1-6,2-3 3 6,1-1 1-6,0-2 0 6,1 1-1-6,0-3-4 13,2-1-3-14,1-1-2 4,0-2-3-4,2 0-4 5,0-1-2-5,0-1-12 11,2-1-11-10,-2-1-14 4,3-1-17-5,-1-1-18 6,2-1-21-4,-1-1-20 5,0-3 15-3,1 3-48 1</inkml:trace>
    </iact:actionData>
  </iact:action>
  <iact:action type="add" startTime="10028">
    <iact:property name="dataType"/>
    <iact:actionData xml:id="d3">
      <inkml:trace xmlns:inkml="http://www.w3.org/2003/InkML" xml:id="stk3" contextRef="#ctx0" brushRef="#br0">13725 9559 91 0,'-1'2'5'2,"1"2"-9"5,1 2 2-4,1 3 4 3,2-3 7-2,1 0 4 3,-1 1 6-3,0 0 9 2,0-1 7-2,0 1 4 2,1-1 11-2,-1 2 7 2,1-2 6-3,0 0 0 3,1 0-3-1,0 0-6 1,2 1-4-2,-1 0-1 2,0 0-4-2,1 2-6 3,1 0-5-4,1 0-6 3,1 2-3-3,1 2-6 4,0 1-5-4,1 1-5 3,2 1-2-1,-1 1-1 1,1 1 0-3,3 0 1 3,-1 3 0-2,1 1 3 4,2 1 1-4,-3 1 2 6,1 2 1-9,0-1-2 9,0 2-2-9,1 0-3 1,1 1-2 1,-1-1-1 4,1 3-2-3,-1-2 0 11,0 0 1-14,0-2-1 1,0-1 1 0,-1-1 1 6,1 0 0-6,-2-1 2 11,0 0-2-12,-1 0 0 3,0 0 1-2,-1-2-1 5,1 0-1-3,-2-1 1 6,-1-2-1-6,-2-1 0-1,1-2 2-1,-3-1 1 5,-1-2 0-5,-1-1 2 6,-1-1 0-4,-1-3 2 3,-1 0-2-5,0-2 1 6,-2-1 1-7,-2-1-7 8,0-1-15-7,-2-1-31 5,-1 0-75-4,-5 0-140 4,-6-3-84-5,-4 0 26 6</inkml:trace>
    </iact:actionData>
  </iact:action>
  <iact:action type="add" startTime="11245">
    <iact:property name="dataType"/>
    <iact:actionData xml:id="d4">
      <inkml:trace xmlns:inkml="http://www.w3.org/2003/InkML" xml:id="stk4" contextRef="#ctx0" brushRef="#br0">3954 3693 127 0,'-2'-17'72'6,"0"1"-5"-3,0-2-28 4,1 2-23-4,-1 5-7 4,0 2-5-4,0 2 3 4,0 1 3-3,0 1 1 2,0 1 4-3,0 1 4 3,-1 2 3-2,1 0-1 3,-2 1-6-3,1 2-5 2,-1 2-6-3,-1 4-3 4,1 4 1-3,-1 2-1 2,0 4-2-3,0 1 1 4,0 4-2-4,0 2 2 4,0 5 0-2,0 3-1 6,1 5 3-10,0 6-1 4,-1 2 0 0,1 7 2-2,0 4-4-1,0 4 2 11,1 7 1-11,-1 5 1 2,0 2 0-1,-1 5 2 3,0 4 2-2,-2 0 7 2,0 8 6-3,1 5 6 6,-2 5 7-8,0 3 2 7,1 4 6-6,-1 2 5 5,0 3-1-3,1 8 0 3,0 1 2-4,0 5-7 3,1-2-7-3,0 2-6 4,0 3-10-4,1 2-4 5,-1 4 3-6,2 0-1 5,-2 3 2-4,0 5-2 5,-1 1 2-6,0 3-3 11,0 2 1-11,0 0 0 4,-1 1-5-3,1-1 0-1,1-1-2 6,0 0 0-1,0 2 1-6,0 0 0 7,1 0-5-5,-2 1 1 2,-1 2-3-3,1-1 2 6,-1 2-2-6,0 1-1 6,0 0 0-6,-1-1 2 6,0-1-3-6,2-2 2 6,-1-3-3-5,1-1 0 4,2-3 1-5,-1-3-1 12,1-5-1-13,-1 0 0 3,0-5 1 1,1-4 1 1,0-5-5-5,1-5 2 8,0-5-1-4,0-3 0-1,0-6 4-2,0-5 0 4,0-7 0-2,0-7 0 5,0-7 0-5,1-4 1 1,-1-7-1-3,0-4 3 4,0-7 0-3,2-7 0 8,-1-8 1-6,0-7-2-2,1-7 1 0,0-3-9 2,1-6-16-2,-1-5-22 5,1-4-39-5,0-6-43 10,0-5-80-12,0-7-53 2,3-8-80 1</inkml:trace>
    </iact:actionData>
  </iact:action>
  <iact:action type="add" startTime="12425">
    <iact:property name="dataType"/>
    <iact:actionData xml:id="d5">
      <inkml:trace xmlns:inkml="http://www.w3.org/2003/InkML" xml:id="stk5" contextRef="#ctx0" brushRef="#br0">4000 3583 24 0,'-2'-5'34'0,"1"1"-29"5,2-2-7-1,1 4-2 3,0 3 0-4,0 2-2 4,-1 0 0-4,0 1 2 4,-3 2 1-4,-1-1 2 4,-3 2 4-4,-1 2 6 5,-3-1 5-6,0 2 8 5,-2 0 7-4,-1 0-1 3,-2 2-1-2,-2 2-3 2,-1 4-3-2,-2 1-2 3,0 3-1-3,-1 1 0 2,-2 4-2-3,1 1-3 3,-2 3-2 0,0 2-3-1,-1 1-1-2,0 3-2 10,-1-1 2-12,1 1 3 4,0 0 3 0,1-1 2 1,0-2 0-5,2-2-1 5,-1-2-1-3,0-1-1 5,2-2 0-6,0-3-2 12,3-4 3-13,1-2 0 2,2-5 1 1,2-3 0 2,2-2-1-4,2-3-2 5,2-1-4-4,1-2-10 5,2-2-15-7,2-1-23 8,1-3-30-7,0-1-20 5,2 0-9-3,2-4 21 2,1-2 7-3,3-1 17 5</inkml:trace>
    </iact:actionData>
  </iact:action>
  <iact:action type="add" startTime="12852">
    <iact:property name="dataType"/>
    <iact:actionData xml:id="d6">
      <inkml:trace xmlns:inkml="http://www.w3.org/2003/InkML" xml:id="stk6" contextRef="#ctx0" brushRef="#br0">3847 3682 119 0,'7'-5'38'1,"1"1"-24"5,2 0-5-2,2 3-10 3,-4 3-1-3,-1 4 1 2,0 1-1-2,0 0 1 3,-1 2-1-3,0 0 0 1,1-1 2-1,-1 3 0 2,1-2 6-3,1 0 6 4,1 1 8-4,1 0 8 5,2 3 2-5,-1 0 1 3,1 0-1-2,1 2-1 2,1 1-4-2,0 1-5 2,1 1-6-2,0 2-4 2,1-2-1-2,0 3-3 9,-1-2 2-12,2 0-2 9,-1 1-1-9,-1-1 0 1,-1-2-1 0,-2 1 3 5,-1-1 1-3,0-2 2 2,-2 1 4-3,2-4 1 6,-3 0 2-8,-1-3 3 7,0 0-2-6,-1-1-2 11,-1-2-1-12,-1-1-4 8,-1-1 2-8,0-1-4 2,-1-1-6 0,1-1-11 4,-2-1-17-1,-1-1-26-1,1-2-31-3,-1-3-39 5,1-3 0-4,-1-6-6 8,1-2 23-7</inkml:trace>
    </iact:actionData>
  </iact:action>
  <iact:action type="add" startTime="13346">
    <iact:property name="dataType"/>
    <iact:actionData xml:id="d7">
      <inkml:trace xmlns:inkml="http://www.w3.org/2003/InkML" xml:id="stk7" contextRef="#ctx0" brushRef="#br0">4451 3095 26 0,'4'1'20'4,"1"1"2"-1,2 1 6 4,2 1-5-3,-1 2-6 2,2 1 10-3,0 0 6 4,1 1 8-4,-1 2 3 4,2 0-1-4,0 2 2 4,-2-1-1-4,1 1 3 4,0 1-3-4,-1 2 0 4,3-1-7-4,-1 2-12 4,-1 1-8-4,1 0-8 3,1 1-3-2,-2 0 0 3,1 0-3-4,-1 1 2 4,2 1-2-4,-2-2 1 5,-1 0-1-5,0-1 0 3,0-1-2-3,0-1-1 5,-1-1-1-6,0-3 0 5,-1-3 0-4,0-1-2 4,0-3 5-3,2-3 2 2,0-3 4-3,0-3 3 4,1-4 0-3,2-4-1 2,1-5 1-3,-1-2-1 4,2-3 0-4,-1-3 1 5,2-1 0-6,-1-2-2 5,0-2 1-4,2-1-1 6,-1-1-1-8,-1 0 1 7,2 0-1-6,-2 1 0 6,1 1-5-6,-1 3 2 6,-1 0-3-7,-2 3 0 7,-2 1 2-5,-2 2-1 5,-1 2-2-6,-2 1-1 9,-2 3-2 0,-2 4-8-10,0 1-13 0,-2 5-16 2,-1 1-22 0,-1 2-26 4,-1 2-39-4,-2 1-22 4,-2 0 20-4,0 5-60 10</inkml:trace>
    </iact:actionData>
  </iact:action>
  <iact:action type="add" startTime="13938">
    <iact:property name="dataType"/>
    <iact:actionData xml:id="d8">
      <inkml:trace xmlns:inkml="http://www.w3.org/2003/InkML" xml:id="stk8" contextRef="#ctx0" brushRef="#br0">4832 3386 14 0,'2'0'9'2,"0"1"2"1,2 2-4 5,0 0 3-5,-1 1 7 4,1 1 2-4,1 0 6 4,-1 2 5-4,0 2 5 4,0 0 19-4,1 3 10 4,-1 2 4-4,1 2-5 4,1 3-12-4,-1 2-12 4,1 5-8-3,2 4-11 2,-2 0-5-3,0 2-8 4,0 0 0-4,0-1-2 4,-2-1 0-3,1-2 0 2,-1 1-1-1,0-2 0 1,0 0-1-4,1-3 0 11,-2 0 0-12,0-3 1 10,-1-2 2-10,-1-1 1 2,0-3 0 0,-1-3 1 2,1 0 0-2,-1-3 1 11,1-2-1-13,1-1 1 6,-1-3-1-6,1 0-4 3,-1-2-1-1,1-1-6 4,1-1-13-4,0-2-20 5,0-2-33-3,1-4-41 4,1-5-27-8,0-3 11 2,2-1-56 1</inkml:trace>
    </iact:actionData>
  </iact:action>
  <iact:action type="add" startTime="14358">
    <iact:property name="dataType"/>
    <iact:actionData xml:id="d9">
      <inkml:trace xmlns:inkml="http://www.w3.org/2003/InkML" xml:id="stk9" contextRef="#ctx0" brushRef="#br0">5268 3349 403 0,'-7'0'116'2,"5"1"-111"2,1 3-22 3,7 3 7-4,1 2-15 4,1 0-17-3,0 0-12 2,-1-1-7-2,0-1 11 2,-1-3 17-3,-1-3 19 4,0-3 16-4,-1-3 20 4,-1-4 18-4,1-4 18 4,-2-4 13-3,0-1-3 2,0-3-11-3,0-1-19 3,0 0-17-2,1-1-9 3,-2 1-8-4,1 1-1 4,-1-1-2-4,1 3-1 3,-1 1 0 0,0 1-7 0,0 3-4-3,-1 1-7 6,1 0-3-9,-1 3 2 8,0 1 4-6,0 2 5 5,-1 0 5-3,0 1 2 3,-1 1 3-5,1 1 2 5,-1 2 1-4,0 0 3 3,1 2 3-1,0 0-3 2,0 1 0-4,0 3-2 3,0 2 1-3,0 1 6 6,0 3 3-8,0 2 5 6,1 2 2-4,1 4 1 6,0 3-2-8,1 4-1 7,0 2-1-7,0 4 1 8,1 1 1-7,0 2 1 6,0 2-1-7,0 0 0 9,1 2 1-9,0 0 0 6,1-3-1-5,-3-1 1 8,2-2-6-9,-1-1 0 7,0 0-2-6,1-3-2 4,-1-4-1-2,0-1-1 5,-1-3 0-9,-1-3 2 14,1-1-2-13,-2-3 2 7,1-2 1-7,-1-1 0 2,-1-1 1 2,1-1 1 1,0-3 1-1,-1-1 2 1,1-1 3 0,0-1-3-3,0-1 1 0,-1 1-1 4,1-2-1-4,0 0 3 4,0 0 4-4,0-1 2 4,0 1-1-4,-1-1-5 5,1 0-10-6,-1-1-9 5,0-1-11 0,-1 1-15-2,0-1-22-1,-1 0-37 2,1 0-68-3,0-2-107 2,2 2-230-1</inkml:trace>
    </iact:actionData>
  </iact:action>
  <iact:action type="add" startTime="19521">
    <iact:property name="dataType"/>
    <iact:actionData xml:id="d10">
      <inkml:trace xmlns:inkml="http://www.w3.org/2003/InkML" xml:id="stk10" contextRef="#ctx0" brushRef="#br0">2316 10443 27 0,'4'-4'47'5,"2"0"-36"-1,3-1 2 2,4 0-1-2,0 0-4 2,2 1-4-2,2-1-3 1,1 0 1 0,1-1 1 1,3-3 1-2,2 0 4 3,2-2 2-5,1-2 3 4,3-2 1-2,1-1-2 2,4-1 5-2,3-3 2 2,2 0 3-2,3-2 1 2,5-3-1-2,3-1-3 4,2-5-2-6,4-1-3 7,1-2-5-8,4-2-4 7,5 0 0-1,5-1-3-4,3-2 0-1,6-1 0 6,2-3 1-6,3 0-3 6,2 0 0-5,0-2-3 4,3 1 2-5,5-1 0 6,6-1 1-5,3-3 3 10,1-3 2-12,1-2 5 7,0-1 6-7,4-1 6 2,6 0 4 0,1 0 2 8,2-2-3-8,2 0 1 1,-1 1-3-1,8 2-1 3,-1-1-1-2,3-2-5 4,-1-1-4-7,2-2-3 6,3-1-2-3,0 4-1 8,3-2 0-11,-2 2-2 7,2-1-1-7,4 0 0 2,0 1 1 3,0-3 1 6,1 1-1-11,1-2 0 7,2-2 1-7,1-1-1 2,-2 1 0 1,2 1 1 6,2 1-2-7,-1 0 0 2,1-1 1-2,1 4 1 2,-1-2 1 0,1-1 0 4,-1 0-1-6,-3-2-1 1,1 2-3-1,2 1 0 5,-1 1 1-6,1 0-1 4,-1 1 0-2,0 2 1 4,-2 1-1-7,-2-1 1 6,-1 0 0-4,-3 0-2 5,2-1 3-5,-4 3-2 4,0 0 0-4,-3 1-2 5,-3 2 1-7,1 2 0 13,-2 1 1-13,-2 2 1 7,-4 3 2-7,-1 1-1 2,-1-1 2 1,-3-1 1 3,-4 1-2-5,-3-1 0 7,-5 1 1-8,-2 2 2 12,0 1 3-12,-5 0 1 6,-4 2 0-6,-2 1-1 4,-6 1 0-2,-2 2-1 8,-2 1-1-9,-5 1 0 1,-3 3 1 1,-6 1-2 4,-4 0 0-6,-7 3-1 6,-4 0 1-5,-5-1-1 4,-4 0 2-4,-4 2 0 4,-4-1 0-5,-5 6 1 6,-4 1-4-5,-5 2 0 4,-3 3-1-4,-5 2-13 3,-4 3-18-3,-3-1-36 10,-3 4-44-12,-4 1-55 11,-4 1-31-11,-3 2-114 1</inkml:trace>
    </iact:actionData>
  </iact:action>
  <iact:action type="add" startTime="20807">
    <iact:property name="dataType"/>
    <iact:actionData xml:id="d11">
      <inkml:trace xmlns:inkml="http://www.w3.org/2003/InkML" xml:id="stk11" contextRef="#ctx0" brushRef="#br0">11151 4051 133 0,'-1'-3'38'1,"3"3"-41"6,2 2-8-1,3 3 3 0,2 4 5-2,-1 4 3 1,1 4 0-1,-1 2 2 2,0 4 0-2,0 1 2 2,0 3 3-2,-1 0 2 2,0 0 1-3,0-4 2 4,0-2 2-3,-1-3 4 2,0-2 3-3,0-2 4 4,0 0 2-3,-1-1-4 2,0-2-3-2,0 0-6 3,1 1-4-4,0-2-1 3,2-1-2-2,1 0-2 3,3-1 1-4,1-1 0 2,1-1 1-1,0-3 2 4,2-1 2-5,-2-4 0 4,0-3 7-5,1-1 4 6,-1-3 3-6,0-2 5 12,-1-2-2-13,2-3 3 3,-2 0 7 2,0-2 11-3,0-2 8 1,1 1 2 1,-2-2-1-1,-1-1-12 2,0-1-8-2,1 1-13 4,-3 0-9-2,1 2-4-3,-1 3-4-1,-2 1 0 5,0 1 0-3,-1 1 0 2,-2 1 1-3,-1 1-1 3,-1 1 0-1,-2 1-2 3,0 1-3-3,-1 2-5-1,-1 1-9-2,-1 0-14 7,0 2-16-4,1 0-18-2,-2 0-18 1,1 1-12 3,0-1-23-4,0 1-21 4,-1 1-14-5,1-1 16 8,-3 0-25-6</inkml:trace>
    </iact:actionData>
  </iact:action>
  <iact:action type="add" startTime="21458">
    <iact:property name="dataType"/>
    <iact:actionData xml:id="d12">
      <inkml:trace xmlns:inkml="http://www.w3.org/2003/InkML" xml:id="stk12" contextRef="#ctx0" brushRef="#br0">11389 4399 168 0,'-3'-6'84'2,"1"1"-55"4,0 0-14-2,2 2-11 2,1 2-11-2,0 1-8 3,0 1-2-5,0 1 3 5,0 0 4-4,1 2 6 4,0 3 7-3,0 0 10 2,-1 3 9-2,1 2 9 3,0 2 3-5,0 4-5 5,1 1-7-4,0 5-7 4,-1 2-7-3,1 3-3 2,0 0 2-2,-1 2-2 2,1-2 1-1,-1 2 0 0,1 0-2-1,-2-2 0 4,-1 2-2-5,0-2 0 3,-1 1 3-3,-2 0-1 5,1-2 1-7,0 0-1 7,0-2-1-6,0-2 1 5,0-3-2-4,0-2 0 4,0 0 1-4,1-4 0 5,1-1-1-6,0-2 0 5,0-3-3-5,0-1-4 6,1-1-3-5,0-3-5 6,-1-1-6-8,1-1-5 7,-1-2-6-5,0 0-4 4,1-2-10-4,-1 0-16 4,1-1-13-1,0-3-6 2,3 0-11-7</inkml:trace>
    </iact:actionData>
  </iact:action>
  <iact:action type="add" startTime="21908">
    <iact:property name="dataType"/>
    <iact:actionData xml:id="d13">
      <inkml:trace xmlns:inkml="http://www.w3.org/2003/InkML" xml:id="stk13" contextRef="#ctx0" brushRef="#br0">11683 4463 142 0,'5'-8'29'1,"3"2"-39"6,3 1-2-3,3 0 3 2,0 6-4-2,-1 2-1 2,1 0 1-3,0 0 3 4,0 0 5-2,-1-1 1 0,-1-2 3-1,-1 0 0 3,1-2 6-4,-1 0 7 4,-1-1 2-4,0 0 5 3,-2-2-3-2,1 2-8 2,-2 1-1-2,1 0-5 3,0 1-2-4,0 0-9 3,-2 2-13-2,-1 1 0 2,-1 0-17-1,-1 3-29 0</inkml:trace>
    </iact:actionData>
  </iact:action>
  <iact:action type="add" startTime="22200">
    <iact:property name="dataType"/>
    <iact:actionData xml:id="d14">
      <inkml:trace xmlns:inkml="http://www.w3.org/2003/InkML" xml:id="stk14" contextRef="#ctx0" brushRef="#br0">11704 4615 130 0,'2'-4'43'6,"2"1"-30"-3,3-2-5 4,3 4-1-3,2-1-5 1,1 1-2-1,0 3-1 2,0 0 2-2,1 1 0 2,0 1 1-2,0 0 1 2,-1 0-1-2,1-1 0 2,-1 0 1-2,-1-1-1 3,-1 0 1-3,1-1-1 2,-1-1 0-3,-1 1-1 4,0-1-8-3,1-1-14 2,-1 1-19-2,1-1-11 2,-1-2-31-2</inkml:trace>
    </iact:actionData>
  </iact:action>
  <iact:action type="add" startTime="22502">
    <iact:property name="dataType"/>
    <iact:actionData xml:id="d15">
      <inkml:trace xmlns:inkml="http://www.w3.org/2003/InkML" xml:id="stk15" contextRef="#ctx0" brushRef="#br0">12469 4506 243 0,'10'-16'31'4,"1"1"-32"0,3-3-4 3,0 2-14-3,-6 5-6 1,0 1-4 0,-1-2 2 0,-1 1 11-2,0-3 8 3,-3 0 5 0,-2 0 6-1,-1-4 11 0,-2 0 14 0,-2-1 16 0,-1-2 12 0,0 0 8-1,-2 1-1 2,0-1-7-3,-2 4-12 5,0 3-13-4,-2 2-16 1,1 4-13-1,0 2-10 3,-1 3-11-3,-1 3-10 1,-2 3-4-1,1 3 0 2,0 3 6-1,-1 4 6 0,-1 3 6-1,2 2 4 2,0 5 1-2,1 0 2 4,1 2 5-7,1 1 4 6,1 1 5-3,1 1 2 3,1 2 1-4,1 0 0 4,0 2-1-5,2-1-1 7,2-3-4-7,1 0 1 5,3-3-2-4,0-2 3 3,1-3-1-2,3-3 1 3,-1-1 0-4,2-4 1 3,0-1 2-2,0-3 2 4,1-1-1-1,1-2 5 0,1-1 3-6,-1-3 3 3,1-2 4-2,2-1-3 8,0-2 0-7,2-2-5 2,-1-1-1-2,1-1-1 7,0-3-3-6,0-1 0 0,-1-3 0-1,0 0-3 3,-1-1-2-4,-1-2 0 14,-1 0-1-15,-1 1 0 1,-2-2 2 0,0 0-1 5,-2 2 2-3,1-1 1 7,-3 4-3-10,0 0 3 4,-1 2-2-2,-1 2-1 2,-1 1-2-2,0 3-2 4,-1 1-1-3,0 2-2 3,0 1 0-4,1 2-8 4,-1 0-9-4,1 1-6 4,-2 1-4-4,1 3 6 5,-1 2 11-3,0 2 7 4,0 4 7-8,2 3 1 2,-1 1 1 1,2 3 0 3,-1 0-2-4,3 2-3 4,0 0 0-5,1 0 1 6,1 0 1-5,1-3 0 3,-2 0 0-2,2-2 0 11,-1-2 0-14,0-2 1 2,1-2-1 1,1 1 1 1,-1-3 3-2,1-2-1 4,0 0 1-5,0-2 0 4,0-1 0-3,0-1 0 6,1 0-2-3,1-2 0-3,0 0-5 1,0-1-7 0,-1-1-14 0,-1 0-21 7,0 0-29-7,1-1-34 0,-1-1-21-2,-2-2 0 5,0 1-47-4</inkml:trace>
    </iact:actionData>
  </iact:action>
  <iact:action type="add" startTime="23333">
    <iact:property name="dataType"/>
    <iact:actionData xml:id="d16">
      <inkml:trace xmlns:inkml="http://www.w3.org/2003/InkML" xml:id="stk16" contextRef="#ctx0" brushRef="#br0">13101 4134 67 0,'6'-5'2'2,"1"3"-8"1,3 0 0 4,-2 4 1-2,-1 2 0 0,-3 4 2 0,-1-1 2 1,-2 2 3-3,-2 0 6 3,-1 1 12-3,-2 0 15 4,-1 2 18-4,-1 0 12 4,-2 2 4-4,-1 3-5 3,-1 0-5-1,0 3-12 2,-2 2-8-4,0 1-9 3,-2 3-8-3,1 2-7 4,0 2-7-3,-2 2-3 2,2 2-3-2,-1 2 1 3,1-3 0-4,-2 2 0 4,2-2 2-4,1-3-1 4,0 1 0-4,0-3-1 4,1-2-2-3,2-4 2 1,1-1-3-1,1-5 0 3,1-2-3-4,1-2-1 3,0-4 1-1,2-1-2 1,1-3 0-2,1-2-1 2,1-2-4-3,0-2-13 4,0 0-26-3,0-1-25 3,0-3-23 0,1-2-6-3,1-4 15 0,0-1 16 2,2 0 0-5</inkml:trace>
    </iact:actionData>
  </iact:action>
  <iact:action type="add" startTime="23771">
    <iact:property name="dataType"/>
    <iact:actionData xml:id="d17">
      <inkml:trace xmlns:inkml="http://www.w3.org/2003/InkML" xml:id="stk17" contextRef="#ctx0" brushRef="#br0">12786 4270 162 0,'2'1'26'4,"2"2"-48"-1,2 2 3 4,4 5 12-3,2 1 2 1,-1 3 3 0,2 3 0 2,0 2 2-4,1 1 4 3,-1 1 6-2,0 2 10 3,0 0 10-3,0 1 8 2,0-1 2-3,0 0-2 3,-1-1-4-1,1-1-6 0,-2-1-3 0,0-1 1 1,0 0 3-2,0-1 2 1,-1 1-2 0,-1-1-6 1,1 0-7-3,-1 0-5 6,0-1-4-8,1 0-1 7,-2-1-2-2,-1 1-1-2,0-2 0 1,-1-1 1 0,0 1 1-3,0-3-1 6,-1 0 1-5,-1-2 0 4,-1-1 1-5,-1-1-1 6,0-2-3-6,-1-2-3 6,-1-1-5-5,0-2-1 3,0 0 1-3,0-1-4 4,-1-1-16-3,-1-1-33 1,0-2-30-2,-1-1-26 4,0-2 3-3,-3-5-1 2,4 2 36-2</inkml:trace>
    </iact:actionData>
  </iact:action>
  <iact:action type="add" startTime="24225">
    <iact:property name="dataType"/>
    <iact:actionData xml:id="d18">
      <inkml:trace xmlns:inkml="http://www.w3.org/2003/InkML" xml:id="stk18" contextRef="#ctx0" brushRef="#br0">13245 4423 136 0,'-3'1'77'0,"2"0"-86"4,3 1-12 3,3 2 11-3,4-1 5 2,1 1 0-2,3 1 2 2,0-1 2-3,1-1 2 4,1 0 6-4,2-2 11 4,-2-1 10-4,0-1 13 4,2-1 10-4,-2-1 0 4,1 0 1-3,0-3-9 2,0 2-12-2,1-1-13 2,0 0-9-2,0 0-4 2,-1 0-2-2,1 1-1 2,-2 1-1-3,0 0-6 4,-1 0-8-3,-1 1-7 3,0 1-11-4,-2 1-8 9,-1 0-7-11,-1 1-6 3,-2-1-7-2,-2 1-4 7,0 0 4-3,0-1 8 1,-3 0 8-6,-2-2 7 4</inkml:trace>
    </iact:actionData>
  </iact:action>
  <iact:action type="add" startTime="24567">
    <iact:property name="dataType"/>
    <iact:actionData xml:id="d19">
      <inkml:trace xmlns:inkml="http://www.w3.org/2003/InkML" xml:id="stk19" contextRef="#ctx0" brushRef="#br0">13500 4168 130 0,'-3'-6'83'2,"0"3"-24"4,1-1-25-2,1 2-22 3,1 4-16-4,0 0-5 4,0 4 4-3,1 2 11 2,1 3 7-2,1 5 6 2,0 2 9-2,0 4 6 2,0 0 7-1,0 3 1 1,1 1 1-4,-2 1-5 5,-1 3-10-4,0 0-8 4,-1 0-8-4,1 0-4 4,-1-1-1-4,0-2-2 5,0-2 2-4,-1-2 2 1,0-3-1-1,-1-1-1 4,0-3-3-6,0-1-4 6,1-2 0-7,-1 0 1 8,0-3-2-7,1-1-2 5,-1-1-9-4,1-1-16 10,0 1-20-12,1-3-28 3,-1 0-19 0,1-2-10 1,0-2 16-1,-1-2-13 3,2-2-10-3</inkml:trace>
    </iact:actionData>
  </iact:action>
  <iact:action type="add" startTime="24991">
    <iact:property name="dataType"/>
    <iact:actionData xml:id="d20">
      <inkml:trace xmlns:inkml="http://www.w3.org/2003/InkML" xml:id="stk20" contextRef="#ctx0" brushRef="#br0">13789 3922 51 0,'1'-2'17'5,"1"2"-18"-1,1 1-1 1,1 3 1-1,2 3 1 3,0 2 1-3,-1 2 3 2,0 3 7-2,-1 4 9 2,1 1 11-3,-1 2 17 4,0 3 13-3,0 1 10 1,-1 4 2 0,0 4 2 1,-1 3-7-3,0 5-7 3,0 5-9-2,0 1-13 2,-1 2-13-2,1-1-5 2,-2 1-5-2,0-1-2 3,0-4 1-4,0-1-1 4,0-4-2-3,1-1-1 2,0-2-5-3,0-4-1 4,0-2 1-4,0-5 1 5,0-3 0-5,0-5 2 4,-1-4-1-4,1-4 0 3,0-2-1-3,-1-4 3 4,1-2 7-4,0-2 5 4,0-1-2-3,0-4-13 2,1-3-14-2,2-4-11 2,1-3-8-3,0-4-5 4,1-1 0-4,-1-3 1 4,-1 0 5-4,1-3 10 5,1 1 5-5,0-1 6 4,0 1-3-4,1 1 0 4,1 3 1-4,-1 1-2 4,2 1 4-4,-1 2 0 4,1 0-1-4,-1 4-1 3,1 2 2-3,-1 2-1 5,1 1 1-6,-1 1-1 4,1 3-3-2,0 2-1 3,1 1-1-4,0 2 3 4,0 2 4-4,0 2 2 4,0 2 2-4,1 3 3 5,-1 1-3-6,-1 1 2 5,-1 1 0-4,0 2-1 4,-2 0 2-5,-1 1 0 5,1 0 3-3,-3 1 2 3,-1 0 0-4,-1 0 5 4,-1 2-1-5,-2 0 1 6,-1 2 3-5,-2 0-4 4,1-1 0-4,0 1-1 4,-2-2-1-4,0-1 0 4,-2 0-1-4,1-2 1 5,-2-2 2-6,-2-1 4 5,1-1 1-4,-2-3 4 5,0-1 1-6,-2-3 0 6,0-1 1-6,-2-2-1 6,-2-2-1-5,-3 0-1 4,0-2-4-5,0-2-6 6,1-2-5-5,2-1-8 3,0-2-9-2,2 0-10 2,2 0-14-3,0 0-14 8,3-1-28-6,1-1-54-1,1-1-114 1,1 1-134-2</inkml:trace>
    </iact:actionData>
  </iact:action>
  <iact:action type="add" startTime="28582">
    <iact:property name="dataType"/>
    <iact:actionData xml:id="d21">
      <inkml:trace xmlns:inkml="http://www.w3.org/2003/InkML" xml:id="stk21" contextRef="#ctx0" brushRef="#br0">8407 7570 100 0,'-3'-4'40'3,"1"2"-15"0,-1-1-20 4,1 1-8-3,1 4-3 2,0 0 1-3,-1 3 4 3,0 0 1-2,-1 2 1 3,0-1 0-3,-1 0 0 1,1 1 2-1,-1 0 4 3,0 1 7-3,1 0 5 1,0 2 5-1,1 0-2 2,0-1-5-1,1 1-6 1,1 0-4-3,2 0-4 4,0-1 0-4,2-1-1 4,1 0-2-3,1-2 0 2,1-1 0-2,1 0 1 2,1-2 0-2,-1-2-1 2,2-1 0-3,1-2-1 3,0-1 1 0,2-2 0-1,-1-3 1-2,-1 0 3 12,0-2 0-14,0-1 1 6,-1-1 1-6,-1 0 2 3,-1-1 1 1,-2 1 7 0,0-1 4-4,-1 1 4 8,-2 1 5-7,1 0-4 12,-3 1-3-13,-2 2-6 6,0 2-2-6,-2 0-4 3,0 0-3 0,0 2-1 9,-1 1-3-12,-1 1-4 1,0 0-4 1,-2 2-1 4,0 1-3-3,-1 1-1 3,-1 1 1-5,1 2-2 6,0 1 1-5,1 1 1 5,0 1 0-7,1 0 3 7,1 1-1-6,1 0 1 12,2 0 1-13,1 0 0 8,2 0 2-8,1 1 1 3,0-3 2-1,2 0 0 1,1-1 0-1,1-1 1 6,0-2 1-6,0 0 3 4,-1-2 2-3,1-1 2 2,1 0 5-2,-1-2-1 1,0 0 3 0,0-2-2 2,-1-1 0-1,0 0 1-3,0-1-2 1,0-1 1 1,-1-1-2 0,-1 1-1 0,0-1 3 0,0 1 0 0,-2 0-1-2,-1 0-1 5,-1 0-2-1,-1 1-3-2,-1 0-1-1,0 2-2-2,0 1-2 1,-2 1-3 7,0 1-3-5,0 2-5 1,-2 1-3-5,-1 2-1 6,0 1 4-5,-2 4 1 7,1-1 4-3,0 2 1-3,0 0-1 2,1 1 3-1,2 0 0-1,-2 0 1 4,3-1 5-5,0-2 1 7,2 0 2-6,1-3 2 4,0 0 0-5,1-3 1 6,1-1 2 0,0-1 6-6,1-1 5 1,0 0 2 4,0-3-2-5,2-1-6 5,0-2-7-4,1-4-3 6,1-1 0-9,1-1-2 12,-2-1 0-2,1 0 1-9,-2 1 0 0,0-1 0 4,0 3-2-3,-2-1 0 5,0 2-1-3,0 0-2 2,0 0-2-2,-1 3-2 2,0 3-3-2,-1 1-7 3,0 2-24-1,0 1-42-3,1 1-44 0,-2 3-47 5,-1 2-5-6,1 7-28 7</inkml:trace>
    </iact:actionData>
  </iact:action>
  <iact:action type="add" startTime="29767">
    <iact:property name="dataType"/>
    <iact:actionData xml:id="d22">
      <inkml:trace xmlns:inkml="http://www.w3.org/2003/InkML" xml:id="stk22" contextRef="#ctx0" brushRef="#br0">8528 8846 119 0,'0'-19'90'0,"2"3"-24"7,0-4-11-3,2 7-17 2,0 5-23-3,0 3-16 4,1 1-5-4,-2 2-2 5,1 1-2-5,0 2 2 3,0 1 6-1,0 1 10 1,-1 2 12-3,1 3 16 4,-1 1 13-4,0 3 9 4,0 3 2-4,0 3-4 4,0 3-8-4,-1 1-11 5,0-1-9-5,-1-1-9 3,1-2-6-3,-1-2-4 3,1 1-1 0,-1-3-2-1,-1 0 0-2,0-1 1 10,-1-1-2-12,1-2-1 4,-2-1 2 0,2-2-2 1,-1-1 0-5,1-2 0 6,0-1 1-3,0-1 0 1,0-2 4-2,1 0 10 5,-2-1 8-5,1-1 5 4,0-2-4-2,-1-1-10 1,1-3-9-4,-1-4-7 4,1-2-3-2,0-3-2 5,-1 0 0-4,0-2 4-2,0-1 1 1,-1 0 2 1,-1 0 1 1,1 1-1-1,0 0 1-4,0-1 0 11,1 3 1-10,1 2 4 3,0 1 1-3,1 5 0 9,-1 2-3-6,1 3-9 1,0 2-10-5,0 3-7 2,1 1-1 3,1 3 4 0,1 3 7-3,0 5 7 3,1 5 6-2,-1 4 5 1,-1 4 4-1,0 2 7 6,0 2 5-5,-1 3 3-3,-1 1 2 2,-1 1-2 2,0-1-5-3,-1-2-2 5,0-3-5 0,0-3-4-6,-2-1-1 1,0-3-1 2,-1-1 2-1,0-2-2 3,0-3-2-4,0-1 0 5,1-4 1-3,0-2 0 6,0-3-1-10,1-2-1 1,0-1-4 1,1-1-7 5,0-2-6-7,1 0-15 7,0-1-21-4,1 0-36 3,0 0-50-4,-1 0-49 8,2-1-87-11,-1-2-20 6,5 1 21-4</inkml:trace>
    </iact:actionData>
  </iact:action>
  <iact:action type="add" startTime="30719">
    <iact:property name="dataType"/>
    <iact:actionData xml:id="d23">
      <inkml:trace xmlns:inkml="http://www.w3.org/2003/InkML" xml:id="stk23" contextRef="#ctx0" brushRef="#br0">8296 9327 800 0,'-3'-4'112'0,"0"0"-74"5,2 2-35 0,4 3-17 0,0 3-9-1,0 3 8 2,1 1 3-2,-2 3 2 2,0 2-1-2,-3 1 5 3,-1 1-1-3,-2 2 7 1,-3 0 6-1,-3-1 3 2,0-1 4-2,-1 0 2 2,-2 0-1-2,-1-2 2 2,0 0-1-2,0 0 3 2,1 0-2-2,-2-1-2 2,1 1-2-2,0 0-5 2,-1 0-1-2,2 1-2 4,0-1-2-5,0 1-2 3,0-1 0-2,2-1 0 2,0 0 0-2,1-2 2 2,2 1 0-2,2-3 1 2,-1-2 3-2,3 0 2 2,1-3 3-1,2-1 7 0,0-1 8 0,1-1 3 1,1 0-1-4,1-1-7 6,-1 1-9-6,2-2-7 6,1 0 1-6,2 0-3 6,3-1 3-6,2 0-1 7,2-1-3-3,4 0-1 3,-1 1-2-9,0 0 1 4,3 1-2 2,0 0 0-3,2 1-2 0,2 1 1 5,0-1 1-6,4 2 0 7,-1 0-1-4,4 0 1 0,-1 1 0-4,1-1 0 5,1 1 2-2,-1-1-1 5,2 0 2-7,-1 1 0 4,2-1-3-3,-1-1 3 5,-2 1 0-4,1-1 1 3,-2 0 4-5,0 0-2 5,0 0-1-5,-4-1 2 6,-2 1-2-6,-1 1 1 6,-5-1 0-6,-1 0 0 5,-3 0-1-4,-2 0 2 9,-2 0 0-11,-2 1-2 10,-1-1 1-10,-1 1-1 1,-3-1-2 1,-1 0-2 4,-1 0 0-4,0 0-5 4,-1 0-10-4,-1-1-30 5,-2-1-46-6,-1 1-66 7,-3-2-79-5,-3 0-15 1,-1 1-96-2</inkml:trace>
    </iact:actionData>
  </iact:action>
  <iact:action type="add" startTime="31377">
    <iact:property name="dataType"/>
    <iact:actionData xml:id="d24">
      <inkml:trace xmlns:inkml="http://www.w3.org/2003/InkML" xml:id="stk24" contextRef="#ctx0" brushRef="#br0">8411 9451 604 0,'-5'-3'95'1,"2"1"-48"4,-1 0-43 0,4 2-32 2,0 3-13-4,0 1-2 3,1 4 20-2,0 1 13 2,0 4 4-3,1-1 3 4,-1 0 2-3,0 1 11 2,0 1 9-3,0 0 13 5,-1 1 12-6,1 3 5 5,0 1 0-2,0 1-7 0,0 3-8-1,0 1-10 2,1 2-7-2,0 2-7 2,0 2-2 0,0-1-5-2,1 1 1-1,-1 0-2 4,0-2-1-4,-1 0 0 5,1 0-6-6,0-2-8 6,-1-2-6-5,0-1-1 4,0-2-3-5,-2-2 1 6,1-1-3-5,0-4-10 5,-2 0-22-7,1-1-50 7,0-4-80-4,0 1-141 1</inkml:trace>
    </iact:actionData>
  </iact:action>
  <iact:action type="add" startTime="39577">
    <iact:property name="dataType"/>
    <iact:actionData xml:id="d25">
      <inkml:trace xmlns:inkml="http://www.w3.org/2003/InkML" xml:id="stk25" contextRef="#ctx0" brushRef="#br0">7818 7869 85 0,'0'-1'36'2,"0"0"-15"2,0 1-3 2,0 1-6-1,-1-1 2 1,1 0 4-3,1 0-1 4,-1-1-2-4,0 1-8 4,0 0 1-4,0 0 4 4,1 0 5-4,-2 0-1 4,1-1-3-3,-1 1-15 2,-1-1-23-2,0 1-26 2,0 1-14-2,-3-1-19 3,1 3 4-4</inkml:trace>
    </iact:actionData>
  </iact:action>
  <iact:action type="add" startTime="40431">
    <iact:property name="dataType"/>
    <iact:actionData xml:id="d26">
      <inkml:trace xmlns:inkml="http://www.w3.org/2003/InkML" xml:id="stk26" contextRef="#ctx0" brushRef="#br0">9169 7235 223 0,'1'1'32'1,"2"1"-37"6,3 2 3-3,0 0-15 3,2 0-21-3,-3-1-52 5,3 0-8-8</inkml:trace>
    </iact:actionData>
  </iact:action>
  <iact:action type="add" startTime="41132">
    <iact:property name="dataType"/>
    <iact:actionData xml:id="d27">
      <inkml:trace xmlns:inkml="http://www.w3.org/2003/InkML" xml:id="stk27" contextRef="#ctx0" brushRef="#br0">10084 6908 226 0,'1'-10'90'3,"1"4"-35"1,2-1-25 1,2 3-22 1,-2 6-14-2,2 2-7 2,0 3-8-3,-1 2-43 4,-5 2-54-3,2 8-45 2</inkml:trace>
    </iact:actionData>
  </iact:action>
  <iact:action type="add" startTime="42594">
    <iact:property name="dataType"/>
    <iact:actionData xml:id="d28">
      <inkml:trace xmlns:inkml="http://www.w3.org/2003/InkML" xml:id="stk28" contextRef="#ctx0" brushRef="#br0">14642 4351 1 0,'-8'1'0'1,"1"1"2"7,-1 0 0-6,2 0 2 6,2 0 0-5,0-1 3 4,2 0 1-4,2-1 1 4,0 0 3-4,0 0 0 3,2 0 3-3,1 0 3 5,1-1 2-5,3 1-1 4,2 0-6-4,0-1-4 4,2 0-4-4,1 1-2 4,0-1-1-4,1 0 0 4,0 0-2-4,1 1 1 3,0 0 0-3,0 1 1 4,0 0 0-3,2 0 1 5,0 1-1-8,0-1-1 7,0 0 0-6,-1 1 0 5,0-1 1-4,1 0-1 10,-1 0 1-12,0-1 0 3,-1 0-1 2,1 0 1-3,-3 0 0 1,-1-1 3 1,0 1-2 0,-1-1 1 1,0-1-2-2,-1 1-1 2,-3 1 0-1,0-1-1 2,-1 1 1-5,-1 0-1 5,-1-1-2-2,-1 1-8 0,0 0-7-3,-2 0-7 5,0 0-5-3,0-1 3 3,-3-1-24-2,1 1-1 3</inkml:trace>
    </iact:actionData>
  </iact:action>
  <iact:action type="add" startTime="43025">
    <iact:property name="dataType"/>
    <iact:actionData xml:id="d29">
      <inkml:trace xmlns:inkml="http://www.w3.org/2003/InkML" xml:id="stk29" contextRef="#ctx0" brushRef="#br0">14838 4292 37 0,'-2'-8'48'1,"1"1"-20"6,0 0-7-3,0 2-14 2,2 3-6-2,-1 1-5 2,0 1-1-3,1 0-1 4,0 1 0-3,-1 0 1 2,1-1 3-3,-1 1 0 5,1-1 1-6,0 0 1 5,-1 1 2-3,1-1 2 3,0 1 3-5,-1 0 2 5,1 1-1-4,0 2-1 4,0 0-2-4,1 2 1 4,-2 3 0-4,1 2 2 3,-1 2-1-2,0 3-2 3,-1 3-2-4,0-1-2 5,0 4 0-6,0 0 0 5,-1 0 0-4,0 2-1 7,0 0 2-6,0 1-1 7,0-2 0-10,-1 0 2 3,0-3 0-3,0 0 1 6,0-1-1-4,0-1-1 5,0-2-1 1,0-2 0-9,-1-2 1 2,1-1 2 6,1-3-1-6,0 0 0 10,1-2 0-9,1-1-1 4,-1 0 1-6,1-1-3 4,1-2-4-2,0 1-5 3,0-2-6-2,0 0-7 2,2-1-6-3,-1 0-3 4,0-2-6-4,3-1-32 6</inkml:trace>
    </iact:actionData>
  </iact:action>
  <iact:action type="add" startTime="44010">
    <iact:property name="dataType"/>
    <iact:actionData xml:id="d30">
      <inkml:trace xmlns:inkml="http://www.w3.org/2003/InkML" xml:id="stk30" contextRef="#ctx0" brushRef="#br0">15447 4085 23 0,'3'-1'12'2,"2"-2"-5"2,1 3-2 2,0 2-1-2,-1 0-4 2,-1 2 0-2,1 2 0 2,-2 0 5-2,0 2 2 3,-1 2 6-4,-2 0 6 3,0 3 3-2,-1 1 3 2,-2 1 5-2,0 3 2 3,-3 2 1-4,0 2-1 4,0 2-2-5,-1 1-6 6,-1 1-5-6,1-1-5 6,-1 1-5-4,0-2-3 2,1 1-1-1,0-1-1 0,0 2 0-2,0-2-1 4,-1 1 0-4,1-3 1 4,-1 1 0-4,0-4-1 5,1-1 4-6,0 0-1 5,1-3 0-5,0 0 1 6,0-1-4-5,1-1 0 5,-1-1 1-6,1-1-2 5,1-2-3-4,0 1-4 6,-1-2-4-9,2 0-8 9,0-1-5-7,0-1-2 6,1 0-3-5,1-2 1 9,-1 0 0-11,1 0-2 0,0-3-1 4,0 0-7 2,0 0-5-3,1-2 4 2,-1 0 1-3,0-2 4 12,-1 0 5-14,1-1 12 5</inkml:trace>
    </iact:actionData>
  </iact:action>
  <iact:action type="add" startTime="44505">
    <iact:property name="dataType"/>
    <iact:actionData xml:id="d31">
      <inkml:trace xmlns:inkml="http://www.w3.org/2003/InkML" xml:id="stk31" contextRef="#ctx0" brushRef="#br0">15453 4210 33 0,'3'-7'13'0,"1"1"-6"7,1-1-3-3,-1 4-3 3,-1 2-1-4,1 1-1 4,0 1 1-3,0 1 0 2,-2 0 1-3,1 0 2 3,-1 1 3-2,0 1 7 3,0 0 7-2,-1 0 6-1,-1 1 3 0,0 1-2 3,0 1-3-5,1 4-4 6,-1 0-4-4,1 1-5 2,0 2-3-3,0-1-3 3,1 2-2-2,0 1-2 2,1 0 1-2,0 2-2 4,0-1-1-6,1 1 2 5,-1 1-1-4,2 0 0 10,-1 1 1-12,1-1-1 4,0-1 0-2,-1 1 0 2,1-2 1-1,-1 1-1 2,1-1 1-4,0-2 0 13,1-1 1-14,-1-1 2 4,-1 0 0 0,2-2 3-2,-2-1 0-1,1-2 0 6,-2-1 2-7,1 0-1 8,-1-3 0-8,-1-1 0 8,1-1 3-6,-1 0 3 9,0-2 5-11,0 0 5 4,0-1 7-3,1-1 1 4,-1-1-2-3,1-2-5 8,-1-2-6-10,1 0-5 5,0-1-4-4,1-1-3 4,-1-1-1-2,-1-2 0 4,1-2 2-5,-1-1-2 7,0-1 3-9,1-2 0 4,1 0 0-3,-1-2-3 6,1-1 1-6,0-1-1 12,1 0 0-13,0 0-1 6,0 0 0-6,2 0-2 4,-2 1-1-2,1-2 0 4,0 1-1-4,1-2 0 3,-1-1 1-3,1 0-1 9,0 1 0-11,1 0 1 7,-2 2 0-7,0 3 4 5,-1-1 1-4,0 4 3 7,0 1 2-5,-2-1-3 2,1 4-1-3,-1 1-4 3,-1 2-1-4,0 0-2 12,-1 3 0-12,0 2-1 6,-1 0-1-7,0 3-4 1,-1 0-5 1,1 1-14 5,-1 0-19-5,-1 1-15 5,0 2-16-5,-1 1-14 5,-2 3-3-5,0 1-4 1,-2 1 7-1,1 1-56 6</inkml:trace>
    </iact:actionData>
  </iact:action>
  <iact:action type="add" startTime="45368">
    <iact:property name="dataType"/>
    <iact:actionData xml:id="d32">
      <inkml:trace xmlns:inkml="http://www.w3.org/2003/InkML" xml:id="stk32" contextRef="#ctx0" brushRef="#br0">15762 4576 95 0,'3'-4'19'3,"2"0"-20"1,2 0-4 3,2 2 4-3,0 2 0 2,-1 1 1-2,2 0 1 3,0 0 0-5,0-1 2 6,1-1 1-5,0 0 0 3,-2-1 5-3,0 0 10 5,0-1 7-6,1 1 13 4,-2-1 2-1,0 1-4 1,0 0-5-3,0 0-8 5,-1 0-7-5,-1 0-8 3,1 1-6-2,-2 1-4 3,0 0 0-5,-1 1-2 5,-1 1 0-3,0 0 0 3,0 0 0-5,-2 0-1 5,1 1 1-4,-2-1-2 4,1 1 2-3,-1-1 1 2,0 1 0-2,0 0 1 2,-1 1 0-3,0 0 1 4,-1 1 0-3,-1 0 3 2,0 1 0-3,0 3 0 3,-1-1 2-2,0 2-1 3,0 0 1-2,-3 2-1 6,0 3-1-10,-1-1-2 8,0 1-2-8,1 0 1 8,-2 1 0-8,0 0 3 1,-3 1 1 2,0 1 2 4,-1 1-1-5,1 0-1 4,-2-1-1-4,3 0-1 9,0 0 1-11,0 0-1 11,1-1 1-11,2 0 0 0,0-3-1 2,2-3 0 6,1-1 0-1,1-1-1-6,1 0 2-1,1-3-1 7,2-1 0-6,1 0 1 5,0-1 0-4,2-1 3 4,-1 0 3-5,3-1 4 6,0-1 1-3,2 0 0 5,2-1-3-9,1-1-2 3,0 0-1-2,1 0-3 6,0 0-3-5,0 0 0 6,2-1-2-4,-2 1 0-2,1 0 1 1,-2 0-2 1,2 1 0-2,-2-1-3 4,0 1-3-4,-1 1-4 4,0-1-5-3,-1 1-8 4,1-1-9-4,-4 1-13 2,1 0-9-5,-2 1-3 6,0-1 0-3,-1 1 4 2,-1-1 8-3,-2-1-11 5,1 2 7-6</inkml:trace>
    </iact:actionData>
  </iact:action>
  <iact:action type="add" startTime="46135">
    <iact:property name="dataType"/>
    <iact:actionData xml:id="d33">
      <inkml:trace xmlns:inkml="http://www.w3.org/2003/InkML" xml:id="stk33" contextRef="#ctx0" brushRef="#br0">15764 4722 39 0,'4'-6'24'1,"2"0"-8"5,2 1-1-2,2 0-5 2,-2 2-4-3,1 2-2 5,1-1-2-4,1 1 1 2,2 0 0-4,-1-1-1 6,1 0 2-5,-1 0 2 3,2-1 2-3,-2 1 0 5,2-1-2-6,-1 1-3 6,1 0-3-5,-3 0-2 3,0 1-5-3,-2 0-8 5,0-1-10-6,1 1-2 5,-1-2-6-3,0 2-16 3</inkml:trace>
    </iact:actionData>
  </iact:action>
  <iact:action type="add" startTime="46574">
    <iact:property name="dataType"/>
    <iact:actionData xml:id="d34">
      <inkml:trace xmlns:inkml="http://www.w3.org/2003/InkML" xml:id="stk34" contextRef="#ctx0" brushRef="#br0">16265 3937 26 0,'-2'0'12'1,"1"2"-8"5,-1 2-4-2,0 3-1 2,0 3 0-2,0 1 1 3,1 1 0-4,-1 1 0 4,-1 0 1-4,2 0-1 3,-1 2 6-2,0 0 8 3,0 2 11-4,-1 3 18 4,1 1 4-4,-1 4 6 3,0 2-3-2,1 7-12 2,1 1-6-2,0 5-10 2,2 0-8-1,0 0-5 1,1 2-5-1,1-4 0 0,0 1 1-1,1-3-2 2,0-5 0-2,0 0 1 2,0-4-1-2,-2 0 1 3,0-1 2-4,-1-2-3 4,0-2 1-5,1-1 1 5,-1-3-3-4,0 0 2 4,1-3 0-3,0-1-1 2,1-1 1-3,1 0-1 5,-1 0-2-4,1-2-1 1,-1 0 1-1,0-2 0 3,1 1 3-4,-1-1-2 3,1-2-1-3,0-1-1 4,-2 0-3-4,0-2-1 4,0 1-3-3,-1-2-1 1,0-1 1-1,-1 1 3 3,0-3 7-3,0-3-4 3,-1 1-14-5,0-2-18 5,0-1-32-3,-2-1-24 3,-2-2-9-4,3-1-31 3</inkml:trace>
    </iact:actionData>
  </iact:action>
  <iact:action type="add" startTime="47074">
    <iact:property name="dataType"/>
    <iact:actionData xml:id="d35">
      <inkml:trace xmlns:inkml="http://www.w3.org/2003/InkML" xml:id="stk35" contextRef="#ctx0" brushRef="#br0">16413 4277 76 0,'-2'3'9'0,"0"1"-19"7,0 5 4-4,0 3 2 3,-3 2 2-2,1 2-1 3,0 2 1-4,0-1 0 3,0 1 1-2,0 0-1 3,0 0 2-4,0-1 2 4,0 1 4-4,1-2 4 4,0 0 9-3,1 2 5 2,0-2 1-3,0 0 1 4,2 0-9-4,1-1-6 4,0 0-3-4,2 0-1 4,1 0-3-3,1-1 1 2,2-1-1-3,1 1 0 4,1-3 2-3,3 0-2 3,-1-2 0-4,2-1 0 4,-1-1-1-4,1-1 1 3,-1-2 2-3,0-2 3 5,0-2 3-5,0-1 1 4,0-2 2-4,0-2 2 4,-1-1 1-4,0-3 3 4,1 1 0-4,0-2-1 4,-1-1-1-3,0-1-1 2,0-3 0-2,-1-1 2 2,-2 0-2-2,-1-2-1 3,-2 0 0-4,-1 0-3 2,-1-3 2-1,-2 0-1 3,-2-1-3-5,0 2-2 6,-2 1-1-5,-1-2-3 4,-1 2-2-4,-2 0-1 4,-1 0-2-4,-2 2 1 4,0 0-2-4,-2 1-2 4,0 2-1-4,-1 1-2 3,-1 1-1-2,2 1-4 3,-1 1-6-4,1 0-8 4,-1 1-8-4,2 0-7 3,0 2 0-3,0 1 3 5,1 0 5-6,2 2 2 5,0 1 1-4,2 0-3 5,1 1-6-6,1 1-7 5,1 1-5-3,1 2 4 3,0 1 6-4,1 2 9 4,-1 0-5-5</inkml:trace>
    </iact:actionData>
  </iact:action>
  <iact:action type="add" startTime="47708">
    <iact:property name="dataType"/>
    <iact:actionData xml:id="d36">
      <inkml:trace xmlns:inkml="http://www.w3.org/2003/InkML" xml:id="stk36" contextRef="#ctx0" brushRef="#br0">16858 4669 29 0,'12'-2'1'3,"0"1"0"1,0 0-2 3,-2 1-1-3,-5 2-1 4,-2 1 1-6,-1 0 0 4,-1-1 3-2,-1 0 5 3,-1 0 8-4,-2-1 16 4,-1 0 9-4,-1-1 4 3,-1 1-5-2,0 1-17 3,-2 1-7-4,0 1-8 3,0 1-4-2,-3 2-2 2,1 1 0-3,0 0 1 4,0 2-2-3,0-1 1 3,-1 1 0-4,2 1 0 4,-1-1 0-5,2 0 0 6,-1-1-5-4,1-1-12 1,2 0-17 1,1-3-12 0,0-3-24-4,3 0 8 5</inkml:trace>
    </iact:actionData>
  </iact:action>
  <iact:action type="add" startTime="48078">
    <iact:property name="dataType"/>
    <iact:actionData xml:id="d37">
      <inkml:trace xmlns:inkml="http://www.w3.org/2003/InkML" xml:id="stk37" contextRef="#ctx0" brushRef="#br0">17210 4369 178 0,'1'-5'15'4,"1"1"-30"0,0 0-14 2,0 1-6-2,0 2 6 2,-2 0 9-3,0-1 9 4,0 0 7-3,-2-2 2 2,0-1 5-2,0 0 11 2,0-1 10-2,-1 0 13 3,0 0 13-4,1 0 1 4,0 2-1-4,0 0-8 4,1 2-21-4,1 1-27 3,0 2-14-3,1 1-6 4,1 1 3-3,0 3 14 3,1 3 4-5,-1 2 4 6,1 4 4-6,0 1 1 5,0 2 5-3,0 4 2 2,0 2 1-3,0 5-1 5,-2 2-2-5,-1 2-3 4,0 1 1-5,-1-2-1 6,0 2-1-5,-3-2 0 4,2-3-3-4,-2 0 2 5,1-4-1-6,-1-2 2 11,1-2-1-12,0-1 1 7,0-2-2-7,0-1 1 2,2-2-3 0,0-1 1 6,0-2-1-8,1 0 0 7,-1-1-4-5,0 0-8 4,1-3-14-4,-1-3-12 5,1-1-8-4,0-2-3 3,-1-2 8-5,0-2-4 5,-2-5-26-5,2 0 21 5</inkml:trace>
    </iact:actionData>
  </iact:action>
  <iact:action type="add" startTime="48625">
    <iact:property name="dataType"/>
    <iact:actionData xml:id="d38">
      <inkml:trace xmlns:inkml="http://www.w3.org/2003/InkML" xml:id="stk38" contextRef="#ctx0" brushRef="#br0">17346 4000 30 0,'11'3'12'0,"-1"0"-4"6,4 3-3-3,-3 1-6 5,-3 1 1-4,-1 1 2 3,-1 0 3-5,0 1 2 5,-2-1-1-3,-1 1 3 3,-2 0 3-5,-1 0 7 6,-2-2 5-5,-1 1 3 5,-1 0 0-7,-1 0-4 7,-1 2-1-6,-2-1-6 6,0 0-4-6,-1 0-4 5,-2 1-1-4,1 0-3 4,0-1-2-4,-1-1 0 5,0 0-3-5,-1-1-1 3,1-1 2-2,1 0 3 2,1-2 1-3,0-2 4 6,1-1 1-8,2-1 2 6,1-1 2-2,1 0 3 0,2-1 4-2,0 0 1 5,2 0 0-5,-1-1-6 3,2 0-6-2,0-1-9 3,2 0-4-3,1-2-3 3,1 1 3-5,2-1 1 4,2 0 4-2,0 0 5 3,0 0 0-4,1 0 2 4,-1 1-1-5,3 0 0 7,-1 1 0-7,0 2-1 5,0 0-1-4,0 1-3 4,1 2-2-5,-1 0-1 6,1 0 1-5,0 1-1 4,1-1 1-4,-2 1-1 5,-1 0 1-6,0 0 0 4,-1 0 0-3,0-2-1 5,-1 1 1-6,0-1 0 8,-2 0 0-5,0 1-2 2,-1-2-4-6,0 1-11 3,0 0-20-1,-2-1-20 4,2 1-19-5,-2-1-4 6,-1-3 12-3,3 0-46 1</inkml:trace>
    </iact:actionData>
  </iact:action>
  <iact:action type="add" startTime="49270">
    <iact:property name="dataType"/>
    <iact:actionData xml:id="d39">
      <inkml:trace xmlns:inkml="http://www.w3.org/2003/InkML" xml:id="stk39" contextRef="#ctx0" brushRef="#br0">17610 3869 94 0,'7'4'27'1,"1"2"3"2,4 1-7 5,0 2-13-5,-1 1-5 4,0 1-1-4,1 2-2 5,2-1-1-6,-2 2 3 5,0 1 5-4,-1 1 8 5,1 0 8-4,-3 2 2 2,0 1 0-3,-1 1-3 4,0 1-3-5,-1 4-5 4,0 0-6-2,-1 3-3 3,-1 4-4-4,-1 0-1 4,1 3 0-4,-1-1-1 5,0-1-1-6,-1 0 1 7,-2-1-1 1,0 2 0-9,-2 2 0 0,-1 0 0 6,-2 0 0-5,-1 0 2 5,-2 1 0-4,-2-2 2 4,-2 2-1-4,0-1 0 4,-1-2-1-4,-2 0 1 10,-1-2-1-12,0-2 1 8,-1 0-5-8,1-3-6 6,-3-1-13-6,1-5-14 5,0-2-14-5,-3-2-17 7,1-4-13-5,0 3-59 13</inkml:trace>
    </iact:actionData>
  </iact:action>
  <iact:action type="add" startTime="68822">
    <iact:property name="dataType"/>
    <iact:actionData xml:id="d40">
      <inkml:trace xmlns:inkml="http://www.w3.org/2003/InkML" xml:id="stk40" contextRef="#ctx0" brushRef="#br0">18481 4070 31 0,'2'-5'21'3,"1"1"-11"1,0-1-8 4,0 3 0-6,-2 2-3 5,0 1 2-3,0 0-1 2,0 2 0-2,-2 1 2 2,0 1 1-2,-1 0 2 1,-2 2 1 0,-1 1 4 1,-2 1-2-2,0 1 1 2,-2 2-1-1,-2 3-4-1,0 1 1 1,-1 3 5 0,-2 3 3 0,-1 1-1 1,0 3-2-2,-1-1-7 3,-1 1-4-3,-1 0 0 1,0 0 0-2,-2 0 1 5,2 1 1-5,-1-1 0 4,1 2 0-5,1-2 1 6,1-1 0-5,0-1 0 4,2-3-2-4,2-2 1 4,0-2-1-4,1-1 1 3,2-3-1-2,0-1-1 3,2-1-3-4,1-3-7 3,2 0-3-3,-1-2-1 9,1-1-4-11,1-2-5 4,-1-1-34 0,2-1 23-1</inkml:trace>
    </iact:actionData>
  </iact:action>
  <iact:action type="add" startTime="69332">
    <iact:property name="dataType"/>
    <iact:actionData xml:id="d41">
      <inkml:trace xmlns:inkml="http://www.w3.org/2003/InkML" xml:id="stk41" contextRef="#ctx0" brushRef="#br0">18090 4085 93 0,'8'7'5'4,"-1"3"4"-1,3 2 1 4,-1 3-1-3,0 0 0 1,0 1-3 0,1 2 0 2,0 2-4-3,0 2 0 0,1 0-2 0,0 0-1 2,1-1 2-2,-1-1 0 4,0 0 1-6,-1-1 2 4,0-1 3-1,1 0 3 1,-1 0-1-2,-1 0-1 1,1 0-2-1,-1 1 0 3,0-2 0-3,0 1 1 2,-1 1-2-2,1-1-2 9,-1-1 0-13,1 0 0 4,0-1-2-1,-1-2 1 3,-1 0 0-3,-1-2 0 5,1-1-1-6,-1-2-5 6,-1-2-4-6,0-1-1 5,0-2-1-3,-3-3 1 2,0 0-2-1,0-2-3 0,-3-3-31-2,2-2-67 6</inkml:trace>
    </iact:actionData>
  </iact:action>
  <iact:action type="add" startTime="69847">
    <iact:property name="dataType"/>
    <iact:actionData xml:id="d42">
      <inkml:trace xmlns:inkml="http://www.w3.org/2003/InkML" xml:id="stk42" contextRef="#ctx0" brushRef="#br0">18013 4374 14 0,'17'-3'13'0,"2"0"-4"2,4 0-4 4,0 2-4-1,1 0-1 1,-1 1 0-2,3 0 0 2,0 2 0-2,1-2 1 2,-1 0 1-3,1 1-1 4,0-2 0-3,-1 0-1 2,-1-1 1-2,0 0 0 2,-3 0 0-2,0 0 1 2,-2 0-1-3,-1 0-1 3,-3 0-4-1,-4-1-23 1,0 3 6-2</inkml:trace>
    </iact:actionData>
  </iact:action>
  <iact:action type="add" startTime="72593">
    <iact:property name="dataType"/>
    <iact:actionData xml:id="d43">
      <inkml:trace xmlns:inkml="http://www.w3.org/2003/InkML" xml:id="stk43" contextRef="#ctx0" brushRef="#br0">18920 4361 11 0,'-2'4'5'4,"4"1"-6"0,-1 1 1 2,2 2 0-3,0 1 1 5,0 0-1-6,2-1 0 6,-1 0 0-5,2 0 0 3,0-1 1-2,0-1 2 3,1-1 2-4,1-1 4 3,-2 0 5-2,2-2 4 3,0 1 3-5,0-1 0 6,1-1 0-5,2 0-3 4,-1 0-2-4,1 0-2 4,2 0-4-4,0-2-1 3,1 0-1-3,1-1 0 4,0-1 0-2,2-1 1 0,0-1-1-2,0-3 1 5,2 0 0-5,-2-1 0 3,0-2 2-2,-1 0 3 3,-2-2-2-5,-1 0 1 5,0 1-1-3,-1-2-1 2,-2-1 0-2,-1 0 0 3,-1 1 0-3,-2-1-1 1,-2 0 2-1,0 1-1 3,-3-1-1-5,-1 0-1 5,-2 2-3-4,-2 0-1 4,-1 2-3-4,-1 0-3 4,-1 2-2-3,-2 1-1 3,-1 0-1-5,-3 3-2 6,1 0-1-6,-2 2-2 6,-1 1 0-6,-3 1 1 6,-2 0 1-5,0 2 0 4,-1 1 2-4,1 0 1 5,0 2 0-5,1 0 1 3,-1 0 0-3,1 2-1 4,0 0 2-5,0 1-1 6,1 2 1-5,2-1 0 4,-2 2 0-4,3 0 1 4,0 2-1-4,0 1 1 4,2 0 1-5,0 0 2 6,2 0-1-5,2 1 2 3,0 0 0-2,1 0-1 3,2 0 0-3,-1 2 0 2,2-1 1-2,1 1 0 2,1 1-1-3,1 0 1 4,1 1-1-4,1 1 1 4,1 0-1-5,1 0 1 10,2 2-1-11,-1 0 0 4,2 0-1-3,0-1 1 6,2 1 0-5,-1 2 1 5,3-1 0-7,-2 1 1 7,2-2-2-5,0 2 2 4,1-1-1-4,1 2 0 4,1-2 0-5,1 0-1 6,0 1 2-5,0-1 0 4,2 2-1-3,0-3 0 2,1 1 1-3,2-3 1 4,-1-3 0-4,0-1 1 6,1-2 0-9,-1-1-1 7,0-1 1-4,2-2-1 6,-1 1 2-8,2-2 0 7,-1-2 2-6,0-1 0 6,1-1 0-5,-3-2 1 4,0-1 0-4,1-2 0 11,-1 0 0-13,-1-1-1 3,0-2 1 1,-1 0 0-1,1-1-2-1,-3-1 1 6,1 0 0-6,-4-1 0 1,0 1-1-1,-3-1-10 4,-1 1-12-5,-1-1-20 5,0 1-27-4,-2-1-36 4,-2-1-17-4,0-1-58 5</inkml:trace>
    </iact:actionData>
  </iact:action>
  <iact:action type="add" startTime="73869">
    <iact:property name="dataType"/>
    <iact:actionData xml:id="d44">
      <inkml:trace xmlns:inkml="http://www.w3.org/2003/InkML" xml:id="stk44" contextRef="#ctx0" brushRef="#br0">19449 3929 33 0,'3'0'11'0,"0"1"2"7,3-1 5-3,1 1 1 3,1-2-1-4,3 0-11 3,1-2-5-2,1 0 0 3,2-1 1-4,0 1 0 4,0-1-1-4,0 1-1 3,1 1-1-2,-2 0-1 2,0 1 0-2,-2 2 1 3,1 1-10-4,-3 0-11 4,0 0-3-3,-1 0-19 2,1 0 12-3</inkml:trace>
    </iact:actionData>
  </iact:action>
  <iact:action type="add" startTime="74468">
    <iact:property name="dataType"/>
    <iact:actionData xml:id="d45">
      <inkml:trace xmlns:inkml="http://www.w3.org/2003/InkML" xml:id="stk45" contextRef="#ctx0" brushRef="#br0">20055 3806 30 0,'1'1'-3'2,"3"0"1"5,1 2 2-4,2-1 0 4,1 1 0-3,2 0 0 2,2-1 0-2,1-1-1 2,2 0 0-3,0-2 1 4,3 0-1-3,-1-2 1 2,2-1 0-3,2 0 1 4,2-1 2-4,2-1 2 4,0 0 1-4,2 1 1 4,0-1-1-3,2 0-1 2,1 1 0-2,2 1-3 2,2 1-2-2,0 0-1 3,2 2 1-4,-1 1 0 4,-1 1-1-4,1 0 1 4,1 0-1-4,1 2 1 3,0-1-1-2,1 1 0 2,2 2 1-2,0-2 0 2,0-1 0-2,1-1 1 3,0-1 0-4,0 0 0 4,0-1 0-4,1 0 0 4,0-1 0-4,-1 0 2 4,-2-1 1-4,-2 0 2 4,0-1 0-4,0 0-1 3,0 0 0-2,-2 0-2 3,-1 0 0-4,-1 0-1 4,-3 1-1-4,-1-1 0 4,-3 1 0-4,-2 0 1 4,-3 1 0-4,-3-1-2 3,-3 1 0-3,-4 0-3 4,-2-1-4-3,-3 1-5 3,-3 1-11-4,-2 0-36 4</inkml:trace>
    </iact:actionData>
  </iact:action>
  <iact:action type="add" startTime="78016">
    <iact:property name="dataType"/>
    <iact:actionData xml:id="d46">
      <inkml:trace xmlns:inkml="http://www.w3.org/2003/InkML" xml:id="stk46" contextRef="#ctx0" brushRef="#br0">20454 4112 2 0,'4'-6'6'5,"1"1"-4"-2,0 0-2 4,0 2 0-4,1 0 0 3,1 1 1-2,0 0-2 3,0 0 2-4,1-1-2 4,0 1 1-3,-1 1 0 2,0-1 1-3,0 1 0 4,-1 0 1-3,0 1 2 1,-1 1 1-1,0 0 1 3,0 1 1-4,0 1-2 3,-1 2 1-1,0 0-2 1,-1 2 0-3,1-1 0 4,-1 3 0-4,1 0 0 3,-1 1-2-2,1 2 0 2,-1 0-3-2,-1 0-1 5,0 0 2-8,-2 0 0 6,0 0 5-4,1 0 5 7,-1 0 3-5,-1 0 2 1,0 0 0 0,0-2-3-5,-2-1-5 0,0-1-1 12,-1 0-2-11,0 1-1 5,-1-1-2-6,-1-1 1 5,0 0 0-5,-1 0 2 8,-1 0 0-6,1 1 1 3,0-2 0-2,-1-1-2 1,-1 0 0 0,0-1-4 2,-1 0-1-4,0-1-1 5,0-1 2-6,2 0-1 3,0-1 2 0,0 0-1 1,-1-1 1-1,2 0 1 0,1-1-1-2,1 0 1 7,1-1 0-5,0 1 0 3,2-1-1-7,0 0 0 4,1 0-3-2,0 0 1 1,2 0-1 1,0-1 0 2,1 1 0-2,0 0 0-1,2-1 0 0,0 1 2 3,1 0 0-6,0-1 0 16,1 2 2-17,2-2-1 3,-1 2 0-2,2 0 1 7,-1 1 0-7,2 1-1 11,1 0 0-11,0 0 0 5,0 2-1-3,0-1 0 4,-1 1 1-6,1-1 0 11,2 1 0-8,-2-1 0 0,1 0 1-1,1 0 1 2,-1 1 0-2,-1-1 0 4,0 0 0-3,1 0-2 3,0 0 1-6,-1 1-1 12,0 0 1-4,-2-1 0-8,0 1-1 0,-2 0-1 4,1 1 1-2,-3-1 0 3,-1 2-1-2,0-1-5 3,-1-2-12-2,-1 1-6 1,0-2-8-2,-1-1-18 1,0 0 12-1</inkml:trace>
    </iact:actionData>
  </iact:action>
  <iact:action type="add" startTime="78763">
    <iact:property name="dataType"/>
    <iact:actionData xml:id="d47">
      <inkml:trace xmlns:inkml="http://www.w3.org/2003/InkML" xml:id="stk47" contextRef="#ctx0" brushRef="#br0">20750 4203 172 0,'-1'-3'32'1,"3"2"-31"6,1 1-7-3,3 3-7 2,2 2-13-3,-2 0-5 4,0 0-15-4,0 1-32 3</inkml:trace>
    </iact:actionData>
  </iact:action>
  <iact:action type="add" startTime="79848">
    <iact:property name="dataType"/>
    <iact:actionData xml:id="d48">
      <inkml:trace xmlns:inkml="http://www.w3.org/2003/InkML" xml:id="stk48" contextRef="#ctx0" brushRef="#br0">21014 4045 81 0,'2'-1'29'2,"-1"1"-23"1,1 1-3 5,-1 3 3-5,-3 4 2 3,0 2 1-2,0 3-2 3,-1 1-1-4,1 0-2 3,0 0-1-1,-1 1 1 1,0-1-1-3,-1-1-1 5,-1 0 0-6,-1 0-1 5,1-1 1-4,-1-2 0 4,-1-1 2-4,1-1-1 4,0 0 1-4,0-1-1 4,0-2 2-4,1 0-2 5,1-1 1-7,0-1-2 8,1 1 0-6,1-2-2 3,0 0 1-3,2 0 0 4,0-1-2-4,1 0 2 4,1-1 0-3,1 0 0 2,1-2 1-3,1 0 0 3,0-1-2-2,1-1 1 3,2-1 0-4,-1 0 0 3,2-2-1-2,-1-1 1 3,1 0-1-4,0 1 0 4,0 1 0-4,-1 1-1 3,2 1 0-3,-2 2 0 5,0 1-1-5,1 2 0 5,-2 0 1-6,1 3-2 7,-1 1 1-8,1 1-1 7,-2 2 2-5,-1 1-2 3,-1 0 2-2,0 1 0 8,-1-1 0-11,-1 1 1 10,0 1-1-10,-2 1 2 2,0-1 0-1,-1 1 3 5,0 0 0-5,0 1 1 12,-2-1 1-13,1 0-1 3,-1 0 0-2,-1 1 1 6,0-2-2-7,0 0 1 10,0 0 0-7,0-2-1 0,-1 0 1-1,1-2-1 3,-1 0 2-4,0-2 0 5,0-2 4-2,1 1 2 1,-1-2 4-4,0-1 0 9,-1 0 2-7,0-2-3 3,0-1 1-6,0 0-3 3,0-1-5 0,1-1-4 2,-1-1-6-1,0-1-4 0,1-1-5-1,-1 0-3 3,1-1-5-5,0 0-5 5,0-1-6-3,1 0-3 3,-1 0-3-4,1-1 0 3,1 1 3-3,-1 0 0 4,1 1-4-3,0 0-41 2</inkml:trace>
    </iact:actionData>
  </iact:action>
  <iact:action type="add" startTime="80746">
    <iact:property name="dataType"/>
    <iact:actionData xml:id="d49">
      <inkml:trace xmlns:inkml="http://www.w3.org/2003/InkML" xml:id="stk49" contextRef="#ctx0" brushRef="#br0">20999 4069 1 0,'2'-3'5'1,"1"0"-3"2,0 1-1 0,2 0 1 4,-2 2 0-3,1 1 1 2,2-1 0-2,-1 0-1 2,1-1 0-2,1 0 0 2,0-1 0-3,1 1 1 4,1-1-1-3,1 0-1 2,0 1 0-2,-1 0 0 3,0 0-1-5,1 0 1 5,-1 1-1-2,1 0 0 0,0 1-3-1,0 0-6 3,-3 0-8-4,2 2 11 3</inkml:trace>
    </iact:actionData>
  </iact:action>
  <iact:action type="add" startTime="81183">
    <iact:property name="dataType"/>
    <iact:actionData xml:id="d50">
      <inkml:trace xmlns:inkml="http://www.w3.org/2003/InkML" xml:id="stk50" contextRef="#ctx0" brushRef="#br0">21317 3892 1 0,'8'0'0'0,"1"2"0"8,1 0 0-5,-1 1 0 4,-2 0 0-4,1 1 0 4,0-1 0-4,0 1 0 3,-2 0 0-3,-1 0 0 5,0 0 5-4,-1 2 3 1,-1-1 0-1,-1 1-1 3,-2 1 4-3,-1 1 3 2,0 0-1-3,-2 2 1 4,0 1-5-5,-1 0-5 5,0 0 0-2,-2 1-1 1,-1 1 0-3,0-1 0 5,-1 1 0-6,-1-1 0 5,0 1 2-2,-1-1-1-1,-2-2-1-1,1 0-1 6,0-1-1-7,1-1 0 11,0 0-1-12,0-3 2 9,1 0 0-9,1-2 0 2,1 0 2 0,1-2 1 3,2-2 1-4,1 0 1 7,1-2-1-6,1 0-2 3,2-2-1-3,0 0-3 5,2-2-1-5,1 0 0 9,1 0 0-11,0 1 0 1,1-1 0 1,0 1-1 5,0 0 1-6,0 1 0 5,0 0 0-2,-1 1 0 2,1 1-1-6,-2 2-1 7,0 0-1-6,0 1 0 6,-1 2-1-5,1 0 2 5,-1 3 0-6,-1-1 1 7,1 2 1-8,-1 1 1 7,0 1 1-6,0 0 0 5,-1 1-1-2,0 2 0 1,1-2 1-4,1 1-1 5,1 0 2-4,-1 0-1 3,2 1 0-1,-1-2 0 2,1-1 0-6,1 0 2 11,1-1-1-10,0-2 1 8,1-1 0-9,2-2 0 7,-1 0 1-7,1-1 2 3,0-2 0-1,1-1 1 5,2-2-1-6,-1 0-1 6,0-2 1-6,1-1-3 5,1-1 0-3,-1-1 0 2,1-1 0-3,-1 0-10 11,1-1-21-13,-1-1-16 4,-2-4-28-2,2 1 17 2</inkml:trace>
    </iact:actionData>
  </iact:action>
  <iact:action type="add" startTime="83125">
    <iact:property name="dataType"/>
    <iact:actionData xml:id="d51">
      <inkml:trace xmlns:inkml="http://www.w3.org/2003/InkML" xml:id="stk51" contextRef="#ctx0" brushRef="#br0">20394 3115 14 0,'-8'23'5'1,"1"1"19"2,-2 7-1 1,3 0-6 3,1-4-1-3,0 2-8 2,2-1-2-2,2 0-2 2,1-2-1-3,1 0 0 4,1-2-1-4,0-2-1 4,2-2-1-3,-1 0 1 1,0-4-1-1,0 0 0 3,0 1 1-3,-1-3-2 2,0 0 2-3,1-1 0 4,0 1 0-4,1-2 0 4,-1-1-1-4,1-1 1 4,0-2-2-4,0 0-2 4,0-2 0-4,1-1-2 4,-2 0-2-3,0-1-8 3,-2-3-40-5,1 1 13 5</inkml:trace>
    </iact:actionData>
  </iact:action>
  <iact:action type="add" startTime="83493">
    <iact:property name="dataType"/>
    <iact:actionData xml:id="d52">
      <inkml:trace xmlns:inkml="http://www.w3.org/2003/InkML" xml:id="stk52" contextRef="#ctx0" brushRef="#br0">20619 3171 35 0,'14'-6'4'1,"0"2"-2"5,5-1-6-2,-3 4-6 2,-2 3-3-2,-2 3 3 2,0 0 7-2,-2 1 3 2</inkml:trace>
    </iact:actionData>
  </iact:action>
  <iact:action type="add" startTime="83579">
    <iact:property name="dataType"/>
    <iact:actionData xml:id="d53">
      <inkml:trace xmlns:inkml="http://www.w3.org/2003/InkML" xml:id="stk53" contextRef="#ctx0" brushRef="#br0">20749 3236 13 0,'-7'13'18'1,"-1"1"-4"0,-2 4-8 0,-3 0-4 0,1 0 1 7,-1 0 0-6,-1 1 0 7,0 1 0-7,0-1-1 5,1 0 0-4,0 0-4 9,-1-3-1-11,2-1-3 10,2-2-3-10,0-3-1 1,2-2 0 1,0-2 2 3,2-2-2-3,2-3 3 4,1-3 4-2</inkml:trace>
    </iact:actionData>
  </iact:action>
  <iact:action type="add" startTime="83948">
    <iact:property name="dataType"/>
    <iact:actionData xml:id="d54">
      <inkml:trace xmlns:inkml="http://www.w3.org/2003/InkML" xml:id="stk54" contextRef="#ctx0" brushRef="#br0">20835 3168 10 0,'-10'13'13'2,"-1"0"2"2,0 6 0 3,1-3-2-5,3-1-3 5,1-1-3-4,2 1-3 4,1 0-2-3,1 0-2 3,1 2 2-3,2-2 1 2,0 0 2-2,1 1-2 1,1-2 1-1,-1-1-1 4,2-1-3-6,-1 1 0 5,1-1 0-3,0-1 1 1,0 0 2-1,0-2 0 3,0 1 3-4,0-2 0 4,0 0 0-4,2 0 1 3,-2 0-3-2,0-1-1 2,1 1 0-2,0-2-2 2,-1-1-5-2,1-1-8 3,0 0-4-1,-1-1-8-2,0-1-10-1,1-3-26 4</inkml:trace>
    </iact:actionData>
  </iact:action>
  <iact:action type="add" startTime="84323">
    <iact:property name="dataType"/>
    <iact:actionData xml:id="d55">
      <inkml:trace xmlns:inkml="http://www.w3.org/2003/InkML" xml:id="stk55" contextRef="#ctx0" brushRef="#br0">20959 3291 1 0,'0'-3'1'1,"0"1"-1"6,1 1-1-4,2 1 1 4,-2 2 0-4,1 1 0 4,0-2 0-3,3 0 0 2,0 0 0-2,1-1 0 2,1-1 3-3,1-1 8 4,2-1 6-3,0 0 4 1,1 0 4-1,0 0 2 3,0 0-1-3,1 1-4 1,1-1-3-1,-1 1-5 3,1 0-4-4,-1 1-3 3,1 1-2-2,0 0-3 3,-2 1-1-4,0 0 0 4,0 0 0-2,0 1-1-1,-2-1 1 0,-1 0-1 7,-1 0-3-3,0 0-3-7,0 0-10 0,-2 0-9 5,2-1-10-3,-4 1-9 5,1 1-35-3</inkml:trace>
    </iact:actionData>
  </iact:action>
  <iact:action type="add" startTime="85266">
    <iact:property name="dataType"/>
    <iact:actionData xml:id="d56">
      <inkml:trace xmlns:inkml="http://www.w3.org/2003/InkML" xml:id="stk56" contextRef="#ctx0" brushRef="#br0">21423 3102 36 0,'0'10'1'4,"1"1"4"0,-1 4-1 2,0 3-2-1,-1 2 1 0,-2 1-1-1,1 2 2 4,0 0-1-7,-1 1-1 7,0-1-2-5,0-2 2 4,-1 0-1-4,-1-1 2 4,0 0 8-4,-1-2 9 3,-2-2 9-2,1 1 2 4,0-1-2-6,0-2-8 4,-1 1-4-2,1-2 0 2,0-1-7-2,-1 1-2 3,2 0-1-3,0-2-4 2,2 0 1-3,1-2 0 3,2-2-2-3,0 0 1 5,2-1 1-5,1-1 0 4,1-3 4-5,1 0 1 6,1-2 1-3,2-2 0 1,3-1-1-4,-1-1-1 6,1-2 0-6,1 0-3 6,0 0 0-6,2 0-2 9,-1 1-1-1,1-1-1-9,0 1-1 0,1 1 0 4,-1 1-2-1,-1-1 2 1,-1 0-1-2,2 1 1 4,-3 0-1-3,-1 2 1 4,0 0-1-5,-1-1 1 6,0 1 1-8,-1 0-2 3,-1 0 1 0,0 0-1 4,-1 0-6-4,0 0-4 2,0-1-7-4,-2 0-5 5,0 1-6-4,-1-1-6 6,0 1-10-7,-1-1-7 6,0-1-2-5,-1-1-11 3</inkml:trace>
    </iact:actionData>
  </iact:action>
  <iact:action type="add" startTime="85755">
    <iact:property name="dataType"/>
    <iact:actionData xml:id="d57">
      <inkml:trace xmlns:inkml="http://www.w3.org/2003/InkML" xml:id="stk57" contextRef="#ctx0" brushRef="#br0">21566 3264 59 0,'0'-4'40'6,"2"2"-31"-3,0 2-8 4,0 4-4-4,-2 5 3 4,-1 4 1-4,-1 2 0 4,0 4 1-4,-1 2 0 4,0 1 0-4,-1 4 2 4,-1-1 0-4,1 1-1 4,0-2 1-4,0 1-2 4,-1-1 0-4,2 0 1 4,-1-2 1-3,1-1 0 2,0-3 0-2,0-2-1 2,1-1 0-2,1-4 0 2,1 0 0-3,0 0 0 4,0-2 0-2,2 0-2 0,-1-1-3 0,2-1-5 1,0 0-9-3,0-2-9 3,0-1 0-2,1-1-3 2,0-2-9-3,1 0 11 4</inkml:trace>
    </iact:actionData>
  </iact:action>
  <iact:action type="add" startTime="86179">
    <iact:property name="dataType"/>
    <iact:actionData xml:id="d58">
      <inkml:trace xmlns:inkml="http://www.w3.org/2003/InkML" xml:id="stk58" contextRef="#ctx0" brushRef="#br0">21759 3034 20 0,'14'4'18'3,"0"3"-3"-1,5 4-8 4,-3 1-2-1,-2 1-1 1,-1 2 2-3,-1 3 2 4,-1 0 1-3,-1 1 3 2,-1 3 0-2,0-2 6 2,-3 2-3-3,-1 0 9 4,-1 0 1-4,-3 1-8 4,0 1 6-4,-2 0-14 4,0 0 0-4,-2 1-1 4,-2-1-3-4,-1 1-2 4,-2-2-2-4,0 1 1 4,-2 0 2-2,0 0-1 0,-2 0 3-2,-1 0-2 4,-2-3 0-4,0-1-2 5,0-2-2-6,-2-5-4 6,3-3-6-6,1-1-5 7,0-4-4-8,2-2-6 7,2-3 0-5,0-3-1 3,2-4 1-2,2-1-96 6</inkml:trace>
    </iact:actionData>
  </iact:action>
  <iact:action type="add" startTime="86609">
    <iact:property name="dataType"/>
    <iact:actionData xml:id="d59">
      <inkml:trace xmlns:inkml="http://www.w3.org/2003/InkML" xml:id="stk59" contextRef="#ctx0" brushRef="#br0">21879 2768 7 0,'9'4'17'2,"1"1"-4"1,2 1-2 4,0 2-5-3,-1-2-2 2,2 2 1-2,1-1 1 2,-1 0 4-2,0 0 0 2,1-1 2-2,-3 1 5 2,0-1 1-2,-1 2 9 3,-2-2-3-4,-1 1-2 3,1 0-2-2,-3 0-10 2,-1 1 2-2,-2 1-5 2,-1 2-3-2,-1 0 0 2,-3 1-2-2,-2 0 0 2,-1 1-1-2,-4-2 1 2,1 0 0-2,-1 1-1 4,-1-1-1-7,-2 1-2 10,-1-1-1-8,1-2-1 6,0 0 2-8,1-3 1 8,1-1 1-8,1 0 1 2,2-2 1 1,0-1 2 4,2-1 4-4,2-1 3 2,1-1 2-2,2-1-1 0,1 0-2 0,1-1-5 3,1-2-1-5,2 0-5 5,1 0 0-4,1 0 0 6,2 0-1-5,0 1 2 1,0-1-1-2,3 0-1 3,-2 1 0 0,0-1 2-2,1 2 0-1,0 0 2 6,0 0 2-4,1 1 0 2,-1 0-4-6,0 1 0 9,0 0-1-9,0 1-1 4,1 0 1-1,-1 0-1 2,0 1-1-4,-1-1-4 7,0 0-2-5,1 0-4 1,-2 0-2-1,0-1-6 1,0 0-10-2,0 0-4 6,-1-4-29-8,4 3-52 11</inkml:trace>
    </iact:actionData>
  </iact:action>
  <iact:action type="add" startTime="87668">
    <iact:property name="dataType"/>
    <iact:actionData xml:id="d60">
      <inkml:trace xmlns:inkml="http://www.w3.org/2003/InkML" xml:id="stk60" contextRef="#ctx0" brushRef="#br0">20948 3132 3 0,'-7'8'6'2,"-1"-1"-2"1,-2 5 0 4,-2-2-1-4,-1 2-2 4,1 0 0-3,-2 1 11 2,-1 2-10-2,2-1 3 2,0-1 1-2,2 1-14 2,0-2 13-3,3 0-3 4,2 0-1-3,2 0-3 2,2 1-3-2,5 6-33 2</inkml:trace>
    </iact:actionData>
  </iact:action>
  <iact:action type="add" startTime="88264">
    <iact:property name="dataType"/>
    <iact:actionData xml:id="d61">
      <inkml:trace xmlns:inkml="http://www.w3.org/2003/InkML" xml:id="stk61" contextRef="#ctx0" brushRef="#br0">20674 3116 6 0,'3'-1'4'1,"2"1"-3"4,2-1 0-3,0 2-1 6,1-1 0-5,0 1 0 4,2-1 0-3,-1 0 0 2,0 1 3-2,1 0 1 2,-1 0 0-2,1 1 2 2,-2 0-3-3,-2 1-1 4,-1 1 3-3,-1 2-1 2,-1 1 3-3,-2 2 0 5,-2 2 0-5,-1 2-1 3,-2 1-2-2,-2 4 0 3,-1 2-7-5,-6-1-26 6,3 5-16-3</inkml:trace>
    </iact:actionData>
  </iact:action>
  <iact:action type="add" startTime="95478">
    <iact:property name="dataType"/>
    <iact:actionData xml:id="d62">
      <inkml:trace xmlns:inkml="http://www.w3.org/2003/InkML" xml:id="stk62" contextRef="#ctx0" brushRef="#br0">8482 7600 1 0,'0'-3'0'2,"1"0"0"3,0 0 0 1,0 1 0-3,0 0 0 5,0 1 0-5,0 0 0 4,-1 0 0-5,0 0 1 6,0-1 5-5,0 1 3 4,0 1 3-3,0-1 3 2,0 0 2-3,0 0 1 4,0 0 3-4,-1 0 1 4,1-2-1-4,0 2-4 4,0-1-8-4,0 1-2 4,0-1-2-4,1 0-1 3,1 0 0-2,0 1 0 3,0-1 5-4,-1 1 8 3,2-1 7-2,-2 1 7 2,1 0 5-2,-1 0-5 3,1 1 1-4,-1 0-2 4,0 0-4-4,1 0 0 4,-1 0-4-4,1 0-5 4,0 0-4-4,-1 0-4 4,1 0-1-4,0-1-1 4,1 1 3-4,-1-2 0 4,1 1 3-4,-1-1 1 4,0-1-1-4,0 1 0 5,0-1-1-6,0-1-3 5,0 0 0-4,-1 1 0 3,1 0-1-2,-1-2-2 2,0 2 1-3,1-1-3 5,-1 1-2-5,0 1 1 3,1-1-3-3,-1 1 0 5,0-1 0-4,0 0-3 1,0 0 1-2,0 1-2 4,-1 0 0-3,1 0 0 3,-1 1 0-5,1 0 0 5,-1 0-1-4,0 0-8 5,0 1-21-6,1-1-41 5,-1 1-67-3,-1-2-23 2,3 2-24-2</inkml:trace>
    </iact:actionData>
  </iact:action>
  <iact:action type="add" startTime="99209">
    <iact:property name="dataType"/>
    <iact:actionData xml:id="d63">
      <inkml:trace xmlns:inkml="http://www.w3.org/2003/InkML" xml:id="stk63" contextRef="#ctx0" brushRef="#br0">8470 6472 198 0,'1'-3'46'0,"1"1"-37"7,1 1-16-3,2 0-19 2,0 4-19-3,0 0-5 4,0 0-49-4</inkml:trace>
    </iact:actionData>
  </iact:action>
  <iact:action type="add" startTime="99581">
    <iact:property name="dataType"/>
    <iact:actionData xml:id="d64">
      <inkml:trace xmlns:inkml="http://www.w3.org/2003/InkML" xml:id="stk64" contextRef="#ctx0" brushRef="#br0">8697 8150 576 0,'-7'2'138'5,"2"-1"-81"-1,0 1-52 3,2-1-32-3,4 0-37 1,0 0-33-1,1 1-33 2,-1 0-5-2,0 0 5 3,0-2-8-3</inkml:trace>
    </iact:actionData>
  </iact:action>
  <iact:action type="add" startTime="99939">
    <iact:property name="dataType"/>
    <iact:actionData xml:id="d65">
      <inkml:trace xmlns:inkml="http://www.w3.org/2003/InkML" xml:id="stk65" contextRef="#ctx0" brushRef="#br0">8665 6527 236 0,'-4'-3'131'0,"1"1"-41"7,0 0-33-3,1 1-33 3,1 2-28-3,-1 0-19 1,2 1-25-1,-1 2-36 3,0 0-27-4,0 2-4 4,-1-2 13-5,2 3 52 6</inkml:trace>
    </iact:actionData>
  </iact:action>
  <iact:action type="add" startTime="100215">
    <iact:property name="dataType"/>
    <iact:actionData xml:id="d66">
      <inkml:trace xmlns:inkml="http://www.w3.org/2003/InkML" xml:id="stk66" contextRef="#ctx0" brushRef="#br0">8626 8320 152 0,'-9'19'93'1,"2"1"-70"0,0 3-32 2,2-3-24 5,5-6-13-5,2 0-6 3,-1-2-3-2,0 2 3 2,1-3 32-2</inkml:trace>
    </iact:actionData>
  </iact:action>
  <iact:action type="add" startTime="100435">
    <iact:property name="dataType"/>
    <iact:actionData xml:id="d67">
      <inkml:trace xmlns:inkml="http://www.w3.org/2003/InkML" xml:id="stk67" contextRef="#ctx0" brushRef="#br0">8460 8455 600 0,'-8'-11'48'2,"0"-1"-71"1,1-6-77 6,4-4-58-7,0-2-45 6,4-3 48-5</inkml:trace>
    </iact:actionData>
  </iact:action>
  <iact:action type="add" startTime="100632">
    <iact:property name="dataType"/>
    <iact:actionData xml:id="d68">
      <inkml:trace xmlns:inkml="http://www.w3.org/2003/InkML" xml:id="stk68" contextRef="#ctx0" brushRef="#br0">8444 7067 853 0,'-3'-4'59'4,"2"0"-50"-2,0 0-48 5,3 3-51-3,-1 2-43 2,-2 3-53-1,0 1 13 1,1 3-74-2</inkml:trace>
    </iact:actionData>
  </iact:action>
  <iact:action type="add" startTime="100954">
    <iact:property name="dataType"/>
    <iact:actionData xml:id="d69">
      <inkml:trace xmlns:inkml="http://www.w3.org/2003/InkML" xml:id="stk69" contextRef="#ctx0" brushRef="#br0">8493 8290 158 0,'-3'9'74'3,"1"-3"16"0,0 1 0 3,0-3-12-2,2-3-9 3,-1 0-8-4,1-2-11 3,-1-2-21-2,0-1-39 3,-1-3-43-4,0-5-43 4,0-2-39-4,0-6 9 3,0-6 10-2,1-3-32 3</inkml:trace>
    </iact:actionData>
  </iact:action>
  <iact:action type="add" startTime="101173">
    <iact:property name="dataType"/>
    <iact:actionData xml:id="d70">
      <inkml:trace xmlns:inkml="http://www.w3.org/2003/InkML" xml:id="stk70" contextRef="#ctx0" brushRef="#br0">8529 7117 770 0,'-4'-20'119'3,"3"4"-54"0,0-3-46 5,2 4-34-4,2 7-72 2,-1 2-89-3,0 2-59 4,-2 1-42-4,2 2 103 3</inkml:trace>
    </iact:actionData>
  </iact:action>
  <iact:action type="add" startTime="101363">
    <iact:property name="dataType"/>
    <iact:actionData xml:id="d71">
      <inkml:trace xmlns:inkml="http://www.w3.org/2003/InkML" xml:id="stk71" contextRef="#ctx0" brushRef="#br0">8500 7817 13 0,'-5'23'15'4,"0"-2"-7"0,1 4-1 2,-1-6-8-2,4-5-9 2,-2-4-16-2</inkml:trace>
    </iact:actionData>
  </iact:action>
  <iact:action type="add" startTime="101608">
    <iact:property name="dataType"/>
    <iact:actionData xml:id="d72">
      <inkml:trace xmlns:inkml="http://www.w3.org/2003/InkML" xml:id="stk72" contextRef="#ctx0" brushRef="#br0">8170 7012 316 0,'-5'-6'127'0,"1"3"-181"8,0 0-75-5,4 2-6 4,2 4 14-3</inkml:trace>
    </iact:actionData>
  </iact:action>
  <iact:action type="add" startTime="101778">
    <iact:property name="dataType"/>
    <iact:actionData xml:id="d73">
      <inkml:trace xmlns:inkml="http://www.w3.org/2003/InkML" xml:id="stk73" contextRef="#ctx0" brushRef="#br0">8196 8043 44 0,'-5'35'74'2,"1"0"-27"3,0 6-17-1,3-8-17 3,2-9-10-4,0-5-10 4,0-4-14-3,0-4-8 3,0-3-14-5,-1-4 2 5,1-3 13-4,1-4 0 4,-4-5 15-3</inkml:trace>
    </iact:actionData>
  </iact:action>
  <iact:action type="add" startTime="102002">
    <iact:property name="dataType"/>
    <iact:actionData xml:id="d74">
      <inkml:trace xmlns:inkml="http://www.w3.org/2003/InkML" xml:id="stk74" contextRef="#ctx0" brushRef="#br0">8286 7467 201 0,'-1'-19'148'1,"3"2"-114"1,1-3-39 2,2 5-54 3,-1 5-45-3,1 2-77 2</inkml:trace>
    </iact:actionData>
  </iact:action>
  <iact:action type="add" startTime="102171">
    <iact:property name="dataType"/>
    <iact:actionData xml:id="d75">
      <inkml:trace xmlns:inkml="http://www.w3.org/2003/InkML" xml:id="stk75" contextRef="#ctx0" brushRef="#br0">8463 7814 25 0,'0'19'8'6,"2"-2"-10"-3,1 2-16 4,2-2 6-4</inkml:trace>
    </iact:actionData>
  </iact:action>
  <iact:action type="add" startTime="102914">
    <iact:property name="dataType"/>
    <iact:actionData xml:id="d76">
      <inkml:trace xmlns:inkml="http://www.w3.org/2003/InkML" xml:id="stk76" contextRef="#ctx0" brushRef="#br0">9158 7374 1 0,'14'-9'0'2,"1"0"0"2,5-2 0 3,2 1 0-4,-2 0 0 4,1-2 0-4,0 0 0 3,2-1 0-1,3 0 1 1,0-3 7-2,2 1 7 2,-2-1 4-2,1-2 3 2,1 1-5-2,1 0-2 2,3-2-4-3,-1 1-7 4,4-1-2-4,1-1-2 4,-1 2-1-3,3-1 1 2,0 0 0-3,0 1 1 4,-1 0 2-4,0 2 1 9,-1 0 5-11,-1 1 7 11,1-1 4-11,-1 2 3 2,-2 1 0 0,-1-1-4 1,-4 0-3 2,-3 1-2-1,-1 0-2-2,-4-1-3 4,-1 4 0-5,-1 0-2 6,-3 2 0-5,-1 0-1 4,-2 1-2-4,-3 0 1 4,-2 3-7-4,-2 0-16 4,-2 2-31-5,-1 0-35 6,-3 0-14-5,0 3 29 4</inkml:trace>
    </iact:actionData>
  </iact:action>
  <iact:action type="add" startTime="103648">
    <iact:property name="dataType"/>
    <iact:actionData xml:id="d77">
      <inkml:trace xmlns:inkml="http://www.w3.org/2003/InkML" xml:id="stk77" contextRef="#ctx0" brushRef="#br0">9017 8948 192 0,'-4'-3'159'2,"2"1"-76"4,-1 0-31-2,2 1-21 2,2 1-19-3,0 0-12 4,2 1 4-3,-1-1 8 2,1 0 12-2,0 0 14 2,0 0 16-2,0 0 12 2,1 0 9-2,0-1-1 2,0 0-7-3,0 1-11 5,2-1-15-4,0 0-11 2,3 1-10-2,0-1-6 3,2 1-3-3,1 1-5 0,2-1-2 1,2 1-3 3,0 1-1-6,1 1 0 11,3-1-1-12,1 1 1 1,1 0-2 1,0-1 1 7,3 1 1-5,-1-1 1-2,3 1-1 1,1-1 0 2,0-1 0-4,-1 0 0 5,0-1 2-3,-3 0-1 3,1 0 2-4,-2 0 2 4,1 0 0-5,-2-1-1 13,-1 0 2-14,2 0 4 2,-3 0 1-1,1-1-1 5,-2 1-1-4,-1 0-1 7,1 0-2-5,-4 0-1-3,-1 0 1 1,0 0-2 3,-2 1 0-3,-1 0-3 5,-1 0 0-2,-2 1-3-3,-1-1-5 0,0 1-6 6,-2-1-14-8,0 1-15 7,-2-1-19-5,-1 0-17 5,-1 1-18-7,0-2-17 6,-1 1-9-4,-1 0-13 3,0-1-13-2,-1-1 16 3,-2-1-76-4</inkml:trace>
    </iact:actionData>
  </iact:action>
  <iact:action type="add" startTime="104131">
    <iact:property name="dataType"/>
    <iact:actionData xml:id="d78">
      <inkml:trace xmlns:inkml="http://www.w3.org/2003/InkML" xml:id="stk78" contextRef="#ctx0" brushRef="#br0">9655 8926 578 0,'-2'-1'156'1,"2"0"-80"4,1 1-38-2,1 0-28 4,2 0-17-4,1 1-6 4,2 1 1-4,3 1 4 4,-3 2 2-4,0-1 1 4,0 1 3-4,-1 1 1 3,0-1 2-1,0 1 2 1,-2 0 5-3,-1-1 5 3,2 1 6-2,-3-1 8 3,0 0 1-4,-1 0 3 4,-2 0-1-4,0 0-4 4,-2 1-2-3,0 0-5 3,-2 0-2-4,-1 1-7 2,0 0-10 0,-2 1-13 1,-2 0-21-3,-2 0-26 4,-2 1-32-2,-1-2-44 0,-2 0-53-2,-3-2 8 5,0-1-105-5</inkml:trace>
    </iact:actionData>
  </iact:action>
  <iact:action type="add" startTime="104775">
    <iact:property name="dataType"/>
    <iact:actionData xml:id="d79">
      <inkml:trace xmlns:inkml="http://www.w3.org/2003/InkML" xml:id="stk79" contextRef="#ctx0" brushRef="#br0">7621 8924 55 0,'-1'-2'29'2,"0"2"-16"0,1-1-3 5,0 1-1-2,-1 0 0 0,1 0 2-1,0 0 7 3,0 0 14-5,-1 0 20 5,0-1 19-3,-1 0 12 3,0 0-3-4,-1 0-13 4,0 0-14-4,-1 0-15 3,-1 0-12-1,-1 1-10 0,0 0-7-1,-2 0-1 3,-2 0 0-3,0 1 0 1,-2-1 2-1,-1 0 6 3,-1 1 7-4,-1-1 3 4,-1 1 2-4,-2-1 2 7,-1 1-4-8,-1-1-3 2,-3 1-3 0,0-1-5 3,-2 1 1-5,1-1-3 12,-1 1-2-13,1 0-2 6,-2 0-1-4,1 0-2 1,-1 0-1-1,0 0 2 3,-2 0 6-3,2 0 6 5,-1-1 9-6,1 0 6 10,-1 0 3-11,2-1-1 8,-1-1-1-8,2 1 0 2,-1-1 0 0,3 0 1 6,1 0 0-7,-1-1-4 5,4 1-6-4,-1-1-8 10,3-1-8-12,1 1-3 4,0 0-3-1,3 0-3 0,2 0-2 0,1 1-4 2,1-1-2-1,1 1-7 1,1 0-16-4,1 1-28 6,3 0-35-5,1-1-53 3,0 1-58-2,1 0-47 2,1-1 11-3,-1-2 36 4,6 2 32-4</inkml:trace>
    </iact:actionData>
  </iact:action>
  <iact:action type="add" startTime="105333">
    <iact:property name="dataType"/>
    <iact:actionData xml:id="d80">
      <inkml:trace xmlns:inkml="http://www.w3.org/2003/InkML" xml:id="stk80" contextRef="#ctx0" brushRef="#br0">7182 8596 323 0,'-6'2'89'3,"1"2"-52"1,-1 1-22 2,-2 1-13-2,2 3-21 2,-2 1-13-1,-2 1-3 1,0 1 4-3,-2-2 12 4,-2-1 13-4,0-1 14 3,-2-1 21-2,-2-1 22 3,-1 0 25-3,0 0 18 1,-1-2 0-1,1-1-11 3,-2 1-21-3,2-1-20 1,1 2-18 0,-1 0-15 1,2 0-9-3,1 1-7 4,0 0-5-3,1 2-4 1,2 0-1-2,0 0 4 6,-1-1 3-7,3 1 5 6,1-1 4-6,0-1-1 6,2 2 1-6,-1-2 0 5,3-1-2-4,2-1 2 5,0 0 1-3,2 0 3 5,1-1 6-9,0 0 5 4,2 1 4-3,1-1 2 3,1 2 3-1,2 0 0 2,2 2 0-1,3 0 1 3,1 0-5-2,0 2 0-3,0 0-4-1,2 1-5 6,1 3-1-7,0-2-3 8,0 2-2-6,0 0 0 4,0 2-1-5,-1-1 0 7,-1-1-1 0,1 1 1-8,-3 0 1 4,0-1 2 0,-1-1-1-1,-1 0 1-1,0 1 0 1,-1-2-4 4,-1 0-9-5,-1-1-23 2,1 2-41 0,-1-3-63 0,-1 1-92-2,0-2-31 5,2 0-45-5</inkml:trace>
    </iact:actionData>
  </iact:action>
  <iact:action type="add" startTime="107858">
    <iact:property name="dataType"/>
    <iact:actionData xml:id="d81">
      <inkml:trace xmlns:inkml="http://www.w3.org/2003/InkML" xml:id="stk81" contextRef="#ctx0" brushRef="#br0">18293 5118 17 0,'-6'-2'23'1,"2"1"-12"5,0-1-3-2,4 1-3 3,1 0 1-3,-1 1 0 1,1 1 6-1,1-1 4 4,0 0 12-6,1 2 11 4,0-1 10-1,0 0 10 1,1 0-2-3,1 1-3 3,0-1-4-3,1 1-5 5,-1 1-9-4,1 0-6 3,1 0-7-4,1 1-6 3,1 0-3-2,3 0-1 2,1 0 0-3,0 0 2 3,3 0 0-2,2-1 3 3,0 1-1-5,4 0 1 6,1-1 1-5,5 1-1 5,0-1-2-6,4 0 0 6,0-1-5-5,2 0-1 3,2-1-4-3,0-1 2 4,3 0-2-4,3-1 0 4,2 0 0-4,2-1 0 4,2-1-1-4,2-1 0 4,1 0 1-4,2-1 2 4,3-1 2-4,1 1 0 4,2 0-2-5,0 0 0 6,1 1-4-5,2 0 1 10,-1 0 0-12,3 1-2 7,1-1-1-7,1 1 1 3,4 0 0-1,0 0 0 7,2 1-1-2,0-3-3-7,-2 2 1 2,2-1 0 1,-1 1-1 0,3 0 4 6,-1 1-1-7,2 0 1 2,-2-1 0-2,-1 2-3 3,0 0 1-3,-2 0 1 12,0 1-1-13,-1-1 1 5,-1 1 0-6,0 1-2 1,-1-2 1 0,-1 1 1 6,-2 0-1-6,0-1 1 5,-4-1 1-4,-4 0-1 10,-2 0 1-12,-2 1 2 8,-4-1 0-8,-3 0 2 2,-2 1 4 1,-4 0 1 4,-2 0 0-6,-2 0-1 8,-4 1-2-6,-3 1-3 1,-2 0-1-4,-2 1 0 6,-4 0-1-4,-2 0 1 9,-5-1-1-11,-2 1 1 3,-4-1-2-1,-1 1 3 6,-3-1 2-6,-1 0-1 3,-1-1 4-4,-1 1 2 4,0-1 1-1,-1 0 3 1,0 0-1-3,-1-1-7 5,-2 1-21-5,-2 1-33 2,-2-1-59 0,-3 1-75 3,-6 0-107-3,-2 1-126 0</inkml:trace>
    </iact:actionData>
  </iact:action>
  <iact:action type="add" startTime="109643">
    <iact:property name="dataType"/>
    <iact:actionData xml:id="d82">
      <inkml:trace xmlns:inkml="http://www.w3.org/2003/InkML" xml:id="stk82" contextRef="#ctx0" brushRef="#br0">8333 6345 729 0,'-3'1'38'3,"1"2"-53"3,3 4-18-1,4 6-50 0,2 4-73 1,1 2-108-2,3 5 66 2</inkml:trace>
    </iact:actionData>
  </iact:action>
  <iact:action type="add" startTime="109850">
    <iact:property name="dataType"/>
    <iact:actionData xml:id="d83">
      <inkml:trace xmlns:inkml="http://www.w3.org/2003/InkML" xml:id="stk83" contextRef="#ctx0" brushRef="#br0">8537 7820 268 0,'-8'24'43'1,"3"0"-75"5,3 6-29-2,7-2-114 3</inkml:trace>
    </iact:actionData>
  </iact:action>
  <iact:action type="add" startTime="110054">
    <iact:property name="dataType"/>
    <iact:actionData xml:id="d84">
      <inkml:trace xmlns:inkml="http://www.w3.org/2003/InkML" xml:id="stk84" contextRef="#ctx0" brushRef="#br0">8828 7380 551 0,'3'-4'-87'1,"2"-3"-83"1,5-1-73 3</inkml:trace>
    </iact:actionData>
  </iact:action>
  <iact:action type="add" startTime="110790">
    <iact:property name="dataType"/>
    <iact:actionData xml:id="d85">
      <inkml:trace xmlns:inkml="http://www.w3.org/2003/InkML" xml:id="stk85" contextRef="#ctx0" brushRef="#br0">8507 6518 24 0,'0'-10'18'2,"0"3"1"5,-1-2-3-3,1 5-10 1,0 4-4 0,0 0-4 1,1 2 1-3,-1 4 2 4,1 1 5-3,-1 3 3 3,0 3 5-5,0 4 5 6,0 5 5-5,0 3 6 3,1 8 2-3,0 7-3 4,1 7-4-3,0 7-8 2,1 6-4-3,1 2 1 4,0 0-3-3,1 0 0 4,0-5-3-7,1-3-1 10,-1-5-3-8,0-6 1 5,-1-3 0-7,-1-4 0 2,-2-2 0 1,0-2-4 8,-2-4-1-3,0-4 0-8,-1-3 0 0,0-5 0 3,0-3 4-1,0-2 0 10,-1-2 3-12,2-4 4 4,0-2 3-2,1-3-5 3,0-1-20-4,-1-2-33 6,1-2-45-3,1-5-13 1,-1-5 3-1,2-2 19-1</inkml:trace>
    </iact:actionData>
  </iact:action>
  <iact:action type="add" startTime="111224">
    <iact:property name="dataType"/>
    <iact:actionData xml:id="d86">
      <inkml:trace xmlns:inkml="http://www.w3.org/2003/InkML" xml:id="stk86" contextRef="#ctx0" brushRef="#br0">8514 6442 134 0,'-4'-9'49'3,"1"2"-25"1,0 0-10 2,1 3-9-2,1 3-7 2,-1 3-4-3,-2 1-1 4,-1 1 0-3,-2 3 5 3,0 3 6-4,-3 3 8 4,-1 0 8-4,-3 3 11 4,0 1 7-3,-1 0 3 3,0 0 1-4,-2 2-5 3,0-1-7-2,1 0-6 2,-1 2-6-2,1-1-8 2,1-2-3-2,0 1-7 2,3-2-15-3,0-2-23 4,2 0-35-4,2-4-29 5,-1-3-2-6,3-1 21 7,4-1-9-8</inkml:trace>
    </iact:actionData>
  </iact:action>
  <iact:action type="add" startTime="111500">
    <iact:property name="dataType"/>
    <iact:actionData xml:id="d87">
      <inkml:trace xmlns:inkml="http://www.w3.org/2003/InkML" xml:id="stk87" contextRef="#ctx0" brushRef="#br0">8446 6567 111 0,'19'9'66'0,"1"1"-33"8,8 5-23-5,-2 0-10 4,-1-2-6-4,-1 0-13 4,-1 0-17-4,-2-1-6 4,-1-2-20-4,0 2 8 4</inkml:trace>
    </iact:actionData>
  </iact:action>
  <iact:action type="add" startTime="112021">
    <iact:property name="dataType"/>
    <iact:actionData xml:id="d88">
      <inkml:trace xmlns:inkml="http://www.w3.org/2003/InkML" xml:id="stk88" contextRef="#ctx0" brushRef="#br0">8596 7620 180 0,'-4'-5'139'1,"2"1"-71"5,0 1-57-2,3 4-23 2,2 4-14-2,1 5 7 2,2 6 8-2,-2 4 1 2,1 6 1-2,-1 3 2 3,-1 6 1-4,0 4 2 3,-1 0 3-1,0 5 2 2,0 3 4-3,-1 2 5 4,1 2 5-7,-1 0 4 4,-1 1 2 1,0-5-4-1,-1-3-5-2,0-4-4 4,0-4-3-5,-1-1-2 12,1 0 0-13,-1-3-3 4,-1 0-2-2,1-2-3 2,0-3-4-2,-1-2 1 4,1-3 0-4,0-2-1 4,1-1-6-4,0-3-6 4,1-2-14-3,0-1-15 1,-1-5-11-1,2-2 5 2,-1-2 12-2,0-2 7 2,2-2-14-1</inkml:trace>
    </iact:actionData>
  </iact:action>
  <iact:action type="add" startTime="112423">
    <iact:property name="dataType"/>
    <iact:actionData xml:id="d89">
      <inkml:trace xmlns:inkml="http://www.w3.org/2003/InkML" xml:id="stk89" contextRef="#ctx0" brushRef="#br0">8345 8360 384 0,'2'-3'80'1,"1"1"-56"3,2 0-23 0,3 4 0 2,1 3 0-2,1 4-3 2,1 2 3-3,1 2-1 3,0 2 1-2,-1-1 1 2,0 0 0-2,0 1-2 2,-1-2 2-2,-1-1-2 2,-1 0 0-2,-1-1 3 4,-2-2-1-5,-1-1 2 3,1-2 2-3,-2 1-1 4,-1-3 2-4,0-1 0 4,0-1 1-3,1-1 1 3,0-1 0-5,2-1 0 6,2-2-1-4,2-1-2 1,4-4-4-1,3-1-5 3,1-4-16-3,4-2-22 3,2-3-36-6,3-2-42 7,0-7 0-4,9-1-58 3</inkml:trace>
    </iact:actionData>
  </iact:action>
  <iact:action type="add" startTime="114858">
    <iact:property name="dataType"/>
    <iact:actionData xml:id="d90">
      <inkml:trace xmlns:inkml="http://www.w3.org/2003/InkML" xml:id="stk90" contextRef="#ctx0" brushRef="#br0">10210 6825 1 0,'15'-8'0'2,"0"-1"1"0,6-3 1 6,-2 2 0-4,0 1-1 2,1-1 0-3,1 0-1 4,2-2 0-4,0-1 1 3,2-1-1-2,0-1 1 3,2-1-1-4,0 0 0 5,3-1 1-4,-2 0-2 1,3 0 1 0,1-1 0 1,1 0-1-3,2 1 1 3,0 1 0-1,-1-1 0 0,0 3-1 0,0 0 1 4,-1 0 0-1,3 2 0-7,0 1-1 3,1 1 1 1,1 1-1-2,1 0 1 2,-1 2 0-1,-1-1-1 2,3 0 1-3,-2-1 1 11,2-2-2-13,-1-2 2 5,1 0-1-5,2-2 0 5,-2-2 0-4,-1 0 1 7,-3-2 0-4,1 0 4 5,-1-1 4-9,-1 1 5 5,1-3 6-5,-2 3 1 5,-2-1 1-3,-1 4-3 5,0 3-6-2,-2 1-6 0,-2 2-2-5,-2 3-3 5,-2 2-1-3,-3 1 1 4,-2 1-2-5,-3 0 1 6,-2 1 0-5,-2 0-1 4,-3 0 0-3,-1 0 0 1,-2 0 0 0,-2-1 0 1,-1 0-4-4,0 0-9 9,-2 1-13-2,-1 0-10-8,-2-1-18 1</inkml:trace>
    </iact:actionData>
  </iact:action>
  <iact:action type="add" startTime="116980">
    <iact:property name="dataType"/>
    <iact:actionData xml:id="d91">
      <inkml:trace xmlns:inkml="http://www.w3.org/2003/InkML" xml:id="stk91" contextRef="#ctx0" brushRef="#br0">7712 6909 1 0,'-62'34'2'0,"1"2"6"3,-17 10 2 3,7-3-2-2,6-7 0 3,0 3 1-4,2-1-3 4,0 2-1-2,1 0-3 1,0 1 1-5,1 2 0 9,2 1 0-9,1 0 0 9,-2 1-1-5,0 0 0-1,-1-1-1 0,-2 0 0 3,3-2 0-6,1 1 2 8,0 1-1-4,2 1 0-1,1-2 2-1,2 1-2 1,2 1 0 0,-1 0-1 4,-2 0-2-6,1 2 1 6,-1 0-1-7,3 0 1 8,0 0 0-7,3-2 0 6,1-1 1-6,2-1 1 6,1 0 1-5,2 0 2 3,1-1 1-4,1-1 1 12,1 0 2-13,3 1 0 3,-3 0-2 0,1 0 0 0,-1-1-3 0,3-1-1 3,1 1 0-5,2 1-1 7,2-2 1-7,0-3-1 6,1 0 0-6,4-2 0 11,0-2 0-12,4 1 0 4,2-2-1 0,1-1 1 0,2-1-2-1,1-3 2 0,4 0-2-1,1-2 0 7,4-1 0-5,1-2 0 1,3-1-1-5,2-2-1 3,1-2 0-1,3 0-1 6,2-3 1-3,3-3 0-3,2-1 0 1,3-1 1 2,2-2-1-3,4-1 1 5,2-2 0-6,1-1 0 4,2-1 0-2,4-2 2 4,1-1 0-6,3-1-1 5,2-1 1-5,2-1-2 6,1-2 0-5,4-2-1 4,1-1-1-4,2-1 0 4,2-2 0-4,-1 0 0 5,1-4 1-6,0 1 1 5,2-1-1-4,3 0 2 5,0-2 0-5,3 1 3 9,1-1 2-11,2-1 1 5,2 1-2-3,2-1-1 2,1 1-2-2,-1-1-1 3,2-2-1-3,-1 1-1 5,0-2-2-6,3 2-1 5,1-2 0-4,3-1 0 10,1 0 2-12,2-3 3 3,-1 1-1 1,-1-2 0-2,0-2 0 1,-2-2-1 1,0-1 3 0,3 0 5 5,1 1 1-5,-1 1 5 0,4 1-1-2,-3 1-1 1,1-1-1 0,-3 2-2 5,-2 1-1-4,2-1-2-3,0 2 0 1,2-1 0 5,1 1-1-6,0-2-1 9,0 0 0-3,0 0-1-7,-3 0 1 1,1-2-1 2,-1 1 0 1,0-1 0 2,2 0 1-6,-1-3 1 7,1-1 0-6,3 0-1 10,-3-2-1-11,0 2-2 4,-1 1 1-1,-2 0-2 3,3-1 1-5,0 1 0 6,2-2 0-6,1 2 2 11,2-1-2-12,1 0 0 6,-3 2 1-4,1-2-1 1,-3 0-1-1,3 3 1 4,0-2 0-5,1 1 1 5,1-1 1-5,1-2-1 11,-2-1 1-12,1-2-2 7,-4 0 0-7,0 2-1 3,2 0 1 0,0 0 1 8,1-1 1-9,0 1 2 4,0-1-2-6,-3 1 2 2,-1 2 0 1,-3-1 0 7,-1 0 2-7,2 2 1 0,-1-1 2-2,-2 3-2 6,1-1 1-5,-1 1-2 2,-2 0-3-2,-3-2 1 7,0 1-2-5,-5-2-1 0,0 2 1-3,-1 1 1 3,1 0 0-1,-2 1 1 3,-1-1 1-5,0 1-1 6,-2 2 0-5,0-2-2 8,-1 3 1-10,-3-1-1 9,-4 1 2-9,-3 0 1 8,-2 3 2-8,-3-1 1 2,-1 2-1-1,-2 1 0 8,-4-1-1-4,0 3 2 1,-3-1 0-6,-1 1-2 4,-3 1 3-2,-2-1-1 2,-4 2 2 0,-2-1 3 4,-2-2-1-4,-2 1 5 2,-3-1 0 1,-3 2 0-7,-3 1 0 1,-1-2-1 2,-3 1-4-2,-3 1-1 6,-2-1-2-5,-2 0-2 4,-1 2-1-4,-3-2-2 10,-2 2-2-12,-1 0-1 9,-2-1 0-9,-3 2-2 4,-1 0-1-1,-1 0-1 0,-1 1 0 1,-3 1-2 0,0 0 0-4,-3 1 0 7,-1 1-1-6,-1 0 0 7,-2 1 1-7,1 0 0 7,-5-1 0-8,-2 2 0 6,-2 1 0-4,-3 0 2 5,0 1 2-6,1 0 0 5,-2 1 0-4,-3 0 2 4,0 2-1-4,-1 1 2 5,-1 2-1-6,0-1-1 9,0 2 0-3,-2 1-1-7,-2 1 1 2,-3 1-1 6,-2 1 0-8,0 1 0 7,-2 2-1-7,1 0 2 5,-2 1-1-5,0 2 2 8,2-1 0-8,-1 2 0 12,-4 1 1-12,0-1-2 11,-3 2 1-11,-2 1-1 5,3 0-2-5,0 1 2 3,-1 0-1-1,3 2 2 4,0-1 1-4,-2 0 1 4,0 2 0-5,-1-1 0 11,-2 0 0-12,1 2 0 10,1-1 0-10,1 0-1 4,0 2 1 0,2-3 2-2,1 2-1 4,-2-1 1-3,-2 1-1-3,0 1-1 6,-1 0 0-4,1 1 1 10,2 1 0-12,1-1 1 9,-1 0 2-9,3-1-3 3,-2 0 1 2,-2 2-3 1,0 0 1-6,-2 2-2 4,0 1-2-3,1 3 2 5,0 1 1-5,0 1 0 6,2 1 2-6,2-1 1 7,-4 2-2 4,1 1 3-12,-2 3-1-1,-1 1 1 11,2 2 1-10,0 1 0 8,2 2 0-8,1 1-2 3,3-1 1-2,-2-1-1 5,0-1-1-4,0 1 1 4,-3 1-1-4,4 1-2 10,0-1 2-12,3 0-1 4,0-1 2 0,3 0 1 1,3 1 0-3,1-2 0 6,0-1-1-8,1 0-1 9,0-1 2-9,2-1-3 2,2-2 0 0,4-2-2 4,1-2 0-4,3-3 0 4,3 1 2-5,3-2-1 7,4-1-2-7,4-2-8 5,2 0-13-4,4-3-17 4,2 1-26-5,4-5-22 11,3-1 2-12,8 0-105 16</inkml:trace>
    </iact:actionData>
  </iact:action>
  <iact:action type="add" startTime="119787">
    <iact:property name="dataType"/>
    <iact:actionData xml:id="d92">
      <inkml:trace xmlns:inkml="http://www.w3.org/2003/InkML" xml:id="stk92" contextRef="#ctx0" brushRef="#br0">11618 5964 772 0,'1'-6'21'4,"4"2"-85"-1,5 0-88 3,2 1-47-1,0 6-101 1</inkml:trace>
    </iact:actionData>
  </iact:action>
  <iact:action type="add" startTime="119995">
    <iact:property name="dataType"/>
    <iact:actionData xml:id="d93">
      <inkml:trace xmlns:inkml="http://www.w3.org/2003/InkML" xml:id="stk93" contextRef="#ctx0" brushRef="#br0">12021 6044 889 0,'4'1'-11'1,"5"1"-58"3,5 1-50 0,1 2-86 3,-1-1-40-4,2 2 28 3</inkml:trace>
    </iact:actionData>
  </iact:action>
  <iact:action type="add" startTime="120201">
    <iact:property name="dataType"/>
    <iact:actionData xml:id="d94">
      <inkml:trace xmlns:inkml="http://www.w3.org/2003/InkML" xml:id="stk94" contextRef="#ctx0" brushRef="#br0">11911 6334 10 0,'7'-12'-9'2</inkml:trace>
    </iact:actionData>
  </iact:action>
  <iact:action type="add" startTime="120356">
    <iact:property name="dataType"/>
    <iact:actionData xml:id="d95">
      <inkml:trace xmlns:inkml="http://www.w3.org/2003/InkML" xml:id="stk95" contextRef="#ctx0" brushRef="#br0">11986 6268 384 0,'-6'3'-90'4,"4"1"-144"-1</inkml:trace>
    </iact:actionData>
  </iact:action>
  <iact:action type="add" startTime="120527">
    <iact:property name="dataType"/>
    <iact:actionData xml:id="d96">
      <inkml:trace xmlns:inkml="http://www.w3.org/2003/InkML" xml:id="stk96" contextRef="#ctx0" brushRef="#br0">12233 5932 940 0,'-8'5'-52'3,"6"2"-103"0,-1 2-77 4,8 2-145-3</inkml:trace>
    </iact:actionData>
  </iact:action>
  <iact:action type="add" startTime="120696">
    <iact:property name="dataType"/>
    <iact:actionData xml:id="d97">
      <inkml:trace xmlns:inkml="http://www.w3.org/2003/InkML" xml:id="stk97" contextRef="#ctx0" brushRef="#br0">12213 6241 795 0,'-9'12'66'3,"3"2"-74"0,-1 2-48 5,4 0-52-5,2-4-50 4,-4-5-27-4,2 1-94 3</inkml:trace>
    </iact:actionData>
  </iact:action>
  <iact:action type="add" startTime="120895">
    <iact:property name="dataType"/>
    <iact:actionData xml:id="d98">
      <inkml:trace xmlns:inkml="http://www.w3.org/2003/InkML" xml:id="stk98" contextRef="#ctx0" brushRef="#br0">12032 6096 770 0,'-4'-4'75'1,"1"2"-58"2,1-1-27 1,2 2-33 3,2 1-35-2,1 1-37 0,0 0-46-1,1 2-9 2,3 2-66-2</inkml:trace>
    </iact:actionData>
  </iact:action>
  <iact:action type="add" startTime="121112">
    <iact:property name="dataType"/>
    <iact:actionData xml:id="d99">
      <inkml:trace xmlns:inkml="http://www.w3.org/2003/InkML" xml:id="stk99" contextRef="#ctx0" brushRef="#br0">12248 6094 496 0,'1'-1'86'1,"1"0"-90"5,3 1-18-1,1 3 0 0,0 2 2-1,0 2-3 2,-2 0-5-2,0 0-7 3,-1-1 0-4,-1-2 10 4,0-1 16-4,-1-3 27 3,-1-1 13-2,-2-2 10 3,0-3-2-4,-2-2-8 3,0-2 0-2,0 0 1 4,-2-3 0-6,0 0-1 7,0-1-7-7,-1-1-6 5,-1-2-6-4,2 1-6 3,-1 1-2-3,-1-2-4 6,1 1-4-7,-1 0-6 4,1-2-9-3,-2 1-4 5,2 0-1-7,0 0 4 13,0 2 8-13,1 0 5 8,0 3 4-8,2 0 4 2,0 2 4 0,1 3 5 8,-1 2 5-8,2 2-4 3,1 2-17-4,1 2-10 4,1 3-4-4,3 4 2 5,0 4 13-3,1 7 8 1,1 3 0-1,1 5 3 4,1 3-3-6,2 5-3 5,1 4-1-5,0 3-1 11,0 0 2-12,-1 1 0 4,0-4 0-3,-1-4 3 5,-2-8 0-4,-1-6 2 10,-3-7 2-12,-1-4 2 4,-2-3 3-4,0-3 9 7,-1-1 15-5,0-2 11 3,-1-3 1-3,-1-3-7 3,-1-2-16-2,0-2-13 2,-1-4-4-2,1-2-2 3,-1-2-3-4,0-2-1 8,0-1-1-10,-1 0-2 5,0-3-5-4,-1 1 1 4,0-3-2-2,-2 0 3 2,2-1 2-3,0 0 3 5,0 1-2-5,1 1 2 7,2 2-1-6,1 1 1 0,1 6 1-3,2 2 3 8,-1 3-1-5,2 4-3 1,-1 2-12-2,0 2-15 5,1 4-3-7,1 2-1 8,1 2 10-6,1 6 12 4,1 3 5-3,1 5 1 0,0 6 2 0,0 1-1 3,2 5 0-5,-2 2 0 6,-2-1 0-6,0 1 0 10,-1-2 2-9,-1-6 0 2,-1-2 2-2,0-7 4 1,-1-5 4 0,-2-4 7 5,1-4 6-6,1-2 7 4,-2-2 4-5,1 0-5 4,-1-3-8-3,-1-1-13 4,0-3-7-3,0-2-4 2,-1-2 0-3,0-3 0 4,0-1 0-4,0 0 0 10,0-1-1-12,0 1-4 8,2 2-3-8,1 4-3 3,1 3-13-2,1 4-8 6,1 2-6-5,1 2 3 3,1 3 8-2,2 4 9 5,1 3-15-6,-1 7-74 1,-1 2-83 0,1 8-89 2</inkml:trace>
    </iact:actionData>
  </iact:action>
  <iact:action type="add" startTime="122375">
    <iact:property name="dataType"/>
    <iact:actionData xml:id="d100">
      <inkml:trace xmlns:inkml="http://www.w3.org/2003/InkML" xml:id="stk100" contextRef="#ctx0" brushRef="#br0">5439 9012 317 0,'-15'13'107'1,"1"0"-35"4,-1 2-12-3,3-2-12 5,5-5-18-3,1-2-9 1,0-2-2-1,0-1-2 2,1-3-4-3,-2-1-7 5,1-3-3-5,-1-2-2 4,0-2 1-3,-1-5 1 2,0-1 1-3,1-2-2 4,0-4-2-4,2 0 0 3,0-2-1-2,1-2-2 2,0 1 1-2,1 0-1 3,2 2 2-3,0 2 4 2,1 3 1-2,1 4 2 2,1 3-4-3,1 4-8 4,1 3-4-3,2 4-2 3,3 3 4-5,1 6 8 4,3 4 3-2,0 5 2 3,0 2 1-4,2 2 0 4,1 3-1-5,-2 3 0 6,1 1-1-5,2 2-2 4,-2-3-1-4,0-1 0 4,0-6-7-4,-3-3-24 5,0-7-51-5,0-4-71 3,-1-7-50-3,6-1-22 4</inkml:trace>
    </iact:actionData>
  </iact:action>
  <iact:action type="add" startTime="123474">
    <iact:property name="dataType"/>
    <iact:actionData xml:id="d101">
      <inkml:trace xmlns:inkml="http://www.w3.org/2003/InkML" xml:id="stk101" contextRef="#ctx0" brushRef="#br0">8489 6594 87 0,'1'8'24'5,"2"2"0"-2,2 5 4 5,-1 5-5-5,1 4-5 4,0 5-2-3,1 4-3 2,1 6-4-3,1 6-1 4,1 5 5-4,1 4 10 4,-2 4 8-3,-1 2 10 1,-1 5-2 1,0 4-8-1,0 1-5-2,-1 0-9 10,-1-1-3-12,0-3 4 8,0-5 7-8,-3-6 9 3,-1-6 5-2,-1-4 0 5,-3-3-8-4,1 0-12 4,0-2-7-5,-1-3-6 12,0 0 1-13,-1-2 0 7,0-3 1-7,0 1-1 3,0-3-3 0,1-4 2 4,0-4 0 1,0-1 1-8,1-6 4 0,-1-4 3 7,2-1 1-6,0-5 10 11,2-2 18-12,-1-3 10 3,1-1 7-1,-1-2-5 3,0-2-17-2,0-5-12 2,-1-2-7-3,1-4-5 4,1-4-5-3,-1-2-3 3,2-4-1-6,-1-2-1 10,0-1-3-6,1-2-1-1,-1-2 0 1,0-2 0-2,0-1 0 1,-1-3 1 2,0 0-2-3,-1-4-3 5,1 0-1-6,-1-7-3 11,1-4-4-12,1-4-2 4,1-1-1-2,-1 0 1 1,2 0 1 0,-1 0 2 6,0 2 2-4,1 1 2-4,-1 3 4 3,0 5 2-1,-1 4 2-1,0 3-1 7,0 5 5-5,0 4 4-2,1 5 0 0,0 6 3 3,-1 5-4-3,1 5-5 7,0 4-4-2,-1 3-9-7,0 3-12 0,0 2-4 7,1 2 0-3,0 2 7-1,0 6 14 0,2 6 7 2,1 6 5-3,0 9 4 7,1 5-1-5,2 7 0-1,0 7-1-1,2 6-3 3,0 7-4-3,1 6 1 3,0 4-3-3,0 2 0 10,0 0 1-12,-2-5 0 6,-1-8 0-2,-1-7 3 0,-3-6 1-4,-2-5 1 4,-3-3 1-1,-2-3 0 2,0-4 1-3,-2-3 1 7,1-4-2-1,-1-2 0-8,1-4-1 3,0-1-6 3,0-4-6-6,1-3-8 3,0 0-13 0,2-4-20 3,0-2-31-5,0-3-39 6,2-3-59-6,-2-3-40 6,0-4-51-5</inkml:trace>
    </iact:actionData>
  </iact:action>
  <iact:action type="add" startTime="125381">
    <iact:property name="dataType"/>
    <iact:actionData xml:id="d102">
      <inkml:trace xmlns:inkml="http://www.w3.org/2003/InkML" xml:id="stk102" contextRef="#ctx0" brushRef="#br0">8617 7472 188 0,'-8'-15'101'2,"-1"2"-19"5,-1-1-17-4,2 5-25 4,2 2-23-3,0 4-13 2,0 2-7-3,-2 2-4 4,1 1-3-4,-3 2 1 4,1 2 4-4,-1 1 4 4,0 0 9-3,0 2 10 3,-1 1 8-3,2 2 6 4,2 2 1 0,-1 2-5-7,3 2-6 1,1 3-5 4,1-2-9-3,2 0-3 4,1-3-3-4,1-3 0 4,2-1-1-4,1 0-1 5,1-4-1-5,0 0-1 3,1-3 2-3,1-1 1 5,0-3 4-5,2-1 3 4,-1-1 5-5,0-3 4 7,0 0 2-8,1-2 1 12,0-1-1-12,0-3 0 5,-1 1-1-1,-1 0 3-2,-1-1 1 1,-2 1 4 1,-1-1 1-2,-2 0 1 5,-1 1-2-5,-1-2-5 3,-1 1-4-2,-2-1-4 3,0 0-5-4,-2 2-2 4,-1 1-3-4,-2 2-2 4,0 1-2-4,0 2-5 3,-1 1 0-2,0 1-3 7,0 3-1-8,-1 1 1 5,3 1 0-7,0 3 1 5,1 0 2-5,1 3 1 6,1 2 1-5,2 0 3 11,1 1 1-12,2-1 1 8,1 2 0-8,1-3 2 2,1 0 0 0,1 0-1 4,1-3 0-2,2 0 1 1,0-1 2-4,1-3 2 5,0-2 4-3,1-2 1 4,-1-2 2-1,1-1 0-3,-1-1-2-1,1-3-3 2,0 1-3-2,2 0-2 3,-2-1-1-3,1 0-2 5,-1 0-7-6,-1 1-15 6,2-1-23-4,-1 0-30 2,0 2-43-3,0 0-50 4,-1-1-52-4,0-2 20 4,3 1 9-3</inkml:trace>
    </iact:actionData>
  </iact:action>
  <iact:action type="add" startTime="126174">
    <iact:property name="dataType"/>
    <iact:actionData xml:id="d103">
      <inkml:trace xmlns:inkml="http://www.w3.org/2003/InkML" xml:id="stk103" contextRef="#ctx0" brushRef="#br0">8573 7415 39 0,'-2'-24'25'6,"0"-1"-6"-3,1-6-5 3,1 1-6-1,2 3-7 1,0-3-1-3,0-1 1 4,0-3 1-4,0-3 0 4,-1-1 4-4,0 0 15 4,-2-2 22-4,0-1 27 4,0-2 28-4,-1-3 13 6,1-1 1-8,0 1-3 6,-1 1-9-4,1 2-9 4,0 5-12-4,1 3-16 4,-1 6-14-4,1 3-14 4,0 6-9-4,-1 4-6 10,1 2-3-12,-1 6-7 8,1 3-7-8,0 2-15 3,-1 3-11 0,1 2-4 1,1 2 2-2,-1 5 9 4,1 5 12-4,0 6 5 8,-2 8 2-8,0 6 0 4,0 8 0-5,0 7-2 1,-1 6-1 1,0 5 0 4,1 2-2-6,0 2 1 5,1 1 0-4,0 1-1 4,0 2 2-5,0 1 1 11,1 2 3-12,1 3 5 8,-1 2 1-8,0-1 1 2,-1-2 4 1,0-4-3 6,0-2-2-5,-2-4 0-1,1-3-2-3,-1-3 0 7,1-4-1-6,-1-3 1 5,0-3 1-4,0-5 4 4,-2-5 2-4,2-5 2 5,-1-5 2-4,2-7-1 1,-1-5 0-3,1-5 2 6,1-4 0-6,-1-3 10 8,1-3 10-6,0 0 8 5,0-1 4-8,-1 0-4 6,1-2-14-5,-1-1-14 3,1-1-9-2,0-2-9 4,0-1-4-4,1 0-1 8,0 0-2-7,1 0 0-1,-1-1-4-1,2 0-1 6,-2 0-6-7,2 2-9 12,0 0-9-12,-2 2-15 2,0 1-15 1,0 0-27 6,0 2-34-6,0 0-59 0,-1 0-81-1,-2-2-22 2,2 3-69-1</inkml:trace>
    </iact:actionData>
  </iact:action>
  <iact:action type="add" startTime="127136">
    <iact:property name="dataType"/>
    <iact:actionData xml:id="d104">
      <inkml:trace xmlns:inkml="http://www.w3.org/2003/InkML" xml:id="stk104" contextRef="#ctx0" brushRef="#br0">5247 9126 145 0,'3'3'47'4,"2"0"-38"0,3 2 5 2,3 1-3-3,1 0-7 4,1 1-1-4,4-1-1 3,-1 0-1-2,1-1 1 3,1-1-1-3,0-2 0 2,2 0 2-2,2-1 3 2,-1-2 12-2,3-1 12 4,-2 0 10-5,0-1 7 3,2-1-7-4,0 1-7 5,3-2-4-4,-1 1-6 3,2 0-3-1,4 1-8 2,0-1-3-5,2 1-5 5,3 0-2-4,-1 1-2 12,3 0 0-14,2 0 2 3,1-1 1-1,2-1 0 0,1 1 0 0,2-2-1 10,1-3-1-11,0 1 1 2,-2-2 0-2,-1 0 1 5,2-1 1-4,1-2 9 4,0-1 10-4,2 0 9 9,1 0 8-11,0-3-2 8,1 2-7-8,1 0-7 3,1 0-5-1,0-1-7 8,0 0-4-5,-1-1-4-4,-1-1-1 0,1 1 1 4,1 0-3-3,0-2-1 4,1 1 1-3,-1-1 0 2,1 0 2-3,0 1 1 6,1 1-3-8,1-2 1 6,-3 2-1-4,-1 0-1 9,-2-2 0-11,1 2 1 10,-1-1 0-10,1 0 2 4,0 1 0-4,0 1 1 6,-1 0 2-4,1-2 1 8,1 1 2-10,-1 1 3 9,0-1 0-9,-1 1 1 2,-3 0-2-1,0-1 0 7,0 0-3-7,1-1-1 7,1-2 1-3,0 1-1-1,0-1 0-4,0 0 0 4,0 0-1-2,1 0-1 5,-1-1 2-5,0 2 1 4,-2-2 5-5,-1 2 1 12,-2 0 0-13,1-2-2 2,2 1-3 1,-1-1-4 2,2-1 0-2,0 1-2 8,-1-1 0-11,0 1-1 4,-1 0 2-1,1-1-2 0,1 2 1-1,-2-2 1 8,0 1-1-9,-2 1 3 1,-1-1-2 1,1 1 0 7,0 1 1-7,1-1-1 0,-1 2-2-3,1 0-1 7,1 0-1-6,-1 0-1 9,0 0 4-7,1-1-1-1,-1 2 0 1,0 1-1 1,-2-2 0-1,-3 2 0 2,1 0 1-3,0-2 0 11,0 2 3-13,1 0 0 7,0-2 0-7,1 1 1 2,1-1-1 0,1-2 1 3,-1 1-2-2,1-1 2 4,0-2-1-6,1-1 3 12,-1 0 0-13,-1-1 2 7,-4 1 2-7,2 0-2 4,0 0-1-3,0 0-1 4,1 0-3-3,0-1 3 5,0 0-5-6,0-1 3 7,0 0-3-7,0 0 2 5,0-2 6-4,1 2 1 4,-1-2 4-5,-2 1 0 7,-1 0-4-7,-2 1-1 4,-1-1-3-3,-1 2-3 10,1 0 0-12,-1 2-2 8,0-1-2-8,-3 2 4 4,1 0-2-3,-1 0 0 5,-2-1 1-4,1-2-1 5,-2 0 0-1,1-3 1-4,-2 0 0 0,0 0 2 3,1 0-2-4,-2-1 2 5,0 1 1-4,-1-1-1 4,-4 1 0-4,-2-1 1 9,1 2-2-11,-2 0-4 4,0 2 0-2,-1-1-1 3,-1 2 1-3,-1 0 3 8,-2 0 0-7,-2 1-2 2,1-1 2-5,-2 2-3 3,-1-2 2 0,-2 0 2 3,0 1 0-4,-3 0 1 4,-1 1 1-4,-1 0 5 5,-2 1-1-6,-2 1 4 6,-1-2-3-6,0 2 0 11,-2 1-3-12,-1 0 1 6,-2 3 0-6,-1-1-2 5,-1 0 1-3,-2 2-2 3,0 0-2-3,-2 1-1 6,-1-2 1-4,-3 1-4 3,1 1 1-7,-2-1-2 4,0 0-2-3,-3 1 1 5,0 1 1-4,-1 0 0 7,0 1 0 2,0-1 0-11,-2 1-4 0,-1 0 3 2,-2 1-3 0,-1 1 2 9,-2-2 3-11,1 1-4 8,-1 1 3-8,2 0 0 6,-2 0 0-6,0 1 0 5,-2-1 0-3,-1 0-1 5,1 1 0-6,-1 1 1 11,0 0-1-12,-1 0 2 8,0 1 1-8,1-1-2 9,-2 1 2-9,1 1 0 0,0-1-4 2,-1 1 0 5,1 0 2-6,-3 2-2 7,-1-1 3-7,-2 1-2 5,0 1 1-4,-1 0 0 5,1 0 0-6,-1 1 1 6,1 0 0-6,-2 1-1 6,0 0 3-6,0 0-2 11,2 1 2-12,-1 0-1 10,-1 0 1-10,2 1-1 5,-1 0 0-5,-1 1 0 4,-1 2-2-1,-2-1 1 1,-1-1-1-2,-1 2 2 8,2-1-2-3,-2 1-2-7,0 1 2 1,0 0-2 2,0 2-2 0,-1 0 3 8,1-1 0-9,0 0-1 4,1 1 0-6,-1 0-2 2,0 3 1 1,-2-1 3 7,-2 2-2-4,0 0 3-6,-1 3-3 2,2-1-1 1,-1 0 2 3,0 3-3 0,0-1 2-2,-1 1 2-2,2 0 0 0,0-1 1 3,2-1 0-3,0 2 0 8,-3-2-1-3,0 1 2-7,-1 1-4 3,-1 0 2 0,1-1 2 0,1 1-2 2,0-1 1-4,0-1-1 5,1 0 2-4,1 0 0 4,1-1 0-4,0 0 1 4,2 0-3-4,-1-1-2 4,-2 0 2-4,-1 1 3 4,0 0 0-3,-1-1-2 2,2 0-1-3,0 2-3 5,-1 0 3-6,2 0 0 7,-1 2 0-7,1-1 0 4,1-1-1-3,0 2 4 4,2 0-1-4,-1-1 2 6,-2 3 0-8,0-2-3 7,-1 2 0-6,-1 0 0 5,1 0 3-4,2 2 0 5,-1 0 1-6,0 2 0 6,0 0 0-6,1 1 0 5,0 1 1-4,2 1-1 4,-1 0-2-3,2 0 1 3,-1 0 1-5,-2-1-2 6,-1 0 0-6,-1 2-1 5,1-1-1-3,1 1 1 2,1-1-2-3,-1 2 2 4,2-1 0-4,-1 1 0 4,1 0 1-4,1 0-1 4,0 0 0-4,1 0-1 5,2 3 2-6,-2-2-2 5,-1 3 0-4,-1 0 0 4,0-1-1-4,2 4-1 5,0-1 1-6,2-1 0 10,0 0 0-11,2-1 0 8,0-1 1-8,1 0 1 5,1 1-2-4,2-1 1 3,-1 0-1-2,2-1 0 4,-1 1 4-3,2 0 0 3,1-2 0-4,-1 2 0 4,0 0-3-4,-1-2 0 4,0 1 1-4,2-1-1 4,2 1 0-4,3 0 2 4,0 0-2-4,1-1-1 5,1-1 1-6,3-2-1 5,-2-2 2-4,3 0 0 5,1-2 2-6,-1 1 2 12,3-2-2-13,2 1-4 3,-2-2 2-3,3 1-2 7,0 0 0-5,2-1 1 8,0 1-2-5,-1-2 2-5,3 0-1 2,1 1 2 1,1-1-4 0,1 1 1 6,1-2-1-6,-1 2-2-1,2 0 2 0,1-1 1 9,1 1 0-11,0-1-1 7,0-2-2-7,1 2 2 5,1-1-2-4,1 0 1 5,0 0-1-4,1-2 0 4,0 0 3-4,0-2 0 9,1-2-2-11,0 0 1 4,1 0-1-3,-1-3-2 5,0 0 2-4,1-2-2 3,-1 0 0-2,1-1-2 3,1 1-2-5,-1-3-5 6,0 0-14-6,2-1-15 9,-1 0-20-8,1-1-34 1,2 0-46 0,0-1-62 2,0-3-94-2,-2-4-41 3,5 0-31-5</inkml:trace>
    </iact:actionData>
  </iact:action>
  <iact:action type="add" startTime="129536">
    <iact:property name="dataType"/>
    <iact:actionData xml:id="d105">
      <inkml:trace xmlns:inkml="http://www.w3.org/2003/InkML" xml:id="stk105" contextRef="#ctx0" brushRef="#br0">7231 7657 1015 0,'-3'-2'53'5,"2"2"-50"-4,2 0-27 7,6 1-35-5,3 1-49 4,3-1-54-3,-1 1-50 2,-2-3-6-3,2 0-26 3</inkml:trace>
    </iact:actionData>
  </iact:action>
  <iact:action type="add" startTime="129745">
    <iact:property name="dataType"/>
    <iact:actionData xml:id="d106">
      <inkml:trace xmlns:inkml="http://www.w3.org/2003/InkML" xml:id="stk106" contextRef="#ctx0" brushRef="#br0">7735 7291 433 0,'4'-10'147'1,"1"-2"-119"1,5-3-56 3,3-1-67 1,2 3-74-2,2-1-87 2</inkml:trace>
    </iact:actionData>
  </iact:action>
  <iact:action type="add" startTime="129934">
    <iact:property name="dataType"/>
    <iact:actionData xml:id="d107">
      <inkml:trace xmlns:inkml="http://www.w3.org/2003/InkML" xml:id="stk107" contextRef="#ctx0" brushRef="#br0">8492 6905 598 0,'31'-16'-12'1,"2"0"-65"3,11-6-84 0,2 3-110 2</inkml:trace>
    </iact:actionData>
  </iact:action>
  <iact:action type="add" startTime="130104">
    <iact:property name="dataType"/>
    <iact:actionData xml:id="d108">
      <inkml:trace xmlns:inkml="http://www.w3.org/2003/InkML" xml:id="stk108" contextRef="#ctx0" brushRef="#br0">9774 6426 328 0,'31'-4'-6'6,"3"-1"-61"-1,5-3-74 1,4 4 31-3</inkml:trace>
    </iact:actionData>
  </iact:action>
  <iact:action type="add" startTime="130272">
    <iact:property name="dataType"/>
    <iact:actionData xml:id="d109">
      <inkml:trace xmlns:inkml="http://www.w3.org/2003/InkML" xml:id="stk109" contextRef="#ctx0" brushRef="#br0">10846 6461 250 0,'14'7'109'1,"2"1"-104"5,6 2-33-1,3 2-59 1,-2-3-60-2,1 2 46 3</inkml:trace>
    </iact:actionData>
  </iact:action>
  <iact:action type="add" startTime="130472">
    <iact:property name="dataType"/>
    <iact:actionData xml:id="d110">
      <inkml:trace xmlns:inkml="http://www.w3.org/2003/InkML" xml:id="stk110" contextRef="#ctx0" brushRef="#br0">10817 7116 364 0,'-20'1'46'1,"4"0"-98"5,-5-2-68-2,4 2-78 2</inkml:trace>
    </iact:actionData>
  </iact:action>
  <iact:action type="add" startTime="130647">
    <iact:property name="dataType"/>
    <iact:actionData xml:id="d111">
      <inkml:trace xmlns:inkml="http://www.w3.org/2003/InkML" xml:id="stk111" contextRef="#ctx0" brushRef="#br0">10096 7258 699 0,'-21'1'-53'2,"1"-1"-130"1,-4 2-162 5</inkml:trace>
    </iact:actionData>
  </iact:action>
  <iact:action type="add" startTime="130852">
    <iact:property name="dataType"/>
    <iact:actionData xml:id="d112">
      <inkml:trace xmlns:inkml="http://www.w3.org/2003/InkML" xml:id="stk112" contextRef="#ctx0" brushRef="#br0">9304 6695 574 0,'-14'-8'-103'1,"0"-1"-108"6,-2 1-13-4</inkml:trace>
    </iact:actionData>
  </iact:action>
  <iact:action type="add" startTime="131034">
    <iact:property name="dataType"/>
    <iact:actionData xml:id="d113">
      <inkml:trace xmlns:inkml="http://www.w3.org/2003/InkML" xml:id="stk113" contextRef="#ctx0" brushRef="#br0">8752 7039 154 0,'-8'10'-133'5</inkml:trace>
    </iact:actionData>
  </iact:action>
  <iact:action type="add" startTime="131216">
    <iact:property name="dataType"/>
    <iact:actionData xml:id="d114">
      <inkml:trace xmlns:inkml="http://www.w3.org/2003/InkML" xml:id="stk114" contextRef="#ctx0" brushRef="#br0">8085 8020 1084 0,'-25'18'-37'2,"6"-1"-134"3,-5 2-144 1,12 1-111-2</inkml:trace>
    </iact:actionData>
  </iact:action>
  <iact:action type="add" startTime="131412">
    <iact:property name="dataType"/>
    <iact:actionData xml:id="d115">
      <inkml:trace xmlns:inkml="http://www.w3.org/2003/InkML" xml:id="stk115" contextRef="#ctx0" brushRef="#br0">7342 8200 1566 0,'-25'0'15'1,"5"0"-51"5,1 0-110-2,11-1-214 2,3 0-242-2</inkml:trace>
    </iact:actionData>
  </iact:action>
  <iact:action type="add" startTime="131605">
    <iact:property name="dataType"/>
    <iact:actionData xml:id="d116">
      <inkml:trace xmlns:inkml="http://www.w3.org/2003/InkML" xml:id="stk116" contextRef="#ctx0" brushRef="#br0">7417 7700 1169 0,'-10'1'-261'4,"3"-2"-118"-1,9-1-46 3</inkml:trace>
    </iact:actionData>
  </iact:action>
  <iact:action type="add" startTime="134822">
    <iact:property name="dataType"/>
    <iact:actionData xml:id="d117">
      <inkml:trace xmlns:inkml="http://www.w3.org/2003/InkML" xml:id="stk117" contextRef="#ctx0" brushRef="#br0">6486 7950 946 0,'-7'1'-28'3,"5"1"-43"2,2 0-62 1,6-1-80-2,6-1-37 1,2 2 25 0</inkml:trace>
    </iact:actionData>
  </iact:action>
  <iact:action type="add" startTime="135047">
    <iact:property name="dataType"/>
    <iact:actionData xml:id="d118">
      <inkml:trace xmlns:inkml="http://www.w3.org/2003/InkML" xml:id="stk118" contextRef="#ctx0" brushRef="#br0">6897 7636 904 0,'6'-8'-113'1,"6"-2"-86"7,3-5-42-5,8 2-43 3</inkml:trace>
    </iact:actionData>
  </iact:action>
  <iact:action type="add" startTime="135239">
    <iact:property name="dataType"/>
    <iact:actionData xml:id="d119">
      <inkml:trace xmlns:inkml="http://www.w3.org/2003/InkML" xml:id="stk119" contextRef="#ctx0" brushRef="#br0">7365 7497 301 0,'8'1'-170'1,"9"2"42"5</inkml:trace>
    </iact:actionData>
  </iact:action>
  <iact:action type="add" startTime="138714">
    <iact:property name="dataType"/>
    <iact:actionData xml:id="d120">
      <inkml:trace xmlns:inkml="http://www.w3.org/2003/InkML" xml:id="stk120" contextRef="#ctx0" brushRef="#br0">6242 8695 740 0,'-6'-1'125'6,"3"-1"-47"-3,-1 1-45 4,4 1-26-4,-1 1-30 4,1 1-35-4,0 0-36 4,0 0-50-3,-1 0-30 2,1 0 5-3,-2-3-15 4,1-1 54-5</inkml:trace>
    </iact:actionData>
  </iact:action>
  <iact:action type="add" startTime="138956">
    <iact:property name="dataType"/>
    <iact:actionData xml:id="d121">
      <inkml:trace xmlns:inkml="http://www.w3.org/2003/InkML" xml:id="stk121" contextRef="#ctx0" brushRef="#br0">6175 8276 1317 0,'-6'-6'-3'2,"4"0"-71"1,1 0-99 5,6 0-99-4,3 1-53 2,4 2-52-2</inkml:trace>
    </iact:actionData>
  </iact:action>
  <iact:action type="add" startTime="139136">
    <iact:property name="dataType"/>
    <iact:actionData xml:id="d122">
      <inkml:trace xmlns:inkml="http://www.w3.org/2003/InkML" xml:id="stk122" contextRef="#ctx0" brushRef="#br0">6445 8383 276 0,'5'14'14'4,"4"-1"-33"-1,3 4-39 5,3-3-68-5</inkml:trace>
    </iact:actionData>
  </iact:action>
  <iact:action type="add" startTime="139305">
    <iact:property name="dataType"/>
    <iact:actionData xml:id="d123">
      <inkml:trace xmlns:inkml="http://www.w3.org/2003/InkML" xml:id="stk123" contextRef="#ctx0" brushRef="#br0">6878 8752 632 0,'-2'0'116'3,"1"1"-102"1,0-2-42 4,3 1-38-6,1-2-43 5,1-3-48-4,-2-5-18 4,3-3-24-4</inkml:trace>
    </iact:actionData>
  </iact:action>
  <iact:action type="add" startTime="139522">
    <iact:property name="dataType"/>
    <iact:actionData xml:id="d124">
      <inkml:trace xmlns:inkml="http://www.w3.org/2003/InkML" xml:id="stk124" contextRef="#ctx0" brushRef="#br0">6847 7938 594 0,'-8'-7'-21'1,"4"3"-89"6,-1-1-54-3,7 2-82 2</inkml:trace>
    </iact:actionData>
  </iact:action>
  <iact:action type="add" startTime="139666">
    <iact:property name="dataType"/>
    <iact:actionData xml:id="d125">
      <inkml:trace xmlns:inkml="http://www.w3.org/2003/InkML" xml:id="stk125" contextRef="#ctx0" brushRef="#br0">7075 8324 115 0,'7'11'41'3,"4"0"-40"0,3 2-27 4,7-1-87-3</inkml:trace>
    </iact:actionData>
  </iact:action>
  <iact:action type="add" startTime="139814">
    <iact:property name="dataType"/>
    <iact:actionData xml:id="d126">
      <inkml:trace xmlns:inkml="http://www.w3.org/2003/InkML" xml:id="stk126" contextRef="#ctx0" brushRef="#br0">7719 8294 106 0,'18'-4'41'5,"-1"3"-7"-1,5 1-11 3,-1 1-21-3,-2-1-39 2,1-2-21-3,1 1-45 4</inkml:trace>
    </iact:actionData>
  </iact:action>
  <iact:action type="add" startTime="140013">
    <iact:property name="dataType"/>
    <iact:actionData xml:id="d127">
      <inkml:trace xmlns:inkml="http://www.w3.org/2003/InkML" xml:id="stk127" contextRef="#ctx0" brushRef="#br0">8644 7888 660 0,'15'-12'21'1,"2"0"-23"3,8-6-46 1,2-1-76 2,-4 0-55-4,3-1-91 4</inkml:trace>
    </iact:actionData>
  </iact:action>
  <iact:action type="add" startTime="141361">
    <iact:property name="dataType"/>
    <iact:actionData xml:id="d128">
      <inkml:trace xmlns:inkml="http://www.w3.org/2003/InkML" xml:id="stk128" contextRef="#ctx0" brushRef="#br0">6372 5056 125 0,'3'-6'44'2,"3"1"-25"5,3 0-8-3,4 2-6 2,0 2-6-3,2 3-2 4,2 1 0-3,0 1 3 2,-1 0-1-2,2 3 1 2,-1 1-1-3,-3-1 1 4,0 1-1-3,-1 0 2 2,-2 0 0-2,-1 1 3 2,-1 1 1-3,-1-1 3 4,-1 1 0-3,-2 1 1 4,-2-1 1-7,-1 3-1 6,-1 0-2-4,-2-1-1 5,-2 2-1-5,-1 2 1 5,-3-2-2-7,-1 1 1 7,-2 1-1-6,0-1-5 5,-1-1-3-3,-1 0-1 4,-3-1-1-3,1-3 3 3,-1-1 4-7,-1-1 1 3,1-3 5-1,0-2 1 6,0-1 3-7,1-2 1 4,1-1 0-3,0-2 2 5,-1 0 0-6,3-1 1 5,0 0-2-3,2-1-1 6,2 1-4-6,1-1-1-1,-1 1-1 0,4 1-3 3,0 0-2-2,1 0-2 4,2 2-8-4,0 0-6 4,2 1 1-7,0 0 1 4,2 1 7-1,3 0 5 6,0 0 0 0,1 1 1-9,2 0 0 0,1 0 2 3,2 1-2-1,0-1 0 5,0 0 1-6,1 1 1 12,2-1-1-13,-1 0 3 3,1 0-1-2,2 0 0 5,-1 0 0-5,0 0 0 12,2 1-2-13,-2 0 1 5,-1 1-1-5,2-1-2 4,-3 1 2-2,0 0-4 10,-1-2-9-12,1 0-16 4,-2 0-23-2,1-1-21 2,-1-2-2-2,1 0-50 4</inkml:trace>
    </iact:actionData>
  </iact:action>
  <iact:action type="add" startTime="141951">
    <iact:property name="dataType"/>
    <iact:actionData xml:id="d129">
      <inkml:trace xmlns:inkml="http://www.w3.org/2003/InkML" xml:id="stk129" contextRef="#ctx0" brushRef="#br0">6950 5030 255 0,'0'-4'41'2,"1"1"-24"4,1 1-21-2,0 2-14 2,-2 4-3-2,0 3 4 3,0 3 6-3,-2 2 1 3,1 4 3-5,-2 1 1 5,1 1 2-4,-1 3 4 4,0 0 2-3,-1 1 5 1,1 0 3-1,1 1 0 3,0-3-1-3,1-1 0 2,1-1 0-3,0-2 0 3,2 0-1-3,0 0-3 4,1-3-1-3,1 0-1 3,1-2 0-4,2 1-1 5,1-4 0-6,0 0 2 5,0-2 0-5,2-1 1 6,0-2-1-6,1-1 1 6,2-1 1-4,-2-1 3 3,1-1 2-5,-1-2 5 4,0-1 3-2,-2-1 3 4,0-1 1-6,-1-1 1 6,-1-3 1-6,-1 0-2 6,1-1 1-6,-3-2-3 11,0 0-3-12,-1-3-1 9,-1 1-5-9,-2 0 1 4,0-3-3 1,-1 2-3-6,-1-2 0 4,0 0 0 8,-2 0-2-9,0 2 1 0,-1-2-2 0,0 3-2 3,1 0-2-3,-2 1-4 4,0 2 0-4,0 1-4 11,-1 1-7-13,1 2-7 6,0 0-9-6,-1 4-9 4,2 0-10-3,0 1-8 9,0 2-5-10,1 0-5 4,0 2 4-2,1 0 12 4,0-1-22-3,2 2-24 3</inkml:trace>
    </iact:actionData>
  </iact:action>
  <iact:action type="add" startTime="142505">
    <iact:property name="dataType"/>
    <iact:actionData xml:id="d130">
      <inkml:trace xmlns:inkml="http://www.w3.org/2003/InkML" xml:id="stk130" contextRef="#ctx0" brushRef="#br0">7335 4988 146 0,'0'0'14'3,"1"1"-17"2,1 2-2 1,-1 2-6-3,1 5-1 4,-2 0-1-3,1 3-3 2,-1 0 5-3,-1 1 3 4,0 2 3-4,0 0 3 4,-2 0 4-3,1 1 8 2,0-2 7-2,0 1 4 2,1 0 2-2,1 0-7 2,0 0-3-3,2 2-5 4,1-1-1-3,1 0-1 2,2 1-2-2,0-2 0 1,1 1-1 0,1 1-3 3,2-2 1-7,0-1 1 7,-1-1 0-6,2-4 2 8,0-1-1-4,0-2 0-3,-1-3 2 7,-1-1 2-9,-1-2 3 0,0-2 4 4,-1-3 4 1,2-1 2 2,-1-3 1-6,-1-2-2 4,1-3 0-4,1-1-4 11,-1-1 0-12,0-1-3 3,-2-3-2-2,1 2 1 5,-3-2-2-4,-1 1 2 8,0 1-1-7,-2-1 0 0,0 1-2-3,-1 0-3 7,-1-1 0-6,0 2 2 10,-1 1-2-11,-1-1-1 7,0 2-2-7,-2 0-1 5,0 2-2-4,0-1 1 6,-2 3-1-3,1 2-2 0,-1 0-2 1,1 3-1-1,-1 1-7-1,1 1-5 2,0 2-8-3,1 1-10 2,-2 1-9-1,2 2-9 3,1 1-6-4,-1 1 5 5,2 0 4-3,-1 0-9 3,2 1-1-7</inkml:trace>
    </iact:actionData>
  </iact:action>
  <iact:action type="add" startTime="143111">
    <iact:property name="dataType"/>
    <iact:actionData xml:id="d131">
      <inkml:trace xmlns:inkml="http://www.w3.org/2003/InkML" xml:id="stk131" contextRef="#ctx0" brushRef="#br0">7813 4969 22 0,'-4'10'4'1,"1"2"0"6,-2 5-2-3,0 1-3 3,-1 1 1-4,0 1 0 3,-1 0 1-3,1 1 1 4,0 0 5-4,1-1 4 4,1 0 6-4,2-2 3 5,0 0 0-6,1 1-4 5,2-2-5-4,1 0-4 5,1 0-3-6,1-2-2 6,2 0 0-4,0 0-1 2,3-3 0-3,0 0 0 3,1-2 1-3,0-2 1 3,1-1 2-2,1-3 3 2,-1-2 10-2,0-1 9 3,0-2 8-4,0-2 6 4,2-3-1-4,-1-2-2 6,0-1-2-8,-1-3-2 6,1-1-2-4,-2-3 0 5,-1 0-1-5,-1-2 3 4,-1-2 3-5,-1 1-1 6,-2 0-2-6,0-1-4 12,-2 1-3-13,-2-1-4 8,-1 2 0-8,-1 2-4 3,-2-1-4-1,-1 1-5 3,-1 2-3-3,0 0-3 6,-2 1-4-6,-1 2-2 1,0 0-3-1,-2 2-9 5,0 1-5-6,-1-1-5 9,0 3-6-3,-1 1-2-7,1 0-3 2,2 1-9 4,0 1-10-5,2 0-14 4,2 0-13-4,-1-1-14 6,3 2 6-4,1-2 9 3,2 3-63-2</inkml:trace>
    </iact:actionData>
  </iact:action>
  <iact:action type="add" startTime="144155">
    <iact:property name="dataType"/>
    <iact:actionData xml:id="d132">
      <inkml:trace xmlns:inkml="http://www.w3.org/2003/InkML" xml:id="stk132" contextRef="#ctx0" brushRef="#br0">6142 5591 39 0,'14'-3'19'3,"1"1"-3"2,8-2-10 1,0 2-4-3,3-1-3 4,1 2 1-3,3 0-2 2,1 0-2-3,2 1 1 4,1-1-1-4,0 1 2 4,3-3 1-4,0 2 2 4,2 0 2-4,2-1 2 4,2 1 2-2,1 1 4 10,3-1-1-15,2 1 0 6,0 0-1-5,1 1-2 1,0 1-2 2,2 0-2 5,2 1-1-8,2 0 2 10,2 0 2-7,0 0 3 0,2-1 3 0,1 0 3 1,0 0 2-3,-2-2 4 6,-1 1 1-6,-2-1 4 5,-3-1 2-5,0 0 1 6,-2 0 0-5,-1-1 1 7,-1-1-1-2,-3 1-2-7,-3-1-2 1,-2 0-6 8,-5 0-2-8,-2 1-4 2,-1 0-2-1,-5 1-2 8,-3 0-2-8,-4 0-2 0,-6 2 0 0,-1 0 1 5,-3 0-4-6,-3 1-7 9,-1 1-20-7,-4 1-26-1,0-1-27 0,-3 1-30 3,-1-2-3-2,-1 3-49 11</inkml:trace>
    </iact:actionData>
  </iact:action>
  <iact:action type="add" startTime="145636">
    <iact:property name="dataType"/>
    <iact:actionData xml:id="d133">
      <inkml:trace xmlns:inkml="http://www.w3.org/2003/InkML" xml:id="stk133" contextRef="#ctx0" brushRef="#br0">9271 6876 1173 0,'-5'1'-43'1,"3"1"-38"3,3 1-48 0,6 3-34 2,2 1-30-2,2 1-13 1,-3-1 8 0,3 2 48 2</inkml:trace>
    </iact:actionData>
  </iact:action>
  <iact:action type="add" startTime="145849">
    <iact:property name="dataType"/>
    <iact:actionData xml:id="d134">
      <inkml:trace xmlns:inkml="http://www.w3.org/2003/InkML" xml:id="stk134" contextRef="#ctx0" brushRef="#br0">9573 7551 1353 0,'-5'4'24'2,"2"0"-45"2,1 1-37 2,3 0-47-2,1 2-42 2,2 1-42-2,-1-1-39 3,2 0-11-4,-1-2-73 3</inkml:trace>
    </iact:actionData>
  </iact:action>
  <iact:action type="add" startTime="146047">
    <iact:property name="dataType"/>
    <iact:actionData xml:id="d135">
      <inkml:trace xmlns:inkml="http://www.w3.org/2003/InkML" xml:id="stk135" contextRef="#ctx0" brushRef="#br0">9826 7373 548 0,'2'-7'-10'5,"2"-2"-72"-2,1-6-53 4,4-4-119-5</inkml:trace>
    </iact:actionData>
  </iact:action>
  <iact:action type="add" startTime="146246">
    <iact:property name="dataType"/>
    <iact:actionData xml:id="d136">
      <inkml:trace xmlns:inkml="http://www.w3.org/2003/InkML" xml:id="stk136" contextRef="#ctx0" brushRef="#br0">9666 6488 1014 0,'-8'-6'-38'6,"2"0"-149"-3,2-2-111 3,9 2-89-2</inkml:trace>
    </iact:actionData>
  </iact:action>
  <iact:action type="add" startTime="146436">
    <iact:property name="dataType"/>
    <iact:actionData xml:id="d137">
      <inkml:trace xmlns:inkml="http://www.w3.org/2003/InkML" xml:id="stk137" contextRef="#ctx0" brushRef="#br0">10186 6647 1040 0,'10'7'-54'1,"3"0"-76"3,8 2-55-1,6 0-73 5,2-1-72-4</inkml:trace>
    </iact:actionData>
  </iact:action>
  <iact:action type="add" startTime="146615">
    <iact:property name="dataType"/>
    <iact:actionData xml:id="d138">
      <inkml:trace xmlns:inkml="http://www.w3.org/2003/InkML" xml:id="stk138" contextRef="#ctx0" brushRef="#br0">10987 6726 1000 0,'-5'-3'289'1,"2"0"-281"3,1-1-113 0,4 1-83 3,1-1-79-4,1-5-27 4,-4-5 39-3,2-2 78 2</inkml:trace>
    </iact:actionData>
  </iact:action>
  <iact:action type="add" startTime="146827">
    <iact:property name="dataType"/>
    <iact:actionData xml:id="d139">
      <inkml:trace xmlns:inkml="http://www.w3.org/2003/InkML" xml:id="stk139" contextRef="#ctx0" brushRef="#br0">10491 6051 1155 0,'-11'2'-40'3,"3"-1"-97"2,2 1-98 1,8 2-39-3,4 1-55 5</inkml:trace>
    </iact:actionData>
  </iact:action>
  <iact:action type="add" startTime="147006">
    <iact:property name="dataType"/>
    <iact:actionData xml:id="d140">
      <inkml:trace xmlns:inkml="http://www.w3.org/2003/InkML" xml:id="stk140" contextRef="#ctx0" brushRef="#br0">11078 6083 196 0,'14'10'19'0,"4"-1"-47"5,6 2-32-1,4 1-55 3</inkml:trace>
    </iact:actionData>
  </iact:action>
  <iact:action type="add" startTime="147177">
    <iact:property name="dataType"/>
    <iact:actionData xml:id="d141">
      <inkml:trace xmlns:inkml="http://www.w3.org/2003/InkML" xml:id="stk141" contextRef="#ctx0" brushRef="#br0">11661 6504 876 0,'-3'7'39'4,"2"1"-52"-1,2 3-27 6,2-2-40-8,2 1-45 7,-1-3-34-5,0 0-31 4,-2-2 1-4,0-1 73 4</inkml:trace>
    </iact:actionData>
  </iact:action>
  <iact:action type="add" startTime="147383">
    <iact:property name="dataType"/>
    <iact:actionData xml:id="d142">
      <inkml:trace xmlns:inkml="http://www.w3.org/2003/InkML" xml:id="stk142" contextRef="#ctx0" brushRef="#br0">11388 6877 960 0,'-14'-19'-12'1,"2"-3"-79"6,-1-5-79-3,5-2-56 3,0-1 16-4,1 0-11 3</inkml:trace>
    </iact:actionData>
  </iact:action>
  <iact:action type="add" startTime="147573">
    <iact:property name="dataType"/>
    <iact:actionData xml:id="d143">
      <inkml:trace xmlns:inkml="http://www.w3.org/2003/InkML" xml:id="stk143" contextRef="#ctx0" brushRef="#br0">10920 6028 864 0,'-13'-8'-35'1,"4"1"-126"6,-4-3-92-4,5 3-79 3</inkml:trace>
    </iact:actionData>
  </iact:action>
  <iact:action type="add" startTime="147767">
    <iact:property name="dataType"/>
    <iact:actionData xml:id="d144">
      <inkml:trace xmlns:inkml="http://www.w3.org/2003/InkML" xml:id="stk144" contextRef="#ctx0" brushRef="#br0">10147 5987 982 0,'-27'-4'149'5,"6"-1"-261"-3,-6-1-136 5,4-1-70-2,4 0-49 1</inkml:trace>
    </iact:actionData>
  </iact:action>
  <iact:action type="add" startTime="147958">
    <iact:property name="dataType"/>
    <iact:actionData xml:id="d145">
      <inkml:trace xmlns:inkml="http://www.w3.org/2003/InkML" xml:id="stk145" contextRef="#ctx0" brushRef="#br0">9139 5887 1039 0,'-32'-1'161'3,"7"1"-226"1,-3 0-119 2,11-1-119-2,6 0-176 2</inkml:trace>
    </iact:actionData>
  </iact:action>
  <iact:action type="add" startTime="148134">
    <iact:property name="dataType"/>
    <iact:actionData xml:id="d146">
      <inkml:trace xmlns:inkml="http://www.w3.org/2003/InkML" xml:id="stk146" contextRef="#ctx0" brushRef="#br0">8765 6449 380 0,'-11'24'14'0,"2"1"-51"8,0 4-41-5,2-3-14 3,4-6-52-3</inkml:trace>
    </iact:actionData>
  </iact:action>
  <iact:action type="add" startTime="148318">
    <iact:property name="dataType"/>
    <iact:actionData xml:id="d147">
      <inkml:trace xmlns:inkml="http://www.w3.org/2003/InkML" xml:id="stk147" contextRef="#ctx0" brushRef="#br0">8261 6640 464 0,'-28'-19'239'3,"4"1"-128"0,-5-5-49 4,7 4-52-3,5 3-68 2,-1 1-99-2,0-1-75 3,-3 0-113-4</inkml:trace>
    </iact:actionData>
  </iact:action>
  <iact:action type="add" startTime="148533">
    <iact:property name="dataType"/>
    <iact:actionData xml:id="d148">
      <inkml:trace xmlns:inkml="http://www.w3.org/2003/InkML" xml:id="stk148" contextRef="#ctx0" brushRef="#br0">7140 6175 1424 0,'-20'0'-128'1,"4"1"-164"5,-3-3-144-2,9 4-15 3</inkml:trace>
    </iact:actionData>
  </iact:action>
  <iact:action type="add" startTime="148709">
    <iact:property name="dataType"/>
    <iact:actionData xml:id="d149">
      <inkml:trace xmlns:inkml="http://www.w3.org/2003/InkML" xml:id="stk149" contextRef="#ctx0" brushRef="#br0">6701 6948 734 0,'-17'22'7'3,"4"-1"-39"0,0 6-68 4,5-4-58-3,2-2-180 3</inkml:trace>
    </iact:actionData>
  </iact:action>
  <iact:action type="add" startTime="148924">
    <iact:property name="dataType"/>
    <iact:actionData xml:id="d150">
      <inkml:trace xmlns:inkml="http://www.w3.org/2003/InkML" xml:id="stk150" contextRef="#ctx0" brushRef="#br0">5738 7647 1069 0,'-28'4'-109'0,"6"0"-108"6,-6-1-114-1,12 2-6 1</inkml:trace>
    </iact:actionData>
  </iact:action>
  <iact:action type="add" startTime="149288">
    <iact:property name="dataType"/>
    <iact:actionData xml:id="d151">
      <inkml:trace xmlns:inkml="http://www.w3.org/2003/InkML" xml:id="stk151" contextRef="#ctx0" brushRef="#br0">5810 9380 765 0,'-1'12'-87'3,"3"-1"-84"0,-1-2-90 3,11 2 44-3</inkml:trace>
    </iact:actionData>
  </iact:action>
  <iact:action type="add" startTime="149475">
    <iact:property name="dataType"/>
    <iact:actionData xml:id="d152">
      <inkml:trace xmlns:inkml="http://www.w3.org/2003/InkML" xml:id="stk152" contextRef="#ctx0" brushRef="#br0">6502 9270 303 0,'18'-9'190'6,"7"-1"-209"-2,10-3-53 3,4-3-50-4,5-2-104 3</inkml:trace>
    </iact:actionData>
  </iact:action>
  <iact:action type="add" startTime="149647">
    <iact:property name="dataType"/>
    <iact:actionData xml:id="d153">
      <inkml:trace xmlns:inkml="http://www.w3.org/2003/InkML" xml:id="stk153" contextRef="#ctx0" brushRef="#br0">7733 8735 765 0,'19'-3'-18'4,"4"-4"-85"0,10-4-65 2,4-5-183-2</inkml:trace>
    </iact:actionData>
  </iact:action>
  <iact:action type="add" startTime="149809">
    <iact:property name="dataType"/>
    <iact:actionData xml:id="d154">
      <inkml:trace xmlns:inkml="http://www.w3.org/2003/InkML" xml:id="stk154" contextRef="#ctx0" brushRef="#br0">8447 8278 367 0,'7'-7'13'2,"2"-2"-45"1,3-6-45 5,0-5-106-5</inkml:trace>
    </iact:actionData>
  </iact:action>
  <iact:action type="add" startTime="149987">
    <iact:property name="dataType"/>
    <iact:actionData xml:id="d155">
      <inkml:trace xmlns:inkml="http://www.w3.org/2003/InkML" xml:id="stk155" contextRef="#ctx0" brushRef="#br0">8337 7605 1080 0,'-7'-10'69'4,"4"1"-111"0,0-4-147 2,6-1-138-1,1 0-122 0</inkml:trace>
    </iact:actionData>
  </iact:action>
  <iact:action type="add" startTime="150163">
    <iact:property name="dataType"/>
    <iact:actionData xml:id="d156">
      <inkml:trace xmlns:inkml="http://www.w3.org/2003/InkML" xml:id="stk156" contextRef="#ctx0" brushRef="#br0">8998 7479 640 0,'18'3'263'1,"3"0"-312"7,11 0-52-5,4-3-88 3,-2-7-27-1,4 0-75 0</inkml:trace>
    </iact:actionData>
  </iact:action>
  <iact:action type="add" startTime="150328">
    <iact:property name="dataType"/>
    <iact:actionData xml:id="d157">
      <inkml:trace xmlns:inkml="http://www.w3.org/2003/InkML" xml:id="stk157" contextRef="#ctx0" brushRef="#br0">9451 7601 497 0,'-13'11'-7'3,"0"-1"-87"0,-6-1-58 5,4-1-57-3</inkml:trace>
    </iact:actionData>
  </iact:action>
  <iact:action type="add" startTime="150504">
    <iact:property name="dataType"/>
    <iact:actionData xml:id="d158">
      <inkml:trace xmlns:inkml="http://www.w3.org/2003/InkML" xml:id="stk158" contextRef="#ctx0" brushRef="#br0">8742 7650 810 0,'-33'2'384'0,"3"-1"-453"6,-3-2-150-1,8-5-96 1,8-4-136-3</inkml:trace>
    </iact:actionData>
  </iact:action>
  <iact:action type="add" startTime="150682">
    <iact:property name="dataType"/>
    <iact:actionData xml:id="d159">
      <inkml:trace xmlns:inkml="http://www.w3.org/2003/InkML" xml:id="stk159" contextRef="#ctx0" brushRef="#br0">8390 7173 1001 0,'1'-9'-1'1,"5"-2"-90"1,3-5-107 4,6-3-60-3,3-1-101 5</inkml:trace>
    </iact:actionData>
  </iact:action>
  <iact:action type="add" startTime="150805">
    <iact:property name="dataType"/>
    <iact:actionData xml:id="d160">
      <inkml:trace xmlns:inkml="http://www.w3.org/2003/InkML" xml:id="stk160" contextRef="#ctx0" brushRef="#br0">8823 6949 22 0,'23'8'16'1,"2"1"-6"3,4 2-10-1,-2-1-20 4,-5 3-7-3</inkml:trace>
    </iact:actionData>
  </iact:action>
  <iact:action type="add" startTime="150986">
    <iact:property name="dataType"/>
    <iact:actionData xml:id="d161">
      <inkml:trace xmlns:inkml="http://www.w3.org/2003/InkML" xml:id="stk161" contextRef="#ctx0" brushRef="#br0">9272 7419 607 0,'-7'18'133'0,"3"-3"-192"4,1 5-96 1,-2-9-69 2,6 1-33-2</inkml:trace>
    </iact:actionData>
  </iact:action>
  <iact:action type="add" startTime="151152">
    <iact:property name="dataType"/>
    <iact:actionData xml:id="d162">
      <inkml:trace xmlns:inkml="http://www.w3.org/2003/InkML" xml:id="stk162" contextRef="#ctx0" brushRef="#br0">8939 7826 1377 0,'-28'10'154'0,"3"-1"-147"1,-1 2-90 7,5-4-101-4,6-1-116 2,-5-3-72-3,3 0-54 4</inkml:trace>
    </iact:actionData>
  </iact:action>
  <iact:action type="add" startTime="151304">
    <iact:property name="dataType"/>
    <iact:actionData xml:id="d163">
      <inkml:trace xmlns:inkml="http://www.w3.org/2003/InkML" xml:id="stk163" contextRef="#ctx0" brushRef="#br0">8234 7736 523 0,'-20'2'365'1,"1"0"-189"5,-3 0-53-2,6-1-68 2,5-4-117-3,0-4-131 5,2-6-133-5,-1-6-38 3,2-5 96-2</inkml:trace>
    </iact:actionData>
  </iact:action>
  <iact:action type="add" startTime="151613">
    <iact:property name="dataType"/>
    <iact:actionData xml:id="d164">
      <inkml:trace xmlns:inkml="http://www.w3.org/2003/InkML" xml:id="stk164" contextRef="#ctx0" brushRef="#br0">8983 7335 1 0,'16'19'0'2</inkml:trace>
    </iact:actionData>
  </iact:action>
  <iact:action type="add" startTime="151747">
    <iact:property name="dataType"/>
    <iact:actionData xml:id="d165">
      <inkml:trace xmlns:inkml="http://www.w3.org/2003/InkML" xml:id="stk165" contextRef="#ctx0" brushRef="#br0">9055 7590 318 0,'-9'22'130'1,"2"1"-51"2,-2 5-31-1,1 0-13 5,0-4-23-3,-2 2-42 2,-2-3-55-2,-1-1-40 3,-2-6-7-4,1 0-73 2</inkml:trace>
    </iact:actionData>
  </iact:action>
  <iact:action type="add" startTime="151915">
    <iact:property name="dataType"/>
    <iact:actionData xml:id="d166">
      <inkml:trace xmlns:inkml="http://www.w3.org/2003/InkML" xml:id="stk166" contextRef="#ctx0" brushRef="#br0">8223 7971 156 0,'-29'12'165'5,"-2"-1"30"-1,-6 1-47 3,4-5-56-4,4-7-92 5,1-3-117-6,-2-5-89 5,3-7-131-4</inkml:trace>
    </iact:actionData>
  </iact:action>
  <iact:action type="add" startTime="152102">
    <iact:property name="dataType"/>
    <iact:actionData xml:id="d167">
      <inkml:trace xmlns:inkml="http://www.w3.org/2003/InkML" xml:id="stk167" contextRef="#ctx0" brushRef="#br0">7989 7351 49 0,'13'-14'-38'2</inkml:trace>
    </iact:actionData>
  </iact:action>
  <iact:action type="add" startTime="152236">
    <iact:property name="dataType"/>
    <iact:actionData xml:id="d168">
      <inkml:trace xmlns:inkml="http://www.w3.org/2003/InkML" xml:id="stk168" contextRef="#ctx0" brushRef="#br0">8353 7292 51 0,'10'0'19'5,"3"-3"-26"-1,2-2-54 2</inkml:trace>
    </iact:actionData>
  </iact:action>
  <iact:action type="add" startTime="152415">
    <iact:property name="dataType"/>
    <iact:actionData xml:id="d169">
      <inkml:trace xmlns:inkml="http://www.w3.org/2003/InkML" xml:id="stk169" contextRef="#ctx0" brushRef="#br0">8566 7244 217 0,'1'-5'-55'1,"5"-2"-90"3</inkml:trace>
    </iact:actionData>
  </iact:action>
  <iact:action type="add" startTime="152757">
    <iact:property name="dataType"/>
    <iact:actionData xml:id="d170">
      <inkml:trace xmlns:inkml="http://www.w3.org/2003/InkML" xml:id="stk170" contextRef="#ctx0" brushRef="#br0">10119 6352 352 0,'14'-5'-231'4</inkml:trace>
    </iact:actionData>
  </iact:action>
  <iact:action type="add" startTime="152916">
    <iact:property name="dataType"/>
    <iact:actionData xml:id="d171">
      <inkml:trace xmlns:inkml="http://www.w3.org/2003/InkML" xml:id="stk171" contextRef="#ctx0" brushRef="#br0">10664 6748 246 0,'20'24'36'0,"2"-2"-55"5,5 4-56-1,2-2-84 3</inkml:trace>
    </iact:actionData>
  </iact:action>
  <iact:action type="add" startTime="153084">
    <iact:property name="dataType"/>
    <iact:actionData xml:id="d172">
      <inkml:trace xmlns:inkml="http://www.w3.org/2003/InkML" xml:id="stk172" contextRef="#ctx0" brushRef="#br0">11196 6821 474 0,'1'-8'57'1,"2"-3"-108"4,1-5-61 0,1-3-21 2,-2-4-14-4,0 0 60 3</inkml:trace>
    </iact:actionData>
  </iact:action>
  <iact:action type="add" startTime="153272">
    <iact:property name="dataType"/>
    <iact:actionData xml:id="d173">
      <inkml:trace xmlns:inkml="http://www.w3.org/2003/InkML" xml:id="stk173" contextRef="#ctx0" brushRef="#br0">11183 6079 362 0,'1'-11'-114'1,"1"-1"-94"7</inkml:trace>
    </iact:actionData>
  </iact:action>
  <iact:action type="add" startTime="153428">
    <iact:property name="dataType"/>
    <iact:actionData xml:id="d174">
      <inkml:trace xmlns:inkml="http://www.w3.org/2003/InkML" xml:id="stk174" contextRef="#ctx0" brushRef="#br0">10895 6203 570 0,'-24'14'-6'2,"0"-3"-134"1,-4 4-177 4</inkml:trace>
    </iact:actionData>
  </iact:action>
  <iact:action type="add" startTime="153762">
    <iact:property name="dataType"/>
    <iact:actionData xml:id="d175">
      <inkml:trace xmlns:inkml="http://www.w3.org/2003/InkML" xml:id="stk175" contextRef="#ctx0" brushRef="#br0">8876 6577 925 0,'-22'5'68'1,"3"1"-176"5,-5-1-152-1,5 1-191 2</inkml:trace>
    </iact:actionData>
  </iact:action>
  <iact:action type="add" startTime="153923">
    <iact:property name="dataType"/>
    <iact:actionData xml:id="d176">
      <inkml:trace xmlns:inkml="http://www.w3.org/2003/InkML" xml:id="stk176" contextRef="#ctx0" brushRef="#br0">8026 7008 227 0,'-35'36'97'1,"1"0"-109"6,-7 6-68-4,9-4-110 4</inkml:trace>
    </iact:actionData>
  </iact:action>
  <iact:action type="add" startTime="154263">
    <iact:property name="dataType"/>
    <iact:actionData xml:id="d177">
      <inkml:trace xmlns:inkml="http://www.w3.org/2003/InkML" xml:id="stk177" contextRef="#ctx0" brushRef="#br0">6448 8055 1199 0,'-16'4'-12'1,"4"-2"-153"7,-5-1-173-6,7 0-163 6</inkml:trace>
    </iact:actionData>
  </iact:action>
  <iact:action type="add" startTime="154425">
    <iact:property name="dataType"/>
    <iact:actionData xml:id="d178">
      <inkml:trace xmlns:inkml="http://www.w3.org/2003/InkML" xml:id="stk178" contextRef="#ctx0" brushRef="#br0">6122 8616 725 0,'2'20'25'6,"3"-1"-82"-2,4 2-91 2,1-9-105-2,4-2 1 2</inkml:trace>
    </iact:actionData>
  </iact:action>
  <iact:action type="add" startTime="154592">
    <iact:property name="dataType"/>
    <iact:actionData xml:id="d179">
      <inkml:trace xmlns:inkml="http://www.w3.org/2003/InkML" xml:id="stk179" contextRef="#ctx0" brushRef="#br0">7044 8484 341 0,'30'-3'163'2,"4"-3"-122"5,14-3-26-4,0-3-80 4,-1-6-93-3,2 0-110 2</inkml:trace>
    </iact:actionData>
  </iact:action>
  <iact:action type="add" startTime="154767">
    <iact:property name="dataType"/>
    <iact:actionData xml:id="d180">
      <inkml:trace xmlns:inkml="http://www.w3.org/2003/InkML" xml:id="stk180" contextRef="#ctx0" brushRef="#br0">8589 7858 863 0,'13'-5'335'4,"1"-2"-299"0,7-2-19 2,2-1-20-2,-1 1-55 3,-1 0-67-5,-5 1-71 5,-5 2-55-3,-6 0 16 2,-7-2 19-2,-1 3 59 2</inkml:trace>
    </iact:actionData>
  </iact:action>
  <iact:action type="add" startTime="155018">
    <iact:property name="dataType"/>
    <iact:actionData xml:id="d181">
      <inkml:trace xmlns:inkml="http://www.w3.org/2003/InkML" xml:id="stk181" contextRef="#ctx0" brushRef="#br0">7192 8246 1318 0,'-40'9'-10'2,"5"0"-101"2,-10 1-166 3,5-6-138-3,7 5 1 3</inkml:trace>
    </iact:actionData>
  </iact:action>
  <iact:action type="add" startTime="155232">
    <iact:property name="dataType"/>
    <iact:actionData xml:id="d182">
      <inkml:trace xmlns:inkml="http://www.w3.org/2003/InkML" xml:id="stk182" contextRef="#ctx0" brushRef="#br0">6110 8444 757 0,'-20'-4'-68'2,"1"-2"-101"5,-4-5-40-4,5-2-52 4</inkml:trace>
    </iact:actionData>
  </iact:action>
  <iact:action type="add" startTime="155423">
    <iact:property name="dataType"/>
    <iact:actionData xml:id="d183">
      <inkml:trace xmlns:inkml="http://www.w3.org/2003/InkML" xml:id="stk183" contextRef="#ctx0" brushRef="#br0">6192 7844 195 0,'23'-19'-149'1</inkml:trace>
    </iact:actionData>
  </iact:action>
  <iact:action type="add" startTime="155585">
    <iact:property name="dataType"/>
    <iact:actionData xml:id="d184">
      <inkml:trace xmlns:inkml="http://www.w3.org/2003/InkML" xml:id="stk184" contextRef="#ctx0" brushRef="#br0">7259 7142 1005 0,'14'-4'30'6,"4"-1"-81"-3,8-3-81 3,2-3-150 0,1 1-143-1</inkml:trace>
    </iact:actionData>
  </iact:action>
  <iact:action type="add" startTime="155949">
    <iact:property name="dataType"/>
    <iact:actionData xml:id="d185">
      <inkml:trace xmlns:inkml="http://www.w3.org/2003/InkML" xml:id="stk185" contextRef="#ctx0" brushRef="#br0">5857 8307 91 0,'-7'-8'78'2,"2"1"7"2,-2 0 10 2,2 2 1-3,2 3-35 4,-2 1-26-3,2 0-24 3,0 1-17-4,1 0-53 3,0-1-76-3,-3-3-17 4,4 2-29-3</inkml:trace>
    </iact:actionData>
  </iact:action>
  <iact:action type="add" startTime="156159">
    <iact:property name="dataType"/>
    <iact:actionData xml:id="d186">
      <inkml:trace xmlns:inkml="http://www.w3.org/2003/InkML" xml:id="stk186" contextRef="#ctx0" brushRef="#br0">5706 8222 227 0,'-7'3'5'2,"3"-1"-189"1</inkml:trace>
    </iact:actionData>
  </iact:action>
  <iact:action type="add" startTime="156315">
    <iact:property name="dataType"/>
    <iact:actionData xml:id="d187">
      <inkml:trace xmlns:inkml="http://www.w3.org/2003/InkML" xml:id="stk187" contextRef="#ctx0" brushRef="#br0">5608 8334 948 0,'-7'13'107'1,"1"-2"-107"3,0 3-47 0,3-1-69 4,3-1-84-6,-2-1-27 6,1 1-135-5</inkml:trace>
    </iact:actionData>
  </iact:action>
  <iact:action type="add" startTime="156474">
    <iact:property name="dataType"/>
    <iact:actionData xml:id="d188">
      <inkml:trace xmlns:inkml="http://www.w3.org/2003/InkML" xml:id="stk188" contextRef="#ctx0" brushRef="#br0">5535 8826 489 0,'-3'25'190'1,"2"-1"-69"4,0 4-32 0,2-4-30 2,2-5-38-5,1-1-52 6,2-1-64-6,1-3-87 5,-1-3-60-3,2 0-90 2</inkml:trace>
    </iact:actionData>
  </iact:action>
  <iact:action type="add" startTime="156683">
    <iact:property name="dataType"/>
    <iact:actionData xml:id="d189">
      <inkml:trace xmlns:inkml="http://www.w3.org/2003/InkML" xml:id="stk189" contextRef="#ctx0" brushRef="#br0">6345 8975 1063 0,'16'-4'105'0,"6"-1"-145"8,10-3-8-5,6-1-65 4,-3 1-77-3,3 0-52 2,-2 0 12-3,0 3-28 5</inkml:trace>
    </iact:actionData>
  </iact:action>
  <iact:action type="add" startTime="156823">
    <iact:property name="dataType"/>
    <iact:actionData xml:id="d190">
      <inkml:trace xmlns:inkml="http://www.w3.org/2003/InkML" xml:id="stk190" contextRef="#ctx0" brushRef="#br0">7181 8847 154 0,'21'4'97'0,"1"-2"-29"9,7 0-21-7,0-1-25 4,0-5-49-2,2-1-55 3,1-3-33-3,0-1-34 2</inkml:trace>
    </iact:actionData>
  </iact:action>
  <iact:action type="add" startTime="156975">
    <iact:property name="dataType"/>
    <iact:actionData xml:id="d191">
      <inkml:trace xmlns:inkml="http://www.w3.org/2003/InkML" xml:id="stk191" contextRef="#ctx0" brushRef="#br0">8018 8468 25 0,'29'-5'40'1,"-3"1"-7"4,9-1-8-2,-4 0-28 4,-6-1-25-4,-1-3-28 4,3-2 21-3</inkml:trace>
    </iact:actionData>
  </iact:action>
  <iact:action type="add" startTime="157140">
    <iact:property name="dataType"/>
    <iact:actionData xml:id="d192">
      <inkml:trace xmlns:inkml="http://www.w3.org/2003/InkML" xml:id="stk192" contextRef="#ctx0" brushRef="#br0">8784 8020 296 0,'13'1'56'2,"4"-1"-51"0,4-1-97 5,4-3-119-3</inkml:trace>
    </iact:actionData>
  </iact:action>
  <iact:action type="add" startTime="167427">
    <iact:property name="dataType"/>
    <iact:actionData xml:id="d193">
      <inkml:trace xmlns:inkml="http://www.w3.org/2003/InkML" xml:id="stk193" contextRef="#ctx0" brushRef="#br0">2801 15315 201 0,'-7'-2'237'1,"1"1"-141"4,1 0-54-1,6 0-31 3,4-2-23-4,7 0-7 3,1 0 8 1,3-1 5-4,4 1 3 1,0 0 6 3,1 0 9-3,4 0 11 2,0 0 14-2,4-1 10 2,2 0 8-2,4 0 3 2,3 0-5-2,3 0-5 2,4 1-11-3,2-1-6 3,5 0-4-2,6 0-4 3,3 0-3-4,3-1-4 4,2 0-1-4,4 1 1 4,-1-2 2-4,2 1 4 5,5 1 4-6,3 0-1 6,2 1 1-6,5 0-2 5,0 0-4-4,1-1 0 4,2 1 0-4,0 1-1 5,2-1 0-6,5 0-1 5,2 0-1-3,1-1-1 2,2 0-3-2,-1-2-3 2,0 2-2-3,3 0 1 10,3 0-2-12,1 1 2 7,-1-1-4-7,0 0 0 3,0 2 0-1,1 0-2 4,4 0 3-3,1 1-5 4,-1 0 2-8,0 1-4 14,0 0 4-13,2 1 2 10,5 0-4-10,-2 0 3-1,1 0-4 4,1 0-3 2,-1 0 2-2,3-1 1 4,0 0 0-7,1 0 1 9,-2 0-1-9,-1 1 3 7,2-1 0-6,1 2 0 7,-2-1 1-8,2 0-2 12,-2 1-2-12,-1 0 0 9,4 0 1-9,-1 2 2 4,-1-1 1-4,2 0-2 8,-1 1 0-7,1 2-2 3,2-2 1-1,0 0 0 3,1-2 0-5,-1 1 0 11,1 0 3-12,1 0-3 9,-1 0 0-9,-1-2 1 0,0 1-2 3,0 0 1 4,2-1-1-6,1 0 1 7,-1-1 0-3,0 1 2 0,-1 0 0-5,4-1 0 4,-2 1-1-1,3 0 0 5,-3-1 0-5,0 1-4 1,1 0 2-1,1 0-1 0,-1 0 1-1,0-1 1 8,-2 1 2-6,0-1-1 4,2 0-1-8,-2 0 2 0,0 0-3 1,-2 0-1 8,0 0-1-9,1 0 4 11,-1-1-1-11,-3 0 2 10,-1 0-3-10,-2 0 2 1,1 1 0 1,-2-1-3 5,-3 0 5-6,0 0-2 11,-5 1 2-12,-1 1 2 8,-1 0-1-8,0 0 1 6,-6-1 1-6,-2 1 4 4,-7-1 8-2,-5 0 7 9,-2 1 12-11,-5-1 7 10,-4-1 6-10,-7 0 1 2,-5 1-5 1,-7-1-7 1,-8 1-11-2,-6 1-7 5,-7-1-9-6,-4 1-11 6,-7 0-20-6,-6 1-51 7,-7 0-69-8,-6-1-87 7,-5-1-138-4,-15-5-129 2,-10-1-6-4</inkml:trace>
    </iact:actionData>
  </iact:action>
  <iact:action type="add" startTime="168922">
    <iact:property name="dataType"/>
    <iact:actionData xml:id="d194">
      <inkml:trace xmlns:inkml="http://www.w3.org/2003/InkML" xml:id="stk194" contextRef="#ctx0" brushRef="#br0">4285 11258 412 0,'-6'-1'304'2,"1"-1"-199"4,2 1-43-3,1 1-27 4,2 2-40-3,1 1-14 3,-1 4 3-4,1 5 7 3,1 3 8-2,-1 3 7 3,1 6 6-4,-1 0 10 4,1 5 10-4,0 3 7 4,0 4 6-5,-1 2-1 5,0 3-5-2,2 2-5 0,-2 7-6-2,1 5-4 4,0 5 0-4,-1 6-6 6,2 5-3-8,-1 8-5 6,2 8-3-3,0 3-1 4,0 7-1-7,0 4-2 7,0 4 2-6,1 6-3 5,-1 7 2-4,0 2 7 4,1 2 9-4,0-1 9 5,-2 0 10-5,1 3 1 3,0-2 2-3,-1 2 0 10,2 0 4-12,0-1-1 8,0 3-3-8,0-1-9 6,2-2-9-6,0-1-7 4,1-5-4-1,-1-1-2 4,1 0-5-7,0-1-1 7,-1-3 5-5,0-3 1 5,-2-2 1-6,0-2 0 5,-1 0-1-5,0 0-3 8,0-3-3-10,0-2-3 8,-1-4-4-6,0 0 1 6,0-3 0-6,0 1 3 6,0-6-2-6,-2-2-4 5,-1-4-2-4,-1-6-9 11,0-2 0-13,-1-3 1 8,-1-5-1-8,0-3 6 5,0-3 3-5,-2-4 2 4,2-4 4-2,-2-5 0 5,-1-6 0-6,0-4 0 13,1-4-3-14,0-4-5 3,1-3-11-1,0-3-20 1,1-3-21-1,-1-5-31 10,1-3-40-11,0-5-58 2,1-4-65-1,0-5-59 2,4-3-135-1</inkml:trace>
    </iact:actionData>
  </iact:action>
  <iact:action type="add" startTime="169826">
    <iact:property name="dataType"/>
    <iact:actionData xml:id="d195">
      <inkml:trace xmlns:inkml="http://www.w3.org/2003/InkML" xml:id="stk195" contextRef="#ctx0" brushRef="#br0">4350 11268 849 0,'-1'0'111'4,"-1"0"-93"-1,1 0-19 4,1 5-18-4,1 2-8 4,0 5 9-3,-2 5 10 2,0 5 6-2,-3 3 4 2,-3 4 6-3,-2 3 2 6,-2 3 9-6,-2 1 8 3,-1-1 11-2,-2 0 5 2,0 0 1-3,-2 0-7 3,-2 2-8-3,1-1-6 4,-2 0-8-3,-1-2-6 2,1 0-1-3,-1-1-5 5,2-3-4-6,2 0-6 5,3-4-18-4,2-2-17 5,1-4-20-6,2-4-28 7,1-2-18-8,3-4-13 6,2-3-14-3,0-3-1 3,2-4-5-4,0-3 27 4,2-4-83-2</inkml:trace>
    </iact:actionData>
  </iact:action>
  <iact:action type="add" startTime="170164">
    <iact:property name="dataType"/>
    <iact:actionData xml:id="d196">
      <inkml:trace xmlns:inkml="http://www.w3.org/2003/InkML" xml:id="stk196" contextRef="#ctx0" brushRef="#br0">4392 11269 304 0,'14'4'119'6,"2"1"-11"-3,5 2-21 4,1 4-33-4,-2 4-23 4,2 4-10-3,0 0-6 2,0 2-3-3,-2 2-1 4,0 0-3-4,0 0-1 4,-1-1 1-4,-1 0-3 4,-2-4 1-3,-1 0 0 1,-1-1 0-2,1-2 1 5,-3-1 0-5,0 1-2 3,-1-3-1-2,0 1-2 2,-2-2-1-3,0 0-10 5,0 0-16-5,-1-2-31 3,0 0-36-2,-1-2-42 2,-3 0-23-2,-1-4-2 2,0 0-20-3</inkml:trace>
    </iact:actionData>
  </iact:action>
  <iact:action type="add" startTime="170536">
    <iact:property name="dataType"/>
    <iact:actionData xml:id="d197">
      <inkml:trace xmlns:inkml="http://www.w3.org/2003/InkML" xml:id="stk197" contextRef="#ctx0" brushRef="#br0">4692 10445 800 0,'3'-4'478'4,"3"1"-459"0,2 2-26 4,5 2 14-6,1 5-3 4,4 4-5-3,1 3-3 4,0 4-2-4,-1 3-2 4,-1 2-2-4,-2 1 0 4,-1 1 3-4,-2-2 3 4,-1 0 4-4,-3-2 2 4,0-1 3-3,-1-3-3 2,0-1 3-2,-1-1-2 2,-1-1 1-3,0-1 1 4,1-2-2-4,0 0 0 4,1-2 0-4,1-1-3 5,3-2 1-6,-1-1-2 6,2-2-2-5,0-1 3 4,3-3-1-2,-1-2 4 0,1-3-1-2,2-3 7 5,-1-2 2-7,1-2 4 7,-2-2 4-6,2-2 4 7,-2 0 4-7,-1-3 3 5,2 1 5-5,-2 0 1 12,-2 1-3-13,-1 1-4 3,-1 2-7 1,-1 0-4 2,-3 1-6-6,1 2-3 4,-2 2-7-2,-1 0-7 5,0 4-16-3,-2 2-20 0,-1 3-28-2,-1 1-35 5,-1 2-34-3,-1 1-46 1,-1 1-63-3,-2 2-22 2,1 7-124-2</inkml:trace>
    </iact:actionData>
  </iact:action>
  <iact:action type="add" startTime="170989">
    <iact:property name="dataType"/>
    <iact:actionData xml:id="d198">
      <inkml:trace xmlns:inkml="http://www.w3.org/2003/InkML" xml:id="stk198" contextRef="#ctx0" brushRef="#br0">4933 10878 1133 0,'-3'-2'173'1,"1"1"-127"3,0 0-34 2,2 1-36-2,1 1-28 3,0 1-5-3,2 2 15 2,1 3 14-3,0 1 5 4,1 4 5-3,-1 2 5 3,0 2 6-4,1 2 5 3,-2 5 5-2,0 1 7 2,-1 4 5-2,-1 1 6 3,-1 2 0-4,0 1-3 4,0 0-4-4,0 0-7 4,0 2-1-4,0-1-1 4,-1 0-4-3,-1-1 2 2,0 0-2-3,-1 0-2 4,0 1 1-4,-1-1-8 4,1 0-6-4,0-4-15 3,0-1-22-2,0-5-26 2,1-3-26-3,-1-1-22 4,1-5-17-4,0-3-11 5,0-3-5-6,-1-5 16 4,1-2-47-2</inkml:trace>
    </iact:actionData>
  </iact:action>
  <iact:action type="add" startTime="171662">
    <iact:property name="dataType"/>
    <iact:actionData xml:id="d199">
      <inkml:trace xmlns:inkml="http://www.w3.org/2003/InkML" xml:id="stk199" contextRef="#ctx0" brushRef="#br0">5324 10657 969 0,'-6'-11'149'0,"0"2"-74"8,2-3-22-5,2 1-42 4,4-1-29-4,0 2-8 4,3 0 4-3,1-2 6 2,1 1 2-3,1-3 8 4,1 1 5-4,1 0 5 4,1-1 3-3,1 1 1 1,-1 1 2-1,1 0-2 2,0 2-2-2,2 0-4 3,-1 3-8-3,0 1-2 1,0 2-5 0,1 1 2 2,-2 3 0-5,0 2-1 5,-1 3 1-3,2 2-1 2,-1 5 0-2,-2 2 5 8,0 2 0-11,-2 5 2 9,-1 2 2-9,-3 4 3 2,-2 3 2 0,-3 4 2 4,-2 1 4-5,-2 4 1 6,-4 1 3-5,-1 2 1 4,-2 0 2-5,-2-1 2 9,-2-1 3-6,0-1 1-2,-3 0 1 1,-2-2 2 0,-2 1 4 0,0-4 3 4,1-4 0-6,3-3 0 6,0-5-6-7,3-2-2 7,2-4 3-6,0-4-1 6,3-3 7-6,1-3 4 6,2-3 2-5,1-2 4 4,2-2-5-4,0-2-12 3,2-2-17-3,1-3-18 4,2-1-13-3,1-4-4 1,2-1 3 0,4-3 7 0,0 0 5-2,2 1 0 5,1-2 3-4,1 1-4 2,2 2 3-3,-1 0 3 4,1 2-1-4,1 3 0 4,1 1-3-4,0 2-1 4,1 3 2-4,3 1-1 4,-1 3 0-4,1 3 1 5,0 3 2-6,-2 2 0 6,0 2 3-5,1 3 0 4,-2 2 3-4,0-1 3 4,-1 1 2-4,-1-1 1 4,-1 2 1-4,-1-1 0 3,1 0 3-3,-2 1-1 4,-1-1 0-4,-1-2-1 4,1-1-2-4,-1-1-2 4,-1-3 1-4,0-2-2 4,0-1 0-4,0-3-4 3,1-1-18-1,1-3-38 1,0-2-86-3,3-3-137 4,-3-8-92-4,6-4-83 4</inkml:trace>
    </iact:actionData>
  </iact:action>
  <iact:action type="add" startTime="172951">
    <iact:property name="dataType"/>
    <iact:actionData xml:id="d200">
      <inkml:trace xmlns:inkml="http://www.w3.org/2003/InkML" xml:id="stk200" contextRef="#ctx0" brushRef="#br0">15007 14847 872 0,'-15'-4'270'2,"3"1"-123"3,-2 0-36 0,3 2-25 1,6 0-34-3,2 0-31 5,0 1-20-5,2 1-16 4,1 1-10-4,1 0-2 4,1 1 4-4,1 3 15 3,1 2 7-2,2 3 3 2,4 2 2-2,2-1-4 2,4 2-3-3,2 2 2 4,5-2-4-3,1 2 5 2,2-1 3-2,2 1 0 2,2-1 3-1,2-1-1 6,1 1 1-10,2-2 1 8,0 0 0-8,-1 0-1 7,0 2-1-7,0-2 0 5,-1 1-1-5,0-1-2 6,0 0-2-3,-2 0 1 3,0-2 2-5,-4 0-1 10,0 1 2-11,-3-2 0 4,-2-1 1-1,-3 0 1 5,-2-2 0-6,-3 0 2 1,-3 0 2-1,-3-2 0 6,-2 0 3-5,-2-1 3 1,-2 0 3-4,-2-1 10 7,-1 0 7-5,-2 1 2 3,-3 2-4-1,-2 1-7 2,-5 3-7-5,-3 2-12 6,-3 1-7-6,-3 3-8 6,-2 3-9-7,-3 2 2 13,-2 2-5-13,-1 0 6 9,-1 2 0-9,-2 0 3 6,1 2 5-6,-2 1 1 3,1 2 1-1,1 0 3 3,0 1 1-2,0-2 1 8,0 0 0-11,1-1-2 5,3-2-1-5,1-1 1 5,5-3-3-2,0-1 1 8,4-1-7-11,3-4-9 9,1-2-14-9,3-2-22 3,4-3-27-3,2-2-29 6,2-2-40-3,3-2-58 8,1-2-54-11,4 0-30 5,1-5 42-4,10 1 29 4</inkml:trace>
    </iact:actionData>
  </iact:action>
  <iact:action type="add" startTime="173625">
    <iact:property name="dataType"/>
    <iact:actionData xml:id="d201">
      <inkml:trace xmlns:inkml="http://www.w3.org/2003/InkML" xml:id="stk201" contextRef="#ctx0" brushRef="#br0">17048 15286 446 0,'-3'-3'384'5,"-1"1"-211"-2,-1-1-91 4,-1-1-42-4,-1 2-27 4,-3 0-23-4,-1 1-17 3,-2 2-12-2,-2 1-6 2,-3 1-3-2,-1 3 9 3,-1 2 10-4,-3 1 17 3,0 3 13-2,-2 2 10 3,0 3 5-4,-3 2 0 3,0 3 1-2,-1 2 2 2,-1-1 5-2,1 4 3 3,-2 2 2-4,1 0 3 5,-2 3 1-7,-2 1-1 7,2 2-1-5,0-1-1 4,2 0-3-5,1 0 1 6,2-1 1-5,2-1-3 4,2 0-1-4,1-3-6 11,4-3-8-13,1-3 1 3,3 0-3 1,2-4 2-1,1-2-4 1,1-3-5-2,4-3-10 1,1-2-13 3,2-2-15-5,1-1-24 8,1-4-31-7,1-2-51 4,1-1-63-4,-1-4-66 2,1-4 32-2,2-1-47 5</inkml:trace>
    </iact:actionData>
  </iact:action>
  <iact:action type="add" startTime="174044">
    <iact:property name="dataType"/>
    <iact:actionData xml:id="d202">
      <inkml:trace xmlns:inkml="http://www.w3.org/2003/InkML" xml:id="stk202" contextRef="#ctx0" brushRef="#br0">16323 15190 1331 0,'-1'3'56'5,"2"3"-81"0,2 4-11 1,3 5 17-3,1 6 11 3,2 4 9-2,3 7 5 3,1 5 2-4,0 2 6 4,3 4 6-4,3 3 11 4,0 2 13-4,3 5 4 3,0 2-5-2,3 3-13 3,-1 3-6-2,2-1-11 0,0 0-2-2,1-1-1 4,-3-3-1-4,0-4 1 10,-3-4-2-12,-3-4-2 9,-1-5 0-9,-2-3-3 1,-2-1-1 0,-2-1-17 10,0-4-36-7,-4 0-62-4,-2-2-102 6,-4-1-131-6,-8-6-61 4,-1 3-1 3</inkml:trace>
    </iact:actionData>
  </iact:action>
  <iact:action type="add" startTime="175511">
    <iact:property name="dataType"/>
    <iact:actionData xml:id="d203">
      <inkml:trace xmlns:inkml="http://www.w3.org/2003/InkML" xml:id="stk203" contextRef="#ctx0" brushRef="#br0">4484 16495 257 0,'-2'-2'166'1,"0"0"-55"6,1 0-16-3,0 1-25 2,1 0-16-3,1 1-15 4,-1 0-7-4,0 1-12 5,1 0-11-5,0 1-9 3,2 2 0-2,0 3 0 3,1 5 1-5,2 2 3 5,0 5 0-3,0 4 0 1,0 2 1-2,0 5 0 5,1 2 1-5,-1 4 1 3,-1 0 5-1,1 2 8 1,-3-2 15-1,0 1 7 0,-1 0 8-2,-1 0 0 5,-1 0-6-6,-1 0-3 6,0 0-14-6,-1-3-8 12,-1 1-6-13,0-1-5 3,0-3-1 1,0-1-3 0,2-3-3-3,-1-1 0 5,1-3-5-5,-1-2-12 5,1-1-22-4,1-4-33 5,0-2-52-6,1-4-70 11,0-3-112-12,1-3-89 2</inkml:trace>
    </iact:actionData>
  </iact:action>
  <iact:action type="add" startTime="177007">
    <iact:property name="dataType"/>
    <iact:actionData xml:id="d204">
      <inkml:trace xmlns:inkml="http://www.w3.org/2003/InkML" xml:id="stk204" contextRef="#ctx0" brushRef="#br0">12232 5050 205 0,'3'-2'79'0,"0"0"-48"8,2 1-10-4,2 0-2 2,-1 3 14-3,2 0 14 5,2 0 2-6,3 2 3 5,1-1-3-3,2 2 2 1,1-2 13-1,2-2 4 2,1-1-2-2,1-1-9 3,2-1-17-4,1-1-11 3,0-1-11-2,0 0-4 3,0-1-2-3,-2 0-5 2,1-1-2-3,-2 0-8 4,0-1-14-4,1 1-20 5,-2 0-33-7,0-1-39 7,-3 3-56-5,-1-1-49 4,-6-2 7-4,4 4 29 8</inkml:trace>
    </iact:actionData>
  </iact:action>
  <iact:action type="add" startTime="177628">
    <iact:property name="dataType"/>
    <iact:actionData xml:id="d205">
      <inkml:trace xmlns:inkml="http://www.w3.org/2003/InkML" xml:id="stk205" contextRef="#ctx0" brushRef="#br0">13792 5045 310 0,'3'-1'97'0,"3"2"-104"7,4 0-13-3,4 3 15 3,1 2 1-5,0 3 1 5,1 0-2-4,2 1-7 4,-1-1-8-3,2-1-2 2,1-1-9-3,-1 0-13 5,0-2-14-5,1-2-5 3,0 0-41-2</inkml:trace>
    </iact:actionData>
  </iact:action>
  <iact:action type="add" startTime="178592">
    <iact:property name="dataType"/>
    <iact:actionData xml:id="d206">
      <inkml:trace xmlns:inkml="http://www.w3.org/2003/InkML" xml:id="stk206" contextRef="#ctx0" brushRef="#br0">3338 16436 142 0,'-24'8'98'6,"1"1"-10"-4,-4 2-19 6,4-2-31-6,7-3-24 5,-1-1-11-3,3 1-4 3,0-1-2-3,1-1 2 2,0 0 1-3,1-1 1 4,2 1 3-4,0-2 7 4,2-1 13-5,-1 1 14 5,2-2 14-3,2 0 10 2,0-1 0-3,2-1-1 5,2 0-12-5,1-1-13 4,2-1-14-4,1 0-10 5,3-1 0-7,3-1 4 7,4 0 1-5,2-2 3 4,3 0 1-4,3-2 0 4,4 0 6-5,2-2 3 7,3 1 3-8,4-2 8 7,2-3 1-4,5-2-1 2,2-1-1-4,4-4-4 6,2 0-4-6,1-2 0 6,2 0-6-6,3-2 2 6,2-1-3-5,6-1 0 3,3-1 0-2,3 1-5 3,6-5-4-5,1-1-1 6,2-3-1-5,1 0-3 4,2 1-4-4,0 0 0 4,5 0-2-5,4-1-1 6,2-1 2-5,2 1-1 4,2-2-1-5,1-1 0 6,0 1 2-5,4-1-1 5,2 0 0-6,3-2 4 6,0-3-2-7,1-1 2 8,1-2 4-7,3 0 3 5,2 0 6-4,1 0 1 5,1-2 4-7,0 0 2 8,0 1-4-7,1-1-1 5,3 1-3-4,3-1-5 5,0-1-1-7,0-2-3 7,0-2-2-5,4-1 2 5,0-1-1-6,0 1 0 5,1-1 1-4,-1-1-2 9,2 1 1-11,1 1-3 9,-1 1-1-9,-1 0 3 5,0 2-5-5,1-3 1 6,1 0-2-6,-1 0-3 8,0-2 4-7,-2 3-7 6,0-1 2-7,3 0 2 8,-3 1-2-6,0 1 1 3,-2 1 0-3,1 2 1 11,-1-2-1-13,0 0 3 7,-3-2-2-7,-3 0 2 2,-2 3 2 0,2-1 1 4,-2 2 4-4,-2 0 2 4,-3 0 1-5,-4 2 0 10,-2 0-3-7,-1 2 1 0,-2 0-1-4,-4-1 1 4,-1-2-5-1,-2 0 0 2,-3-1-5-3,-1 3-2 5,-2 0 0-7,0 0-2 8,-3 1 7-7,-4-1-4 9,-2 2 2-3,-6 0-2-7,0 1 1 2,-3 3-1 0,-1-1 1 0,-4-1-1 6,-2-1 2-7,-3 1 0 5,-5 1 1-4,-5 3 1 4,-4 3-1-4,-5 1-1 4,-3 3 1-5,-4 4-7 7,-5 1-5-7,-3 5-14 5,-4 1-24-4,-2 4-41 4,-4 3-84-5,-3 3-167 6,-6 1-258-5,-1 7-77 4</inkml:trace>
    </iact:actionData>
  </iact:action>
  <iact:action type="add" startTime="182113">
    <iact:property name="dataType"/>
    <iact:actionData xml:id="d207">
      <inkml:trace xmlns:inkml="http://www.w3.org/2003/InkML" xml:id="stk207" contextRef="#ctx0" brushRef="#br0">8669 15182 38 0,'1'-12'23'1,"0"1"-11"3,1-3 4 0,0 1-1 2,1 0 4-2,1 1 3 2,1 0 6-3,-2 0 7 4,1 1 9-3,0 0 19 2,-1 3 17-2,1 2 15 2,-3 1 9-1,-1 1-3 1,-1 1 0-3,0 1-4 4,-2 1-2-3,2-1-5 1,0 2-4-1,-1-1-8 3,2 1-7-3,0 1-11 1,0 0-14 0,0 0-18 1,0 1-16-3,0 2-10 4,1 1-2-4,-1 3 3 3,2 2 4-2,1 4 3 3,0 2-3-4,-1 1 2 5,-1 3-1-7,1-1-1 7,-2-1 1-5,0 1-1 9,0-2-2-11,-1-3 2 4,1 0-1-3,-1-4 1 7,1-4-3-4,-1-2 1 0,1-2 3-3,-1-2 4 3,1-1 3 0,0-1 3 6,-1-1-10-10,-1-1-14 6,-1-4-9-6,0-3-5 7,1-2 0-4,0-3 11 0,1-1 4-2,1-3 3 5,-1 2 4-2,0 0 1 4,0 3 3-5,0 2 8-1,0 1 7 0,0 2 10 3,1 3 11-3,0 1-1 7,0 3-4-7,1 1-8 3,-1 2-10-5,0 0-8 9,0 1-8-8,1 1-10 5,0 0-2-3,2 1-1 1,0 3 4-3,1 3 2 5,1 1 1-4,-1 1 1 5,0 3 0-6,-1 2-6 5,0 0-9-4,0 2-34 6,-1 0-55-4,0-1-66 0,0-1-80-2,-1 0-91 3,-3-4-3-4,1 0-31 8</inkml:trace>
    </iact:actionData>
  </iact:action>
  <iact:action type="add" startTime="185718">
    <iact:property name="dataType"/>
    <iact:actionData xml:id="d208">
      <inkml:trace xmlns:inkml="http://www.w3.org/2003/InkML" xml:id="stk208" contextRef="#ctx0" brushRef="#br0">11575 4772 61 0,'0'-1'38'0,"1"-1"-16"6,4-1-3-2,0-1-6 2,3 0-1-2,2-1 9 2,-1-2 7-2,2 1 6 2,0-1 2-2,-1 0 4 3,-1 0 9-3,-2 1 6 2,0 0 9-2,-3 1 7 2,-1-1 4-2,-1 2-1 2,-2-1-3-3,0 1-7 4,-1-1-7-3,0 1-8 3,-2-1-11-4,0 1-10 3,-1 0-11-2,0 0-7 2,0 0-3-3,0 0-1 4,0-1-1-4,0 1-1 4,1 0-1-4,-1-1-1 4,1 2-1-3,0-2 1 2,0 1-3-2,0 1 3 2,1-1 1-2,0 2 0 1,1-1 4-1,1 1 3 2,-1 0-3-2,1 2 1 3,-1 0-6-3,1 1-7 1,0 0-5 0,0 0 1 1,0 2 6-3,1 1 9 4,-1 2 7-3,1 2 5 2,-1 3 0 3,1 4-4-8,0 1 1 3,0 3-3 2,-1 3-1-2,1 1-2 2,0 2-2-1,-1 0-3 0,1 2-1-2,-1 0 0 6,0 2 0-8,-1 0 0 14,0 1 2-14,-1-2-1 3,0 0 0 0,-1-1 5 0,-1-2 7-2,1 1 2 6,-1-3 2-5,2-1-2 6,0 0-4-5,0-3-4 1,1 0-2-2,1-4-1 1,0-1-2 1,0-4 0 5,1-2 2-6,0-1-1 4,0-4 3-7,1-1 3 1,-1-1 3 2,0-1 7 4,0-1 9-6,-1 0 0 7,1-3-3-5,1 0-14 2,-1-2-38-4,1 0-59 5,1-1-76-4,-1 1-98 5,-1-1-127-7,2 0-97 11</inkml:trace>
    </iact:actionData>
  </iact:action>
  <iact:action type="add" startTime="187308">
    <iact:property name="dataType"/>
    <iact:actionData xml:id="d209">
      <inkml:trace xmlns:inkml="http://www.w3.org/2003/InkML" xml:id="stk209" contextRef="#ctx0" brushRef="#br0">17088 5142 45 0,'2'-3'18'1,"0"2"-14"6,1 1 0-3,1 1 2 2,1 1 2-2,-1 0 2 1,2 0 3 0,1 0 4 1,3-1 3-2,-1-1 7 2,2-1 10-3,0 0 4 4,2-1 2-3,0 0-6 1,1 1-11-1,2-1-8 3,1 0-2-3,-1 0 0 2,0 0-2-2,-1 0 1 2,0 0-1-3,-1 1-2 3,1-1-4-1,0 1-2 0,-1 0-1 0,-1 0-1 3,0 1 0-8,-1 0-1 9,-2 0 0-7,0 1 0 5,-2 0 0-4,-2 0 1 5,0 0-2-7,-2 0 0 7,-2 0 1-4,-2 0 2 3,1 0 6-2,-2-1 7 6,-1 0 4-10,-1 1-2 3,-3 0-4-2,-1 0-6 5,-1 1-4-5,-3-1 0 8,0 1-2-1,-1 0 1-9,-1-1-1 3,-1 0-1 2,0 0 1-2,-2 1-1 5,0-1-1-6,-1 1 1 11,-1 0 0-12,0 0-1 8,0 1-1-8,-2-1 0 2,1 1 0 0,2 0 0 5,-1-1 1-6,3 0-2 10,0 0 0-11,1 1 3 9,1-1 0-9,2 1 6 2,0-1 4 1,2 0 8 2,0 0 2-1,2 0 1 1,2-1-2-4,1 0-5 8,2 0-6-2,1 0-5-3,1 0-6-4,0 0-3 3,2 0-2-1,-1 1 3 3,2 0 4-3,2 0 3 6,1 0 4-8,3 0 0 10,1-1 1-6,1 0-1-3,1 0 0 1,2-1 0 4,2-1-1-5,0 0 0 10,0 0-3-11,3-1 0 8,0 0-1-8,2-1-4 3,0 0-24-1,-1 0-87 3,-3-3-140 0,3 1-136 0</inkml:trace>
    </iact:actionData>
  </iact:action>
  <iact:action type="add" startTime="196036">
    <iact:property name="dataType"/>
    <iact:actionData xml:id="d210">
      <inkml:trace xmlns:inkml="http://www.w3.org/2003/InkML" xml:id="stk210" contextRef="#ctx0" brushRef="#br0">17601 9447 56 0,'-11'-7'27'1,"1"0"17"1,-2-1 5 3,3 0 1 3,2 1 6-6,0 0 10 4,1 1 11-2,0 0 10 2,0 0 10-2,2 1 7 3,2 1-1-4,0 2-13 4,2 1-34-4,0 1-37 4,1 1-21-4,2 2-8 3,1 2 8-1,4 4 13 0,0 5 9-1,1 5 4 3,3 6 0-3,1 6 0 2,3 3-4-1,0 5-3 0,2 3-6-1,1 0 0 2,-1-1-3-3,0-1-1 4,-1-4 1-4,-1-5-2 5,-2-4 1-6,-1-2 0 8,-3-3 0-9,-1-3-1 6,-1-2-1-4,-2-5 2 4,0-4 1-5,-1-3 12 6,1-2 13-5,-2-3 25 5,2-2 25-7,0-4 15 6,2-5-3-2,1-4-16 1,3-6-23-3,1-3-16 3,1-2-13-2,1-2-3 3,1-3-4-5,-1-1 0 6,1-1 1-5,0-1-2 4,1 0-4-5,1 2-2 6,-2-1-3-6,2 1 0 11,-2-2-3-12,0 1-2 6,0 2-2-6,-3 1-2 5,-2 5 2-3,-1 2-3 3,-1 3 0-2,-2 3-7 8,-2 3-11-11,-2 3-11 9,-1 3-20-9,-2 1-23 3,0 4-37-3,-1 1-55 6,0 1-59-3,0 1-54 3,-2 1-41-4,-3 2 13 5,0 5-18-6</inkml:trace>
    </iact:actionData>
  </iact:action>
  <iact:action type="add" startTime="196587">
    <iact:property name="dataType"/>
    <iact:actionData xml:id="d211">
      <inkml:trace xmlns:inkml="http://www.w3.org/2003/InkML" xml:id="stk211" contextRef="#ctx0" brushRef="#br0">17872 9852 803 0,'-1'-4'170'2,"1"2"-126"2,0 0-47 4,2 3-24-6,0 1-14 4,1 2 11-1,1 2 14 1,1 4 10-3,-1 2 5 4,2 4 4-4,-2 1 11 4,-1 2 14-3,-1 4 15 3,0 1 14-4,-1 5 4 3,2 3-3-3,0 4-11 4,1 4-10-3,1-1-10 2,1-2-6-3,-1-4-3 4,0-5-2-3,1-3 0 4,-2-2-6-7,0-2-1 7,-2-2-2-6,1 1-2 6,-1-2 0-5,0-2-2 3,0 1-2-3,0-3-2 4,0-2-2-3,1-1-3 2,-1-1-3-1,0-3-7 1,1-1-7-2,-1-1-6 1,0-2-4-1,0 0-6 2,-1-2-18-3,1-2-33 7,1 0-55-6,1-3-64 4,1-2-57-7,-5-6-3 5,7-3 95-2</inkml:trace>
    </iact:actionData>
  </iact:action>
  <iact:action type="add" startTime="196995">
    <iact:property name="dataType"/>
    <iact:actionData xml:id="d212">
      <inkml:trace xmlns:inkml="http://www.w3.org/2003/InkML" xml:id="stk212" contextRef="#ctx0" brushRef="#br0">18360 9657 680 0,'4'-14'210'1,"2"2"-160"3,3-3-46 0,3 6-11 2,-1 4-14-1,1 2-6 0,0 2 4-1,2 2 6 3,1 1 6-3,2 0 6 2,-1 1 3-2,0 0 2 2,1 1 8-3,-2 0 10 4,-1 0 12-3,0 1 14 2,-2 1 5-2,-2-1 2 2,0 2 0-3,-2 1-4 3,1 0-1-2,-2 2-6 3,-1 2-5-2,-1-1-4 0,-2 3-6-2,-1 0-3 3,-3 4-8 0,-1 0-1 0,-3 3-3-4,-3 2-2 5,-3 0-1-3,-1 2-1 8,-3 1 0-11,-3 1-2 9,-3-2 3-9,0 1-2 2,-2-2 2 0,2 0 2 5,0-4 1-4,-1 0 2-1,4-4 1 1,0-2 4 5,3-4 5-8,2 0 3 7,3-4 7-7,1-3 12 11,2-2 6-9,4-2 10 0,1-2 0 2,2-1-12-1,2-3-20-1,1 0-15 7,4-3-13-8,3-1-1 7,2-1-2-5,2-1-1 0,1 2-1-1,1 1-4 3,0 3 2-4,0 0-1 9,1 1 0-7,0 0 3-1,0 3-6 0,2 2 0 4,-1 2 1-4,-2 2-2 5,1 4 3-6,-3-1-3 6,-1 1 5-5,0 2-2 3,-2 0 3-3,0 3 1 4,-1 1 0-4,-1 2 1 4,-1 1 4-4,1 2-2 4,-1 0 1-3,-1-1 1 2,0 0 0-3,1-3 0 4,0-1 0-4,1-1 0 4,0-1 0-5,-1-2 0 9,0-1-1-8,1-2-4 1,-1-1-15-2,2-3-20 8,0-1-33-5,2-2-45-1,1-4-70-1,3-1-104 3,0-5-92-3,1-3-67 7</inkml:trace>
    </iact:actionData>
  </iact:action>
  <iact:action type="add" startTime="197636">
    <iact:property name="dataType"/>
    <iact:actionData xml:id="d213">
      <inkml:trace xmlns:inkml="http://www.w3.org/2003/InkML" xml:id="stk213" contextRef="#ctx0" brushRef="#br0">19140 9710 358 0,'-4'-4'122'4,"1"1"-104"-1,0-1-29 4,3 3-9-3,-1 3-5 2,0 1-2-3,1 1 3 4,2 1 6-4,0 0 3 4,2-1 6-3,1 1 15 3,1-2 17-5,2 1 21 5,1-3 22-3,3-1 14 2,1-1 12-2,0 0 1 2,1-2-6-3,0 0-11 4,0 0-17-2,1 0-12 0,0-1-12-2,2 2-10 4,-1-1-11-4,0 0-9 6,2 2-5-7,-1 0-4 5,0 2-5-5,-1 0-17 6,0 0-27-5,-1 1-43 4,1 1-55-4,-2 0-57 4,-2-1-5-5,0 2-66 7</inkml:trace>
    </iact:actionData>
  </iact:action>
  <iact:action type="add" startTime="197999">
    <iact:property name="dataType"/>
    <iact:actionData xml:id="d214">
      <inkml:trace xmlns:inkml="http://www.w3.org/2003/InkML" xml:id="stk214" contextRef="#ctx0" brushRef="#br0">19142 10020 1256 0,'10'-5'73'3,"5"0"-78"-1,7 0 4 6,2 0 2-5,2 2-2 4,-2 3-4-2,2 0-3 0,0 1-10-2,2 0-12 4,-1 1-18-4,0 0-21 4,-1-1-13-4,-1 0-17 3,-2 0-27-2,1-3-29 3,-3 0-37-5,1-2 5 6,-2-2 17-5,2-1 42 4</inkml:trace>
    </iact:actionData>
  </iact:action>
  <iact:action type="add" startTime="198215">
    <iact:property name="dataType"/>
    <iact:actionData xml:id="d215">
      <inkml:trace xmlns:inkml="http://www.w3.org/2003/InkML" xml:id="stk215" contextRef="#ctx0" brushRef="#br0">20041 9850 826 0,'5'-27'277'5,"3"-1"-139"-1,0-8-57 2,-2 3-21-2,-2 4-31 2,-3 1-17-2,-2 3-15 2,-2 3-20-1,-3 2-25 0,0 3-16-1,-2 2-5 2,-3 3 8-2,-1 3 11 2,-1 2 8 0,-1 3 4-2,-2 3 0 0,2 3 1 2,-2 4 6-2,-1 3 10 2,1 4 16-2,0 4 16 2,0 3 15-2,1 6 4 3,1 3-1-1,-1 7-1-3,0 3-3 1,2 3-1 7,2 4-4-6,3 1-4 3,1 1-3-7,4-4-5 3,2-4 0-3,1-6 1 7,1-4 3-7,0-3 2 11,1-5 5-9,1-4 6 2,0-3 1-3,1-6 5 4,-1-3 10-3,2-3 13 5,0-2 17-7,3-2 12 7,2-3-5-4,3-3-10 2,1-4-22-3,1-4-16 5,1-3-12-6,1-4-7 5,1 0-7-5,0-2-4 7,0-2-7-7,-2 0-6 4,0-2-4-2,1 0 3 3,-2 1 2-3,-2 1 8 7,0 4 3-10,-3 2-3 9,-1 3 3-9,-1 4-3 4,-1 3-1-3,-2 3-2 4,-1 3-8-3,-2 2-17 5,0 1-13-5,-1 3-5 4,1 2 7-4,-1 2 14 2,0 5 19 0,1 4 14 6,-1 6 5-10,0 4 5 8,1 4-6-8,0 2-2 3,0 3-2-1,2 0-2 2,-1-1-2 0,1-1 1 2,1-1-1 0,-1-5 1-5,1-3 2 1,-1-4-2 8,0-4 3-8,0-3-4 0,2-2 0 1,-1-2 0 3,0-3-1-5,-1-1-7 5,0-2-12-3,0-1-27 3,1 0-51-4,1-3-60 5,1 0-69-5,1-3-71 4,-2-4 10-5,2-1-21 5</inkml:trace>
    </iact:actionData>
  </iact:action>
  <iact:action type="add" startTime="198854">
    <iact:property name="dataType"/>
    <iact:actionData xml:id="d216">
      <inkml:trace xmlns:inkml="http://www.w3.org/2003/InkML" xml:id="stk216" contextRef="#ctx0" brushRef="#br0">20716 9415 1437 0,'4'-8'99'1,"1"1"-91"4,0 1-46-1,-1 5-25 2,-3 5-16-3,-2 6 7 4,-3 6 18-3,-2 5 14 2,-4 5 13-3,-3 3 10 4,-3 0 8-3,-2 0 21 2,-2 2 15-1,0 1 12-1,-2 2 13 1,0 1-1 1,-2 2-5-1,0 2-4 0,-2 1-6-1,0 1-3 2,-1-1-4-3,3 0-5 3,1-1-7 1,2 0-5-3,1-2-6-1,2-1-3 5,2-2 2-5,2-5-4 8,1-1 0-10,2-5-1 10,2-3-1-10,2-3-2 4,2-3-5-1,1-3-11-2,1-3-15 3,1-2-18 3,1-3-16-2,1-1-22-2,1-2-9-1,-1-1-18 3,1-3-49-4,0-2-54 7,0-5-27-5,-1-9 42 2,3 0-16-3</inkml:trace>
    </iact:actionData>
  </iact:action>
  <iact:action type="add" startTime="199203">
    <iact:property name="dataType"/>
    <iact:actionData xml:id="d217">
      <inkml:trace xmlns:inkml="http://www.w3.org/2003/InkML" xml:id="stk217" contextRef="#ctx0" brushRef="#br0">20344 9485 1285 0,'0'-10'191'0,"1"1"-96"7,0 1-57-4,1 6-47 4,1 4-23-4,3 5-7 4,0 4 14-3,2 3 8 2,1 6 7-2,0 3 13 3,2 2 8-4,2 4 8 3,1 3 8-2,1 4 0 3,1 3-1-5,3 2-6 6,-1 1-4-6,1 1-3 5,-2-1-4-3,-2-1 0 2,1-3-2-3,-1-4 0 4,-1-1 0-2,-2-4-3 0,0 1 3-1,-1-1-4 2,-2-4 3-3,0 0-1 5,0-4-1-5,-1-2 1 4,2-1-4-5,-2-1 2 6,0-2-1-4,0 0 0 1,0-1 0-1,-1-1-2 3,1 0-8-5,-1 0-14 7,-1-3-25-3,0 0-37 0,-1-3-39-5,-1 0-34 4,-1-2-37-1,-1-3-40 2,-1 1-37-2,0-6 33 2,1 0-43-2</inkml:trace>
    </iact:actionData>
  </iact:action>
  <iact:action type="add" startTime="199599">
    <iact:property name="dataType"/>
    <iact:actionData xml:id="d218">
      <inkml:trace xmlns:inkml="http://www.w3.org/2003/InkML" xml:id="stk218" contextRef="#ctx0" brushRef="#br0">20816 9916 1091 0,'1'-4'453'2,"4"1"-405"1,4-1-56 4,5 1-12-4,4 2 4 4,3 1 2-4,1 2 5 4,3-2 4-4,0 1 2 4,2-2 2-4,-1-1 1 3,3-1 0-2,-3-1 2 3,1-1 2-4,0-2 0 4,-2 1 1-4,-2-1 2 4,-1 0-1-4,-4 0 2 4,-2 0-4-4,-1 0 1 4,-3 1-3-4,-1-1-9 4,-3 3-28-4,-1 0-46 3,-1 1-71-2,-3 1-75 2,-1 0-42-2,-2-1-21 2,-5-2 34-1,0 1 37 0</inkml:trace>
    </iact:actionData>
  </iact:action>
  <iact:action type="add" startTime="199885">
    <iact:property name="dataType"/>
    <iact:actionData xml:id="d219">
      <inkml:trace xmlns:inkml="http://www.w3.org/2003/InkML" xml:id="stk219" contextRef="#ctx0" brushRef="#br0">21073 9557 1280 0,'0'0'75'1,"1"1"-80"2,3 3-15 1,0 4 11 4,1 6 8-5,0 4 7 3,2 6 7-3,-1 6 6 3,0 5 8-1,1 5 7 0,-2 3 9 0,1 5 0 1,-2 3-9-2,-2 2-9 2,1-1-13-3,-1-4-4 4,1-3-3-4,-2-4 2 10,0-6-1-12,-1-6 1 8,-2-3 1-8,1-6-3 2,-1-3 2 0,0-3-10 6,0-2-13-3,2-2-24-1,0-2-32-4,0 0-29 5,2 0-31 0,1-3-32 0,-1-1-34-4,2-3-26 5,-1-1-15-5,1-5 52 6,4-3-31-5</inkml:trace>
    </iact:actionData>
  </iact:action>
  <iact:action type="add" startTime="200222">
    <iact:property name="dataType"/>
    <iact:actionData xml:id="d220">
      <inkml:trace xmlns:inkml="http://www.w3.org/2003/InkML" xml:id="stk220" contextRef="#ctx0" brushRef="#br0">21479 9203 1106 0,'0'-3'97'1,"1"3"-109"6,1 2-25-3,4 7 3 2,1 8 27-2,0 6 11 3,2 8 6-4,-1 8 5 3,0 4 3-2,0 6 13 3,1 5 15-4,-1 3 14 4,-2 4 12-4,-1 3-4 3,-1 0-11 0,-2-1-8 0,-2-3-13-4,0-8-5 10,0-7-5-11,-2-4-2 7,0-5-2-7,-1-3-3 3,-1-5-2-1,0-2-2 7,-1-4-1-7,1-4-2 2,1-2-2-3,1-6-1 5,0-2-3-3,0-2-1 5,1-3-2-5,2-1 2 2,1-1 6-3,-1-2 6 3,1-1 4-3,-1-1-3 3,2-3-6-3,2-4-11 5,1-3-3-6,1-5 3 10,1-1 2-11,0 0 2 7,2-3 3-7,-2 2-1 3,2-1 0 0,-1 2-2 4,2 1 1-7,0 0-6 13,3 3 1-13,-2 1-1 5,1 1-3-4,0 3-2 2,2 4-6 1,-2 2-3 2,1 3-3-4,1 3-2 3,-1 2-2-3,-1 3 2 4,1 2 2-4,0 3 3 10,-3 0 4-12,0 1-2 8,-3 2 2-8,-2 0 0 2,-1 1 4 1,-2 0 6 3,-3 2 4-6,-2 0 2 10,-1 0 4-5,-2 3 1-5,-2-1 1 1,-3-1 0 7,-1-2 0-7,-2-2-3 10,-4 1-1-11,1-2-1 5,-1-1-3-3,-2 0 1 2,2-1-1-3,-2-2-2 5,1-1-2-2,1-1-7 2,-1-2-9-6,1-1-11 10,2-2-12-3,-1-1-10-7,1-1-18-1,2-1-17 8,1-2-19-6,1 0-26 7,1-2-32-5,2 0-41 7,2-1-41-10,0-1 0 8,-4-7-1-8,7 4 44 1</inkml:trace>
    </iact:actionData>
  </iact:action>
  <iact:action type="add" startTime="200943">
    <iact:property name="dataType"/>
    <iact:actionData xml:id="d221">
      <inkml:trace xmlns:inkml="http://www.w3.org/2003/InkML" xml:id="stk221" contextRef="#ctx0" brushRef="#br0">22022 9902 445 0,'-4'0'199'2,"1"0"-39"4,0-1-13-3,2 2-22 4,2-1-29-3,2-1-28 2,1 1-23-2,2-1-14 2,2 0-7-2,3 0-1 2,2 0-1-2,2-1 4 2,1 1 1-2,3-1 4 3,1 0-3-4,-1-1-5 3,3 1-6-2,-1-1-6 2,0 1-3-2,-1-1-3 2,-1 1-1-2,0 0-1 2,-3-1-7-2,0 1-17 2,-1 0-31 0,-2 1-36-1,-1-1-46-2,-1 1-44 5,-1 0-49-1,-2-2-42 1,-2 0 25-7,-2 0-46 9</inkml:trace>
    </iact:actionData>
  </iact:action>
  <iact:action type="add" startTime="201257">
    <iact:property name="dataType"/>
    <iact:actionData xml:id="d222">
      <inkml:trace xmlns:inkml="http://www.w3.org/2003/InkML" xml:id="stk222" contextRef="#ctx0" brushRef="#br0">22278 9605 1268 0,'2'2'14'3,"1"4"-35"1,0 5 15 3,1 8 13-4,-3 4-4 4,-1 6-2-3,-2 4-1 2,-2 3 0-2,-1 4-3 2,-2 3 1-3,-2 0 2 3,-3-1 0-1,1-1 0 1,-2-1 0-2,0-3 0 2,-1-2-2-2,0-2-4 4,0-4 0-7,1-4-1 6,0-3-6-4,3-4-12 5,0-1-25-5,1-1-38 4,1-2-50-5,0-1-54 6,-1-2-54-4,2-3 23 2,3 0-8-1</inkml:trace>
    </iact:actionData>
  </iact:action>
  <iact:action type="add" startTime="201604">
    <iact:property name="dataType"/>
    <iact:actionData xml:id="d223">
      <inkml:trace xmlns:inkml="http://www.w3.org/2003/InkML" xml:id="stk223" contextRef="#ctx0" brushRef="#br0">22881 9264 611 0,'1'9'65'1,"1"2"-40"3,-1 6 15 1,0 8 7 1,-3 3-5-2,-2 7 5 2,-3 5 1-2,-2 3-5 2,-1 3-11-2,-2 0-7 2,1 0-7-2,-3 2-3 2,0 1-2-2,0-1-2 3,-1-1-1-5,-2-3-2 6,-1-2 3-6,0-2 0 7,-1-4 2-8,0-2 0 7,0-3 1-6,1-1-3 5,0-1-5-4,0 0-1 5,2-2-6-6,2-2-5 6,0-3-12-6,2-1-19 7,1-3-29-6,1-1-40 3,2-2-40-4,0-3-32 6,1-2-7-2,2-4 48 1,1-3 39-3,-1-4-3 0,3-2 3-1</inkml:trace>
    </iact:actionData>
  </iact:action>
  <iact:action type="add" startTime="201927">
    <iact:property name="dataType"/>
    <iact:actionData xml:id="d224">
      <inkml:trace xmlns:inkml="http://www.w3.org/2003/InkML" xml:id="stk224" contextRef="#ctx0" brushRef="#br0">22813 9547 339 0,'6'-2'289'2,"3"2"-193"2,2 1-41 3,0 4-2-4,0 3-12 4,1 3-13-4,-2 5-1 5,0 4-2-6,-2 4-5 5,0 2-3-4,0 6-6 4,0 1-3-3,-2 3-1 3,0 2-1-4,-1 1-1 4,0 0-1-4,1 1 0 3,-2-1-2-2,0 0 2 3,0-3-2-4,-1 0 2 3,-1-1 3-2,1-5-1 4,1-2 5-6,-2-5 3 8,2-3-2-5,0-4 3 0,0-2-2-4,1-3 0 6,1-1 4-5,0-4 8 7,0-3 15-5,1-2 19 8,2-3 12-11,-1-4 5-1,2-5-9 3,1-3-11 7,2-6-14-6,2-7-9 0,0-7-8-2,0-5-6 5,2-6-4-3,-3-3 0 3,-1-1 1-5,0-1 1 10,1-2 0-10,-1 1-4 7,1 1-1-8,-1 2-3 2,1 3-2 0,-2 3-2 8,0 4-1-7,-1 2-1 1,0 3-2-2,-3 3-2 6,-1 2-2-8,-1 3-3 4,-1 3-5-2,-1 5-7 4,-2 4-11-4,0 4-11 4,-2 1-10-3,0 5-7 3,-1 1-12-5,0 1-32 5,0 2-26-4,-1 0-16 3,-1 3-13-1,-2 3-10 1,-1 3-27-3,-1 3-15 4,-4 0 3-5,2 7 9 6</inkml:trace>
    </iact:actionData>
  </iact:action>
  <iact:action type="add" startTime="202558">
    <iact:property name="dataType"/>
    <iact:actionData xml:id="d225">
      <inkml:trace xmlns:inkml="http://www.w3.org/2003/InkML" xml:id="stk225" contextRef="#ctx0" brushRef="#br0">23307 10166 1205 0,'0'-2'177'2,"2"-1"-108"1,0 1-38 4,2-1-22-3,1 0-19 2,0 0 3-2,2 0 3 2,3 0 3-2,-1-2 2 2,1 2 0-2,0 0 7 2,1 0 2-2,1 1 5 2,-2 0 1-2,1 1-3 2,-2 1-2-3,-1 0-6 3,1 1-4-1,-3 1-6 1,1 2-2-3,-1 0-5 4,-1 2-4-4,-1 0-2 4,-1 2-3-3,-1 1 1 2,-3 0 2-3,0 2 0 4,-3 0 4-3,-2 1 2 2,-2 0 5-1,-2 0 3 1,-2 2 4-4,-1-1 5 7,-1-1-2-7,-1 1 4 3,-1 0 3 0,1-2 0 2,0-1 2-4,1-1 1 4,2-1 0-5,1-2 3 7,3-1 2-8,1 0 2 7,3-3 8-6,2 0 4 5,2-2 4-4,1-1-1 5,1 0-5-6,1 0-10 5,1-2-6-3,3-2-3 3,2 1-4-5,3-2 0 6,2 0-2-6,0 1-1 6,2-1 0-6,0 2 0 5,2 1-3-3,-1 0-1 2,-1 2 0-3,2 0-3 5,-1 1 2-6,0 1-3 7,0 0 3-7,-2 0 0 5,0 0 2-5,-1-1-4 5,-1 1-1-3,-1-1-18 2,0 1-30-3,-1 0-42 5,-2 0-60-5,0 0-44 3,-2 0-33-2,-1-1-14 3,0-1 8-3,-2-4 42 2,2 0-55-3</inkml:trace>
    </iact:actionData>
  </iact:action>
  <iact:action type="add" startTime="203163">
    <iact:property name="dataType"/>
    <iact:actionData xml:id="d226">
      <inkml:trace xmlns:inkml="http://www.w3.org/2003/InkML" xml:id="stk226" contextRef="#ctx0" brushRef="#br0">24068 9097 167 0,'-9'21'118'0,"-1"4"-81"7,-2 12 7-3,0 5 18 1,-4 6 24-1,-1 5 24 3,0 6 15-4,0 4-2 4,0 1-19-2,2 4-21 0,3-2-15 1,3 1-10-3,1-1-8 1,3-2 0 3,2-3-4-4,0-4 1 5,3-2-1-5,0-3-7 4,1-5-4-6,1-3-5 12,1-6-4-12,1-5-5 10,1-4-4-10,-1-3-4 6,1-1-4-6,1-5-3 2,1-2 0 1,0-2-2 4,1-2-8-3,0-3-10 1,2-1-21-4,-1-1-21 3,-1-3-31-1,0 0-24 7,0-2-25-9,-1-2-35 2,2-1-24-1,-3-3-10 6,2-3 11-5,-1-4 32 2,-1-8 12 0,3 0 43-4</inkml:trace>
    </iact:actionData>
  </iact:action>
  <iact:action type="add" startTime="203481">
    <iact:property name="dataType"/>
    <iact:actionData xml:id="d227">
      <inkml:trace xmlns:inkml="http://www.w3.org/2003/InkML" xml:id="stk227" contextRef="#ctx0" brushRef="#br0">24313 9705 275 0,'-2'-5'194'1,"-1"2"-42"7,1 1-40-4,-1 3-45 2,0 2-38-1,-2 4-14 0,-2 4 4-1,-2 4 8 2,0 4 13-2,-1 3 10 2,-1 3 8-2,2 2 1 2,1 3-10-2,2 3-17 4,1-1-12-7,2 2-11 6,3 0-4-3,1-3-2 2,2-2-1-2,2-4 0 2,2-4 4-2,1-6 1 2,0-3 4-2,2-4 4 2,0-3 8-3,1-3 9 4,1-3 8-4,1-2 7 4,1-3 2-3,1-3-3 2,1-2-5-2,1-2-2 3,0-3-7-4,0-1-4 3,1 0-1-3,-3-2 0 5,-1-1 2-6,-3-2 1 6,0-1 2-5,-3-1 1 4,-3 1-2-4,-1-1-3 4,-2-2-8-4,-3 2-3 3,-1-1-12-3,-3 3-6 5,-1 1-8-6,-3 2-10 5,-2 3-5-4,0 2-5 6,-3 3-10-7,0 3-10 5,-2 2-18-5,-1 2-28 12,1 2-22-13,0 2-24 3,1 2-36 0,0 1-42-1,0 2-91 2,-1 0 11 5,2 4 22-6</inkml:trace>
    </iact:actionData>
  </iact:action>
  <iact:action type="add" startTime="203957">
    <iact:property name="dataType"/>
    <iact:actionData xml:id="d228">
      <inkml:trace xmlns:inkml="http://www.w3.org/2003/InkML" xml:id="stk228" contextRef="#ctx0" brushRef="#br0">24659 10107 968 0,'7'5'511'3,"3"2"-528"1,3 4 0 2,1 3-11-2,-1 2-22 2,-1 3-32-2,-4 3-26 2,-3 1-9-2,-3 2 10 2,-3 1 28-2,-2 0 33 2,-2 0 28-2,-2-1 17 3,-3-2 5-4,1 1 0 3,-1-4 1-2,-1-1-4 2,0-1-19-3,-2-4-35 4,2-1-47-2,0-5-64 1,2-2-17-3,3-3-56 3</inkml:trace>
    </iact:actionData>
  </iact:action>
  <iact:action type="add" startTime="204496">
    <iact:property name="dataType"/>
    <iact:actionData xml:id="d229">
      <inkml:trace xmlns:inkml="http://www.w3.org/2003/InkML" xml:id="stk229" contextRef="#ctx0" brushRef="#br0">25274 9749 920 0,'0'-1'425'5,"3"1"-365"-1,2 0-33 2,2-1-13-2,0-1-14 2,2-1-6-2,1-2-4 2,1-3-6-1,2-1 1 0,-2-3 6-1,-2-1 9 2,0-4 11-2,-1 0 6 3,-1-2 1-3,-1-2 4 3,-3 0 1-4,-2 0 1 4,-1-1 2-4,-1 0-4 3,-2 1-5-3,-2 1-10 3,-1 1-14-2,-2 1-19 2,-1 3-21-2,-1 2-20 2,-2 4-14-2,-2 4-5 4,-1 3 3-7,-2 4 10 6,-2 4 17-4,-2 4 12 5,-1 4 14-5,1 3 17 4,1 3 12-5,-1 0 13 5,4 0 9-4,0 1 2 4,2-2 2-3,3 1-1 2,2-2 4-3,2 0 1 4,3 0-1-4,2-1-3 5,3-2-3-6,2 0-4 6,2-2 0-5,2-1-1 3,2-2 3-3,1-1-2 4,3-1 5-4,2-3 2 11,1-2 1-13,1-1 3 8,1-2 1-8,1-1-3 3,0-1 2-2,1-1-3 3,-1 0-5-1,0 0-3 4,1-2-7-4,-3 2-2 1,1-1-4-1,-1 1-1 2,-2 0-2-3,-1 1 1 4,-2 0-1-4,0 1-1 3,-2-1 2-1,-2 0-2 0,-1 1 2 0,-1 0 2 1,-1 1 1-1,-1 0 4 1,-1 1 4-3,0 1 2 4,0 0 2-4,-1 1 2 4,1 1 0-4,-1 1 2 3,2 3-4-1,-1 3-4 1,0 1 3-2,-1 3-1 2,0 2 3-4,0 3 1 12,-1 1-3-13,-1 5 0 5,1 1-3-5,-2 4-3 4,1 2-2-1,-2 0-3 2,0 3-2-3,1 0 0 4,-1 1-1-4,1-2 1 11,-1-1-2-13,0-5 3 4,-1-1 0 0,0-4 2-1,0 0 0-2,0-2 0 4,1-1-3-2,0-3 0 6,1-1-3-6,-1-1 2 2,1-2-7-4,0-2-10 2,0-2-19-1,0-2-24 4,1-1-22-3,-2-3-19 4,2-3-11-4,1-1-12 4,0-1-36-7,-1-3-51 5,0-3-71-3,-1-5-33 3,0-4-73-2</inkml:trace>
    </iact:actionData>
  </iact:action>
  <iact:action type="add" startTime="205285">
    <iact:property name="dataType"/>
    <iact:actionData xml:id="d230">
      <inkml:trace xmlns:inkml="http://www.w3.org/2003/InkML" xml:id="stk230" contextRef="#ctx0" brushRef="#br0">25557 9241 1008 0,'7'5'206'6,"3"4"-241"-3,6 6 41 4,5 3 6-4,-2 5-10 3,1 5-10-1,0 1-3 1,-1 5-1-3,1 2 2 4,-2-2 2-3,-1 0 5 2,0-1 11-3,-4-3 16 4,-1 1 17-4,-1-1 16 3,0 1 10-3,-3 1-5 5,-1 0-5-3,-4-1-11 1,-1 0-11-4,-3 0-14 5,-2 0-9-3,-3 2-5 8,-3 0-4-11,-1 1-3 9,-4-1-2-9,-3 2-4 3,-2 0-9-3,-5 0-10 7,-2 0-7-7,-2-1-4 12,0-2 2-12,-1-3 3 7,-1-3 8-7,0-1 4 4,0-3 3-2,1-1 0 4,1-4-4-3,3-2-13 8,0-3-19-11,2-3-29 8,2-3-46-8,3-4-59 2,2-4-77 0,-1-5 9 6,5-3-17-4</inkml:trace>
    </iact:actionData>
  </iact:action>
  <iact:action type="add" startTime="205972">
    <iact:property name="dataType"/>
    <iact:actionData xml:id="d231">
      <inkml:trace xmlns:inkml="http://www.w3.org/2003/InkML" xml:id="stk231" contextRef="#ctx0" brushRef="#br0">26239 9595 1645 0,'-3'12'30'0,"1"4"-36"8,-1 9 5-5,1 7 1 3,-5 4 1-2,-2 5 1 3,-3 2-4-3,0 0 4 1,1 0-5 0,-1-3-8 1,0-2-6-2,1-3-7 2,0-5-5-2,0-2 2 2,0-5-2-2,0-2-5 3,0-5 0-5,2-4-5 11,1-3-5-12,1-1-11 9,0-3-22-9,0-2-37 3,0 0-66 1,0-4-88-2,-1-2-25 1,2-2-32 3</inkml:trace>
    </iact:actionData>
  </iact:action>
  <iact:action type="add" startTime="206244">
    <iact:property name="dataType"/>
    <iact:actionData xml:id="d232">
      <inkml:trace xmlns:inkml="http://www.w3.org/2003/InkML" xml:id="stk232" contextRef="#ctx0" brushRef="#br0">26139 9609 1410 0,'2'0'231'0,"3"2"-237"6,4 2-15-2,4 5-12 2,0 5-3-2,2 4-5 3,0 7 2-4,-2 3 8 3,0 3 7-2,-1 1 7 2,0 2 9-2,-2 0 7 3,0-1 2-4,-1-1 3 2,-1-3-1 0,0-1 2 2,-1-4-1-4,-2-3 2 4,-2-5 1-4,0-2 0 4,-1-2 2-4,-1-2-6 3,0-2-13-3,0 0-37 4,-1 0-50-3,0-2-60 2,-2 1-69-2,1-3-70 3,-3-3 24-4,1 0-8 3</inkml:trace>
    </iact:actionData>
  </iact:action>
  <iact:action type="add" startTime="206566">
    <iact:property name="dataType"/>
    <iact:actionData xml:id="d233">
      <inkml:trace xmlns:inkml="http://www.w3.org/2003/InkML" xml:id="stk233" contextRef="#ctx0" brushRef="#br0">26069 9814 1586 0,'1'2'96'3,"5"3"-115"1,4 3 9 2,7 3-2-2,5 0 1 3,2 0-10-4,1-1-12 4,-2-1-7-4,2-1 1 4,-3-3 7-3,0-2 14 2,-3-1 14-3,0-1 0 4,-1-1 2-2,-3-2-9 0,0 0-18-1,0-2-36 2,-2 1-67-2,-1 0-66 2,-2-2-70-3,-4 0-16 3,1 1-74-2</inkml:trace>
    </iact:actionData>
  </iact:action>
  <iact:action type="add" startTime="207031">
    <iact:property name="dataType"/>
    <iact:actionData xml:id="d234">
      <inkml:trace xmlns:inkml="http://www.w3.org/2003/InkML" xml:id="stk234" contextRef="#ctx0" brushRef="#br0">27295 10447 747 0,'1'3'156'2,"0"-2"-162"4,1 2-2-2,-1 0 3 5,0 1 2-7,-2 1 2 5,0 0 8-4,-2-1 8 4,-2-1 7-4,-3 0 10 4,-3-2 4-4,-1-2 4 4,-5-1 2-4,-3-1-2 3,-1-1-5-2,-4-1-5 2,-1-2-10-2,-2-1-14 3,-2-1-7-4,-3 0-11 4,-2-2-6-4,1 0-8 4,0-4-7-2,1 0-10 0,1-1-7-3,1-1-5 7,2-3 1-7,-1 1 6 11,3-3 9-12,0-1 13 4,3-1 10 0,0 0 9-2,4-2 11 3,0 0 6-3,3-4 9 1,2 0 9 7,1-2 5-8,3 0 8 1,2-2 3-1,2 0 3 3,2 0 3-3,3-3 3 10,3-1 5-12,2-1-6 5,2 0-3-5,2 0-6 5,3 1-9-3,2 1 1 5,4 2-1-1,2 1-6-3,3 1-10-1,1 2-12 2,2 0-8-1,4 0-12 7,2 0-1-10,1 1-3 7,3 2 1-7,2 2-3 4,0 4 0-3,2 1 1 9,3 2-2-8,0 4 1 1,-1 2 0-2,1 1 1 10,-2 4 0-9,1 2-1 1,-2 2-2-2,1 4-1 8,-1 3-3-6,0 4 11 0,-3 3 8-1,1 5 6 3,-2 1 7-3,-3 3-4 5,1 4-4-6,-3 1 2 6,-2 3-1-6,-1 4 1 11,-2 2-1-12,-2 1 0 5,1 1-2-4,-3 2 0 4,-1 0-1-4,-2 2 0 10,-3 1 2-11,-2 3 2 3,-1 1 1-1,-3 0 4 5,-2 2 3-7,-2 0 5 8,-2 1 0-8,-2 2 0 7,-4 1-2-5,-2-2-3 5,-3 2-1-6,-5-3 1 6,-1-3-4-6,-5-3-2 6,-5-2-3-6,-1-1-3 5,-5-3 1-5,0-2 0 6,-4-2 8-4,-3-1 2 3,-1-2 4-5,-1-3 2 4,-2 1-1-2,0-4-1 4,-1-1-3-7,2-1-4 6,2-4-8-3,1-1-7 3,1-1-16-4,3-4-25 5,3-1-46-6,-1-4-69 5,1-4-112-4,1-2-181 4</inkml:trace>
    </iact:actionData>
  </iact:action>
  <iact:action type="add" startTime="208827">
    <iact:property name="dataType"/>
    <iact:actionData xml:id="d235">
      <inkml:trace xmlns:inkml="http://www.w3.org/2003/InkML" xml:id="stk235" contextRef="#ctx0" brushRef="#br0">25124 10609 757 0,'-6'-3'526'1,"2"2"-404"7,1 0-72-4,1 1-61 2,4 1-44-3,1 0-18 4,2 1 12-4,3 0 24 3,4 1 24-2,0-1 15 3,2-1 17-4,2-2 21 4,3-1 23-3,-1-2 16 2,3-1 13-3,0-2-2 4,1 1-11-4,2-1-13 4,-1 0-19-3,2-1-16 2,-1 0-16-3,0 0-10 3,-2 0-5-3,0 2-1 5,-2 0-1-5,-2 2-3 4,0 1-6-4,-5 0-7 3,-2 2-5-2,-4 0-7 5,-1 2-4-3,-3 0-8-4,-1 1-6 1,-3 0-2 4,0 0 6-3,-3 1 10 1,-2 1 12 1,-2 1 14-1,-4 1 2-2,-3 1 6 4,-3-1 0-4,-1 0 2 5,-3 1 5-6,0-1 3 6,1 0 2-6,-1 0 0 5,1-1-1-3,-2 1 5 2,1 2 7-3,1-1 4 4,0 1 2-4,3-1-3 4,0 0-4-3,2-1-3 3,2 0 4-4,2 1 1 4,1-3 8-4,4-1 7 4,2-2 6-5,3-1 9 6,1 0 8-6,2 0 2 5,0-1-8-3,1 0-11 1,1-1-17 0,2-1-9 1,2-2-6-3,3 2-1 5,1-1 0-6,2 0-3 9,2 1-2-3,2-1-3-7,0 2-2 0,0 0-2 5,0 0 0-3,-1 1-3 5,0 1-6 2,0 0-22-9,-3 1-48 2,0 1-77 2,-3 1-129-1,0 1-186 2,-2 5-292-2</inkml:trace>
    </iact:actionData>
  </iact:action>
  <iact:action type="add" startTime="211746">
    <iact:property name="dataType"/>
    <iact:actionData xml:id="d236">
      <inkml:trace xmlns:inkml="http://www.w3.org/2003/InkML" xml:id="stk236" contextRef="#ctx0" brushRef="#br0">8370 11607 325 0,'1'-3'144'0,"1"0"-67"7,0 1-11-4,0 0-22 4,-2 2-26-3,1 0-2 1,-1 1 3-1,0 0 7 4,1 2 4-6,0 0 1 5,0 1 4-3,0 1 2 2,-1 1 1-2,1 2-4 2,-1 3-5-2,0 1-1 2,1 3 0-2,0 3 0 2,0 2 1-3,0 3-5 4,1 5-2-3,1 3-5 2,2 4-7-1,0 6-3 1,1 5-5-4,1 6-3 12,1 4 0-13,1 6-1 4,0 3 1-1,3 5 0 1,-2 1 1-2,1 2 0 2,0 2 0-1,0 0 0 2,2-1 1-3,-1 3-1 10,-1-1 1-12,1-1 1 5,0 2-2-2,-1-2 2-1,-1 1-1 1,0-1 0 2,0 3 2-3,1-2-2 10,-1 5 1-12,1-2-1 4,0 3 0-3,1 1-1 4,-2-2 0-3,-1 2 0 5,0-1-3-5,-2 1-3 4,0 2-1-5,-1-2-4 5,0 2 2-4,-1 1 0 5,-1-2 4-4,-1 2 2 2,0 1 0-4,0 0 2 6,0 2 0-6,0-3-1 6,-1-2-3-5,1-4-6 3,-1-2-11-2,-1-2-3 2,1-3-1-2,-2 2 5 2,0-3 7-2,0-1 5 3,-2-3 4-5,0-1 2 5,-2-2 3-3,1-2 0 3,-2-2 3-4,1-1 4 4,-1-4 0-4,-1 0 3 9,0-4 2-11,-1-1 0 10,2-3 1-10,-1-5 0 2,1-3-4-1,0-6-2 5,1-3 0-5,0-1-4 10,0-3 2-9,1 0 3 0,1-3 2 1,0 1 2 0,1-2-3 1,0 1-2 3,1-3-5-3,0 0-2 2,2 0 1-6,0-3-1 8,0 0 3-6,0-3 1 1,0-3-3-1,0-1 1 2,0-1 1 0,-1-2-2 7,0-1 3-11,0-1 0 7,-1 0 2-7,1-1-1 4,-1-1 1-3,0-1-3 5,0 0 0-3,0 0-1 2,0 0 0-3,0 1 2 4,0 0 0-3,0 0 1 2,-1 0 5-2,1 0 3 3,-1 1 4-2,0 0 3 5,1 1 1-9,-1 1-5 1,1 0-6 3,-1 2-2 2,0-2-5-4,0 0 2 6,0 0 0-4,0-1-1 4,0 1 1-8,0-2 2 1,0 1 1 1,0 1 2 4,-1-1 7-4,1 0 5 5,-1-2 10-6,0 1 5 8,0 0-1-5,0 0 0-2,0-1-5 3,1-1-4-3,-1-1-3 0,0 1-5 4,2-1-4-3,-1 2-3 2,1-2-6-2,-1 0-3 3,1 0-5-4,0 0 0 4,1 0-2-5,-1 1-1 7,1-1-4-6,0 1-21 7,-1-1-45-9,2 0-68 3,0-2-89 0,1-2-88 2,2-8-15-2,2-12-71 2</inkml:trace>
    </iact:actionData>
  </iact:action>
  <iact:action type="add" startTime="212969">
    <iact:property name="dataType"/>
    <iact:actionData xml:id="d237">
      <inkml:trace xmlns:inkml="http://www.w3.org/2003/InkML" xml:id="stk237" contextRef="#ctx0" brushRef="#br0">8414 11617 823 0,'-15'2'255'4,"1"2"-198"0,1 2-34 2,5 5-11-1,0 7-19 0,0 5-12-1,-2 9 4 2,1 3 8-3,0 3-7 4,-1 2-7-4,1 2-13 4,0 2-16-4,-1-2-16 4,1-1-23-3,2-3-31 2,-1 1-46-2,1-3-23 3,-2-5 16-5,2 0-7 5</inkml:trace>
    </iact:actionData>
  </iact:action>
  <iact:action type="add" startTime="213217">
    <iact:property name="dataType"/>
    <iact:actionData xml:id="d238">
      <inkml:trace xmlns:inkml="http://www.w3.org/2003/InkML" xml:id="stk238" contextRef="#ctx0" brushRef="#br0">8470 11795 1093 0,'1'1'133'1,"3"2"-147"4,6 1-8-1,7 2 42 3,7 0-10-3,4 5-18 1,3 5-39-1,2 3-63 3,2 3-98-4,-1 5-89 4,4 5-109-4</inkml:trace>
    </iact:actionData>
  </iact:action>
  <iact:action type="add" startTime="213736">
    <iact:property name="dataType"/>
    <iact:actionData xml:id="d239">
      <inkml:trace xmlns:inkml="http://www.w3.org/2003/InkML" xml:id="stk239" contextRef="#ctx0" brushRef="#br0">8407 16123 1107 0,'-14'-14'247'0,"4"0"-87"6,-1-1-20-2,5 3-43 3,3 6-60-3,2 2-44 2,1 3-34-2,2 1-23 2,3 3-15-2,3 2-2 2,3 5 8-2,5 7 14 1,2 9 12 1,2 6 11-1,2 6 12-1,-1 4 4 1,0 1 5-1,-2 0 5 3,-1-6 1-4,-1-4 1 4,-3-6 1-3,-1-8-4 1,1-7-1 0,-1-6-1 1,1-5-2-2,1-6 7 4,5-6 1-6,0-7 1 5,2-7-12-5,1-6-46 11,0-7-74-12,3-5-93 9,-1-4-17-9,5-2-99 3</inkml:trace>
    </iact:actionData>
  </iact:action>
  <iact:action type="add" startTime="214937">
    <iact:property name="dataType"/>
    <iact:actionData xml:id="d240">
      <inkml:trace xmlns:inkml="http://www.w3.org/2003/InkML" xml:id="stk240" contextRef="#ctx0" brushRef="#br0">9533 12704 259 0,'5'78'52'1,"4"6"-15"3,4 26 0 0,5 2-9 2,-2 0-17 0,1 7-7-1,2 7-2-2,-3-3-1 4,-2 0 1-4,-3-8-2 4,-2-8 0-4,-5-9-2 6,-3-16-7-8,-2-12-15 12,-2-14-22-12,0-11-21 9,-3-10-3-9,3-7 11 2,-2-8-31-1,3-4 25 6</inkml:trace>
    </iact:actionData>
  </iact:action>
  <iact:action type="add" startTime="215261">
    <iact:property name="dataType"/>
    <iact:actionData xml:id="d241">
      <inkml:trace xmlns:inkml="http://www.w3.org/2003/InkML" xml:id="stk241" contextRef="#ctx0" brushRef="#br0">10357 12644 427 0,'7'20'202'3,"2"8"-170"0,3 16 0 4,5 9-1-5,-4 8-8 6,1 10-17-4,-2 4-3 1,1 10 0-1,-1 3 2 4,-2 4-2-6,0 1 1 6,-2-3-1-7,0-6-6 8,-2-5-15-7,-2-9-24 5,0-4-39-4,-1-8-35 5,1-7-29-6,-1-5 12 5,-3-8 17-4,3 1 2 4</inkml:trace>
    </iact:actionData>
  </iact:action>
  <iact:action type="add" startTime="215561">
    <iact:property name="dataType"/>
    <iact:actionData xml:id="d242">
      <inkml:trace xmlns:inkml="http://www.w3.org/2003/InkML" xml:id="stk242" contextRef="#ctx0" brushRef="#br0">11128 12490 223 0,'8'8'178'3,"4"7"-151"-1,4 7 4 6,4 9 1-5,-3 5-7 4,-1 8-9-4,1 8-8 3,-2 6-4-2,-2 2-7 3,-2-1-4-4,-3-4-9 4,-2-4-6-5,-3-5-9 6,0-6-21-5,-3-2-21 4,0-5-18-5,-1-6 3 7,1-2-55-7</inkml:trace>
    </iact:actionData>
  </iact:action>
  <iact:action type="add" startTime="215832">
    <iact:property name="dataType"/>
    <iact:actionData xml:id="d243">
      <inkml:trace xmlns:inkml="http://www.w3.org/2003/InkML" xml:id="stk243" contextRef="#ctx0" brushRef="#br0">11924 11997 879 0,'4'23'129'2,"5"11"-163"0,4 13 11 5,4 10-8-2,-1 3-38 1,1 5-44-2,-4 3-42 1,-3-1-34-1,-1-2 31 3,-4-5 17-2,1-6 47 0</inkml:trace>
    </iact:actionData>
  </iact:action>
  <iact:action type="add" startTime="216069">
    <iact:property name="dataType"/>
    <iact:actionData xml:id="d244">
      <inkml:trace xmlns:inkml="http://www.w3.org/2003/InkML" xml:id="stk244" contextRef="#ctx0" brushRef="#br0">12545 12019 640 0,'2'9'309'4,"5"7"-320"0,1 5-5 3,3 7 9-5,1 2-18 6,0 3-33-5,1 0-49 3,-3 0-60-2,-2-2-29 3,-5-8-33-4,2 0 99 4</inkml:trace>
    </iact:actionData>
  </iact:action>
  <iact:action type="add" startTime="216278">
    <iact:property name="dataType"/>
    <iact:actionData xml:id="d245">
      <inkml:trace xmlns:inkml="http://www.w3.org/2003/InkML" xml:id="stk245" contextRef="#ctx0" brushRef="#br0">12994 11812 953 0,'-1'14'186'1,"1"8"-213"2,-1 8-3 1,1 8-19 2,-4 8-62-1,-5 5-108 1,-6 5-82-3,-5 8-32 4</inkml:trace>
    </iact:actionData>
  </iact:action>
  <iact:action type="add" startTime="216748">
    <iact:property name="dataType"/>
    <iact:actionData xml:id="d246">
      <inkml:trace xmlns:inkml="http://www.w3.org/2003/InkML" xml:id="stk246" contextRef="#ctx0" brushRef="#br0">7732 14170 1600 0,'-17'11'167'5,"6"1"-145"0,-1 7-9 0,6 4-2-1,5 9-6 2,2 10-9-1,1 8-5 1,0 8-23-2,0 4-43 1,1-1-49-1,-2-3-49 3,0-7-36-4,-2-5-40 5,-2-9-46-6,-1-6 31 7,0-5-8 0</inkml:trace>
    </iact:actionData>
  </iact:action>
  <iact:action type="add" startTime="216975">
    <iact:property name="dataType"/>
    <iact:actionData xml:id="d247">
      <inkml:trace xmlns:inkml="http://www.w3.org/2003/InkML" xml:id="stk247" contextRef="#ctx0" brushRef="#br0">7375 14325 922 0,'-18'-1'375'1,"5"2"-211"7,-3 1-46-4,6 4-71 1,3 3-57 0,3 8-36 1,1 6-6-3,2 12 5 4,2 8-18-3,0 8-28 2,2 5-45-3,0 3-61 4,-1 4-79-4,-2-1 1 3,1-1-63-1</inkml:trace>
    </iact:actionData>
  </iact:action>
  <iact:action type="add" startTime="217235">
    <iact:property name="dataType"/>
    <iact:actionData xml:id="d248">
      <inkml:trace xmlns:inkml="http://www.w3.org/2003/InkML" xml:id="stk248" contextRef="#ctx0" brushRef="#br0">6626 14811 837 0,'-19'33'43'3,"2"0"-59"2,0 7-37-1,6-4-89 2,3-6-65-2,-1-4-147 2</inkml:trace>
    </iact:actionData>
  </iact:action>
  <iact:action type="add" startTime="217425">
    <iact:property name="dataType"/>
    <iact:actionData xml:id="d249">
      <inkml:trace xmlns:inkml="http://www.w3.org/2003/InkML" xml:id="stk249" contextRef="#ctx0" brushRef="#br0">6124 14812 920 0,'-5'18'151'2,"4"1"-159"5,3 9-14-2,6-1-11 0,7 0-64-1,2 1-90 2,3 0-55-2,6 2-132 2</inkml:trace>
    </iact:actionData>
  </iact:action>
  <iact:action type="add" startTime="218296">
    <iact:property name="dataType"/>
    <iact:actionData xml:id="d250">
      <inkml:trace xmlns:inkml="http://www.w3.org/2003/InkML" xml:id="stk250" contextRef="#ctx0" brushRef="#br0">12796 11967 320 0,'-5'-5'110'1,"2"0"-81"5,-2 0-12-1,3 0 2 1,-2 2-2-3,0 0-5 3,-1-2-2-2,0 1 1 2,-1-2 2-2,0-1 5 2,0-1 13-2,-2-1 7 3,0-1 7-4,-1-2-4 3,-1 0-9-2,-2-1-9 3,-1-1-3-4,0-1 3 3,-3 2 6-2,-1-2 2 2,-1 2 2-2,-1-1-2 2,1 0-8-2,0 1-1 3,-2-1-6-4,1 1-3 4,0-1-4-5,-2 0-5 9,-1 0 1-7,-2 0-2-2,0 1 2 1,-3 0 1 4,0-2 2-3,-1 2 6 2,0-1 11-2,-2 1 10 8,1-2 12-11,-3 2 6 8,-2-1-3-8,2 0-4 2,-1 1-11 2,-1 0-10 3,1 1-11-3,-4-2-7-2,-1 2-8 1,-2-2-2 2,1 1-1-3,-3-1-2 4,1 1-1-5,-2 2-1 12,-1 0-1-13,1 1 2 6,-2-2 2-6,1 1-1 4,0-1 4-2,-1 1-5 4,1-1 1-4,0 1 0 5,-2-1 1 1,0 0 0-8,-2-1-1 0,-1 1 2 11,0 0-1-9,1 1 3 2,-1 1 0-3,0-1 0 4,0 1 1-4,1 0 2 6,0-1-1-6,0 0 3 8,0 0-3-6,-1 2 0-1,-1 0 0 1,-2 1 2 4,1 1 1-6,-1 1 2 6,1-1 0-5,-1 3-1 3,0 1-4-4,0 0 4 7,0 1-3-8,2-1-1 12,0 0 1-12,1 1-3 5,-2 1 0-1,-1 0-2-1,-2 1-1-3,0 1 1 10,0 0-2-7,0 2-3 0,1-2 1-2,0 2 0 4,-1 0 3-3,3-1 2 5,-1 1 1-5,1 0 0 5,0 0 2-6,-1 2-1 4,-1-1-4-3,0 1 0 6,-1 2-2-7,2 0-3 11,0 2 5-12,0 1-2 6,1 2-1-4,0 1 2 1,1 0 0 0,1 1 1 0,0 2 0-1,-1-1 0 7,-1 1 2-5,-1 1-2-1,0 0 1-2,0-1 1 5,0 2-4-4,1 0 5 3,0 1-3-2,0 1 1 3,1 0 0-4,1 2 0 5,1 0 2-6,0 1 3 6,-2 1-1-6,-1-2 0 5,0 2 0-5,-1-1-1 6,1 1 2-5,0 0-2 4,1 3-3-5,0-1-3 14,1 3-2-15,0 0-2 4,1 0 3-4,0 1 1 7,2 1 1-7,-3 1 5 6,0 0-2-4,-2 3 1 3,0-1 1-2,1-1-1 1,0 2 1-1,1 2 2 9,-1-1 1-12,2 0 3 9,0 1 1-9,1-2 0 1,1-1-2 1,1 2-1 3,0 1-2-2,-1 0 1 3,0 1-1-4,-1 1 0 9,-1 1 3-11,1-2 0 9,2 4 3-9,0-1 3 2,1 0 0-1,2 1 0 6,1 0-1-5,0 1-4 5,1 0-3-7,1-2-2 6,3 0-2-4,-1-1 0 4,1 2-1-3,-2 1-1 3,1-1 1-5,-2 1-1 10,0 0 2-11,2 0-3 4,2 2 4 0,0-1 1 0,1 1 1-2,1 1 6 3,0 1 4-3,3 0 5 4,-1-1 3-4,3-1 0 4,1 0-5-4,1 2-1 5,2 1-6-6,0-1 0 11,3 2-1-7,1 0-2-5,1 1-2 3,1 0-3 0,2 1 0-2,-1 1 0 8,2-1 0-5,1-1 5-3,-1 0 5 2,1-2 4 2,1 0 4-3,0-1 1 4,2 0 2-4,1-1-1 4,2-1-1-4,2 2 2 4,0-1-5-4,2 0 1 7,1 0-1-7,0 2-5 1,2-1 0-1,0 0-4 8,2 0-2-8,0-2-1 0,1 2-3 0,1-2 1 4,1 1-1-3,1 0 0 9,1 0 1-12,1 0-1 3,1 1 1 1,1-1 2 1,2 1 2-3,0 0 0 1,0 0 2 0,2-2 4 5,0-1 0-6,0-1 5 1,-1-2 1-1,1 1 0 5,1 0 1-5,-1-2-1 7,2 1-1-7,0-1 1 0,1 1-4 1,1-1 1 6,1 0-4-4,2 0-2-5,0 1 0 3,2 0-3 0,-1 0-3 1,3-1 1 3,-2-2 0-6,1-1-3 10,3-2 3-9,-1 1 3 3,2 0-2-5,2-2 1 4,-2 0-6-2,2 0-2 8,-1-1 2-5,1 0-1-2,1 1 5-3,1-3 1 3,-1 1 1 0,2-4 0 6,-1 1 2-5,-2-1 1-3,2 0-2 3,-1 0 4 0,2-2 3-3,1 0-2 6,1-4-2-5,1 0-2 6,1-2-2 0,-1 0 2-7,3 1-2 11,1-2 0-12,0 1-3 3,0-1 0-3,1-1 4 0,1 0-2 7,1-1 1-6,-1 0 2 6,0 0 1-2,-1-2 4 1,-1 0-5-6,1-1-1 6,0 0 1-3,1 0-6 1,0-1 8-1,1 0-3 1,2 1-2-2,0-2-1 6,1 0-2-6,0-1 2 2,1 0 0-2,1 0-2 3,0-2-2-1,-1 0 4 7,-1-1-1-11,0-1 0 10,0 2 2-10,1-2-1 5,1-1 1-5,0 0 1 9,1-1 1-9,1-1-5 4,0 0 2-1,2-1-2 0,0-1 2-1,2-1 0 4,-1 0 0-4,-1 0 1 4,0-1-1-4,-1-1 1 4,1-1-1-4,1 0-2 9,0-2 3-11,1 0-1 8,1 0 0-7,0-1 3 6,2-1-5-7,0 0 0 8,-2-1 1-8,0-2-2 7,-1 2 3-7,-1-2-1 4,0 0 3-2,1 0-4 4,0-1 3-3,2-2 1 2,0 1 0-4,1-2-2 10,0-1 3-8,1-1-3 0,-1 0 1 1,0-1-1-1,0-1 4 1,-2 1-3 3,0-1 2-7,1-3 0 12,1 2-4-12,0-1 4 4,-1-1-6-4,1 0 3 4,0-1-3-1,2 0 0 1,-3-1 1-1,0-1 1 2,-1-2 1-3,-2-1-2 6,2-2-1-7,-2-3 3 11,0-2-2-12,0 1-1 11,1-1 2-11,-1 0-1 0,0 1 2 3,1-1 0 6,-1-1 0-9,-1-1 0 1,0-1 4 3,-3-1-1 2,0 2 1-5,0-2-1 6,1-1-3-6,0 1-2 7,0-1-1 4,0-1-3-12,-1-1 0 0,0-1 2 7,-1-3 1-7,0 1 3 7,-2-1 0-4,-1 1 0 3,-2 0 3-6,-2 0-1 6,0 0 1-3,1-2 2 1,-1 1-3-2,-1 0 3 1,1 0-5 0,-1 1-2 4,0 2-2-6,-1-1 1 6,0-2 0-5,0 0 1 11,-2-1 1-13,1 0-4 3,0 1 4 2,-2 1-1 1,-1-3 5-6,-2 0 0 1,0-2-2 3,-1 1 4 5,0-1-2-3,-2 0 1-1,1 1 3-5,0-1 1 7,-2-1 1-7,0 0 0 10,-1-1 6-10,1 0 0 4,-2 2 3-1,0 1 0 0,-1 0-1 1,0 0-5 5,-3 0-3-9,0 2 1 7,-3 0-1-7,0 1 7 1,0 1 2 2,-1-1 0 4,-1-1 2-6,1-3-2 8,-1-1 1-6,-2 0-2-2,0 1 0 3,-3 1 0 4,0-1-4-5,-1 1 2 4,0 0-2-7,-1 2-1 5,-2 2 1-3,-1 2-3 4,0-1 0-2,-2 0 0 5,0 0-5-9,1-2 1 6,-3 0-3-6,0 1 1 5,0 0 3-2,-2 1-2 2,0 0 2-2,-1 0-2 3,0 0 2-2,-1 1 0 1,0 0 2-3,-2 0-1 2,0 1 1-1,-2 3 0 6,1-1 3-9,-2 1 0 4,-1 0 0 4,0 0 2-8,-2-1-1 3,0 0-3 1,-2 3 3 0,1-2-4 1,-2 2 0 0,0 0 0 4,-2 0-2-9,-1 0 4 4,-1 0-4-3,-1 2 4 4,-2-2-5 0,2 2-1-1,-2 2-1-1,-2-2 0 5,2 4-3-8,-4-2-3 8,2 1 1-8,-2 2 2 2,0-4-3 0,-1 1 3 7,-2-1 1-5,-1 1-1-2,2 2-3 3,-2 0 3 3,1 1-2-8,-1 0-1 6,1 1 1-3,-2 0 0 0,1 1-2 0,-1-1 2 3,1 2-4-3,0 0 2 0,0 1 0 1,-2 0 0-1,-1 2 2-1,0-1-2 5,-2 2 1-5,1 1-1 3,0 0-1-3,-1 3 1 7,0-1-2-6,0 2 2 2,-1 0-2-4,-1 2-3 5,1-2 1-1,-1 1-1 0,1 1 0-5,-2-3 1 6,1 1 1-3,-1 0 3 2,-1-1-4-3,2 2 3 2,-3 2-3 0,-2-1-3 0,-1 0 2-1,-1 1-4 2,1 1 2-3,0 0 2 6,-1 0-2-4,1 2 2 0,0 0-2-2,-1 0 0 5,-1 1-1-5,1-2-3 4,0 2 1-4,1 0-2 4,-1 1 3-4,0 0-3 3,0 1 6-1,-2-1-1 3,-1 1 2-7,-2 1 1 5,1-1 3-3,0 1-5 2,0 1 3-1,0-1-2 2,0 2-3-3,0 0-1 4,1-1-1-4,-1 2 1 4,1 0-2-4,1 1 2 6,0 0 3-4,-1 0-1 2,-1 0 0-5,0 1 0 4,-1 0 2-3,1 1-1 4,-1 0-1-2,0 0-3 0,1 1-2-1,0 1 1 4,-1 1-4-6,3 0 2 3,-2 1-5-1,1 2-2 1,0-1 0-2,0 0 4 4,-1 0 0-4,-2 0 0 4,-1 2-2-3,1-1-1 2,1 2-1-2,-1-1 3 3,0 3 1-4,0-1 0 5,1 0-5-6,0 1 1 6,1 0 3-5,1 2-1 3,0-2 6-3,1 1 0 4,-2-1-2-4,-1 1-3 10,-1 0 1-12,0 0-1 4,2 0 3 0,0 0 4-1,0 2-4 0,1 0 2 3,2-1-3-1,-1 0 1-2,2 2-1 2,1 0 0-2,1 0 2 1,2 0-5 2,0 0-6-6,0 0-3 6,0 0-5-4,-3 1-1 3,1 1-6-1,0 0-8 0,1 0-8 2,0 2-11-1,0 0-10-5,-1 1-15 9,2 2-6-9,-1-1-6 4,-1 3 1-3,1-1 5 4,1 1 2-3,-2 0 5 4,1 2 3-4,-1-1 7 5,2 3 2-5,-4 1 1 6,-1 3 0-4,-1 0-7 0,0 3-11 1,2 2-27 0,-3 4-11-5,0 4 20 11,-2 3 19-11,0 3-42 9</inkml:trace>
    </iact:actionData>
  </iact:action>
  <iact:action type="add" startTime="221739">
    <iact:property name="dataType"/>
    <iact:actionData xml:id="d251">
      <inkml:trace xmlns:inkml="http://www.w3.org/2003/InkML" xml:id="stk251" contextRef="#ctx0" brushRef="#br0">6550 14069 2010 0,'-10'-6'113'3,"5"-1"-190"1,2 1-67 4,11-1-94-5,3 5-81 3,2 0-118-2,-1-3-53 1,4 2 132-1</inkml:trace>
    </iact:actionData>
  </iact:action>
  <iact:action type="add" startTime="221939">
    <iact:property name="dataType"/>
    <iact:actionData xml:id="d252">
      <inkml:trace xmlns:inkml="http://www.w3.org/2003/InkML" xml:id="stk252" contextRef="#ctx0" brushRef="#br0">7044 13628 1735 0,'-1'-7'-130'4,"6"-3"-155"0,4-6-114 3,6-7-12-4,3 1 2 4</inkml:trace>
    </iact:actionData>
  </iact:action>
  <iact:action type="add" startTime="222108">
    <iact:property name="dataType"/>
    <iact:actionData xml:id="d253">
      <inkml:trace xmlns:inkml="http://www.w3.org/2003/InkML" xml:id="stk253" contextRef="#ctx0" brushRef="#br0">7613 12999 1592 0,'4'-6'3'4,"7"-3"-142"-1,5-4-113 4,6-6-126-4,-1-6-26 5,5 2 44-5</inkml:trace>
    </iact:actionData>
  </iact:action>
  <iact:action type="add" startTime="222298">
    <iact:property name="dataType"/>
    <iact:actionData xml:id="d254">
      <inkml:trace xmlns:inkml="http://www.w3.org/2003/InkML" xml:id="stk254" contextRef="#ctx0" brushRef="#br0">8870 12269 659 0,'42'-15'-93'1,"1"-3"-64"3,10-9-55 0,4 3 32 2</inkml:trace>
    </iact:actionData>
  </iact:action>
  <iact:action type="add" startTime="222440">
    <iact:property name="dataType"/>
    <iact:actionData xml:id="d255">
      <inkml:trace xmlns:inkml="http://www.w3.org/2003/InkML" xml:id="stk255" contextRef="#ctx0" brushRef="#br0">10177 12136 664 0,'28'12'213'2,"0"0"-71"1,10 5-59 5,-1 0-44-3,-6 3-63 0,3 0-95-2,-1 2-160 4,-5 2-126-4,4 1 123 4</inkml:trace>
    </iact:actionData>
  </iact:action>
  <iact:action type="add" startTime="222647">
    <iact:property name="dataType"/>
    <iact:actionData xml:id="d256">
      <inkml:trace xmlns:inkml="http://www.w3.org/2003/InkML" xml:id="stk256" contextRef="#ctx0" brushRef="#br0">10995 13621 1836 0,'-10'37'-40'6,"6"1"-116"-3,2 10-86 4,8-4-110-4,0-7-69 4,-2 5-64-3</inkml:trace>
    </iact:actionData>
  </iact:action>
  <iact:action type="add" startTime="222815">
    <iact:property name="dataType"/>
    <iact:actionData xml:id="d257">
      <inkml:trace xmlns:inkml="http://www.w3.org/2003/InkML" xml:id="stk257" contextRef="#ctx0" brushRef="#br0">10656 14490 2136 0,'-31'13'32'0,"5"0"-115"9,-2 0-99-6,8-3-155 3,2-7-161-2,-8-6-22 2,-2 3 64-2</inkml:trace>
    </iact:actionData>
  </iact:action>
  <iact:action type="add" startTime="222999">
    <iact:property name="dataType"/>
    <iact:actionData xml:id="d258">
      <inkml:trace xmlns:inkml="http://www.w3.org/2003/InkML" xml:id="stk258" contextRef="#ctx0" brushRef="#br0">9593 14446 1804 0,'-41'0'22'1,"5"-1"-232"2,-6-4-208 0,5-6-100 5,1-6-13-5</inkml:trace>
    </iact:actionData>
  </iact:action>
  <iact:action type="add" startTime="223166">
    <iact:property name="dataType"/>
    <iact:actionData xml:id="d259">
      <inkml:trace xmlns:inkml="http://www.w3.org/2003/InkML" xml:id="stk259" contextRef="#ctx0" brushRef="#br0">8507 13932 1108 0,'-31'-16'347'1,"5"-2"-675"4,-8-11-133-2,9-5-56 4</inkml:trace>
    </iact:actionData>
  </iact:action>
  <iact:action type="add" startTime="223329">
    <iact:property name="dataType"/>
    <iact:actionData xml:id="d260">
      <inkml:trace xmlns:inkml="http://www.w3.org/2003/InkML" xml:id="stk260" contextRef="#ctx0" brushRef="#br0">7734 13627 1303 0,'-21'12'-106'4,"4"-2"-207"-2,-10-3-138 5,11 3 87-3</inkml:trace>
    </iact:actionData>
  </iact:action>
  <iact:action type="add" startTime="223509">
    <iact:property name="dataType"/>
    <iact:actionData xml:id="d261">
      <inkml:trace xmlns:inkml="http://www.w3.org/2003/InkML" xml:id="stk261" contextRef="#ctx0" brushRef="#br0">7374 14860 903 0,'6'30'-326'4,"5"-1"-118"0</inkml:trace>
    </iact:actionData>
  </iact:action>
  <iact:action type="add" startTime="226491">
    <iact:property name="dataType"/>
    <iact:actionData xml:id="d262">
      <inkml:trace xmlns:inkml="http://www.w3.org/2003/InkML" xml:id="stk262" contextRef="#ctx0" brushRef="#br0">7337 12720 652 0,'-13'2'-8'2,"3"1"-56"2,2 1-51 3,8 3-40-3,7 1-59 3</inkml:trace>
    </iact:actionData>
  </iact:action>
  <iact:action type="add" startTime="226737">
    <iact:property name="dataType"/>
    <iact:actionData xml:id="d263">
      <inkml:trace xmlns:inkml="http://www.w3.org/2003/InkML" xml:id="stk263" contextRef="#ctx0" brushRef="#br0">6815 13336 816 0,'-19'-1'-228'1,"5"-3"-81"3,6 2 60 0</inkml:trace>
    </iact:actionData>
  </iact:action>
  <iact:action type="add" startTime="226926">
    <iact:property name="dataType"/>
    <iact:actionData xml:id="d264">
      <inkml:trace xmlns:inkml="http://www.w3.org/2003/InkML" xml:id="stk264" contextRef="#ctx0" brushRef="#br0">7005 12633 699 0,'9'-15'-238'0,"7"-6"-33"7,15-3 89-2</inkml:trace>
    </iact:actionData>
  </iact:action>
  <iact:action type="add" startTime="227096">
    <iact:property name="dataType"/>
    <iact:actionData xml:id="d265">
      <inkml:trace xmlns:inkml="http://www.w3.org/2003/InkML" xml:id="stk265" contextRef="#ctx0" brushRef="#br0">8613 11978 1013 0,'22'-7'37'1,"10"-2"-69"5,13 0-40-2,6-1-105 3,-4-1-80-4,3 3-139 4</inkml:trace>
    </iact:actionData>
  </iact:action>
  <iact:action type="add" startTime="227301">
    <iact:property name="dataType"/>
    <iact:actionData xml:id="d266">
      <inkml:trace xmlns:inkml="http://www.w3.org/2003/InkML" xml:id="stk266" contextRef="#ctx0" brushRef="#br0">9895 11816 15 0,'15'0'-2'3</inkml:trace>
    </iact:actionData>
  </iact:action>
  <iact:action type="add" startTime="227440">
    <iact:property name="dataType"/>
    <iact:actionData xml:id="d267">
      <inkml:trace xmlns:inkml="http://www.w3.org/2003/InkML" xml:id="stk267" contextRef="#ctx0" brushRef="#br0">10854 12335 556 0,'1'10'128'3,"6"3"-61"1,3 5-33 3,7 3-25-3,1 7-60 2,4 4-104-2,-1 1-95 2,3 6-34-3</inkml:trace>
    </iact:actionData>
  </iact:action>
  <iact:action type="add" startTime="227638">
    <iact:property name="dataType"/>
    <iact:actionData xml:id="d268">
      <inkml:trace xmlns:inkml="http://www.w3.org/2003/InkML" xml:id="stk268" contextRef="#ctx0" brushRef="#br0">10860 13933 1141 0,'-31'19'146'1,"7"0"-362"3,0 3-100 1,8-5-8 1,10-5-24-2</inkml:trace>
    </iact:actionData>
  </iact:action>
  <iact:action type="add" startTime="227876">
    <iact:property name="dataType"/>
    <iact:actionData xml:id="d269">
      <inkml:trace xmlns:inkml="http://www.w3.org/2003/InkML" xml:id="stk269" contextRef="#ctx0" brushRef="#br0">9480 13031 1289 0,'-32'6'-24'0,"7"1"-112"9,-6 1-153-6,0-5-121 3,14 4 48-2</inkml:trace>
    </iact:actionData>
  </iact:action>
  <iact:action type="add" startTime="228058">
    <iact:property name="dataType"/>
    <iact:actionData xml:id="d270">
      <inkml:trace xmlns:inkml="http://www.w3.org/2003/InkML" xml:id="stk270" contextRef="#ctx0" brushRef="#br0">8836 13144 1433 0,'-12'0'1'6,"5"0"-136"-3,1 0-75 4,9 2-84-4,5 1-19 4,6 6-63-4</inkml:trace>
    </iact:actionData>
  </iact:action>
  <iact:action type="add" startTime="228230">
    <iact:property name="dataType"/>
    <iact:actionData xml:id="d271">
      <inkml:trace xmlns:inkml="http://www.w3.org/2003/InkML" xml:id="stk271" contextRef="#ctx0" brushRef="#br0">9246 14148 696 0,'-5'27'23'3,"4"1"-91"1,4 7-125 2,9-1-149-2</inkml:trace>
    </iact:actionData>
  </iact:action>
  <iact:action type="add" startTime="228409">
    <iact:property name="dataType"/>
    <iact:actionData xml:id="d272">
      <inkml:trace xmlns:inkml="http://www.w3.org/2003/InkML" xml:id="stk272" contextRef="#ctx0" brushRef="#br0">9746 14374 2015 0,'-12'-4'0'4,"3"2"-100"0,3-1-76 2,7 1-76-2,3-2-63 2,2-1-32-2,-1-4 17 2,-1 1-58-2</inkml:trace>
    </iact:actionData>
  </iact:action>
  <iact:action type="add" startTime="228620">
    <iact:property name="dataType"/>
    <iact:actionData xml:id="d273">
      <inkml:trace xmlns:inkml="http://www.w3.org/2003/InkML" xml:id="stk273" contextRef="#ctx0" brushRef="#br0">8737 14373 587 0,'-43'1'-235'3,"8"2"-58"-1</inkml:trace>
    </iact:actionData>
  </iact:action>
  <iact:action type="add" startTime="228770">
    <iact:property name="dataType"/>
    <iact:actionData xml:id="d274">
      <inkml:trace xmlns:inkml="http://www.w3.org/2003/InkML" xml:id="stk274" contextRef="#ctx0" brushRef="#br0">8005 14671 960 0,'-23'1'384'3,"6"2"-375"1,0 1-64 4,9-1-124-6,6-1-152 5,-5-4-69-4,10 10 64 5</inkml:trace>
    </iact:actionData>
  </iact:action>
  <iact:action type="add" startTime="228968">
    <iact:property name="dataType"/>
    <iact:actionData xml:id="d275">
      <inkml:trace xmlns:inkml="http://www.w3.org/2003/InkML" xml:id="stk275" contextRef="#ctx0" brushRef="#br0">7552 15645 561 0,'-29'38'-123'1,"1"-4"-111"4,5 10 46-2</inkml:trace>
    </iact:actionData>
  </iact:action>
  <iact:action type="add" startTime="229266">
    <iact:property name="dataType"/>
    <iact:actionData xml:id="d276">
      <inkml:trace xmlns:inkml="http://www.w3.org/2003/InkML" xml:id="stk276" contextRef="#ctx0" brushRef="#br0">8921 15825 486 0,'28'0'20'2,"5"0"-69"5,11-2-88-5,5-3-113 5</inkml:trace>
    </iact:actionData>
  </iact:action>
  <iact:action type="add" startTime="229469">
    <iact:property name="dataType"/>
    <iact:actionData xml:id="d277">
      <inkml:trace xmlns:inkml="http://www.w3.org/2003/InkML" xml:id="stk277" contextRef="#ctx0" brushRef="#br0">9837 15716 281 0,'5'-8'-148'6</inkml:trace>
    </iact:actionData>
  </iact:action>
  <iact:action type="add" startTime="230018">
    <iact:property name="dataType"/>
    <iact:actionData xml:id="d278">
      <inkml:trace xmlns:inkml="http://www.w3.org/2003/InkML" xml:id="stk278" contextRef="#ctx0" brushRef="#br0">13929 14021 297 0,'0'-3'147'5,"3"1"-126"-1,5-1-22 3,3 1 8-4,3 1 15 2,3 0 2 0,4 0-2 1,2 0 0-3,4-1-3 5,4 0-1-5,3 0 6 3,3 1 7-3,2-1 12 5,2 2 10-6,1-1 5 4,2 2-1-1,2 0-8 1,1 0-7-1,2 1-9 1,1 0-6-3,2-1-5 10,-1 0-4-12,-1 0-5 8,-1 0-3-8,-3 0-1 3,-1-1-4-1,1 0-1 3,-2 0-1-3,-2 0 1 3,-1 1-1-3,-4-1-3 11,0 0-4-13,-2 1-16 3,-2-1-32-2,-4 1-48 4,-1-1-64-2,-5 0-71 2,-4-2 5-3,1 0-26 4</inkml:trace>
    </iact:actionData>
  </iact:action>
  <iact:action type="add" startTime="230360">
    <iact:property name="dataType"/>
    <iact:actionData xml:id="d279">
      <inkml:trace xmlns:inkml="http://www.w3.org/2003/InkML" xml:id="stk279" contextRef="#ctx0" brushRef="#br0">15027 13739 745 0,'-5'-7'421'3,"3"3"-360"0,1-2-81 4,4 2-21-4,2 1-4 4,3 1 0-2,2 3 10 0,1 1 7-1,3 3 5 2,1 3 3-2,1 2 3 2,1 3 3-2,2 2 0 2,-2 2 7-2,2 3 2 2,-1 1 2-2,-1 2 3 2,2 0 0-2,-2 0 1 3,-2 0 1-4,-2 0 1 4,-1 0 1-4,-2 0 0 3,-2 0 3-1,-2 1 1 1,-1 0 0-3,-2-2 1 5,-1 0 0-5,-2-1 0 3,-3-2 0-3,-1 1 1 4,-2-2 0-4,-2-1-4 3,-2 1-4-2,-2-2-9 3,-4-1-7-4,-1 1-7 4,-1-3-3-4,-2-1-4 4,1-1-3-5,-2 0-5 5,2-2-6-3,-1-1-15 3,1-2-29-4,2 0-46 4,0-2-40-5,0-2 8 7,4 0-14-7</inkml:trace>
    </iact:actionData>
  </iact:action>
  <iact:action type="add" startTime="230805">
    <iact:property name="dataType"/>
    <iact:actionData xml:id="d280">
      <inkml:trace xmlns:inkml="http://www.w3.org/2003/InkML" xml:id="stk280" contextRef="#ctx0" brushRef="#br0">16029 13806 521 0,'16'-5'99'1,"1"1"-74"7,5 0-2-5,3 2 1 3,-4 3-9-3,1 3-17 4,-2 2-10-4,-1 3-13 4,-1 1-14-3,-3 1-5 4,-2 1 6-6,-3 0 15 5,-2-2 13-4,-3 0 17 4,-3-2 13-4,-1 1 14 4,-4-1 17-3,-1 0 8 2,-4 1 2-3,-1 0-6 4,-1 0-13-3,-2 2-12 3,-2-2-9-5,-2 1-7 6,-1 0-6-5,-1 0-17 3,-3 2-12-2,0-1-13 3,-2 1-10-4,1-1 4 4,-2 2 7-4,1-1 8 4,0-1 14-4,-1-2 9 4,1-1 9-4,1-2 16 4,3-1 17-5,3-3 17 6,1-3 16-6,5 0 11 7,2-2 8-8,3-1 9 6,2 1-3-3,1 0-21 2,2-1-33-3,3-1-34 4,2-1-27-3,2-1-8 2,4-1 3-3,3 0 6 4,4-1 5-3,1 2 2 2,2 0 0-4,0 1 3 6,1 2 1-5,2 0 0 6,0 1-1-8,2 1-3 7,0 1-1-5,3 0 3 4,-2 0 0-4,2 1 0 3,-2 0-2-2,1 1-16 3,0-1-31-4,0 2-44 4,2-1-65-5,-2-1-54 6,1 0-10-6,-2-1-109 7</inkml:trace>
    </iact:actionData>
  </iact:action>
  <iact:action type="add" startTime="231298">
    <iact:property name="dataType"/>
    <iact:actionData xml:id="d281">
      <inkml:trace xmlns:inkml="http://www.w3.org/2003/InkML" xml:id="stk281" contextRef="#ctx0" brushRef="#br0">16724 13834 866 0,'-7'1'85'4,"0"1"-67"0,0 2-15 2,1 1-7-3,0 2-17 4,-1 4-5-4,0 4-3 4,0 3 2-4,0 3 5 4,0 1 3-4,1 2 6 4,1 0 5-4,2 1 1 5,0-2 0-5,2-1-2 3,2-2 0-2,2-2-3 2,1-4 0-2,2-1 0 2,0-3 3-1,2-1 2 1,0 0 2-2,1-4 5 2,0-1 4-2,2-2 12 2,1-1 11-2,0-1 9 2,0-2 6-2,1-1 0 3,0-1-1-5,0-1-2 11,0-3-4-12,-1 1 0 7,0-1 1-5,-2-1 2 3,-1-1 3 2,-2-1 2-7,-1-1-6 0,-1-1-4 4,-2-2-5 0,-1-2-7 1,-2 1 0-1,-1 1-5 1,-2 0-5-3,-2 0 2 4,0 1-2-4,-2 2-2 3,0-1-11-3,-2 3-14 7,-1 2-22-4,1 1-26 0,0 2-28-5,1 0-32 7,-1 3-32-5,1 0-32 2,-3 0-37 1,0-1 29-4,2 4-49 1</inkml:trace>
    </iact:actionData>
  </iact:action>
  <iact:action type="add" startTime="231749">
    <iact:property name="dataType"/>
    <iact:actionData xml:id="d282">
      <inkml:trace xmlns:inkml="http://www.w3.org/2003/InkML" xml:id="stk282" contextRef="#ctx0" brushRef="#br0">17035 13837 687 0,'-1'0'72'4,"1"0"-55"0,0 0-16 2,0 2-4-2,1-1-11 3,-1 2-5-4,0 0-3 4,0 3-3-3,-1 1 7 1,0 3 2-1,-1 1 10 2,-1 2 6-2,0 0 5 3,0-1 8-3,1-1 6 1,-1 0 6-1,1 2 7 3,2 0-1-3,0-1 3 2,0 0 3-2,2 1 0 1,1-3-4-1,0 1-6 2,2-1-6-2,1 1-7 2,1-2-5-2,2-1-4 2,0-2-1-2,1-1-2 2,1-1 3-1,1-2-1 1,0-3 2-3,1-1 4 3,1-2 1-2,-2-1 5 3,0-2 4-4,-1-1 5 4,1-2 4-4,-2-1 2 3,0-1 2-2,0-2-6 4,-1-2-5-6,0 0-7 4,-3-1-5-2,-1-1-5 7,-2 1-3-4,-1 0 0-6,-2 0-4 0,0 1 0 7,-3 2-1-6,1 1 3 10,-3 0 3-3,1 3 5-8,-3 1-6 0,-1 3-14 6,0 2-21-4,-1 2-24 0,0 1-14 2,0 2-9 2,-2 1-8-2,2 3-8 5,-1 1-2-9,0 0 0 1,1 1-4 2,-1 0-5 3,3 1-2-5,1-2 14 6,1-1 16-4,3 1-59 2</inkml:trace>
    </iact:actionData>
  </iact:action>
  <iact:action type="add" startTime="232255">
    <iact:property name="dataType"/>
    <iact:actionData xml:id="d283">
      <inkml:trace xmlns:inkml="http://www.w3.org/2003/InkML" xml:id="stk283" contextRef="#ctx0" brushRef="#br0">17658 13765 466 0,'1'-2'205'1,"0"0"-127"5,1 0-39-2,-1 1-18 2,-1 2-30-2,0 1-26 3,-1 2-11-4,0 2-3 3,-1 4 8-2,-2 4 14 2,-2 2 12-2,-1 3 9 3,-1 1 11-4,-1 1 12 3,2 2 9-2,-1-1 6 2,1 1 1-2,0 3-3 2,1-1-2-2,1 1-3 2,1-2-5-2,2-2-7 2,2-3-8-2,3-4-7 4,2-3-4-6,2-1-2 6,1-2 1-5,2-1 5 2,1-1 4 0,3-1 10 1,0-2 9-3,1-2 10 4,2-2 10-4,2-2 9 4,-1-1 5-4,2-4 6 5,-1 0 1-6,0-2-3 5,1-1-3-3,-1-3-2 2,-2-3 0-3,2-1 3 4,-4-1-1-3,-2-2 1 2,0-1-5-2,-5 0-1 2,-1-1-1-3,-3 1-3 4,-2-1-2-4,-1 3-10 4,-3-1-8-2,-1 1-19 1,-2 2-19-3,-3 0-26 8,-3 2-35-10,-2 2-37 4,-2 1-67-2,-2-1-75 3,-5 3-82-2,-3 1-16 2,-2 1-48-2</inkml:trace>
    </iact:actionData>
  </iact:action>
  <iact:action type="add" startTime="232845">
    <iact:property name="dataType"/>
    <iact:actionData xml:id="d284">
      <inkml:trace xmlns:inkml="http://www.w3.org/2003/InkML" xml:id="stk284" contextRef="#ctx0" brushRef="#br0">15569 14401 1020 0,'-1'-1'193'1,"2"1"-182"6,2-2-46-3,4 2-7 3,6-1 12-4,3 1 9 3,6 1 6-3,4 0 3 5,5 0 3-5,2 0 1 4,2 2 2-4,4-2 2 3,3 0 4-3,4 0 5 4,1-1 7-3,3 1 4 2,1-1 7-2,3 1 2 4,2 0 0-7,5 0-1 7,3 0-4-5,2 1-6 7,3-2-5-6,6 0-1 0,-1 0-5 1,3-1-1-2,0 0 0 1,0 0 3 4,2 0 5-7,2 0 10 8,1-1 7-8,1 0 11 8,1-2 2-8,-1 1 4 7,-1 0 3-5,-4-1-2 5,-2 1-1-6,-1 0-5 6,-2 1-7-6,-3 1-8 4,-2-2-3-3,-6 0-7 10,-4 0-5-12,-5 0 0 9,-6 0-2-9,-4 1 0 2,-5 0-2-1,-4-1-2 5,-4 2-1-4,-6-1-2 5,-4 0-5-6,-4 2-11 7,-3-1-16-7,-4 1-21 5,-3-1-30-5,-3 1-36 8,-1 0-35-7,-4 0-49 9,0 0-62-11,-2-2-36 1,-3 2-85 0</inkml:trace>
    </iact:actionData>
  </iact:action>
  <iact:action type="add" startTime="233758">
    <iact:property name="dataType"/>
    <iact:actionData xml:id="d285">
      <inkml:trace xmlns:inkml="http://www.w3.org/2003/InkML" xml:id="stk285" contextRef="#ctx0" brushRef="#br0">18122 14332 543 0,'-6'1'543'1,"2"0"-412"2,-1 3-80 1,2 1-28 3,-2 3-9-4,-2 3-12 5,0 2-11-5,0 3-1 2,-2 2-1 0,1 0-5 1,-1 1 2-3,-1 1 1 4,0-2 3-3,-1-1 8 2,1-1 4-2,0-2 0 2,0-2-3-2,1-1-5 1,1-2-12 0,2-2-21 1,1-2-26-2,1-1-37 1,1-2-42 0,1 0-43 1,1-3-29-3,-1-2 40 4,3 1-56-3</inkml:trace>
    </iact:actionData>
  </iact:action>
  <iact:action type="add" startTime="234041">
    <iact:property name="dataType"/>
    <iact:actionData xml:id="d286">
      <inkml:trace xmlns:inkml="http://www.w3.org/2003/InkML" xml:id="stk286" contextRef="#ctx0" brushRef="#br0">18228 14355 1193 0,'-4'2'172'2,"2"0"-91"2,-1 2-38 3,1-1-22-3,0 0-32 2,0 2-19-2,-1 1-5 2,-1 2 4-3,-1 3 6 4,0 3 4-3,-1 0 4 2,1 2-10-2,-2 2-25 2,1 0-34-3,-1-1-61 4,-1 1-83-3,0-2-75 2,-2 1-84-2</inkml:trace>
    </iact:actionData>
  </iact:action>
  <iact:action type="add" startTime="244924">
    <iact:property name="dataType"/>
    <iact:actionData xml:id="d287">
      <inkml:trace xmlns:inkml="http://www.w3.org/2003/InkML" xml:id="stk287" contextRef="#ctx0" brushRef="#br0">11678 13541 1471 0,'-11'-17'84'4,"4"4"-91"0,0 0-40-1,6 5-51 4,2 7-85-4,3 1-71 4,2 2-57-4,2-1 25 3,5 5-20-2</inkml:trace>
    </iact:actionData>
  </iact:action>
  <iact:action type="add" startTime="245144">
    <iact:property name="dataType"/>
    <iact:actionData xml:id="d288">
      <inkml:trace xmlns:inkml="http://www.w3.org/2003/InkML" xml:id="stk288" contextRef="#ctx0" brushRef="#br0">11875 14276 1321 0,'-15'0'238'2,"3"1"-306"4,-1 0-97-1,3 1-60 1,8-1-43-3,-1 2-9 3,-1 1 51-3,0 3-50 4</inkml:trace>
    </iact:actionData>
  </iact:action>
  <iact:action type="add" startTime="245343">
    <iact:property name="dataType"/>
    <iact:actionData xml:id="d289">
      <inkml:trace xmlns:inkml="http://www.w3.org/2003/InkML" xml:id="stk289" contextRef="#ctx0" brushRef="#br0">11395 14628 1892 0,'-17'-4'-7'2,"1"0"-180"5,-1-1-140-4,4 1-124 4,-3-7-69-4,5 5 169 4</inkml:trace>
    </iact:actionData>
  </iact:action>
  <iact:action type="add" startTime="245529">
    <iact:property name="dataType"/>
    <iact:actionData xml:id="d290">
      <inkml:trace xmlns:inkml="http://www.w3.org/2003/InkML" xml:id="stk290" contextRef="#ctx0" brushRef="#br0">10908 14329 1860 0,'-15'0'98'3,"3"3"-188"0,1 0-114 4,7 5-91-4,7 3-66 4,2 4-30-4,4 8-61 4</inkml:trace>
    </iact:actionData>
  </iact:action>
  <iact:action type="add" startTime="245717">
    <iact:property name="dataType"/>
    <iact:actionData xml:id="d291">
      <inkml:trace xmlns:inkml="http://www.w3.org/2003/InkML" xml:id="stk291" contextRef="#ctx0" brushRef="#br0">10880 15690 1975 0,'-23'-1'94'5,"6"-2"-230"-2,-2 1-120 4,7-1-116-4,1 0-81 4,-5-6 4-3,3 1 101 3</inkml:trace>
    </iact:actionData>
  </iact:action>
  <iact:action type="add" startTime="245917">
    <iact:property name="dataType"/>
    <iact:actionData xml:id="d292">
      <inkml:trace xmlns:inkml="http://www.w3.org/2003/InkML" xml:id="stk292" contextRef="#ctx0" brushRef="#br0">10056 15470 1717 0,'-32'2'145'5,"6"1"-387"-1,-5-1-136 2,8-1-129-2,6-1-48 2</inkml:trace>
    </iact:actionData>
  </iact:action>
  <iact:action type="add" startTime="246114">
    <iact:property name="dataType"/>
    <iact:actionData xml:id="d293">
      <inkml:trace xmlns:inkml="http://www.w3.org/2003/InkML" xml:id="stk293" contextRef="#ctx0" brushRef="#br0">8727 15742 2141 0,'-49'2'-101'1,"9"-1"-154"6,-5-1-133-4,12-2-155 5,9-1-83-5</inkml:trace>
    </iact:actionData>
  </iact:action>
  <iact:action type="add" startTime="246313">
    <iact:property name="dataType"/>
    <iact:actionData xml:id="d294">
      <inkml:trace xmlns:inkml="http://www.w3.org/2003/InkML" xml:id="stk294" contextRef="#ctx0" brushRef="#br0">7451 15963 1493 0,'-40'1'-82'1,"6"-1"-155"7,-6-3-109-5,6-8-24 5,12-4 0-6</inkml:trace>
    </iact:actionData>
  </iact:action>
  <iact:action type="add" startTime="246478">
    <iact:property name="dataType"/>
    <iact:actionData xml:id="d295">
      <inkml:trace xmlns:inkml="http://www.w3.org/2003/InkML" xml:id="stk295" contextRef="#ctx0" brushRef="#br0">6607 15582 1177 0,'-37'-5'422'4,"5"-1"-399"0,-3-2-84 2,9 0-96-2,7-1-150 2,-1-6-142-3,1-4-52 4</inkml:trace>
    </iact:actionData>
  </iact:action>
  <iact:action type="add" startTime="246684">
    <iact:property name="dataType"/>
    <iact:actionData xml:id="d296">
      <inkml:trace xmlns:inkml="http://www.w3.org/2003/InkML" xml:id="stk296" contextRef="#ctx0" brushRef="#br0">5802 14242 1082 0,'-10'-16'-61'1,"7"-1"-172"6,4-9-69-3,13 1-84 2</inkml:trace>
    </iact:actionData>
  </iact:action>
  <iact:action type="add" startTime="246856">
    <iact:property name="dataType"/>
    <iact:actionData xml:id="d297">
      <inkml:trace xmlns:inkml="http://www.w3.org/2003/InkML" xml:id="stk297" contextRef="#ctx0" brushRef="#br0">6406 13751 810 0,'-1'-1'254'1,"5"-3"-597"2,11 0-189 2</inkml:trace>
    </iact:actionData>
  </iact:action>
  <iact:action type="add" startTime="276603">
    <iact:property name="dataType"/>
    <iact:actionData xml:id="d298">
      <inkml:trace xmlns:inkml="http://www.w3.org/2003/InkML" xml:id="stk298" contextRef="#ctx0" brushRef="#br0">15337 924 1 0,'1'-7'0'0,"0"2"0"8,0-1 0-4,1-2 0 2,-1-1 0-2,1 0 0 3,-1 0 8-5,0 0 8 6,0 1 12-5,0-1-9 4,0 1 4-4,0 1-1 3,0 0-3-2,-1 1-5 3,0 1-3-4,1 0-1 4,-1 1 0-5,0 1 2 6,0 0 2-5,0 0-1 3,-1 2-1-2,0 0-2 2,0 0-1-2,0 1-1 3,0 1 0-4,0-1-1 4,-1 1 1-5,1 1 1 6,-1 3 1-5,-1-1-1 4,1 0 0-4,-1 2-1 3,0 2 2-3,0 1 4 5,-2 2 2-5,1 2 5 4,0 1 4-4,-1 2 3 5,0 3 7-5,-2 1 1 4,0 2 1-6,-2 3 0 7,-2 0-3-5,0 4 1 3,-2 1 0-2,0 1 0 3,-3 2 2-4,0 1 0 4,-18 34-10-4,6-8-2 4,3-7-2-5,4-10-4 6,3-6 10-5,-1-2-2 5,0 0-3-7,2-1 0 7,-2-3-7-6,2 3-2 13,0-3-2-14,1 0 0 4,2-3-1-2,0-4 2 3,1-3 0-3,1-1-1 2,1-3 2-3,2 0-1 6,0-3-4-6,0-3 0 10,3 0-4-11,0-3 0 4,1 1-3-3,2-3 0 6,-1-1-4-6,2-2-5 5,-1-1-9-3,1-1-13 4,1-1-9-6,0 0-16 5,0-2-16-4,0 0-26 4,0-2-30-2,0-2-29 1,1-4-16-3,1-2 18 3,0-3 28-4,2-3-10 9</inkml:trace>
    </iact:actionData>
  </iact:action>
  <iact:action type="add" startTime="277324">
    <iact:property name="dataType"/>
    <iact:actionData xml:id="d299">
      <inkml:trace xmlns:inkml="http://www.w3.org/2003/InkML" xml:id="stk299" contextRef="#ctx0" brushRef="#br0">14889 870 651 0,'0'-4'50'1,"0"1"-61"6,1 0-10-4,1 0-14 4,0 0 2-4,1 1 11 4,0-1 9-4,2 0 6 4,-2 5 7-4,0-2 12 4,2 1 18-4,-2 0 16 4,0 0 7-4,0 1-4 4,1-1-10-3,-1 2-11 2,1 0-4-3,1 0-3 4,0 3-2-4,1 1-3 5,1 3-2-5,2 2-4 4,0 3-2-4,1 3 0 4,1 2-2-4,1 2 1 5,1 2 0-6,1 2 1 6,0 1 0-7,0 2 0 11,1 1 3-7,0 0 1-2,-1 1 4 3,4 4-6-3,9 26 5 0,-2-7 4 4,-4-10 1-6,-6-13 12 7,2 0-2-6,-1-3-1 12,0 2-3-13,0-2-1 6,-2 1-1-6,-1 0-4 3,0-2 1 0,0 1-2 3,-1-3-3-4,-1-1 3 11,-1-3-5-13,-1-3 0 3,1 0 0-2,-1-3-2 3,-1-2-2-1,0-2 2 4,-1-1-2-3,0-2 0 0,0-1 1-2,-2-1-3 3,0-2 3-3,-1 0 0 8,0-2 1-7,-1 0 2 0,-2-1 1-1,1 0-1 2,-1-1 4-1,-1 0 4 3,0-1 1-5,0 1-5 5,0-2-11-4,-1 0-20 7,0-2-18-7,0 0-20 8,-2-2-20-10,1 1-22 1,-2-2-26 2,1 0-45 2,-1-1-60-3,0 0-83 4,-1 1-111-3</inkml:trace>
    </iact:actionData>
  </iact:action>
  <iact:action type="add" startTime="278404">
    <iact:property name="dataType"/>
    <iact:actionData xml:id="d300">
      <inkml:trace xmlns:inkml="http://www.w3.org/2003/InkML" xml:id="stk300" contextRef="#ctx0" brushRef="#br0">11227 5396 362 0,'-5'1'82'2,"0"-1"-49"4,2 0-19-2,3 1-17 3,5 0-14-4,0 1 4 4,3 0 9-3,4 0 8 2,2 0 5-4,4 0 8 5,1-2 8-3,4 0 5 2,2-1 7-3,1-1 4 4,3 1-1-3,1-1-4 3,2 1-10-4,6-1-6 3,3 1-10-2,4 0-6 3,4 0-3-4,6 0-2 6,3 1 1-8,6 1-1 10,6-1 2-7,4 1-1 3,2-1 0-6,3 0-1 3,2 0 0 0,5 0 2 7,4 0 0-8,5 1 1 1,2 0 0-1,1-1-2 1,1 1-2 0,2 0 5 2,2 0 6-1,5-2 11 2,4-1 12-1,2-1 3-4,1 0 0 3,3-1-2 4,3 0-7-5,4-1-2-2,3-2-2 3,1 1-6 4,1-1-2-4,0 1-1-3,5 0 1 4,1 1-1-3,-2 0-1 1,2 2 0 4,-2-1-4-6,5 1-2 7,2-1-1-8,0-1-3 6,1 2 0-4,1-2-2 11,2 2 1-13,2 1-1 3,-2-2 1 1,2 1 1-1,1 0-1-1,0-1 0 3,2 0-3-3,1 1 0 5,1-1 0-6,1 0 2 10,2 0 1-11,0-1 1 8,1 1-1-8,2-1-1 2,1 1 0 0,0 1 0 10,-2 1 2-10,1 0 3 2,-2 0-2-4,0 0 2 5,-2 0 2-3,0 0 4 7,-3 0 5-2,-1-2 4-7,-2 1 2 2,-1-2-1 1,-2 1 0-1,-3-2-3 5,-3-1-3-5,-7-1 1 4,0 0-4-3,-7 0 2 9,-5-3-4-12,-7 1-2 6,-8-1 1-2,-6 0-3-4,-6 2 0 0,-7 0 0 6,-8 1-2-3,-9-1-1 3,-8 1-2-4,-10 2-8 4,-7 2-17-4,-8 2-26 10,-9 1-41-12,-7 1-51 4,-7 2-71-1,-8 1-81 1,-7-1-10-2,-4 6 75 3</inkml:trace>
    </iact:actionData>
  </iact:action>
  <iact:action type="add" startTime="279503">
    <iact:property name="dataType"/>
    <iact:actionData xml:id="d301">
      <inkml:trace xmlns:inkml="http://www.w3.org/2003/InkML" xml:id="stk301" contextRef="#ctx0" brushRef="#br0">17639 10522 746 0,'9'-1'68'2,"4"-1"-49"5,7 0 12-4,7 0 6 4,5 1-18-3,3 0-14 2,7 2-1-3,3 0 0 4,4 0-3-4,2 0 1 4,2 0 0-4,4 0 2 3,3 1 7-1,3-1 5 1,6 1 7-3,2 0 5 5,6-1-1-6,3 1-3 5,3-1-3-4,3 1-6 4,3 1-5-4,6 0-3 10,4 0-3-12,7 1-3 6,3-1 1-6,2 2-2 4,6 0-1-2,1 1 0 10,5 1 0-12,3 1 2 5,3 0 0-5,1 1 2 6,1 3-1-5,5-2 0 6,1 1 1-5,1-1 2 4,1 1 9-5,1 0 8 11,3-1 13-12,1-1 8 4,2-2 3 0,2 2-2-1,2-2-4 0,0 2-9 0,2-2-8 0,1-1-11 4,-1 1-4-7,2-1-7 9,0 1 0 2,-1 0-1-11,-1 0 2 1,0-1-1 1,-2 2-1 0,0-3 1 4,-1 2-2-4,-3-1 2 8,0 0-1-6,-2-1-1-2,-2-1 1 1,-3 1-1 0,2-2-2 0,-5 0 3 3,-3-1-1-6,-2 1-4 11,-6-1 3-8,-1 1-1 1,-5-1 3-3,-4 1 2 4,-5-1-2-4,-7 1-2 5,-7 0 1-4,-4 0 0 6,-4 1-1 0,-10-2-9-8,-6 1-14 0,-9 0-34 6,-10 0-42-4,-8 0-51 7,-9-2-65-6,-9-4-62 0,-10-2 22 1,-8-4-35-1</inkml:trace>
    </iact:actionData>
  </iact:action>
  <iact:action type="add" startTime="280612">
    <iact:property name="dataType"/>
    <iact:actionData xml:id="d302">
      <inkml:trace xmlns:inkml="http://www.w3.org/2003/InkML" xml:id="stk302" contextRef="#ctx0" brushRef="#br0">15896 1486 142 0,'9'-6'22'4,"1"0"-23"1,4 1 1 1,5 0 6-3,-5 6 3 4,3-1 2-3,2 1 2 2,2-1 4-3,2-1 6 4,3-2 9-4,2-1 14 4,2-1 10-4,2-2 5 4,1-1 2-4,1 0-7 4,2-1-1-3,-1-2-9 2,3 1-12-2,0-1-6 2,0 0-10-1,-1 0-3 0,1-1-6-1,1 2-4 3,-2 0-1-4,-2 1-4 8,-1 1 1-8,-19 5 9 4,4-1 1-6,-2 0-1 3,2 2 2 0,0 0-12 2,0 0 0-2,-2 1 1 3,3 0-3-5,-4 0-10 13,-3 1-11-14,0 0-18 5,-4 0-20-5,-2-1-17 3,-2 0-18 0,-1-1-21 3,-3-1 3-5,-1-1 2 5,-1-1-29-3</inkml:trace>
    </iact:actionData>
  </iact:action>
  <iact:action type="add" startTime="280956">
    <iact:property name="dataType"/>
    <iact:actionData xml:id="d303">
      <inkml:trace xmlns:inkml="http://www.w3.org/2003/InkML" xml:id="stk303" contextRef="#ctx0" brushRef="#br0">16682 1100 34 0,'2'0'36'1,"0"-1"13"0,1 1 20 0,2-1 15 0,1 1 3 6,1 0-3-4,4 1-20 4,1 1-10-4,0 0-14 4,3 2-12-4,3 0-9 3,0 1-5-2,2 0-3 3,1 2-3-4,-1 1-1 5,1 0-1-4,-1 2-1 1,-2 1 0-2,-1 0 1 4,-3 1 0-3,-2 0 2 3,-2 2 2-2,-1 0 1 1,-5 1-1-4,-1 18-11 9,-8-2-5-10,-5 0-10 2,-1-2-16 2,-1-3-15 1,-2 2-24-2,-2-2-22 3,1 1-17-4,-1-3 6 4,0 0 18-5,-1-4 23 6,2-3 4-6,4 0-2 16</inkml:trace>
    </iact:actionData>
  </iact:action>
  <iact:action type="add" startTime="281362">
    <iact:property name="dataType"/>
    <iact:actionData xml:id="d304">
      <inkml:trace xmlns:inkml="http://www.w3.org/2003/InkML" xml:id="stk304" contextRef="#ctx0" brushRef="#br0">17463 680 157 0,'2'-1'19'1,"1"1"-28"3,2 1 3-1,1 0 5 4,3 1 2-3,0 2 7 2,2 3 12-2,1 2 11 3,3 1 13-4,-1 2 8 4,0 2 3-2,-1 2 2 0,1 1-4-2,-1 0-10 4,-1 2-3-3,0-1-5 2,-1-2-4-3,-1 1-4 4,-1-1-6-4,0-3-4 4,-2 1-2-4,0-2-3 4,0-2 0-3,-1-2-2 2,0 0-1-3,-1-2-1 4,1 0 4-4,-1-3 1 3,1-2 3-2,1-2 2 3,1-2-3-4,1-3-1 4,1-1 0-3,0-2-3 2,1-2 0-2,1-2 1 3,1-3 1-5,0 0 2 6,0-1 1-6,1-3 0 10,-1 0-2-11,0 0-2 8,0-2-3-8,1 1-1 2,-9 9 13 1,2 0-1 3,-1 1 3-5,0-2 3 6,0 2-13-5,-1-3 0 4,0 3-2-1,0-1-2-2,0 2-2-1,-1-2-6 9,-1 3-9-9,-1-1-17 4,0 2-18-6,-1 0-14 2,-1 1-13 1,0-1-10 4,-1 3-22-7,-1 1-28 8,-2 2-38-5,0 0-22 2,-2 4-34-4</inkml:trace>
    </iact:actionData>
  </iact:action>
  <iact:action type="add" startTime="281872">
    <iact:property name="dataType"/>
    <iact:actionData xml:id="d305">
      <inkml:trace xmlns:inkml="http://www.w3.org/2003/InkML" xml:id="stk305" contextRef="#ctx0" brushRef="#br0">17671 896 449 0,'4'-3'-15'4,"0"1"-24"0,2 0-18 3,2 2-13-4,-1 1 5 4,1 1 11-3,1 2 25 2,-1 2 21-2,-1 2 21 2,-3 0 30-3,1 1 34 5,-2-1 39-6,-1 1 17 4,-1 1-5-2,1 0-13 3,-2 2-15-4,1 3-12 4,1 4-13-3,0 4-12 1,2 6-8-1,0 4-11 3,1 13-20-4,6 40-12 5,1-2-5-6,-1-7-5 5,-3-20 8-5,0-3-2 6,1-2-2-4,-1-7 1 4,1-4 1-7,-3-4 2 13,-1-8 3-13,-1-3 3 8,-1-4 3-8,-2-3 1 5,-1-1 4-4,-1-3-3 2,0-2-3-2,1 0-2 9,-1-3-6-8,1-3-2 1,0-1-3 0,0-3-7 2,0-1-9-3,1-1-11 4,0-1-11-4,0 0-11 5,0-2-13-3,2-1-29 2,0-3-53-3,1-4-59 1,-1-5-61-2,0-5 17 2,3-4-36-1</inkml:trace>
    </iact:actionData>
  </iact:action>
  <iact:action type="add" startTime="282314">
    <iact:property name="dataType"/>
    <iact:actionData xml:id="d306">
      <inkml:trace xmlns:inkml="http://www.w3.org/2003/InkML" xml:id="stk306" contextRef="#ctx0" brushRef="#br0">18231 1069 1231 0,'1'-2'133'2,"1"2"-210"2,1 0-11 2,2 3 46-2,2 2-8 3,2 1-11-4,0 3-9 3,1 2-3-1,1 1 23 1,0-1 17-2,-1-2 31 2,-1-2 44-3,-2-2 39 4,-1-5 31-4,0-3 11 4,-1-3-18-4,-1-4-25 4,1-2-26-4,1-4-20 4,-1-1-14-4,0-1-13 4,1-3-7-4,-1 1-5 3,1-2-3-2,-1 1-8 5,1 0-4-8,0-1-3 6,0 1-3-4,0-1 4 10,-1 1 5-12,1 0 2 4,-2 0 4-2,1 1 6 2,-1 1 1-2,-1 2 3 8,0 2 2-9,-1 2-2 3,0 1-2-2,-1 4-10 5,0 3-15-7,-1 1-5 6,0 3 0-3,-1 2 14 1,1 2 17 0,-1 3 13 2,0 3 6-4,0 5 2 3,0 3 3-3,-1 5 3 4,1 6 3-4,-1 6 2 4,0 4 1-5,0 5-2 6,-1 6-1-5,0 4-6 4,-1 11-16-3,-2 48-1 4,1-14-4-7,1-16-3 7,1-30 11-3,-1-4-1 3,2-4 0-7,-1-1 0 5,0-5 3-2,0-2 1 0,-1-4 5 0,0-5 2 4,-1-4 1-6,1-3 0 5,0-3-5-4,0 0-1 9,1-4-7-11,1-2 1 3,0-1-2-1,0-2-2 4,2-3-1-4,0-1-7 4,0-1-10-3,0-1-19 3,0-1-27-2,0-1-36 4,0 0-45-8,-1-1-72 3,-1-1-89-1,-7-5-16 5,0 1-47-5</inkml:trace>
    </iact:actionData>
  </iact:action>
  <iact:action type="add" startTime="283343">
    <iact:property name="dataType"/>
    <iact:actionData xml:id="d307">
      <inkml:trace xmlns:inkml="http://www.w3.org/2003/InkML" xml:id="stk307" contextRef="#ctx0" brushRef="#br0">15425 2553 942 0,'-2'-2'90'3,"2"1"-106"0,0 2-20 4,2 4-2-3,-3 4 2 2,-2 4 15-3,0 4 10 4,-3 3 4-3,-1 1 4 2,-3 3 6-2,-2 1 12 2,-4 1 21-3,0 1 19 4,-3 2 17-3,-2 0 3 1,-2 2-10 0,-3 1-15 1,0 1-15-3,-1 3-10 4,2 0-8-3,0-1-7 2,2-1-4-2,-1-1-2 3,3-2 0-5,-1 0-3 6,0 0 3-6,2-1 0 12,0 0-3-13,2-4 3 4,1 0-1 0,1-3-1-2,3-2 5 0,1-3-4 3,2-1 5-3,1-2-1 5,1-2-1-1,1-2 1-3,2-2-3-2,0-2 0 4,2-3 2-3,1-1-3 5,1-1-3-5,0-2-10 5,1 0-8-5,0-1-18 8,-1-2-21-10,1-1-25 3,-2-2-27-2,1-3-29 6,-2-1-28-6,0-2-20 6,0-4-2-6,-3-1 40 11,-2-6 4-12,4 1 23 8</inkml:trace>
    </iact:actionData>
  </iact:action>
  <iact:action type="add" startTime="283778">
    <iact:property name="dataType"/>
    <iact:actionData xml:id="d308">
      <inkml:trace xmlns:inkml="http://www.w3.org/2003/InkML" xml:id="stk308" contextRef="#ctx0" brushRef="#br0">14928 2570 871 0,'6'-14'37'0,"4"2"-61"7,5-2-7-3,6 6-20 2,-1 5-8-3,3 3 2 4,-2 3 7-4,1 3 24 4,1 2 20-4,-2 4 31 4,1 2 31-3,-1 3 29 2,1 3 18-3,0 3-8 4,1 4-17-3,2 2-21 2,0 5-12-2,1 0-13 2,-2 1-6-3,1 0-3 4,-2 0 0-3,1-2 2 2,-1 2-2-1,2-1-2 1,-3-2-6-3,2 0-6 4,-2-4 0-4,1-1-2 4,-2-1-3-3,-2 0 2 2,0-3-2-3,-3 1 1 4,-1-2 2-4,0 0-1 4,-3-2 2-4,-1-2-3 4,-2-2 0-4,-1-3-1 4,-1-1 0-3,0-1 1 4,-3-1-1-6,0-2 1 5,0-3-2-4,-2 0-5 3,0-3-7-2,-1 0-11 2,-1-2-8-1,0 0-17 1,0 0-21-3,0-1-41 3,-1-2-51-2,-1-1-47 3,0-3-30-4,0-5 29 3,-2-4 6-2,5 2 54 3</inkml:trace>
    </iact:actionData>
  </iact:action>
  <iact:action type="add" startTime="284329">
    <iact:property name="dataType"/>
    <iact:actionData xml:id="d309">
      <inkml:trace xmlns:inkml="http://www.w3.org/2003/InkML" xml:id="stk309" contextRef="#ctx0" brushRef="#br0">16278 2863 249 0,'3'-2'132'1,"2"-1"-50"5,3 0-15-3,5 0-9 4,1-1-21-4,3 3-14 4,4-1-7-4,1 1-4 4,2 0 1-4,2 0 2 4,1-1 7-3,2-1 8 3,3 0 6-3,-1 0 4 2,2-1-4-3,-1 1-2 4,-1-1-7-3,0 0-3 2,-1-1-2-2,0 1-4 1,1-1-3-1,-2-1-5 3,0 1-4-2,-1-1-3 0,0 1-1-2,-3 1-5 9,0 0-11-11,-3 0-17 7,-2 1-29-3,-3 0-38-1,-2 1-38 0,-1-1-28-1,-4-1-13 0,-2 0 37 6,-3-2 41-8,0 1-2 8</inkml:trace>
    </iact:actionData>
  </iact:action>
  <iact:action type="add" startTime="284658">
    <iact:property name="dataType"/>
    <iact:actionData xml:id="d310">
      <inkml:trace xmlns:inkml="http://www.w3.org/2003/InkML" xml:id="stk310" contextRef="#ctx0" brushRef="#br0">16924 2601 833 0,'3'-1'186'2,"4"1"-238"4,3 2-12-1,6 3 37 1,1 3 1-2,1 4-4 2,-1 1-8-2,2 2-2 1,-2 0 6 0,-1 1 6 1,0 0 12-3,-4-1 15 4,-2 0 6-3,-2-2 9 2,-2 2 13-2,-3-1 9 3,-2 1 7-4,-2 2 2 3,-4 0-7-2,-2 2-6 3,-4 4-6-4,-2 0-8 3,-3 4-7-1,-1 0-4 10,-2 2-5-15,-3-2-10 7,1 0-9-6,-1-3-10 4,-1 1-12-1,2-4-7 0,-2 0-8-2,3-4-6 6,0-3-2-5,2-1 3 4,2-5 0-1,1-2-5-2,4-3-15-2,2-3-16 7,3-3 0-8,0-3-12 7,6-3 14-5</inkml:trace>
    </iact:actionData>
  </iact:action>
  <iact:action type="add" startTime="285032">
    <iact:property name="dataType"/>
    <iact:actionData xml:id="d311">
      <inkml:trace xmlns:inkml="http://www.w3.org/2003/InkML" xml:id="stk311" contextRef="#ctx0" brushRef="#br0">17463 2394 688 0,'1'-3'312'1,"2"2"-335"2,3 0-34 1,3 3 13 4,1 2 19-4,0 3 6 1,1 3 6-2,-1 1 9 3,0 2 7-2,0 3 12 3,-2-1 13-3,1 1 12 2,1 0 5-2,0 0 0 2,2 0-3-2,-2 2-7 2,0-1 0-3,-1-1-1 4,1 2-3-3,1-2-1 2,-2 0-4-2,1 1-8 2,0 0-2-2,1 1-5 2,1 2-5-2,0-1-2 3,0 1-2-5,0 2-1 6,1-2 0-6,-2 0-1 7,1-1 0-7,0-2 0 4,0-1 2-2,-2-3 0 3,1-3 5-4,-1-2 5 5,1-2 7-7,1-4 10 7,1-2 8-5,0-3 6 4,2-2 4-4,1-4-3 4,0-2-5-5,2-3-11 6,1-3-4-6,-1-2-6 6,0-2-4-5,1-2 0 4,-1 0-1-4,-1-3-2 4,1 1 1-5,-2-2-3 5,0 1 0-4,-1 0-4 5,0 1-3-6,-2 0 0 5,2 1-4-3,-2 0 0 3,-2 4-3-4,-1 2-8 10,-3 2-10-12,-1 2-12 4,0 3-16-2,-3 1-23 2,-1 3-23-2,-2 3-20 3,-1 1-20-2,-1 1-40 4,-2 1-42-4,-4 0-50 1,-2 1 34-2,-1 3-1 7</inkml:trace>
    </iact:actionData>
  </iact:action>
  <iact:action type="add" startTime="285542">
    <iact:property name="dataType"/>
    <iact:actionData xml:id="d312">
      <inkml:trace xmlns:inkml="http://www.w3.org/2003/InkML" xml:id="stk312" contextRef="#ctx0" brushRef="#br0">17872 2868 1649 0,'0'7'-6'1,"4"3"-62"2,3 8 29 1,4 3 18 3,0 4 6-4,-2 4-2 4,0 2-3-4,-1-1-2 4,-1 2 8-4,-1-1 5 4,-2 0 9-4,-1 0 8 4,-1-2 6-4,0 0 5 4,-2-1 1-4,0-1-8 4,-1-2-3-4,0 1-4 3,0-2 0 0,-2 0 1-2,1-3-4 0,-3 1 1 4,2-1-3-6,0 0-5 11,0-1-10-12,0-2-16 4,1-1-25 0,0-2-25-1,0-2-24-1,1-3-23 4,1-2-21-5,-1-2-14 5,1-2-16-3,-1-3 9 2,1-6 38-3,-3-6-70 3</inkml:trace>
    </iact:actionData>
  </iact:action>
  <iact:action type="add" startTime="285882">
    <iact:property name="dataType"/>
    <iact:actionData xml:id="d313">
      <inkml:trace xmlns:inkml="http://www.w3.org/2003/InkML" xml:id="stk313" contextRef="#ctx0" brushRef="#br0">18398 2729 1043 0,'6'-7'371'5,"5"1"-429"-1,6-1-21 2,3 4 14-2,5 3 7 2,0 3 5-3,0 2 10 4,-1 2 20-4,-1 2 13 4,-4 1 8-4,-1 1 17 3,-3-1 18-2,-1 0 18 3,-1 0 15-4,0-1-1 4,-2 2-10-4,-1-1-11 3,-1-1-10-2,-2 1-6 2,-1 0-6-3,-1 1-3 5,-3 0 1-5,-1 1-1 4,-3 2 2-4,-3 3-3 5,-2 2-4-6,-3 2-7 6,-4 2-6-7,-2 0-3 6,-3 1-6-3,-2-1 1 5,-3 0 3-9,-2 0 3 9,-3-1 5-7,0-1 1 5,-2-1 1-4,1-2 4 5,2-2 1-5,1-1-3 3,3-3 2-3,0 0 0 5,3-4 2-6,1-1 1 6,3-3 4-6,3-2 2 5,2-2 10-3,2-2 5 2,2-1 1-2,3-2-6 3,1 0-6-5,3 0-13 7,1-1-4-5,1-1-6 6,2 0-6-9,3 0 2 4,2-1 2 1,1 1-2-5,2 1 4 3,3 0-4 5,1 2 1-8,2 0-1 6,2 1-3-4,2 3-1 4,0 0 2-4,4 4 2 4,-1 1 0-4,4 0 4 10,0 2-1-12,2 1-1 8,0 0 1-8,0 1 1 2,-1 1 0 1,0-2 0 2,1-1 3-2,-2 0-2 3,0-1 3-5,-1-1 1 6,1-1 4-6,-2 0 3 11,0-2 4-12,-2 0 0 4,0 1-2-1,-2-1-5 0,0 1-2-2,-3-1-3 7,-3 0-3-7,-1-1-4 5,-4 1-17-3,-3 0-48 2,-3-1-58-2,-3 0-60 1,-3-2-113-1,-7-4-140 3,-5-7-98-4</inkml:trace>
    </iact:actionData>
  </iact:action>
  <iact:action type="add" startTime="286846">
    <iact:property name="dataType"/>
    <iact:actionData xml:id="d314">
      <inkml:trace xmlns:inkml="http://www.w3.org/2003/InkML" xml:id="stk314" contextRef="#ctx0" brushRef="#br0">14125 1199 717 0,'-2'-4'11'3,"2"2"-69"2,0 1-52-2,-1 0-11 4,0 3 20-3,-1 1 37 2,-1 4 44-2,0 4 24 1,-3 2 22 0,-2 1 27 0,-12 18 30 0,2-3 35 3,1-4 13-6,4-7-5 4,3-1-13-2,3-1-30 2,1 1-24-3,1-1-20 4,3 3-16-4,1-2-8 4,3 1-5 0,0 0-4-4,2 0-1 0,1 1 0 4,0 0-1-2,1 0 0 0,-1 2 1-1,1 1 1 3,2 1 1-5,-2-1 3 6,1 0-2-5,0 2 0 4,-1-1 1-5,-1 2-1 6,0 0 0-6,0 2 0 11,-1-1 1-12,-1 1 0 9,-2-1 2-9,1 1 3 2,-5-1 1 1,0 0 1 1,-2-2-4-1,-2 1 3 2,-3 0-1-3,-2-1 3 9,0-1 2-10,-4 1-1 5,1-3 1-6,0-2-2 4,-1-2-3-2,1-2-2 8,1-3 0-8,-1-1-1 1,3-3 2-2,3-1-1 5,1-2 2-2,3-2-1 0,1-1 4-1,2-2 7 3,1-1-3-2,1-1-7 0,0 0-9-1,2-1-15 1,0 0-5-2,2-1-3 6,2 0 1-4,2-1 2 1,2-1 3-4,3 0 2 3,-2 1 0-2,1 1 2 5,-1 1-2-4,0 1 2 1,0 1 1-1,-1 3 2 5,0 0 0 0,-1 3 3-8,0 2 3 2,0 3 2 5,-2 3 2-7,0 3 2 4,-1 6 1-1,-1 4 1 2,-1 5 3-2,-1 2-1 2,-2 3 4-3,-1 2 0 6,0 2 0-7,-2 2-2 10,0 3-3-11,-1 2 2 9,-1 1-2-9,-1 0 0 4,-1 1 1-4,1-1-3 5,0-2 1-2,-2-1 0 6,3-3 1-6,0-3-1 0,1-4 0 1,1-2 1-2,1-7-1 0,1-2 1 4,1-4 1-3,2-4-1 6,1-1-1-5,2-2-3 1,3-3-1-5,1-1-6 4,3-2-11-1,2-3-30 1,5 0-51-2,2-4-93 5,6-6-190-6,2-3-334 11</inkml:trace>
    </iact:actionData>
  </iact:action>
  <iact:action type="add" startTime="310180">
    <iact:property name="dataType"/>
    <iact:actionData xml:id="d315">
      <inkml:trace xmlns:inkml="http://www.w3.org/2003/InkML" xml:id="stk315" contextRef="#ctx0" brushRef="#br0">5539 8923 97 0,'-1'-3'32'1,"2"1"-15"3,3 0-4 0,2 1-10 2,3 1 0-1,2 2-1 0,2 2-2-1,1 1-1 3,0 1 2-4,4 1 0 2,-1 0 0 0,2 0 1 1,3 2 1-1,-1-2 2-1,3-1 2 2,1 1 0-1,1 0 0-1,1 0 0 2,2 0 4-2,2 0 2 3,2 0 2-4,2 0-2 3,1-2-3-1,4 0 0 0,3-1-3-1,2-1 1 3,1 0-1-4,0-2-1 5,1 0-3-7,0-1-1 8,4-1 1-6,1 0-3 3,4-1 1-3,1-1 1 4,2 0 1-4,3 0 3 6,3-1 2 0,1-1 4-8,-3 0 5 2,0-1 4 2,-2 0 6-2,1 0 2 3,2 0 0-3,0-1-1 4,2-1-2-3,1 0-3 2,3-2-1-2,0-2-4 3,0 0-3-4,-1-2-3 8,-1 0-3-10,2-2-1 4,2 0 0-2,0-1-1 6,3-3-1-5,3-1 0-1,-1-1 0 1,-2 2-2 4,0-1-1-6,-3-1 0 11,1 1-1-12,2-1 1 5,2 1 0-5,0-2 1 6,4 1 0-5,-4-1-1 11,0 0-1-12,-2-1-1 5,-1-1 1-5,0 0-1 5,3-1 0-4,-1 1 5 11,3-1 2-10,-1-1 2 6,-2 0 3-8,-2 0-1 0,-3 0-1 2,1 2-1 4,0 0-2-3,1 2 2 9,0-3 1-12,1-1-2 2,0-2-2-1,-2-1-3 7,0 1 0-8,-3-2-2 6,0 1 0-3,2-2 2 3,0-2-2-4,2 1 2 4,0-3-2-4,-1 0-1 3,-1 0-1-2,-4-1-1 3,-3-1 4-4,1 1-2 3,-3 1 2-2,1 0 0 3,-1-1 0-4,-1 1-2 4,1-5 3-4,0-1 0 4,-2 0-1-5,-3-1 1 11,-1 1 2-12,-3-2-3 8,-1-1 2-8,0 0 1 4,0-2-2-4,-1 1 2 10,0 0-1-5,-1 0-2-3,-2 1 4-2,0 1-2 6,-2-3-1-5,-4-1 0 6,-2 1 0-5,-5 0 0 5,-4 4 0-7,-2 1 0 7,-1 2 0-5,-2 0-2 9,-1 2-1-11,-2 0-2 4,-1 4-1-2,-3-1 2 4,-2 2 0-5,-3 3-2 8,-2 0 1-6,-4 2 0 0,-2 1 1-1,-3 3 4 3,-3-2-1-3,-3 3 4 4,-4-1-2 0,-2 2 2-4,-3 1-3 0,-4 3-2 4,-4 2-1-5,-2 0-2 8,-4 3 0-7,-1 1 0 2,-2 2-1-3,-1-1 1 6,-3 1-1-2,-2 2 0-2,-4 1-1-2,-3 1-1 6,-4 1 0-5,-2 1 0 5,-1 1 1-1,-1 0 1 1,-1 2-2-8,-2-1 3 2,-1 1-2 3,-1 0 2 5,0-1 2-5,-1 1-2-2,-4 1 1 0,-2 2-4 2,-2 0 1-1,-4 2 0 4,-1-1-1-6,0 2 3 5,-1 0 0-5,0 0 1 6,1 1 1-6,-1-1-2 5,-4 2 1-3,-2-1-2 3,-3 3-1-5,-4-1 0 7,3 1 0-7,-1 1 3 5,2 2 0-4,0 0 1 4,-3 1 0-4,-3 2-2 4,-2 0-1-4,-1 4 0 5,1 0 1-6,-1 0 1 5,3 2 2-5,0-2-2 6,-3 2-1-5,-2 1-1 4,-2 2 0-4,0 1 0 4,2 1 2-5,2 1 0 6,2 1 1-4,-4 1-1 1,-1 2 0-1,-3 0 0 9,0 2 1-12,3 0 0 4,2 1 2-2,1 2-2 2,-1 0-2-3,1 0 2 5,-2 2-3-3,-1 3 0 11,5 0 2-14,0 1 0 4,4-2-1-4,2 0 0 7,0 1-2-6,1 2-2 3,-1 1 1-3,2-1-2 7,4 3 1-7,5 0 1 5,2 2-1-5,6 1 1 6,3 1 0-6,0 1-1 12,1 1 1-13,1-1-1 6,1-1 0-6,4-2-1 3,4 0-1 1,3 2 2 1,3-1 0-4,4 3 2 7,3 0 2-7,4 1-4 5,3 3 2-4,3 0-6 4,4 3 2-5,1-2-2 11,5 1 1-12,3-2-1 8,5 0-16-8,3 1-26 4,4 0-32-4,4 2-28 8,3 1-16-7,5-3 13 5,6 4-92-5</inkml:trace>
    </iact:actionData>
  </iact:action>
  <iact:action type="add" startTime="311902">
    <iact:property name="dataType"/>
    <iact:actionData xml:id="d316">
      <inkml:trace xmlns:inkml="http://www.w3.org/2003/InkML" xml:id="stk316" contextRef="#ctx0" brushRef="#br0">11609 11316 33 0,'-16'-16'54'4,"1"0"-8"-1,-4-4-1 4,1 4 3-3,4 2-12 2,-3 0-12-2,-1 0-12 2,-1 0-6-3,-2 0 0 4,-2 0-1-3,-3 1-2 2,-3 0 1-3,-4-1-1 5,-3 1-2-5,-3 0 2 3,0 0 0-2,-3 0-1 2,-1 0-1-2,-2 1 0 4,0 1 0-3,-1 0 1-3,-1-1 1 2,1 0 1 4,-2 2-2-5,-1 0 0 4,-1 1-3-4,-4 1 2 3,-1 1-2-3,-5 1-2 5,-1 2 0-6,0 3-2 6,-1 1 1-6,-1 1-2 5,-1 1-3-4,2 1-4 5,0 0-4-6,-3 1-3 6,-3 2 0-6,-3-1 3 5,-1 1 3-4,-1 0 4 5,0 0 6-6,-1 0 3 5,3 0 2-4,0 0 2 12,-3 0 0-14,-1 2-1 4,-4 0 0-2,1 2-1 0,-1 1-1 0,2 1 0 5,1 3 1-5,2 1 0 3,1-1 1-3,0 2-3 12,-2-1-3-14,-1 2-4 4,-1 2-6-2,3 1-3 0,0 2-1 1,4-1 1 5,2 0 4-6,1 2 3 2,-2-1 3-2,1 1 3 3,-2-1 0-3,1 1 1 8,4 1 0-7,2 1 0-1,0 0 2 0,4 1 1 3,2-2 0-2,2 0 0 5,0-1-2-4,0 2 1-1,-2 0-1-3,1 1 1 10,2 0 0-9,1 1-1 3,3 1 1-3,1-1 0 6,3 0 1-6,2 0 2 6,3 1-1-5,2 0 0 10,3 1-1-12,1-1 0 4,1 2 0-1,1-1 0 0,-1 2-1-1,-1 1 0 4,2 0 0-5,-1 1 1 6,3 1 2-5,1-2 3 3,0 0 3-2,2 1 5 3,1-1 3-5,1 2 1 6,0 0 1-6,2-1-3 10,-1 1-2-5,3 1-2-6,-1 0-3 3,2 2-3 1,2 1-3-1,-1 1 0 0,2-1 0-1,-1 2-2 6,3 1 1-4,0 1 0-3,0-1-2 2,2-2 2 7,0 0-1-9,0 1 1 2,0 1-1-1,2-1 0 8,1 0 1-8,0-1-1 0,1 1 0 0,0 1 1 8,1-1-1-9,1-2-1 3,0 2 2-3,2-1-1 6,1 1 0-1,1 0 1-3,0-3-1-1,1 0 2 2,1 0 1-2,2-1 1 6,1 0 0-5,-1 2 1 1,1 0 1-3,0 1 1 8,0 1 0-7,2 1-1 2,0 2 0-3,1-1-1 8,1 1-2-6,0 2 0-1,1-2 0 0,0 2-2 4,0-2 1-5,2 0-1 7,0-1 0-7,1 2 0 6,0 1 0-5,-1 0-3 4,1 1 1-5,1 0 1 6,2 2-1-6,0 0 1 4,0 0 0-1,0 0-1 2,2 0 1-5,1-2-1 5,0 0 1-4,3-3-1 5,0 0-2-6,0 0 2 6,2 0-2-6,0 1 1 6,2 0-3-6,2 1-4 11,-1 0-3-12,4 1-5 5,0 0-1-1,3-1-2-2,1 1-2 2,1-1-1-1,2-2 2 0,1-1 2 2,1-3 4-2,3 0 3 8,1-1 3-11,1-1 1 4,-3-2 1-3,2 0 1 5,0-3 1-5,3 0 0 5,3 0 0-4,1-2 1 8,2 0 1-9,1-3 1 3,4 1 2-3,1-3 0 6,3 1 1-6,0-1-2 6,0 0 0-1,1-2 1-1,-2 0-1-5,2-2-1 5,2 0 1-3,1-1 0 3,1 0 3-3,1-1 1 9,3-1 1-11,0 0 0 3,0-1-2-1,-1-1 0 7,0 0-2-7,-1-2-1 0,1-1 0 5,5 0 1-4,0-1 0-2,3-2 1 6,3-1 1-6,-2-1-1 9,-1 0-2-7,0-1 0-1,-1-2-2 0,0 0-1 3,4-1 0-2,0 0 1 4,3-1 0-3,0-2 0 4,0 0-2-8,-1-3-3 3,-1-2 1 0,-1-1 4 1,3-2 3-1</inkml:trace>
    </iact:actionData>
  </iact:action>
  <iact:action type="add" startTime="313129">
    <iact:property name="dataType"/>
    <iact:actionData xml:id="d317">
      <inkml:trace xmlns:inkml="http://www.w3.org/2003/InkML" xml:id="stk317" contextRef="#ctx0" brushRef="#br0">11478 15850 1 0,'70'-41'0'0,"0"0"0"7,20-12 0-3,-10 5 0 2,-7 1 0-2,-2 0 2 2,-1-1 0-1,-3-1 0 0,-4-4 1-1,1-2-1 2,-2-2 3-3,0-1 1 16,-1 0 0-16,1-1 0-2,0-1-2 0,-2-3-2 1,-2 1 0 2,-2-1 0 4,-4-2-1-6,-2-4-1 11,0-1 0-12,-1-3-1 8,-2-2 0-8,0 0-1 2,-2-1 1 0,-2 1 0 5,-1-2 1-5,-1 0 0 3,-3-3 0-3,-2 0 0 11,0-2 0-13,-3 2-3 6,-3 3-1-6,-3 1 0 2,-4 3 0 2,-2 1 0 2,-4-2 0-5,-1 1-2 7,-1-2-3-8,-1 4 8 7</inkml:trace>
    </iact:actionData>
  </iact:action>
  <iact:action type="add" startTime="313928">
    <iact:property name="dataType"/>
    <iact:actionData xml:id="d318">
      <inkml:trace xmlns:inkml="http://www.w3.org/2003/InkML" xml:id="stk318" contextRef="#ctx0" brushRef="#br0">11892 6685 1 0,'-32'19'0'0,"-2"-1"0"7,-7 5 0-3,-1 2 0 2,3-2 0-2,-3 3 0 2,0 1 0-2,-3 2 2 2,-1-1 0-2,-3 1 0 3,-3 0 0-4,-5-1 0 4,-4 3-1-4,-3 0 0 4,-3 2 0-5,-3 3 0 6,-2-1 1-6,-1 2-1 5,-1 3 1-4,-2 0-1 4,-4 2 0-4,-3 2 0 6,-3 1-1-8,-4 3 2 8,0 1 0-7,1 0 1 5,-1-1 1-4,-4-3 0 4,-3 0-1-5,-3 1 0 6,-4 2 3-6,2 0 0 7,-1 1 3-8,-1 2 2 8,-1 0 0-7,-3 1 4 5,-4 4 3-5,2-1 4 6,1-1 0-6,0-2-3 13,1-3-1-14,-3-4-4 3,-2 2-1 1,2 0-1 2,3-2-1-6,0 0-2 3,-1-3-3 0,0 0-4 2,-2 2-1-2,2-3 2 8,3 2-1-11,-1-1 2 3,1-1-1 0,-1-2-3 1,-1-1 2-2,3-3 1 8,3-1 1-8,1-2-1 1,1-1 0-1,-1-2-3 4,-1 1-1-4,2-1 0 4,4-4 1-5,5 0 0 6,3-5-3-6,1-4-4 5,1 0-4-3,1-4-4 2,5-3-1-3,3-2-1 4,6-5-1-4,5-2 1 5,5-4 0-5,5-3 3 4,3-3 0-4,2-5 5 4,4-1 2-5,4-2 1 6,4-3 1-6,6-1 1 6,4-1 1-5,3-3 1 3,6-2 1-3,3 0-1 5,4-2-1-5,5 0 0 4,3-2 2-5,5-2 0 6,3-2 1-5,3-3 1 4,4-2-3-5,4 0 1 5,3 0 1-4,3-2-1 5,5-1 2-5,3-1 0 3,4 0 0-3,4-1 1 4,3-1-2-4,4 1 1 5,3 1-1-6,0-1 2 6,2 0-1-5,3-3 0 4,4-1-1-4,3 0-1 4,5 0 0-5,4 1 1 5,3 0 2-4,7 0-1 5,1 0-2-6,2 0 0 6,1 1-1-5,1 2-1 4,3 0 2-4,5 1 1 3,6-3 0-2,2-2 2 3,1-1-3-4,1-1-1 4,-1 2 0-4,4 0 3 4,5 0 0-4,4 0 2 4,0-2-1-4,3 2-2 4,1 0-1-4,1 0 0 5,5 1 2-7,1-2-1 7,0-4 0-6,2 2-1 6,-1-3 0-5,5 3 1 3,0 0 0-2,1-1-1 3,-2 0-1-5,1 4 3 6,4-1 2-6,0 2 2 6,0 0-1-4,0 1-1 2,1-1 1-3,2-1-2 4,-1 2 1-4,0-1-3 3,-2 6-1-2,-3 1 2 3,2 4 1-4,-4 4 0 4,-3 0 1-5,-3 6 0 6,-4 0 2-5,0 5 0 5,-3 2 0-6,-1 3-1 4,-6 2-3-3,-4 3-2 4,-3 3 1-3,-2 2 0 3,-2 3 1-5,-5 3 0 5,-6 3-1-4,-7 2-1 5,-6 3 0-5,-7 4 0 4,-3 2 1-5,-5 3 0 5,-6 2 1-3,-7 2-2 3,-6 4-2-3,-5 1-1 2,-8 3 2-3,-3 2 3 4,-8 3 1-5,-5 3 0 6,-7 2 0-6,-6 3-2 6,-7 2-1-5,-6 5-1 3,-8 0-2-2,-4 1-2 3,-6 0-4-4,-6-1 1 4,-5 0 0-4,-5 3 2 4,-6 0 3-5,-5 0 3 6,-2 3 1-5,-3 0 0 3,-5 0-1-3,-4 1-2 5,-6 1 0-5,-3-1-2 5,-3 0 0-6,-2-2 1 6,1-3-2-7,-2 1 3 7,-4 0 0-5,-2-1-1 9,-4-1 2-11,-2 1-1 4,2 0 2-3,0-1 0 5,-3 0 2-5,-2 2-1 6,-2-2-1-6,-4 0 2 5,2-1 0-4,0-3 1 8,0 0 0-7,-4 0-2 1,0 0 0 0,-2 0 0-1,1 1 1-3,1 0 1 9,-3 1 3-6,0-1-2 0,-4 1-1-2,-2 0 1 7,5 0-2-7,0-1 0 5,-1-4 0-4,1 0-3 3,-3-1 1-3,2 0 0 4,4-1 0-4,-1 2-2 5,1-2 0-6,0 1-20 6,-1 1-17-5</inkml:trace>
    </iact:actionData>
  </iact:action>
  <iact:action type="add" startTime="316920">
    <iact:property name="dataType"/>
    <iact:actionData xml:id="d319">
      <inkml:trace xmlns:inkml="http://www.w3.org/2003/InkML" xml:id="stk319" contextRef="#ctx0" brushRef="#br0">10536 7062 140 0,'-4'-3'-95'5</inkml:trace>
    </iact:actionData>
  </iact:action>
  <iact:action type="add" startTime="321245">
    <iact:property name="dataType"/>
    <iact:actionData xml:id="d320">
      <inkml:trace xmlns:inkml="http://www.w3.org/2003/InkML" xml:id="stk320" contextRef="#ctx0" brushRef="#br0">15057 6533 15 0,'-2'-4'21'3,"1"2"-1"2,-1 0-5-1,2 3-11 3,1 2-7-4,0 2 3 3,2 1 4-2,1 2 4 3,0 1 0-4,1-1 0 4,0 0 0-4,1 1 1 4,1-2 4-4,0-1 4 4,0-1 5-3,2-2 9 2,0-1 3-3,0-1 3 4,1-1 2-3,0-1-3 2,0-1 6-3,1-4 1 4,2 1 1-5,0-2-3 6,1-3-4-4,1 0-6 4,0-2-4-7,0-3-3 8,-1 3 0-6,0-2-2 2,-2 0-2-1,-3-2 0 8,-1 0 0-11,-2 2-1 5,-2-1 1-3,-2 2 1 0,-2 1-2 1,-3 0-3 4,-1-1-1-6,-2 2-6 5,-1 1-5-3,-2 1-3 2,-3 0-2-3,-2-1 1 4,0 3-1-3,-2 0-2 2,1 2-1-3,0 2 0 5,0 1-3-6,2 2 3 6,0 1-2-6,1 3 0 6,1 1 0-1,1 3-1 2,0 3-1-8,-1 2 0 3,2 2 0-4,1 2 1 9,0 5 3-7,1 0 2 10,1 3 1-11,0 2 0 4,-1 2 1-3,2 1 1 6,1 0 1-6,1 1 0 5,0 0 1-4,3 2 2 5,0-1-2-6,0 2 0 6,2 1 1-6,1-1 0 5,0 3-1-4,2 0 2 5,0 0-3-6,1-2 0 5,0-1-1-3,1 0 1 2,-1 0-1-4,1-1 0 6,0 1 1-4,-1-3-1 7,-1-1-1-10,1-1 0 4,-1-2 1-1,-1-2 1 3,-1-1 1-5,-2-3 0 4,0 0 1-3,-1-4 0 8,-1-2 0-4,-1-1 2-6,-1-3-3 2,-1-2-1 2,-1-2-1-2,-3-1-4 5,0-2 0-4,-2-1-6 0,-2 0-9 1,-2-2-11 1,-2-1-17-3,0-2-18 6,-1-1-19-4,-1 0-13-1,0-1-17-1,-2 0-12 2,2-2 0-1,0 2-7 3</inkml:trace>
    </iact:actionData>
  </iact:action>
  <iact:action type="add" startTime="322065">
    <iact:property name="dataType"/>
    <iact:actionData xml:id="d321">
      <inkml:trace xmlns:inkml="http://www.w3.org/2003/InkML" xml:id="stk321" contextRef="#ctx0" brushRef="#br0">15685 6847 155 0,'1'-3'66'1,"0"0"-13"6,1 1-11-3,-2 1-22 3,-2 4-14-4,-2 2 1 3,-2 5 2-3,-2 2 2 3,-1 3 1-1,-3 1 4 0,-2 3 6 0,-1-1 6 0,-1 2 5 0,0 2-3 0,-2-1 0 0,-1 2-4 0,1-1-4 0,-2 3-2 1,2-3-6-2,-1 1-5 2,1-1-2-2,0-1-3 2,1 1-1-3,0-1-3 5,1 0 0-6,0-1 1 6,1-2-2-5,2 0 1 3,2-2-1-2,-1-1-2 2,2-1-4-3,2-2-9 10,1-2-11-12,2-2-16 9,1-1-16-9,1-1-18 3,1-2-26 1,1-2-5-2,0-1 9 0,1-2 1 5</inkml:trace>
    </iact:actionData>
  </iact:action>
  <iact:action type="add" startTime="322436">
    <iact:property name="dataType"/>
    <iact:actionData xml:id="d322">
      <inkml:trace xmlns:inkml="http://www.w3.org/2003/InkML" xml:id="stk322" contextRef="#ctx0" brushRef="#br0">15380 6929 417 0,'-1'-2'72'0,"1"3"-46"8,2 0-15-5,1 3-16 4,4 1 1-3,1 2 1 2,1 3 5-3,1 4 3 3,3 2 0-1,0 2 3 1,0 2 2-2,1 1 5 1,0 0 0 0,-1 0 2 0,0-3-2-1,0 0-1 2,1-3 1-2,-2-1-1 3,0 0-2-4,-1-3-1 3,0-1 0-1,-3-1-2 0,-1-2 3-2,0 0-2 4,-2 1-2-4,0-2-2 4,0 0-1-4,-1 0-2 5,-1 0 1-5,0 0 0 4,0-1-1-2,-1 1-1 1,1 0-2-4,-2 0-3 5,1 0-8-3,-1 0-7 2,-1-1-14-3,1 0-16 4,-2 0-16-3,0-2-16 2,1 0-3-2,-1-3 3 2,0 0 4-2,0-2 13 3,0-1 2-4,-1-3-6 3,2 0 5-2</inkml:trace>
    </iact:actionData>
  </iact:action>
  <iact:action type="add" startTime="322819">
    <iact:property name="dataType"/>
    <iact:actionData xml:id="d323">
      <inkml:trace xmlns:inkml="http://www.w3.org/2003/InkML" xml:id="stk323" contextRef="#ctx0" brushRef="#br0">15741 6951 206 0,'-4'-8'184'4,"1"2"-82"0,2 0-39 2,2 3-25-2,3 2-33 2,1 3-18-3,2 1 5 4,2 2 7-3,2 2 5 3,-1 3 1-4,2 3 0 3,-1 1 0-2,0 0-2 3,-1 2 4-4,-1-2-3 3,0 0-1-2,-1 0 2 2,-2-1-1-2,-2-2 2 2,0-2 1-2,-2-3 3 3,0-2 5-5,0-3 13 6,-1-1 15-5,-1 0 12 3,1-3-2-2,-1 0-13 3,2-4-15-5,2-1-18 5,2-2-6-3,2-3-3 2,2 1-1-2,0-1 1 2,2-1 1-2,1-1 1 3,0 0 1-3,-1-1 0 1,0-1-1-2,0 1 2 12,1 1-1-14,-1 0 1 3,-1 1 4 0,-1 1 0 2,-1 1 4-2,0 0 3 0,-2 2 0-2,-2 1 0 6,0 2 0-4,-2 1 1 2,-1 2-1-2,0 1 1 3,-2 1-3-6,0 1-4 6,0 1-4-3,0 0-6 3,-1 0-11-3,0 0-19 3,-1 1-24-2,0 0-24 1,0 1-26-2,-1 0-31 0,-1 0-19-1,-1 2 1 4,-1-1-1-4,-1 2 24 4</inkml:trace>
    </iact:actionData>
  </iact:action>
  <iact:action type="add" startTime="323285">
    <iact:property name="dataType"/>
    <iact:actionData xml:id="d324">
      <inkml:trace xmlns:inkml="http://www.w3.org/2003/InkML" xml:id="stk324" contextRef="#ctx0" brushRef="#br0">15919 7013 704 0,'-2'-1'116'1,"2"1"-91"6,0 1-17-3,2 1-13 2,1 1-4-2,1 2 5 2,0 3 3-2,0 3 2 3,0 3-1-4,-2 2 0 3,1 2 0-2,-4 2 1 2,-1 2 1-2,-1-1 0 1,-1 1 0 0,0-1-1 1,-1 0 0-2,0-2 1 2,0-1 1-2,-1-1 1 2,1-2 0-2,0-2 3 2,-1-2-4-2,0 1 3 3,0-3-3-4,2 0-3 3,0-1 1-2,1 0-4 3,1-2-7-5,1 1-11 5,0-2-16-4,1-1-22 4,0-1-24-3,1-1-24 3,-1-1-22-5,1-2-10 6,1-3-25-5,3 0 44 4</inkml:trace>
    </iact:actionData>
  </iact:action>
  <iact:action type="add" startTime="323609">
    <iact:property name="dataType"/>
    <iact:actionData xml:id="d325">
      <inkml:trace xmlns:inkml="http://www.w3.org/2003/InkML" xml:id="stk325" contextRef="#ctx0" brushRef="#br0">16145 7067 167 0,'0'-2'107'3,"0"-1"-35"2,2 0-17 2,-2 2-12-5,0 1-13 5,1-1-7-3,0-1-2 2,0 0-5-3,0-1-3 4,0 0-1-3,0-3-1 2,1-1 1-2,-1-2 2 2,1-2-2-3,1-2-2 4,0 0 1-3,1-3 0 2,1-1 1-2,-1 0 4 2,1 1 1-3,-1-2 1 4,1 2 4-3,0-1-2 1,1 2-4-1,-1 1-4 3,0 3-4-4,-1 4-3 5,1 1-2-5,-1 3-7 5,1 2-4 0,-1 2-4-6,0 2 3 1,1 3 5 2,0 3 4-2,-1 4 5 3,-1 4 2-2,0 1 11 3,-1 3 4-4,0 4 6 3,-1 1 2-3,1 3-5 5,-1 2-5-5,0 1-7 4,0 0-2-3,0 0-3 5,0-1-2-5,-1-1 2 0,0-2-2-1,-1 0-1 3,-1-1 0-2,-1-1 2 8,0-1 0-11,0 0 2 2,-1-3-1 0,-2 0-1 7,1-2 1-7,0-3-1 2,0 0 0-2,0-3 0 4,0-1 0-5,1-2 1 11,1-2-1-12,1-2-1 7,0-2 0-7,1-2-3 3,0-2-4-1,1-1-7 6,0 0-12-5,0-2-22 1,1 1-42-1,0-3-44 1,1-2-57-2,1-3-43 8,4 1-49-3</inkml:trace>
    </iact:actionData>
  </iact:action>
  <iact:action type="add" startTime="324245">
    <iact:property name="dataType"/>
    <iact:actionData xml:id="d326">
      <inkml:trace xmlns:inkml="http://www.w3.org/2003/InkML" xml:id="stk326" contextRef="#ctx0" brushRef="#br0">17230 7369 922 0,'3'1'108'1,"2"2"-120"6,3 3-5-3,0 3 20 2,-1 3 3-2,-3 2-3 3,-3 4-1-4,-3 1-3 2,-3 3-9-1,-4 0-10 3,-3 0-8-3,-6 1-9 2,-2-2-6-2,-2-1-9 2,-2-2-15-2,0-1-22 3,-2-1-24-4,2-4-29 3,-1-3-1-2,4-1-80 2</inkml:trace>
    </iact:actionData>
  </iact:action>
  <iact:action type="add" startTime="324800">
    <iact:property name="dataType"/>
    <iact:actionData xml:id="d327">
      <inkml:trace xmlns:inkml="http://www.w3.org/2003/InkML" xml:id="stk327" contextRef="#ctx0" brushRef="#br0">19192 6463 620 0,'1'-3'56'3,"2"3"-49"0,3 1-8 4,3 5 4-4,1 5 1 4,3 1-2-4,-1 2 1 3,3-1 0-3,0-2 1 5,3-1 3-4,-2-3 1 1,0-2 6-1,1-4 6 3,1-3 6-4,-2-3 6 3,0-2 5-1,-2-2 8 0,0-4 7 0,-1-2 2 1,-1-4 5-3,-1 1-7 4,-1-3-7-3,-2 0-9 1,-1 1-10 0,0-2-10 2,-2 2-4-6,-1-1-11 7,-2 2-13-5,-2 1-13 10,-1-1-18-12,-3 1-8 4,-2 1-12 0,-2-2 2 0,-2 1 11-3,-2 1 11 4,-1 1 17-2,-2 4 12 4,0 1 7-6,0 4 11 3,-1 1 6-1,-1 2 3 3,0 4 2-4,1 1-2 4,-1 2-3-5,3 4-4 8,0 1-1-6,1 4-4 0,2 2 0-1,3 5 0 4,0 0 0-4,2 3 2 8,1-1-1-8,2 1 2 1,-1 1 0-1,2 0-2 4,-2 3 0-5,2 0 0 5,0 3-1-4,0 0 2 4,0 2 0-3,0 0 1 2,0-1 1-3,1 1 1 11,1 0-2-13,1 2-1 5,1 3-2-5,2-1-2 8,0 2 2-8,2 2-4 4,0 1 1-2,1-1 0 8,2 1-2-7,0 0 0-1,0-2-1 1,2 0 1 1,-2-2-1-3,1 2 1 8,-2-2 1-10,-1-4 0 17,-1 1-3-16,-2-5 1 4,-1 0 0-4,0-1-2 3,-2-4 1-1,-2-2 2 8,-3-1 2-8,0-4 1 1,-1-2 1 1,-2-2 1-1,-1-2-1-2,-1-2-2 7,-2-3-3-4,-1-1-6 3,-1-2-7-7,-1-1-7 3,-2-2-8 1,-3-2-6 1,1-1-3-4,-1-2-4 10,1-1-4-8,1-3-15-1,1-2-21 0,3 0-23 4,1-1-26-5,1-1-23 7,0-2 22-3,3 2-65 6</inkml:trace>
    </iact:actionData>
  </iact:action>
  <iact:action type="add" startTime="325608">
    <iact:property name="dataType"/>
    <iact:actionData xml:id="d328">
      <inkml:trace xmlns:inkml="http://www.w3.org/2003/InkML" xml:id="stk328" contextRef="#ctx0" brushRef="#br0">19926 6750 591 0,'0'0'77'6,"0"3"-66"-2,-1 2-8 2,-1 2 3-3,-1 5 3 3,-3 4-1-2,-3 5 1 3,-4 2-1-4,-2 3-1 4,-2 0 5-4,-4 1 8 4,-1-1 5-4,0 0 3 4,-2-1-4-4,2 1-5 4,-1-1-7-4,1 1-4 5,-2-2-1-6,2 1-2 4,-1-2-1-2,2 0 0 2,1-3-3-2,0 0-1 3,2-1-2-2,3 0-7-1,0-2-7 0,4-2-9 3,2-2-13-3,1-2-15 2,1-2-20-3,3-1-18 3,-1-1-12-3,3-3-3 4,1-2 3-3,0-1 22 2,1-2 24-1,0-2-1 1,2 0-21-3</inkml:trace>
    </iact:actionData>
  </iact:action>
  <iact:action type="add" startTime="325951">
    <iact:property name="dataType"/>
    <iact:actionData xml:id="d329">
      <inkml:trace xmlns:inkml="http://www.w3.org/2003/InkML" xml:id="stk329" contextRef="#ctx0" brushRef="#br0">19582 6868 297 0,'-2'-8'198'3,"1"4"-129"0,2-1-45 4,3 8-17-4,3 5-4 4,0 2 9-4,2 5 9 4,1 3 6-3,0 5 0 2,2 2 2-3,0 3 8 4,0 3 4-3,0 0 2 2,0 3-4-2,0-1-9 1,-1 0-7-1,-1-2-8 2,-1-5 1-1,1-2-3 1,0-5-1-3,-1-2 1 4,-2-3-1-3,0-5-1 2,-2-1 0-2,-2-4-2 1,-1 0-7 0,0-2-2 1,-1-1-5-3,0 0-3 4,0-1-4-4,-1 1-10 4,1-1-10-3,0 1-17 2,0-1-21-3,1 1-26 4,-1 0-31-3,0-1-27 1,1 0 4-2,-1-3 0 5,2 1-1-5</inkml:trace>
    </iact:actionData>
  </iact:action>
  <iact:action type="add" startTime="326330">
    <iact:property name="dataType"/>
    <iact:actionData xml:id="d330">
      <inkml:trace xmlns:inkml="http://www.w3.org/2003/InkML" xml:id="stk330" contextRef="#ctx0" brushRef="#br0">20103 6740 681 0,'2'1'60'4,"3"2"-56"-1,2 3 1 4,2 5 6-4,0 1-2 3,1 5-7-2,1 3 1 3,-2 2 0-4,-1 2-1 3,-1-1 0-2,0-1 1 3,0-3-1-4,-1-2 3 3,0-3-1-2,-1-2 3 2,-1-3 2-2,-1-3 0 2,-1-2 5-1,0-2 8 1,-1-1 11-2,-1 0 16 2,1-1 11-2,-1-1-2 2,2 0-8-3,0-1-17 3,2-2-14-2,2 0-10 2,1-2-7-2,3-2-3 3,-1-2-6-4,1 0 0 4,0-2-1-4,1-1 2 3,2-2 4-1,0-1 3 6,0 0 0-10,0-3 1 2,0-1 0 1,0 1-1 3,-1-1 1-4,0 2 2 9,0 1 0-11,-1 0 1 5,-3 4 0-1,-1 1 1-2,-1 1-3 0,-2 2-1 4,-1 3-3-3,-1 1-3 6,-1 2-13-9,0 2-24 5,-2 0-39-3,0 1-43 2,-1 1-43-1,-3 1-29 2,-2 1 0-2,-4-1 36 2,0 4-16-3</inkml:trace>
    </iact:actionData>
  </iact:action>
  <iact:action type="add" startTime="326765">
    <iact:property name="dataType"/>
    <iact:actionData xml:id="d331">
      <inkml:trace xmlns:inkml="http://www.w3.org/2003/InkML" xml:id="stk331" contextRef="#ctx0" brushRef="#br0">20184 7006 980 0,'5'5'78'3,"3"2"-93"2,4 4 17-1,1 4 6 3,-2 5-5-4,0 2-4 4,1 1-11-4,-2 3-20 4,-1-2-10-3,-2 2-2 1,-2-2 8-1,-2 1 20 3,-3-2 10-4,-2 0 6 4,-1-3 1-4,-2 1 4 4,0-3-2-4,-2 1 3 4,-1-1-1-4,-1-1-3 4,1-1-2-4,-1 1 0 3,1 0-10-2,1-1-12 3,1 1-25-3,0-1-37 3,2-1-46-5,-1-2-36 5,3-1 0-3,-1-5-6 1,3 0 81 0</inkml:trace>
    </iact:actionData>
  </iact:action>
  <iact:action type="add" startTime="327097">
    <iact:property name="dataType"/>
    <iact:actionData xml:id="d332">
      <inkml:trace xmlns:inkml="http://www.w3.org/2003/InkML" xml:id="stk332" contextRef="#ctx0" brushRef="#br0">20658 6993 466 0,'1'-10'163'6,"0"3"-74"-1,1-2-33-1,-1 4-24 1,3 0-30 1,-1 2-10-2,0 0 0 3,2 0 0-5,-1 0 2 5,1 0 2-3,1 0 7 2,0 0 8-2,1 0 10 2,0 0 13-3,1 0 10 4,-1 0-2-3,2 0 0 2,-1 0-12-2,1 1-12 3,0 1-7-4,0 1-8 3,-1 0-1-2,-1 1-3 1,1 0-1 0,-1 2-1 1,0 1-2-2,0 1-3 2,0 1 1-2,-3 2 0 3,-1 1 3-5,-2 3 3 5,-1 0 1-4,-2 3 1 5,-2 1 2-6,-2 4 0 8,-4 1 3-5,-1 2 0 1,-2 0 4-4,-3 1 1 7,-2-1 0-8,1 1-1 4,-1-3-1-2,-2 0-1 7,2 0 3-6,-1-2 1-2,2-2 4 2,2-1 3 3,2-4-2-5,1-2 3 12,3-3 0-13,2-3 2 4,4-2 6-4,0-2 9 8,3-1 2-5,0-1-6-1,1 0-18 1,2-3-16 3,0 0-10-4,3-3-2 4,1-1 6-4,2 0 0 9,2-2 5-10,0 2 0 7,0 1 2-8,1 1 0 1,1 0 0 1,-1 3-1 5,-1 1-5-6,0 2 1 11,0 1-3-12,1 2 2 4,-2 2-2 0,-1 1 0 1,0 1 1-4,-1 2 1 2,0 1 2 1,-2 1 1 2,-1 0 1-3,0 0 1 2,-1-1 1-4,0 0 1 6,0-1 0-5,0 0-1 4,-1-1 0-2,2-1 1 1,-1 0 0-5,1-2 1 6,1 0 1-2,-1-1-2 3,2-2 2-3,2-2-3-2,3-2-12 1,4-3-35 1,1-3-86-1,4-4-126 6,1-7-87-5,5-4-37-2</inkml:trace>
    </iact:actionData>
  </iact:action>
  <iact:action type="add" startTime="329392">
    <iact:property name="dataType"/>
    <iact:actionData xml:id="d333">
      <inkml:trace xmlns:inkml="http://www.w3.org/2003/InkML" xml:id="stk333" contextRef="#ctx0" brushRef="#br0">17030 6119 644 0,'-7'-7'153'3,"4"1"-93"1,-1 2-32 3,8 5-17-3,1 7-16 2,3 5 8-2,3 6 5 2,3 3 2-3,3 4 0 4,1 0 0-3,1 2 0 2,3-4 2-2,0-1 3 2,3-4 3-2,0-2 6 1,2 0 1 0,-1-2 0 1,0-1-1-3,-2 0-4 4,0 1-1-2,0-3-1 0,2 1 1-1,-1-1 0 2,2 1 0 0,0-1-3-3,1 1-4 6,-1 0-4-3,1 2-4-5,-1-2-3 4,1 1 4-1,-3 1-4 2,1 0 3-2,-3-1 3 3,0 0-3-5,-3 1 2 10,-2-2-4-11,-2 0 2 4,-3-2 0-3,-3-1-1 5,-2-1 4-3,-3-2 3 2,-1-2 6-2,-2-1 12 6,-2-2 22-6,0 0 22 3,-2-1 17-6,-1 1-5 3,-1 1-13-1,-3 0-28 6,-1 1-19-5,-3 0-9 5,0 2-6-8,-3 1-3 3,-1 1-5 0,0 2 0 3,-3 1-2-5,0 3 1 7,-2 2-1-7,-2 4-2 4,-2 5 3-3,-2 4-3 12,-1 3 3-14,-3 3 0 2,-1 0 0 2,-2 2 2-2,-1 1-1 0,1 3 3 6,-1 1 1-5,-1 1 2 1,0 2-2-3,-1 1 2 5,0 0-4-4,1 0-1 8,2-1 2-8,2-2-1 1,3-1-2-1,1-3-1 4,3-2 0-4,1-5 0 4,3-3 3-5,2-6-4 12,1-1-17-13,3-4-51 3,2 0-91-2,3-1-120 4,-1-2-184-3,4 4-154 4</inkml:trace>
    </iact:actionData>
  </iact:action>
  <iact:action type="add" startTime="330455">
    <iact:property name="dataType"/>
    <iact:actionData xml:id="d334">
      <inkml:trace xmlns:inkml="http://www.w3.org/2003/InkML" xml:id="stk334" contextRef="#ctx0" brushRef="#br0">14242 7578 315 0,'2'-3'107'1,"7"0"-112"6,6 2-19-4,9 0 16 4,7 2 7-4,5 1-1 4,4 3 0-3,4-1 2 2,5 1 0-1,7 0 0 1,3-1 0-3,0 0 0 3,4 0-1-2,0 0-1 3,4-1 1-4,5-1-1 4,5 0 5-5,4-2 5 8,6 1 5-5,2-1 7 1,3 0 4-5,3 0 2 8,3 0 3-6,6 0 1 1,7-1 1-2,3 1-2 6,5-2-5-5,2 1-4 5,3 1-5 3,7 0-5-10,4 1-2-1,1 0-5 10,3 0-1-6,2 2 0-1,3 0 0 0,2 2-1 3,3-2 1-2,0 1-1 3,2 0 3-4,1-1 2 4,0 0 3-4,1-1 7 4,-1 1 7-4,2-2 4 3,0 0 3-2,0 0 2 2,0-1-2-2,1 1-1 3,-1-1-1-4,-1 0-4 8,1 0-2-10,-1-1-3 4,-1 0 0-1,0-1-3 1,-2 1-6-1,-2 0-2 3,-2-1-3-4,-1 1 1 5,-4-2 1-3,-4 1 1-1,-3-1-1-1,-4-1-1 4,-5 0 2-5,-5-2-4 10,-8 0 2-5,-4 0 1-6,-4-1 5 3,-8 0 9-1,-8 0 2 0,-9 0 1 3,-10 1-6-2,-8 0-5 3,-9 3-3-4,-9 2-7 9,-8 1-29-5,-7 3-76-2,-9 2-139-4,-14-2-178 2,-5 11 60-1</inkml:trace>
    </iact:actionData>
  </iact:action>
  <iact:action type="add" startTime="358552">
    <iact:property name="dataType"/>
    <iact:actionData xml:id="d335">
      <inkml:trace xmlns:inkml="http://www.w3.org/2003/InkML" xml:id="stk335" contextRef="#ctx0" brushRef="#br0">21125 12459 400 0,'-5'0'146'4,"3"1"-87"2,-1-1 4-2,2 1-6 1,3-2-28-1,-1 1-16 4,0-1 5-6,2 1 7 6,1-2 1-6,2-1-1 5,0-3 4-3,0-1 6 2,0-1 2-3,0-3-2 4,-1-1-2-3,0-2-2 2,-2-1-2-3,0-2-3 4,-1-1-2-3,-1 0-2 2,-1 0-1-3,-1-2-3 5,-2 1-2-6,0 1-3 5,-2 0-6-4,-1 2-13 5,-2 0-10-6,-1-1-9 6,-1 3-3-5,-4 0 3 4,1 4-3-5,-2 0 1 6,-3 5 1-6,1 2 0 6,0 3 4-6,-3 4-1 11,1 3 3-12,-1 4 4 8,-2 1 3-8,2 4 1 3,-1 2 4 0,1 3 4 1,2 2 7-2,-1 4 8 5,3 3 8-7,1 3 4 10,1 4-2-6,4 2-2-1,0 2-7-1,3 3-7 3,2 0-4-4,2-1-3 6,2-3-3-4,2-4-1 2,1-2-2-4,2-2-3 6,1-4-6-7,1-3-5 13,1-5-7-13,1-3-1 6,1-5 1-4,3-4 5-1,-1-2 6 1,1-3 7 9,0-2 5-7,3-3 7-2,-1-2 8-1,1-3 6 4,2-1 6-4,-1-4 8 7,1-1 7-8,-1-1 4 12,0-2-2-7,-2-2-3-5,-1 0-7 3,1-1-5 1,-1-1-3-3,-1 1-4 6,-1-2-2-6,2 1-3 11,-3-1 0-12,0 0 0 4,-1 0 2-2,-1 0 2 1,-2 1 3 1,1 1-2 4,-3 1 2-4,-1 3-2-1,-1 2-1-3,-2 2 0 7,1 3 2-6,-1 4-1 7,0 2-3-6,0 1-15 4,-1 2-29-5,1 0-19 5,-1 2-4-4,0 2 10 2,1 5 24-1,0 3 19 3,0 4 9-4,1 3 7 9,1 2 1-12,0 0-3 6,1 1-1-5,1-1-7 8,0 0-3-7,1-3 3 5,0 0-4-4,0-1 1 5,0-2 3-6,1-2 0 11,-1 0-1-12,0-2 2 11,-1-1-3-11,1-2 1 1,-1-1 1 1,0 0 1 3,-1-3 1-5,0-1 0 9,0-1 1-6,-1 0-1 2,1-1 0-3,-1 0 1 2,-1-1-4-2,1 0 0 5,-1-1-4-5,0 1-5 5,0 0-8-1,1-1-19-4,-2 0-23 0,0 0-17 3,0-1-15-3,0 1-19 3,-2 0-21-3,2 0-24 6,0 0-29-6,-2-1 9 2,1 0-41-1</inkml:trace>
    </iact:actionData>
  </iact:action>
  <iact:action type="add" startTime="359462">
    <iact:property name="dataType"/>
    <iact:actionData xml:id="d336">
      <inkml:trace xmlns:inkml="http://www.w3.org/2003/InkML" xml:id="stk336" contextRef="#ctx0" brushRef="#br0">21408 12634 549 0,'2'-2'63'2,"-1"0"-44"6,2 2 1-4,0 1-1 1,-1 4 0-1,1 3 8 3,0 2 9-4,0 3-5 3,-1 1-8-3,0 3-6 5,1 1 1-5,-2 0 5 4,-1-1 2-4,0-1 2 3,0-3 0-2,-1-2 0 2,-1-2 2-2,1-2-2 3,0-1-3-4,0-1-4 4,0-1-3-5,0-1-5 5,0-1-4-3,1 0-7 2,-1-1-4-2,1 0-12 3,0-1-15-4,1 1-17 4,-1 0-24-4,1 0-25 3,0-1-24-2,0 1-24 3,0-1-14-4,1 1 15 3,0-2 16-2,1 1-14 2</inkml:trace>
    </iact:actionData>
  </iact:action>
  <iact:action type="add" startTime="359996">
    <iact:property name="dataType"/>
    <iact:actionData xml:id="d337">
      <inkml:trace xmlns:inkml="http://www.w3.org/2003/InkML" xml:id="stk337" contextRef="#ctx0" brushRef="#br0">21714 12546 600 0,'-13'0'208'5,"5"2"-155"-1,-1-1-18 2,6 2-23-3,6-2-32 6,1 3-16-8,4 0 13 6,2 1 17-3,3 1 4 3,3-1-1-4,4-1 1 4,2-1 3-4,2-1 5 3,0-1 6-2,2-3 4 2,-2-1 0-2,2 0-2 3,0-2-3-3,1 0-2 1,0-1-3-2,0-1 0 4,0-1-4-3,-1 0-4 2,-2 2-6 0,0 0-17-1,-3 1-19-2,-1 1-21 4,0 2-23-4,-3 0-20 4,-2 3-27-3,0 1-9 6,-2-1 32-6,0 2-50 0</inkml:trace>
    </iact:actionData>
  </iact:action>
  <iact:action type="add" startTime="360334">
    <iact:property name="dataType"/>
    <iact:actionData xml:id="d338">
      <inkml:trace xmlns:inkml="http://www.w3.org/2003/InkML" xml:id="stk338" contextRef="#ctx0" brushRef="#br0">22333 12111 585 0,'-10'-10'226'1,"1"2"-121"6,-1-1 2-4,5 4-9 5,2 3-66-5,0 2-42 3,1 1-15-3,0 1-9 4,-1 3-1-3,1 4 8 2,0 2 16-3,-1 4 17 5,0 1 11-5,-1 3 7 3,1 2 4-2,0 3 2 2,-1 3-1-2,1 3-3 2,0 1 0-2,0 4-5 1,0 1-1-1,0-1-2 3,0 2-5-3,0 0-3 3,0-1-4-5,1-1-4 11,1-2-1-12,1-3-1 6,1 0-1-4,-1-3 0 2,1-3 0-2,0-1-4 3,0 0 2-4,0-4-2 7,-1-1 1-8,0-6 4 13,1-3 1-13,-1-3 8 4,0-3 9-3,-1-2 15 4,1-1 17-4,0 0 12 7,1-2 3-5,-1-1-11 2,0-2-23-4,0-2-23 5,0-5-17-3,1-4-8 0,1-1-1 0,1-3 3 6,0-2 1-8,3 1 5 3,-1 0 2-2,1 3 1 5,-1 0 3-6,1 1 0 11,0 1-2-12,0 2 0 4,1 2-6 0,0 0-3-2,1 3-3 0,0 2-6 9,-1 2-3-8,1 1-2-1,1 1-2-1,0 2 0 4,3 2 2-3,-1 1 5 6,1 1 2-4,0 2 6 3,3 2 4-7,-2 1 4 3,0 2 5-1,-2 2 3 8,1 0 0-8,-3 1 1 1,0 0-2 0,-2 1 0 2,0-2 0-3,-2 0 0 8,-1 0 2-10,-1 1 4 4,-2-2 3-3,-2 0 5 6,0-1 5-4,-2-1 3 2,-1 0 1-3,-1-1 0 3,-1 0 0-1,-1 1-1 1,-2-1 0-3,-2 0 0 8,-3 1-1-10,0-2 1 10,-2 0 2-10,-1-1-3 3,1-2 0 1,1 0 1-3,-1-1-5 3,0 0-2 2,2-2-2 0,0 0-3-2,-1 0-9-4,3-1-7 6,0 0-19-5,1 1-29 11,1-1-42-7,1 1-56-5,2 0-58 0,2 0-55 4,0 0-47-1,0-1 56 2,4 2 51-2</inkml:trace>
    </iact:actionData>
  </iact:action>
  <iact:action type="add" startTime="361044">
    <iact:property name="dataType"/>
    <iact:actionData xml:id="d339">
      <inkml:trace xmlns:inkml="http://www.w3.org/2003/InkML" xml:id="stk339" contextRef="#ctx0" brushRef="#br0">22655 12727 913 0,'0'-4'222'0,"0"1"-106"7,1 0-9-3,-1 3-45 2,1 0-48-2,-2 2-30 4,1-1-17-6,0 3-8 6,-1 1-4-6,1 3 6 4,-2 2 9-1,0 2 11 2,-1 0 2-5,-1-1 6 5,1 0 4-4,-1-2 1 4,0 1-2-3,0-2-2 2,0-1-2-3,0 0-2 3,0-1 1-2,-1 0-6 2,2-1-13-1,0 1-20 1,1-1-27-2,1 1-35 2,0 0-35-2,1-2-38 2,0 1 7-3,-1-4 7 5,4 2 49-7</inkml:trace>
    </iact:actionData>
  </iact:action>
  <iact:action type="add" startTime="361394">
    <iact:property name="dataType"/>
    <iact:actionData xml:id="d340">
      <inkml:trace xmlns:inkml="http://www.w3.org/2003/InkML" xml:id="stk340" contextRef="#ctx0" brushRef="#br0">22772 12135 889 0,'3'3'136'0,"4"5"-168"8,4 2 47-5,4 5 33 3,2 3-19-2,0 4-21 3,1 1-3-4,1 3-1 3,-1 2-3-1,0 4-4 1,0 1 0-3,-3-2 1 4,-3 0 2-4,-2-2 3 4,-2-1 2-3,-3-1 3 2,-2 1 4-3,-2-2 5 4,-3 0 2-4,-3 0 3 4,-3 2 0-3,-2-1-2 2,-3 1-4-1,-2 3-5 1,-4-1-12-3,-1 1-21 9,-4-1-33-11,0 0-46 9,-4 0-73-9,0-2-63 2,-4 2-27-1,0-1-55 6</inkml:trace>
    </iact:actionData>
  </iact:action>
  <iact:action type="add" startTime="361898">
    <iact:property name="dataType"/>
    <iact:actionData xml:id="d341">
      <inkml:trace xmlns:inkml="http://www.w3.org/2003/InkML" xml:id="stk341" contextRef="#ctx0" brushRef="#br0">20708 12050 762 0,'-16'-4'81'4,"1"2"-37"-1,-3 4-4 3,5 8-7-2,1 8-33 3,0 9-2-3,-2 7 16 1,3 9 11-1,-1 7 9 3,2 8 2-5,2 9 3 6,1 6-2-5,4 6-10 4,5 3-13-2,5 5-14 1,4-4-18-4,5-2-40 6,6-10-71-6,4-8-91 6,5-11-47-6,3-10-114 6</inkml:trace>
    </iact:actionData>
  </iact:action>
  <iact:action type="add" startTime="364353">
    <iact:property name="dataType"/>
    <iact:actionData xml:id="d342">
      <inkml:trace xmlns:inkml="http://www.w3.org/2003/InkML" xml:id="stk342" contextRef="#ctx0" brushRef="#br0">21021 14807 31 0,'-3'4'33'2,"1"2"6"5,0 0 1-4,0-1-1 4,2-2-2-5,0 0-2 5,0-1-4-4,1-1 1 5,0-1 7-5,0-1 12 4,2 0 18-4,0-1 16 3,1-1 8-3,0-3-2 4,0-2-12-4,1-3-20 4,1-1-20-3,-1-1-12 2,0-3-8-2,0-4 0 3,0 0-3-4,1-2 0 4,-2 0-2-4,2-1-2 4,-1 0-2-2,-1 1-2-1,-1-2-1-1,0 2-7 6,-2-1-3-7,-3 1-6 4,0 1-10-2,-3 2-2 4,-2 2-7-6,-3 0-2 5,-2 4 8-5,-1 1 8 6,-4 3 10-5,-2 2 11 4,0 1 1-4,-5 4 0 4,1 2 3-4,-2 3 0 5,-1 3-2-6,0 3 1 5,0 3-3-4,0 3 1 5,1 5 1-7,0 1 0 13,1 5-1-13,1 1-1 4,1 4-3 3,3 2-4-7,0 3-4 1,2 3-3 5,3 1 0-4,0-1 0 5,4 0 0-2,2-3 1-2,2-3-2-2,2-2 0 5,2-1 1-5,1-2 0 10,1 0 0-9,2-3 0 0,1-2 1 2,1-1 0-1,1-3 2 0,2 0 1 7,1-1 1-10,2-3 0 3,1 1 4 0,1-3 1 8,2-2 4-6,2-2 8-5,0-1 2 0,2-4 3 5,2-2 0-3,0-2 2 8,2-4-3-7,-2-2 0 2,2-3-1-5,2-2-4 5,-1-2 3-3,1-3-2 5,-1-2 1-6,0-2-2 6,-1-3 0-6,-1 0 0 5,0-3 1-3,-2 1 0 2,0-3 0-3,-2 2 2 11,-2-1 0-13,0 2 2 6,-3 0-2-6,-2 4-1 7,-2 3-4-8,-1 0 0 6,-2 4-2-3,-2 3-3 4,-1 2-1-3,-2 2-1 2,0 4-2-3,-1 2-6 4,0 2-12-4,-1 1-24 6,-1 2-14-6,-1 2-3 6,-1 4 9-8,-2 4 19 5,1 4 12-4,-1 4 9 4,1 1 5-2,2 1 2 5,-2-2 3 0,3-1-2-8,1-1 0 1,1-2-3 3,0 0-1-1,1-2 0 3,0 0-3-2,2-1 2 1,-1 0 0-4,2-2 1 4,0 0 0-3,1 0-1 8,-1-1 0-3,2-1-2-7,0 0 0 0,-1 1 2 6,2-3 1-4,0 0 1 6,0-1 2-3,0-1 1 1,0 0 0-6,-1 0-1 3,0-1 0 0,-1-1-2 1,0 0-4-1,0-1-10 3,0-1-26-4,0 1-39 10,-1-1-45-12,2 0-51 7,-1-1-47-7,-4-3 17 7,3 2 35-7</inkml:trace>
    </iact:actionData>
  </iact:action>
  <iact:action type="add" startTime="365323">
    <iact:property name="dataType"/>
    <iact:actionData xml:id="d343">
      <inkml:trace xmlns:inkml="http://www.w3.org/2003/InkML" xml:id="stk343" contextRef="#ctx0" brushRef="#br0">21253 15041 528 0,'1'1'94'3,"3"0"-109"2,3-1 9-1,0 0 13 2,4-1 0-2,-1 0-6 2,0 2-1-2,0 1 2 2,0 0-2-2,1 1 0 3,-3 1 0-4,-1 0 2 3,0 0 1-3,-2 1 6 4,-1 1 4-3,-3-1 6 2,-1 0 4-2,-1 1 2 3,-2-1-3-5,0 1-4 6,-3 1-4-5,-1-1-2 3,0 1 0-2,-2 2-2 2,0-2 0-2,-1 1-4 3,0-1 2-4,-1 0 0 3,-1 0 1-3,2-1 3 6,0 0 2-8,1-1 5 7,0-1 1-6,2-1 7 7,-1-1 8-8,1 0 13 7,2-1 14-4,0-1 15 2,2 0 6-3,0 0 0 7,2-2-7-7,1 1-12 7,0-1-15-9,1-1-15 3,1 0-17 2,-1-1-12-3,3 0-6-1,0-2-1 7,1 1-3-6,1 0 0 4,2 1-3-5,-1 1-1 6,2 0-6-6,0 2-2 6,1 1 0-6,0 0-1 6,2 1 4-7,0 2 2 7,-1-1 0-4,1 1 4 3,0 1-2-6,-1-1 2 10,0 1 1-6,-1-1 2-2,0 1 5 0,-1-2 0 4,0 0-1-4,-1-1 1 3,-1 0 1-3,0-1 0 5,-1-1 2-4,0 0-2 2,1 0-5-3,-1 0-12 2,0 0-23-1,0-2-42 2,1 0-66-1,2 0-65 2,0-2-51-5,2-1 18 7,-4-4 3-4,4 2 98 1</inkml:trace>
    </iact:actionData>
  </iact:action>
  <iact:action type="add" startTime="366086">
    <iact:property name="dataType"/>
    <iact:actionData xml:id="d344">
      <inkml:trace xmlns:inkml="http://www.w3.org/2003/InkML" xml:id="stk344" contextRef="#ctx0" brushRef="#br0">21866 15145 1043 0,'-3'1'5'5,"1"2"-35"-3,0 1-11 5,1 4-16-3,0 2-29 4,-1 4-40-5,0 0-61 4,-1 0-12-4,3 5-38 3</inkml:trace>
    </iact:actionData>
  </iact:action>
  <iact:action type="add" startTime="366527">
    <iact:property name="dataType"/>
    <iact:actionData xml:id="d345">
      <inkml:trace xmlns:inkml="http://www.w3.org/2003/InkML" xml:id="stk345" contextRef="#ctx0" brushRef="#br0">22256 14543 453 0,'-8'-7'352'4,"2"1"-217"-1,0 0-12 4,3 2-13-3,1 2-41 3,2 0-34-4,0 2-20 3,0 0-7-2,1 2-17 3,0-1-9-4,1 1 7 3,0 2 14-2,2 3 13 3,0 3 11-4,0 4 7 4,1 8 3-4,1 4-1 3,-2 8-5-2,0 9-14 2,-1 4-10-2,-1 4-6 2,0 2-3-1,-1-2-2 6,1-1-2-10,-1-4-3 5,0-4-4-1,0-4-1-1,-1-1-1-1,0-3 3 5,0-3 1-4,-2-3 4-1,1-5 4 0,-1-4 3 6,-1-3 3-8,1-4 4 7,0-2 4-5,0-2 0 12,0-3 6-14,2-3 5 2,0-1 8-1,0-2 10 4,0 0 0-4,0-3-9 8,0-2-17-9,0-2-13 6,1-4-8-4,0-3 1 4,0-3-2-4,2-1 3 5,1-1-2-7,1-3 1 10,0 1-1-6,1 0-1-2,1 2-3 1,0 1-3 0,3 1-3-1,0 3-2 9,0 2-7-7,1 0-3-4,-1 4-6 2,2 1-4 4,-2 2 1-4,1 2-4 4,-1 3 2-4,2 0 1 3,-2 2 0 0,0 2 2-1,-2 1 5-1,0 2 10 1,-2 0 10 0,-1 2 8 6,0 2 6-10,-2-1 3 6,-1 1 4-2,-2 0 4 0,-1 1 2-4,-1 1 3 5,-3 1 3-2,1-1 2 8,-3 1 1-11,-1 1 0 3,-2-1 0 1,-1-1-2-1,-2 0 1-2,-1 0-7 6,1-1-2-6,0-1-8 13,-1-1-11-14,1-2-11 4,0 0-8-4,0-1-20 5,0-2-21-3,1-1-37 6,0-1-48-5,0-2-42 2,-1 0-49-4,0-2 44 4,3 0-39-3</inkml:trace>
    </iact:actionData>
  </iact:action>
  <iact:action type="add" startTime="367187">
    <iact:property name="dataType"/>
    <iact:actionData xml:id="d346">
      <inkml:trace xmlns:inkml="http://www.w3.org/2003/InkML" xml:id="stk346" contextRef="#ctx0" brushRef="#br0">22631 15033 344 0,'8'8'123'3,"1"0"-31"1,0 3-11 3,1 2-28-4,-4-1-29 4,-1 1-15-4,1 0-10 4,-2 0-20-4,-2 0-19 3,-1-2-9-1,-1-1 4 1,-3-1 18-3,-1-1 22 4,-3-2 20-4,-1-1 17 4,-3-2 17-4,-1-1 16 4,0 0 11-4,-2-2 11 4,-1 0-2-3,0-1-2 1,1 1-6 0,-1-1-7 0,3-1-6-1,1 2-7 3,1-1-10-4,2 0-8 4,1 1-12-3,0-1-10 2,3 1-7-2,2-1-10 8,1 0-11-4,1 1-17-7,1-1-8 0,1 0-1 3,2 0 9 1,3 0 15 0,0 0 13-1,2-1 4 2,1 0 7-3,1-1 3 10,1 2 1-12,2-1-4 8,0 1-3-8,1 0-2 3,2-1-5-2,-1 1 0 5,0 0-5-4,2 0-4 4,0 1-21-4,-1 0-28 5,0 1-46-6,-2-1-45 6,0 0-33-6,-1-1-21 6,1-2-2-6,-2 0 36 5,0-1-47-4</inkml:trace>
    </iact:actionData>
  </iact:action>
  <iact:action type="add" startTime="367665">
    <iact:property name="dataType"/>
    <iact:actionData xml:id="d347">
      <inkml:trace xmlns:inkml="http://www.w3.org/2003/InkML" xml:id="stk347" contextRef="#ctx0" brushRef="#br0">22861 14455 1054 0,'5'1'-48'1,"3"4"-10"3,3 5 43 0,3 6 25 2,0 8-7-2,3 2-9 2,0 6 1-3,2 1-4 4,1 4-4-3,0 2-5 3,1 1-1-4,-3 0 6 3,-1 0 3-2,-3 0 6 2,-2 0 6-1,-6 1 5 1,-3 1 10-3,-6 2 9 3,-3 0 9-2,-6 0 6 9,-2 0 2-12,-3 0-5 8,-3-2-4-8,-1-2-10 4,-1-1-10-2,-2 0-15 1,-2-2-39 0,-1-1-65 3,-2-3-83-3,-3-4-98 5,-2 3-102-6</inkml:trace>
    </iact:actionData>
  </iact:action>
  <iact:action type="add" startTime="368229">
    <iact:property name="dataType"/>
    <iact:actionData xml:id="d348">
      <inkml:trace xmlns:inkml="http://www.w3.org/2003/InkML" xml:id="stk348" contextRef="#ctx0" brushRef="#br0">20542 14274 333 0,'-22'0'236'2,"0"1"-134"1,-5 3 7 3,2 2 5-3,3 3-36 4,0 3-38-3,1 1-9 3,1 3 0-4,0 5-4 4,1 1-12-4,0 5-11 4,1 4 1-4,1 6 9 5,1 8 9-5,2 7 10 4,1 6 7-4,2 5-5 4,2 0-7-5,3 1-10 7,4-5-10-8,5-3-11 8,5-4-13-8,2-2-24 8,5-3-33-8,2-4-34 6,3-3-52-4,2-3-45 11,2-5-51-13,0-6 53 9,5-1-27-9</inkml:trace>
    </iact:actionData>
  </iact:action>
  <iact:action type="add" startTime="371125">
    <iact:property name="dataType"/>
    <iact:actionData xml:id="d349">
      <inkml:trace xmlns:inkml="http://www.w3.org/2003/InkML" xml:id="stk349" contextRef="#ctx0" brushRef="#br0">19564 15688 588 0,'-18'-2'273'1,"2"1"-205"6,1 0-34-4,8 1-3 3,6-1-14-2,2 0-42 3,0 0-27-3,3 0-8 2,2 1 10-2,4-1 14 3,4 1 13-4,2-1 12 3,2 1 8-2,2 0 7 2,2 1 8-2,2 0 3 2,0 0 4-2,4 0 4 2,0 1 4-2,5 0 2 2,0 3 2-2,2-1-2 2,1 1-2 0,0 1-5-2,2 0-4 0,3 1-4 3,4 1-4-5,2 0-4 6,3 2 0-5,3 0-3 5,3-1-1-6,2 2 1 4,2-1-3-3,4 2 1 10,-1-2 0-12,1 0-2 8,1 0 1-8,1 1 0 6,2 1-2-4,2 0 4 1,2 1-1-1,0 0 0 5,4 1 2-6,-1 0-3 10,-1 0 2-11,2-2 0 4,-3 2 1-3,3-2 3 4,1 0 0-2,2-1 4 1,0-1-2-1,2-1-1 4,-1-1-1-6,-1-1-1 10,1 0-2-5,-1 2-1-6,2 2 0 2,-1-2-2 1,3 1 0 0,0-1 0 2,-3-1 0-2,0-1-1 3,-2 1 1-3,-1-3-1 2,-1 1 1-3,1-1 0 4,-3 0 1-4,0 1-1 6,-2-2 0-4,-4 0 1 1,-1-1-1-2,-3 0 1-1,-4-1 1 1,0 2 0 2,-4-2 2-4,-2-1 2 10,-2-1 0-6,-3 1 0-5,-3-2 0 2,-2 1-2 3,-3-1 0-3,-4 0 1 7,-6 0 3-5,-3-3 3-3,-4 0 4 3,-3-2 4-1,-3-1 8 0,-3-1 5 3,-1-2 4-1,-2-1 3-3,-3-4 6 0,-2-1 5 4,-1-3 4-3,-3-4 3 2,-1-3-4-2,-2-3-1 5,-1-4-3-4,-2-4-4-2,-1-6-1 1,0-6-3 2,-1-5 0-4,-1-5-4 9,1-6-3-8,-2-2 1 0,-1-8-6 1,0-7-5 6,-1-6-3-6,2-8-8-1,1-7-7 0,1-4-2 4,1-8-3-4,2-6 4 5,2-5 0-6,1-6 4 11,1-3-2-12,2-5-1 7,3-2-2-7,1-4-4 1,2-2 0 2,1 2 3 9,3 1-1-6,-2 5 2-6,1 1-3 0,0 5 2 4,1 8-1-2,0 3 2 8,-3 9 0-6,0 5 2 0,-1 4-2-1,-3 7 2 0,1 6 0-2,-2 5 0 4,1 2-2-2,-1 3-2 8,1 2-1-11,0 3-2 8,-1 5-1-8,-1 5 2 3,-1 3 3-2,-2 9 3 8,-1 6 6-5,-4 4 4 1,-1 7 2-5,-2 1 2 4,-2 4 3-2,0 4-7 5,-2 3 2-5,-1 5-3 4,0 2-1-4,-3 2-2 6,0 2-3-6,0 1-5 1,-1 0 0 0,-2 2-3 6,0 0-2-5,-2 1-1-2,-2-1 0 0,-2 2 1 2,-3 1-1-1,-1 0 1 7,-5 2 2-3,-5-1 2-7,-2 1 2 3,-5 1 0-1,-2 1-2-1,-2 1 1 9,-4 1 2-4,-1 0 0-6,-2 2 1 5,-3-1-3-1,-2 1-1-4,0 0 2 5,-2 0-2-3,-3 0 2 8,-3-1-2-7,-2 0 0 5,-3 0 0-8,-1 1 0 7,-1-1 0-7,-2 0-3 3,2 0 1-1,-5 0-1 4,0 0 2-4,-3-1 0 12,-3 2 4-14,3-1-5 5,-1 1 4-5,2-1 1 6,1-1-3-3,-1 0 3 1,0 0-2-3,0-1-3 2,0 2-4 1,1-2 0 4,4 1 0-4,0 0-2 1,4 0 2-4,1 0 3 3,0 0-3-1,1-1 0 1,2 2 1-2,0 0-1 6,3-1 0-8,4 1 3 7,3 0-5-6,3-1 4 6,4 1 1-5,1 0 1 5,2 1-1-6,1 0 0 10,1 1-3-11,1 0 0 9,2 1 2-9,4 0-4 13,2 1 2-13,2 1-2 0,3 1 1 0,2 1 2 7,3 1-1-4,3 1-3 1,1 0 0 0,4 2-5 4,1 1 1-8,1 2 2 4,2 2-3 1,1 3 1-2,1 3-2 3,2 4 0-3,1 5 3 1,0 3 0 4,2 7 0-8,-1 7 0 4,2 6 1 0,0 6 1 0,2 6 1-1,-1 8 1 6,1 2 2-9,1 9 3 4,0 5-1 0,0 9 2 3,2 5-4-7,0 5 0 8,0 2 0-8,-1 2-4 8,0 1 4-8,0 3 0 9,0 1 0-9,0 2 6 4,0 0-4 0,0 1 1-1,0 4 0 3,1-2-2 1,-1 1 2-7,-1-4 2 6,2-4-2-6,0-4-2 7,0-5 2-4,0-2 2-2,0-6-1 2,0-5 4 6,0-7-3-6,0-3 0 1,-1-4 1-1,1-4 1 4,0-3-1-7,2-2 0 9,-2-6 0-9,2-6-1 4,-1-4-1 0,1-7 4 1,1-4-7 0,-1-4 1-2,2-4 1-1,1-4-5 0,0-4-14 1,1-1-28 5,2-5-49-8,0 1-64 7,2-4-72-6,2-2-97 6,2-3-106-5,2-5 43 5,6-2-48-3</inkml:trace>
    </iact:actionData>
  </iact:action>
  <iact:action type="add" startTime="373205">
    <iact:property name="dataType"/>
    <iact:actionData xml:id="d350">
      <inkml:trace xmlns:inkml="http://www.w3.org/2003/InkML" xml:id="stk350" contextRef="#ctx0" brushRef="#br0">21684 13170 178 0,'-3'-3'121'1,"3"1"-99"6,-1 1-12-3,2 0-1 2,-2 2-5-2,0 1-8 3,1 0-7-4,-1 0-4 4,1 2-9-4,1-2-9 3,-1 0-9-2,1 0 1 2,-1-2 0-2,0 0 7 2,1 0 8-2,-1-2 1 2,-2-1-11-1</inkml:trace>
    </iact:actionData>
  </iact:action>
  <iact:action type="add" startTime="373739">
    <iact:property name="dataType"/>
    <iact:actionData xml:id="d351">
      <inkml:trace xmlns:inkml="http://www.w3.org/2003/InkML" xml:id="stk351" contextRef="#ctx0" brushRef="#br0">22932 12966 309 0,'-4'-3'223'4,"1"2"-175"0,-1 0-23 3,3 1-5-3,1 0-17 1,0 0-23-1,1 1-10 3,-1-1-4-4,0 1-5 4,1 2 4-4,1-1 10 4,-1 0 11-3,-1-1 9 1,1-1 7 0,-1 1 2 0,0-1 1-1,0 0-5 2,0 0-20-1,0-1-35 2,0 1-44-5,-2-2-13 5,2 2-27-4</inkml:trace>
    </iact:actionData>
  </iact:action>
  <iact:action type="add" startTime="374388">
    <iact:property name="dataType"/>
    <iact:actionData xml:id="d352">
      <inkml:trace xmlns:inkml="http://www.w3.org/2003/InkML" xml:id="stk352" contextRef="#ctx0" brushRef="#br0">21111 15659 724 0,'-12'2'278'5,"3"0"-279"-2,1 0-27 5,5 0-12-4,3-2-39 1,0 0-45-1,1 1-37 3,1 1-18-3,2-1 12 2,3 2-27-2</inkml:trace>
    </iact:actionData>
  </iact:action>
  <iact:action type="add" startTime="374720">
    <iact:property name="dataType"/>
    <iact:actionData xml:id="d353">
      <inkml:trace xmlns:inkml="http://www.w3.org/2003/InkML" xml:id="stk353" contextRef="#ctx0" brushRef="#br0">22401 15500 475 0,'-1'-2'85'5,"1"1"-121"-3,0 0-60 5,0 1-49-4,6 5-84 4</inkml:trace>
    </iact:actionData>
  </iact:action>
  <iact:action type="add" startTime="375299">
    <iact:property name="dataType"/>
    <iact:actionData xml:id="d354">
      <inkml:trace xmlns:inkml="http://www.w3.org/2003/InkML" xml:id="stk354" contextRef="#ctx0" brushRef="#br0">21288 15432 108 0,'0'0'29'4,"3"1"-61"0,2 1-2 2,7 5-32-1</inkml:trace>
    </iact:actionData>
  </iact:action>
  <iact:action type="add" startTime="381254">
    <iact:property name="dataType"/>
    <iact:actionData xml:id="d355">
      <inkml:trace xmlns:inkml="http://www.w3.org/2003/InkML" xml:id="stk355" contextRef="#ctx0" brushRef="#br0">14880 8034 7 0,'45'-6'13'4,"4"1"-2"-2,13 2-5 4,-1 0 3-2,-4 6-2 3,4 0-2-4,4-1 0 4,0 0-2-4,4 0 0 5,2-1 1-6,2-1 1 6,5-1 2-7,2-1 3 8,5-1 1-7,2-1 1 5,1-1 0-4,3 0 1 5,1 0-1-6,4-1 0 12,4 0-3-13,5 0-3 3,2-1-1-3,0 1-3 5,2 2-2-2,1 1 0 4,4 0 0-5,5 0 1 4,1 0 1-5,1-1-3 10,3 1 2-11,-2 0-1 5,5-1 0-5,-2 1 0 6,0-1-2-4,1-1-1 5,-2 1 2-6,5 0 1 12,-3-1 1-13,2-1 0 3,-2-1-1 1,0 1 0 0,0-1 1-2,1 1 2 1,-1-2 3 1,-2 2 2 3,-1 1 4-3,-1 1 2-3,2 0 0 1,-3 1-2 6,-2-1-2-7,0 2 0 6,-4 1-1-5,2 2-2 3,-4 0-1-3,0 1-2 4,-6 1-2-3,-4 0 1 3,-3 1-1-5,-3 0 3 10,-2 1 0-11,-4 0 2 8,-3 1 0-8,-5 0 1 3,-5-1 1-2,-3 0 1 10,-1-1 2-9,-6-1 1 4,-3 1 3-6,-2-2 2 4,-6 1 1-1,-4-2 0 2,-5 0-1-4,-5-1-1 6,-4-2-2-5,-2 0-3 5,-3 0 2-5,-5-2 1 3,-1-1 4-3,-5-2 5 4,-1-2 3-4,-5-2 8 4,-2-1 1-4,-1-3 4 5,-4-1-2-7,-3-4-4 8,-1-2-7-6,-1-4-7 3,-2-2-3-3,-2-4-7 4,0-2-1-4,-3-1-6 10,1-5-2-12,-2-4 0 6,1-5-1-6,-1-4 2 4,0-3-2-2,-1-2 2 5,1-2 2-6,-1-4-1 5,0 0 0-4,2-1 1 5,0 0-1-7,0-4 1 7,2 0 0-5,0-2-1 9,0-2 3-11,1 1-4 8,0 1 0-8,-1 4 0 3,1 1-1-1,-1 5 2 5,-1 2-1-7,0 2 1 8,-1 1 2-7,0 0 1 10,-3 1 3-11,0 4 4 5,-1 3 4-4,-2 2 2 4,-2 4 1-3,-2 4-2 7,-2 2-3-6,-1 3-3 2,-3 5-4-6,-1 0-4 7,-3 4-1-4,-3 1-4 5,-1 3-1-6,-5 3-1 11,0 0 2-12,-4 3 1 3,-3 1 3 0,-4 2 2 1,-3 0 0-3,-4 1 1 8,-4 1 1-4,-1 1-2-1,-4 1 0-4,-4 1 2 5,-1 0 5-3,-4 2 2 6,-4 0 1-8,-2 0 0 5,-5 0-2-2,-3 0 0 7,-4 0-2-8,-2 2-1 0,0 0 1 0,-4-1 1 4,-2 2 1-4,-3-2-2 11,-4 0 0-13,-3 0 0 6,-4 1 1-6,0 0 0 3,-1-1 5-1,-5 0-1 4,-1 0-2-5,-4 1-3 6,-2 1-3-5,2 0-1 6,-6 1-2-6,2-1-2 3,-3 1-1-3,-1 2 0 3,1 2-2-3,-3 1 0 6,1 0-3-3,-2-2 3-2,-1 3 0-1,2-2 3 2,1 0-1 2,-1-1-2 0,1-3 1-6,-2 3-2 4,5-2 2-3,0-1 0 8,3-1-1-9,0-3 4 7,0 2-2-5,3 0-1 3,4-1 2-3,0 1-1 4,3-2-2-4,1 1 0 5,1 1-2-7,3 1-2 8,4-1-1-8,2 1 2 13,3-2 1-13,1-2-1 5,3 2 2-5,3 1 0 6,4-1 0-6,3 0 1 8,6-1 0-7,1 0 1 5,4-1-1-4,2 0 1 5,1-1-1-6,4 1 0 5,4 1 1-4,4-1 2 4,3 2-2-4,5-1 1 9,3 0-1-11,5 1 0 8,4 1 2-8,5 0-1 4,2 1-1-2,3 1 1 4,2 1-4-5,3 0 1 6,1 2-1-6,5 1-5 10,3 2-3-11,2 3 0 7,1 2-4-7,3 2 5 3,2 4-1-1,1 5 5 5,1 2 2-6,2 3 1 5,3 2 1-3,0 2 0 3,2 3 1-3,1 3-1 2,1 5-2-3,1 5 3 4,1 3-3-4,0 4 2 4,0 4-1-4,1 3-1 4,0 7 6-4,-2 2-2 4,2 0 1-4,-1 3 5 4,-1 0-1-4,-1 1 3 4,0 2 2-4,-2 3-1 9,0-1 1-11,-2 3 1 5,1-3 0-5,0-3-2 6,-1-3 1-4,2-3 0 11,-2-5-2-13,-1 0 2 3,1-3 1 1,0-4 0-2,0-3 1-1,1-4-1 7,0-3 1-8,-1-5-2 9,2-5-3-8,-2-7 0 5,2-4-1-5,-1-6-2 11,0-2 2-12,0-5 0 2,1-3-2-1,0-2-3 7,0-2-4-8,2-1-17 7,-1-2-25-5,0 0-36 4,1-1-49-4,1 0-58 6,1-1-72-7,1-1-64 4,2 0-98-2</inkml:trace>
    </iact:actionData>
  </iact:action>
  <iact:action type="add" startTime="383175">
    <iact:property name="dataType"/>
    <iact:actionData xml:id="d356">
      <inkml:trace xmlns:inkml="http://www.w3.org/2003/InkML" xml:id="stk356" contextRef="#ctx0" brushRef="#br0">22429 7602 334 0,'-10'0'69'5,"-1"3"-73"-4,-1 3 11 6,1 3 14-2,-2 5 10 0,-3 1 2-2,0 3 5 3,-1 2 3-2,-4 1-9 3,1 2-12-4,0 1-9 4,-1-1-2-4,2 1-3 3,-1-1 1-2,3-1-4 2,1 0-1-2,1 0-2 3,0-1-8-4,2-1-14 4,2 0-21-4,3-3-29 4,1-2-28-4,3 0-23 4,3-3 8-4,1-6-3 3,5 2 60-2</inkml:trace>
    </iact:actionData>
  </iact:action>
  <iact:action type="add" startTime="383459">
    <iact:property name="dataType"/>
    <iact:actionData xml:id="d357">
      <inkml:trace xmlns:inkml="http://www.w3.org/2003/InkML" xml:id="stk357" contextRef="#ctx0" brushRef="#br0">22660 7762 787 0,'-7'3'4'1,"0"2"-24"6,-5 8 6-4,-2 4 10 4,-2 6 4-5,-4 8 0 5,-4 3 1-2,-3 6-2 0,-3 5-4-1,-2 4-6 3,-4 6-34-4,-1 4-72 4,-1 3-70-4,0 5-120 5</inkml:trace>
    </iact:actionData>
  </iact:action>
  <iact:action type="add" startTime="397899">
    <iact:property name="dataType"/>
    <iact:actionData xml:id="d358">
      <inkml:trace xmlns:inkml="http://www.w3.org/2003/InkML" xml:id="stk358" contextRef="#ctx0" brushRef="#br0">8523 5629 50 0,'-14'5'24'4,"-1"2"-13"0,-3 4-6 2,1 0-2-1,0 3-1 1,-1 1-1-2,-1 1 3 2,-4 2 5-3,-1-1 3 4,-2 1 6-4,-2 1 9 5,-2-1 20-4,0 1 17 3,-2 1 14-5,-2-1 0 9,-1-1-15-10,-5 2-8 2,-2-1-10 2,-2 1-9 3,-1 1-6-6,2-1-9 6,0 2-5-7,-2 0-1 12,0 0-5-12,0-1-1 7,0 0-3-7,1 0-1 4,-1-2-2-3,2 0 1 7,-1-2 0-4,-2-2 2 0,-2 0 0-3,-2-2 2 3,1-1 2-1,-1-2-1 7,2-2 4-6,-1-2-1 0,1 0 2-4,1-3 2 4,0-2-1 0,1-1 3 0,1-1 1-1,0-2 0 2,1-2 1-2,0-2-2 8,-3-1-2-11,1-1 1 6,-1-3-1-6,1 0 1 4,2-2 0-2,2 0-1 7,-2-1 3-5,1-2 1-2,1 1-1 0,2-2 2 3,2-2-4-2,1-1-2 3,1-3-4-5,1 0-2 7,2-4-2-8,1-1-2 12,1-2-4-12,-1 0-1 3,1-4-4-1,2-1-2 2,2-1 1 0,3-2 0 3,1-1-1-7,2-2 1 11,3-2 0-11,1-3 0 8,4 0 0-8,2-3 0 3,2 1-1-1,2 0-2 6,3-2-3-3,2 0 1-2,3 0-1-2,2 1 4 5,2 1 1-5,1 0 2 6,2 1 2-5,3-2 1 9,1 0 5-11,3 0 1 4,2-1 4-2,1 3 3 2,4 0-4-2,1 1-2 3,4 1-1-2,3 0 0 4,3 0-1-6,2 3 1 9,0 1 1-8,1 1-3 1,2 1 0-2,1 1-2 4,4 1 0-1,2-1-2 2,1 1 0-1,4 3 0-2,0 0 0 0,3 3 0 0,1 2 1 0,3 1 0 4,2 1-1-6,1 2 0 6,-1 1 1-5,-1 1 0 9,1 4 0-11,1-1 1 9,2 4-1-9,1 1 0 0,-1 0 3 3,3 5-2 5,0 1-2-7,0 4 2 5,-3 2-1-5,-2 3 1 11,-3 3 0-12,-1 2-1 9,0 3-2-9,-1 3 2 0,-1 2 1 4,-1 4-1 3,-1 1 2-6,-2 1-2 5,0 3 0-4,-3 1-1 4,-2 2 1-4,-3 1 1 9,-2 3-1-11,-3 1 2 7,1 4 0-7,-1 2 0 4,-1 1-1-3,-3 5 0 6,-1 0 1-6,-2 3 1 11,0 0 0-12,-2-1 2 8,-3 3-2-8,-1 2 0 3,-4 0 1-2,-2 3 3 5,-1 1-1-4,-5 1 0 3,-2 1 1-2,-2 0-2 4,-3 2-2-6,-2 0 1 6,-2-1 0-6,-3-1 0 11,-2-3 2-12,-3 1-1 8,-2-1 2-8,-2-1 1 8,-1 0-2-8,-3-1 1 1,-1-2 2 2,-1 1-5 5,-2-1 3-8,0 0-1 7,-1-3-2-6,0-1 4 10,0-4-3-11,-1-5 0 8,2-1 0-8,0-1-3 3,0-5 3 0,1 0-1 3,0-3 2 1,3-2 0-1,0-3 0-6,1-2-4 6,0-2 1-6,2-2-1 4,1-3-7 1,1 0-3-2,2-2-7 0,0 0-12 3,3-1-22-3,1-1-34 6,1 0-47-9,2 2-56 3,1 0-75 1,-3-1-40 1,5 8 38-4</inkml:trace>
    </iact:actionData>
  </iact:action>
  <iact:action type="add" startTime="408155">
    <iact:property name="dataType"/>
    <iact:actionData xml:id="d359">
      <inkml:trace xmlns:inkml="http://www.w3.org/2003/InkML" xml:id="stk359" contextRef="#ctx0" brushRef="#br0">17337 5079 33 0,'-1'1'4'1,"0"1"-4"6,-1 3 1-3,-1 1 0 3,-3 3 2-3,-2 2 0 2,-1-1 1-2,-2 1 2 3,-1-1 3-4,-3 1 1 3,0-1 4-3,-2-2 5 3,-1-2 2-2,0-2 3 2,1-2 1-2,-1-2-2 3,0-1-1-4,1-1 0 3,-1-2-1-2,1-1-1 3,1-3 0-3,-2-2-3 2,2-1 1-3,0-1-3 5,1-2-2-6,0-1-2 6,1-1-1-6,1-1 0 6,-2-3-1-6,3-1 0 10,1 0-2-11,1-3-2 5,0-1-1-2,2-4 1 0,0-3 0 0,2-2 0 2,0-2 0-3,2-1-1 7,1 1-3-6,1-1 0 0,1-2-1-1,1-1 0 2,1 0-2-1,1-1 2 7,1 0 2-7,0 1 1-1,2 1 1 1,0 0-1 1,2 0-3-2,2 0 1 7,3-1-1-5,1 1-1-3,1-2-1 1,4 2-2 4,-1 1 2-3,2 4-2 3,2 2 0-5,0 2 1 10,0 5 0-11,2 0 4 8,-1 4 4-8,2 3 4 2,-1 2-1 1,3 3 0 5,1 4-4-4,1 2-3-1,-1 2-2-2,2 3-1 5,-3 2-1-4,0 2-1 5,-1 3 1-6,1 2 0 5,-2 2-1-3,2 2-2 2,-2 3 0-2,0 1-1 2,-1 3 0-3,-1 4 4 9,-1 1 0-11,-2 5 1 4,0 0 0-3,-1 4 1 8,-2 4-1-6,-2 1 0-1,-3 3 2 0,-1 3-2 4,-2-1 1-4,0 1 1 7,-3 0 2-5,-1 3 1-1,-2 1 3-1,-2 2 3 1,-1 1 1 1,-3 1 2 3,-1 0-1-3,-2 0-1-1,-1-1 0 0,-1 2 0 1,-3-3 1-2,-1-4-1 7,-2-2 0-6,1-7-1-1,-1-1 1 2,-1-1-2-1,1-3 0 1,0 0 0 2,0-3-8-5,0-3-17 6,2-1-39-6,0-3-51 12,-1-1-30-14,3 2-79 4</inkml:trace>
    </iact:actionData>
  </iact:action>
  <iact:action type="add" startTime="410899">
    <iact:property name="dataType"/>
    <iact:actionData xml:id="d360">
      <inkml:trace xmlns:inkml="http://www.w3.org/2003/InkML" xml:id="stk360" contextRef="#ctx0" brushRef="#br0">20068 10401 346 0,'-2'-8'118'4,"1"3"-99"0,0 1-39 1,2 1-12 0,0 4-3 1,1 1 7-1,0 1 5 0,1 0-6-1,1 1-17 2,-1 2-20-3,1-2-2 4,4 4-35-4</inkml:trace>
    </iact:actionData>
  </iact:action>
  <iact:action type="add" startTime="411535">
    <iact:property name="dataType"/>
    <iact:actionData xml:id="d361">
      <inkml:trace xmlns:inkml="http://www.w3.org/2003/InkML" xml:id="stk361" contextRef="#ctx0" brushRef="#br0">21766 10479 21 0,'-3'-1'9'0,"1"1"-8"8,-1 0-2-5,0 1 0 5,-1 1-3-6,-2 1-5 5,-1 1-6-4</inkml:trace>
    </iact:actionData>
  </iact:action>
  <iact:action type="add" startTime="425965">
    <iact:property name="dataType"/>
    <iact:actionData xml:id="d362">
      <inkml:trace xmlns:inkml="http://www.w3.org/2003/InkML" xml:id="stk362" contextRef="#ctx0" brushRef="#br0">13199 17091 580 0,'-4'3'349'3,"1"2"-221"0,0-1-63 4,0 0-17-4,3-3-19 4,-1 0-23-3,-1 1-12 2,0 2-8-2,-2 3-5 3,-1 4 1-5,-3 1 10 6,0 3 12-5,-1 4 15 3,-1 1 11-2,0 1 7 3,-4 4 2-3,1 2 1 2,-2 2 3-3,0 5-2 4,-2-1 0-3,0 2 1 2,-1 4 0-2,0-3-1 3,0 2-5-5,0 0-6 8,1-3-10-8,0-2-3 5,0 3-8-6,8-19-13 12,-2 5-1-12,0-1-2 8,-3 6 5-8,1-2 11 1,-1 5 5 1,0-3 0 8,-1 3-1-6,0-2-3 1,2-2-1-5,1-3-4 5,1-1-1-4,0-4 0 6,3-2-1-6,0-2-2 5,2-3-1-4,1-2-5 4,1-3-13-4,0-1-22 5,1-2-30-3,1-1-29 6,1-1-41-10,0-1-50 1,0-1-38 0,-2-1-31 6,2-1 4-5,-1-3 62 4,1 0-19-4</inkml:trace>
    </iact:actionData>
  </iact:action>
  <iact:action type="add" startTime="426445">
    <iact:property name="dataType"/>
    <iact:actionData xml:id="d363">
      <inkml:trace xmlns:inkml="http://www.w3.org/2003/InkML" xml:id="stk363" contextRef="#ctx0" brushRef="#br0">12728 17159 297 0,'-1'-2'281'3,"0"-1"-134"0,1 1-64 5,1 1-27-6,1 0-18 5,0 1-7-3,1 1 3 2,1 0 7-3,0 2 7 4,1 1 3-3,1 1 6 2,2 3 2-2,1 2 4 2,0 1 0-3,2 3 6 4,1 2 0-3,2 4 0 2,0 4-3-4,2 4-11 6,2 3-7-5,0 4-5 4,1 2-3-4,1 0-2 4,0 2-7-3,1 2-8 3,1 0-8-5,-1 2-9 11,0-7-1-12,-11-17-13 4,2 4 0-2,0 0-2 2,2 3-2-1,-1 1 13 4,2 1-2-4,-2 0 2-1,4 2 2 2,-3-1-3 4,-2-3 4-4,1-2 0-1,-3-3 2-2,-2-2 3 7,0-4 2-5,-2-3 3-1,-1-1 1 0,-1-2 1 7,0-3-1-5,-2-1 3-3,1-2-1 2,-1-1 1 8,-1-1 0-11,-1 0-6 5,1-1-4-4,-1 0-2 4,0 0-3-3,0 0-2 4,0 0-9-3,0 0-18 2,0-1-30-3,0 1-50 4,-1-1-69-5,0 0-120 8,0 0-150-7,-5-5-57 1,6 2 99-1</inkml:trace>
    </iact:actionData>
  </iact:action>
  <iact:action type="add" startTime="427486">
    <iact:property name="dataType"/>
    <iact:actionData xml:id="d364">
      <inkml:trace xmlns:inkml="http://www.w3.org/2003/InkML" xml:id="stk364" contextRef="#ctx0" brushRef="#br0">13433 18059 477 0,'-4'1'191'1,"-1"0"-67"2,1 0-22 5,-2 1-23-4,-1 1-31 3,-1 0-24-5,-1 2-14 5,-1 0-6-4,-2 1-6 4,-1 1-1-4,-1 3-1 4,-2-1 1-4,-3 1 1 4,0 1-1-3,-4 1 2 3,0 2 0-4,-2-1 1 3,-1 0 3-3,-2 0 0 4,0 1 4-4,-2-2 4 4,0-1 3-4,-1 0 6 4,0-2 5-4,0-3 6 5,-2-1 0-6,1-2 4 6,-2-2 3-6,1-2-1 6,0-2 5-5,-1-1 1 4,-1-3 0-5,1-2-3 7,-3-2-5-8,1-2-5 12,1-2-2-12,-1-2-4 8,-1-1-3-8,1-2-6 4,2-3-6-4,-1-1-4 7,2-3-2-5,2 0-1 4,0-4 1-5,3-1 0 6,-1-1 0-6,3-3-4 5,2-2-3-3,-18-36 1 3,12 5-2-5,10 9-2 12,8 9 0-13,6 6-4 9,2-1 4-9,2 0 2 1,3 0 3 0,4-1 5 11,2 2-1-12,3-2 3 4,4 1 3-1,2 2-1 1,3 1 6-3,4 2-3 12,1 0 3-13,5 1-4 4,1 2-9-4,5 2-4 6,2 2-8-5,1 3-3 9,3 4 0-7,2 2 3 0,1 3 0-1,2 5 2 1,3 1 3-1,0 5 2 7,0 3 3-9,0 3 2 6,2 3 3-4,0 4-1 10,2 2 2-12,0 4-1 4,1 3-1-3,1 4 0 3,-1 1-2 0,2 2-2 2,-1 4 2-5,-2 0 0 11,-2 5 0-12,-2 1 4 8,-2 4-3-8,-1 1-1 1,-3 2 2 1,-3 3 0 7,-1 2 1-10,-3 0 3 10,-3 2 0-9,-3 1-1 7,-4 1 1-6,-4 0-1 11,-3-1 1-12,-3 0 1 9,-4-1 2-9,-3-1 0 2,-2 2 1 0,-4-3 4 7,-4-2 3-7,-1-18-8 1,-2 5 0 0,-2 0 0 2,-2 4-3-4,-2 0 10 10,-3 5-2-5,-4-1-2-6,-2 4 0 2,-5 0-1 2,0-3-3-3,-5 1-2 10,-1-3 0-9,-3-1-1 7,-3-1 2-10,-2-4 1 1,-2 0 1 3,-3-3-1 7,-2-2 1-9,-2-3 1 3,-3-2-3-3,-1-1-3 6,-2-3 2-6,-2-1 1 8,0-1-1-5,-2-3 3-1,0 1-5 0,0-4-2 0,1-2 2-1,0-2-8 9,-1-2-2-10,2-3-6 3,1-4-10-2,0-1 2 3,3-4-3-1,0-2 7-1,2-5 6-1,2 0 0 7,4-5 9-6,2-2 0 0,2-4 5-1,3-2 2 3,4-1 2-3,2-4 3 7,4-1 2-5,1-2 5-2,3-8 7 0,-9-32 4 2,13 7-6 0,10 12-4 4,8 17-12-4,3-2-1-1,3 1-5-2,4-1 2 4,4 1-6-3,3 0-5 9,4 0-5-8,4 1-2 2,4 0-4-5,4 1 3 3,1 2-3-1,5 0 7 8,2 4-2-5,4 1 0-5,2 2 2 1,2 4-6 5,3 0 1-3,3 3 1 5,0 2-2-4,2 1 0-3,1 2 2 3,-1 3 0 0,3 1 4-2,-1 4-2 5,3-1-1-6,-1 5 3 9,0 3-1-7,1 4 3-3,2 4 2 3,-3 5 2 6,-2 4 0-5,-1 4 2-2,-3 5-1-1,0 1 0 8,-1 5 1-6,-3 4 3 0,-1 4 2-2,-4 3 2 8,-3 4-2-7,-2 2 2 1,-6 4-3-1,0 3 2 10,-4 1 1-12,-4 5-2 3,-4 2 3 0,-5 1-1 1,-5 0 0-2,-5-1 2 7,-4 2-1-7,-3-3 1 1,-4-3 2-1,-4 0-3 5,-3-6 4-6,3-23-12 5,-3 6 0-4,-4-1 0 10,-2 4 3-12,-3-1 9 9,-4 3 0-9,-1-1 4 2,-6 4-3-1,0-3 2 6,-4-1-3-6,0-4 0 6,-1-1-4-5,-1-3-8 9,-1-2-12-11,1-3-19 8,0-2-22-8,-1-1-22 2,2-5-34 0,2-1-51 5,-1-2-71-7,0-4-103 8,-1-2-150-7</inkml:trace>
    </iact:actionData>
  </iact:action>
  <iact:action type="add" startTime="437479">
    <iact:property name="dataType"/>
    <iact:actionData xml:id="d365">
      <inkml:trace xmlns:inkml="http://www.w3.org/2003/InkML" xml:id="stk365" contextRef="#ctx0" brushRef="#br0">9910 9057 109 0,'-3'-5'130'1,"1"0"-72"7,1 0-23-5,2 2-3 4,2 0-8-5,-1 1-17 6,1 0-3-5,-1 1-3 3,1 1 0-2,-1 0 3 2,0-1 1-2,0 1 9 3,0 0 15-4,-2 0 15 4,1 0 16-5,-1 0 10 5,0 0 2-3,0-1-1 3,0 0-11-4,-1 1-12 4,1-1-13-5,-1 0-8 5,1 1-6-3,-1 0-9 2,0 0-5-2,2 0-7 3,-1 0-6-4,0 1-1 3,0-1-5-2,0 0 0 2,0 0 2-2,1 0 4 3,-1 0 2-4,1 1 5 4,0-1 4-4,0 0 1 4,0 0 1-4,0 0 0 3,0 0 0-3,-1-1-1 4,1 1-2-3,0 0-2 3,-1 0-1-5,0 0-1 5,0 0 2-4,0 0 3 5,0 1 1-5,0-1 2 4,0 1 0-4,-1 0-2 3,1 0-1-2,-2 0-2 3,1 1-3-4,-2 0-2 3,0 1 0-3,1 1-1 4,-2 0 0-3,2 1 1 2,-1 0 0-1,0 2-2 0,1-2-1-1,1 2 0 2,0 2-1-3,0 0 1 3,2 2 1 0,0 1 1-1,1 0 2-2,0-1 2 4,0 0 1-3,1-2 0 2,0 0 2-2,0-2 0 2,1-2 1-2,-1-1 3 2,0-1 1-2,1-1 3 2,-1-2 5-2,-1 0 4 2,1-2 7-2,-1 0 5 2,0-2-3-2,0-2-3 3,1-2-8-5,0-2-6 6,0 0-3-6,0-1-1 5,-1 0 1-3,-1 0 0 3,-1-2 2-4,0 3-2 4,-1 1 1-5,-2 1-1 5,0 1 2-2,0 1-1 1,-1 2-3-2,-1 1-4 5,1 1-5-6,-1 1-8 1,-1 2-7-2,1 1-2 4,-1 2-5-1,0 2-5 1,0 1-21-2,1 0-31 3,0-1-46-4,2-1-65 3,-1-2-74-1,1-2-122 0</inkml:trace>
    </iact:actionData>
  </iact:action>
  <iact:action type="add" startTime="439208">
    <iact:property name="dataType"/>
    <iact:actionData xml:id="d366">
      <inkml:trace xmlns:inkml="http://www.w3.org/2003/InkML" xml:id="stk366" contextRef="#ctx0" brushRef="#br0">15437 17143 151 0,'-17'-7'84'0,"3"1"-11"5,-3-4-5-2,3 5-8 4,7-4-3-3,2 2-3 2,0 1 3-2,2 2 5 3,2 2 13-4,-1 1 8 3,2 0 1-2,1 1-6 3,-1 1-18-4,2 0-18 3,-1 1-13-2,2 1-5 2,1 3 3-3,3 2-1 4,2 3-2-4,1 3-7 4,1 2-7-3,1 1-5 2,0 2-2-2,1-2 0 3,-2 0-1-3,-1-2 0 1,0-2-1-1,-1-1 4 3,1 0-2-3,-3-1 0 1,1 0 0-2,-1-2-1 5,0 0-2-5,1 0 2 3,0-1-1-2,-1 1 0 3,0-2 4-5,-1-1 3 5,1-2 5-3,0 0 8 2,1-3 3-1,1-2 4 1,-1-2 6-3,3-3 3 3,1-3 1-3,3-5-2 4,1-2-5-4,1-3-7 4,0-4-4-4,1-1 0 4,0-1-1-3,-1 0 5 2,0-1 4-2,-2 0 2 4,-1-1 2-7,1 1-1 7,0-1-7-5,0 1-7 5,1-1-6-6,-1 2-3 4,-1 0-4-3,-1 2 2 5,0 3-3-6,-3 3-2 6,-2 4-1-6,-2 2-1 11,-2 2-4-12,-1 4-11 4,-1 2-16 0,-1 1-33 0,-1 1-44-3,-1 1-56 4,0 0-60-2,0 0-46 4,-1 1-43-5,-3 1 31 3,1 3-26-3</inkml:trace>
    </iact:actionData>
  </iact:action>
  <iact:action type="add" startTime="439766">
    <iact:property name="dataType"/>
    <iact:actionData xml:id="d367">
      <inkml:trace xmlns:inkml="http://www.w3.org/2003/InkML" xml:id="stk367" contextRef="#ctx0" brushRef="#br0">15611 17322 872 0,'-6'-4'218'0,"2"0"-88"7,-1-1-29-3,3 1-25 2,1 1-23-2,0 2-22 3,1 0-15-4,0 0-15 3,0 1-19-3,0 0-16 5,1 1-4-5,0 2 3 2,1 1 11 0,1 3 15 1,0 4 10-2,1 6 12 3,0 4 4-4,-1 5 3 3,0 2 3-2,1 6 3 2,-2 2 2-2,0 0 3 3,0 1 1-2,-2-3 0-1,0-3-3 0,-1-1 0 4,0-17-14-6,-1 4-7 6,1-1-4-7,-1 2-7 13,0-1 6-13,-1 3-2 9,1-2-1-9,0 3 0 2,-1-4 1-1,0-1 2 4,1-2 1-2,0-1-2 2,0-3-3-1,1-2-2 1,0-2-9-2,0-2-15 3,0-1-31-4,1-1-44 3,0-2-72-3,0-1-83 4,0-1-63-5,1-3 12 6,2-2-23-5</inkml:trace>
    </iact:actionData>
  </iact:action>
  <iact:action type="add" startTime="440159">
    <iact:property name="dataType"/>
    <iact:actionData xml:id="d368">
      <inkml:trace xmlns:inkml="http://www.w3.org/2003/InkML" xml:id="stk368" contextRef="#ctx0" brushRef="#br0">16039 17271 1361 0,'1'-2'342'3,"3"0"-278"1,-1-1-45 4,0 0-8-5,-1-1-3 3,1 0-15-3,0 0-23 4,1-2-40-4,-1-1-47 5,0-3-32-5,1 0-23 3,0-1-2-2,0-2 14 2,-1-2 32-2,-2-2 38 1,0 0 44-1,0 1 35 3,-1 1 30-4,0 0 30 4,0 2 33-3,-1 0 35 2,0 3 13-2,1 2-3 2,0 2-23-2,0 1-25 2,0 3-22-2,0 0-22 3,0 3-24-4,0 0-22 3,1 2-13-2,1 3 1 2,1 2 5-3,1 5 12 4,2 7 11-3,1 3 1 2,0 6 11-2,1 4 0 4,2 5 2-7,-1 5 1 7,1 3-7-5,0 2-6 7,0-1-3-3,0 1-3-6,-1-4 3 3,-1-3 2 2,-1-2 0-4,-2-5 4 8,0-5-2-7,-2-1-2 1,-1-16-5 0,-1 2 1 2,0 0-1-4,-1 1 1 8,0-1 7-6,0 2-5-1,-1-2 2 0,0 0-10 5,-1-2-8-6,0 0-13 6,0-3-12-6,0-1-15 7,0-2-9-7,0-1-14 5,0-1-15-5,0-1-14 9,0-1-25-5,1 0-31-4,-1-2-51 1,1-1-9 3,-2-3-32-3</inkml:trace>
    </iact:actionData>
  </iact:action>
  <iact:action type="add" startTime="440668">
    <iact:property name="dataType"/>
    <iact:actionData xml:id="d369">
      <inkml:trace xmlns:inkml="http://www.w3.org/2003/InkML" xml:id="stk369" contextRef="#ctx0" brushRef="#br0">16595 17356 980 0,'8'-2'173'1,"3"1"-88"4,4-1-14-3,2-1-2 5,1 1-23-3,1 1-29 3,1-1-12-5,1 0-6 5,0 1-6-3,2 0-8 2,-1 0-11-3,0 1-13 4,0-1-15-3,-2 1-15 3,0-1-13-4,-1 0-14 3,-1 0-8-2,0 0-8 2,-1 0-15-2,-1 0-13 3,0-2-20-5,-2 1 9 5,-2-2-22-3</inkml:trace>
    </iact:actionData>
  </iact:action>
  <iact:action type="add" startTime="440966">
    <iact:property name="dataType"/>
    <iact:actionData xml:id="d370">
      <inkml:trace xmlns:inkml="http://www.w3.org/2003/InkML" xml:id="stk370" contextRef="#ctx0" brushRef="#br0">16790 17594 1520 0,'9'-2'94'1,"4"0"-54"4,6 0 0-1,5 0 8 3,4 1-14-3,0 1-24 2,5 0-14-2,2-1-27 2,0 0-40-3,4-1-62 4,0-2-82-3,0 0-64 2,0-2-50-3,-2-2 18 4,0-1-28-3</inkml:trace>
    </iact:actionData>
  </iact:action>
  <iact:action type="add" startTime="441238">
    <iact:property name="dataType"/>
    <iact:actionData xml:id="d371">
      <inkml:trace xmlns:inkml="http://www.w3.org/2003/InkML" xml:id="stk371" contextRef="#ctx0" brushRef="#br0">18269 17483 901 0,'0'-8'524'4,"1"-1"-420"0,1-1-70 3,0 0-34-3,0 0-24 3,-1-2-29-4,0-2-30 3,-1-2-33-3,-1-4-27 4,0 0 0-3,-2 0 20 3,-2-2 33-5,-1 1 43 5,-2 1 28-4,-2 0 16 4,-1 2 8-4,0 2 2 4,0 1 10-3,-2 4 11 3,1 1 17-4,0 2 14 4,-1 4 3-4,1 2-10 4,-2 3-24-4,0 2-24 2,1 5-22 0,0 2-13 1,0 4-5-3,1 4-1 6,1 6 7-8,1 4 4 11,1 6 8-9,2 4 8 3,2 1 6-5,1 4 5 4,1 1 6-2,3 0 3 8,1 1 7-4,0-5 6-2,2-3 3-4,-1-20-4 2,1 4 0 0,0-2 3 7,2 2 5-5,0-3 11-1,2 3 4-1,0-5-3 2,1 1-4-2,1-2 0 4,0-4 0-3,0-3 3 3,2-3 3-1,-2-3-1-1,2-1-4-3,-1-3-1 6,2-3-5-4,0-2-7 1,0-3-9-2,1-2-13 4,0-4-8-5,12-16 9 5,-3-1-4-4,-4 3 4 10,-5 8 0-12,-2 2-7 8,0-1 2-8,0 4-2 3,-2-1 7-3,0 4-1 8,-2 1 1-7,-1 2 3 6,-1 3 1-5,-1 0 1 3,-1 3 4-2,-1 2 2 3,1 2-1-3,-2 1-4 1,0 2-8-1,0 0-11 3,-1 1-3-4,2 2-2 4,-1 3 2-4,1 1 1 5,0 2 3-4,0 3 2 1,0 2 1-3,0 1 2 5,1 0 0-4,-1 2 0 4,1-2 1-5,-1 0 1 6,-1-10-10-5,1 3-1 5,0-1 0-6,1 1 0 5,-1-2 11-3,2 2 1 2,0-2 4-2,0 2-3 3,1-3 3-3,0-1-1 6,-1-1 0-9,0-2 2 5,1 0-5-4,-1-1 0 4,0-1-14-4,0 0-21 7,0-2-35-5,1 0-55 1,-1 0-84 1,2-3-89-2,-1-1-25-1,0-1-63 5</inkml:trace>
    </iact:actionData>
  </iact:action>
  <iact:action type="add" startTime="442620">
    <iact:property name="dataType"/>
    <iact:actionData xml:id="d372">
      <inkml:trace xmlns:inkml="http://www.w3.org/2003/InkML" xml:id="stk372" contextRef="#ctx0" brushRef="#br0">18857 17314 1258 0,'1'-1'253'2,"1"1"-131"1,-1 0-68 5,1 1-29-4,-2 0-37 3,-1 1-36-4,-1 0-22 3,0 1-15-2,-2 1-13 3,0 4 6-5,-2 3 15 6,-2 3 19-5,-2 2 25 3,-2 2 20-3,0-1 9 4,-1 0 4-3,-1 4 2 2,-1 0-2-3,1-1 2 5,2 1 1-5,-1-4-3 4,-1 1-1-4,3-2-2 3,-1 0-4-2,2 1-9 3,0-2-16-3,0-1-21 2,1 0-25-3,2 0-17 9,2-4-13-11,0 0-13 11,0-3-15-11,1-2-8 2,0-2 27 2,1-2 32-2,0-1-36 0</inkml:trace>
    </iact:actionData>
  </iact:action>
  <iact:action type="add" startTime="442939">
    <iact:property name="dataType"/>
    <iact:actionData xml:id="d373">
      <inkml:trace xmlns:inkml="http://www.w3.org/2003/InkML" xml:id="stk373" contextRef="#ctx0" brushRef="#br0">18617 17291 309 0,'-3'-2'412'3,"1"1"-164"1,-1 0-64 3,2 0-56-4,1 1-42 3,1 1-40-3,-1 0-33 5,2 1-21-5,-1 0-13 4,2 1 1-4,0 3 10 3,1 4 7-2,2 1 14 3,0 4 1-4,2 1-2 4,0 0-2-4,2 2-3 4,1-1-5-5,1-1 1 5,-1 0 0-4,0-2 2 4,1 3 0-3,-1 2 2 2,0-2-2-3,-1 0-1 5,1-3 3-3,0 1 0 0,-2 0 1-3,1-1 0 8,-1 0-1-9,-1 0-4 7,2-1-1-6,-2-2-3 5,-1 3 1-4,0-4 0 7,-1 0-7-6,1-1-10 1,-2-3-16-2,0 0-25 4,1 0-27-5,-2-2-27 5,1 0-28-5,-2-2-33 7,0 0-26-3,-1-2-22-3,0-2 53 2,0-2-20-1</inkml:trace>
    </iact:actionData>
  </iact:action>
  <iact:action type="add" startTime="443345">
    <iact:property name="dataType"/>
    <iact:actionData xml:id="d374">
      <inkml:trace xmlns:inkml="http://www.w3.org/2003/InkML" xml:id="stk374" contextRef="#ctx0" brushRef="#br0">19162 17016 1183 0,'2'-1'175'2,"0"1"-132"2,2 2-51 1,2 5-7 2,-1 4 0-4,0 7-3 4,1 6 1-4,-1 3 2 4,-1 5 1-4,0 1 0 4,-2 2 2-3,-1 1 0 1,-1-1 7-1,-1 1 1 3,-2-1 7-4,0-4 2 4,-1-4 1-3,-1-5 3 1,1 1 2-1,0-5 3 3,0-2 2-4,1-1 1 4,-1-7 3-4,3-2-2 4,0-1 0-4,2-1-3 4,0-2-8-3,0-1-8 2,2 0-6-3,0-1-5 4,1 0-6-4,0-1-1 3,2 1 1-1,1-2-1 1,1 0 5-3,1-2 3 4,1 0 6-5,0-1 0 6,-1-1 9-5,0 2-1 4,0 0 0-4,-1 0 3 5,1 2-3-6,-1 0 4 4,0 0 0-1,1 4 0 1,-1 0 0-2,0 0-7 1,2 2-5 0,-2 1-1 1,-1 1-4-2,1 2-1 2,-2 1-3-3,0 1 3 4,-2 2 1-4,1 0 1 4,-2 0 6-3,0 1 2 3,-3 2 2-4,0-1 2 4,-3 1 1-5,-1 0-1 4,0 0 2-2,-2-1 0 3,0-1 2-3,2-6-11 2,-2 2 2-4,1-1 3 9,-2 1 3-5,-1 0 14-5,-3 0 4 1,1 1 2 6,-2-1 0-5,-1-1 2 6,-1 0-1-3,1-2 1-2,-1-2-3 1,0 0-5 2,-2-1-11-6,1-2-11 4,-2 0-11-2,0-1-10 7,0-1-10-5,1-1-12-3,-2-1-25 2,2-1-29 2,0-2-35-3,-1 0-31 9,3-1-8-11,-14-12-44 4,0-3-5-3,9 2-8 5</inkml:trace>
    </iact:actionData>
  </iact:action>
  <iact:action type="add" startTime="443964">
    <iact:property name="dataType"/>
    <iact:actionData xml:id="d375">
      <inkml:trace xmlns:inkml="http://www.w3.org/2003/InkML" xml:id="stk375" contextRef="#ctx0" brushRef="#br0">19193 17270 537 0,'18'-1'352'1,"5"1"-196"5,5 0-48-2,3-1-31 4,-3 0-29-5,2 1-30 4,2-1-22-4,-3 2-25 4,2-1-37-5,-2 0-42 5,0 0-41-3,0-1-29 3,-2-1-20-5,-1-1-4 5,-3-2 20-2,1 1 16 1</inkml:trace>
    </iact:actionData>
  </iact:action>
  <iact:action type="add" startTime="444267">
    <iact:property name="dataType"/>
    <iact:actionData xml:id="d376">
      <inkml:trace xmlns:inkml="http://www.w3.org/2003/InkML" xml:id="stk376" contextRef="#ctx0" brushRef="#br0">19836 17441 1174 0,'0'-1'317'5,"1"0"-201"0,1-1-65 1,0 1-28-3,3-1-17 4,0-1-20-3,2 2-7 2,3-1-5-3,2 1-3 4,1 1 3-4,3 0 4 4,-2 0 6-3,1 1 5 1,0-1 4-1,0 0 3 3,-1 0 0-4,0 0 2 3,1-1 3-3,-2 0-2 5,0 0-4-5,1 0-12 4,-2-1-22-3,-1 1-26 1,0 0-26-1,1 0-31 3,0 1-22-4,-3-1-29 6,1 0-30-8,-2 0-15 8,-4-3 11-7,3 2 9 7</inkml:trace>
    </iact:actionData>
  </iact:action>
  <iact:action type="add" startTime="444569">
    <iact:property name="dataType"/>
    <iact:actionData xml:id="d377">
      <inkml:trace xmlns:inkml="http://www.w3.org/2003/InkML" xml:id="stk377" contextRef="#ctx0" brushRef="#br0">20029 17185 1087 0,'2'3'174'3,"0"0"-94"0,1 2-36 4,0 1-8-4,-2 2-14 5,1 5-13-5,-1 4-5 3,2 3-2-2,1 4-2 3,-1 1 1-5,1 3 1 6,-1-1-4-5,0 0 4 3,-1-2-1-2,-1 3 1 2,1-4 3-2,-2 1-4 3,0-2 4-4,0-5-4 3,0 0 3-2,0-1-3 2,0-2-2-3,0 0 1 4,0-2-7-3,1-1-10 3,0 0-22-4,0 1-33 4,0-3-38-5,0 0-50 6,0-2-61-5,0-1-63 5,-3-5 18-7,3 2 2 7</inkml:trace>
    </iact:actionData>
  </iact:action>
  <iact:action type="add" startTime="444938">
    <iact:property name="dataType"/>
    <iact:actionData xml:id="d378">
      <inkml:trace xmlns:inkml="http://www.w3.org/2003/InkML" xml:id="stk378" contextRef="#ctx0" brushRef="#br0">20328 16869 1064 0,'1'0'296'4,"3"2"-251"0,1 3-37 1,3 5 9 0,0 9 6 2,2 7-7-4,-2 5-8 4,0 7-5-4,-1 5-7 4,1 4-3-4,-1 4 0 4,0 2-3-3,-2 1 2 2,-4 2 3-3,-1-3 2 4,-2-1 1-2,-1-3 2 0,-2-7 0-2,1-4 4 4,1-8 2-4,-1-4 5 10,1-4 2-12,-1-3 4 10,-2-2 3-10,0-3 7-1,0-3-3 4,3-6-10 4,0 0-4-5,1 0 1 3,-1-1 0-4,0-1 13 5,0 0 0-3,2-1 1 2,-1-1-1-1,-1-3 3 0,1-3-6 1,2-1-11-1,0-3-10-2,2-1-11 6,0-2-1-4,2 0 5 2,1-2 3-6,1 1 6 4,0 1 8-2,0 1 7 9,0 1 7-11,0 2-3 6,0 2-1-7,1 1-7 6,2 0-10-2,0 2-4 4,1 0-7-4,2 2-4 6,1 1-6-9,2 2 1 2,0 2-1 1,-1 1-2 4,1 2 2-5,-2 2-3 3,-1 1 1-3,0 2 3 4,-1-1 3-3,0 2 5 3,-3 0 8-5,-2-2 1 6,0-1 2-6,-1 0 7 6,0-2-1-1,-4-4-6 1,1 1 11-7,-1-1 5 0,0 1 8 4,-1 0 18 2,0 0 8-4,-1 0 0 4,-1 1 0-2,0 1-4 4,-3-1-10-8,0 1-9 4,-3 0-4-2,0 0-3 7,-3 0-4-5,-2 0-8-2,0 0-1-1,-2-1-6 5,-1 1-5-4,-1 0 2 7,0-1-8-5,-1-1-8-1,1 1-2-1,0-2-7 2,0 0-3-2,2-1-5 4,1 0-15-4,0-1-21 4,1 0-50-4,2-1-79 10,0-1-108-12,1 0-135 7,-2-2-82-7</inkml:trace>
    </iact:actionData>
  </iact:action>
  <iact:action type="add" startTime="446678">
    <iact:property name="dataType"/>
    <iact:actionData xml:id="d379">
      <inkml:trace xmlns:inkml="http://www.w3.org/2003/InkML" xml:id="stk379" contextRef="#ctx0" brushRef="#br0">15702 18165 548 0,'-3'-2'416'1,"2"0"-228"6,0 0-87-3,1 0-41 2,1 0-35-3,1 0-34 3,2 1-16-3,3 2-4 4,3 1-4-3,1 2 6 2,4 3-2-1,1 3 0 1,1 3 5-2,1 3 6 2,0 0 5-3,-2 1 5 4,0 2 6-3,-4-4 2 1,0 0 0 0,-3-3 4 1,-2-2-3-2,0-3 8 2,-2-2 7-3,0-3 10 4,-1-2 17-4,0-3 1 4,0-4 0-3,1-5-11 2,1-3-11-3,0-4-3 3,3-4-9-1,0-1 5 2,1-4 3-3,0 0 6 1,0 0 5-2,2 1 3 5,-1 1-3-6,0 3-8 12,-1 0-7-13,1 3-5 6,0 2-9-6,-2 1-7 4,1 3-7-3,-2 3-14 6,0 2-21-5,-1 0-35 8,0 4-59-10,-2 1-46 2,0 1-47 1,-2 1-37 4,0 2 30-5,0 0 19 5</inkml:trace>
    </iact:actionData>
  </iact:action>
  <iact:action type="add" startTime="447083">
    <iact:property name="dataType"/>
    <iact:actionData xml:id="d380">
      <inkml:trace xmlns:inkml="http://www.w3.org/2003/InkML" xml:id="stk380" contextRef="#ctx0" brushRef="#br0">15974 18171 863 0,'-1'3'299'4,"1"-2"-221"-1,-1 1-51 3,0 1-14-2,1 3-8 2,0 2-14-1,0 4-9 0,1 2-3-1,0 4-9 2,0-7-7-2,-1 3-4 2,1 1 4-2,-1 1 5 3,1 3 11-3,-1 1 2 3,0 1-7-5,-1 3-5 4,0-1-7-1,0 3 1 0,-1-1 3 0,0 2 8 1,-1-1 5-3,0 1 0 4,0-1 0-3,0 1-3 2,-1-2-12-3,0-1-19 10,0-2-21-12,-1-2-33 8,1-2-41-8,0-3 5 4,1-1-9-3</inkml:trace>
    </iact:actionData>
  </iact:action>
  <iact:action type="add" startTime="447408">
    <iact:property name="dataType"/>
    <iact:actionData xml:id="d381">
      <inkml:trace xmlns:inkml="http://www.w3.org/2003/InkML" xml:id="stk381" contextRef="#ctx0" brushRef="#br0">16283 18205 579 0,'1'1'200'2,"2"0"-112"3,1 1-10 0,1-1-6 0,3 1-20-1,1 1-28 3,1 0-16-3,0 2-4 3,2-1-7-4,1 1-1 3,-1 1-3-2,-2 0-2 2,0 1 0-2,-1 3 2 2,0-2 3-3,-2 2 2 4,-2-1 9-3,-2 1 6 2,-2-5 5-2,0 2 6 2,-1-1 0-2,-1 1 0 1,-1 1-5 1,-1-1-1-1,-1 1-3-1,0 0-9 2,-2 2-6-2,-1-2-4 2,0 0-5-2,0 0 1 4,-2 0-1-6,1 1 1 5,-2-1 4-4,-1 0 6 4,1-1 8-4,1-1 7 4,-1-1 6-5,2-1 0 6,-2-1 1-6,2 0 1 7,2-2 2-8,0 0 8 6,0-1 3-2,2-1-3 4,1 0 0-7,1-1-12 4,1 0-4-4,2-1-3 5,1 0-2-3,1 0-5 1,1 0-4-2,2 1-3 5,0-1-6-6,2 1-4 7,2 1-6-8,0 1-3 6,1 0-3-3,0 1 2 3,2 1 1-5,1 1-1 6,0 1 0-5,0 0 2 4,2 2 3-5,-2 0 4 6,1 1 2-6,-1 1 2 6,1 0-1-5,-1 0-3 9,-1-1-13-11,0 1-17 6,1 0-23-6,-2-1-32 5,0 0-37-3,-1-1-37 4,1-1-51-5,-2-1-23 5,0-2 45-2,0-1 18 0</inkml:trace>
    </iact:actionData>
  </iact:action>
  <iact:action type="add" startTime="447934">
    <iact:property name="dataType"/>
    <iact:actionData xml:id="d382">
      <inkml:trace xmlns:inkml="http://www.w3.org/2003/InkML" xml:id="stk382" contextRef="#ctx0" brushRef="#br0">16815 18374 1124 0,'2'0'179'2,"-1"-1"-104"2,1 1-43 2,0-1-12-3,1 0-10 4,0 0-12-3,1 0-10 2,1 0-24-2,0 0-25 2,1 0-36-2,1 0-39 2,0 1-18-2,2-1-22 2,0 0-10-2,0 0 5 2,1-1 27-2,-1 0 46 2,3 2-18-3</inkml:trace>
    </iact:actionData>
  </iact:action>
  <iact:action type="add" startTime="448218">
    <iact:property name="dataType"/>
    <iact:actionData xml:id="d383">
      <inkml:trace xmlns:inkml="http://www.w3.org/2003/InkML" xml:id="stk383" contextRef="#ctx0" brushRef="#br0">16999 18515 801 0,'3'-1'116'1,"0"1"-43"7,1-1-22-4,2 1-10 2,3-1-23-4,0-1-30 5,3 2-50-3,1-1-67 3,3 0-84-5,0-1-59 6,1-3 25-6,5 4 89 16</inkml:trace>
    </iact:actionData>
  </iact:action>
  <iact:action type="add" startTime="448640">
    <iact:property name="dataType"/>
    <iact:actionData xml:id="d384">
      <inkml:trace xmlns:inkml="http://www.w3.org/2003/InkML" xml:id="stk384" contextRef="#ctx0" brushRef="#br0">18402 18390 1096 0,'0'-2'220'6,"0"0"-130"-3,0 0-52 4,-1-2-17-3,1-4-11 2,-1-1-14-2,0-1-5 2,0-1-8-2,-1 0-7 1,0-1 0 0,-1 2 3 1,0 0 3-3,-2 3 0 4,0 0-6-3,-2 1-9 3,-1 0-8-3,-3 1-1 1,0 1 2-1,0 2 3 2,-1 1 10-2,-2 1 5 2,0 2 6-2,-1 2 3 2,0 2 0-2,-1 2 1 2,8-4 0-2,0 3-3 3,-1 0-4-3,0 4-4 1,1 0-1-2,-2 1 2 11,1 3 5-13,0 2 5 7,0 1 3-7,0 2 6 2,0 2 1 0,1 1 2 4,1 1 1-4,0 1 1 5,2 0 3-5,-1 1 4 3,2 0 6-2,0-3 6 2,2 1 7-2,0-4 21 3,2-1 10-4,0-1 9 4,2-4 8-4,0-2-11 4,2-3-3-2,0-2-8-1,2-4-12 0,0-3-11 2,1-3-12-2,1-5-5 2,1 0-10-2,0-3-5 3,1-1-7-3,0-2-5 5,1-2 6-8,1-1-19 4,0-1 2-1,0-1-3 3,0 0 0-5,0-1 14 6,1 2 2-5,-1 0 0 11,0 0 1-11,-1 2-6 3,1 2 1-5,-1 1-7 0,-1 1-2 3,0 3 4 3,-1 1-1-3,0 2 10 3,0 2 6 0,-1 2 1-1,0 2 5-5,-1 2-3 4,0 2-1-1,2 1 1 1,-2 3-2-1,0 1 0 5,-1 3-3-4,1 0 0 2,-1 1 1-6,0 0-1 4,1 3 2-1,0-1-1 2,0 0-1-2,-1 1-4 1,1 0-5-1,-1-1-10 3,1-1-20-5,-1 1-26 7,1-3-32-6,1 0-35 2,-1-2-36-1,0-1-19 2,0-3 27-2,0 0 17 2</inkml:trace>
    </iact:actionData>
  </iact:action>
  <iact:action type="add" startTime="449307">
    <iact:property name="dataType"/>
    <iact:actionData xml:id="d385">
      <inkml:trace xmlns:inkml="http://www.w3.org/2003/InkML" xml:id="stk385" contextRef="#ctx0" brushRef="#br0">19028 18313 1420 0,'-1'1'149'2,"-1"0"-101"5,1 1-41-4,0-1-7 4,0 1-10-4,-2 1-28 5,1 1-37-6,-1 1-40 5,0 1-25-4,-2 2-6 3,-1 1 18-1,0 2 28 0,-2 1 21-2,-1 1 21 4,-2 1 11-3,0 2 7 2,-2 0 8-3,0 1 4 4,-2 2 1-3,0 0 2 2,-1-1-7-3,-1 1-5 4,1-1-8-4,0 0-9 4,0-2-15-2,0-1-20 2,1-2 10-5,1-1 3 5,0-2 22-4</inkml:trace>
    </iact:actionData>
  </iact:action>
  <iact:action type="add" startTime="449608">
    <iact:property name="dataType"/>
    <iact:actionData xml:id="d386">
      <inkml:trace xmlns:inkml="http://www.w3.org/2003/InkML" xml:id="stk386" contextRef="#ctx0" brushRef="#br0">18738 18406 647 0,'1'4'186'0,"1"-2"-96"8,0 1-28-5,1 0-9 4,1 1-17-4,0 2-18 4,2 0-16-3,1 1-3 2,0 1-3-3,2 1 1 4,0 1 2-4,1 1 0 3,1 0 3-2,2 0-5 2,0 2 2-2,0-1-4 3,1-1 1-4,0 1-4 3,0 0-10-1,0 0-16 0,2 0-35-1,-2-2-44 3,0 0-58-4,0 0-45 3,0-2 11-2,-1-2 49 3,1 1 74-2</inkml:trace>
    </iact:actionData>
  </iact:action>
  <iact:action type="add" startTime="449882">
    <iact:property name="dataType"/>
    <iact:actionData xml:id="d387">
      <inkml:trace xmlns:inkml="http://www.w3.org/2003/InkML" xml:id="stk387" contextRef="#ctx0" brushRef="#br0">19371 18174 890 0,'2'1'381'3,"0"0"-300"1,0 2-57 3,1 2-17-3,1 2 2 2,-1 3-12-2,0 4-10 2,-1 1-10-3,-2-5-15 4,0 1-6-3,-1 2 0 2,0 1 7-2,-1-1 12 2,0 3 5-2,-1-1 8 2,-1 0 4-3,1-1 5 3,0 1 10-2,0-2 8 2,-1 0 11-2,2-1 10 3,-1 0 1-4,0-2-1 4,1 0-9-3,1-2-7 2,1-2-1-3,1-2-3 4,1-1-8-4,1 0-4 4,2-2 0-3,0-1-5 1,2-1 1-1,2-1-1 3,0 1-2-3,1-1 1 2,1 1 0-2,1-1 3 2,1 1-6-1,0 1 2 0,0-1-3-1,1 1-4 3,0 1 4-5,-1-1 3 12,-1 2-1-13,0 1 5 3,0 1 3-1,-2 0-1 2,-1 1 2-1,-1 1-1 3,-1 1 0-4,1 1-2 3,-4 1-1-1,0 1-2 1,-3 1-8-4,0 0-7 10,-2 0-10-6,-1 1-12-2,-1 1-9-3,-3 0-6 2,0-1-5 1,-2 1 0 3,-1 1 2-4,-1-2 3 4,-1-1 9-4,-3 0-8 5,0 0-13-5,-2 0-27 4,-1-3-29-4,-1 0-14 4,0-1-6-4,-2-1 35 3,0-2 26-2,0-1-19 2</inkml:trace>
    </iact:actionData>
  </iact:action>
  <iact:action type="add" startTime="450376">
    <iact:property name="dataType"/>
    <iact:actionData xml:id="d388">
      <inkml:trace xmlns:inkml="http://www.w3.org/2003/InkML" xml:id="stk388" contextRef="#ctx0" brushRef="#br0">19276 18330 601 0,'17'-1'157'3,"-2"-1"-52"3,4 0-30-2,4 0-23 2,5-1-44-2,3 0-46 3,3 1-61-3,-1-1-85 1,-1 0-60 0,-1-3 15 1,1 5 41-2</inkml:trace>
    </iact:actionData>
  </iact:action>
  <iact:action type="add" startTime="450611">
    <iact:property name="dataType"/>
    <iact:actionData xml:id="d389">
      <inkml:trace xmlns:inkml="http://www.w3.org/2003/InkML" xml:id="stk389" contextRef="#ctx0" brushRef="#br0">19846 18495 668 0,'1'0'452'5,"0"-1"-287"-3,0 0-87 5,1 0-44-3,0 0-12 2,2 0-7-2,0-1-11 2,2 0 1-2,0-1-7 2,2 1-1-2,2-1-2 2,1 0-11-2,1 0-12 2,0 0-24-2,2 0-24 2,2 0-25-2,-1 0-30 2,1-1-15-2,1 0-23 2,0 1-8-2,-1-1 9 3,1 0 26-4,-1 0 51 3,-1 2-33-2</inkml:trace>
    </iact:actionData>
  </iact:action>
  <iact:action type="add" startTime="450863">
    <iact:property name="dataType"/>
    <iact:actionData xml:id="d390">
      <inkml:trace xmlns:inkml="http://www.w3.org/2003/InkML" xml:id="stk390" contextRef="#ctx0" brushRef="#br0">20191 18252 605 0,'-3'4'429'2,"1"-2"-278"2,0 0-78 2,-1 2-25-1,1 2-12 1,0 0-16-2,0 2-12 2,1-3-6-2,1 2-4 2,0 0-5-2,0 3-3 2,1 1-6-2,-1 2-1 1,0 1-5 0,0 4-5 2,-1 1-10-4,0 3-11 3,0-1-5-2,-1 3-11 1,0 2-3 0,0 0-9 1,0 1-8-2,-1 2-12 2,0-2-21-2,0 1-26 4,0-3-29-7,-3-2 17 6,3-1 7-3</inkml:trace>
    </iact:actionData>
  </iact:action>
  <iact:action type="add" startTime="451167">
    <iact:property name="dataType"/>
    <iact:actionData xml:id="d391">
      <inkml:trace xmlns:inkml="http://www.w3.org/2003/InkML" xml:id="stk391" contextRef="#ctx0" brushRef="#br0">20553 18130 605 0,'0'8'578'2,"2"-1"-489"5,0 5-52-4,1 3-26 3,2 3-6-2,-1 5-6 2,-2-9-16-2,0 2-28 2,0 3-25-2,0 2-15 3,-1 3 3-3,0 0 25 1,-1 1 27-1,0 3 16 3,-1-1 10-3,-1 1 1 2,0-1 2-3,-1 0 3 4,0-1 6-3,-1 0 8 0,-1-1 10 2,1-2 9-1,0-1 5 0,-1-4-2 2,1-3 1-5,0-2-15 6,0-3-15-1,0-3-12-4,1-3-16 0,0-2 1 2,1-1-1-1,1-2 3 3,1-1 3-3,0-1 4 2,2-2 0-3,0 0 3 5,1-2 0-5,1 0 0 2,1 0 3 0,0 0 1 2,2-1-4-2,-1 1 2 1,3 0 0-2,-1-1 2 0,1 2 10 1,0 0 1 1,0 1 4-2,0 1 0 6,1 0 0-9,-2 2-1 4,1 1 3-2,-1 1-3 2,-1 1 0 1,0 2 0 2,1 2 0-4,-3 0 1-1,-1 2-2-1,-1 1-1 6,0 1-7-2,-3 0-6 0,0 1-5-4,-1 1 7 4,-2 0 6-3,-1 2 4 5,-1-1 7-6,-3 0-6 5,0 0-2-4,-1 0-3 11,0-1-3-13,-2-1-9 3,-1-1-16 1,0 0-33-2,0-1-63 0,-1-1-83 6,-1-2-76-7,0-1 13 10,0-1 26-11</inkml:trace>
    </iact:actionData>
  </iact:action>
  <iact:action type="add" startTime="451804">
    <iact:property name="dataType"/>
    <iact:actionData xml:id="d392">
      <inkml:trace xmlns:inkml="http://www.w3.org/2003/InkML" xml:id="stk392" contextRef="#ctx0" brushRef="#br0">20332 18431 716 0,'-1'-1'578'1,"0"-1"-369"2,0 0-84 5,-1 0-42-4,0-1-13 2,0 0-25-2,-1 0-30 2,0-1-46-2,-2-1-49 3,-1 2-51-4,-3-1-31 3,0 0 7-3,-3 2 15 4,-1 0 20-4,-4 2 11 5,-1 1-12-5,-1 1-31 3,-4 2-53-2,-2-2-17 3,-1 5 29-3</inkml:trace>
    </iact:actionData>
  </iact:action>
  <iact:action type="add" startTime="452738">
    <iact:property name="dataType"/>
    <iact:actionData xml:id="d393">
      <inkml:trace xmlns:inkml="http://www.w3.org/2003/InkML" xml:id="stk393" contextRef="#ctx0" brushRef="#br0">15134 17341 1073 0,'-3'-1'309'4,"1"-1"-162"-1,1 0-52 4,2-2-25-4,-2 1-33 5,0 3-30-5,0 0-24 3,1 2-21-1,-1 0-24 0,-1 1-23-2,0 1-6 5,-2 4 10-5,1 3 21 3,-1 4 21-2,0 3 13 2,-1 2 7-3,1 3 5 4,-2 5 2-3,2 5 3 3,-1 3 5-4,2 7 8 3,0 1 9 0,3-21-1-2,-1 7 5 0,2 1 2 7,0 4-5-10,1 0 1 5,2 5-9-2,1-1-7 1,2 3-3-2,2-2-1 5,1-2 0-7,3-2 0 12,-1-4 1-12,2-2 2 6,-1-2 3-6,2-3 2 5,-2-3 5-3,-1-2 3 4,0-3 6-5,0-3 3 11,-1-1 3-12,-1-3 1 7,-1-2 0-7,-2-1 1 3,2-1-3 0,-3-2 0 4,0 0-1-4,-2-2-2 1,1 0 0-1,-2-1-8 2,0 1-7-2,0-2-11 3,-1 1-20-5,0-2-38 4,-1 1-76-2,0 0-100 3,-1-3-139-4,-1 2-118 4</inkml:trace>
    </iact:actionData>
  </iact:action>
  <iact:action type="add" startTime="453860">
    <iact:property name="dataType"/>
    <iact:actionData xml:id="d394">
      <inkml:trace xmlns:inkml="http://www.w3.org/2003/InkML" xml:id="stk394" contextRef="#ctx0" brushRef="#br0">16444 17681 96 0,'-4'-1'88'1,"1"-1"-6"3,-1 0-15 3,2 2-10-2,0-1-14 0,-1 0-6-1,1 1-3 3,0 0 1-4,0 0 7 4,0 1 8-4,0 0 6 4,-1 0 5-4,0 1-1 4,-1-1-4-3,-1 2-11 1,1-1-7-1,-1 3-13 3,0-1-6-4,-2 1-3 4,0 0-5-3,3-2-5 2,-1 0 2-3,-1 0-1 4,-2 1 1-3,-1 0 6 2,-1 1-2-3,-1-1 0 4,-2 2-4-4,-3 0-1 4,0 0-1-2,0 0 0 0,-3 1 0-2,0-1-1 11,-1 1 0-13,-2 0 3 4,0 0 1-2,-1 1 0 2,0-1 0-3,-2-1 3 5,1 0-3-4,-1 0 0 4,-1 0 4-4,-2-1-1 9,1 0 8-11,-3-1 1 4,0 2 2-2,-1-2 4 6,-1-1 2-6,0 0 1 2,-1-1 1-3,-1 0-3 11,1-1-2-12,-1-1-2 4,2-2-2-3,-2-1 1 4,-1-1 3-3,2-2 5 5,-1-3 1-6,0 0-3 5,2-2-7-4,-1-2-3 9,1-2-6-11,-26-16 9 8,8 0-2-8,8 3-4 3,9 4-3-1,2 1-11 4,4-1-2-4,0-1-2 12,2-1 2-13,-1-1 0 4,3-3 3-5,1 0 1 1,2-1 1 2,0-1-2 4,4 2-2-7,1-3 2 7,3-1-6-5,2-2 2 10,2 2-3-12,4-1 0 6,1 1 0-6,3-1 0 4,1-1-3-2,2 2-2 8,3-1 7-8,4 1 2 1,1 1 6-1,3 0 3 3,2 2-2-3,3 0-2 10,1 1 0-12,4 1 3 6,0 0 0-6,3 2-1 4,1-1 0-2,2 1-2 6,1-1-1-6,4 2-1 2,1 0-5-2,0 3-3 4,1 2 0-4,-1 2 1 5,2 0-2-6,0 4 2 5,2 1 0-4,1 1 0 10,0 1-1-12,1 3-4 8,2 3 0-8,1 2 1 3,0 3 1-2,0 1 2 5,0 3 0-4,1 2 0 10,-1 3-2-12,-3 4 2 10,0 1 0-10,-2 2-2 1,0 1 3-1,0 4 2 7,-2 1-1-5,0 3 2 11,0 3 2-13,-3 3 0 3,0 1 2 2,-1 2 2-4,-3-1-1 1,-2 0 3 4,-1 1-1-4,-4 2-1 6,-2 0 2-2,-1 2-2 0,-5 2 0-6,-1 0 0 1,-2 1 3 3,-4 1 0 2,-2 0 3-5,-4 0 2 5,-4-3 2-4,-4 1-2 10,-4-1-1-12,-2 1 0 4,-2-4 0-1,-2 0-1 7,-1 1 1-10,-2-3 0 3,0 0-1-2,-2-1 1 3,-1-4-3-1,0-1-1 3,-1-2-4-4,1-1-1 10,0-4-1-12,0-1 0 8,11-9-13-8,-1 0-11 7,0-2-28-7,-2 2-45 2,2-1-59 0,-1 1-86 5,1-2-107-4,-3-2-96 5,5-1-17-4</inkml:trace>
    </iact:actionData>
  </iact:action>
  <iact:action type="add" startTime="455184">
    <iact:property name="dataType"/>
    <iact:actionData xml:id="d395">
      <inkml:trace xmlns:inkml="http://www.w3.org/2003/InkML" xml:id="stk395" contextRef="#ctx0" brushRef="#br0">16648 18704 557 0,'0'0'202'2,"-1"0"-104"4,1 0-52-2,-2 1-9 2,1-1-14-1,-2 1-17 1,0 1-10-4,-1 0-8 6,-1 0-8-6,-1 1-7 6,-1 2 1-5,-2-1 7 3,-2 1 9-2,-1 0 7 2,-1 1 6-2,-3 0 4 3,0 2 5-4,-2-1 8 4,-3 2 5-4,0-1 4 4,-2 0 4-4,-3 0-2 2,1 0-2-1,-3 0-2 5,-1-1 0-7,0 2 2 5,-2-3-2-4,1 0-1 5,-2 0-4-7,0-1-4 7,0-2 0-5,-1 0 1 10,0-1 0-12,-1-1 4 3,0-1 2-3,0-2 5 7,0-1-1-5,0-1-1 9,1-1 2-11,-1-2-3 4,0-2 0-3,2-2-1 7,-1 0 2-9,1-3 4 7,1-1-6-4,0-2-1 5,2-1-11-5,0-2-9 4,1-2-3-3,2-1-3 2,3-2-3 0,-1 1-13 0,4-3 0-4,0 0 4 4,-12-28-2-3,7 2 16 4,9 3 0-4,6 3-1 7,7 5 6-5,5 3 2-1,4 4-1 1,5 4 3 0,2 2-1-5,3 1-1 9,2-2-1-8,1 2-4 11,5-2-1-11,0 1 2 7,4 3-3-7,0 0 3 5,4 2-2-3,0 2-5 7,1 1-1-6,2 2-1 0,3 2-4-1,-1 3 0 3,2 1-2-4,1 3 1 6,0 1 3-5,0 2 2 6,3 4 0-3,0 1-3 0,-1 3 2-5,1 3-4 4,-1 3 2-1,0 2-4 3,0 2 6-5,0 2 0 10,-2 4 4-11,-2 0 2 9,-3 2 1-9,0 3 3 2,-3 0 3 0,-3 3 4 5,-2 0 3-6,-4 2 5 10,-3 1 1-11,-1 2 4 9,-5-1 3-9,-2 3 3 1,-4 0 3 2,-5-16 3 7,0 2-2-7,-3 2-10-1,0 1-5 0,-3 0-15 3,-1 4-5-3,-1 0-3 8,-2 2-8-5,-2 0-23-1,-1 3-34-5,-2 0-53 5,-3 1-76-2,0 0-92 8,-1-1-135-7,-3 1-87-1</inkml:trace>
    </iact:actionData>
  </iact:action>
  <iact:action type="add" startTime="457527">
    <iact:property name="dataType"/>
    <iact:actionData xml:id="d396">
      <inkml:trace xmlns:inkml="http://www.w3.org/2003/InkML" xml:id="stk396" contextRef="#ctx0" brushRef="#br0">20722 17618 924 0,'-1'-10'214'1,"2"1"-81"6,0-2-17-3,2 1-4 3,-4 5-30-4,0 2-19 4,1 2-22-3,0 1-15 1,0 0-25 0,0 1-24 1,0 0-17-3,0 2-9 4,0 2 1-3,-1 5 5 2,-1 2 10-2,-1 5 7 2,-2 2 3-3,-2 3-1 4,4-11-23-3,-2 3-13 2,0 0-20-2,-1 2-21 3,0-1-21-5,-1 2-33 5,1-2-34-4,-3 1-33 6,2-3 37-8,1 0-28 6</inkml:trace>
    </iact:actionData>
  </iact:action>
  <iact:action type="add" startTime="457810">
    <iact:property name="dataType"/>
    <iact:actionData xml:id="d397">
      <inkml:trace xmlns:inkml="http://www.w3.org/2003/InkML" xml:id="stk397" contextRef="#ctx0" brushRef="#br0">20954 17570 1016 0,'-3'4'229'5,"0"0"-162"-1,0 2-48 3,-1 2-10-4,3 0-8 3,-2 5-11-2,-1 4-5 2,-1 3-7-2,-1 2-34 3,2-9-64-4,0 4-76 3,-1 0-97-2,-2 3 8 3,1 3-8-4</inkml:trace>
    </iact:actionData>
  </iact:action>
  <iact:action type="add" startTime="458228">
    <iact:property name="dataType"/>
    <iact:actionData xml:id="d398">
      <inkml:trace xmlns:inkml="http://www.w3.org/2003/InkML" xml:id="stk398" contextRef="#ctx0" brushRef="#br0">21015 18664 1258 0,'-3'-1'240'1,"1"1"-148"6,0-1-67-2,-1 1-26 0,0 0-31-1,-1 1-32 2,0 0-31-2,0 2-36 1,-1-1-37 0,0 2-26 2,-1 1-11-4,-1 0 11 3,0 1 12-2,-1 1 25 2,1 0 38-2,-1 1 47 2</inkml:trace>
    </iact:actionData>
  </iact:action>
  <iact:action type="add" startTime="458440">
    <iact:property name="dataType"/>
    <iact:actionData xml:id="d399">
      <inkml:trace xmlns:inkml="http://www.w3.org/2003/InkML" xml:id="stk399" contextRef="#ctx0" brushRef="#br0">21134 18648 657 0,'2'0'283'0,"-1"0"-126"6,0 0-31-2,0 1-18 4,0 0-29-6,0 0-37 5,-1 2-25-3,1 0-34 2,-1 2-46-2,0 2-47 3,-1 0-56-4,0 2-71 3,-2 2-83-2,-1 2-102 2</inkml:trace>
    </iact:actionData>
  </iact:action>
  <iact:action type="add" startTime="462623">
    <iact:property name="dataType"/>
    <iact:actionData xml:id="d400">
      <inkml:trace xmlns:inkml="http://www.w3.org/2003/InkML" xml:id="stk400" contextRef="#ctx0" brushRef="#br0">15430 16077 790 0,'-2'1'134'3,"4"1"-148"0,2 3-22 4,5 4 14-3,1 7 22 2,2 3 4-3,3 6-2 5,-1 4 0-5,1 2 0 4,-1-1-1-4,0 0-1 3,-3-4-1-2,-1-3-1 3,-3-5-1-4,-1-3 1 3,-2-5-1-3,-1-5 2 5,-1-3 10-5,-2-3 22 3,-2-1 29-2,0-3 26 2,0-7 16-2,-1-5-3 3,0-7-12-4,3-7-15 4,1-3-23-3,5-1-20 2,3-1-17-3,3 0-17 4,4 2-38-4,4-2-105 4,5-3-206-4,6 0-290 4</inkml:trace>
    </iact:actionData>
  </iact:action>
  <iact:action type="add" startTime="463541">
    <iact:property name="dataType"/>
    <iact:actionData xml:id="d401">
      <inkml:trace xmlns:inkml="http://www.w3.org/2003/InkML" xml:id="stk401" contextRef="#ctx0" brushRef="#br0">14593 18006 868 0,'-2'-1'171'3,"2"1"-106"-1,0-1-41 5,1 2-22-3,1 1-11 3,0 3-6-4,4 2 3 4,2 4 2-3,-1 3 2 2,2 5-1-3,2 2 2 3,1 3 0-2,1 0 2 2,-1 1 3-2,0-2-2 2,0-2-1-2,0-2 0 2,-1-3-2-2,-1-4-1 2,-1-3 5-2,1-4 8 2,-1-4 18-2,3-4 18 3,0-8 9-4,3-5-5 4,4-10-22-5,6-11-76 8,6-11-143-9,5-16-185 6,19-29-64-4</inkml:trace>
    </iact:actionData>
  </iact:action>
  <iact:action type="add" startTime="465090">
    <iact:property name="dataType"/>
    <iact:actionData xml:id="d402">
      <inkml:trace xmlns:inkml="http://www.w3.org/2003/InkML" xml:id="stk402" contextRef="#ctx0" brushRef="#br0">15834 16129 1061 0,'-6'-5'360'6,"2"1"-284"-3,-2 0-36 3,2 2-13-2,-1 4-11 3,-3 2-20-4,-1 2-17 4,-5 2-7-4,1 3-6 4,-5 4-2-3,-3 1 5 2,-2 3 10-3,-4 1 14 3,-1 1 7-1,-2 0 6 1,1-1 1-3,-1 0 2 4,3 0 4-4,0-2 3 3,0 0 0-2,3-1 1 2,1-2-4-2,3 0-4 3,3-1-7-4,2-2-2 5,2-2-3-7,4-2-8 7,1-2-14-6,3-2-25 7,1 0-30-3,1-3-39 4,2-1-41-9,1-1-33 2,1-1-32-1,1 0 4 6,2-1 40-5,0-5 1 3</inkml:trace>
    </iact:actionData>
  </iact:action>
  <iact:action type="add" startTime="465458">
    <iact:property name="dataType"/>
    <iact:actionData xml:id="d403">
      <inkml:trace xmlns:inkml="http://www.w3.org/2003/InkML" xml:id="stk403" contextRef="#ctx0" brushRef="#br0">15832 16082 1304 0,'-1'-1'443'1,"0"1"-408"5,1-1-49-2,2 1-11 4,0 0 9-5,0 1 3 3,2 1 2-1,0 0 2 1,2 2 0-3,1-1 1 3,1 4-1-2,2-1 8 2,1 0 1-1,2 1 8 0,0 1 6-2,0 0 5 4,2 0 8-3,1 2 5 2,1-1 1-2,0 2-4 3,3-1-4-4,0 2 0 4,1 1-6-3,1-3 0 3,2 1-3-6,-1-2-5 6,0 0 0-4,1 1-2 6,-2-2-4-7,1-1 3 5,-3-1-5-4,1 0-3 5,-1-1 0-6,0-1-5 5,0 1-17-4,-2 0-31 5,-2 2-58-6,0 0-96 5,-3 1-113-3,-2 1-123 2,-1 2-157-3</inkml:trace>
    </iact:actionData>
  </iact:action>
  <iact:action type="add" startTime="466151">
    <iact:property name="dataType"/>
    <iact:actionData xml:id="d404">
      <inkml:trace xmlns:inkml="http://www.w3.org/2003/InkML" xml:id="stk404" contextRef="#ctx0" brushRef="#br0">16010 17731 477 0,'-4'-3'457'1,"1"0"-304"4,-2-3-74-2,-2 0-30 3,3 0-13-2,2 4-17 3,0 1-14-4,1-1-13 3,-1 1-11-1,-1 1-12 1,0-1 3-3,-2 2 7 4,1 1 10-4,-2-1 16 4,-1 2 9-3,3-1-1 1,-2 1 5 0,-1 0 2 0,-1 1-2-1,-1 2 6 3,-3 1 1-4,-2 1-1 3,-3 3 3-1,-1 0-5 1,-2 0-4-3,0 2-5 5,-2 2-7-7,-1-1-4 9,-1 1-1-9,-1 1-2 6,1-1 0-3,-2 1 0 2,0 0-2-3,0 1 3 11,1-3 0-13,0 0 3 3,2 1-1 1,0-3 2 0,3 0-1-3,1-2-2 4,2-1 0-3,2 0-4 5,1-2-10-7,3-2-16 13,1 0-21-13,2-2-31 5,1 0-30-5,3-1-30 5,0 0-30-2,1-2-41 3,1-1-17 0,1 0 30-2,1 0 34-2</inkml:trace>
    </iact:actionData>
  </iact:action>
  <iact:action type="add" startTime="466567">
    <iact:property name="dataType"/>
    <iact:actionData xml:id="d405">
      <inkml:trace xmlns:inkml="http://www.w3.org/2003/InkML" xml:id="stk405" contextRef="#ctx0" brushRef="#br0">15873 17774 978 0,'2'-2'155'3,"1"0"-89"3,0-1-22-2,3 1-9 2,1-1-12-1,1 1-15 1,1 0-5-3,1 2-3 3,2 1-5-2,1 1 2 2,1 2-1-1,-1 1 1 1,2 0 2-3,3 2 0 3,-2-1 1-2,2 1 1 2,2 0 1-2,-1-1 5 2,2 0 5-1,-1-1 10 0,0 0 10-1,0-1 2 3,-1 0 1-3,1 0-6 3,-2-1-11-5,0 2-8 6,0-2-9-5,-1 1-11 8,0 0-39-5,1 2-75-5,-1 0-107 4,-2 0-125-2,2 3-179-1</inkml:trace>
    </iact:actionData>
  </iact:action>
  <iact:action type="add" startTime="467866">
    <iact:property name="dataType"/>
    <iact:actionData xml:id="d406">
      <inkml:trace xmlns:inkml="http://www.w3.org/2003/InkML" xml:id="stk406" contextRef="#ctx0" brushRef="#br0">21412 17452 301 0,'-9'0'347'4,"1"0"-184"-1,0-1-54 5,1 1-19-6,4-2-20 5,1 1-24-4,0 0-18 3,1 0-11-2,1 0-7 3,0 0-7-3,1 0-4 2,-1 0 1-3,1 1 5 4,0-1 6-4,0 0 7 4,1-1 7-3,0 1 2 1,3-1 1 0,-1-1-4 1,2 2-5-3,0-1-3 4,2 1-3-3,1-1-2 2,1 1-2-2,1 0-5 1,2 0 0 0,2 1-4 0,1 0-3 1,3 0 3-1,0 1 0-1,2 0-1 3,1-1 1-5,1 1-1 8,1-1 0-4,0 0 1-3,2 0-1 2,0 0 1 1,2-1 0-5,-2 0 1 6,0 0 1-5,-1 0 1 6,-1-1 1-6,-3-1 2 11,0 0 6-12,-2 0 1 3,-2 0 5 0,0 1 1 0,-2 0-6-1,-2 0 1 6,-1 0-4-7,-2 0-3 5,-1 1-1-4,-2 0-2 8,-1 2-1-4,-1-1-3-6,-2 1-5 0,-1 0-10 6,0-1-13-4,-2 1-23 6,1 0-27-4,-1 0-35 2,-1 0-37-6,0-1-28 5,0 1-39-3,-2-1-11 4,-2-2 36-5,-1 1-39 4</inkml:trace>
    </iact:actionData>
  </iact:action>
  <iact:action type="add" startTime="468335">
    <iact:property name="dataType"/>
    <iact:actionData xml:id="d407">
      <inkml:trace xmlns:inkml="http://www.w3.org/2003/InkML" xml:id="stk407" contextRef="#ctx0" brushRef="#br0">21857 17295 319 0,'0'0'236'4,"1"1"-157"-1,1 0-53 4,3 0-14-4,1-1-5 3,3 2-3-2,1 0-2 3,3 1-2-3,0 1 0 2,1 0 0-3,-1 1-1 4,2 1-1-3,-3 2 0 1,0-1 0-1,0 1 1 3,-1 0 1-3,-1 1 1 2,-2 0 1-3,-1 1 3 3,-1-1 5-2,-2 1 8 3,-1 1 11-3,-1-1 9 1,-3 3 7 0,0-1 0 1,-2 0-4-3,-1 5-7 5,-2 1-6-6,-2 0-5 6,-1 0-6-5,0-3-4 3,-3 0-2-3,1-1-4 5,-1 1 1-6,0-1-2 11,-3-1 1-12,1 0-1 9,-1 1-4-9,0-3-7 3,1-1-6-2,1 0-15 3,0-2-27-1,1 1-47 7,-1-2-81-7,1-2-65-1,6-2-108-1</inkml:trace>
    </iact:actionData>
  </iact:action>
  <iact:action type="add" startTime="469879">
    <iact:property name="dataType"/>
    <iact:actionData xml:id="d408">
      <inkml:trace xmlns:inkml="http://www.w3.org/2003/InkML" xml:id="stk408" contextRef="#ctx0" brushRef="#br0">10739 5240 373 0,'-24'-18'225'2,"4"4"-154"2,-1-2-21 3,9 8-11-3,9 3-36 3,3 3-27-4,2 1-8 3,2 1 1-3,5 1 7 4,2 0 12-3,3 2 6 2,2 0 7-2,0 1 7 2,2-1 7-2,3 0 3 2,1 0 5-2,5-1 0 2,2 1-2-1,3-1-3 0,5 1-4-1,1 0-4 2,6 2-3 0,4 0-1-1,4-1-1-3,5 2 1 6,4-1-3-5,6 1 0 5,1 1-2-7,4-1-1 14,1 2 2-7,1 1 0-7,6-1 0 0,4 1 0 2,1-1-2 0,6 1 1 4,-1-2 0-5,1 1 5 11,0-2 3-12,0-1 6 7,4 0 10-7,1-1 4 8,3-1 3-8,0-1-1 6,0-2-2-6,0 0-3 7,1-1-2-3,3-1-1-1,4-1-3 1,0 1-2-1,0 1-7 0,-1 0 2 8,-1 2-3-10,3 1 0 4,2-1-2-5,0 2-2 5,0-1-2-3,1 0-5 4,-3 1 1-5,3 0 1 6,1 0 0-5,0 2 2 10,-3-2-2-12,-1 3 0 7,0-2-1-7,2 0 1 2,2 1 0 0,-1-2 2 12,0 1-1-14,-1 0-1 2,0 0 2 0,3 0 1 2,0 0 1 2,0-1 0-4,0-1 1 0,-2-1 1 5,1 1 3-5,1-2 1 9,0-1-2-1,0-1 1-10,-1-1-1 0,0 1-2 0,0-1 6 3,1 1 1 5,-1-1 3-4,0-1 5 3,0 1 1-7,-2 0-1 4,0 1-1-3,3 0-3 6,-3 1-2-6,1-1-3 12,-3 0-2-13,-1 0 0 3,2 0-3-1,1 0-1 1,-1-1 1-1,-2-1 0 10,-1 0-2-7,-3 0 0-5,0-1 4 0,2 0-1 7,0-1 0 3,-2 0 5-10,1-1-2 0,-1 0 2 5,-2-1-2-4,2 1-2 11,1 0 0-12,-2-1-2 6,-1 1-2-3,-1 1 1 0,-3 0-2 0,0 2 0 0,1-2 0-1,0 2 1 5,-3 0 2-6,-1 1-4 9,-2 0 1-6,-1 0 0 1,-1-1-1-5,-2 1 2 6,2-1-2-3,-3 0 4 1,-3 0 0-4,-1 0-3 6,-3 0 0-3,-2 0-1 3,0-1 1-4,-3 2 0 9,2 0 2-11,-4-1-2 10,-3 0-1-10,-1-1 0 3,-5 1 1 2,-2-1 0-3,-2 0 1 0,1 0-1 4,-4-1 1-5,-1 0 0 10,-1 0 3-11,-3-1-4 10,-1 0 2-10,-3 0 0 3,-3-1-1 1,-4 0 4 3,-3-3-2-7,-1 0-2 4,-2 0 5-3,-2-1-2 5,-2-3 5-4,-2 0 2 6,0-1 1-3,-3-4 3-2,-1-2-2 3,-2-2 0 0,0-5-1-6,-3-3 0 4,1-2-3-2,-3-3-3 2,-1-2-1-2,-1-3-5 7,-1-2-2-6,0-5-6 3,-1-3 0-3,0-2 1 3,-1-3 0-6,1 0 2 7,0-1-3-7,-1-5 2 9,-1-1 0-9,0-4-2 3,-2-1 0-1,0 1 0 4,-1-1 0-5,-1 2 1 5,1 0-1-3,-2 2-3 3,1 0 2-4,0 2 0 9,-3 0-2-11,0 0 3 7,-2 3-1 3,-1 3 1-10,-1 3 8 0,-2 3-3 7,0 3 4-7,-3 3-2 3,-1 4-1-2,-2 3 1 6,-3 3-1-6,-1 4 1 12,-1 3-2-13,-2 3 0 4,-5 0 1 3,-1 3-1-2,-4 2-2-5,-2 3-3 1,-3 3-4 1,-2 1 0 6,-4 4 1-8,-3 1 1 6,-3 2 0-4,-4 3 4 4,-3 0 1-3,-3 2 7 2,-3 1 4-2,-2 0 0 3,-2 1 5-5,-4 2-1 6,-1 0 1-4,-4 1-3 2,-4 2 0-4,0 0-2 7,-2 2-2-8,-3 0 2 7,0 1 1-4,-3-1-5 3,-4 0 3-6,-2 1-6 8,-4 0 4-7,-3 1-1 11,-1-2-1-12,1-1 1 8,-4-1 0-8,-2-1 1 3,-2-1 2-1,-3-1-1 3,-1 0 3-4,0-1-2 8,-1 1 0-1,-2-1-1-8,-2-2-3 5,-3 0-1 7,-1 1 1-12,1-1-2 0,-1 0 1 0,-3 0-2 4,-1-1 1 0,-1 2-2 1,-3-1-4-4,1 2 2 8,-2-2 0-9,-3 0 0 6,0 1 2-5,-1 0-2 7,0 1 0-8,-1 0 0 7,0 0 0-5,-3 0 0 4,-1 1 0-4,2-1 1 10,-2 0-1-12,2 1 2 5,-3 0-4-1,-1 1-1-2,3 0 2 1,-3-2-1 4,3 1 4-4,-4 0 2 0,0 1-2-1,4 1 1 2,-3 0 0 0,2 0-3 1,-2 1 0-2,0 0-2 2,2 1 2-4,1 0-1 6,-1-1 4 0,0 1-5-6,1 1 2 0,3-2 0 6,0 1 0-6,1-2 3 10,-1 2-1-11,0 0 1 10,3 0 0-10,2-1-2 7,1 0-1-7,0-1 2 4,-2 1 1-4,3 0-3 7,5-1 1-6,0 0 1 7,3-2-2-7,-1-1 1 6,1 2-1-6,4-1 2 6,4-1-2-5,0-1 1 4,2 0 2-5,0-2-1 6,0 1-2-7,4-1 0 7,3 0 0-6,4-1 0 7,-1-1 1-8,2 0 2 10,0 0 2-3,2 0-8-7,3 0 3 2,3-2-2 2,5 1-1-3,3-3 6 7,0 1 0-8,2-1 0 8,-1 0 2-8,3 1-2 7,2 0 0-6,4-1 1 10,2 0 2-6,3 0 4-5,3-2-1 2,3 2 0 4,4 0 0-6,1 0-3 7,1 1 0-6,2 0-1 7,2 0-2-3,2 1-1-3,5 1-1-1,1-1 2 5,2 2 0-4,4 0 0 8,2 1 0-7,4 1 0 0,0 0-1 0,4 1 1 1,1 1-3-3,0 1-1 7,4 2-3-3,1-1 3-2,1 4-4-2,2 0-2 5,1 0-3-4,1 3-3 4,1 2-4-5,1 4 3 6,2 2 0-6,1 3 4 5,0 5 2-4,3 2-1 6,0 4 3-7,1 3-1 6,1 2-1-7,1 5 2 7,1 3 0-6,1 4 3 6,1 4 3-5,-1 3-1 3,1 2 1-1,0 3 0 6,-1 0 0-6,1 2-2-4,0 1-1 0,-2 2 0 8,1 3 0-7,0-1 2 6,0 3 1-6,0 0 0 5,-1-2 0-5,0 0 0 11,-1-4 1-12,0-2-2 9,-1-1 10-9,1-1-3 2,-2-1 1 2,0-2 4-2,-1-2-8 1,1-2-2 5,-1-2 1-7,1-4-2 12,1-3-2-13,-1-6 4 2,0-5-1 0,1-2-2 2,0-4-1-1,2 0-10 5,0-3-34-4,1 0-63-1,1-2-92-2,0-1-112 4,1-4-84-3,1-3-114 7,2-2-41-7</inkml:trace>
    </iact:actionData>
  </iact:action>
  <iact:action type="add" startTime="472811">
    <iact:property name="dataType"/>
    <iact:actionData xml:id="d409">
      <inkml:trace xmlns:inkml="http://www.w3.org/2003/InkML" xml:id="stk409" contextRef="#ctx0" brushRef="#br0">22934 16873 1152 0,'0'-10'174'4,"2"3"-99"-1,1 0-21 4,3 2-27-3,-4 7-38 2,1 1-20-3,2 4-1 4,2 3 6-4,3 7 9 4,3 5 6-3,1 6 1 2,0 4-1-3,3 5-1 4,1-1 0-3,-1 1 0 2,2-5 0-2,-1-4 0 2,-4-5 2-3,1-3 0 4,-2-4 6-3,-1-4 3 2,-3-3 4-2,0-3 6 3,1-3 9-5,-2-3 10 5,0-2 12-3,1-3 11 2,1-2 5-3,3-4 6 5,0-1 0-6,1-4-3 7,0-1-5-4,3-1-4 4,-1-1-8-8,-1 0-6 5,2 0-5-3,-2-2-11 1,-1 2 2-1,1-2-7 6,1 1-4-2,-2-1 0-5,-1-2-9 4,3 1 1-3,-3-2-3 1,0 2-1 2,-1 0-2-2,-2 2-5 4,-1 2 0-6,-3 1-3 4,0 3 1-3,-2 3-6 5,-2 1-7-4,0 3-6 2,0 1-17-4,-2 3-21 5,1 2-35-3,-1 1-49 2,0 1-61-4,-1 0-52 7,1 0-42-6,-2 2 31 3,-1 4-52-1</inkml:trace>
    </iact:actionData>
  </iact:action>
  <iact:action type="add" startTime="473321">
    <iact:property name="dataType"/>
    <iact:actionData xml:id="d410">
      <inkml:trace xmlns:inkml="http://www.w3.org/2003/InkML" xml:id="stk410" contextRef="#ctx0" brushRef="#br0">23234 17178 618 0,'-7'1'206'1,"4"0"-138"1,0 0-18 3,2 0-10 1,1-2-18-2,0 0-24 2,0-1-6-3,1 1-6 3,-1-1-2-1,1 2-1 1,-1 0 3-3,0 0 2 4,0 2 4-3,0-1 6 2,0 2 7-2,1 3 11 3,-1 4 11-5,1 4 9 5,-1 8 12-3,2 3 2 2,-1 5 3-2,2 4-7 2,0 2-14 0,0 0-10-1,1-3-10-2,0 0-8 9,0-2-1-11,1-3-2 9,-1 1-1-9,0-5 0 4,-2-1 3-2,-1-2 1 1,-1-3 6 0,-1-1 5 2,0-4 3-2,-1-3 4 4,0 0 4-1,-1-1 6 1,0-3 5-7,1 0 12 2,1-4 2 1,-1 1 3 1,2-1-1 0,-1 0-8 1,0-1-5-3,0 1-12 5,1-1-9-7,0-1-11 7,0 1-12-4,0-1-7 7,0-1-10-10,0 0-14 9,1 1-19-9,-2-1-19 5,1 0-53-5,0 1-53 5,1-2-34-3,0 1-55 3,0 1-31-2,-3-4 13 2,5 2 89-2</inkml:trace>
    </iact:actionData>
  </iact:action>
  <iact:action type="add" startTime="473760">
    <iact:property name="dataType"/>
    <iact:actionData xml:id="d411">
      <inkml:trace xmlns:inkml="http://www.w3.org/2003/InkML" xml:id="stk411" contextRef="#ctx0" brushRef="#br0">23618 17487 873 0,'0'-1'261'4,"0"1"-143"0,0 1-38 1,0 0-34 0,0 0-26 1,0 5-21-2,1 1-11 2,0 2-3-2,0 4-2 2,1 0 2-2,-1 1 0 2,-1 2 2-2,0 1 0 2,-1 3-11-3,-1-1-15 4,-1 1-22-3,-1-1-32 3,-1 0-36-5,3-10-43 6,-1 2-37-6,0-1-16 5,-1 2-59-3</inkml:trace>
    </iact:actionData>
  </iact:action>
  <iact:action type="add" startTime="474827">
    <iact:property name="dataType"/>
    <iact:actionData xml:id="d412">
      <inkml:trace xmlns:inkml="http://www.w3.org/2003/InkML" xml:id="stk412" contextRef="#ctx0" brushRef="#br0">16807 10849 446 0,'5'-10'21'0,"5"2"-27"8,4-2 3-5,4 1 5 3,2 2-3-2,4 2 1 3,4 1 0-4,3 0 2 4,4 0 1-4,4 0 0 4,2 0 3-3,2 1 4 3,6-1 4-4,2 1 6 3,3-1 5-3,2-1 3 5,2 2 5-6,4-2-2 6,3 3 0-5,5 1-1 3,5 0-4-3,4 1 0 4,5 1-3-3,3 0-3 8,3 0-3-11,3 1-6 9,4 0 2-9,5 1-2 2,5-2-1-1,3 0 0 6,4 0-1-6,0 1 1 5,2-1 7-4,4 1 8 5,4-1 7-5,0-1 2 5,2 0 2-6,1 0-1 12,3 0 5-13,2 0 3 6,2 0-3-6,1 0-6 8,2 0-6-8,3-1-7 2,2 1-4 0,3-1-3 7,-2 2-3-4,2 1-2-4,3 0-1 1,0 1-1 5,1 0-3-6,2 0 1 5,1 2-1-5,1-1-1 12,0-1 1-13,2 3-6 7,-1-1 1-6,2 0 0 1,1 2-1-1,0-1 1 6,-1 1 2-5,2-1-1 3,1 1 2-3,-2 0-2 10,0-1 0-12,1 2 1 4,-2-1 2-2,0 0-1 3,-1 0 1-4,1-1 2 5,-4 0 0-4,-2 0-3 5,0 0 1-5,-1 1 4 4,-1-2 3-5,-1 0 5 5,-4-1-6-4,-4 1 2 4,1-1-3-4,-3 0-1 4,-3-1 3-4,-3 0-6 4,-5 1 2-4,0-1-3 4,-5 1 0-3,-4 0 1 7,-5 2-4-10,-5-1 2 3,-3 0-2-1,-3 1 2 7,-5 0 2-4,-6 0 0-1,-4 0 0-4,-6 0-1 5,-5-1 1-4,-3 1 1 5,-3-1-1-3,-5-1 0 4,-5-1 2-7,-4 0 0 10,-6-1 3-5,-5 0 2-4,-6 0 4 1,-6-1 1 2,-4-1 3-2,-6 0 3 5,-2 0 4-6,-6-1 6 6,-3-1 8-6,-4 0 12 12,0 0 11-13,-4 0 9 7,-1-1 5-5,-2-1-3-2,0-1-2 1,-2-4-6 8,-2-2-12-5,-2-3-8-1,-2-3-13-2,-1-3-4 7,-2-2-3-7,-2-5-4 4,-1-1 0-2,0-6-7 3,-1-5 1-5,-1-4-5 5,2-3-2-3,1-4 0 2,0-2-4-2,0-3-2 2,2-4-1-3,1-1-1 4,1 0-1-4,0 0-5 5,1-1 2-5,0-3-3 4,1-1 0-4,1-2-3 11,0-2-4-13,2-1 2 5,1 1 2-5,0-2 3 8,1 3 3-8,0 3-3 3,1-1 4-1,1-1-2 5,0 1-1-6,0 0 5 5,0 1 0-4,-1 4 2 11,0 4 2-13,-2 2 1 5,1 3 1-5,-4 5 0 5,0 3 2-3,-1 4 1 4,-2 5 2-4,-2 1 1 10,-1 4-6-12,-3 0-4 2,-2 2-4 0,-2 4-4 2,-5 3-2-2,-2 2-2 5,-6 3 2-5,-4 3-4 6,-6 2 4-8,-4 3 2 14,-5 1 1-14,-6 1 2 1,-2 0 3 0,-5 1 3 6,-6 1-1-6,-4 1 1 8,-4 1-2-5,-6 2 1-2,-2 1-2 1,-3 0 3 2,-3 2-3-4,-5-2 0 10,-3 2 0-5,-4 0 0-6,-4 1 5 2,-2 0-4 1,-2 0 2-2,-7 0-1 9,-1-2-4-7,-5 2 1 0,-4-1-1 0,-1 0 2 2,-4 0 2-3,-4-2-1 5,-3 2 1-6,-1-2 1 4,-3-1-2-3,-3-1 4 5,-1-2-4-6,-4 1 1 12,1 0-4-13,-3-1 6 2,-2 1-3-1,-2-1-1 5,-1 1 3-4,-1 0-4 11,-3 0 1-13,0 1 0 3,0 0-2 0,0 0 4 1,-1-1-2-3,0 1 1 6,1-1-1-5,0 0 3 3,0 0-1-3,2 0-2 5,1 0 0-6,1-1-2 7,2 0 5-7,2-1-3 10,1 0-3-11,3 0 2 8,3-1-2-8,3 1-2 2,0 1 5 1,5-1-5 4,2-1 4 1,4 1 1-6,0 0 0-2,5 2 1 4,3-1-2-1,2-1 4 6,4 0-3-6,2 2 1 4,4 0-1-7,6 1-1 2,5-1-1 0,2 1-1 9,3 1 0-9,4 1 0-1,4 2-1 1,6-1-3 5,6 2 0-5,5-1 1 4,6 1 1-4,2 0 0 9,3 1 2-11,3 0 2 5,4 0-4-2,6 2 1-1,3 0-1 1,6 2 2 2,4 0-2-2,3 1-5 4,6 1-4-7,3 2-4 6,3 2-7-2,4 2-1 0,3 3 4-2,4 6 1 5,1 7 8-6,4 4 7 12,2 8 3-13,1 7 5 7,5 8 1-7,0 10-3 6,1 12 0-6,1 13-2 5,0 13-2-4,0 12-2 6,0 11-4-6,0 11-20 9,0 12-47-8,1 10-99 1,2 9-154-1,4 10-204 5,4 11-205-6</inkml:trace>
    </iact:actionData>
  </iact:action>
  <iact:action type="add" startTime="477158">
    <iact:property name="dataType"/>
    <iact:actionData xml:id="d413">
      <inkml:trace xmlns:inkml="http://www.w3.org/2003/InkML" xml:id="stk413" contextRef="#ctx0" brushRef="#br0">21627 18425 619 0,'-6'0'175'3,"2"0"-87"1,-1 0-15 3,0-1-4-3,0 1-16 2,0 0-25-3,0-1-20 5,-1 1-16-5,1-1-14 3,1 1-8-2,0-1 8 3,1 0 12-4,1-1 14 3,1 0 9-2,3 0 2 2,2 0 3-2,3-1 3 3,3-2 0-5,1 2-1 6,2-1-1-5,2-1-5 3,4 0 1-3,17-6-6 5,6-1 0-4,1 0-3 2,1 1-3-4,-2 0 3 7,-3 3-4-7,-3 0 0 10,-4 3-1-11,-4 0-1 10,-1 3-4-10,-2 0-4 0,-2 1-10 2,-2 2-14 5,-2-1-24-6,-3 1-22 5,-2 0-25-4,-2-1-26 4,-2 1-22-2,-2-1-21 2,-3-1 3-6,-3 0 41 7,-3-5 13-4,-1 2 60 3</inkml:trace>
    </iact:actionData>
  </iact:action>
  <iact:action type="add" startTime="477500">
    <iact:property name="dataType"/>
    <iact:actionData xml:id="d414">
      <inkml:trace xmlns:inkml="http://www.w3.org/2003/InkML" xml:id="stk414" contextRef="#ctx0" brushRef="#br0">21987 18191 334 0,'0'0'129'1,"1"-1"-56"0,0 0-29 0,1 0-14 0,0 0-10 0,0 1-2 0,4 0 7 0,-1 0 1 3,1 2 0 0,1 0-4 3,1 1-7-3,2 1-1 2,1 0-5-2,2 2-6 3,1 0 1-4,0 1-3 4,0 0 3-4,0 1 0 4,-1 1-1-4,0 2 1 3,-1 0 0-2,-2 0 0 2,-5-5 0-3,0 1 1 5,-1 1-3-6,0 1 0 5,-1 0-3-2,1 1-2 0,-1 0 0 0,-1 1-4 1,0 1-8-2,-1 0-9 2,0 0-17-3,0 0-18 4,-1 2-14-4,-1-1-17 4,0 0-15-3,0 0-3 2,-1 0 7-3,0-2-2 4,1-1 11-4</inkml:trace>
    </iact:actionData>
  </iact:action>
  <iact:action type="add" startTime="477889">
    <iact:property name="dataType"/>
    <iact:actionData xml:id="d415">
      <inkml:trace xmlns:inkml="http://www.w3.org/2003/InkML" xml:id="stk415" contextRef="#ctx0" brushRef="#br0">22933 18150 678 0,'-1'0'235'2,"1"0"-148"2,0 0-42 2,0 0-29-2,0 0-24 3,1 3-13-3,1-1 0 3,1 2 4-4,2 2 4 3,0 2 1-2,3 2 2 3,1 4-1-4,3 4 3 3,-1 1 2-2,-5-9-1 2,1 3 3-2,0-1 1 3,0 2-1-4,1-1 0 3,1 1 2-2,-2 0 2 2,1-1 4-2,0-1 2 3,0 1 10-4,-1-2 6 4,1 0 8-3,-1-3 7 2,1 1 3-3,-1-3 2 5,1 0-4-7,0-3-2 7,0-2-7-5,1-2-9 4,-1-3 1-3,9-8-7 2,-1-2 2-2,3-2 0 7,0-4 0-10,-1 1-1 13,2-1-5-13,-3 2 0 0,0 2-2 0,-3 1-1 5,1-1 0-2,-1 1-4 6,0 1 1-6,-2 1-1 0,0-1 0 0,-1 3-4 1,-1 0-6-2,-1 2-7 7,-2 0-15-6,0 3-17-1,-2 1-29 1,-1 1-39 1,0 1-43-1,-1 1-46 4,-2 0-38-4,-1 0 9 1,1 3 1-1</inkml:trace>
    </iact:actionData>
  </iact:action>
  <iact:action type="add" startTime="478355">
    <iact:property name="dataType"/>
    <iact:actionData xml:id="d416">
      <inkml:trace xmlns:inkml="http://www.w3.org/2003/InkML" xml:id="stk416" contextRef="#ctx0" brushRef="#br0">23145 18480 718 0,'-1'2'130'1,"0"-1"-145"5,0 2-12-3,0 0 0 5,0 2 6-5,0 1-1 3,1 2 0-2,0 2-11 3,-1 0-15-4,2 3-1 4,-1 1 3-4,0 2 15 4,0 1 15-4,0 1 8 4,0 2 2-4,1-1 10 3,-1 0 1-2,0 2 3 3,0-1 2-4,0 0-7 4,0-2-1-4,-1-1-1 4,0 0-7-4,0-2-9 4,-1-1-23-2,0-2-37-1,0 0-25 0,0-2-12 3,-2-2 23-3,2 0 15 3</inkml:trace>
    </iact:actionData>
  </iact:action>
  <iact:action type="add" startTime="478668">
    <iact:property name="dataType"/>
    <iact:actionData xml:id="d417">
      <inkml:trace xmlns:inkml="http://www.w3.org/2003/InkML" xml:id="stk417" contextRef="#ctx0" brushRef="#br0">23377 18527 442 0,'0'0'97'4,"0"-1"-48"-1,1 0-14 4,0 0-8-3,0 0-8 3,1 0-6-4,0-1-3 3,3 1-3-2,-1 0-4 2,0 1-2-3,2-1 0 4,0 0 1-3,1 0 1 2,0 1 1-3,1 0 1 4,2 0 2-4,-1 1 2 4,0 0 3-3,0 1-1 2,0 0 2-4,-1 0 2 6,1 1 0-4,-1 0 4 2,-1 1-4-3,-1 0-1 4,-1 1-4-4,-1 0-4 4,-1 1-1-4,-1 0 0 5,-1 2-3-6,-1 0 4 5,-1 0 1-4,-1 1 3 4,-1-1 2-3,-1 1 4 2,-1 2 6-2,-1-2 4 2,0 1 9-2,-1-1 20 2,-2-1 10-2,2 2 9 2,-1-2 3-2,1-1-19 2,0-1-6-2,0 0-12 3,0-1-10-5,1-1-12 6,0-1-17-6,1 0-10 6,2-1-11-6,-1 0-5 6,2-1 0-5,0 0 4 4,2 0 5-4,0-1 8 3,0 2 0-2,2-1 4 3,-1 1 0-4,2 0-4 5,0 0 6-6,0 1-3 5,1 1 1-5,1 0 1 6,0 1-3-5,1 0 2 4,0 0 2-5,0 0 0 6,0 1 1-6,1 1 3 5,0-1 5-2,0-1 4 1,2 0 7-3,-1-1 8 4,-1 0 1-3,2-2 5 1,-1 0-2-1,1-1-6 2,1-2-4-2,0-1-9 2,-1-1-10-3,1-1-25 5,-1-1-43-5,2-1-57 5,-1-1-76-7,-1-2-89 7,0 0-71-6,1 0-3 6</inkml:trace>
    </iact:actionData>
  </iact:action>
  <iact:action type="add" startTime="480235">
    <iact:property name="dataType"/>
    <iact:actionData xml:id="d418">
      <inkml:trace xmlns:inkml="http://www.w3.org/2003/InkML" xml:id="stk418" contextRef="#ctx0" brushRef="#br0">23904 17717 317 0,'-1'-4'159'2,"2"1"-107"2,1 0-28 2,1-1-8-2,-3 5-10 2,-1-1-10-2,0 1-10 2,1-1-15-3,-1 1-9 5,-1 0-3-5,0 1 3 4,0 0 15-4,-3 0 11 3,0 2 7-3,-1 0 7 3,-2 1 3-1,0 1 2 1,-3 0 2-2,-1 2-2 2,-2 0-1-2,-1 0 1 2,-2 1 1-2,-2 1 0 2,-1 0 1-2,-3 1 1 4,1-1 1-7,-2 1 1 8,0-2 3-8,1 0 1 13,-2 0 1-13,2-2 4 7,-2-2 0-7,2 0 2 3,-1-1 4-1,0-2 2 4,-1-1 3-5,1-1 4 6,-1-1 3-6,0-1 0 6,-1-2 4-6,1-1-4 6,-1-2-3-5,1-1-2 4,-2-1-4-3,1-1 0 2,-1-1 0-4,2-1 1 7,-1 0 0-8,1-2-3 7,-1 0 4-5,-1-2 5 5,-17-12 2-6,6 2 1 5,8 2-1-5,10 6-10 9,2-2-5-7,0 1-3 1,1-2-4-1,0 0-3 0,0 0 0-2,2-1 0 6,1-3 4-6,0-1 2 6,0 0-1-5,3-2 0 3,0 3-6-1,3-4-1 1,0 0-2-4,2-2-3 6,0 1 1-5,1 0-6 4,2-1 3-4,1 2 0 11,1-2-4-13,2 0 3 5,2-1-3-5,0 0 4 5,3 1-1-3,1 0-1 3,1 1 2-3,2-1-9 4,1 2-1-5,1 1-1 11,3 0-3-12,-1 3 3 8,1 0-2-8,3 2-1 1,-1 1-1 6,1 2 1-4,2 0-1-2,-1 0 1 7,0 1-1-7,2 2 0 11,0-1 2-12,3 4-1 2,-1 1 2-1,2 0-2 5,-1 3-1-4,0 1-2 5,-2 2 1-6,0 2 1 6,2 1 0-6,0 1 3 6,0 1 2-5,1 2-1 4,1 0-1-4,-2 1 0 4,2 0-2-4,-1 2-1 9,-1 1 3-11,0 0 1 8,1 2 1-8,-3 1 0 4,2 2 1-1,-2 1 0 0,-2 0 2 0,1 1-1 4,-2 2-1-7,1 1 0 7,-2 3-1-6,-1 1 2 5,1 0-2-3,-1 2 2 4,0 0-2-6,0 2 2 8,-1-1-1-5,0 3 0-2,-1-1 0 3,-1 1 2-2,-2 2-1-2,-1-1 0 6,-1 2 1-7,0 1 0 8,-2 0-3-8,0 3 2 7,-2-1-1-5,0 2 7 5,-2 1 6-6,-1-1 4 5,-1 1 5-4,-1 0 2 4,-1-1 5-4,-1 1-1 3,-2-1 0-2,0 0-3 3,-2-2 2-5,-1-4 2 5,-2-2 2-4,1 0 4 6,-2-1 1-8,-2-1 4 8,2-1 5-7,-1-4 1 4,0-2 3-2,-1 0-1 2,0-2-2-3,1-1-4 5,0-2-8-4,1-2-8 2,2-2-11-4,1-1-6 5,0-1-3-3,3-1-9 3,0-2-17-4,2 1-30 4,0-3-63-1,1 0-89-2,1 0-95 0,-1-1-98 2,-1-3 11-3,8 3 41 3</inkml:trace>
    </iact:actionData>
  </iact:action>
  <iact:action type="add" startTime="481592">
    <iact:property name="dataType"/>
    <iact:actionData xml:id="d419">
      <inkml:trace xmlns:inkml="http://www.w3.org/2003/InkML" xml:id="stk419" contextRef="#ctx0" brushRef="#br0">23945 18909 102 0,'0'1'110'5,"0"0"-54"-1,0 0-21 2,0-1-12-2,0 1-9 2,-1 0-6-2,1 0-3 3,0-1-2-3,-1 1 0 2,0 0-1-3,-1 0 0 3,0 0 1-2,0 0 2 2,-1 0 6-2,0 1 17 2,0-1 26-2,-2 0 16 2,-1 0 14-2,0 0-8 2,-1 0-23-3,-2 0-24 4,0 0-25-4,-1 1-13 6,-2 0-5-8,0 0 3 6,-3 1 6-3,1 0-1 2,-2 1 6-2,-2-1-4 3,0 1 3-4,-1 0 2 4,-1 1-2-5,-1-1 1 6,-1 1 28-5,-1 1 0 11,-1 0 2-13,-1-1 5 6,1 1-31-6,-3-1 4 4,2 0 8-2,-2 1 7 2,-1-2 10-2,2 1 7 6,-2-1 3-8,1 0 3 8,-1-1-1-8,1 0 1 7,-1-1-4-5,1 0-4 3,-1-1-1-3,2-1-3 5,-2 0-4-5,3-1-6 3,-2-1-7-3,1-1-2 6,0 0-1-8,1-3 3 8,-1 2 1-7,2-2-2 5,-2 0 2-4,2-1 0 9,0-1-10-11,0 0 3 4,0-1 2 2,1-3-39-4,1 1 9-1,0-1-3 5,2-1-5-5,-1-1 31 6,2-1 0-6,0-1 1 6,1-2 0-5,2 0 1 4,0-1-2-5,1-2-2 5,2-1-2-3,1-1 1 3,0-1-4-5,2-1-1 7,2 0 1-8,0-2 2 12,1 1-8-12,2 0-1 5,0 1-4-4,2-2-6 3,0 1 6-1,2 0-1 3,1 0 1-2,5-21 1 0,1 6 5-3,3 5-2 6,2 6 4-6,1 4 2 8,2 4 0-6,-1 3 1 0,-1 4-1-2,0 1 6 5,2 1 0-4,-2-1 3 4,2 1 3-4,0 1-4 4,2 0-2-3,0 0 0 2,1 0-5-3,1 1 1 12,0 0-2-14,1 1-2 3,1-1-3-3,-1 1-3 6,2 1 1-5,-1 0 3 10,0 1 1-11,1 1-1 4,-1-1-4-3,2 2-3 6,-2 0 3-6,0 1 1 9,1 0 2-7,-2 0-1-1,0 1 5 0,0 0-2 4,-1 0 3-5,1 0 2 7,-2 1 1-8,-1-1 0 13,1 1-2-13,-1 1 1 3,-1 0-2 0,0 1-1 0,1 1 2-1,-1 0-1 5,0 0 2-6,0 2 1 7,-1-1-1-3,0 2 0-3,0 1 1-1,0-1 2 6,0 1-3-6,-1 0 1 5,1 1 0-3,-1-1-1 3,1 2 1 1,-1-1 0-6,0 1 0 0,0 0 1 5,0 1-3-3,0 0-1 3,0 1-1-5,0-1-3 6,-1 1 3-6,1 0 1 6,0 0-1-5,-1 1 0 4,0 0 1-5,0 0 0 6,0 0-2-5,1 0 1 5,-1 0 1-1,0 2-3-3,-1-1 3-1,2 1-1 1,-2-1-1-1,0 0 2 5,0 2-2-5,0-1 2 4,-2-1-1-5,1 1 1 6,-1 0 1-5,0-2-1 4,-1 2-1-2,2-2 0 0,-6-4 2-3,1 0 1 5,0 1-1-4,0 1-1 5,0-1 0-3,1 1-1 1,0-1-1-1,0 2-2-1,1-1 3-2,-1 1-1 5,1 2 2-3,-1-1 2 2,1 1-4-1,-1 0 4 1,1 1-3-4,-1 1 3 6,2 0-1-6,-3 1-2 6,1 0 2-5,-2 1 1 3,1 0 1-3,-2 0 2 4,0 1-3-3,0 1 0 2,-2-1 0-3,1 0-1 8,-2 1 2-6,0-1-2-1,0 0 3-1,-1 1 1 2,0-2 0-3,-1 0 12 6,0-1-3-5,0 0-2 4,-1-1-2-2,1-1-14 3,-1-1-4-7,0 0-6 4,0-1-8-1,1-1-14 5,-1-1-27-1,0-1-29-7,1 0-47 1,0-1-41 5,0-1-56-5,-3-2 8 10,3 1 52-2</inkml:trace>
    </iact:actionData>
  </iact:action>
  <iact:action type="add" startTime="486711">
    <iact:property name="dataType"/>
    <iact:actionData xml:id="d420">
      <inkml:trace xmlns:inkml="http://www.w3.org/2003/InkML" xml:id="stk420" contextRef="#ctx0" brushRef="#br0">13632 17202 17 0,'-2'1'25'2,"2"0"-13"4,-1-1-1-2,1 1-1 3,0-1-5-4,0 0-4 4,1 0 1-4,1-1-1 3,0 0 0-2,-1 0 1 3,1 1-2-4,0-1 3 4,0 0 2-4,-1 0 4 5,0 0 3-6,0 0 0 6,0 0-1-6,0 1-6 5,1-1-5-4,0 1-3 3,-1-1-6-3,2 0-9 4,0 0-8-4,1-1-25 4,2 1 15-4</inkml:trace>
    </iact:actionData>
  </iact:action>
  <iact:action type="add" startTime="487385">
    <iact:property name="dataType"/>
    <iact:actionData xml:id="d421">
      <inkml:trace xmlns:inkml="http://www.w3.org/2003/InkML" xml:id="stk421" contextRef="#ctx0" brushRef="#br0">16477 17624 351 0,'-11'-6'208'1,"2"0"-119"2,-3-1-37 1,4 1-10 1,1 2-10-1,1-1-14 3,-1 0-9-2,0 2-6 0,-2-1-3 0,2 2-6 0,-1 0-8-1,-2 1-1 2,0 2 2-2,-2 0 4 2,-2 1 8-2,0 1 2 3,-1 1 4-4,-3 2 3 4,0 1 4-3,-3 1 8 1,-2 1 6-1,2 1 7 2,-3 0 4-2,0 2 2 2,-2-1-2-1,0 0-2 1,-1-2-4-3,1 1-4 4,-2 0-2-4,2-1-5 10,12-4-8-12,-3 0-4 7,0 0 1-7,-5 0 3 3,0 0 9-1,-5-1 6 3,1 0 1-3,-5 0 3 5,0-1-1-6,-2-2-2 6,0-2-2-5,1-1-2 4,-2-2 0-4,-4-2 9 5,-25-8 4-6,7 0-2 5,9-1 0-4,12 0-13 4,2 1-2-4,0-1-4 4,1-3-7-4,0 0-2 4,0 0-3-4,0-2-4 4,-1 1-3-4,1-6-3 9,4 1-4-11,1-1-1 4,1-1 0-2,1 2 0 3,2-2-1-4,0-3-1 9,2 0 2-3,1-2 4-7,0 0 7 2,3 0 0 2,1-1 7-3,1 1 2 6,4 0-2-5,0 0 3 4,2-1-4-4,2 1-2 10,0 0 0-12,5-1-4 7,0 1-2-7,4-1-1 2,1 1-5 0,3 1 2 7,2-1-1-5,1 1-2-1,2-2-1-2,2 0 0 3,4 0-1 0,1-1-2 5,1-1 3-8,5 4 0 4,0 0 0-4,4 2 0 5,1-1-2-3,3 2 4 4,2-2-1 1,1 2 1-8,3 2-1-1,0 2 5 7,1 2-1-4,-3 3 2 4,2 1-2-3,1 4-3 1,1 1 0 0,-1 2-1 3,1 2 3-3,0 1-1-1,1 3 0-2,0 3 3 9,-1 2-3-9,1 2 1 3,-1 3 3-3,0 2-2 6,1 2 3-6,-3 2 0 11,-1 2 0-12,-1 4-3 8,-5-1 1-8,2 5-2 2,-1 0 4 1,-3 2 1 7,2 3 0-4,-2 1 1-6,-1 1 0 0,-1 2 0 6,-1-1 3-5,-3 2 1 12,1 3-1-13,-2-1 3 6,-2 1-1-6,-3 0-1 3,-2-2 3 0,0 1 0 4,-4 0 2-6,-2 0 1 12,-2 1 2-13,-4-1 1 4,-1 0 4-4,-3-1 1 5,-3-1 7-3,-1 0 0 3,-3 0 1-3,-1-3-1 5,-3 1-5-6,0-2-1 9,-2 1-3-3,-1-3 1-7,-1 1 3 1,-1-4-4 3,1 1-2-2,-1-3-5 5,2-1-3-5,1-4-6 4,1-3-6-5,2 0-19 8,2-4-47-1,1-1-87-8,2-2-104 2,1-3-129 1,10 9-19 0,-5-8 136 3</inkml:trace>
    </iact:actionData>
  </iact:action>
  <iact:action type="add" startTime="488672">
    <iact:property name="dataType"/>
    <iact:actionData xml:id="d422">
      <inkml:trace xmlns:inkml="http://www.w3.org/2003/InkML" xml:id="stk422" contextRef="#ctx0" brushRef="#br0">16738 18657 244 0,'-1'0'84'1,"0"0"-18"6,0 0-13-4,0 0-4 4,-1 0-15-3,0 1-14 2,-1-1-7-2,0 1-7 2,-1 0-4-3,-1 1 0 4,-2 0 0-3,1 1 2 2,-2 0 5-4,0 1 7 6,-1 0 5-5,-1 1 6 4,-3 1 2-3,0 0 0 2,-2 1 0-2,0 1 3 2,-3 2 2-2,0-1 4 2,-2 0-1-3,1 1-1 4,-2 0-3-4,-2 1-2 5,0 0-1-6,-2-1 1 5,0 0-1-4,-1 0-1 4,-1 0 0-4,-1-1 3 3,0 0 1-2,-1-2 0 3,0 1-5-4,-1-2-5 4,-1 0-5-4,1 0-2 4,-1-1 2-4,0-1 5 4,-1-1 0-3,-1-1 1 2,1 0 2-3,-1-2-5 11,-1-1 0-13,2 0-4 3,-1-1-1 1,-1-2-1 1,2 0 0-5,-1-3-2 5,1 0-1-3,0-1 2 9,0-1 0-3,1-2 1-8,0-2 0 0,2-1 0 4,-1-2 4-3,1 0 1 10,3-2 3-10,-1 0 0 2,2-1 2-1,1-2-3 3,2 1-9-3,1-3-7 8,1 1-26-7,2-1-6-1,0 0-4 0,3 1-7 3,2-2 18-3,1 1 1 5,-8-24-3-6,7 4 8 5,5 3-4-4,5 2 2 4,4 4 6-4,4 1 1 10,2 2 3-12,3 5 0 4,2-1 2 0,1 2 3 3,2-2-1-7,1 2-1 3,3-2-1-1,1 2 0 7,3-1-1-5,0 1 0-2,3 0-2 1,0 2 2 2,3 1-2-4,0 0 3 4,1 3 0-2,1 1 0 10,2 2-2-13,0 1-3 2,0 3-1-1,2 1 0 5,0 2 0-4,-1 2 1 6,1 3 0-4,1 1-2-1,-2 2 1-2,1 3 0 5,0 1 0-5,-2 1 3 10,1 3-1-8,0 1 0-1,-2 3 5 0,0 1-3 3,0 0 5-3,-2 3 4 5,1 1-2-6,-3 1 6 11,0 0 3-12,-3 2 3 4,0 0 7-2,-2 1 0 2,-2 1 1-2,-1-1-4 7,-2 1-4-6,-1 0 1 2,-1 0-3-4,-2 1 1 2,0-2 0 1,-2 1-2 0,-1-2 5 0,-2 0-2 4,0 0 1-4,-1-2 3-2,-3-1-2 0,-1-1 2 2,-1-2-3-1,-3-6 7 7,1-1-2-8,-2 0-5 0,1 2-3 1,-1-2-12 3,0 1-13-3,0-1-22 1,-1 1-39-2,1-2-67 5,-1 1-88-6,-1-1-85 7,1-1-70-5,0 0-53 2</inkml:trace>
    </iact:actionData>
  </iact:action>
  <iact:action type="add" startTime="489755">
    <iact:property name="dataType"/>
    <iact:actionData xml:id="d423">
      <inkml:trace xmlns:inkml="http://www.w3.org/2003/InkML" xml:id="stk423" contextRef="#ctx0" brushRef="#br0">16263 16875 742 0,'-3'-8'547'1,"2"1"-473"1,1-1-105 2,3 1-15 3,1 3 11-3,2-1 15 3,3-1 8-4,2-1 6 3,3-3 5-3,1 1 0 3,3-2 0-2,3-2 2 2,1-1 1-2,2-3 4 3,1 1 4-3,2-5 3 2,2 0 0-3,3-2-2 5,0-3 0-5,2 1-3 3,1-2 1-3,-1 1 0 4,3-1 1-2,2 1 1 1,2-2 1-3,1 1-2 4,3 1-3-5,3-1 1 6,2 0-1-6,3-1 0 6,3 0-2-6,4-1-5 6,0 2 2-6,1-1-2 5,-1 3 2-4,-1-1-1 5,1 1 0-6,1 1 0 6,0 1 2-6,0 0 5 5,0 2 2-3,2-3 3 9,1 1 5-12,-2 0 1 4,0 1 0-2,0 2-1 2,-1 1 1-3,1 2-2 6,1 1-3-5,0 1 1 4,1 2-5 1,3-1-4-6,2 2 0 0,0-1-2 6,2 2-3-7,-1 1 2 8,-1 0-3-7,3 1 0 6,1-1 0-6,2 3 0 7,0 0 1-7,4 1 0 4,-2 0 1-3,2 1 0 5,-2 1-2-6,1 0 3 6,0 1-3-6,2 0 1 6,0 2 0-6,3 1 0 7,-1 1 2-7,-1 2-1 4,0 0 3-2,-4 2-1 3,3 2 2-4,-2 1 1 4,1 2-1-4,1 3 0 4,0-2 1-5,-2 2-2 7,-2 1-4-7,-2 4 2 6,2 0 0-7,-1 1 0 7,0 3-2-6,-1 0 1 6,2 2-1-5,-2 1-1 4,-1 4 4-4,-3-2-3 9,-3 2 3-11,0-2 0 15,-2 1-2-15,-1-1 5 0,-2 2 2 0,-1 0 4 4,0-1 6-3,-3 2 8 6,-1 0 0-6,-2 1-3 12,-4-2-2-13,-1 1 0 4,-1 0-3-2,-2 0-1 2,-1-1 3-2,-2-1-3 8,-2 0 1-10,-3-3 2 4,-2 1 2 0,-2-3 1-1,-4 0-1 0,0-1-1 6,-2 0 1-6,-2-2 1-1,-2-2-3 1,-3 0-3 2,-3-5-2-4,-1 0-4 6,-4-2 3-5,-1 0-5 10,-2-3 0-12,-2-1 0 3,1-1-1-3,-3-2 2 8,-2 0-3-7,-1-1 1 10,-1-1-1-11,-1 0-5 3,-1-1 3 0,-1 0-5 1,0-1-5-1,0 0-20 2,0 0-38-2,-1 1-65 3,1 0-124-5,-1 0-152 7,-3 1-165-7,-1 6-61 8</inkml:trace>
    </iact:actionData>
  </iact:action>
  <iact:action type="add" startTime="491031">
    <iact:property name="dataType"/>
    <iact:actionData xml:id="d424">
      <inkml:trace xmlns:inkml="http://www.w3.org/2003/InkML" xml:id="stk424" contextRef="#ctx0" brushRef="#br0">16528 18330 673 0,'-6'-2'152'0,"2"1"-65"7,1-1-13-3,-1 0-20 2,0 0-26-2,-1 0-22 3,3 0-18-4,1-1-7 3,4 1-6-3,1-2-2 4,1 0 3-4,1 0 3 5,2 0 5-5,1 0 2 3,1 0 4-2,2 0 4 3,2 0 0-4,0 0 5 4,1-1 2-4,3 1 2 4,1-1 3-4,1 0 0 4,3-2 2-4,0 1-1 3,4-1 2-1,1 0-2 0,2-1-2-1,3 0-2 3,0-1-2-4,4-1 0 5,2 0-1-7,1 0 3 13,2 0 0-13,3 0 0 13,0-2-1-13,2 2 0 0,1-1-1-1,2 0 2 8,0-2-1-6,1 2 0 11,1-1 0-12,1-1 2 4,1-1-1-2,1 1 0 1,1-1 2 1,0 1-1 7,1 0-1-11,1 0 1 4,0 1-1-1,0 0 0 0,-1 1 1-2,1 0-1 10,0 1-1-9,-1 1-1 1,1 1-1 0,0 1 2 0,1 2 0 0,-1-1 2 7,0 2-1-8,0 1 0 1,0 1 3-2,0 1-2 8,1-1 4-7,1 2 0 1,-2-1-3 0,3 1 1 1,1 1-3 0,0 1 1 2,2-1-2-5,-1 1 1 6,1 1-1-6,0-1 0 5,2 2 1-4,-1 1-2 5,0-2 2-6,0 1-3 5,2 0 5-4,0 1 8 4,0-1 5-4,2 1 2 4,-1 1-2-3,2-1-5 3,1 1-4-5,-1 2-4 6,1-2 0-6,0 1 2 12,1 1-1-13,0 1 1 6,-1 0 0-6,0 2-2 4,0 0-2-1,-1 0 1 0,0 0 1 0,-2 2-1 3,-1 1 1-4,1-1 0 6,-1 0-2-8,-2 0 0 5,-1 2 1-2,-1 0 0 9,-2-1 2-12,-1 2 2 4,-2 0 5-1,-2-1 1 3,-2 1 2-5,-1 0 1 3,-1 0 3-2,-2-1-2 4,-2 1 0-4,-25-8 6 10,2 0-5-12,0 1-2 6,0 0 0-6,1 1-9 3,0 1-1 0,1-1 3 4,0 1-4-7,-1-1 4 8,1 2 2-7,0-2 0 6,-1 1 3-6,0 0 4 5,0 1 0-4,-1-2 3 5,-1 1 3-6,0-1 2 6,-2 0-2-5,-3-2 1 3,-1 1 1-3,-2-3-4 4,-2 0-5-4,0-1-2 4,-4 0-7-4,0-2-3 6,-3 1-16-3,0-2-20-2,-2 1-48 0,0-1-99 1,-1-1-134-3,-2-1-150 5,1 1-100-4</inkml:trace>
    </iact:actionData>
  </iact:action>
  <iact:action type="add" startTime="494355">
    <iact:property name="dataType"/>
    <iact:actionData xml:id="d425">
      <inkml:trace xmlns:inkml="http://www.w3.org/2003/InkML" xml:id="stk425" contextRef="#ctx0" brushRef="#br0">21142 4990 407 0,'-5'-3'88'0,"2"1"-100"6,-3 1-11-3,-2 2 4 4,-5 4 7-4,-3 1 11 4,-5 2 11-4,-4 2 10 4,-3-1 8-4,-2 1 7 4,-5 0 13-4,-2 1 13 4,-3 1 14-4,-4-1 3 3,-2 0-5-3,-3 2-9 5,-2 2-12-5,-2 0-8 4,-3 1-13-2,-3 2-11 0,-4-1-6-2,-1 2-5 4,0 1-3-5,-2 1 0 6,-2 3 0-5,0-2-2 5,0 0 0-7,-3 1 0 8,-2-2-2-7,-1 0 1 5,-2-1 0-4,0 0 2 4,0 0 1-4,0-1 2 4,0 0 5-4,1-1 4 5,-5-3 9-5,1 2 6 3,-1-2 10-3,-2 0 5 11,1 0 0-13,-1-1 0 3,1-2-4 0,-1 1-3 4,-3-2 1-7,0 1-4 5,-4-1-2-4,-1-2-5 6,0 0 2-7,2 0-1 11,0-1-2-9,1-2 0 2,0-1-5-1,-2-1 3-1,0-2-2 1,1 0-4 6,2-1 1-5,0-2-3-2,1-1-1 1,0-2 1 1,0-1 0-2,-1-1 5 8,0-3-2-7,2 1 2 0,1 0-1 0,4-3-6-1,0 0 0 1,2-4-3 6,-1 1-2-5,2-1-1-2,-2 0-1 2,6-5-2-1,0 1-4-1,3-3 2 8,3-1-1-9,2-1 0 1,1-1 5 1,1-2-3 7,2 0 1-7,0-2 2-1,3-1-1 0,2-3 1 3,4 0-3-3,0 1 4 5,3-2-1-5,3 1 3 8,1-3 2-10,3-1-3 8,4-1 0-8,2 1-3 3,2-3-1-1,2-1-1 6,0-3 1-3,2-1-4 0,3-2 1-5,4-1-5 5,1 2 0-3,4-3 0 3,3 0-9-3,1 0 1 10,4-2-1-12,1 2-1 7,4-2 7-7,2 1-2 3,4-1-1-1,4-2-1 6,2-2-1-3,4-2-1-2,5-1 0-3,2 0 0 6,6 1 5-3,4-1 0 4,5 0-1-3,2 1 2 2,5-1-4-6,3 2-1 4,2-5 3-2,3 1-1 9,3 0 1-10,4-1 2 3,4 2-1-2,5 0 3 2,4 0-1-2,5 0 1 4,5 2-1-4,1 1-1 7,5 1 0-5,2 0 5-2,4 0-4 3,3 0 2-3,6-1 2 2,1 3-4 0,2 0-1-2,1 3 5 4,1 2-4-4,4 2 4 5,4 1-1-1,2 3-2-3,0 0 2 1,2 5-4-1,2 0 3 2,3 1 0-2,3 0-1-2,1 0-1 5,-1 2 1-4,3 3-2 8,0 4 3-3,3 4-1-7,1 0-2 4,-2 4 1-2,3 1-2 0,-2 2 1 4,2 3 2-5,-1 2-1 5,1 1 1-3,-1 4-1 8,-1 2 1-11,2 2-2 10,-1 2 1-10,0 4 0 1,-1 2-1-1,1 3 3 11,-1 3-2-9,-2 2 2 2,-4 3-3 0,-1 5-1-2,-3 0 1 0,0 6 0 6,-3 0 5-9,-3 4-2 9,-2 5 0-6,-3-1-2 4,-2 4 2-5,-2-1 0 5,-3 0 0-4,-2 1-1 5,-4 4-2-5,-6 1-1 3,0 2-1-3,-5 2 2 5,-1 0 3-6,-3 2 0 6,-2 1 0-6,-5 5 0 5,-5 2 2-3,-2 0-2 3,-6 1 0-4,-6-1 0 3,-4 1-2-2,-7 2-3 2,-6 0-1-3,-6 3-1 5,-3-1-2-6,-5 1 6 5,-4 2-1-4,-7 0 0 5,-4-2 1-5,-5-1 0 2,-4-1 0-1,-5 0 0 3,-6 0 1-4,-5 0 2 5,-5 0 0-6,-5 2 1 6,-4 0 2-6,-3 0-3 11,-5-2 0-12,-4-1 1 7,-5-3 2-7,-4 0-1 5,-5-1 5-3,-2-1 0 3,-3-1 1-4,-2-3 2 5,-6-1-2-4,-2-3 0 9,-2-1-1-11,-4-2 3 8,0-5-2-8,-4-2 6 3,-2-5-1-1,-4-2 2 5,-5 0 2-1,-4-2-3-1,-4 1 0-5,-6-1-2 4,-2 0 1-2,-4-1-1 11,-6 2-1-12,-5-1-1 2,-2-1-1-1,-2 3-1 1,4-2 1-1,3-1 7 4,6-1 5-4,6-5 1 4,6 0-7-4,7 1-5 5,6-2-5-6,5 1-3 6,7-3-1-6,1-2 1 5,6-3-1-3,4-3 1 2,4 0-2-3,7-2-6 10,4 1-11-12,6-2-15 8,4 0-21-8,6-1-17 1,5-1-22 1,5-1-33 10,5 1-45-12,5-1-71 5,3 1-103-5,3 1-102 6,2 0 37-3,6 6 64 3</inkml:trace>
    </iact:actionData>
  </iact:action>
  <iact:action type="add" startTime="496379">
    <iact:property name="dataType"/>
    <iact:actionData xml:id="d426">
      <inkml:trace xmlns:inkml="http://www.w3.org/2003/InkML" xml:id="stk426" contextRef="#ctx0" brushRef="#br0">27487 11093 73 0,'-1'-8'117'1,"1"0"-22"1,-1-1-9 3,1 0-14 1,-2 3-18-2,-2 0-14 2,1 0-13-2,-1 2-15 2,-1 0-8-2,0 1-5 3,-1 0-1-4,-1 0 3 2,0 1 3 0,-2 1 7 1,1-1 7-2,-1 2 3 2,-1-1 1-2,-1 1 2 2,-3 1 2-2,0 0 4 2,-2 1 6-2,-2 0 3 2,1 0 2-2,-3 2-4 2,-2-1-4-2,-1 1-4 3,-3 1-3-5,0 1 0 6,-4 0-3-6,1 1-3 6,-5 1-4-6,-2-1-2 5,-3 1-3-4,-3-1-6 5,-2 0 0-5,0 1-2 5,-3-1 2-7,-2 2 4 7,-2-2 9-5,-1 0 8 3,-2-1 5-2,-1-1 11 3,-1 0 5-4,-2-1 3 4,-3 0 7-5,-3-1-2 5,0 1 0-4,-2 0-4 6,0-1-3-7,-3 1 1 6,0-1-3-6,-2-1-4 10,-1 1-6-11,-1-2-8 12,-4-1-1-12,1 0 1 0,-3-1-3 0,2 0 4 7,-1-1-2-6,1 0 1 6,-1-1 4-6,0-2-2 7,-3-2 0-2,0 2-2-2,0-2-2-4,0 1-1 4,1 0-1-1,0-2-5 4,2-1 1-3,-1-2-2 0,2 1 0-4,0-2-2 7,2-1 0-6,0-2-2 7,1-1 1-5,2-1-2 2,2-3-2-2,2 0-2 0,2-2 0 0,-1-3-3 5,2 0 0-1,-1-2 0-7,2 0 0 3,4-2-2 2,1-3 6-5,1 0-1 7,2-4 0-6,3 0 0 6,1-1-1-5,2-1-2 6,2-2 0-4,1-2 3 1,0 1-1-5,3-2 3 4,2 0-2-2,2 1 3 5,3-1-2-6,-1 2 1 10,3 0 1-6,2 0-3 0,0 0 1-5,2-2 1 2,3 0-3-1,0-1 1 6,4 2 2-5,1-2-1 4,3 0-2-4,3-2 3 10,2 0-5-12,3-2-3 3,4-1 0 1,4 0-3-2,2-2-1 0,5 0-2 5,3-4-1-6,3-1-2 5,4-1 1-3,5-2-1 3,3 1-2-5,5-1 2 10,3 0-2-5,6 3 1-2,4 0 0-4,4 2-3 3,3 1-1-1,7-1 3 2,2 0-1-1,6-2 3 3,3 0 3-5,3 0-4 8,4 2 4-6,0 0 0 5,4 2-1-8,2 2 0 4,5 1 0-3,1 3 2 4,6 1 2-3,0 3-1 4,3 2 1-3,0 3-2 3,3-1 1-4,2 2-1 3,5 2 0-3,1 2 4 6,1 3-2-6,2 3 0 3,1 2 2-3,2 3-1 3,4 2-1-3,0 2 2 8,1 3-2-8,0 3-3 4,-1 3-1-6,3 1 1 4,1 2 0-2,0 3 5 5,-1 3-2-6,1 2 0 6,-3 3-3-2,2 1 1-2,-1 2 1 0,1 2 4 1,-3 2 1-1,-1 5-2 6,-3 3-1-3,-1 3 1 2,-2 3-2-8,-3 5 3 0,-4 1-3 0,-4 6 3 6,-3 3-1-3,-4 2-1 2,-4 2 1-2,-1 2-5 2,-6 4 1-2,-5 3-2 7,-4 2-3-9,-7 4 0 7,-4 1-3-8,-2 4 0 4,-4 3 2 0,-5 0 2 0,-2 2 3-2,-4-1-3 2,-5 0-1-2,-4 1-2 5,-3 2 0-6,-4 2 0 11,-2 0 1-12,-5 6 1 9,-3 0-1-9,-3 2-1 4,-5 0 2 0,-4-1-1 1,-5 3-1-6,-5 0 3 7,-6 2 3-5,-4 2-1 6,-3-3 2-1,-6 1-1 1,-2-3 0-7,-3-4 2 5,-5 1 1-3,-2-3-2 2,-3-1 4-3,-4 0-1 5,-2-5-1-3,-2-4 2 2,-2-5-1-2,-3-3 4 8,-1-4-1-11,-6-3-2 8,-1-3-1-8,-3-2 1 10,-1-5-1-10,-1-1 4 2,-2-2-1 0,-3-3 1 2,0-3-2-2,-4-1-3 8,-1-5 1-4,-2-5 2-6,-3-3-1 4,-1-3-1 0,0-3 4 0,-3-3 2 0,1-3 1-1,-2-2 2 0,1-5-2-1,-2-5 1 8,-2 0 0-3,1-1 4-7,0-3 2 3,-1-2-4 3,-2-1-4-6,0-4-2 6,-3-1-2-5,1-2 3 4,0-3-3-3,0 0-1 7,2-2-2-2,-1-2-2-3,0 0 4-4,1-3 1 4,0-1-1 0,1 1 2 0,2-3 1-3,2-2 1 5,2-2 5-4,-1-3-2 4,4-2 2 1,0 0 0-2,2-2-3-5,3-1-2 9,2 0 2-9,4-2-3 11,3-2 1-10,3-4 2-1,1-1-5 1,3-3 4 5,2 0-1-5,3-2 2 5,4-2 1-3,4-1 4 4,2-1 2-7,4 0 2 6,2-1 4-3,5-4 0 3,3-1 3-5,1-5 1 7,6-1-4-8,3-2-5 7,4 1 1-5,3-2-4 3,5 2-3-2,2 0 2 3,4-3-6-4,5 1 1 4,3-3-6-4,4-1-2 4,3 4 1-5,5 2-4 5,1 2 3-4,4 5-3 5,3 2-2-7,2 0 1 8,4 1-3-7,3 2 1 12,3 0-1-13,4 1-2 7,3 2 0-7,3 3 0 8,4 1 4-8,2 3-3 8,5 1 4-8,3 2 1 3,2 2-5-1,5-1 5 4,2 2-5-3,2 2 1 2,5 0 2-4,4 4-1 10,3 3 1-11,2 4 1 11,3 0 0-11,2 4-3 4,2 5 3-4,1 1-4 5,1 4 1-2,3 4 1 1,3 2-1-2,1 1 3 7,1 3 1-5,1 3-6-1,0 2 5 0,3 3-1 1,1 1 1-1,1 3 5 1,-1 1-2-1,-2 4-4 3,-1 1-2-2,-1 4 2-1,0 1-1 0,0 0 6 4,-2 5 1-3,0-1-2 3,-2 3 1-7,0 3-6 5,-1 2 3-1,-1 4-4 3,1 0 3-7,-3 4-1 4,-1 3-2-2,-4 3 2 2,-3 1 1-1,-1 4-1 4,-3 0-1-6,-2 1-5 6,-3 1 0-5,-5 3-1 3,-4 2-4-3,-3 2 3 5,-4 3-3-6,-3 2-3 6,-3 5 5-6,-3 3-3 6,-4 1 0-6,-4 2 0 6,-4-1 0-6,-5 2 0 9,-3 1 0-6,-4 3 1-1,-5 4-3 1,-6 1 3 5,-5 6-3-9,-4 2 4 7,-8 0 1-7,-3 3 1 0,-8 3 4 3,-7 3-2 7,-6 6 2-4,-8 3-1-6,-7 4 1 4,-6 5-3 3,-9 4-2-7,-8 6 3 11,-8 9-17-11,-10 5-39 6,-8 8-73-6,-10 9-106 6,-10 9-139-6,-14 9-130 11,-13 13-7-11</inkml:trace>
    </iact:actionData>
  </iact:action>
  <iact:action type="add" startTime="505512">
    <iact:property name="dataType"/>
    <iact:actionData xml:id="d427">
      <inkml:trace xmlns:inkml="http://www.w3.org/2003/InkML" xml:id="stk427" contextRef="#ctx0" brushRef="#br0">17100 5005 138 0,'-5'-9'105'1,"2"2"-48"6,-1-1-7-4,4 4-2 4,-1 2-14-4,2 1-21 4,-1 0-10-3,2 0-6 2,2 1-1-3,1-1 0 4,1 1 7-4,2-1 6 4,2 0 8-4,-2 0 10 4,2 0 4-4,1 0 4 4,0 0-2-4,3-1-2 4,-2-1-4-4,1 1-4 4,0 0-2-4,1-1-3 4,-1 2-3-4,1-1-5 4,-1 1-3-4,1-1-2 3,-2 1-2 0,0 1 0-2,-2 1 0 0,1 0-1 9,-3 1 1-12,0 1-2 6,-2 0-1-6,-2 0 1 4,0-1 2-2,-3 0 5 4,0-1 8-4,-2 1 10 4,-2-1 4-4,-1 0 0 5,-4 0-3-3,-2 0-8 2,-4 0-3-6,-1 1-2 5,-3-1-1-3,-3 1-4 7,0 0 0-6,-3 0 0-1,0 1 0 0,2 0 1 5,-1 1 1-6,1-1 0 5,1 1 0-4,0 1-2 4,0 1-1-3,3-1-3 2,2 0 1-3,0-1-2 9,4 0 1-11,1-1 1 7,3 0-2-7,2-1 1 4,3 0-1-2,1-1-5 4,2 0-4-4,0-1 0 5,1 0 0-4,2 1 7 3,0 1 6-3,2-1 5 1,2 1 3-3,2 0 0 5,3 0-2-4,4-1-5 7,0 0-1-5,1 0-2 0,3 0 0-3,-2 0-1 3,1-1-1-2,2 1 2 7,-2 0-2-7,3 0-1 2,-1 0 2-1,2-1-1 1,-1 0 0-2,-1 2 2 8,0-4-1-7,-4 2 1-1,-1-1 4 2,-1 0 2-2,-2 0 2 1,-3 0 4 3,-1 0 0-3,-3 0 3 2,-2 0 2-3,-2 1 0 6,-1-1 9-5,-2 2 10 1,0-1 0-2,-1-1-4 3,-2 0-12-4,-2 0-16 6,-3-1-9-5,-2 1-2 4,-2-1-1-5,-4 1 0 9,-1 0 2-7,-1 0 4-1,-2 0-3 1,0 0 3 2,-1 0-1-3,2 0-2 3,1-1 1-2,0 1-1 3,3 0-1-5,1 1 2 6,1-1-2-6,3 1-2 5,1-1 4-2,3 1 1 1,2 0 0-2,2-1 1 1,1 1-4-2,2 0-5 4,0 0-2-4,3 0 3 4,1-1 4-3,3 1 6 2,4-1 4-2,3-2 1 3,4 0 1-4,2 0 1 4,4-1-3-5,2 0-1 6,2-1 1-5,0 1-1 6,2-1 1-5,-1 1-3-1,0 0-1 0,2 1-2 5,-2 1-3-5,2 1 0 7,-2 1-2-5,1 3-5-2,-2 1-33 1,-1 2-60 1,-1 4-83-3,-2 2-115 7,-3 2-109-3,0 2-94-3</inkml:trace>
    </iact:actionData>
  </iact:action>
  <iact:action type="add" startTime="507795">
    <iact:property name="dataType"/>
    <iact:actionData xml:id="d428">
      <inkml:trace xmlns:inkml="http://www.w3.org/2003/InkML" xml:id="stk428" contextRef="#ctx0" brushRef="#br0">25218 10342 1018 0,'-2'-2'56'0,"2"1"-69"4,1 1-6-1,2 1 1 4,4 0 3-2,4 1 13 1,1-1 8-3,2 0 6 4,1-1 3-3,3 0 2 2,1-2 8-2,0 0 5 1,3-1 5-1,0-1 5 2,1 0-1-1,-2-2 1 0,2 1-2-2,-2-2-8 5,0 1-6-5,1 0-5 3,-3-1-10-2,1 1-2 2,-3 1-3-2,-1 0-4 3,0 0-3-3,-3 2 0 2,-2 1-4-1,-3 0-6-1,-3 2-9 0,-1 0-11 3,-2 1-7-4,-2 0-1 4,-1 1 9-3,-1 0 13 2,-2 1 10-3,-2 1 7 5,-3 1 1-6,-2 0 2 5,-3 0 1-4,-5 2 2 4,1-2 2-5,-4 0 1 7,0-1 1-8,0 1 0 7,-3-1 1-5,2 0 1 4,-2 0-1-5,2 0 2 9,-1 0 3-6,0-1 3 2,1 0 3-6,3 1 0 4,-1-2 2-1,4 0-2 1,1 0-2-2,2-1 1 5,1 0-2-6,3-1 5 8,2 1 1 1,2-2 3-10,2 1 1 0,2 0-1 2,1-1 1 1,1 1-6 3,1 0-10-4,1 0-7 4,0 0-5-4,2 0 0 6,2 0 1-8,2 0 6 6,2 1-1-4,4-1-1 4,0 1 1-4,1 1-5 7,1 0 0-5,2 0 1-1,-1 0-1-2,1 1 1 4,0 1 0-3,0 0-2 9,1-1 2-6,-2 1-1-5,-1-1 2 1,1-1-2 4,-2 1 1-3,1-1 2 4,-1 0-1-4,0 1 2 5,-3-2-2-6,-2-1 3 5,-1 0 6-4,-3 0 3 5,0-1 7-5,-3-1 10 4,-2 2 7-5,-1 0 6 5,0 0-4-4,-2 0-15 4,0-1-22-4,-2 1-49 5,-3 0-68-5,-2 1-103 2,-6 4-199-1,-7 2-312 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1T10:28:44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4325">
    <iact:property name="dataType"/>
    <iact:actionData xml:id="d0">
      <inkml:trace xmlns:inkml="http://www.w3.org/2003/InkML" xml:id="stk0" contextRef="#ctx0" brushRef="#br0">5276 16027 26 0,'-7'-6'38'7,"1"1"0"-4,-3-1-2 4,3 2-9-4,2 1-8 4,1 0-7-4,1 1-7 5,1 0-2-6,1-1-4 4,0 2-3-1,0-1-1 1,3 0 0-2,0 0 3 2,1-1 2-3,2 0 1 3,1 0 0-1,3 0 0 1,0 1-1-3,2-2 0 4,2 0 2-3,3 1-2 1,2-1 2 0,1 1 0 2,3 0 1-3,2 0-1 1,2-1 1-2,0 1 2 5,1-1-1-6,1 0 2 13,2 1-3-14,2-1 0 8,2-1 1-8,3 1-1 2,1-1 0 1,3 0-1 1,1 0 2-3,3 0-1 5,0-1 2-4,3 0-2 5,2 1 0-6,2-1-1 12,2 0 1-13,-1 0 0 3,0 1 0-2,-2 0 1 5,1 1 1-5,2 0 3 6,1 0 4-6,2 1 3 6,1 0 1-6,1 1-1 12,2 0-4-13,2 0-3 3,-2-1-4 1,1 1-1-1,-1-1-2-1,2-1-1 3,0 1 0-2,2 0 2 3,1 1 1-4,1-1 1 5,2 1 0-6,-1-1-2 5,0 1-1-5,-2 0 0 5,0 1 2-4,1 0-1 4,1 1 4-4,1 0 3 4,2-1-2-4,0 1 1 4,2-1 0-4,-2 0-3 5,1-2-1-6,-2 1 0 5,0-1-4-4,2 1 3 4,0 0-1-3,1 1 2 2,1-1 1-3,2-1-3 4,-3 1 0-3,0-1 0 3,-1 2-4-4,0-1 2 3,1 2-1-2,1 0 2 3,2 0 2-5,0 1 0 7,1 0-3-8,-5 0 1 6,2 1-2-1,-5-1 1-2,1 1 0-1,2 0-1 5,-1 1 2-6,2-1 1 11,-1 0 0-12,-1 0-2 5,-1-1-1-5,-3 1 1 5,-3 1-1-1,1-1 1 3,-2-1 1-3,-1 1 0 0,-2-1 2-2,1 0 0 1,-3 0 2 0,0-1 8 3,-4 1 5-4,-3-1 8 9,-3 0 4-11,-4 0-1 2,-1 0-2 0,-4 0-2 5,-1-1-3-6,-3 2-2 12,-3 0-2-13,-3 1-3 1,-3 0-3 3,-5 0-2-1,-2 1-1 1,-3-1-3 4,-3 1-8-7,-4-1-16 3,-3 1-31-2,-2-1-44 7,-3-1-44-7,-3-1-26 2,4 7-80-2</inkml:trace>
    </iact:actionData>
  </iact:action>
  <iact:action type="add" startTime="95417">
    <iact:property name="dataType"/>
    <iact:actionData xml:id="d1">
      <inkml:trace xmlns:inkml="http://www.w3.org/2003/InkML" xml:id="stk1" contextRef="#ctx0" brushRef="#br0">7217 13594 428 0,'-9'-1'118'5,"3"1"-59"-1,-1 0-21 2,4 2-21-3,0 2-29 3,1 2-11-2,1 4 1 2,0 2 4-2,1 5 5 3,1 1 3-4,0 3 4 3,-1 2 1-2,1 2 4 2,0 3-1-2,0 3 1 3,0 1 0-4,0 6-1 3,1 3 2-2,-1 4 0 3,1 4 0-4,0 5 1 3,-1 3 1 0,1 3 1-1,-1 2 0-1,1 1 3 3,-2 5-3-6,1 3 2 7,-1 4-2-4,0 5 0 9,0 5 1-12,-1 1-2 5,0 5 0-4,-1 0-2 2,0 3 1 0,-1 2 2 2,-1 3 2-3,0 3 6 5,-2-2 6-6,1 0 5 10,-1-1 5-11,0 0 0 9,0 0-3-9,0 1-2 0,1 0-4 5,0-4-2 3,0-2-1-4,1-5-6-1,0-3-2-2,1-2-3 3,0-3-1-1,1-1 1 6,-1-5 2-8,1-4-2 3,1-6 1-3,-1-5-1 9,0-5-3-9,-2-4 0 4,2-3 1-4,-1-5 2 10,1-4 1-11,-1-4 0 3,1-5 0-2,-1-5-1 6,0-3-2-3,0-5-2-1,0-3-12-1,0-4-20 5,0-4-23-5,-1-3-50 5,0-4-78-3,-2-4-13 0,-1-4-44-3</inkml:trace>
    </iact:actionData>
  </iact:action>
  <iact:action type="add" startTime="96395">
    <iact:property name="dataType"/>
    <iact:actionData xml:id="d2">
      <inkml:trace xmlns:inkml="http://www.w3.org/2003/InkML" xml:id="stk2" contextRef="#ctx0" brushRef="#br0">5420 16683 72 0,'15'-8'43'1,"-1"-1"4"3,8-5-2 0,-2 2-17 2,1-2-14-1,3 0-6 2,2-1-3-4,2 0-2 3,3 0-3-3,3-3 0 4,2 1 0-4,2-1-1 3,1-2 2-1,4 0 1 1,2-1 1-2,3-1 0 2,2-1 2 0,4-1 0-2,1 0 3 1,1-2 6 6,2 0 3-10,0-1 6 7,5 0 3-7,1-1 4 3,5-1 4 3,3 0 1-2,3-2-1-4,4 0 0 9,0-4-2-5,4-2-4-3,0 1-5 2,1-1-4 4,3 2 0-7,3-1-2 7,2 1 3-5,3-1 1 8,0-1-4-10,1 1-2 9,-1-1 0-9,3 0-1 2,2 1 0 0,1-3 1 5,1 0-2-6,1 0 1 5,0-1 1-4,0 0 3 4,2-2 2-3,2-1-1 4,0 0-1-7,-1-1-2 7,-1 1-5-6,-1 2-2 6,3-1-2-7,2 0-3 11,1 0 1-2,-2 1-2-9,-1 1-1 0,-3 0 1 2,3 2-1 1,-1-1 0 6,-2 3 2-8,-3-3-1 7,-2-2-1-8,-6 1 2 4,0 2 5-2,-1 0 5 4,-2 2 7-5,-3 1 5 8,-3 1 0-6,-6 0 2 0,-5 2 1 0,-6 2-2 2,-1 2 0-2,-5 2-5 2,-4 1 0-2,-4 4-3 3,-5 1-1-5,-5 1 1 6,-4 3-3-5,-4 2 0 4,-5 1-4-4,-6 4-6 4,-5 2 3-5,-4 2-4 14,-4 2-4-14,-3 1-9-1,-2 2-20 0,-2 0-34 7,-1 2-53-3,-2 0-61 0,-1 2-121-2,0 3-180 2</inkml:trace>
    </iact:actionData>
  </iact:action>
  <iact:action type="add" startTime="97752">
    <iact:property name="dataType"/>
    <iact:actionData xml:id="d3">
      <inkml:trace xmlns:inkml="http://www.w3.org/2003/InkML" xml:id="stk3" contextRef="#ctx0" brushRef="#br0">9522 13827 116 0,'-3'-12'126'1,"2"-1"-79"3,1-5-19-1,2 2-10 4,0 2-8-4,1 0-5 4,-1-1-6-2,-2 2-6 1,0 1-8-4,-2 0-5 5,-2 0 1-3,0 2 5 2,-2 0 5-3,0 1 4 4,-2 0 4-4,0 1 1 5,-1 2-1-6,-2 1 0 5,1 1 0-4,-1 1 0 4,0 3 1-4,0 0-1 4,-2 3-4-3,2 2-3 1,0 2-3-1,-1 4-1 4,-1 2 4-6,2 3 2 5,-1 4 6-3,2 0 2 14,1 2 3-17,0 2 3 0,2 0 2 0,1 2 6 4,1-2 0-2,1 3 3 6,1-3-1-8,0 0-2 7,2-3-2-6,1-1-2 11,1-3-3-12,2-2-2 9,1-3 0-9,1 0 0 3,0-4 2-2,1-2 5 4,0-1 3-3,3-2 7 8,-1-2 7-7,1-2 5 0,2-2 3 0,0-3 0 1,2-1-3-3,0-3-7 9,-1-3-8-7,0-1-4 0,1-1-3-2,-1-1-2 5,0-1-3-4,-1 0-2 4,0-2-2-4,-1 1-1 7,-1-1 0-6,0 0-1 1,-2 2-1-5,0 0-2 8,0 1-1-5,0 2 0 5,-1 2-1-7,-1 2 0 10,0 2 0-3,-1 3-5-7,-1 1-6 0,0 2-8 7,-1 2-5-6,0 2-1 6,0 2 3-5,1 3 4 4,0 2 6-4,0 4 5 2,0 3 4 0,1 4 3 0,-2 1 1-2,0 1 4 6,0 1 1-8,0-1 1 7,0 0 1-5,0-3 2 4,-1 1-3-5,1-2-2 5,0-1-1-3,0 0-1 8,0-2-2-11,1-1 1 7,1 0-7-7,1-1-16 3,0-2-25-1,2-1-36 9,1-3-29-11,-1 0-4 5,2 1-61-4</inkml:trace>
    </iact:actionData>
  </iact:action>
  <iact:action type="add" startTime="98822">
    <iact:property name="dataType"/>
    <iact:actionData xml:id="d4">
      <inkml:trace xmlns:inkml="http://www.w3.org/2003/InkML" xml:id="stk4" contextRef="#ctx0" brushRef="#br0">10050 13491 247 0,'-1'-4'121'1,"2"1"-71"3,-1 1-19-1,1 0-18 4,-2 4-23-3,-2 2-14 3,0 3-1-4,-2 5 6 4,-3 3 6-5,0 6 6 6,-2 2 2-5,-1 4 2 4,-2 2 3-5,-3 2 2 6,1 1 3-5,-1 1 5 3,-1 2 2-2,1-1 2 3,0 1-1-4,-1 0-4 4,1-2-2-4,1 0-2 4,-1 0-2-3,3-3-1 2,0 0 0-2,0-2-2 8,1-1-5-11,2-4-9 5,1-3-12-2,2-5-15 0,0-4-13 0,1-1-3 1,1-4 1-3,-1-4 11 7,2-1 4-7,-1-5-27 5</inkml:trace>
    </iact:actionData>
  </iact:action>
  <iact:action type="add" startTime="99163">
    <iact:property name="dataType"/>
    <iact:actionData xml:id="d5">
      <inkml:trace xmlns:inkml="http://www.w3.org/2003/InkML" xml:id="stk5" contextRef="#ctx0" brushRef="#br0">9673 13622 158 0,'-2'-1'100'0,"1"2"-86"5,3 2-18-2,4 2-3 3,1 3 1-2,2 2 1 2,2 2 1-1,3 4 1 1,3 2 1-3,1 2 1 4,1 2-1-4,0 1 1 4,0 1 1-4,0 1 1 3,1 0-2-2,-1-2 2 3,0-1 0-4,-3-1-1 3,1-3 0-3,-1-1 1 4,-2 1 0-3,0-2 0 2,-2-1 0 0,2 1 0-1,-2-2 0-2,0-1 0 10,-2 0 0-12,0 1 0 10,-1-2-3-10,-1 0-6 0,-1-2-17 2,-1 1-25 4,-1-2-13-3,1-1-31 3</inkml:trace>
    </iact:actionData>
  </iact:action>
  <iact:action type="add" startTime="99533">
    <iact:property name="dataType"/>
    <iact:actionData xml:id="d6">
      <inkml:trace xmlns:inkml="http://www.w3.org/2003/InkML" xml:id="stk6" contextRef="#ctx0" brushRef="#br0">10177 13792 246 0,'13'-1'38'4,"4"2"-11"0,4 1-1 2,2 0-4-3,-1 1-16 5,1 0-7-6,-1 0-2 5,-1 0-10-3,1-1-10 2,0 0-10-3,0-2-9 5,-2 0-3-5,-2-1 1 3,1 0-1-4,-3-2 4 6,-2 0-6-5,1-1 20 4</inkml:trace>
    </iact:actionData>
  </iact:action>
  <iact:action type="add" startTime="99780">
    <iact:property name="dataType"/>
    <iact:actionData xml:id="d7">
      <inkml:trace xmlns:inkml="http://www.w3.org/2003/InkML" xml:id="stk7" contextRef="#ctx0" brushRef="#br0">10364 13560 488 0,'-5'-1'177'0,"2"2"-124"6,0 1-31-2,3 3-13 3,0 6-9-4,1 5-2 4,0 6 0-4,1 5 4 4,0 4 1-4,0 4-1 4,1 3-2-4,0 1-2 4,0 0 1-4,1-1-6 4,-1-3-9-3,0-6-14 2,0 0-15-3,-1-4-10 4,0 0-5-4,-2-3-1 4,0-1-2-3,-1-4-7 4,1-3-2-5,-1-2-5 3,1-3 5-2,-1-4 7 2,2 1 10-3</inkml:trace>
    </iact:actionData>
  </iact:action>
  <iact:action type="add" startTime="100112">
    <iact:property name="dataType"/>
    <iact:actionData xml:id="d8">
      <inkml:trace xmlns:inkml="http://www.w3.org/2003/InkML" xml:id="stk8" contextRef="#ctx0" brushRef="#br0">10687 13435 237 0,'4'17'59'4,"1"2"-43"-1,1 8 6 4,3 3 3-3,-5 2-5 2,-1 4-6-2,0 3 0 2,-2 1-2-1,0 2-1 1,-1-1-4-3,0 0 1 3,-1-3 1-2,0-1 1 2,-1-3 1-2,0-4 4 3,0-2-3-2,-1-3-1 1,0-3-2-3,0-2-2 3,-1-3 0-3,1-3 1 4,0-3-1-4,0-3 0 4,0-3 1-4,1-2 0 3,0-2 1-2,1 0-2 3,0-2-4-3,0-1-6 2,1-2-6-3,0-1-4 4,1-2-2-3,2-3 1 2,1-1 4-3,1-2 3 4,1 1 5-4,1 0 1 4,-1 0 3-3,1-1 2 2,1 2 0-4,-1-1-1 7,2 1 0-6,2 1-1 4,-1-1-2-4,2 2-1 3,-1 1-3-3,1 2-2 4,1 1-3-3,-1 2-1 1,1 1-2-1,1 2 1 3,0 1 0-4,0 0 2 3,-1 2 1-2,-1 1 0 3,0 1 3-4,-2 0 0 4,0 2 1-3,-2 0 2 3,-1 1 1-3,-1 1 2 2,-1 0 4-3,-3 2 5 4,0 0 8-4,-3 2 10 3,-1-1 8-3,-4 1 7 4,1 1 3-4,-3 3 0 5,-1-1-3-6,-1-1-3 6,-1 1-9-5,-1-2-4 3,-1-1-7-2,-1 0-6 3,0-1-5-5,-1-1-4 6,1-1-5-5,1 0-11 4,0-2-18-4,0 1-14 4,2-2-21-4,0 0-30 4,0 1-37-4,-1-1-31 4,3 1-96-5</inkml:trace>
    </iact:actionData>
  </iact:action>
  <iact:action type="add" startTime="102384">
    <iact:property name="dataType"/>
    <iact:actionData xml:id="d9">
      <inkml:trace xmlns:inkml="http://www.w3.org/2003/InkML" xml:id="stk9" contextRef="#ctx0" brushRef="#br0">5662 13654 158 0,'-6'-2'41'2,"1"1"-9"2,-1 0-7 3,2 1-11-5,3 0-11 5,0 2-8-2,1 1-5 0,0 1 2-2,1 3 4 5,0 1 3-6,1 4 7 6,0 1 6-4,0 2 3 1,-1 1 3-1,0 2 1 3,1 1-4-4,-1 3 0 4,1 0-3-3,-2 1-4 1,1 1-1-1,-1-2-3 2,0 1 0-2,-1-2 1 3,0 0-2-2,-2-1 1 0,1-1-1-2,0 2-1 4,0-2 0-5,0-1 0 7,0 1-2-7,1-3-1 5,0-2-7-4,0 0-11 6,1-4-16-4,-1-1-15-2,1-2-20 5,0-2 2-6,-2-3-22 1,3 0 31 3</inkml:trace>
    </iact:actionData>
  </iact:action>
  <iact:action type="add" startTime="102752">
    <iact:property name="dataType"/>
    <iact:actionData xml:id="d10">
      <inkml:trace xmlns:inkml="http://www.w3.org/2003/InkML" xml:id="stk10" contextRef="#ctx0" brushRef="#br0">5829 13566 63 0,'1'-2'67'4,"3"2"-60"-2,1-1-9 5,3 3 4-3,1 1 0 3,1 2-3-4,0 4 1 4,2 0-1-5,-1 2 0 6,1 2 0-4,-1 1 0 1,2 2 1-1,-2 0 0 3,-1 0 2-4,-1 3 2 3,-2-1 3-2,-1 1 8 3,0 1 9-4,-2 0 7 3,-2 3 8-2,-1 0 0 2,-1 2-4-2,-2 0-4 2,0 0-10 0,-2 1-6 0,-2 0-5-3,1-1-2 2,-2 2-3-1,-1-1-1 3,-1 2 0-4,-1-3-1 4,-1-1-4-4,1-2-14 4,0-3-16-4,0 0-27 9,1-2-17-11,-2-2-2 10,3 2-58-10</inkml:trace>
    </iact:actionData>
  </iact:action>
  <iact:action type="add" startTime="103900">
    <iact:property name="dataType"/>
    <iact:actionData xml:id="d11">
      <inkml:trace xmlns:inkml="http://www.w3.org/2003/InkML" xml:id="stk11" contextRef="#ctx0" brushRef="#br0">13870 16151 173 0,'3'-1'28'4,"2"1"-25"-1,7-2 1 5,5 2 0-5,7-1-2 4,4 1-2-3,2 1-2 1,4 1 2 0,3 0-1 0,5-1 0-1,4 1-1 3,4-1 1-3,5 0 1 2,5-1 2-2,5-1 5 3,6 0 1-6,6-2 1 8,0-1 0-7,5 0 1 6,4-1 2-6,2 0 3 6,7-1 5-6,6 0 2 11,5 1 1-12,2-1-1 8,5 1-5-8,2 0-4 8,3-1-1-8,7 1-2 1,2 0-2 2,4 1-3 4,2 2-1-6,2 0-1 6,4 0-1-6,0 1 2 10,3 0-2-11,3 2 1 8,2 1 2-8,3 0 2 2,1 0 4 2,2 0 5 1,-3 0 4-3,4 1 5 5,-1 0 3-6,1 1 0 12,0 0 0-13,0-1-1 6,0 1-1-6,-1-1-2 3,1 0-1-1,0 0-3 5,0 0-2-6,-2-2 0 7,-2 1 3-8,-4-1 1 7,-1 1 2-7,-2-2 0 12,-5 0-3-10,-1 0-3 3,-3-1-4-5,-3 0-5 4,-1-1 1-2,-6 0-6 4,-4 1-1-4,-5 0 1 5,-3 0-2-6,-5 0 2 10,-6-2-1-11,-4 1 1 4,-7 0-3-3,-6-1 1 6,-4 0 0-6,-7 1-1 7,-3-2 0 1,-8 1-3-9,-7 1-3-1,-7 0-9 7,-8 0-11-4,-7 0-20 10,-5 1-25-12,-7 0-40 5,-5 0-52-5,-8 0-35 4,-9-3 7-2,-6 2 49 6</inkml:trace>
    </iact:actionData>
  </iact:action>
  <iact:action type="add" startTime="104789">
    <iact:property name="dataType"/>
    <iact:actionData xml:id="d12">
      <inkml:trace xmlns:inkml="http://www.w3.org/2003/InkML" xml:id="stk12" contextRef="#ctx0" brushRef="#br0">16170 13922 377 0,'0'-2'202'1,"2"3"-195"3,1 2-41 0,2 5 15 2,-1 6 23-2,1 5 6 2,0 4 0-2,1 5-2 3,1 3-2-3,0 0-3 1,-1 4-1-1,1 2 1 3,0 0 6-4,-2 5 4 4,1 3 5-3,-1 3 3 2,1 4 1-1,-1 4 1 4,0 4-3-8,1 4 1 4,-2 6 1-2,1 1 1 7,-1 4 4-5,1 2-1-2,-1 1-4 1,1 4-5 0,0 5-3 0,-1 4-3 7,0 5-3-7,-1 1 2 0,0 1-4-2,0 1-2 4,-1 0 2-3,0 3 0 8,-2 1 6-7,1 0 8-1,-1-4 1 1,0-2 3 1,1-6-4-2,-1-2-3 5,0-5-3-6,-1-1 1 10,0-2 0-11,-2-5-1 7,0-6-2-7,-1-4-2 3,-1-7-3 0,0-4-2 3,-3-4-2-5,0-4-4 11,0-6-15-9,-1-3-26 2,-1-5-41-5,1-7-57 3,-1-3-66-1,0-8-43 4,3-5-18-4</inkml:trace>
    </iact:actionData>
  </iact:action>
  <iact:action type="add" startTime="105669">
    <iact:property name="dataType"/>
    <iact:actionData xml:id="d13">
      <inkml:trace xmlns:inkml="http://www.w3.org/2003/InkML" xml:id="stk13" contextRef="#ctx0" brushRef="#br0">15052 13985 652 0,'-1'-1'236'7,"1"0"-187"-3,0 0-48 2,1 0-15-2,1 1-6 2,0 1 0-3,2 1 3 4,1 0 7-4,1 0 6 3,-1 1 3-2,0 0 5 2,-1 0 9-2,0-1 10 3,-2 0 16-4,1 0 13 4,-1-1 8-3,0 1 4 2,-1-1 1-3,1 0-5 4,0 0 0-4,-1 0-3 4,2 0-5-4,0 1-7 4,0-1-9-4,1 1-6 4,1 0-3-4,1 1-5 3,0 1-2-2,2 0-1 2,0 1-4-2,2 0 3 2,2 3-2-2,0 0 1 2,2 0-1-1,1 3-3 1,2 0-1-3,1 2-3 9,1 1-2-11,1-1-3 4,1 2-2 0,1 1 0 0,0 1 1-3,3 2 1 4,0 3 4-2,3 1 2 9,2 2 2-12,4 2 2 5,0 3-2-5,4 1-2 5,3 4-4-4,3 3-3 11,2 2 1-11,4 4 0 3,2 2-3-3,4 4-1 4,2 5 0-4,2 3-1 11,2 2-2-11,2 1 2 2,1 3 1-1,3 1 1 4,3 4 2-5,1 1-2 6,2 2-2-6,2 2 1 11,-3 0 0-12,2 1 1 8,-2 0 7-8,1 0 4 2,2-2 7 0,2 2 3 4,1 0 5-4,3 1-1 4,-1 2-3-4,0 0 0 7,-2-2-7-6,-1-1 1 0,-1-2-4-2,1-1-8 4,-2 2 0-2,2-2-5 5,-2 0 2-4,-2 1 1-1,-3-2 2-1,-1-3 0 2,-3-5-3-2,0-3-2 6,-1-1 2-8,-4-4-6 8,-2 1 0-3,0-4 3-3,-5-2-4-1,-3-4 5 6,-4-2 2-5,-5-3-2 8,-3-2 3-4,-4-3-2-6,-2-5-1 0,-3-2 3 6,-3-6 0-4,-4-4 1 4,-3 0 0-5,-5-2 0 7,0-1 2-7,-4-2-2 10,-2-6-4-11,-3-1-8 4,-2-1-12 2,-1-2-19-5,-2-1-35 0,-2-1-53 6,0-2-82-5,-3-1-95 4,-1-2-138-3,-6-2-176 3</inkml:trace>
    </iact:actionData>
  </iact:action>
  <iact:action type="add" startTime="107056">
    <iact:property name="dataType"/>
    <iact:actionData xml:id="d14">
      <inkml:trace xmlns:inkml="http://www.w3.org/2003/InkML" xml:id="stk14" contextRef="#ctx0" brushRef="#br0">17711 14114 57 0,'-1'0'105'1,"2"-1"-29"6,1 0-2-4,0-1-2 5,-1-1-4-5,1 0-10 3,-1-1-11-2,0-2-12 3,0-1-5-4,-1 0-2 4,0-2 3-4,-2-2 0 3,-1-2 1-2,0-2-3 2,-2 1-3-2,-1 0-5 2,-1-2-4-1,0 1-3 1,-2 1-7-4,0 0-2 5,0 1-7-4,0 3-6 4,-1 0-2-3,-2 2-8 2,2 1-6-2,-1 2-12 2,0 3-13-2,0 2-11 2,-1 3-3-2,0 2 4 4,2 3 9-7,0 1 13 7,1 4 11-4,-2 3 10 3,2 2 11-6,1 2 10 11,0 4 5-5,2 0 5-6,0 2 1 3,0 0-1 2,3 0-3-4,1-3-1 3,2 1 0-1,0-4 0 2,3 0 1-3,2-1-1 6,1-3 0-7,1 0 1 11,0-2 0-12,2-2 4 6,1-3 3-6,2-2 3 5,0-1 5-4,1-3 1 10,1-2 4-11,2-2 0 5,0-3 0-4,1-1-1 3,2-4-5-1,-1-2-3 9,1-3-5-12,1-3-4 6,-1-1-5-6,-1-2-7 4,0-2-5-2,-2-1-2 4,-1-1 0-5,0 0 1 9,-3-3 4 0,-1 1 3-10,-1-1 3 0,-1 2 3 3,-2 1 0-2,-1 3 2 10,-2 3-1-10,-1 3 0 3,-1 2-4-4,-2 4 0 8,0 2-4-8,-2 1-5 7,1 5-10-6,-1 0-18 5,0 3-20-3,0 2-16 3,0 1 0-4,-2 4 13 4,0 5 21-3,-2 4 19 2,2 5 12-3,0 2 6 4,0 5 3-5,1 3 2 7,0 0 0-7,1 2 0 5,1-1 0-4,0-2 0 5,2 0-1-7,0-2-1 7,2-2-1-5,0-2 0 8,1-2-1-5,0-1 0-5,1-2-1 4,1-3-2 0,-1-2-2-3,1 0 0 5,2-3 0-5,0-1 0 13,0-2-5-14,0 0-10 3,2-3-17-1,-1-2-32 2,0-2-37-1,1-2-40 2,1-3 7-3,3-3-58 4</inkml:trace>
    </iact:actionData>
  </iact:action>
  <iact:action type="add" startTime="107840">
    <iact:property name="dataType"/>
    <iact:actionData xml:id="d15">
      <inkml:trace xmlns:inkml="http://www.w3.org/2003/InkML" xml:id="stk15" contextRef="#ctx0" brushRef="#br0">18494 13646 472 0,'-5'4'11'3,"0"3"-40"1,-2 5 3 3,-1 6 14-3,-1 2 11 2,-3 4 5-2,-1 4 1 2,0 2 4-4,-1 1 2 6,-2 3 6-4,0-2 7 2,-1 2 8-2,-2 0 7 2,1-1 3-2,1 2 5 2,-2-1 2-3,2-3 0 4,0 1 0-3,-1-4-6 3,2-1-2-6,1-1-8 9,1-2-10-8,3-1-13 4,0 0-3-3,1-3-7 5,2 1 0-4,-1-3-6 2,3-2-10-4,1-1-11 6,0-2-19-6,1-2-7 10,1-2-5-11,0-1-3 8,1-1 0-8,1-2-2 3,0-2 0 0,0-1 3 2,1-2 8-3,0 0 2 4,-1-3-9-4,0-1 2 6,0-5-6-5,0-2-72 1</inkml:trace>
    </iact:actionData>
  </iact:action>
  <iact:action type="add" startTime="108221">
    <iact:property name="dataType"/>
    <iact:actionData xml:id="d16">
      <inkml:trace xmlns:inkml="http://www.w3.org/2003/InkML" xml:id="stk16" contextRef="#ctx0" brushRef="#br0">18119 13754 463 0,'3'-7'129'2,"1"3"-94"2,0 0-37 3,2 2-21-3,-4 5-11 1,2 2 6-1,4 4 14 3,0 3 12-3,3 4 7 2,0 4 2-2,2 2 5 2,1 4 2-3,0 2 3 3,1 3-4-2,1 2-2 3,-1 0-3-3,-1 2-3 2,1 0 0-2,-1-3-1 2,-1-3 3-4,-1-4 8 6,0 0 5-4,0-3 3 2,-2 0 0 0,-1-1-4-2,0-1-4-1,-1 0-3 10,0-2-3-12,1-1 0 14,-2 0-4-13,1 0-2-2,-1-2-3 1,-1 0-5 4,0-2-5-1,0-2-15 4,-1-1-18-5,-1 0-20 4,-1-3-26-4,0-1-22 1,-1-2-15 1,0-2 18 3,-2-3 9-4,1-1-2 1</inkml:trace>
    </iact:actionData>
  </iact:action>
  <iact:action type="add" startTime="108591">
    <iact:property name="dataType"/>
    <iact:actionData xml:id="d17">
      <inkml:trace xmlns:inkml="http://www.w3.org/2003/InkML" xml:id="stk17" contextRef="#ctx0" brushRef="#br0">18571 14032 400 0,'8'-2'102'3,"3"0"-79"1,3-1-4 2,5 1 1-2,-3 3-5 2,1 0-7-2,3 2-5 3,0 0-2-3,1 0-4 1,0 0 3-1,0 0-6 3,2-1-1-4,-3-2-4 3,2 0-5-2,-3-1-6 2,0 0-7-1,-1-1-7 1,-1-1-8-2,-1 0-4 1,0 0-7-1,-3-1-11 3,-2 0 1-4,-1-1 10 2,-4 0-15-1,2-1 13 3</inkml:trace>
    </iact:actionData>
  </iact:action>
  <iact:action type="add" startTime="108868">
    <iact:property name="dataType"/>
    <iact:actionData xml:id="d18">
      <inkml:trace xmlns:inkml="http://www.w3.org/2003/InkML" xml:id="stk18" contextRef="#ctx0" brushRef="#br0">18756 13794 631 0,'-5'2'86'0,"2"3"-94"7,0 4-10-3,2 3 13 2,2 5 13-3,2 3 7 3,1 5 0-2,0 5 0 2,0 3-5-2,2 1-3 3,-1 3-4-4,0 1-2 5,-1-4-1-6,2 0 0 5,-2-2 0-3,1-5-1 2,-1 0 2-2,-1-5-2 2,0-2-1-1,0-4-5 0,0-2-9-1,0-3-13 2,0 0-19-2,-1-2-24 2,0-2-20-3,1-1-13 4,0-1-9-3,0-3 12 3,1-1-49-5</inkml:trace>
    </iact:actionData>
  </iact:action>
  <iact:action type="add" startTime="109189">
    <iact:property name="dataType"/>
    <iact:actionData xml:id="d19">
      <inkml:trace xmlns:inkml="http://www.w3.org/2003/InkML" xml:id="stk19" contextRef="#ctx0" brushRef="#br0">19102 13583 362 0,'1'10'31'0,"3"4"-44"5,1 8 15-1,1 9 14 2,-1 4 5-2,-1 4-3 2,-1 6 0-2,0 5-5 3,-1 1-5-4,0 2-2 4,-1 0 1-4,0-4 4 4,-1-4 7-2,0-6 6 1,-1-6 4-3,0-5 2 14,-1-2-4-15,-1-4-4-1,1-2-2 3,-1-3-4 3,1-4-1-6,-1-3 1 3,1-2-2-1,1-1-1 4,-1-3 0-2,2-1 2 2,0-2 5-3,0-1 6 1,0-1 2-2,1-1-3 3,0-1-14-1,1-3-14 0,3-1-12-1,-1-2-5 2,2-3-1-2,2-1 0 5,1-3 6-3,1 0 3-5,0 0 8 3,0 0 4 5,-2 2 3-6,-1 2 8 1,0 0 6-1,0 0 3 4,0 2 2-4,-1 2-9 11,1 1-9-13,-1 2-9 3,1 1-6-2,-1 2-9 4,1 2-4-1,0 1-5 7,-1 2-1-11,2 1 0 5,-2 2 5-6,-1 2 7 7,-1 1 5-3,-1 2 4 1,-1-1 5-2,-2 1 3 4,-1 0 3 1,-1 0 8-4,-3 3 10-2,0-1 9 8,-2 1 11-7,-3 0 6 1,0 1-1 1,-1 0-2-1,-1-1-4-1,-3 2-4 6,1-2-4-7,-2 1-4 6,-2 1-8-3,1-3-5 3,-1-1-6-7,0 0-3 2,1-2-5 2,1 1-12 2,-1-2-18-1,2-2-39-3,1 1-68 0,0-2-92 7,0 2-156 0</inkml:trace>
    </iact:actionData>
  </iact:action>
  <iact:action type="add" startTime="110258">
    <iact:property name="dataType"/>
    <iact:actionData xml:id="d20">
      <inkml:trace xmlns:inkml="http://www.w3.org/2003/InkML" xml:id="stk20" contextRef="#ctx0" brushRef="#br0">14036 13861 101 0,'-12'-12'85'1,"2"3"10"3,-2-5-1 0,5 5-3 3,3 1-7-4,0 1-14 4,4 2-18-2,0 1-23 0,2 2-21-1,4 1-13 3,-1 0-2-4,4 2 0 3,2 1 2-2,1 3 2 3,4 0-1-4,-1 2 2 3,1 2-1-2,1-1 0 3,-1 1 2-4,0 2-1 3,1-1 1-3,-3 0 0 4,-1 1 0-4,-1 2 1 4,1 0-2-3,-2 1 1 3,-2 0 2-4,-1 3 1 5,-1 0 2-7,-3 0-1 8,0 3 1-8,-3 0 1 14,-1 0 0-14,-2 3 2 3,-2-3 0 0,-2 1 2 0,-2-3 2 0,-1-1 1 1,-2 0 4-2,-2-3 2 4,0-1 5-4,-1-1 1 4,0-1 4-3,-3-2 2 7,1-1 6-8,1-1 6 2,-2-1 0-3,3-3 0 3,0 0-7-1,0-2-3 6,1-1-3-5,1-1-1-3,1-1-3 4,2-1-1-3,-1-1-3 0,2-1-4 7,1-1-3-7,1-1-5 1,2 0-7-1,0 0-7 5,3-2-6-6,0 2-3 6,2-1 1-6,2-1 1 9,1 2 4-6,3 0 0-1,2 0-1-1,4 1 0 2,0 2 2-2,3 1 1 4,1 2 5-5,3 1-1 7,0 2 1-6,2-1-2 6,1 2-1-5,1-1 1-1,0 2 0 1,0-2 1 2,2-1 1-3,-1 0-1 10,2-2 1-12,0 1-1 4,-1 0-2-2,2 0-8 1,-2 0-10-1,2 0-19 4,-3 0-21-4,0 0-19 6,-2 1-18-8,-1-1-22 10,0-1-15-7,-4 0-13 1,-1-1-4-2,-5-4 26 3,3 1 1-5</inkml:trace>
    </iact:actionData>
  </iact:action>
  <iact:action type="add" startTime="110871">
    <iact:property name="dataType"/>
    <iact:actionData xml:id="d21">
      <inkml:trace xmlns:inkml="http://www.w3.org/2003/InkML" xml:id="stk21" contextRef="#ctx0" brushRef="#br0">14495 13658 177 0,'-4'-6'120'3,"2"1"-73"0,0 1-27 4,2 2-14-3,2 2-17 2,1 2-8-3,2 1 3 4,2 2 10-3,1 3 12 2,1 2 9-2,0 4 10 2,1 4 8-3,-1 2 11 4,0 3 7-4,0 1 3 4,-2 5 1-3,0 0-4 2,-2 4-3-2,-1 1-2 3,-2 0-3-5,-2 2-7 6,-3 1-3-5,-1 0-8 5,-3-1-9-7,-2-1-3 6,-2-4-8-4,-3 0-16 4,-1-2-31-4,-3-2-51 6,-2-2-73-7,-3-6-72 5,-4-2-60-5</inkml:trace>
    </iact:actionData>
  </iact:action>
  <iact:action type="add" startTime="122120">
    <iact:property name="dataType"/>
    <iact:actionData xml:id="d22">
      <inkml:trace xmlns:inkml="http://www.w3.org/2003/InkML" xml:id="stk22" contextRef="#ctx0" brushRef="#br0">17649 14730 109 0,'-4'0'31'3,"1"0"-35"1,0 1-9 3,0 2-5-3,4 0-4 3,0 2-3-4,3 6-22 4</inkml:trace>
    </iact:actionData>
  </iact:action>
  <iact:action type="add" startTime="139935">
    <iact:property name="dataType"/>
    <iact:actionData xml:id="d23">
      <inkml:trace xmlns:inkml="http://www.w3.org/2003/InkML" xml:id="stk23" contextRef="#ctx0" brushRef="#br0">9271 14381 49 0,'-3'-5'34'5,"-1"-1"0"-2,1 1-4 4,0 0-9-4,4 3-6 4,0 1-5-3,0 0-2 1,3 0-3-1,1 1-2 3,1 1-3-4,2 0 5 4,1 0 1-4,3 2 4 3,0 0 2-2,5-1-3 2,2 1-2-1,3-1-4 1,2-1-3-3,1-1-13 3,1-1-14-3,1-2-10 5,1-1-18-5,2-1-1 5,1 0-15-6</inkml:trace>
    </iact:actionData>
  </iact:action>
  <iact:action type="add" startTime="140581">
    <iact:property name="dataType"/>
    <iact:actionData xml:id="d24">
      <inkml:trace xmlns:inkml="http://www.w3.org/2003/InkML" xml:id="stk24" contextRef="#ctx0" brushRef="#br0">10623 14349 371 0,'-2'-4'155'0,"2"1"-48"9,0-1-38-7,4 1-33 5,2 1-31-5,5 0-8 6,6-1 0-5,2 0 2 4,3 0 0-3,3 0-4 2,0 1-3-3,2 0-15 4,0 1-45-3,2 0-57 1,0 0-29 0,2 1-19 1,2 0 10-2</inkml:trace>
    </iact:actionData>
  </iact:action>
  <iact:action type="add" startTime="141574">
    <iact:property name="dataType"/>
    <iact:actionData xml:id="d25">
      <inkml:trace xmlns:inkml="http://www.w3.org/2003/InkML" xml:id="stk25" contextRef="#ctx0" brushRef="#br0">17386 14613 211 0,'-5'-3'153'6,"0"0"-52"-3,2 1-31 4,2 1-28-4,3 0-18 3,4 0-12-2,1 0-6 2,4 1-2-1,2 0-7 1,5 2-4-3,3 0-3 4,1 0-1-4,2 3 0 4,0-2-19-4,1 1-30 3,-1-2-25-2,2 1-24 3,-2-1 5-3,-1-3-12 1,1 3 40 0</inkml:trace>
    </iact:actionData>
  </iact:action>
  <iact:action type="add" startTime="142311">
    <iact:property name="dataType"/>
    <iact:actionData xml:id="d26">
      <inkml:trace xmlns:inkml="http://www.w3.org/2003/InkML" xml:id="stk26" contextRef="#ctx0" brushRef="#br0">18957 14685 545 0,'0'-1'89'2,"3"1"-86"4,3-1-22-2,6 1 1 2,3 0 0-2,3 2 1 3,3 0 2-4,0 2-9 4,2-1-21-5,0 1-14 5,1-1-12-4,4 0-5 4,-1 0 20-3,0-1-5 2,-2-3-46-2</inkml:trace>
    </iact:actionData>
  </iact:action>
  <iact:action type="add" startTime="143074">
    <iact:property name="dataType"/>
    <iact:actionData xml:id="d27">
      <inkml:trace xmlns:inkml="http://www.w3.org/2003/InkML" xml:id="stk27" contextRef="#ctx0" brushRef="#br0">18163 16745 443 0,'-8'0'106'6,"3"-1"-476"-2</inkml:trace>
    </iact:actionData>
  </iact:action>
  <iact:action type="add" startTime="170348">
    <iact:property name="dataType"/>
    <iact:actionData xml:id="d28">
      <inkml:trace xmlns:inkml="http://www.w3.org/2003/InkML" xml:id="stk28" contextRef="#ctx0" brushRef="#br0">19787 14055 58 0,'-8'-3'67'1,"2"0"16"7,0 0 12-5,1 0-9 3,5 1-1-2,0 0-11 2,1 0-10-2,1 0-16 3,2-1-16-4,3-1-5 3,4 0-5-2,5 0-1 3,3 0-2-4,5 0-4 3,1 0-4-1,3 0-3 1,1-1-4-3,3-1-2 4,0-3 0-4,3 1-1 4,0-2 0-4,-2 0-3 4,-1 0-9-2,-1 0-12-1,-4 1-16 0,-1 1-19 4,-4 1-16-6,-1 0-11 5,-5 1-7-4,-3 2-12 4,-2 1 5-4,-4 3 13 5,-2 0 4-6,-2 4 13 4</inkml:trace>
    </iact:actionData>
  </iact:action>
  <iact:action type="add" startTime="170672">
    <iact:property name="dataType"/>
    <iact:actionData xml:id="d29">
      <inkml:trace xmlns:inkml="http://www.w3.org/2003/InkML" xml:id="stk29" contextRef="#ctx0" brushRef="#br0">20046 13836 126 0,'-3'-8'94'5,"2"2"-37"-2,1 0-18 4,2 2-13-4,1 4-12 4,3 0-7-5,-1 3-3 6,2 4 2-5,0 1-2 4,2 6 0-4,0 1 2 4,-1 2 2-4,0 4 4 4,-2 1 0-5,-1 3 4 4,-3 1 0 1,-1 1 2-2,-1 0-1-3,-3 0 4 5,0-3-2-3,-3 0 0 3,-1-4 0-4,-2-1-6 3,0-1 0-1,-1-2-2 1,1-2-3-3,0-1-8 4,-1-2-13-4,3 0-19 4,0-2-17-3,1 0-22 1,0-1-18 0,0 0-15 1,1-2 5-3,1-1-37 5</inkml:trace>
    </iact:actionData>
  </iact:action>
  <iact:action type="add" startTime="171099">
    <iact:property name="dataType"/>
    <iact:actionData xml:id="d30">
      <inkml:trace xmlns:inkml="http://www.w3.org/2003/InkML" xml:id="stk30" contextRef="#ctx0" brushRef="#br0">20753 13659 167 0,'5'-7'115'1,"0"1"-9"4,2 0-22 0,-1 2-23 0,-5 4-30-1,0 2-13 3,-1 2-1-4,0 2 1 4,0 3 0-3,-2 3-2 2,-1 6-2-2,-1 0 1 2,-4 3-1-2,-1 4 6 2,-1 1 3-3,-2 4 5 4,-1 2 7-3,-1-1-2 2,-1 2 0-3,0-2-4 5,-1 1-4-6,1-2-5 5,1 0-6-3,0-2-1 3,0-2-6-5,1-1 0 6,1-4-2-6,1 0-3 6,-1-3-2-5,3-1-6 4,0-2-11-4,2 0-15 5,1-3-16-6,1-2-19 4,1-1-16-3,1-1-18 10,1-3-24-12,1-2-14 8,0-1 17-8,1-3 13 1,1-1-2 2</inkml:trace>
    </iact:actionData>
  </iact:action>
  <iact:action type="add" startTime="171432">
    <iact:property name="dataType"/>
    <iact:actionData xml:id="d31">
      <inkml:trace xmlns:inkml="http://www.w3.org/2003/InkML" xml:id="stk31" contextRef="#ctx0" brushRef="#br0">20699 13869 203 0,'-1'-4'143'3,"1"1"-42"0,0 0-39 4,1 2-18-3,0 0-17 3,1 2-8-4,0 0 0 4,1 1-2-4,0 1-2 4,0 0-1-4,3 1-1 4,-1 1 2-4,1 1 0 3,1 3-3-2,1 1-1 2,1 1-2-3,1 3-3 5,2 4-2-4,-2 1-1 2,-1 5-2-2,1 3-1 2,-2 2 0-3,2 0 1 10,-1-2-2-12,-1-3 1 9,-1-6 0-9,-1 0-1 7,-1-5 1-7,-2-1-2 3,-1-2-1-1,-1-1 1 3,-1-2-1-1,1-3 3 1,0-1 5-3,-1-2 11 4,1-1 11-4,0-2 6 5,1-1-1-6,-1-3-7 7,2-5-14-5,2-2-4 0,1-5-3-1,3-4-1 4,2-1 5-4,0-4 1 6,2-1 6-4,-1-1 4-1,1 2 4 0,-1 0 3 0,1 4 0-1,-1-1-4 5,-1 4-1-6,0 1-7 8,1 0-6-5,-2 4-3-1,-1 2-6-1,0 1-3 2,-2 5-6 0,-1 2-15 1,-2 2-17-3,-2 2-19 4,0 1-16-4,1 0-15 4,-2 2-19-4,0 1-30 3,-1 0-25-2,-1 2 27 4,1 2-59-4</inkml:trace>
    </iact:actionData>
  </iact:action>
  <iact:action type="add" startTime="171960">
    <iact:property name="dataType"/>
    <iact:actionData xml:id="d32">
      <inkml:trace xmlns:inkml="http://www.w3.org/2003/InkML" xml:id="stk32" contextRef="#ctx0" brushRef="#br0">21269 13656 254 0,'-1'-3'130'6,"1"1"-65"-3,-1 0-30 4,0 1-23-3,-1 4-20 2,-1 2-6-2,-1 3 1 2,-2 2 1-2,0 3 7 3,0 1 3-4,-2 0 1 3,-1 1 1-2,-1 2 2 2,0 1 5-2,0 1 10 2,-1 3 12-2,0 0 14 2,0 4 10-2,1-1 1 2,1 4 2-2,0 3-11 2,0 2-2-3,2 3-2 6,3 2-8-6,0-2-4 3,3-1-10-3,3-3-10 5,1-4-7-6,4 0-3 6,2-4-1-5,1-2-1 4,1-2-2-6,-1-2-1 6,0-3-2-2,2-1-1 1,-2-2 2-4,0-1 1 7,-1-3 3-8,0-3 0 6,-1-2 0-3,-1 0 2 3,-1-1 1-4,0-1 1 4,-2 0 0-5,0 0 0 7,-1-1 0-7,0-1-3 8,-1 1-3-7,0-1-12 7,-1 0-17-9,0-1-23 3,-1 1-34-1,0 0-46 3,0-1-45-2,0-1 17 3,1 1 1-4</inkml:trace>
    </iact:actionData>
  </iact:action>
  <iact:action type="add" startTime="172610">
    <iact:property name="dataType"/>
    <iact:actionData xml:id="d33">
      <inkml:trace xmlns:inkml="http://www.w3.org/2003/InkML" xml:id="stk33" contextRef="#ctx0" brushRef="#br0">22594 13495 300 0,'0'0'101'0,"1"2"-67"6,1 2-14-3,3 1 7 5,2 2 5-4,3 1 2 1,0 4-2-1,4 1-1 2,1 2-9-2,3 2-3 3,0 3-3-4,2 2 3 4,0 2 5-4,-1 3 1 4,-1 3 3-3,-2 1 2 2,-2 4-3-3,-1 2 2 4,-2 1 1-4,-4-2-2 3,-2 2 7-2,-3 1 2 5,-3 2 1-8,-4-1 0 7,-2 0 2-7,-4-1-5 13,-2-2-4-12,-2-1-7 5,-2 1-8-6,-3 0-5 4,1-1-5-3,-3-1-7 5,1-2-20-3,0-3-29 2,-1 0-40-4,1-3-51 7,0-2-46-7,2-4-40 11,-1-4 22-12,-1-4-45 10</inkml:trace>
    </iact:actionData>
  </iact:action>
  <iact:action type="add" startTime="173355">
    <iact:property name="dataType"/>
    <iact:actionData xml:id="d34">
      <inkml:trace xmlns:inkml="http://www.w3.org/2003/InkML" xml:id="stk34" contextRef="#ctx0" brushRef="#br0">20403 14511 192 0,'-4'-3'149'1,"1"2"-35"2,1-2-13 4,2 2-13-3,0 0-19 3,1 1-23-3,0-1-15 1,1 0-5-1,0 0-4 2,2 0 4-2,2-1 3 3,-1 0 7-3,1 0 3 1,1 0 2-1,1-1 0 2,1 0-2-1,1 1-2 0,2-1 3-1,0 1-1 3,1 1 1-4,0-1-3 3,0 0 2-2,0 1-4 2,1-1 1-3,1 1-3 4,2 0-6-2,0 0-2 2,1 0-2-5,2 0-3 6,0 0-3-6,1-1-5 5,1 0-2-4,1-1-4 4,1 0-1-3,0-1 0 3,2 0-1-5,1 0-1 6,0 0 5-7,3 1-1 7,-1 0 3-5,3-1 2 5,-1 2 3-7,2-1-1 8,-1 1 4-6,-2 1 1 8,2-1 5-10,-3 0 5 9,0-1 1-9,-1 0-2 1,-4-1-3 1,1-2-5 5,-1 2-3-6,0 0-3 6,0 0-5-5,0 0-2 7,2 1-1-6,-2 0-4 1,2 0 0-3,-1 1-1 4,2 0-2-4,0 0 1 6,1 0 1-5,1 1-1 4,-1 0 1-4,1 1-2 4,-2-1 0-5,0 1 3 6,-1-1-3-5,1 0 4 10,-1-1-1-12,3 0 0 4,-2-1 2-1,1-1 0-1,-2 0-1 0,0 0-3 9,-1-1 3-9,2 1-2 0,-2 1-1 1,2 0 0 2,0 0 1-4,1 1-1 7,1 0 2-8,-1 1 0 13,1 0-3-13,1 0 1 3,1 1-1 0,0 1-2 3,2-1 3-6,0-1 0 6,-1 1-1-5,2 0-1 11,1 0 1-11,0 0 1 4,2 0 0-5,-1 1-3 5,-1 0 3-3,0 0-3 5,1 0 1-6,0 1 0 5,0 0 1-4,0 1-3 5,-1-1-2-6,-2 0 5 5,-2 0-3-4,-1-1 1 4,-1 0 0-4,-2-1 1 5,-3 1 0-6,-2-1 2 10,-2 0 2-11,-2 1-2 9,-2-1 1-9,-3 0-1 5,-2 1 1-5,-2-1-1 5,-1 0 0-3,-1 0 0 4,0 0 0-3,-1 0 2 5,0 0-2-5,-1 0 1 5,-1 0 0-8,0 0 1 2,0 0-1 0,-1 0 2 6,-1 0-2-7,1 1-1 4,-2-1 2-3,1 1-1 3,-1 0 0-2,0-1-1 3,0 1-2-4,0 0 2 5,-1-1-2-4,1 1 2 2,0-1 0-4,1 1-1 5,-1-1 2-3,1 1 1 2,-2 0-2-3,1 0 0 5,0-1 0-7,0 0 0 9,0 1 1-7,0 0 0 3,0-1 1-2,1 2-2 0,-1-2 1 1,1 0-1 1,-1 0 1-4,0-2 2 5,0 2-3-4,-1 0 4 4,0 0 2-3,1 2-2 2,-1-2 0-2,0 0-1 3,1 0-1-4,-1 0 1 4,1 0 0-5,-1 0 0 7,0 0-2-6,1 0 5 3,-2 0-5-2,2 0 3 2,-1 0 0-3,0 1-4 4,0-1 4-4,0 0 2 4,0 0-2-5,-1 0 2 6,1 0 1-5,0 0 1 3,0 0-1-2,0 0-1 4,-1 0-2-6,1 0-3 4,0 0 2-1,1 0-3 1,-1 0 0-4,0 0-1 6,0 0-1-6,0 0 2 7,0 0-1-6,1 0 1 4,-1 1 1-5,0-1-1 5,1 0 0-5,-1-1 2 6,0 1-2-6,-1 0 1 6,1 0 2-5,1 1-2 3,-1-1 1-2,0 0-1 2,0 0-2-3,0 0-1 5,1 1 2-5,-1-1-3 3,0 1 2-2,0-1-2 2,0 1 0-2,0-1 2 2,0 0 0-2,0 1-1 3,1-1 2-4,-2 0 3 4,1 1 0-5,1-1 0 5,-2 0 1-4,1 0-4 4,0 0 0-4,0 0 0 3,0 1-6-2,0-1-1 3,-1 1-7-4,1 0-15 3,-1 0-16-2,0 1-32 3,-1 0-50-4,-1 0-71 4,-2 2-122-4,-4 1-144 4,-2 1-82-3</inkml:trace>
    </iact:actionData>
  </iact:action>
  <iact:action type="add" startTime="175383">
    <iact:property name="dataType"/>
    <iact:actionData xml:id="d35">
      <inkml:trace xmlns:inkml="http://www.w3.org/2003/InkML" xml:id="stk35" contextRef="#ctx0" brushRef="#br0">21971 16394 311 0,'-4'0'117'5,"0"0"-40"-1,1 0-17 3,1 0-15-4,3-1-19 5,0 0-14-5,2 1-1 3,1-1 3-3,3 0 3 3,2 0 5-2,2 1 0 3,3-1 3-2,2 0 8 0,0-1 5-1,3 0 2 5,1 0-3-7,1 0-7 3,5-1-7-1,2 0-7 1,2-1 4-1,4 0 0 3,1-1 2-4,4 0 3 4,2 0-1-3,2 0 2 3,1 1 1-6,2 0 3 8,-1 1-2-7,1 0 1 6,1 0-4-5,2-1-1 10,2 2-2-12,3 0-4 8,2 0-1-7,1 1-3 0,4 1-3-1,0 0-2 6,2-1-6-4,0 1 0 10,1 0 1-12,0-1-4 5,0 0 3-4,1 0 1 4,3-1 1-3,-1 0 5 4,2 0 2-4,0-3 1 10,0 0-1-12,-2 0 1 6,0-1 0-6,-2-1 0 4,0 0 3-1,2 0-6 5,1 0-1-4,-1-1-2-2,3 2-2 0,1-1 0 3,-1 2 2-3,0-1-2 10,-2 1-1-12,0 0-2 4,2 0 0-3,0 0 0 4,2 1 1-2,2-2-2 3,1 2 1-5,1-1-1 11,-1-1-1-12,1 1 0 8,-2 0 0-8,4 1-2 3,-1 0 0-2,0 1 3 7,1 0-1-5,-1 0 0 2,-2-1-1-5,1-1-1 6,-3 1 0-3,-1 0 1 7,0 0-3-9,-2 0-2 3,-2-1 1-3,-1 0 0 5,-1-1 1-4,-3 1 3 4,-3-2-3-2,-1-1 3 5,-5 1-1-9,-2-1 1 2,-3 1-1 0,-2 1-1 4,-5 0-1-4,-3 0 0 4,-3 1-2-4,-6-1-4 5,-2 2-13-6,-5 1-19 6,-2 0-30-6,-6 2-35 6,-1 0-42-6,-3 0-58 6,-6-1-65-5,-4-3 8 4,-1 1-30-5</inkml:trace>
    </iact:actionData>
  </iact:action>
  <iact:action type="add" startTime="176332">
    <iact:property name="dataType"/>
    <iact:actionData xml:id="d36">
      <inkml:trace xmlns:inkml="http://www.w3.org/2003/InkML" xml:id="stk36" contextRef="#ctx0" brushRef="#br0">24443 14635 356 0,'-4'-4'159'1,"1"2"-78"4,0-1-24-2,1 2-14 4,1 1-24-3,0 0-19 3,0 2-14-4,1-1-7 3,-1 3-3-3,-1 1 0 5,0 4 7-6,1 3 6 5,-2 4 3-3,1 3 5 3,-1 3 5-4,-2 1 4 4,1 5 5-4,-1 1 6 3,-1 5 2-2,-1 4 1 3,1 2 5-5,1 4-4 12,-1 2 2-14,0 4-3 9,-2 2-3-8,1 5-1 4,2 5 1-3,-1 6 3 5,0 2 3-5,1 3 2 6,0 4-4-5,0 0-5 4,0 5-2-5,-1 5-4 7,1 3-5-7,0 5 1 4,0 3-2-3,0 2 1 4,-1 1 0-4,2 1 1 4,0 4 1-4,1 1 4 5,0 0 6-6,0-6 2 6,0-5 0-5,-2-7-4 4,3-4-6-5,-1-4-4 5,2-2-4-4,-1-2 0 5,1-4-2-5,1-1-1 4,1-3 0-5,-1-3-3 6,0-36-5-5,0 8-2 4,0-3-2-4,-1 4 3 9,1-2 5-11,-1 4 1 6,1-3-1-6,-1 4-2 5,0-5 3-4,-1-2 2 6,1-4 3-5,-1-4 4 4,0-3-1-5,1-4 3 5,-1-3-1-4,0-2-1 5,1-3 2-6,1-3-6 5,-1-2-8-3,1-2-12 4,0-1-26-5,1-2-42 6,-1 0-69-8,1-2-88 5,-3-6-13-4,7 1 80 5</inkml:trace>
    </iact:actionData>
  </iact:action>
  <iact:action type="add" startTime="178052">
    <iact:property name="dataType"/>
    <iact:actionData xml:id="d37">
      <inkml:trace xmlns:inkml="http://www.w3.org/2003/InkML" xml:id="stk37" contextRef="#ctx0" brushRef="#br0">26142 15777 242 0,'-5'-2'166'6,"2"2"-80"-3,-1-1-35 4,2 2-22-3,1-2-18 3,0 2-15-5,-1 0-9 5,0 0-5-3,-2 2-3 3,-1 1 1-4,-3 3 4 4,0 0 4-4,-2 2 5 3,-2 2 4-2,-2 1 2 3,-2 3 1-5,-1 0-1 6,-3 1 0-6,-4 3 0 6,-1 1 1-5,-4 1 0 4,-3 6-1-4,-2 0 0 3,-3 2-1 0,-4 3 0-2,-3-1 0-1,-2 2 1 4,-4 0-1-3,-1 3 1 3,-4 1 1-4,0 3 0 5,-3-1 0-7,-1 1 0 10,-1 1 0-7,-1 0 2 0,-1 0 0-1,-2-1 0 3,-2 0 1-4,0 0 0 6,-3 0 0-6,0-2 0 6,0-1 0-5,-2-2 3 3,2-5 1-3,1-2 7 10,0-6 8-11,2-2 8 5,3-6 5-6,2-4 1 4,5-4 0-2,3-4-2 5,3-4 1-6,3-4 1 6,2-3-3-6,3-3-5 6,1-3-8-6,4-3-7 5,2-2-7-4,1-2-7 4,2-1-4-3,2-4-3 3,-1-3-2-5,4-3 2 5,0-2 2-4,3-3 4 5,3 0 3 5,3-1 2-12,3 0 5 0,1-1 4 9,4-1 10-9,2 0 6 3,4 0-3-2,2 1-2 5,3 0-6-4,3-1-6 5,2 1 2-7,4-2-3 7,4 0-4-6,2-4-6 11,4-1-4-12,5-1-5 8,4 1-4-8,4-1-2 2,4-1-2 0,3 0 1 4,1 0 0-3,4 0 3 4,3 2 0-7,4 1 2 8,1 2 2-7,3 1 3 5,3 0 1-5,2 0 3 12,0 0 1-13,2 2 1 3,1 2-1 1,2 2 3 2,-1 1-2-6,2 2-2 4,3 1 0 0,3 1 0 1,0 4 2-4,2 1 1 6,-1 5 0-6,0 0-1 11,-3 5-2-12,-2 3-1 8,-2 1-1-8,-2 4-2 3,-1 3 3-2,0 2-1 10,-1 3-1-10,-1 2 2 4,0 4-3-3,-3 2-2 3,-3 6-2-4,-4 1-5 5,-4 4-7-3,-3 4 0 8,-2 1-3-11,-6 3 4 5,-3 1 9-5,-3 2 3 6,-3 2 5-5,-4 2 2 11,-3 1 0-12,-1 1 1 7,-6 2 1-7,-2 3 0 2,-3 1-4 0,-2-1-5 9,-3 1-3-11,-3 0-2 5,-4-1 0-5,-4 1 1 8,-4 0 3-7,-2 2 4 6,-4 1 4-7,-5 0 4 10,-1 0 0-6,-6 1 2 1,0-1 2-5,-4 1 1 4,-3 0 1-3,-2 0-2 6,-4 1 1-5,-4-1-1 8,-2-2-2-4,-5 0-1-6,-3 0 1 1,-3 0 0 4,-2 2-1-3,-2-2 6 4,2 0 6-5,0-2 4 9,3-4 5-4,3-1-6-2,4-3-6-4,2-3-3 3,3-1-5-1,-1-3 0 7,4 0-3-4,1-3-6-4,6-2-5 2,3-3-14 1,4-5-13-2,4-2-18 9,2-2-22-11,5-2-18 9,3-2-10-9,2-2 4 1,3 0 22 1,2-3 21 5,2 0-4-5,4-1 10 4</inkml:trace>
    </iact:actionData>
  </iact:action>
  <iact:action type="add" startTime="180519">
    <iact:property name="dataType"/>
    <iact:actionData xml:id="d38">
      <inkml:trace xmlns:inkml="http://www.w3.org/2003/InkML" xml:id="stk38" contextRef="#ctx0" brushRef="#br0">26645 15061 22 0,'2'-3'38'2,"1"0"-22"5,-1 0-8-4,1 1-7 4,-3 2-5-4,0 0-5 4,-1 0-3-4,1-1 1 4,0 1 2-4,0-1 4 4,0 1 4-4,0-1 3 5,-1 1 7-5,1-1 10 4,-2 0 15-5,1 0 13 6,-1 0 12-6,1 0 5 5,-1 1-10-4,1 0-8 4,0 0-17-4,0 0-11 3,0 0-4-1,0 0-2 1,-1 1 1-3,1 0-2 4,-1 0-1-4,0 0 3 4,1 0 1-3,0 0 3 1,-1 0-3-1,1 0-2 3,-1 1-4-3,0 0-2 2,-1 1-3-3,-2-1 0 4,2 0 2-4,-1 1 4 4,0-1 7-4,1 0 11 3,-1 2 10-2,0-2 7 4,0 0 2-6,1-1-2 5,-1 1-8-3,-1 0-7 2,1 0-5-3,-1 0-6 4,-1 1-5-3,2 0-2 2,-1 0-2-3,0-1-1 3,1 1 2 1,0-1-3-3,0-1-2-1,0 1 1 5,2 0 3-4,-1-1 2 2,0 0 3-2,1 0 1 0,-1 0-1 1,1 0 0 2,-1 0 1-4,2-1 2 4,0 1 5-4,0-1-1 3,0 0-1-3,-1 1-6 5,1-1-6-6,1 0-1 5,-1 0-1-3,1 0 3 4,-1 0-1-5,2 0 4 4,-2 0-1-6,1 0 0 6,0 0 1-3,-1 0-2 3,1-1 1-5,0 1 0 5,0 0-1-4,0 0 1 4,0 0 1-3,0 0 0 2,-1 0-2-2,1 0 1 2,0 0-2-2,-1 0 1 2,1 0 2-3,-1 1 3 4,0-1 1-3,1 0-5 3,-1 1-2-4,0 0-8 3,-2 0-4-3,0 1-2 4,-1 2-3-4,-2-1 2 5,0 1-2-6,-1 2 2 6,-4 1 1-6,1 2-1 6,-3 1 5-6,-2 2-1 4,-3-1 1-2,-1 2-3 3,-1 1 1-4,-3 3-2 3,1 1 1-2,-2 2 0 4,-2 3 0-6,-3 2-2 6,1 2 1-6,-4-1 3 5,-1 2-2-5,0 0 0 8,-3 1 3-8,-1 1-1 4,1 1 3-3,-4 1-2 5,0 0-2-5,-1 2 5 3,-1 0-5-3,-1-1 3 5,-3 2 0-6,-1 1-1 6,0-2 2-5,0 1-1 7,0 0 0-6,0-2 0-2,-1 3-1 1,-1 1 0 4,0 0 1-4,0-3 0 5,0 0-1-5,0-3 1 4,-1 0-1-3,-2 1-3 1,-2 0 0-2,-1 1-2 4,-1 1-1-4,0-1-3 5,0 1 3-6,-3 2-1 6,0-1 2-5,0 0 5 9,0 1 1-11,3-4 2 4,1-1 5 0,2 0 1 3,2-4-2-7,0 3 3 2,3-3-2 0,2 1-6 6,-1-3 2-7,0-2-2 11,1-2 0-12,0-2 2 3,2 0 1 0,1-1-1 1,2-1-1-2,0 1-2 8,2-2 4-7,-1-1-4 0,0 1 2-1,0-2-1 2,4-1 0-1,1 1 4 2,2-3-1-3,3-2 2 10,2-1 1-12,5-3-5 4,0-1 1-3,5-2 0 4,2-2 2-3,1-1 5 6,4-1 9-4,3-1 3-1,2-2 3-1,1-1-4 3,2-1-7-2,1-1-3 3,1-3-8-2,4-2-7 4,1-2-3-8,4-3-3 3,4-4 4 0,3-3 1 2,6-3 7-3,2-2 0 7,3-4 0-7,3-3 4 2,4-5 0-3,2-2 0 5,2-2 3-3,4-2 2 8,3-1 1-11,1-1 4 4,1 0 3-4,1-1 1 7,1 0 0-7,1 2 2 10,3 0-8-7,1 2 1 4,1-1-5-7,3-1-2 4,0-1-2-2,1-1-1 3,3 0-2-3,0 2-1 6,2-1 0-8,0 0 3 10,-1 0-1-7,1 0-2 0,3 2 1-1,-1 0-5 2,1 1 4-2,2 0-2 8,-1-2 2-7,0-2 1-1,-1 0-2-1,-1 0 0 5,-2 2 2-4,0 3 0 4,0 1-5-3,0 1 5 9,-1 3 1-12,0 1 2 2,-1 4 6 1,0 0-3 1,-1 3-1-1,-2 3-4 3,-3 2 1-4,0 3-2 6,-1 2-2-4,0 4-2-1,-2 1-2-2,-2 1-2 5,-2 2-3-4,-1 4-1 10,-2 2-3-12,-2 2-1 4,-1 4-2-4,-2 2-1 5,-4 3-5-3,-6 2-3 6,-2 4-3 0,-4 2-4-9,-2 0 1 2,-4 4-2 5,-3 0 4-4,-3 1 7 8,-3 1 5-4,-3 2 7-6,-2 0 4 1,-4 3 0 5,-2 3 3-5,-4 2 1 8,-3 3-1-6,-5 0 4 1,-1 4-2 0,-4 1-2-2,-3 0 2 0,-2 4 2 4,-5 1-5-5,-1 2 1 9,-6 0 0-7,-3 2-1 0,-2 2 2-1,-1 0 1 3,-2 0 0-3,-2 0 1 5,-2-2 2-7,-1-1 0 7,-3 1-1-4,0 1 1 6,-2 0-4-6,-2-1-5-1,0 0-2 0,-3 1-4 4,-3 0-1-5,0 0 0 6,-1 0 3-6,-1 0 1 6,-1 3-3-7,-1-1 2 8,0-1-5-6,2-3 3 4,0-1-6-5,2 0-11 5,-1 1-21-4,2-1-32 5,0-2-27-6,2 0-30 6,2 0-31-6,1-1-50 6,-1-2-7-6,1 3 4 6</inkml:trace>
    </iact:actionData>
  </iact:action>
  <iact:action type="add" startTime="186291">
    <iact:property name="dataType"/>
    <iact:actionData xml:id="d39">
      <inkml:trace xmlns:inkml="http://www.w3.org/2003/InkML" xml:id="stk39" contextRef="#ctx0" brushRef="#br0">22182 13985 136 0,'-7'-4'99'0,"1"0"4"6,0 0-16-2,2 2-24 3,2 1-30-4,1 1-23 4,1-1-20-5,1 1-8 5,1 1-2-3,2 0 4 2,1 2 8-2,2-1 4 4,1 1 4-6,2 0-1 4,2 0 0-2,-1 0-1 2,1 2 0-2,0 0 0 2,-1 2 0-2,0 0 1 3,0 1 0-4,-1 0 1 4,-1 1-2-5,0 2 1 6,-1-1 0-5,-1-1-1 3,-2 2 0-2,-2-1-1 3,0 2 2-2,-2-1-1-1,-1 1 1 1,-3 0 1 2,-1 1 0-6,-2-1 0 8,-3 0 0-8,0 0 2 7,-3 0 1-5,0-1 3 8,-2-1 2 2,-2-1 1-12,2-2 5 0,-1 0 9 0,-1-3 12 2,2-2 12 7,1-2 9-7,0-1-1 0,0-2-6 0,2-1-2 6,2-2-5-5,0-2-4 2,3-1-4-4,0-2-8 4,1-1-3-3,3-1 0 7,1 0-4-9,2-2-1 9,2-3-7-2,4 1-3-7,0-1-2-1,2-2-3 8,3 1 1-5,0-2-3 10,4 2-1-12,0 0 0 3,2 0-2-1,3 2 0 2,0 0 0-1,2-1 2 6,-1 1 1-9,0 0-1 4,1-1 3 0,-1 1-1 1,1 1 2-4,-2-1 1 7,1 1 1-7,-2 1 1 9,-2 0 0-4,0 4 0-6,-3 1 0 1,-3 2-2 4,-3 2 0-2,0 1-3 1,-4 2-2-2,-1 1-2 8,-1 0-3-7,-1 2-6 0,-1 0-5-1,0 0-18 3,1 3-17-1,-1-1-19 0,1 0-36-2,-1 2-36 9,0-2-34-11,-1 0-23 4,1 1-36-2</inkml:trace>
    </iact:actionData>
  </iact:action>
  <iact:action type="add" startTime="187103">
    <iact:property name="dataType"/>
    <iact:actionData xml:id="d40">
      <inkml:trace xmlns:inkml="http://www.w3.org/2003/InkML" xml:id="stk40" contextRef="#ctx0" brushRef="#br0">22561 13405 208 0,'-2'-8'118'4,"1"0"-64"-1,1 1-21 4,2 3-15-4,3 1-16 5,1 2-9-5,1 1 0 4,1 1-1-5,2 1-1 6,0 0-6-6,2 1-5 6,-2 0-3-5,0 2 1 3,-1 0 8-3,-1 1 5 5,-1 0 2-6,1 0 4 5,-3 0 0-3,-2 0 3 3,-1 2 1-4,-1-1 2 4,-2 1 3-4,-1 0 1 4,-2 2 3-4,-2 0-1 4,-2 3 2-4,-1 0-2 4,0 0-1-3,-2 1-2 4,0 1-1-5,-3 0-2 2,2-2 0-1,0 2 0 4,1-2 0-7,-1-2 0 6,1 0 1-4,1-3 2 5,1 0 3-7,0-2 4 5,3-3 9-2,-1-1 10 4,2-1 19-3,2-1 16-1,0-2 9 0,1 0 3 3,1 0-14-4,1 0-15 5,1-1-17-7,0 1-17 7,1 0-14-6,1 1-6 6,2-2-5-4,0 2 1 1,3 0-1-1,0 1 1 5,0 1 2-8,1 1 0 6,0 1 0-4,-1 0 0 5,2 0 0-7,-2 0-3 8,1 0-6-7,1 0-9 6,0-1-9-6,2 0-10 6,0 0-12-7,0-1-17 6,0-1-23-2,2-1-31 2,-1 0-14-6,5 1-42 8</inkml:trace>
    </iact:actionData>
  </iact:action>
  <iact:action type="add" startTime="187811">
    <iact:property name="dataType"/>
    <iact:actionData xml:id="d41">
      <inkml:trace xmlns:inkml="http://www.w3.org/2003/InkML" xml:id="stk41" contextRef="#ctx0" brushRef="#br0">22445 14106 249 0,'-3'-2'112'2,"1"1"-34"1,0-1-22 1,2 2-27 4,2 0-26-5,1 1-11 3,3 0 1-3,1 0 3 4,4 0 2-4,0 0 1 5,1-1 1-5,0 0 2 3,1-1-1-3,-1-1 0 4,0 1 2-3,-1-1-2 1,-1 0 1-2,0 1 2 6,-2-2-1-7,-1 0 7 6,-1 1 6-5,-1 0 6 3,-2 1 3-3,0 0-4 4,-2 0-7-4,0 2-8 4,0-1-1-3,-1 1-2 2,-1 0 1-3,1 2 0 4,-2 0 0-3,0 4 2 2,-2-2-4-3,0 3 2 5,-1 1-1-6,0 2 1 5,0 1 4-3,-1 1 2 2,-1-1 3 0,-1 1 0-1,0 1-3-3,0 2-2 6,-1-1-2-5,0 1 3 3,0 0 0-1,-1-1 3 6,1-1 2-10,0 0 0 7,1-2-2-2,-1 0-1-3,0-2-2-2,1 0 2 4,0-1-1 0,2-1 0 0,1-1 1-1,1-3-5 2,2 0 0-3,1-2-4 5,1 0-2-6,1 0 1 6,1 0 1-5,1 0 2 4,1 0 1-4,3 0 0 4,1 0-1-4,2 0-1 4,3 0 0-4,-1 1-3 5,1 0 1-6,0-1-2 5,2 0 0-5,-1 0 0 6,-1-1-1-6,2 0 1 7,-2 0-1-9,-1 0-4 9,0 0-6-7,1-1-7 7,-2 1-10-7,0-1-13 4,0-1-10-2,-2 1-10 2,1-1-19-2,-2 0-16 3,0 0-30-3,0-1 3 1,-1-2 15-1,0 2-26 3</inkml:trace>
    </iact:actionData>
  </iact:action>
  <iact:action type="add" startTime="188422">
    <iact:property name="dataType"/>
    <iact:actionData xml:id="d42">
      <inkml:trace xmlns:inkml="http://www.w3.org/2003/InkML" xml:id="stk42" contextRef="#ctx0" brushRef="#br0">22517 14182 261 0,'-11'-1'103'3,"3"1"-25"2,-2 1-19 2,4 0-25-5,4-1-26 5,0 1-16-4,2 0-3 5,1 0-3-6,1 1 5 5,1-1 8-4,1 1 13 5,3-1 10-5,1 1 13 3,3-1 6-3,1 1 1 4,2-2 0-3,1 0-7 3,2 0-6-5,0-1-6 5,0 0-7-3,1-1-3 3,-1 0-4-4,-1 0 2 3,-1 0-1-3,-1 0-2 6,-3 0 0-8,0 0-2 7,-2 0-2-6,0 1-1 6,-2 0-3-2,-2 1-3-2,0 0-5 0,-2 1-7 2,0 0-10-3,-2 1-11 5,0 0-12-7,-1 1-17 8,-1 1-33 0,-2 0-52-8,-2 1-26 2,-1 2-35 2</inkml:trace>
    </iact:actionData>
  </iact:action>
  <iact:action type="add" startTime="189291">
    <iact:property name="dataType"/>
    <iact:actionData xml:id="d43">
      <inkml:trace xmlns:inkml="http://www.w3.org/2003/InkML" xml:id="stk43" contextRef="#ctx0" brushRef="#br0">22599 14657 118 0,'-6'-4'116'5,"0"2"-26"-1,0 0-6 2,2 2-12-2,4-2-17 2,1 1-16-2,-1 0-15 2,2 1-11-3,-1 0-6 4,1 1 2-3,1 1 4 3,0 1 7-4,1 1 7 4,0 3 5-4,0 1-2 4,0 1-5-4,0 3-1 3,0 2-3-2,2 3 2 3,-2-1-3-4,0 0-4 4,0 1-4-4,0-2-4 4,0 0-3-5,1 0-1 5,0-2 1-1,0 1 3 0,0-2 1-5,1 2 1 8,2-2 0-7,-1 0 1 6,0 0-3-6,2 1-2 6,0-3 0-7,1 1-3 8,2 0 0-7,0-1 1 6,-1 2 0-6,1-1-3 6,2 0 1-6,-1 1-1 7,0 2 0 0,2-2 0-8,1 0 1 2,0 0 1 2,1 0-1-2,1 1 1 5,1-1-2-2,0 1-1-2,2-1 2-1,0 2-1 2,1-1-2-2,-1-1 3 8,2 1-1-6,0 0-1-4,3-1 1 3,-1-1 0 3,1 1-2-4,-2 0 2 5,-1-2-1-6,-1 1 0 5,0-1 1-2,0 1-2 0,-1 1 1-2,2-2 0 7,-2 0-1-3,0 0 1-6,1-1 2 1,-1 0-2 4,1-1 2-2,-3-1 0 6,0-1 1 2,0 1 1-11,-2-3 1 0,-1 0 1 1,1-1-2 2,-3-1 0 6,-1 0 1-2,0-1 0-7,-2 1 0 0,-1 0-3 6,-1-2 2-5,0 1-2 10,-1 0 2-5,0 0 2-6,-1 0-4 1,-2-1 3 3,0 0-1-2,-2 0-1 6,0 0-1-7,0 0-4 6,-1 1-4-4,0-1-3 3,-1 0-9-4,0 0-10 2,-1 1-15-1,1-1-18 1,-1 1-14-1,0 0-14 3,0-1-14-5,-1 0-17 8,-1 0-19-7,1 0 16 3,-5-5-31-3,4 3 33 3</inkml:trace>
    </iact:actionData>
  </iact:action>
  <iact:action type="add" startTime="189960">
    <iact:property name="dataType"/>
    <iact:actionData xml:id="d44">
      <inkml:trace xmlns:inkml="http://www.w3.org/2003/InkML" xml:id="stk44" contextRef="#ctx0" brushRef="#br0">23514 15140 526 0,'-6'-4'164'1,"3"0"-47"5,-1 1-26-3,1 2-33 3,2 0-26-2,1 1-21 3,-1 0-13-3,1 1-9 2,1 0-5-3,-1 0 3 4,1 2 5-3,1 1 5 2,0 2 6-3,1 0 2 5,1 2 1-5,1 0 3 4,-1 3 0-6,2-1-1 7,0 1-1-5,0 0 0 4,2-1-4-4,-1 3 1 4,0-1-3-4,0 0 0 5,0 1 1-6,0 1-2 5,-1-1 2-2,1 0-1 1,-3 1 0-4,1 2 2 6,-2 0-1-6,1-2 2 5,-1 1 0-4,-1-2 0 5,0-2 2-6,-2 0-1 6,0 0 4-6,-1 1 3 5,-1-2 2-4,-1 1 5 5,-2-1 2-6,-2 1 0 10,-1 0-1-6,-1-1 2-5,-2 1 0 4,0 1-5 0,-2 1 0-2,-2-1-6 3,0 1-4-4,0-1-4 7,-2 1-3-7,2-1-15 7,1-1-34-3,1-1-51-4,1 1-78 0,0-1-97 5,-1-4-50-4,4 3 50 8</inkml:trace>
    </iact:actionData>
  </iact:action>
  <iact:action type="add" startTime="192492">
    <iact:property name="dataType"/>
    <iact:actionData xml:id="d45">
      <inkml:trace xmlns:inkml="http://www.w3.org/2003/InkML" xml:id="stk45" contextRef="#ctx0" brushRef="#br0">26792 11970 42 0,'0'-4'30'5,"-1"-1"4"-1,0-1 5 2,1 1 8-3,-3 2 5 3,1 1-1-1,0 0-2 2,-1 1-5-4,0 0-12 6,-2 1-12-8,1 0-10 5,-1 2-7-2,0 1-3 2,-2 1 0-3,0 1-2 5,-1 3 0-6,-1 0-1 6,-2 2 2-5,1 2 1 3,-1-2 1-2,1 2-2 3,0-1-2-4,-1-1-7 3,2 2-15-2,0-2-17 2,1 0-16-3,0-1-8 4,1-1-10-2,2 4-64 1</inkml:trace>
    </iact:actionData>
  </iact:action>
  <iact:action type="add" startTime="192819">
    <iact:property name="dataType"/>
    <iact:actionData xml:id="d46">
      <inkml:trace xmlns:inkml="http://www.w3.org/2003/InkML" xml:id="stk46" contextRef="#ctx0" brushRef="#br0">26842 11949 284 0,'-1'-1'109'1,"1"1"-69"0,-2 3-17 5,-1 1-7-3,-4 4-10 4,-3 2-2-4,0 3-2 4,-2 2 0-4,0 1-2 4,-2 2 0-4,0 3-1 4,-1 0-9-3,-2 2-36 2,-1-2-53-1,-1 3-153 0</inkml:trace>
    </iact:actionData>
  </iact:action>
  <iact:action type="add" startTime="206504">
    <iact:property name="dataType"/>
    <iact:actionData xml:id="d47">
      <inkml:trace xmlns:inkml="http://www.w3.org/2003/InkML" xml:id="stk47" contextRef="#ctx0" brushRef="#br0">25227 15183 6 0,'-4'-2'12'5,"0"0"1"-1,-1 0 4 3,0 0 5-3,3-2 6 3,-1 1 4-4,0 0-1 4,-1 0 1-4,1 1 3 4,-1-1 3-4,1 1 2 4,0 1 1-2,-2-1-4 1,2 2-6-2,-1-1-5 0,0 2-9 0,0 0-8 2,-1 1-7-2,0 2-6 3,-2 1 0-4,0 2-3 3,-1 2 2-3,-2 0 4 4,1 1 1-3,-2 1 3 2,-1-1 1-2,-1 3-2 2,0-1 2 0,-1 2 0-1,-1 0 3-2,-1 2 1 10,1-2 1-12,-1 1 2 3,0 3-2 2,0-1-2-2,0 1 1-1,-1 1-3 2,1-3 0-1,1 1 0 3,-2 1 1-4,0-2-2 4,2 0 1-3,-1 1 1 3,0-2 0-5,0 0 2 11,0 2 3-12,-1-2 3 6,1-1 3-6,0 1 1 4,1-1 0-2,1-2 1 4,0 1 1-5,0-1-1 7,-2 1-3-8,2-1-4 7,0 0-4-5,-1 0-3 4,0 1-3-4,1-1 0 6,-1 0 0-4,-1 1 0 3,2 1 2-7,-1-1-2 3,0-1 2-1,1 1-2 9,-1 0-1-11,1-1 1 5,-1 1-1-4,1 0 1 4,-1 0-1-2,-3 1 0 2,1-1-1-4,-2 1 0 8,-1 2-1-4,2 0 0-3,-1 0 1-1,-1 2 1 6,1-1-1-6,-2 2 4 5,0 1-1-4,1-1 3 8,-2 0-1-8,1-2-1 2,1-1 0-3,1 1 0 5,-1-2 1-5,1 0-1 8,0-1 1-5,1 1-2-2,0-2-2-1,1 1 2 5,-1-1 1-5,2 1-2 7,0-1 1-7,1 0-3 5,-1 0-1-4,1 3 0 5,0-2 0-6,0 1 1 8,1 2 0-5,1-3-2-1,0 1 0 0,-1 2-2 1,3-2 0-4,0 0 0 10,2 1 1-5,0 2 2-3,-1-1 0 0,1 2 1 2,0-1 3-2,0 1 2 7,-1 0 0-1,-1 0 1-8,0-2 2 1,1 2-1 3,0-1 3-2,0-1 2 5,0 1 3-6,1-2 3 11,0 1 2-12,0 1 0 7,1-2-2-7,0-1-5 2,0-2 0 1,1-1-3 4,1 0 0-4,0-1-4 1,1 0-1-2,2 0-1 4,-1-1-1-3,1-1 1 2,1 0-3-1,0 0 1 0,1 1 0-1,0-1-2 2,1 0 2-3,1 0 0 5,-1-1 0-3,2 1 1 3,-1 0 1-7,2-2-1 10,-1 0 1-10,2 0 2 2,-1-2 0 0,2 1 4 8,0-2-1-4,0-1 0-3,1 1 0-3,2-1-1 2,0-2 1 1,1-1-1 4,1-3 1-3,1 1 0 4,2-2 0-8,0 1 0 2,2-1 0 2,0 0-1 0,2-1 1 0,-1 0-1 4,0-2 1 4,2 0 1-12,-1 0 0 0,1-2-1 6,1 1-2-6,0-1 2 2,0 0-2 1,2-1 0 3,0-1-1-4,2 1 1 5,0-2-1-6,2 0 0 8,-1 0 0-4,1-3 0-3,-1 1-1 1,2 0 0 4,-1-1-1-7,1 0 3 4,0-1-1-2,2 0 1 8,-3-2 0 0,2 3-3-10,-1 1 2 0,1-1-4 4,-1 1 2-2,2 0-2 2,-1-1-1-2,2 1 5 5,-2-1-3-6,1-1 0 10,0-2 1-11,1 0-3 10,1 1 3-10,-1-2-1 0,2 1 1 2,-3-1 1 6,1 1 0-7,-1 0 2 6,2 0 0-5,-1 2 1 4,0-1-1-4,1-1-3 8,-1 1 0-10,1 0-1 8,-1-1 1-8,2 1 1 4,0-1-3 1,0-2 2 2,1 1-1-7,-1 0 1 2,0 0 0 1,-1 1 0 3,-2-1 4 0,2-1-2-4,0-1 1-1,2-2 0 9,1-1-1-3,-1-2 0-7,1 2 1 3,0-1 0-1,-1 1 0 1,2-1-1 6,-1 1 0-1,1-3-1-8,-1 1 0 3,0-3 1 1,1-1-1-3,2-2 4 4,-1 0 1-3,0 0-2 5,-1 0 4-3,-3 2-2 1,0-2 2-1,0 1 6-2,-1 1 1 4,1-1 4-3,0 1 4 1,1-2-4 0,-1 0-3-3,-1 2-5 5,-1 0-6-3,-1 3-4 2,0 2-1-3,-2 3 1 10,-2 0 1-12,-1 3 0 4,-1 1 1 0,-3 0 2 3,-1 2 2-7,0 0 2 4,-3 1 5 8,-2 2 5-12,-1 1 0 0,-2 2 3 9,-3 1 3-9,-1 0-5 6,-1 3-2-6,-2 0 0 4,-2 0-3-1,1 1-2 3,-2 0 1-4,0 1-5 8,0 1-3-10,0-1 0 4,0 1-5-1,-1-1-2 3,1 2-3-1,-1 0-2-2,0 1-4-2,1 0-1 7,-1 0 1-8,1 1-4 5,0 0 0-2,-1 0 2 2,1 1-2-4,1 0 1 7,-1-1 1-6,0 0-4 4,1 0 3-1,-1 0 0-2,0 0 2-1,1 0 2 3,-1 0 3-4,1-1-2 7,-1 1 1-5,1 1 0 1,-1-2 1-1,1 2-1 2,0-1 1-4,1 0 1 6,-1 0 2-5,0 0-1 4,0 1 0-4,-1-1 2 4,-1 0-1-4,1 0 6 4,0 1-3-4,1-1-4 4,-1 1-1-4,1-1-5 4,-1 1-1-3,0 1-8 1,0 1-15-1,-1 0-47 2,0 0-83-2,0 2-155 3,-4 2-157-4,4 9-184 5</inkml:trace>
    </iact:actionData>
  </iact:action>
  <iact:action type="add" startTime="208595">
    <iact:property name="dataType"/>
    <iact:actionData xml:id="d48">
      <inkml:trace xmlns:inkml="http://www.w3.org/2003/InkML" xml:id="stk48" contextRef="#ctx0" brushRef="#br0">18049 17113 23 0,'0'7'0'5,"0"0"1"-1,3 0 0 1,1-2 0-1,3-5 1 2,0 0 1-2,0-1-1 2,0 1 6-3,-2-1 2 5,-1 1 7-5,-1 0 10 3,0-1 10-2,-2 2 19 2,0-1 22-2,-1 0 25 2,0 0 28-2,-1 0 10 3,1-1-2-4,0 2-17 3,0-1-30-3,-1 0-29 4,1-1-24-3,-1 0-18 2,1 0-13-2,0-2-7 2,-2 1-7-1,1-2-14 0,0-1-9-1,-1 0-5 2,0-1 0-3,-1 0 11 4,-1-1 10-3,-1 0 10 3,0-2 7-5,-2 0 5 5,-1-1 7-4,-1 0 4 4,-2 0 6-4,0-1 3 4,-2-2 6-2,-1 1 5 0,-3-1 5-1,1 1 2 7,-2-2-1-10,-3 1-2 4,0 0-5-3,-3 0-5 10,-1-2-2-9,-3 1-4 0,-1-2 1-1,-2 0 2 8,2 0 0-2,-2 1-1-7,-1 1-4 1,-1-2-7 6,-2 1-5-6,-3 1-3 10,0-1-1-11,-1 0-1 4,-2 0 3-2,-1-1-1 2,-2-2 3-2,-1 2 2 6,0 0 5-8,-3-1 2 12,-2 0 5-12,-2-1 3 9,-2-1-1-8,0 0 1 2,-1-2-2-3,2 1-3 6,0-1-2-4,0-2-1 5,1 1-2-6,1-3 3 4,1 1-1-2,0-1-1 8,-1 0 0-11,0-2-4 8,-1 1-2-8,2-1-4 3,1 0-2-2,2 0 2 8,0-1-4-6,2-2 3-1,0-1-6 0,2-1 0 5,0-5-2-5,3-1-2 7,2-1 1-5,0-2-4 0,1 1 2-4,0 0-1 5,-2-2-1-3,1 1-1 3,1-2 0-3,4 0-1 6,0 1 1-6,2 0-3 3,0 2 3-2,1 0-1 1,3 0 1-1,1 0-1 2,2-2-4-3,1 0 3 4,2 0-3-3,0 0 1 3,2 1 0-5,0 1 3 6,2 1-4-6,1 0 4 6,1 1-2-5,2 1 2 5,0 3 1-6,2 0-1 4,2 1 1-1,0 2-3 6,2 2 1-10,0 1 0 4,1 2 0-3,1 1-1 5,1 0 2-4,1 2-1 7,1-1 1-5,1 4-1-1,1 1-3 1,1 1-3-3,1 4-1 2,1 0-7 6,0 1 0-5,2 3-2-1,2 0-4 8,1 1 3-11,0 2-4 0,2-1 5 3,1 1 1-1,2 2 2 5,2 1 5-6,2 0 1 5,2 1 1-5,3 1 2 12,2 1 1-13,2 0 2 8,2 1-1-8,2 0 2 8,2 1-2-8,2 1 2 1,3 0 1 2,1 1 0 2,1 0 3-2,2 1 0 2,3-1 1-1,1 1 1 0,1 1-1-2,0 0 4 4,-2 0 0-4,0 1 0 4,3 1 0-3,1 1-1 2,0 1 1-3,1 2 4 4,-1 0-1-3,2 1 1 5,0 1 1-6,-1 2-4 2,2 1 1-3,-3 0-1 5,0 1 0-4,-2 2 1 4,-2-1-5-4,0 3 4 5,-1-1-1-5,0 1-1 4,0 2 2-4,0 0-1 4,0 2-2-4,1 0 0 5,-2 2 2-6,2-2 0 5,-1 2 3-3,1 0 0 2,-1 1 1-3,-2 1 0 5,-3 2 3-7,-1 1 0 7,0 0-3-5,-1 0 0 4,0 2 3-5,0-1-3 6,-2 2 2-6,-1 1 0 5,2-2-5-4,0 0 1 4,-1-1-1-3,0-3 1 4,0 2 4-7,-1 0-2 8,1 1 2-8,-1 0-3 7,1-2-2-6,-1 1 1 6,-1 0-5-5,-2 0 2 4,-1 1 1-5,-1 0-1 6,1 1 1-6,-2-1-1 5,2 0 2-4,-2 0-1 4,1 1-1-4,-2 0 1 4,1-1 0-4,-2 1-1 4,1-3 0-3,0 1 0 2,0-2-2-2,-1 1 2 2,0 0 3-2,-1-1-2 2,0 0-1-2,-2 0 1 2,2 0-5-2,-1 0-1 3,0 0-1-5,0 0 1 5,-2-1 3-3,-1 0-1 6,-1-2 3-6,0 1-2 0,-2 0 1-1,0-2-1 3,0 3-2-3,-1-2 2 7,0 2 1-5,1-2 0 0,-1-1 0-3,-1-2-4 4,-1 2 4-4,0-3-2 5,-2 1 0-4,1-2 4 8,-3-1-4-4,1 0 2-6,-1-1-2 3,-3 0-2 4,0 0 5-7,-1 0-3 5,-3 0-3-3,-1-1 3 2,-1 1-3-1,-1-1 0 2,-1 2 5-3,0 0-4 4,-2-2 2-4,-1 0 0 4,-1 0 2-4,-1-1 1 4,-1-1 0-3,-2-2 1 2,-1-1 0-2,0 0 3 3,-2 1 3-4,0-2 2 4,-3-1-2-4,-1-2 3 4,0 1 2-4,-3-1-1 3,0-2 4-1,-1-1-2 0,-3-1 0-1,2 0 2 3,-3-1 6-4,0-1 2 9,-5-1 2-11,-1-2-4 7,-2-2-1-7,-1-3-1 4,0 1-5-2,-1-1 0 4,-1-1-3-3,-2 1-2 1,-2-3-1-1,0 0-2 2,-1-1-1-2,0-1-3 6,-2-2 1-7,-1 0-1 2,0-1-1-1,-1-2-1 2,-3-1 4-1,0 1-3 2,-1-1 1-5,-1-1 1 5,-1 1 2-2,-1-1 0 1,0-2-3-5,0 2 1 5,-2-1-1-2,2-2 0 2,-1 0 1-3,0 1 5 5,0-2-1-3,-3 1 0 2,0 0-1-6,-1-2-2 6,0 1-4-3,2-2 3 5,0 1-3-8,2 0-1 5,0-2 1-4,0 1-1 7,2-3 1-7,0 1 2 3,1-1 0-2,1-1 0 4,-2-3 1-4,-1-1 0 4,1-2 3-3,0-2-5 2,3 3 5-2,1-2-6 2,1 0-2-2,1 1 3 2,0-3-8-2,2-1 11 2,2 0 1-2,2-2-3 2,0 0 3-3,1-1-10 4,2 1-1-3,-1-1-2 2,0 1 4-2,0-2-4 2,2 0 0-3,0-3 3 5,2-2-3-5,2 0 1 4,0 1 0-5,1-1-1 15,0 1 1-16,2 0 0 0,2 0-1 3,1-1 2 2,1 0-2 0,2 1 1-2,0 0-1 2,1 1 1 2,3 1 1-8,0-1-2 10,2-1 1-9,1 0-3 11,0 1 1-10,2 2 4 2,2 2-3-3,2 1 4 3,0 0-4 0,2 4-3 3,-1-1 2-4,3 1-2 4,0 3 1-5,1 1 2 6,2 1 1-4,1 3-1 2,0 0 2-3,1 3 0 4,1 1-2-4,1 0-2 3,1 3 4-3,2 1-5 5,0 2 0-5,1 1 1 4,0 2-1-4,1-1-2 3,2 3 1-3,2 1-2 4,1 2 2-3,1 1-2 2,1 0 1-2,3 2 1 2,0 1-2-2,2 1 2 4,3 1 1-1,0 1 4-4,2 1-2 0,1 1 4 3,2 1-3-2,2 0 2 1,2 1-1-1,0 1-4 3,0 2 5-4,2 1 0 4,1 1-2-5,2 0 4 10,1 2 1-5,0 1-3 1,-1 0 3-7,-2 0-2 0,3-1 1 1,0 1 1 8,3 0 0-2,-1 0 0-7,3 0-3 4,0 1 3 1,1 0 0-2,0 1 1 1,1-1 1 0,-2 0-5 0,2 2 4 0,0 1-4 2,0-1 3-4,-2 2 0 4,-2-1-1-6,-2 2 4 7,1 0-3-7,0 0 0 4,0 2 0-2,0-1-2 5,-1 2 4-6,0-1-2 5,1 2 0-3,0 2 0 2,-3-1 0-2,2 2-2 2,0 0 2-3,0 0 2 4,-2 1-4-3,0 0 2 2,-1 0 3-2,-5 1-4 2,2 1 1-2,-1 1 1 1,-2-1-2 0,2 0 4 0,-2-2-5-1,0 0 2 3,0-2 0-4,-2 3-1 3,1-2 2-2,-2 2-2 2,1 0-1-2,-1 1 2 3,-1 0 0-3,-1 0 3 3,0 0-1-4,-1 0-4 4,1 0 2-4,0 1 0 10,2-1 0-12,-2 0 2 9,1-2-2-9,-2 1 0 0,0-1 0 3,-2 1 1 3,0-1-1-4,-1 2 0 4,0-1-1-4,1 2 1 3,-2-3 1-3,1 2-1 6,-1-3 2-7,-1 1-4 5,2 0 2-4,-2 0 2 4,-2-1-1-4,2 3 1 4,-2-2-1-5,1 1-2 9,-1 0-2-4,-1-1-2-1,-1 0 1-5,0 1 2 4,-1 0 1-1,-1 0 2 6,1-1 2-9,-2 2-1 1,-1-1-2 1,0 1 0 8,-2 0 0-7,1 1 0 3,-1 1 1-6,0 0 1 5,0 0-2-1,0-2 1-1,-2 1 1-1,0-4-2 4,-1 1 0-4,-2-2 1 4,1 0-2-5,-1-2 4 5,0-1-2-3,-2 1 1 2,0-2-1-2,-1 0 2 2,-1-1 0-3,0-1-1 4,-1 0 1-3,-1-1-3 3,-1-2 0-5,-1 0 0 4,0-1 0-2,-1-1 5 2,0-1-2-2,0 0 3 3,-3 1-1-4,-1-2-1 4,0-1 4-4,-1-1-2 4,-2-2 2-4,-2 1 3 4,-1-2-5-4,-1 0 5 4,-3-1 0-4,0-2-5 4,-3 0 6-4,-2-1-4 4,-2-1-2-4,-1 0 4 4,0-2-4-4,-3-2 0 5,-1 0 1-6,-2-3-3 5,-2 0 4-3,0 0 0 2,-1-1-3-3,-2-2-2 5,-1-2 3-6,-3-1-2 5,-1 0 0-3,-1-1 8 3,0-2-6-5,-1 1 5 5,-2 0-3-3,1 0-1 2,-2-2-6-3,-1-1 1 5,0 0-2-6,-1-2 0 5,-1 0 3-4,0-1-1 4,-3 0 2-4,-1-2 3 4,0 1-6-4,-2-2 6 4,2-2-4-3,0 0-1 3,1-4 1-5,0-2 0 6,1-1 0-5,1-3-1 4,1 1 1-4,0 0-3 4,-1-2 2-4,-1-1 1 4,0-1 5-4,-2 1-3 4,2-3 3-4,-1 1 0 4,3-1-6-4,0 0 1 4,2-1-3-4,2-1 0 4,0-2-3-4,2-1-2 4,2-2 0-4,-2 0-1 4,0-1 1-5,0 1-3 6,0-2 3-6,3 0-6 6,1-1-1-4,1 1-2 2,1-1-7-3,3 1 0 4,0 3 2-4,2-3-3 7,2-1 1-2,0-1 4-7,1 1 0 3,3-1 7 0,0 4 1 0,3 1 3 2,0 2 0-3,3 3 1 5,-1 0-1-7,2 3-2 9,1 1 2-5,0 2-2-2,3 3-1-1,2 2 1 6,2 2-1-6,2 4 1 7,3 0 1-7,2 2-1 6,1 1-1-7,2 3 0 8,1 3-7-7,2 1-2 5,2 4-4-5,2 2-8 7,2 0 0-8,3 3 0 9,2 0-1-5,6 0 5-1,1 4 3-2,4 1 3 5,2 2 2-4,1 1 5 3,2 4 6-2,1 0 0 3,5 1 4-5,3 1-1 9,2 0 1-6,4 1 3 0,4 2-4-3,3 0 2 3,3 2 0-2,2 1-3 4,4 2 4-5,4-1-2 6,-1 0 2-5,0 1-2 4,1 2 0-4,2-1 3 4,1 2-1-4,2-1 1 4,2 2 1-4,1 2 2 8,2 0 1-6,1 2 0-3,-1 0 2 2,-3 1 0 0,1 1-1 0,-3 1 3 4,0 1 0-6,3 2-2 7,0 3 1-2,1 2-3-6,2 1-1 1,-2 0 1 6,-2 2-2-5,-2 2 2 6,-3 3-2-4,0 0-1-2,-1-1 1 0,-1 1-4 4,-3 2 4-4,-1 0-2 5,-2 2 2-3,-2 1 0-2,-2 2-2 1,-2 0 1 3,-3 1 1-4,-4 1 1 4,-1 0-2-5,-4 1 1 9,-1 0-1-7,-3-1-1-1,-5-2 1 0,0-2 4 3,-5 0-2-2,-2-1 2 3,-3-1-3-4,-3-1 1 4,-4-2 3-5,-1 0-1 10,-3-2 6-7,-2-1-3 0,-1-4 3-4,-3 0-2 4,2-1-1-2,-3-4-2 3,1-1-3-3,0-4-1 6,0-4-5-1,0-3-3-2,0-2-25-5,2-4-46 2,0 0-71 1,1-3-105 3,2-3-159-5,3-1-96 8,8-7-88-4</inkml:trace>
    </iact:actionData>
  </iact:action>
  <iact:action type="add" startTime="212776">
    <iact:property name="dataType"/>
    <iact:actionData xml:id="d49">
      <inkml:trace xmlns:inkml="http://www.w3.org/2003/InkML" xml:id="stk49" contextRef="#ctx0" brushRef="#br0">26581 14768 829 0,'-2'-10'268'2,"1"2"-168"3,-2-4-41 1,1 3-9-3,-2 1-12 4,-1 1-21-3,0 0-13 1,-1 1-11-1,-1 0-7 3,-1 0-1-3,0 1 1 2,-1 0 4-2,-1 1 2 2,1 1 0-2,-2 1-2 2,0 0-3-2,-2 1-2 2,-2 1-1-2,0 1 0 2,-1 0 4-2,-3 0 6 2,-1 1 7-2,-1 0 8 2,1 1 3-2,-1 0 3 3,0 1-3-3,0 1-5 7,-3 1-6-10,0 0 0 10,-2 1 1-10,0 3 2 2,-2-2 1 0,-1 2-2 3,-2 1 0-4,-1 0 0 5,-3 3-3-3,-1 0 1 2,-3 0 0-3,-1 2-1 5,-2 1 1-5,-3 1 0 6,-3 1 2-4,-1 0 6 2,-1 0 6-6,0 1 7 2,1 0 3 2,-1 1 2 4,-2 1 3-6,0-1 5 1,-1 2 3-1,-1 1-3 6,1 1-5-7,-1 1-6 5,-1 1-5-4,-2 1-4 3,-1 2-3-2,0 2-3 6,-1-1-1-3,2 4 1-6,-1 2 0 3,1 0-2 1,0 2-3-2,1-1-4 3,0 0-1-2,0 1 0 3,0 1 1-1,-2 2-2-2,1 0 0-1,1 1-1 3,1-1 1-3,0 1-1 6,2 1 8-8,1 0 0 6,2 2 4-3,2-1 3 3,3-1 1-5,3-1 6 7,2-1 3-8,0-1-1 12,0 1-4-12,3-1-5 7,3-1-3-7,3 1-6 3,5-1-2 1,2-1-1 0,4 0-5-1,1 0 1 5,4 0 0-4,3 0 0-3,4-1 0 1,2 2 1 4,2 0-1-4,2-2-1 8,5 0 1-6,1-6-2-2,3 1 0 0,3-3 3 2,2 0 1 0,3-1 0 1,4-2-1-4,0 0 6 7,5-2-3 0,0-2-3-7,4-2 3-2,3-3-1 9,3-1-1-8,3-3 5 7,-1-3 2-1,3-3 3-3,2-3 3-1,2-4 0 2,4-3 4-1,1-3 0 3,4-3 1-2,2-2 6 0,1-4 5-2,2-3 10 3,1-1 3-3,1-3 1 8,2-2-1-7,1-2-11-1,-1-4-4 0,1-1-4 4,2-2-5-5,1-2-3 10,2-2-2-5,0-2-3-6,1-5 0 0,2-4-2 5,-1-3 1-2,1-1-1 7,-1 0 2-4,-2-1-4-6,0 0 3 0,0-1 4 5,-1 1-1-2,-1 1 0 7,1 1-4-4,-2 0-2-6,-1-1-2 2,-2-2 1 1,-1-2 0 0,-1 1-3 5,-2 0-2-4,-1 2 2-1,-1 0-1 0,-2 2 1-1,-3 0 1 1,-2 3 1 8,-3 3-1-6,-4 1 2-5,-1 2 2 0,-5 3 1 6,-3 1 0-3,-6 0 4 5,-3 3 1-4,-3 0 4-1,-4 3 0-1,-3 5 0 2,-3 3 3-1,-4 3-3 4,-3 2 2-2,-2 2-5 1,-1 3-6-6,-2 2-12 3,-1 1-17 0,-1 2-30 5,-1 1-38-4,-1 2-54-3,-2 1-81 3,-1-1-124-1,-4 1-170 1,-7 0-186 4</inkml:trace>
    </iact:actionData>
  </iact:action>
  <iact:action type="add" startTime="214093">
    <iact:property name="dataType"/>
    <iact:actionData xml:id="d50">
      <inkml:trace xmlns:inkml="http://www.w3.org/2003/InkML" xml:id="stk50" contextRef="#ctx0" brushRef="#br0">25174 15731 1686 0,'-4'-7'108'6,"0"-1"-207"-3,-2-1-128 4,-3 0-141-4,-9-3-93 4,-9 1-41-4</inkml:trace>
    </iact:actionData>
  </iact:action>
  <iact:action type="add" startTime="214592">
    <iact:property name="dataType"/>
    <iact:actionData xml:id="d51">
      <inkml:trace xmlns:inkml="http://www.w3.org/2003/InkML" xml:id="stk51" contextRef="#ctx0" brushRef="#br0">17920 15907 1802 0,'-15'-3'152'0,"5"1"-189"7,-1 0-225-3,7-1-348 2,11 1-135-2</inkml:trace>
    </iact:actionData>
  </iact:action>
  <iact:action type="add" startTime="219658">
    <iact:property name="dataType"/>
    <iact:actionData xml:id="d52">
      <inkml:trace xmlns:inkml="http://www.w3.org/2003/InkML" xml:id="stk52" contextRef="#ctx0" brushRef="#br0">17096 15811 44 0,'-4'-6'38'1,"2"0"6"3,-2-1 10-1,2 2 2 4,0 1 1-3,1 2-6 3,0 0-7-5,1 1-8 6,0 1-7-5,0 0-4 4,0 0-2-3,0 1 0 2,1 0 0-3,-1-1 2 3,0 0 1-2,0 1-1 2,0-1 4-2,1 2 1 3,0-1-1-3,1 2-2 1,-1 1-4-1,1 0-2 2,0 1 2-2,0 1 4 2,0 1-2-2,0 2 1 2,-1 1-6-1,2 4-3 1,-2 1-5-1,1 2-3 0,1 3-2-2,-2 0-2 5,0 1 4-6,1 1-1 10,-2-1 3-11,0 2 1 9,0-3-4-9,0-1 0 1,0-1 2 4,0-5 3-1,0-1 1-1,-1-3 5 3,0-1 3-2,0-2 5-1,0-2 6-1,0-2 9 3,0-2 9-2,1 0 8 4,0 0 9-2,0-1-1-3,-1 0-4 1,0-1-12 2,-1-1-13-3,0 0-14 5,1-2-12-4,-1-3-6 1,1 1-8-1,0-2-4 2,1-1 0-4,0-2-3 6,1-3 4-5,2-3-4 5,0-1 2-6,0-2 2 5,1 1-3-5,-1 0 6 9,0 1-2-5,1 2 3-4,-1 0 0-1,2 3-1 8,-1 1-3-7,-1 2 2 6,1 3-6-6,-1 1-6 5,0 3-8-3,-1 3-9 1,1 1-1-1,1 3 3 3,0 2 10-4,1 6 12 5,0 2 3-7,-1 4 2 9,-1 6-3-5,0 2-3-1,-1 6-19-3,0 3-34 6,-2 3-59-3,1 0-102 4,-2-3-139-3,4-3-72-2</inkml:trace>
    </iact:actionData>
  </iact:action>
  <iact:action type="add" startTime="222048">
    <iact:property name="dataType"/>
    <iact:actionData xml:id="d53">
      <inkml:trace xmlns:inkml="http://www.w3.org/2003/InkML" xml:id="stk53" contextRef="#ctx0" brushRef="#br0">25544 15661 38 0,'2'-5'35'2,"-1"1"2"1,1-1 6 3,-2 2 1-2,1 2 4 3,-1 0 6-4,0 1 2 4,-1 0-3-3,1 0-6 1,-2 0-9 0,0 0-7 0,-3 0-10-1,0 1-8 3,-3 1-7-4,-1 2-3 4,-3 2-5-4,-1 2-2 3,-5 3 0-1,0 1 0 0,-5 4-1 0,-1 1 2 1,-2 4-1-3,-2 2 2 3,-4 2-1-1,0 4 1 3,-4 2 1-7,-1 1 0 9,-1 3 1-5,-1 3 1-1,-4 0 2 1,-1 2 3-2,-2 0 3 4,-1-2 2-3,2-1 0-2,0 0 2 6,1 2 0-5,-1 1 0 8,0-2 2-10,0 2 0 4,1 0 1-3,0-2 4 6,3 0 2-5,1-1 2 2,1-1-1-1,0-2-5 3,1-3-3-4,3 1-3 4,1-5-2-4,5-2-4 4,3-5 2-4,3-3 0 4,3-5 1-3,3-2 4 2,4-3 3-3,2-3 0 4,4-2 4-4,3-2-3 4,2-1-9-5,2-2-17 7,1-2-23-7,5-3-9 5,2-3-3-3,6-4 11 3,4-4 11-5,4-4 10 6,6-4 4-6,3-4 4 11,2 1 2-12,6-2 0 10,2-1 2-10,1-3 0 1,3-1 0 1,1-4 1 3,4 1-2-3,3-3 1 5,2 0-1-6,3 0 0 11,0 1 2-12,0 0 0 8,1 1 1-8,2-3 1 2,-2 0-2 0,-1-2-1 5,0 2 0-6,-4 1 1 6,0 3-1-6,-1 1 0 10,-1 1 1-11,-1 1 1 5,-3 4 1-6,-2 1 0 10,-4 4 0-6,-2 1-2 0,-2 3 0 0,-3 2 1 3,-5 4-1-5,-3 1 2 12,-7 4-1-13,-4 2 1 4,-3 3-1-4,-4 3 2 5,-4 1-1-3,-2 2 0 6,-3 2-3-4,0 1-5 2,-3 1-10-6,-2 1-10 4,-4 3-8-2,-5 3-5 7,-5 5 2-6,-6 4 3-1,-5 3 4 0,-5 2 1 5,-2 4 0-7,-2 1 0 8,-3 2-1-7,-3 2 5 5,-3 2 4-4,-3 4 6 6,-1 2 5-7,-2 1 4 6,0 2 2-3,-2 2 1 1,-2 2 0-5,-2 0 1 4,-2 0-1-1,1-2 1 7,1-2 1-7,2 0-2-1,1 0 3 1,3-3-1 0,2-1 2 0,2-1 0 4,4-4-1-6,3-2 2 6,4-2-2-6,4-4 0 6,0-2 0-6,4-5 0 6,3-3 5-6,2-3 1 12,6-3 3-13,5-4 5 3,2-3 4 1,6-3 6 2,3-2-1-6,2-2-9 4,3-2-11 0,2-3-9 2,4-4-7-4,7-3 0 2,5-4 2-1,8-4 2 4,4-1 1-8,4-5 0 9,4 0 1-6,1-2 1 10,3-2 1-12,4 0-1 4,3-2 2-2,1 0-1 1,4-1 3-1,1 1-1 7,1-1 2-6,4 1 0 1,-1-1 0-2,0-3 0 2,-1 1 1-1,-1 0-1 2,-3 3 1-2,-1 0 2 7,0 2 6-10,0 1 5 4,0-1 4-4,-1 0 2 8,-1 3-6-8,0 0-3 8,-3 1-3-7,-1 3-1 7,-4 1-2-8,-4 3-2 5,-4 2 2-2,-6 1-2 2,-2 3 1-2,-4 3 1 2,-4 1-2-2,-3 3 0 4,-5 4 0-6,-3 1-2 6,-3 2-6-6,-3 1-7 6,-2 2-9-3,-3 1-8 3,-1 1-6-6,-4 2-4 7,-3 3-1-8,-7 4-6 3,-7 6 1 0,-4 2 2 2,-5 4-6-4,-5 3 6 7,-3 4 6-6,-5 1 7 4,-5 4 8-5,-3 2-1 7,-3 2 9-8</inkml:trace>
    </iact:actionData>
  </iact:action>
  <iact:action type="add" startTime="223251">
    <iact:property name="dataType"/>
    <iact:actionData xml:id="d54">
      <inkml:trace xmlns:inkml="http://www.w3.org/2003/InkML" xml:id="stk54" contextRef="#ctx0" brushRef="#br0">23485 17184 35 0,'-14'7'12'2,"2"-1"-7"5,0 0-3-3,5 0-6 2,11-9-3-3,3-2 1 3,5-3 1-2,6-4 5 3,6-6-1-3,5-2 0 1,5-6 1 0,4-2 0 1,7-4 2-2,5-4 2 2,3-2 3-3,3-6 6 4,3-2 5-4,6-3 5 4,4-3 10-3,5-5 6 3,6-4 7-5,4-4-1 5,4-4-8-3,4 0-9 2,3-4-8-3,1 0-4 6,6 0-5-7,3-4-3 5,6-3-3-5,2-2-3 12,1-5-6-13,2 0-10 6,1 1-12-6,2-1-16 3,0 2-16 0,-2 0-9 2,0-1 4-3,-5 1 16 7,-2-1 16-2,1 2 9-7,-5 6 10 2</inkml:trace>
    </iact:actionData>
  </iact:action>
  <iact:action type="add" startTime="223933">
    <iact:property name="dataType"/>
    <iact:actionData xml:id="d55">
      <inkml:trace xmlns:inkml="http://www.w3.org/2003/InkML" xml:id="stk55" contextRef="#ctx0" brushRef="#br0">22971 17659 100 0,'50'-54'81'1,"3"-3"-2"5,19-17-9-2,-1 2-10 2,6-4-13-2,5-2-2 3,9-5 1-3,7-3-1 2,6-3-9-3,5-3-11 8,5-5-11-10,4-1-10 6,5-3-1-4,8-5-10 2,1 0-12-2,4-2-17 5,1 0-20-7,0-1-17 8,3 1-14-8,-3-2-11 13,-2 4 18-13,-2 4 9 6,-3 5 4-6,-3 2 7 3</inkml:trace>
    </iact:actionData>
  </iact:action>
  <iact:action type="add" startTime="232573">
    <iact:property name="dataType"/>
    <iact:actionData xml:id="d56">
      <inkml:trace xmlns:inkml="http://www.w3.org/2003/InkML" xml:id="stk56" contextRef="#ctx0" brushRef="#br0">19602 17760 244 0,'-1'3'35'1,"1"0"-37"4,1 0 3-1,1 1 4 2,1 0 3-2,2 1-3 3,2 0-3-4,1-1 1 3,4-1 1-2,1-2 0 2,2-1 4-2,2-1 1 3,1-4 1-4,1 0 0 3,1-1 2-2,2-5 4 2,16-10 0-2,-8-2 2 3,-6 1 0-4,-9 2-3 3,-2 1 3-1,-1 0 5 2,-2 0 8-5,-3 3 12 4,-3 1 10-2,-2-1 1 3,-1 2-3-4,-1-1-6 5,-1 0-5-7,-2-1-6 8,-1 0-3-7,-1 2-6 11,-1 0-6-12,-2 5-11 7,-1 1-6-7,0 1-12 3,-1 1-4-1,-1 2 2 5,-1 1 0-6,1 2 6 6,-1 1-3-6,0 2 5 8,0 1-4-6,-2 1-2 0,2 1 0 1,1 3-1-2,0 0-1 0,2 2 2 8,1 5-1-6,2 0-1-2,1 2 0 0,0 3 1 3,2-3 0-3,2 1 3 5,1 3 2-6,0 0 4 7,1 1 1-3,1-1 0-3,0-1 3-1,2 0 0 5,-2-11-6-4,1 3 3 7,1 0 0-7,1 4-2 2,0-2 7-2,3 4-2 3,0 1-2-2,0 1 1 2,2 0 0-3,-1 1 0 4,1 0-2-4,1 0 2 5,-2-2-1-6,-1 0 0 4,0 1 3-2,-1-2-1 3,-1 1 4-3,0-3 4 2,-2 0 4-4,-1-2 5 6,-2 0 8-5,-1-2 4 9,-1-1 2-11,-1-1 5 5,-3 1-1-3,-2-2-3 1,-1-1-1 1,-2 1-6 1,-2-2-4-3,-2 0-4 7,-2-1-4-7,0 1-7 1,-1-2-7-2,-1-1-7 5,2-1-13-3,0 0-6 4,-1-2-16-5,4 0-21 8,0 0-30-10,2-2-32 9,1 0-42-9,2 0-34 3,0-4-3-2,4 2 51 5</inkml:trace>
    </iact:actionData>
  </iact:action>
  <iact:action type="add" startTime="233524">
    <iact:property name="dataType"/>
    <iact:actionData xml:id="d57">
      <inkml:trace xmlns:inkml="http://www.w3.org/2003/InkML" xml:id="stk57" contextRef="#ctx0" brushRef="#br0">20248 17847 199 0,'-2'0'107'5,"0"1"-19"-2,1-1-12 4,-2 1-18-3,1 1-22 2,-1-1-18-3,0 2-12 4,-1 1-6-4,1 0-6 3,-2 2-1-2,0 1 1 2,-1 2 1-3,0 2 2 5,-3 1 2-4,0 2 2 4,0 0 0-6,-1 2 1 4,0-1 1-3,-2 0-3 3,1 1 0-2,0-1 0 3,1-1 0-4,0-1 0 4,0 1 0-4,1-2 0 4,1-1 0-4,0 0 0 6,1-2 0-8,0 1-1 6,0-3-1-4,2-1-3 4,0 0-5-4,1-2-13 5,1-1-12-7,0 0-8 8,0 0-10-4,1-2-2 1,1 1-4-2,0-1 0 1,0 0 0-3,0-1 10 6,1 1 8-5,0-2-1 4,3 5 12-5</inkml:trace>
    </iact:actionData>
  </iact:action>
  <iact:action type="add" startTime="233925">
    <iact:property name="dataType"/>
    <iact:actionData xml:id="d58">
      <inkml:trace xmlns:inkml="http://www.w3.org/2003/InkML" xml:id="stk58" contextRef="#ctx0" brushRef="#br0">19984 17914 82 0,'-3'-2'68'1,"2"0"1"2,0 0-8 0,-1 1-21 4,1-1-17-4,-1-1-10 4,2 2-10-4,0-1-4 4,1 0 1-3,1 1 5 2,1-2 6-2,0 2 6 2,2 1 0-2,0 0 0 2,3 0-3-2,-1 4 0 4,1-1 0-6,1 1-4 5,1 2 2-3,0 1-2 1,1 0 2-1,-1 2 6 2,0-1 0-2,1 3 1 1,-2-2-5 0,1 0-5 1,-1 0-2-2,-1-1 0 2,0 0-1-1,-1 0 1 0,0-2 0-2,-2 0 2 10,1-1 1-12,-1-1 1 8,-1 0 0-8,-2-1 1 2,1 0 1 0,-1-1 0 6,-1 0-1-3,0-1 2-1,-1 0-2-4,0 0-2 5,1 0-4-2,-1-1-9 4,0 0-13-4,0 0-13 1,0 0-20-2,0-1-17 4,0 1-13-4,0 0-10 5,1-1-8-5,-1 1 1 4,1-1 13-5,0 1 23 4,1-2 14-2,0 1 15 3,2-1 20-4</inkml:trace>
    </iact:actionData>
  </iact:action>
  <iact:action type="add" startTime="234304">
    <iact:property name="dataType"/>
    <iact:actionData xml:id="d59">
      <inkml:trace xmlns:inkml="http://www.w3.org/2003/InkML" xml:id="stk59" contextRef="#ctx0" brushRef="#br0">20250 17885 6 0,'-2'-3'20'5,"1"0"2"-2,-2 0 16 3,1-1 14 0,-1-1 11-1,0 0 8-1,0 1 2 2,0 0 0-2,1 0 2 3,0 1-6-4,0 1-11 3,1 1-22-2,1-1-23 2,0 2-11-2,2 2-1 2,0 1 4-2,2 1 3 3,1 1 0-3,2 3-3 2,0 1-4-3,2 2-1 4,0 2-2-4,-1 1-1 3,1 1 0-3,0 0 0 5,-1 0 0-5,0-1-2 5,-1-2-2-7,-1-2-1 8,-1 0-1-7,0-3 4 5,-1-1 1-3,0-3 5 1,-1 0 7-1,0-3 9 2,-1 0 9-2,0-1 10 3,0-2 7-4,2 0 2 3,-2-2-1-2,1-2-5 2,1-1-5-2,-1-1-9 3,2 0-8-4,0-1-5 3,0 0-8-2,1-1-2 3,0 2-3-4,2-1 0 3,0 0 0-4,-1 1 2 8,0 1 0-8,1-1-1 5,-1 0 1-4,0 1 0 10,0 0 1-12,0 0-3 4,-1 0 2-2,0 0-7 2,-1 1-7-2,0 1-6 5,-1 1-15-4,-1 0-12 2,0 2-15-3,0 0-16 2,-1 2-19 0,0-1-27 2,0 2-31-4,-2-1-1 3,2 1-13-3</inkml:trace>
    </iact:actionData>
  </iact:action>
  <iact:action type="add" startTime="234803">
    <iact:property name="dataType"/>
    <iact:actionData xml:id="d60">
      <inkml:trace xmlns:inkml="http://www.w3.org/2003/InkML" xml:id="stk60" contextRef="#ctx0" brushRef="#br0">20377 17954 374 0,'-5'2'214'0,"3"-1"-143"5,0 1-34-1,-1 0-14 4,0 0-13-5,1 1-14 3,0 1-4-2,1 0-3 3,-1 2-1-4,1 1 1 3,1 4 1-3,-1 1 3 4,1 1 2-4,0 3 4 4,-1 2 0-3,0 1 5 2,0 0 1-2,-1 3-1 2,0-2 0-2,0 2-4 2,0-1 0-3,0-1-1 4,0 0-1-2,-1-2-2 1,1-1-10 2,0-2-21-3,0-3-35-4,0-1-47 4,0-4-43-2,-1-1 8 5,1-3 35-6</inkml:trace>
    </iact:actionData>
  </iact:action>
  <iact:action type="add" startTime="235321">
    <iact:property name="dataType"/>
    <iact:actionData xml:id="d61">
      <inkml:trace xmlns:inkml="http://www.w3.org/2003/InkML" xml:id="stk61" contextRef="#ctx0" brushRef="#br0">19464 17248 266 0,'-7'-7'209'1,"1"2"-78"5,0 0-19-2,2 3-19 3,1-1-27-3,0 3-31 2,1 2-22-4,0 0-16 6,0 1-6-5,2 3-4 3,0 3 1-3,1 3 6 5,2 6 8-5,-1 5 5 4,0 8 3-4,2 4 2 5,0 7 0-6,0 8-1 4,0 6-3-3,0 7 0 4,-3-28-12-3,0 8 1 3,0-2 0-2,0 6 1-1,0-3 5 0,0 6-1 3,0-2-1-3,-1 6-1 3,0-4 1-5,-1-2 1 12,0-2 1-13,0-1 1 4,-2-3 2-1,0-2-3 1,2-22 0-3,-1 1-1 4,0 0-1-4,0 0 1 6,0-2 1-6,0 3 3 7,0-5 1-7,0 2 4 4,0-1 3-3,0-2 3 6,0-1 4-7,-2 1 1 11,2-3 4-12,1 0 3 6,-1-1 1-6,0-1 1 4,1-1-8-2,-1-2-9 4,0-2-12-4,1-1-16 5,0-1-18-5,0-1-20 3,0-1-19-2,1-1-27 4,1-1-31-4,0-1-36-1,0-1-50 1,1-3 1 3,2 1 5-3</inkml:trace>
    </iact:actionData>
  </iact:action>
  <iact:action type="add" startTime="235931">
    <iact:property name="dataType"/>
    <iact:actionData xml:id="d62">
      <inkml:trace xmlns:inkml="http://www.w3.org/2003/InkML" xml:id="stk62" contextRef="#ctx0" brushRef="#br0">20727 17298 500 0,'-6'2'123'0,"2"2"-50"8,-2 2-12-4,3 0-19 1,1 1-18-1,1 1-12 3,2 1-7-4,0 1-2 4,2 2-4-4,3 2 0 3,-1 3 3-1,2 1 8 1,-1 5 12-3,1 6 11 4,0 7 8-4,0 4 1 3,-1 7 0-1,-1 2-7 1,-2-22-10-3,-1 7-4 4,0 1-5-4,0 7-6 6,0 0 2-8,-1 6-6 6,0-1-6-3,-1 5 2 2,0-2-1-3,-1-3 0 5,0-3 3-5,-2-3 0 10,0-3 1-12,0-3 0 3,0-19 2 1,0 1-2-1,1 0 2-2,-1 0-4 6,0-2-2-5,0 2-1 4,0-3-3-5,0 1-9 12,-1-1-15-13,1-1-34 7,0-1-44-7,-1-1-63 2,1-2-62-1,-1 0-43 7,1-2 0-8</inkml:trace>
    </iact:actionData>
  </iact:action>
  <iact:action type="add" startTime="236497">
    <iact:property name="dataType"/>
    <iact:actionData xml:id="d63">
      <inkml:trace xmlns:inkml="http://www.w3.org/2003/InkML" xml:id="stk63" contextRef="#ctx0" brushRef="#br0">18683 18427 516 0,'-2'-2'232'3,"1"2"-122"-1,-1-1-51 5,1 0-27-3,0 1-31 2,1 0-18-3,0 0 0 4,1 1 11-3,1 1 8 3,0 1-1-5,1 0 0 5,2 2-3-3,0 1 0 2,1 1 2-2,1 3-1 2,3-1 1-1,0 1-1 1,1 0 1-2,1 0 2 1,1 0 2 0,2 2 4 1,-1-3 2-3,0 0-1 4,1-2 4-4,0 0 2 4,-1-1-1-1,-1-1 4-1,1-3 2-3,-1 0-1 5,0-2 2-4,-1-1 3 5,1 0-5-6,-2 0-2 5,0-1-2-5,0-1-7 7,0 1-2-7,0 1-2 7,-1 0-2-8,0 1-1 6,0 0-1-3,1 0 0 3,-1 1 0-3,1 0 2 9,-1 0 2-12,1 0 3 0,2 0 1 2,-2-1 4 8,1 0 1-7,0-1 0 0,2-1-2-1,-2-1-3 2,0-1-2-2,0 1-1 5,1-2-4-3,-1 1 1 5,0-1-4-9,-1 1 2 1,1-1 4 3,0 1 0 1,0 1 1-2,0 0-2 2,0 1 0-2,0 1-3 4,0 1 1-2,0 1-2 3,1 1 1-8,0 1-1 1,0 0 1 2,1 1 0 2,0-1 0-2,1 1 0 2,0-1 1-2,0 0 2 8,2 0 0-11,-2-1 2 4,1 0-5-3,0 0 0 4,0-1 1-3,-1 0 0 5,1 0 1-5,0 0 0 5,0 0 1-6,-1 0 3 5,2 0 2-4,-2 1 0 8,0-1 0-10,1 1-2 4,-1 0 1-3,0 1-4 8,1-1 5-7,0 0-2 1,0-1-2-1,-1 0 2 8,2 0-2-7,-1 0-3 0,0 0 0-1,1-1-2 2,-1 1 0-1,0-1 1 6,2 0 1-7,-1 0-1 1,0 1 1-2,1-1 0 6,-1 0 1-5,0 0 3 3,2 0 1-3,-1 0 1 4,0 0 2-4,1 0 3 9,-1 0-2-9,1-1 2 2,0 1 0-4,0-1-1 5,2 0-1-2,-2 0-1 5,0-1-1-4,2 1-5-1,-1-1 1-3,1 1 0 5,0-1-4-2,-1 0 0 3,2 1 1-4,0-1-1 5,0 1 4-6,0 0 2 6,0 0 1 2,0-1 0-9,0 0 2 1,1 0 1 5,-1 0-5-5,1-1-2 13,-1 1 2-14,1-1-5 7,-2 0 5-7,1 1 0 3,0-1-1-2,-1 0 1 4,1 1-4-4,-1 0 0 7,-1 0 2-6,2 0-3 4,0 1 2-4,0 1-3 9,-1 0 0-11,1 0 2 9,-1 0 0-9,0 0 3 1,1 1 1 2,-1-1 3 2,1 0 5-3,-1 0 4 3,1-1 6-2,-1 0-4 3,-1-1 2-4,1-1-3 7,-1-1-4-5,1 0-5-3,-1-1-12 2,1 0-34 1,1-1-76 0,0-1-110 2,2-1-159-5,22-23-77 5,-21 21 46-3</inkml:trace>
    </iact:actionData>
  </iact:action>
  <iact:action type="add" startTime="237781">
    <iact:property name="dataType"/>
    <iact:actionData xml:id="d64">
      <inkml:trace xmlns:inkml="http://www.w3.org/2003/InkML" xml:id="stk64" contextRef="#ctx0" brushRef="#br0">21228 18382 51 0,'-1'-1'70'3,"0"1"6"1,1-1 2 3,-1 0-5-4,0 0-7 4,0 1 0-4,0-1-12 4,0 0-9-3,-1 1-8 2,1-1-7-2,0 1 0 2,-1 1-2-2,0 0 1 2,0 1-3-2,0 0-5 1,0 1-4-1,0 1-10 3,0 0-3-4,-1 0-4 4,0 2-6-3,0-1-8 1,0 2-18-1,0-1-26 3,0 1-39-4,-1-1-33 4,1 0-32-4,-2 0 19 4,2 0-8-4</inkml:trace>
    </iact:actionData>
  </iact:action>
  <iact:action type="add" startTime="238030">
    <iact:property name="dataType"/>
    <iact:actionData xml:id="d65">
      <inkml:trace xmlns:inkml="http://www.w3.org/2003/InkML" xml:id="stk65" contextRef="#ctx0" brushRef="#br0">21316 18355 150 0,'1'0'124'1,"0"0"-1"2,0 0-6 1,0 0-13 3,0 0-8-3,0 1-17 3,0 1-21-5,-1-1-28 5,1 2-34-4,-1 0-32 4,0 2-44-3,-1 0-56 4,-1 2-87-7,-1-3-18 12,1 6 87-12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1T10:33:11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1058">
    <iact:property name="dataType"/>
    <iact:actionData xml:id="d0">
      <inkml:trace xmlns:inkml="http://www.w3.org/2003/InkML" xml:id="stk0" contextRef="#ctx0" brushRef="#br0">23557 4635 1 0,'-1'-2'11'1,"0"0"1"5,0-1 1-2,0 1-2 2,0 0-1-3,0 1-2 3,0 0-2-2,0 0-1 2,1 1-3-2,0 0-1 4,-1 0-1-4,1 1-1 1,-1 0 1-1,1 1 0 3,-1 0 1-4,-1 1 0 3,1 0 3-3,-1 1 0 5,-1 1 1-4,0 2 2 1,0 0 1 0,-1 0 2 0,-1 2 0-1,0 1-3 3,-1 1-2-5,0 1 0 5,-1 0 1-4,0 0 2 5,-2 0 0-5,1 1 1 5,-1-2 0-6,0 1 1 4,0 0 2-2,-1 1 2 2,1-2 2-3,1-2-3 4,1-1-3-3,1-2-5 2,1-1 0-1,1 0 1 3,0-1 0-7,1 0 1 5,1-2-1-3,0 0 2 4,1-1-1-2,0-1 1 0,1 0-1-1,0 0-3 3,0-1 3-4,0 1-2 3,0 0-1-1,0-1-3 1,1 0-7-3,1 0-10 4,0-3-7-3,1 2-12 1,1-2-6-1,-1 1-1 3,1 0 5-3,-1-1 7 3,-1-1-30-1,2 1 4 4</inkml:trace>
    </iact:actionData>
  </iact:action>
  <iact:action type="add" startTime="61732">
    <iact:property name="dataType"/>
    <iact:actionData xml:id="d1">
      <inkml:trace xmlns:inkml="http://www.w3.org/2003/InkML" xml:id="stk1" contextRef="#ctx0" brushRef="#br0">23531 4646 1 0,'-1'-1'0'3,"1"1"0"0,0 0 0 4,1 1 0-4,-1 1 0 4,1-2 0-3,1 1 0 1,-1-1 2-1,1 1 12 2,1-2 9-2,-1 1 8 4,-1-1 8-5,1 1 3 3,-1-2 3-2,1 1 2 2,-1 0-1-2,0 1 1 2,1 0-7-1,0 0-2 1,0 0-3-3,1 1-3 3,-1 2 2-2,2 0 1 2,0 1 4-2,2 1-6 2,0 1-5-2,0 1-9 3,3 0-8-4,-1 0-6 3,1 1-1-2,0 1-1 3,0-1-1-5,0 1 1 7,2-1-1-7,-2-1 0 4,1 0-1-2,-1 1 0 3,1-1 0-3,0-1 2 2,0 0 0-2,-1 0 2 3,-1 0-1-5,1 0 6 6,-1 1 0-7,1 1 0 7,-2-1 1-5,0 1-3 4,0 0-3-3,0-1 0 3,-1 1-1-6,-1-1-2 9,-1 1 1-9,2-2 0 6,-3-1-1-4,0-2 2 3,0 0 2-2,-1-1 1 3,0 0 3-4,0-1 7 3,-2 0 6-2,1-1 6 2,-1-1 4-2,1 1 1 2,-1-1-4-2,0 0-8 2,1-1-10-2,-2 1-15 2,1 0-43-3,0 1-101 4,-1 0-126-4,0 2-139 5</inkml:trace>
    </iact:actionData>
  </iact:action>
  <iact:action type="add" startTime="71377">
    <iact:property name="dataType"/>
    <iact:actionData xml:id="d2">
      <inkml:trace xmlns:inkml="http://www.w3.org/2003/InkML" xml:id="stk2" contextRef="#ctx0" brushRef="#br0">23168 5758 1 0,'6'-2'0'2,"1"1"0"4,1-1 0-2,0 1 0 2,-2 2 0-1,0 0 0 0,0 0 1-1,0 0 3 2,1-1 3-2,1 1 2 2,-1-2 1-2,1 1 1 2,0-1-3-3,2-1 0 4,0-1 4-4,1 0 0 4,1 0 0-3,0-1-1 2,0 1-2-2,2-1-2 2,0 0-2-2,1 1 0 2,2-2-1-3,-1 2 0 4,0 0 0-3,1-1 0 5,1 2 1-7,0-1-1 3,2 1 2-2,1 0 0 9,0 0 1-7,2 0-1-3,-1 0-1 1,2 1 0 2,-1 0 0-2,1 0-1 6,-1 0-1-2,0 1 0-5,1 0-1 0,0-1 1 5,0 2-1-4,-2-1 0 6,1 0 1 0,-2 1 0-8,1-1 0 0,-2 0 3 6,0 1 0-3,1-2 3 4,-1 1 0-7,1-1 0 7,0 1-1-6,0-1 0 7,1 0-3-8,0-1 1 7,1 0-1-6,-1 0-2 5,1 0 1-3,1 0-2 3,2 0 2-5,-1 0-1 6,1-1 0-5,-1 0-1 5,0 1 1-6,-1-1-1 3,1 1 1-1,-1 0-2 4,0-1 1 1,1 0-1-8,-1 1 0 2,2 0 0 3,-2-1 0-2,2 1-1 3,-3-1 2-3,2 0-2 1,-1-1 0-2,1 1 2 5,0 0-2-5,1 0 1 3,-2 0 0-2,2-1-1 2,-1 2 0-3,0-1-2 5,-1 1 0-6,1 1 2 7,-1 0-2-6,2 1 2 3,-3-1 0-3,1 2 0 4,-2-1 2-5,0 1-2 5,0 0 2-4,-1-1-1 5,0 1 0-6,1 0 0 6,0 0-1-6,1-1 1 6,0 0 0-6,0 1-1 5,-2-1 1-4,1 1-1 5,-1 0 0-6,0 0-1 9,0 1 2-5,0 0-2-5,1-1 1 3,-1 0-1 1,3-1 1-1,-2 2 0 1,1-1 0 0,-1 1 0 1,-1 0-2-3,2-1 1 4,-3 0 1-4,2 0 0 6,-1 1 1-7,0 0 1 5,2 1-2-5,-2-1 1 5,3 1 0-3,-2-1 1 2,1 1-2-3,0-1 1 6,0 0 0-8,-2-1 1 6,1 0-1-5,1 0 2 7,-1-1-2-2,0 0 1-5,0-1-1 1,-1 1-1 5,-1 0 2-6,0 1-2 6,1-1 0 1,-1 0 0-8,1 1 0 2,-1 0 0 3,-1-1 0-3,1 0 1 6,-2 0 0-3,1-1 2-4,0-1 1 1,-1 0 0 4,1-2 1-4,0 0-1 5,-1-1 0-6,2 1 0 4,-2-1 1 0,0-1 0-1,1 1 0-2,-3-2-1 7,0 2-3-6,-1 0-2 0,-3 1-10-2,-1 1-14 6,-3 1-26-6,-1 0-25 5,-3 1-6-4,-2 2-58 4</inkml:trace>
    </iact:actionData>
  </iact:action>
  <iact:action type="add" startTime="73663">
    <iact:property name="dataType"/>
    <iact:actionData xml:id="d3">
      <inkml:trace xmlns:inkml="http://www.w3.org/2003/InkML" xml:id="stk3" contextRef="#ctx0" brushRef="#br0">26230 5597 2 0,'-3'0'7'0,"1"3"0"6,-2 2 3-2,0 2 0 2,-6 5-1-2,0 1-2 3,-1 0-2-4,-1 1-2 3,-2 2-1-2,-1-1 0 2,0 0-1-2,0-1 0 3,-1 1 0-3,1-3 0 1,0-1 0-1,0 0 1 2,1 0-2-2,0-2-1 2,1-2-3-2,0 0-3 3,2-2-14-3,1-2-6 3,2 2 17-4</inkml:trace>
    </iact:actionData>
  </iact:action>
  <iact:action type="add" startTime="74006">
    <iact:property name="dataType"/>
    <iact:actionData xml:id="d4">
      <inkml:trace xmlns:inkml="http://www.w3.org/2003/InkML" xml:id="stk4" contextRef="#ctx0" brushRef="#br0">26259 5646 1 0,'-13'15'0'1,"-1"8"0"2,-4 6 8 0,-3 2 0 3,6-4-5-1,-4 1-10 1,-1-1 2-2,-1 1 0 2,1 0 3-3</inkml:trace>
    </iact:actionData>
  </iact:action>
  <iact:action type="add" startTime="109400">
    <iact:property name="dataType"/>
    <iact:actionData xml:id="d5">
      <inkml:trace xmlns:inkml="http://www.w3.org/2003/InkML" xml:id="stk5" contextRef="#ctx0" brushRef="#br0">17748 8081 23 0,'-1'0'21'5,"1"1"-1"-2,0-1-7 3,0 1-1-2,0-1-3 2,-1 2-1-1,1 1 3 0,-2 0-2-1,0 0 3 2,-3 1 9-2,0 1 3 2,0-1 5-3,-2 1 1 4,-1 0-4-4,0 1-2 4,-1 0 0-2,-2 0 0 0,1 1-3-1,1-1-1 2,-1 0-2-1,0 0-2 0,1 0-3-1,-1 1 0 2,1-2-3-2,1 1-5 1,0 1-1 0,0-1-4 2,1 0-1-4,0 0 1 3,1-1-1-2,2 0 0 2,0 0-1-2,0-1 0 3,2 0 1-3,0-1-1 1,1-1 1 0,0-1-2 2,0 0 0-6,1-1-1 7,1 0-4-5,-1-1-4 3,1 0-7-2,0 1-7 3,1 0-6-4,0-1-13 4,0 1-14-4,1 0-8 5,0-2-16-7,2 2-2 7</inkml:trace>
    </iact:actionData>
  </iact:action>
  <iact:action type="add" startTime="109829">
    <iact:property name="dataType"/>
    <iact:actionData xml:id="d6">
      <inkml:trace xmlns:inkml="http://www.w3.org/2003/InkML" xml:id="stk6" contextRef="#ctx0" brushRef="#br0">17812 8127 144 0,'0'-3'71'1,"2"1"-63"3,1 0-14 1,0 2-3 1,0 1 1-1,0 1-2 0,-2 2 3-1,0 0 3 2,-1 1 1-2,-2 1 2 3,0 0 4-4,-1 0 8 3,-1 0 9-2,0 1 14 2,-2 0 12-1,0-1 5 0,-1-1 3-1,-2 2-3 3,1-1-5-4,0 0-2 4,-1 1-4-4,0 0-4 3,0-1-8-3,0 1-11 4,1 0-8-4,-1 1-6 4,1-1-3-2,2 1 0 0,-1-1-8-1,2 0-20 3,-1 0-38-4,2-1-56 3,1 1-41-1,3 0-71 0</inkml:trace>
    </iact:actionData>
  </iact:action>
  <iact:action type="add" startTime="116101">
    <iact:property name="dataType"/>
    <iact:actionData xml:id="d7">
      <inkml:trace xmlns:inkml="http://www.w3.org/2003/InkML" xml:id="stk7" contextRef="#ctx0" brushRef="#br0">12145 8097 5 0,'-4'5'1'3,"0"3"-6"2,-1 7 5 2</inkml:trace>
    </iact:actionData>
  </iact:action>
  <iact:action type="add" startTime="117447">
    <iact:property name="dataType"/>
    <iact:actionData xml:id="d8">
      <inkml:trace xmlns:inkml="http://www.w3.org/2003/InkML" xml:id="stk8" contextRef="#ctx0" brushRef="#br0">17701 8216 6 0,'-6'5'2'3,"0"1"-5"2,-4 4-1 1</inkml:trace>
    </iact:actionData>
  </iact:action>
  <iact:action type="add" startTime="119478">
    <iact:property name="dataType"/>
    <iact:actionData xml:id="d9">
      <inkml:trace xmlns:inkml="http://www.w3.org/2003/InkML" xml:id="stk9" contextRef="#ctx0" brushRef="#br0">6242 8011 8 0,'-1'1'4'3,"3"2"-3"0,1 2 0 5,2 1 0-5,1 0-1 4,2 0 1-4,2-1-1 4,1-1 1-3,2-1 0 1,0-2 0-1,0-2 0 3,3-1 0-3,0-2 0 2,-1-1 0-4,2-3 0 6,1 1-1-5,0-2 1 3,1 0-1-3,0 0 2 4,1 0 0-4,2-1 1 4,1 2 2-3,1 0 0 2,0 1 0 0,2 1 1-2,0 1 0 0,2 0 4 1,-1 2-1-1,2-1 0 3,2 3 1-3,0 2-4 2,-1 1 5-3,-2 0 0 4,0 1 0-2,-3 1 1 0,3 0-2-2,-2 1 1 5,0-1 5-6,-1 0 5 5,1-2 3-2,-2 1 1 0,1-1-8-1,-1-1-3 3,2 1-2-4,-3-1-1 3,2-1 0-3,-1-1 0 4,0 0 0-4,0 0 1 3,0 0-1-2,-1 0 0 4,0 1 0-4,0 0 0 2,0 1 0-3,2 1 2 3,-1 1 0-3,2 0 2 4,-1 0-2-2,0 2-2 1,-2 0-3-4,2 0-1 6,-2 0-1-7,1-1-1 8,2 0-1-7,-1-1 1 6,2-1 0-6,0-1 0 5,0-1 1-4,0-1 0 4,-1-1 1-4,0-1 0 5,-2-2 1-7,1 0 0 7,-2 0-2-5,0-2 10 5,1 2 12-6,-3 1 12 7,2 0 7-8,-1 1-3 6,1 1-9-4,0 0-5 5,3 2-6-6,0 1-6 6,1 2-4-5,-2 0-6 4,2 1-4-5,-3 1-2 6,1 1 1-6,-1-1 0 6,1 0 1-6,0-1-2 6,1-1 0-6,-1 0 0 7,1-1 0-8,-1-2 0 7,1-1 1-6,-2-1 0 6,1 0 0-6,0-2 0 6,-1 2 1-5,0-1-2 3,-1 1-1-2,1 1 0 2,-1 0 0-2,2 2-1 4,-1 1 2-6,2 1-2 4,2 1 1-2,1 1 0 2,1 1-1-2,0-1 0 2,0 0-1-3,-2 0 1 5,2-1 0-7,-1-1 1 8,1-1 0-7,-1-2-2 6,2-1 1-4,-1-1 0 1,-1 0 1-1,1-2 2 2,-2-1-1-3,0 0 1 6,0-1 0-8,1 0-1 7,0 2 2-6,-2-1-3 5,1 1 0-4,-1 2 4 4,2 0 1-4,1 2 2 4,2 2 3-4,-2 0 0 4,1 1-2-3,-1 2-3 2,-1-1-2-3,2 2-2 4,0-1 0-4,2-1-1 5,0 1 0-6,-1-2 0 5,3-1 1-2,-1-1 2 1,-1-3-1-4,2 0 2 6,-1-3-2-7,0-1 0 8,-1-1 1-7,0 0-2 6,-1-1 2-6,2-1-3 6,-1 2 1-7,-2 1-1 7,0 2-1-6,-3 0 1 7,1 3-1-7,-1 1-1 5,1 2 1-4,1 1-1 5,1 1 0-6,0 1 0 6,0 2-1-6,0 1 1 6,1-1 1-6,0-1 0 7,0 0 1-7,0-1-1 4,0-2 1-3,-2 0 1 4,-1-2 0-3,0-1 1 2,-1-2 0-1,2 0 1 1,-3-2 0-3,1 0-1 4,-1-1 1-5,-3 1-1 5,0-1-2-2,0 3 1 0,0 0 0-1,1 1 2 2,-1 1 2-2,2 1-2 2,1 1 1-3,1 1-1 5,1 1-3-7,-1 1 0 6,1 1 0-3,0 0-1 3,1 0 2-4,0 0-1 4,0 0 0-3,1 1 0 3,-1-2 0-6,0-2 1 7,1 0-1-4,0-1 4 2,-2-2-2-2,0 1-1 2,-2-2 0-2,-2 0 0 2,1 0 1-3,0 0-1 4,0 0 0-4,0 0 0 4,3 0 1-4,-2 2 0 5,2 0 1-6,-1 2 1 6,2 0 3-6,-1 1-2 7,3 1 1-9,0 1-3 9,0 1-1-7,1-1-1 6,1 2-1-6,1-2 0 7,2-1 1-8,0-2 0 7,-1-1 1-6,-1-2 0 6,-1-2-1-6,-1-1 1 7,2-3-1-3,0 0 1-5,-1-3 0 2,1 1-2 6,-1 0 2-7,-2 1-1 6,1 0-1-5,0 2 0 4,-1 0 1-5,1 2-2 5,0 1 2-4,0 3-2 5,2 1 2-6,1 1-3 6,0 1 1-6,0 1-1 5,0 0 0-4,-4 1 1 3,2-1 0-1,-1 0 0 2,0-2 1-6,2 0-2 7,0-1 2-5,-2-2 0 5,1-2 1-6,-1-1 2 4,-2-1 2-2,0 0-2 3,-1-2-1-4,0 2 3 4,-1-1-4-4,-1 1 0 4,1 2 2-4,0 0-4 5,2 2 3-6,-2 2-2 6,1 0 0-6,-1 3 1 5,-2 0 2-4,2 1-3 4,0 1 0-4,0-1-1 4,1 1-1-4,0 1 1 4,1-2 0-5,-2 0 0 7,0-1 0-7,-1-1 0 5,1-1 1-3,-1-1 1 3,0 0 3-4,0-1-2 4,0-1-1-4,0 1 2 2,0-1-2-1,0 1-1 3,2 0 2-3,0 0-2 2,-1 1-1-3,1 0 0 6,-2 0-1-8,0 2 1 5,2 0-1-1,-1 0 2 2,2-1-1-3,0 1 0 1,0 1 1 1,1-1-2-1,-1 1 2-1,1 0 2 2,0-1-1-1,1 1 0 1,1-1 0-5,-1 1-2 6,2 0 1-3,1-1-1 2,-1-1-1-1,2 1 2 2,0-1 1-1,0 0-2 0,-1 0 0-5,0 0-2 3,1 0 2 2,-1-1 0-1,3 1 0-2,0-1 0 3,0 0 0 0,2 1-1-2,-2-1 1 3,2 1 1-1,0-1-1-5,-1 1 0 7,1 0 0-6,1-1 0 5,1 0 2-1,-1 0-1-1,0 0-2 0,-2-1-1 0,0 0 2-3,1 0-1 5,2-1 1-4,-1 1-1 4,1-1 0-4,-1 1 0 5,0-2 1-6,2 1 0 5,0-1 1-3,0 0-2 2,2 0 1-3,0 0 1 6,-1 0-1-8,0-1 0 6,-1 1 0-4,-1-1 0 4,0-1-1-3,1 1 1 3,1-1 0-4,-1 1 0 3,2-1 2-2,0 0-2 2,0 0 0-3,1-1 0 5,-1 0 1-5,1 0-1 3,-2-1 0-3,0 1 0 4,-3 0 0-3,-1-1 0 3,0 0 1-5,0-1-1 6,1 1 0-6,-2 0-1 7,0 1 0-8,0 0 0 7,-1 0 1-6,-1 1 0 6,-2 0 0-5,-1-1 2 2,-1 1-1-1,-3 0 1 3,-1 0-1-4,-2 1 0 3,-1 0 0-2,-3 1 1 4,-3 0 0-6,-3-2 0 5,-1 2-1-3,-2 0 0 3,-3 1 0-5,-1 0 0 6,-1 0-2-6,-2 0-9 5,0 0-27-3,-2 1-60 2,0-1-112-3,-1 0-112 4,1 6-148-2</inkml:trace>
    </iact:actionData>
  </iact:action>
  <iact:action type="add" startTime="141923">
    <iact:property name="dataType"/>
    <iact:actionData xml:id="d10">
      <inkml:trace xmlns:inkml="http://www.w3.org/2003/InkML" xml:id="stk10" contextRef="#ctx0" brushRef="#br0">11010 11226 43 0,'1'-3'24'5,"1"1"-16"-3,0-1-4 5,-1 1-3-3,-1 2-1 2,0 1 1-2,1-1 3 2,-1 1 6-2,-1-1 9 2,1 2 13-2,-1-1 11 2,-1 1 6-2,-1 0 0 3,-1 1-8-4,0 1-4 3,-2 0-8-2,-1 2-6 2,-1 1-3-2,-1 1-5 2,-1 2-4-3,-2 1-4 5,1 0 0-5,-2 1-2 3,0 1-1-3,-1 1 1 4,0 0-3-2,0 1 1 1,-2 2 0-4,2-1 0 6,0 0-2-4,0 0 0 3,0 2 1-5,1-2-1 10,0 0 1-11,1 0 0 5,0-4-1-3,2 0-1 1,0-1 0 0,1 0 2 4,0-2-2-7,0-1 2 7,2 0 0-6,0-2-3 10,1 0-3-11,1-2-7 7,1 1-9-7,1-3-17 5,1 0-18 0,1-1-24-2,1 0-13-1,1-1 0 3,0-1 5-2,3 0 48 4</inkml:trace>
    </iact:actionData>
  </iact:action>
  <iact:action type="add" startTime="142500">
    <iact:property name="dataType"/>
    <iact:actionData xml:id="d11">
      <inkml:trace xmlns:inkml="http://www.w3.org/2003/InkML" xml:id="stk11" contextRef="#ctx0" brushRef="#br0">11098 11158 41 0,'-6'-4'64'1,"2"0"-15"6,-1-2 4-5,3 2-8 5,2 1-17-3,2 0-12 3,0 2-6-3,0 0-6 3,1 1-2-6,0 0 1 7,1 2 2-5,2 0 3 3,-1 2 2-2,3 2 1 3,0 1 0-4,1 3 2 4,1 2-1-4,1 0 0 4,0 1 1-4,1-1-3 5,0 2 1-7,-1-1 0 7,0-1 0-3,1 1 3 0,-1 0 1-2,0-1-1 3,0-1 4 0,-1 0-4-1,0-1-1-2,0 0-1 6,-2-2-4-8,0 0 1 6,0-2-1-4,-1 1-1 4,0-1 1-3,-1 0-2 2,-1 2 2-3,-1-3-2 5,-1-1 0-7,0 0 1 7,-2-1-1-4,1 0-2 1,-1-1-4-1,0 0-18 3,-1 0-36-5,0-1-37 6,0 0-43-6,-1-1-22 8,1 1-9 6</inkml:trace>
    </iact:actionData>
  </iact:action>
  <iact:action type="add" startTime="143204">
    <iact:property name="dataType"/>
    <iact:actionData xml:id="d12">
      <inkml:trace xmlns:inkml="http://www.w3.org/2003/InkML" xml:id="stk12" contextRef="#ctx0" brushRef="#br0">10885 11605 91 0,'-2'-8'134'3,"0"0"-13"2,1 0-25 1,1 0-21-3,0 6-32 4,2 1-26-3,-1 0-16 2,3 2-13-2,0 0-1 2,3 3 2-2,1 3 4 1,3 1 5 0,-1 3 1 1,1 2 1-3,0 4 2 4,0 1 1-3,1 1-1 1,-1 1 2-1,-1 1-1 3,-1-2 0-4,0 0 0 4,0-2 0-4,-2-2 1 4,0 0 0-4,-1-2 0 5,0 0 1-6,-1 0-2 5,0 0 1-5,0-1 0 6,0-1-1-4,0-1 0 2,-1-1 0-1,1-1-1 0,0-2-1-1,1 0 2 1,1-2 0-1,0-1 3 4,0-2 2-6,1-2 4 11,1-1 0-12,1-3-3 10,1-2-1-10,2-3-2 5,2-4-1-5,-1-2 0 3,0-2-1-2,0-1 1 5,0 0-1-4,-2 0 1 5,0-1 1-5,1 2 2 4,-3-2 0-4,0 3 2 4,-1 1-2-4,0 1-1 5,-1 2-1-6,0 2-3 11,-2 1-2-12,0 1 1 7,-2 1-3-7,0 3-1 4,-3 1-7-1,0 2-5 1,-1 0-6-1,0 2-7 2,0 0-12-3,-1 0-23 3,-1 0-34-2,-1 1-43 3,-3 0 10-2,0 3-55 1</inkml:trace>
    </iact:actionData>
  </iact:action>
  <iact:action type="add" startTime="143732">
    <iact:property name="dataType"/>
    <iact:actionData xml:id="d13">
      <inkml:trace xmlns:inkml="http://www.w3.org/2003/InkML" xml:id="stk13" contextRef="#ctx0" brushRef="#br0">11096 11937 352 0,'-4'-4'106'1,"2"0"-41"3,-1-1-18 1,2 2-29 1,0 2-21-2,1 1-12 3,1 0-12-5,-1 1-4 5,2 0-1-4,0 2 8 4,1 2 8-3,0 0 6 2,0 4 6-2,0 1 6 2,0 1 9-2,1 3 9 2,-1 3 5-2,-1 3 0 2,2 3 0-2,-2 4-4 3,1 3-3-4,0-1-3 3,-1 1-2-1,0-2-5 1,1-2 1-4,-1-1-3 12,-1-1-2-13,1-2 0 5,-1 1 0-4,1-2-2 3,0-2 1-2,0 0 0 4,0-3-2-5,1-2 2 6,-1 0-1-5,2-2-1 4,-1-3-1-5,1-1 0 5,1-1-1-3,-2-2 1 3,1-2 1-5,0 1-2 6,-1-3 2-6,1 0-3 4,0-1-2 0,0-1-9-1,0-1-13 0,1-2-19 0,0-1-34-1,1-1-33 3,1 0-14-5,-5-2-22 6,4 2 53-6</inkml:trace>
    </iact:actionData>
  </iact:action>
  <iact:action type="add" startTime="144490">
    <iact:property name="dataType"/>
    <iact:actionData xml:id="d14">
      <inkml:trace xmlns:inkml="http://www.w3.org/2003/InkML" xml:id="stk14" contextRef="#ctx0" brushRef="#br0">11498 11788 1 0,'3'-1'0'2,"0"1"0"2,0 1 0 1</inkml:trace>
    </iact:actionData>
  </iact:action>
  <iact:action type="add" startTime="144863">
    <iact:property name="dataType"/>
    <iact:actionData xml:id="d15">
      <inkml:trace xmlns:inkml="http://www.w3.org/2003/InkML" xml:id="stk15" contextRef="#ctx0" brushRef="#br0">11599 11879 290 0,'-2'-2'175'5,"2"0"-105"-2,0-1-29 3,1 1-16-1,0 2-21 1,0 0-7-3,0 0 2 4,0-1 4-3,0 0 3 2,0-1 2-2,2-2 4 3,-1-1-1-4,0-2-1 4,0-2-2-4,0-4-7 4,0 0-1-5,0-1-4 5,0-2-1-3,-1-1 2 2,-1 1 3-2,0-1 0 3,0-1 3-4,0 2 0 2,0 1-1 0,0 0 1 2,0 2-2-4,0 1 0 4,0 2 0-5,0 0-3 10,-1 3 0-11,1 2 0 4,0 1-2-2,0 3-3 4,1 0-6-2,-1 1-7 1,0 1-2-1,0 0 2 0,0 3 9-3,1 2 8 5,0 2 9-5,0 5 8 7,1 1 2-7,0 3 7 4,0 3 2-3,0 2 3 4,-1 3 0-4,1 1 1 5,0 3-4-6,0 1-5 12,-1 3-5-13,0 1-3 9,0 0-2-9,0 1-1 2,1 0 0 0,0 0 1 3,-1 1 1-3,0-1 1 5,0-3 2-7,0 0 1 13,0-4-2-13,0-1 0 3,0-2-2-2,0 1-1 5,0-4 1-5,0 0 0 11,-1-3 2-12,1 0-2 4,-1-3 0-2,1-2-1 2,0-2-3-1,0-1 2 8,-1-3-1-11,1-2 3 4,0-2-1-2,-1-1 0 4,1-2 0-5,-1 0-2 6,0-2 3-5,0 1-3 4,0-2-2-5,0 0-9 4,1 0-17-3,0-2-29 5,1-1-46-6,1-2-64 7,-1-2-90 1,-2-5-14-9,4 2 31 0</inkml:trace>
    </iact:actionData>
  </iact:action>
  <iact:action type="add" startTime="146100">
    <iact:property name="dataType"/>
    <iact:actionData xml:id="d16">
      <inkml:trace xmlns:inkml="http://www.w3.org/2003/InkML" xml:id="stk16" contextRef="#ctx0" brushRef="#br0">12338 11765 459 0,'-4'-2'81'0,"3"2"-72"9,1-1-19-8,4 2-11 7,3 0-4-5,4 2 11 3,1 0 5-2,1 2 3 2,3 0 1-3,1 0 1 4,1-1 2-3,0-1 1 2,2 1 2-2,-2-2-1 2,2 0 2-2,-2-1-1 3,0-1 1-5,1-1-1 5,-1 1-1-4,0-1 2 5,1 0-2-6,-3 0 0 4,-1 0 0-2,0 1-10 3,-3 1-20-4,-1 0-18 7,-2 1-22-9,0 0-18 5,-1 2 14-3,-3-1 6 4,0 3-4-4</inkml:trace>
    </iact:actionData>
  </iact:action>
  <iact:action type="add" startTime="146393">
    <iact:property name="dataType"/>
    <iact:actionData xml:id="d17">
      <inkml:trace xmlns:inkml="http://www.w3.org/2003/InkML" xml:id="stk17" contextRef="#ctx0" brushRef="#br0">12391 12009 98 0,'-5'-1'59'3,"3"0"-19"2,0 0-12 1,3 0-19-3,1 1-8 5,2-1 5-5,3 1 9 4,3-1 8-4,2 1 2 4,2 1-2-5,2 0-3 6,3 0-6-5,1 1-4 3,2 0-5-3,-1 0-3 5,3 0-1-5,-1 1-7 3,2 1-14-2,0-1-27 2,0-1-31-2,-1-1-11 3,-1-1-38-4</inkml:trace>
    </iact:actionData>
  </iact:action>
  <iact:action type="add" startTime="146678">
    <iact:property name="dataType"/>
    <iact:actionData xml:id="d18">
      <inkml:trace xmlns:inkml="http://www.w3.org/2003/InkML" xml:id="stk18" contextRef="#ctx0" brushRef="#br0">13571 11871 490 0,'5'-17'76'2,"3"0"-44"5,0-4-7-4,-1 3-20 4,-2 6-25-3,-2-1-27 2,-1 3-40-2,-1-1-31 1,-2-1-3 0,-2-1 28 1,-1 1 37-2,-1 0 31 3,-3 0 16-3,-1 0 6 2,-2 2 4-3,-1 1 3 3,-1 0 8-2,-1 2 13 2,-1 2 17-2,1 1 17 2,-1 2 9-2,-1 2-8 2,3 3-17-3,-1 3-20 5,2 2-11-5,-1 3-7 2,3 4-3 0,-1 4-1 3,2 3-1-7,0 4 1 7,0 2 2-6,2 4 2 7,1 3 0-7,1 0-1 5,2 3 0-5,2-1-2 6,0-3 1-5,2 0 1 10,1-2 0-12,1-3 3 4,0-2 2-1,2-3 4-2,-1-3 3 1,2-5 6 6,1-3 4-8,-1-3 0 9,2-2 1-8,-1-3 4 5,1-3-1-5,1-1 5 6,2-4 0-5,0-1-2 4,1-4-4-5,1-1-4 6,3-3-7-6,-2-2-6 6,2-3-7-6,0-1-9 6,1-3-7-6,-1-1-6 6,0 0-2-5,-1-1-1 10,-2 3 3-12,0 0 3 4,-2-1 5-1,0 3 4-1,0-1 3 0,-2 3 3 5,0 1-1-3,0 2-1-1,-3 3 1 0,1 3-6 3,-2 3-6-3,-1 1-4 2,0 3-2-3,-1 2-1 3,1 3 5-3,0 1 7 6,-1 5 6-6,1 1 4 3,-1 4 3-4,1 2 2 5,0 4-1-4,1 0 1 8,-1 3 2-9,0 0 0 2,1 1-3 0,1 0-1 2,0 0-4-2,1-3-1 3,0-3 0-6,2-3-1 8,1-1-4-7,-1-3-6 6,-1-1-14-4,1-3-17 1,0-3-19-2,3-1-25 4,-1-3-24-1,1-2-10 0,-1-3-7-1,5-2 11-1</inkml:trace>
    </iact:actionData>
  </iact:action>
  <iact:action type="add" startTime="147390">
    <iact:property name="dataType"/>
    <iact:actionData xml:id="d19">
      <inkml:trace xmlns:inkml="http://www.w3.org/2003/InkML" xml:id="stk19" contextRef="#ctx0" brushRef="#br0">14532 11482 276 0,'-6'1'156'1,"0"3"-151"5,-2 2-25-2,2 5 1 2,-2 5 1-2,0 4 5 2,-3 3 5-1,-1 5 4 0,-4 1 2-1,1 3 3 2,-3 2 7-3,0-1 12 4,-1 0 10-2,-1 1 14 1,0 0 4-3,-1 0 1 4,1 0-4-4,-1-1-1 4,2-1-3-4,-1-2-1 6,2 0 2-8,0-1-5 7,0-1-4-6,1 0-8 5,2-1-10-4,0-1-2 3,1-4-5-3,2-1-2 6,1-2-2-7,0-2-5 6,4-2-10-7,1-1-13 6,1-4-17-4,1-1-22 6,2-3-22-7,1-2-22 5,0-3-10-5,1-1 1 5,0-3 5-2,-1-2 23 2,0-5-12-6</inkml:trace>
    </iact:actionData>
  </iact:action>
  <iact:action type="add" startTime="147795">
    <iact:property name="dataType"/>
    <iact:actionData xml:id="d20">
      <inkml:trace xmlns:inkml="http://www.w3.org/2003/InkML" xml:id="stk20" contextRef="#ctx0" brushRef="#br0">14023 11534 561 0,'1'0'57'2,"4"2"-87"2,2 1-3 2,5 6 18-2,1 2 9 3,1 5-4-3,2 5 0 2,1 2 3-3,1 5 1 3,1 2 1-2,-1 2 1 3,-1 0 2-4,1 0 3 4,-1 1 2-4,0 0 5 4,2-1 11-3,-3 1 4 2,1-2 8-3,0 0 4 3,-1-1 2-2,-1-3 1 2,-2 1-2-1,1-1-6 0,-1 0-7 1,-1-3-5-2,-1 1-8 0,0-4-2 2,-1-2-3-3,0 1-4 5,-1-3-2-6,-1 0-10 5,2-2-15-4,-3-1-19 6,1-3-25-7,-1 0-31 11,-1-4-17-12,0-1-11 3,-1-3 12 0,-1-3-9 1,4 0 55-2</inkml:trace>
    </iact:actionData>
  </iact:action>
  <iact:action type="add" startTime="148168">
    <iact:property name="dataType"/>
    <iact:actionData xml:id="d21">
      <inkml:trace xmlns:inkml="http://www.w3.org/2003/InkML" xml:id="stk21" contextRef="#ctx0" brushRef="#br0">14671 11932 752 0,'2'-3'68'3,"3"0"-68"3,3-1-10-2,3 0 1 2,2 2-3-2,1 1-1 3,1 1-5-4,0 1-9 3,3 1 0-1,-1 0 3 1,0-1 8-2,2 0 9 2,-3-1 6-3,1 0 0 4,1 0 1-4,-2-2-3 3,0-1-4-2,-1 0-9 3,-2-1-18-4,0-1-17 4,-1 0-20-3,0-1-20 2,-2 0-10-2,-1-2 4 1,-1 2-20-1,0 0 51 3</inkml:trace>
    </iact:actionData>
  </iact:action>
  <iact:action type="add" startTime="148444">
    <iact:property name="dataType"/>
    <iact:actionData xml:id="d22">
      <inkml:trace xmlns:inkml="http://www.w3.org/2003/InkML" xml:id="stk22" contextRef="#ctx0" brushRef="#br0">14846 11699 422 0,'-4'-1'214'2,"2"0"-177"3,0 2-42 1,4 5-4-2,0 4 2 3,1 5 4-3,1 6 4 1,0 2 1-1,0 6 2 3,0 1 0-4,0 4 0 4,0 3 0-3,-2-1-1 3,2 0-2-4,-1-1 2 3,0-1-2-1,0-2-1 1,1-2 1-4,-1-4 1 6,0-2-1-6,-1-6 0 4,0-2 0-1,0-1-2 0,0-3-5-1,0-2-13 2,1-1-20-3,0-2-32 6,0 0-32-8,1-3-29 8,0-2 16-8,3 0-36 8</inkml:trace>
    </iact:actionData>
  </iact:action>
  <iact:action type="add" startTime="148782">
    <iact:property name="dataType"/>
    <iact:actionData xml:id="d23">
      <inkml:trace xmlns:inkml="http://www.w3.org/2003/InkML" xml:id="stk23" contextRef="#ctx0" brushRef="#br0">15274 11406 506 0,'4'10'20'0,"2"7"-39"4,3 5 21 0,1 8 10 4,-1 3-1-5,-1 6-1 3,1 6 0-2,-4 6-1 2,0 5 0-2,-1 3-3 2,-1 3 0-2,-1-1 3 4,-1-3 3-6,0-5 1 5,-1-5 5-4,0-4 7 10,0-6 6-12,-1-4 10 4,-1-7 5-3,0-3 0 3,-1-5-5-1,0-2-9 4,1-4-8-4,0-1-9 2,0-3-3-5,1-3-2 6,1 0-1-2,-1-5-2 1,1 0 0-1,0-2-5 3,1-3-5-7,0 2-6 5,1-4-2-3,1-1-5 5,1-3 0-6,1-3 1 9,1-1 0-10,1 1 5 3,0 0 5-1,1-1 2 5,0-1 2-5,1 1 1 4,-1 0 2-5,1 0-2 6,0-1 3-2,2 1 1-2,-1 2 1-2,0 0 3 6,0 1-1-6,0 4-1 6,-1 1-6-5,4 3-6 4,-2 2-5-5,3 2-6 6,-1 1 1-3,2 2-2-1,0 2 1 0,-1 3 2 3,2 3 0-4,-2-1 2 3,0 2 1-3,1-1 0 5,0 1 2-5,-3-1 0 4,0 0 3-4,-1 0 3 5,-1 2 1-6,-2-3 3 5,-2 0 1-5,-2-1 3 5,-1-1 5-2,-2 2 7 7,-1-2 10-11,-2 0 9 5,-2 1 7-5,-1 0-1 4,-2 2-6-2,-3-2-5 4,-1 1-12-3,-2 0-4 3,-1 0-4-1,-3 1-6-1,0-1-5 0,1-1-10-2,-2-1-15 0,2-1-17 5,-1 1-18-6,1-3-24 7,-2-1-33-7,2-2-49 6,0-3-22-7,1-1-69 6</inkml:trace>
    </iact:actionData>
  </iact:action>
  <iact:action type="add" startTime="149916">
    <iact:property name="dataType"/>
    <iact:actionData xml:id="d24">
      <inkml:trace xmlns:inkml="http://www.w3.org/2003/InkML" xml:id="stk24" contextRef="#ctx0" brushRef="#br0">17186 8169 469 0,'2'-6'23'1,"1"1"-54"1,3 1-10 1,3 2 4 3,1 2 6-3,2 3 11 4,-1 0 8-5,1 1 7 6,-1 1 3-5,1 0 3 3,1 0 11-2,0 0 13 2,0 0 12-2,2 1 12 2,-1-1-3-3,2 1-6 5,1 1-8-6,2 2-9 6,2 1-6-5,1 3-5 3,1 1-6-3,3 2-3 5,0 2-1-6,4 3-2 7,-1 1 1-7,4 2 1 5,2 2-3-4,1 3 2 5,3 0-1-6,1 3-2 6,3 2 1-5,3 1 1 4,-1 2-3-6,2 3 1 8,1 1 0-7,-1-1-1 5,3 4 3-4,0 1-1 11,2 1 0-13,1 0 1 1,1-1 1 1,-1-1 0 4,2 0 3-4,0 2 4 4,0 0 2-5,0 2 4 7,-1 2 0-8,-3 0-2 8,1 2 1-8,0 0-3 7,0 2 0-6,-1 0-1 5,0-1-2-4,0 0-1 4,-1-3-1-4,-1 0 0 6,-2 1-2-8,0-1 2 8,-1 1-1-8,-3-2 0 7,-4 1-1-6,0-1 0 6,-2-1-1-5,0 2 0 4,-1-2 1-4,-2-1-2 5,0-2 3-6,0-2-2 6,-2 0 1-6,0-1 1 11,-1 1-2-12,-2-2 0 7,-1 0 1-7,-2 0-1 5,0-3 1-4,-2 1 1 5,0-2 2-5,-2-3 1 6,0 0 1-6,-3-2 1 5,-2-1 10-4,-2-1 11 5,-2-3 10-7,-1-3 7 7,-2-4 1-6,-1-1-3 5,0-4 2-3,-2-1-4 4,-1-1 2-7,-1-2-7 14,0-1-8-14,0-1-6 3,-2-2-9 0,0-1-5 4,-1-1-3-7,0-1-3 3,0-2-4-1,-1-1-6 6,-1-1-8-6,1 0-14 2,-1-1-14-1,-1 1-25 2,1-1-35-2,-1-2-54 3,-2-1-73-3,0-1-19 2,-2-2-89 0</inkml:trace>
    </iact:actionData>
  </iact:action>
  <iact:action type="add" startTime="150598">
    <iact:property name="dataType"/>
    <iact:actionData xml:id="d25">
      <inkml:trace xmlns:inkml="http://www.w3.org/2003/InkML" xml:id="stk25" contextRef="#ctx0" brushRef="#br0">19742 10807 733 0,'-3'-2'209'0,"1"1"-169"2,2 0-46 5,2 3-21-3,2 1-12 3,1 2 5-3,3 3 11 2,1 1 8-3,2 3 2 3,1 1 4-3,2 2 1 4,0-2-1-4,1 0 0 6,1 0 1-6,-2 0 1 3,0-1 3-2,-1 0 0 2,0-1 4-3,0 1 0 4,0-2 1-4,-1 0 1 3,1-1-1-1,-2 0 3 1,1 1 3-2,-1-2 1 2,1 0 2-3,0 0-1 5,-1-1 0-7,0-1-1 8,0 0 1-7,1-2-1 6,-1 1 3-5,0-3 4 3,1-1 3-3,1-1 4 4,-2-3 4-3,1-2 1 2,0-2 1-3,0-3-2 5,2-2-2-6,0-3-2 6,0-1-2-7,2-1-4 8,-2-2 1-7,1-2-3 6,-1-1-1-6,1-1-2 5,-2 0-3-4,1 0-1 4,-2 1-1-4,1 1-1 4,-3 0-1-4,-1 2-6 5,-2 1-5-5,0 3-15 3,-2 4-23-3,0 2-38 4,-2 2-45-2,-1 3-63 0,-1 0-40-1,-5-1 0 2,3 6 14-2</inkml:trace>
    </iact:actionData>
  </iact:action>
  <iact:action type="add" startTime="151469">
    <iact:property name="dataType"/>
    <iact:actionData xml:id="d26">
      <inkml:trace xmlns:inkml="http://www.w3.org/2003/InkML" xml:id="stk26" contextRef="#ctx0" brushRef="#br0">19358 11336 732 0,'-7'-6'200'1,"3"2"-137"7,0-2-43-5,4 6-38 3,1 1-35-2,2 4-8 3,0 3 11-4,3 4 24 5,-1 4 16-6,1 5 6 4,0 2 4-2,0 3 5 3,0-1 0-4,0 0 2 4,-1-2-1-4,1-1-5 3,0-2 2-1,0-2-2 1,-1-2 1-3,1-2 0 3,-1-2-3-2,1-1-1 3,0-3-2-4,0 1-3 4,1-4 0-4,1-1-3 3,1-1 4-2,3-2 3 2,-1-1 5-2,0-3 5 3,2 0 3-2,0-3 9 0,2-2 9-2,0 0 12 4,1-2 8-4,2-2-1 10,1-2-4-12,0-2-7 9,2 0-5-9,-2-2-3 0,2-2 0 4,-2 0-2 2,0-3 2-5,0 0 3 11,-3-2 1-12,0 2 0 1,0 0 3 2,-2 1-4 4,-1 2-1-3,-3 1-3-2,-1 3-5 1,-3 2-3 4,-2 1-5-6,-1 1-8 5,-1 4-15-4,-1 1-16 6,-1 2-18-6,-1 2-24 7,0 1-32-9,-2 2-48 4,0 0-68-3,-3 1-60 5,-4 1 26-2,-1 3-48 0</inkml:trace>
    </iact:actionData>
  </iact:action>
  <iact:action type="add" startTime="151964">
    <iact:property name="dataType"/>
    <iact:actionData xml:id="d27">
      <inkml:trace xmlns:inkml="http://www.w3.org/2003/InkML" xml:id="stk27" contextRef="#ctx0" brushRef="#br0">19477 11624 887 0,'0'0'362'0,"2"1"-381"3,3 2-41 0,1 3 18 4,-1 5 19-4,0 3 10 4,0 3 4-4,-1 6 1 3,0 1 2-1,-1 4 1 2,1 1 3-5,-2 4 0 5,-1 0 3-3,0 0 0 2,-1 0 0-2,0 0 2 4,0-2 0-7,1 0 0 6,-2-1 5-4,0 0-2 4,0-1 2-3,-1-3 2 2,0-2-1-2,-1-3-1 3,0-2-2-5,1-1-2 6,0-2-1-6,0-1-1 6,0 0-3-6,1-3-9 6,1-1-8-6,0-3-16 7,0-1-17-6,0-2-17 2,0-2-23 5,1-2-31-4,0 1-42-5,-1-5-18 1,2-1 21 2,2-3-42 3</inkml:trace>
    </iact:actionData>
  </iact:action>
  <iact:action type="add" startTime="152394">
    <iact:property name="dataType"/>
    <iact:actionData xml:id="d28">
      <inkml:trace xmlns:inkml="http://www.w3.org/2003/InkML" xml:id="stk28" contextRef="#ctx0" brushRef="#br0">20184 11601 728 0,'2'0'165'2,"0"1"-180"1,2 1-15 5,2 1 18-4,0-1 9 2,1 2 1-2,-1-2 1 2,1-1-3-3,-1-1 3 3,0-1 8-2,0-2 14 2,-2-1 16-1,0-3 21 0,0-2 16 0,-2-3 9 1,0-2 4-2,-1 0-6 2,0-3-9-2,0-1-11 3,-2-1-10-3,1 0-11 2,-1-2-14-3,1 0-11 3,-1 0-10-3,1 2-6 4,-1 1-3-4,1 1-3 5,-1 2-4-7,1 2-4 8,-1 0-4-5,0 2 1 2,-1 1 3-4,2 2 7 6,-1 0 8-3,-1 2 7 0,1 1 5-3,0 0 7 5,1 2 5-3,-1 1 6 3,0 2 1-5,1 0-3 6,-1 1-9-5,1 1-10 3,0 1-9-2,0 2-4 3,0 2 0-3,0 2 4 1,1 4 0-2,0 1 1 5,0 4 1-3,1 1-5-1,1 3 2-2,0 2 0 9,0 2-2-8,0 0 3 1,-1 2-2 0,1-1-2 3,-1 2-1-5,0 1 0 10,1 3 0-11,-1 1 0 4,0 1-1-3,-1 2 1 7,0 1 0-4,0 0 1-2,-1 1 3 0,0 1 1 4,0 0-1-5,-1-1 2 11,0-1-1-10,0-1 0 1,0 0 1-2,-1-2-1 4,0-1 3-2,0-3-1 3,-1-3 1-2,1-2 0 0,-1-2-2-2,1-2 2 4,-1-3 2-5,0-1-3 5,0-3 3-4,1-2 2 5,1-2-5-2,0-2 2-2,1-2 0-1,0-2-3 2,0 0-5 0,0-3-10 2,0-1-17-5,1-1-23 5,0 0-19-2,1 0-27 0,1 0-21-1,0-1-47 2,0 0-68-2,0-2-54 3,3-2-111-5</inkml:trace>
    </iact:actionData>
  </iact:action>
  <iact:action type="add" startTime="154566">
    <iact:property name="dataType"/>
    <iact:actionData xml:id="d29">
      <inkml:trace xmlns:inkml="http://www.w3.org/2003/InkML" xml:id="stk29" contextRef="#ctx0" brushRef="#br0">19126 12461 656 0,'2'-2'81'0,"3"1"-88"5,4-1-6-2,4 1 6 4,3 0 3-2,4 1-2 0,0 2 1-1,2 0 1 3,1 0 0-4,2 2 4 4,0-1 2-4,3 1 7 4,0 0 7-5,3-1 8 6,0 1 9-5,2 0 5 3,3-1 5-3,0 1-2 5,4-1-5-5,3 1-7 4,2 0-8-4,1 1-6 5,2 0-2-7,3-1-3 8,0 0-3-7,1 0-2 6,-1 0-2-6,0 0 1 7,0 0-2 0,0 1-1-4,0-1 0-4,-1 1 0 6,-1 1 0-6,-1-1 2 5,-3-1 1-4,0-1 0 11,-1-1 3-12,-2-1 0 3,-3-1 3-2,-5-1 2 6,-3 0 2-6,-2-2 2 4,-3-1-2-2,-2 1-3 5,-4-1-1-7,-2 1-4 10,-3 0-6-11,-4 2-14 4,-2 0-31-4,-4 1-43 6,-2 0-52-4,-2 0-57 4,-4-1-31-5,-4-2 23 8,-3 2-9-9</inkml:trace>
    </iact:actionData>
  </iact:action>
  <iact:action type="add" startTime="155168">
    <iact:property name="dataType"/>
    <iact:actionData xml:id="d30">
      <inkml:trace xmlns:inkml="http://www.w3.org/2003/InkML" xml:id="stk30" contextRef="#ctx0" brushRef="#br0">18960 12607 632 0,'0'2'89'1,"3"-1"-103"0,5 2-9 3,2 0 8 4,6 1 6-4,3 1 2 4,3 1-1-7,2 1 1 6,3 1-2-4,2-1-2 4,2 1 4-3,0-1 1 2,0-2 6-3,1 1 12 5,-2-2 13-5,2 0 14 3,2 0 11-3,1-1 7 4,2-2-2-4,1 1-2 6,0-1-4-8,1 0-7 8,2 0-6-4,2 0-8 0,0-1-8 5,0 1-6-9,2 0-6 0,-1 1-5 5,1-1 0-3,0 1-2 4,-2 0 0-4,-1 0 0 4,-1 0 0-4,0-1 1 7,1 1 0-7,-2-1 2 1,-1 1-1-2,-2-1 1 9,-1 0 6-9,-1 1 9 3,-2-1 9-2,-1 1 7 10,-1-1 1-12,-3 1-4 6,0 0-4-6,-1 0-8 3,-2 0-6 0,-2 0-6 7,-2 1-2-8,-4 0-8 2,-1 1-26-1,0 0-62 0,-1 1-111-1,-3 1-172 6,-1 2-121-8</inkml:trace>
    </iact:actionData>
  </iact:action>
  <iact:action type="add" startTime="157377">
    <iact:property name="dataType"/>
    <iact:actionData xml:id="d31">
      <inkml:trace xmlns:inkml="http://www.w3.org/2003/InkML" xml:id="stk31" contextRef="#ctx0" brushRef="#br0">13110 12534 140 0,'-8'-2'136'0,"1"1"-71"6,1 0-20-3,3 1-11 5,3 0-22-5,2 1-20 4,0 0-4-4,3 0 5 3,1 1 5-2,3 0 5 3,2 1 1-5,1 0 3 6,1-1 4-5,2 1 4 4,3-1 2-4,1 1 3 4,2 0 1-3,4-2 0 2,1 0-1-3,3-1-2 3,2 0-1-3,-1 0 1 4,3-1 1-2,1 0-3 1,2 1 2-3,2-2-3 10,3 2 0-12,2 0 0 5,0 0 1-5,3 0-1 6,2 2-1-2,1-1 1-1,2 0-1-1,2-1-2 5,0 0 1-6,1-1-5 11,0 0 2-12,-1-2 2 7,1 1-1-7,3-1 2 2,0 0 2 0,0 1 1 9,2-1 3-10,0 1 5 2,0-1-3-2,3-1 2 8,-3 1-3-6,-1 0-2 1,-3 0-2-2,0 1-2 2,1-1-3-2,0 2-2 8,-1 1-3-8,0-1-3 2,-1 0 1-3,-2 1 0 5,0-1 0-4,-2 0 4 7,-3 0-1-4,-4 0-2-5,-4-1 5 2,-5 0-2 3,-2 0 5-3,-3-2 11 5,-4 1 9-6,-2 0 12 9,-5 0 9-8,-1 0 2 2,-5 1 0-3,0-1-1 8,-4 1 2-6,-2 0-3-1,-2 0-1 1,-2 0 4 2,-1 1 1-3,-1 1 6 4,0 0 0-3,-1-1-3 2,0 1-8-3,-1-1-13 4,-2-1-10-3,0 0-11 3,-2 0-7-6,1 1-8 6,-2-1-11-2,0 1-31 1,2 1-75-3,1 1-183 5,-1 0-287-7,2 6-156 7</inkml:trace>
    </iact:actionData>
  </iact:action>
  <iact:action type="add" startTime="161611">
    <iact:property name="dataType"/>
    <iact:actionData xml:id="d32">
      <inkml:trace xmlns:inkml="http://www.w3.org/2003/InkML" xml:id="stk32" contextRef="#ctx0" brushRef="#br0">16934 12022 301 0,'0'-5'119'6,"1"1"-104"-3,2 0-13 2,3 1 6 0,3 4 8 1,0 0 0-3,4 1 1 4,0-1 3-4,2 2-2 4,3-1 1-4,1 1 0 3,1 0 4-2,3-1 7 2,1 1 3-3,2-2 2 5,1 1 0-6,4-1-1 5,0-1 0-3,1 0-1 2,1 0 0-2,-3-1 1 2,2-1 4-2,1 0 0 4,-1-1 4-6,1-1-2 4,-1 1-2-2,0-1-5 2,0 1-4-2,-2 0-7 3,-1 1-5-3,-1 0-4 2,-2 1-3-3,-2 2-1 4,-1 0-3-4,-3 0 0 5,-2 1-1-6,-2 0-3 5,-3 1 1-3,-2 1-9 2,0 0-20-2,-2 1-42 6,-1-1-57-7,-3-1-88 1,-1 0-89-1,0 0-89 3</inkml:trace>
    </iact:actionData>
  </iact:action>
  <iact:action type="add" startTime="163650">
    <iact:property name="dataType"/>
    <iact:actionData xml:id="d33">
      <inkml:trace xmlns:inkml="http://www.w3.org/2003/InkML" xml:id="stk33" contextRef="#ctx0" brushRef="#br0">13338 10859 404 0,'-18'13'43'4,"2"1"-42"1,-5 8 0 1,1 6 10-3,1 6-2 3,-2 5 3-1,-1 5 4 0,1 5 6-1,-1 5 0 3,2 2-4-3,1 7-4 2,0 3 4-2,2 3 0 3,2 1 1-6,1 0-3 9,3 0-8-9,3 2 0 6,2 1-3-3,2 3 0 2,2 0 1-2,3 3-3 17,2-2-1-20,2-1-2 0,3-3 3 0,3-1-1 1,2 0 0 2,2 0 0 6,2-1-2-6,1-2 0-2,3-2 2 0,1-4 0 6,2-4 2-4,0-6-1 3,2-5 1-5,-1-6 0 6,2-1 1-6,-1-2 0 7,-1-4 2-5,-3-4 4 0,0-3 5-1,-3-3 5 5,-1-4 6-5,1-2 5 4,-3-4 0-5,0-2 0 5,0-4-3-3,-1-3-1 2,-1-1-5-3,-1-3-3 4,1-1-3-4,-1-1-6 10,0-2-16-10,0-1-32 6,2-2-46-8,-1-1-83 1,0 0-78 1,3-3-129 3</inkml:trace>
    </iact:actionData>
  </iact:action>
  <iact:action type="add" startTime="165105">
    <iact:property name="dataType"/>
    <iact:actionData xml:id="d34">
      <inkml:trace xmlns:inkml="http://www.w3.org/2003/InkML" xml:id="stk34" contextRef="#ctx0" brushRef="#br0">10436 9154 803 0,'-5'-6'50'1,"3"2"-69"2,1 3-21 4,3 8-35-3,2 5-36 1,-1 10-50-1,-6 6-62 3,1 21 24-3</inkml:trace>
    </iact:actionData>
  </iact:action>
  <iact:action type="add" startTime="166064">
    <iact:property name="dataType"/>
    <iact:actionData xml:id="d35">
      <inkml:trace xmlns:inkml="http://www.w3.org/2003/InkML" xml:id="stk35" contextRef="#ctx0" brushRef="#br0">20769 11175 712 0,'-1'-2'23'2,"5"0"-54"3,3 1 4 1,6 2 18-2,1 3 5 2,3 3-3-2,0 3 2 3,1 4 1-5,3 4 0 5,0 2 3-4,1 4-2 3,-1 3 3-2,1 3-2 2,0 1 0-3,0 4 2 5,0 3-3-5,-1 0 2 5,-1 1-1-5,0 2-1 3,-1 1 1-2,-1 2-2 2,-2 1 1 0,-3 3 1-2,-1 2 1 0,-3 3-2 3,-4 1 2-4,-4 4-1 4,-3 1 3-4,-6 0 0 4,-2 0-1-4,-6-2 1 4,-3-3-1-4,-4 2-1 4,-3-1-1-5,-3 1-1 8,-4-1-2-9,-2 0-8 6,-3-2-16-5,-3 0-21 7,-2-1-29-8,-2-2-21 8,0-5-7-8,-1-2-80 8</inkml:trace>
    </iact:actionData>
  </iact:action>
  <iact:action type="add" startTime="166962">
    <iact:property name="dataType"/>
    <iact:actionData xml:id="d36">
      <inkml:trace xmlns:inkml="http://www.w3.org/2003/InkML" xml:id="stk36" contextRef="#ctx0" brushRef="#br0">20917 10452 570 0,'-10'-11'145'6,"3"3"-113"-2,-1-1-16 2,4 4-8-3,5 2-16 3,1 1-14-2,1 0-3 3,3 1 2-3,1 0 4 1,3 1 5 0,2 0 4 1,0 0 4-2,0 0 5 1,0 0 3-1,3 0 5 2,-1 1 3-3,-1 0 3 5,0 0 2-5,1 1-3 3,-1 1 0-2,0 1-4 3,0 1-3-3,2 1-2 2,-2 1-2-3,0 1-2 4,1 3-1-4,-2 0-1 5,-2 4-2-6,-1 2 0 6,-2 1-1-6,-4 1 1 5,-1 3 3-4,-4-1-1 12,-1 2 4-14,-3-2 1 5,-3 0 1-5,-1-1 4 4,-2-2 2-1,-2-1 5 0,1 0 6 0,-1-3 13 4,-1-2 15-6,1-3 16 6,1-1 14-7,2-4 7 14,0-1-2-14,0-2-7 5,3-2-11-1,1-1-13-3,1-1-12 0,1 0-8 5,1-3-10-3,2 1-9 4,-1 0-8-7,3 1-15 8,1 1-13-5,1 0-10 1,2 0-7-1,1 1 4 1,2 1 6-2,2 1 7 3,2 1 6-2,3 1 4 4,0 1 3-6,2 1 2 7,2 1 2-8,0 0 3 7,3 0 1-6,2 0 0 11,1-1 4-12,3-1 0 3,-1-1-1-2,3-2 1 5,0-1 0-4,4-2-2 6,2-3-3-7,5-2-29 5,2-3-71-5,6-4-148 6,7-7-307-5</inkml:trace>
    </iact:actionData>
  </iact:action>
  <iact:action type="add" startTime="169959">
    <iact:property name="dataType"/>
    <iact:actionData xml:id="d37">
      <inkml:trace xmlns:inkml="http://www.w3.org/2003/InkML" xml:id="stk37" contextRef="#ctx0" brushRef="#br0">12547 11228 622 0,'3'-2'37'1,"6"0"-60"2,4 0 8 0,5 1 17 5,6 2 2-4,0 0-1 2,4 1-2-3,-2 0 0 4,2-1 1-4,-3 0-2 5,1 0 0-6,-2 0 1 5,-1-1 0-3,-3 0 2 2,-1-1 0-3,-1-1 0 3,-2 1 0-1,-3-2 0 1,1 1-2-2,-4 0-3 2,-3 0-6-3,-1 1-10 4,-2 0-14-3,-2 1-18 2,0 1-20-3,-2-1-18 4,-1 1-17-3,0 2 11 2,-1-2-47-3</inkml:trace>
    </iact:actionData>
  </iact:action>
  <iact:action type="add" startTime="170298">
    <iact:property name="dataType"/>
    <iact:actionData xml:id="d38">
      <inkml:trace xmlns:inkml="http://www.w3.org/2003/InkML" xml:id="stk38" contextRef="#ctx0" brushRef="#br0">12643 11202 76 0,'-3'-2'59'1,"0"0"-51"4,1 1-11-2,2 1-4 4,0 0-7-4,1 1 1 4,1 1 0-4,0 0 0 4,1 1 3-3,0 0-1 1,-1 0 2-1,1 0 4 3,-1-1 2-4,-1 0 1 4,1 0 2-4,-1-1 2 4,0 0 5-4,0-1 3 4,-1 0 2-4,0 0 0 4,0 1-4-4,0 0 0 4,1 0 0-4,-1 0 0 4,1 1-1-4,1 0 1 4,-1 1 2-4,0 0 4 4,1 1 3-3,-1-1 2 2,1 1 2-3,0 0-3 4,0 0 1-4,0-1 6 4,0 0 7-4,0 0 14 4,-1-1 15-4,-1 0 11 4,0-1 12-4,0-1 15 3,0 1 13-3,0-1 10 4,-1 0 4-4,0 0-12 4,0 2-14-4,0-4-16 3,-1 2-12-1,0 0-10 2,1-1-11-4,-1 1-11 4,1 0-9-3,0 1-12 2,1-1-10-3,0 0-13 4,0 2-6-4,0 0-4 3,1 2-1-2,0 2 5 3,1 2 1-3,-1 2 1 1,1 3 1 0,1 5 2 2,0 2 1-5,0 7 2 6,1 4 1-5,0 6-1 3,1 4 2-3,0 5 0 4,1 4 0-4,-2 4 4 4,1 4-4-5,-2 4 4 11,1 2-2-12,-1 3 2 10,-1 1 0-10,0 1-2 3,-2 1 0-1,0-2 1 2,-1-1-2-1,1-2 2 7,-2-1-2-9,1 0 1 1,-1-2 3 2,1-2-4 0,-1 2 4-2,1-3-2 6,-1-2-1-4,0-4 3-1,0-4 0-2,1-5 1 5,-2-4-1-4,1-2 0 5,-2-3 2-6,1-4 0 5,-1-3 1-4,0-5 2 5,1-2 2-5,-1-5 1 4,1-3 4-5,0-1 2 5,1-5 1-4,1-2 1 4,0-1 4-4,0-3-2 7,1-1 0-4,0-1-3 0,1-1-4-5,-1 1-4 4,1 0-3-3,-1 0-3 5,1 0-6-4,0-1-4 6,0-1-3-7,1-1-1 5,2 0 0-3,-1 0 1 1,2-2-1-1,1 2 2 2,1 0-2-4,0 0 2 7,0 1-3-3,1 1 1-3,1 0 1-1,1 0-2 6,2 1 3-6,1 0-1 5,-1 1 1-3,1 1 2 3,1 0 0-4,0 0-1 4,-1-1 2-5,1 0 2 5,1 0 1-3,-2-1 0 3,1 0 1-4,-1 1-1 4,1-2-1-4,-1 0-1 4,0 0 1-4,-2 0 2 4,1 0 1-4,-2 0 0 7,0 1-3-6,0-1-2 0,-2 1 1-3,2 0-18 10,-2-1-18-7,-1 0-25-1,0 0-32 3,-1-1-29-2,-1 0-26-2,0 0-35 7,0 0-47-5,0-2-36 3,-3-4 4-5,2 0 14 4</inkml:trace>
    </iact:actionData>
  </iact:action>
  <iact:action type="add" startTime="171419">
    <iact:property name="dataType"/>
    <iact:actionData xml:id="d39">
      <inkml:trace xmlns:inkml="http://www.w3.org/2003/InkML" xml:id="stk39" contextRef="#ctx0" brushRef="#br0">12704 12396 725 0,'0'0'210'5,"4"-1"-213"-1,4 1-19 2,4 2 22-2,7 0 12 2,3 3-2-3,0-1-6 5,3 2-2-5,0 0 0 4,1 1-2-4,-2-1 0 3,-1 0 0-2,-3 0 1 2,-4-2 6-2,0 1 10 2,-3-2 12-2,-1-1 6 3,-2-2 1-5,-2 0-7 5,-1 0-10-4,-2 0-10 4,0 0-4-4,-1 1-17 4,-2-1-34-3,1 1-45 2,-1 1-82-2,-1 0-85 3,-3-2-24-4,4 5 44 3</inkml:trace>
    </iact:actionData>
  </iact:action>
  <iact:action type="add" startTime="173066">
    <iact:property name="dataType"/>
    <iact:actionData xml:id="d40">
      <inkml:trace xmlns:inkml="http://www.w3.org/2003/InkML" xml:id="stk40" contextRef="#ctx0" brushRef="#br0">11908 5645 252 0,'-2'-6'107'4,"1"3"-99"0,1 2-49 2,-1 6-81-2,3 14-53 2</inkml:trace>
    </iact:actionData>
  </iact:action>
  <iact:action type="add" startTime="181565">
    <iact:property name="dataType"/>
    <iact:actionData xml:id="d41">
      <inkml:trace xmlns:inkml="http://www.w3.org/2003/InkML" xml:id="stk41" contextRef="#ctx0" brushRef="#br0">21322 12868 480 0,'-4'-3'176'1,"1"-1"-129"4,0 1-26-2,2 1-8 4,0 2-17-3,-1 1-21 2,1 1-15-2,-2 3-6 3,-2 1 7-4,0 2 12 3,-3 3 10-2,-2 2 9 2,-1 3 7-3,-2 1 5 5,0-1 3-5,-2 2 6 3,0-1 2-2,0 1 1 3,-3 1 0-3,1-2-6 1,0 1-3-1,-1 1-3 2,2-2-4-2,1 1 0 3,3 0-2-3,-1-1 0 2,3-2-2-4,2 0-3 6,1-3-8-5,2 0-10 4,1-2-15-4,1-1-16 5,2 0-13-5,1-2-6 3,1-1-4-3,2-1 10 3,0-3 5-2,5 5-40 4</inkml:trace>
    </iact:actionData>
  </iact:action>
  <iact:action type="add" startTime="181957">
    <iact:property name="dataType"/>
    <iact:actionData xml:id="d42">
      <inkml:trace xmlns:inkml="http://www.w3.org/2003/InkML" xml:id="stk42" contextRef="#ctx0" brushRef="#br0">21407 13012 343 0,'-1'-7'137'0,"1"2"-90"5,1-1-20-1,0 4-11 3,-1 3-22-4,-1 1-15 4,0 1-1-3,-1 4 7 2,-2 3 14-3,-1 5 10 4,-2 3 5-4,-4 3 0 4,-2 3-1-3,-1 5-6 2,-3 2-17-3,-3 5-60 5,-2 3-60-4,-3 7-145 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1T10:36:26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788">
    <iact:property name="dataType"/>
    <iact:actionData xml:id="d0">
      <inkml:trace xmlns:inkml="http://www.w3.org/2003/InkML" xml:id="stk0" contextRef="#ctx0" brushRef="#br0">11240 14485 782 0,'-2'1'209'3,"2"0"-149"2,2 2-39 0,4 2-10-1,1 3-1 1,4 3-3 1,2 2-4 0,1 1 0-3,1 3-3 4,2-2 0-3,-1 0-2 2,-1-1 1-4,-2-1 1 6,0-1-1-5,-3 0 2 4,0 0-2-4,-2 1 0 4,0-1 2-4,-2 0-2 4,1 0 3-4,-2 1 1 4,-1 0-1-4,0-1 2 4,-1 0-1-4,0-1-1 3,1 0-1-1,-1-1 1 0,1-2-1 1,0 0 0-1,0-2-1-2,2-1-2 3,1-2 2-2,0 0 1 1,1-3 1-1,1-2 4 2,0-2 5 0,2-3 2 0,3-1 3-3,-1-3-1 3,2-2 0-3,1-5 0 5,0-1 0-6,0-1 4 7,0-2 3-7,-1 2 4 6,-1-1 4-7,-1 3 1 13,1 1-2-13,-2 1-3 2,-2 3-6-1,0 0-8 6,-2 2-3-5,0 1-3 10,-3 2-3-12,-1 3 0 7,-2 2-3-7,0 2-3 3,-2 0-9-1,-1 1-8 4,1 1-10-5,-2-1-13 6,1 2-6-2,-1 1-9-1,-2 1-22 3,0 3-30-6,-1 2-37 1,0 0-36 4,0 1-22-6,-1-1 10 7,-2-1-13-4,2 5 89 2</inkml:trace>
    </iact:actionData>
  </iact:action>
  <iact:action type="add" startTime="31357">
    <iact:property name="dataType"/>
    <iact:actionData xml:id="d1">
      <inkml:trace xmlns:inkml="http://www.w3.org/2003/InkML" xml:id="stk1" contextRef="#ctx0" brushRef="#br0">11488 14806 162 0,'-7'-7'203'3,"2"1"-97"1,-2-1-32 4,4 1-18-5,1 1-28 3,2 0-23-3,0-1-10 5,0 1-3-6,1 1-1 4,-1 1 1-1,1 0 6 1,0 0 16-3,0 2 22 4,-1-1 24-3,1 2 10 1,0 1-3-1,0 0-14 3,0 2-15-4,0 0 2 4,2 3 9-5,1 3 8 6,0 3-2-4,1 4-7 3,1 3-12-4,0 6-6 3,0 3-7-1,1 3-9 0,0 5-1-2,0 2-8 4,0-1 1-4,-2 2 1 5,1 0-1-5,-1-2 1 4,0 0-2-5,0 0-5 6,0-2 1-6,0-3 2 6,0-2-3-6,0-3 3 6,-1-2-1-5,-1-2 1 4,0-3-1-5,0-2 1 7,-1-4 2-8,0-2 1 7,0-3 3-5,-1-2-1 5,1-3 0-6,-1-2 2 5,1-1-6-4,-1 0 1 4,0-2 0-2,1 1-5 1,0-1-3 1,1-1-11-3,0-1-18 0,0 0-27-1,1-1-34-1,2-2-37 7,-1 1-32-7,0-4-23 13,1 1-28-14,1-2 4 2,-4-6 11 1,5 2 80 1</inkml:trace>
    </iact:actionData>
  </iact:action>
  <iact:action type="add" startTime="31907">
    <iact:property name="dataType"/>
    <iact:actionData xml:id="d2">
      <inkml:trace xmlns:inkml="http://www.w3.org/2003/InkML" xml:id="stk2" contextRef="#ctx0" brushRef="#br0">11973 14659 50 0,'-7'-3'23'3,"1"1"-2"2,0-1-1 0,1 1-2 0,1 0-1 2,1 2 8-4,1-1 12 3,0 1 11-2,-1-1 8 3,1 1 4-5,0 0 7 5,1 1 7-3,-1 0 8 2,1-1 9-2,1 1-2 2,0 1-10-2,1 0-16 3,-1 2-16-5,1 3-13 5,1 0 1-3,0 4 2 2,3 2 6-3,-1 5 3 4,1 3-2-3,2 3-2 4,0 6-7-7,0 1-6 8,0 2-5-6,0 4-6 2,0 0-3-1,-1 2-2 3,-1 1-3-5,0-2-1 7,0 0-2-7,-1-2 0 5,1 0-1-4,0-1-2 8,-2-2 1-10,1-2 1 7,-2-3-2-6,0-3 2 2,0-3 3 0,-1-1-2 4,1-4 5-7,-2 0-1 7,1-4 1-6,-1-2 0 6,-1-3 0-5,1-2 0 4,0-3-2-3,-2-1 0 3,2 0-11-1,-1-2-20 2,0-1-41-7,1-1-66 2,-1 1-84 2,-1-2-87 1,0-4-43-3,-1-3-46 4</inkml:trace>
    </iact:actionData>
  </iact:action>
  <iact:action type="add" startTime="32565">
    <iact:property name="dataType"/>
    <iact:actionData xml:id="d3">
      <inkml:trace xmlns:inkml="http://www.w3.org/2003/InkML" xml:id="stk3" contextRef="#ctx0" brushRef="#br0">11547 14056 259 0,'-2'-2'125'6,"1"1"-85"-3,1 1-15 4,1 1-11-4,-3 3-12 3,-1 4-2-2,-1 2 3 3,-1 3 4-3,-2 3 4 1,-1-1 1 0,0 2 7 2,-2 1 12-5,-2 0 10 5,1 1 9-4,-3 0 1 4,2 0 0-4,0-1 0 4,-3 1-5-4,2-1-4 3,-1 0-7-1,0-1-6 1,-1 0-5-2,1 0-6 2,0-1-5-3,-1-2-4 4,2-2-5-4,1-1-5 4,2-1-5-4,3-2-9 4,1-2-13-3,3 0-22 3,-1-2-27-4,2-2-26 4,2-1-24-4,0-1-5 3,1 0 11-3,2-1 20 4,1-1 19-4,0-2 23 4,-1-2-11-4,5 0 31 4</inkml:trace>
    </iact:actionData>
  </iact:action>
  <iact:action type="add" startTime="32918">
    <iact:property name="dataType"/>
    <iact:actionData xml:id="d4">
      <inkml:trace xmlns:inkml="http://www.w3.org/2003/InkML" xml:id="stk4" contextRef="#ctx0" brushRef="#br0">11568 14101 73 0,'3'-5'69'3,"1"-1"10"1,2 2-13 2,-1 1-9-2,-3 3-4 2,-1 1-3-3,1-1-3 5,0 2-3-5,1 0-5 2,-1 0 0 0,1 1 3 1,1 1 3-1,0 0 3 0,1 0 0-1,1 0-6 2,4 1-2-3,-1 2-4 4,3 0-4-3,1 2-1 2,1 1-5-3,3 0-2 5,0-1-3-5,1 1-2 4,1-1-3-4,-2-1-7 4,2 1 0-5,-2-1-2 6,-1-1-2-5,1 0 1 5,-3 0-2-6,-2 0 3 5,0-1-1-3,-1 1 0 1,1-2 2-1,-2 0-5 4,-1-1 0-7,-1-1-4 7,-1 0-10-5,0 0-15 3,-1-2-31-2,-1 0-48 3,-1 0-43-4,1 0-34 4,1 0-21-5,-2-2 8 7,3 1-7-7</inkml:trace>
    </iact:actionData>
  </iact:action>
  <iact:action type="add" startTime="33539">
    <iact:property name="dataType"/>
    <iact:actionData xml:id="d5">
      <inkml:trace xmlns:inkml="http://www.w3.org/2003/InkML" xml:id="stk5" contextRef="#ctx0" brushRef="#br0">12616 14793 138 0,'-8'0'58'3,"0"0"8"-1,2 0-8 5,2 1-23-4,4-2-18 4,0 1-6-4,2 0-1 5,1 1 7-5,3-1 12 4,3 0 12-5,0 0 3 6,2 0-4-5,0-1-6 4,2-1-11-3,2 0-6 1,-1 0-6-1,1-1-2 3,1 0-3-5,0 0-1 5,-1-1 0-2,2 0-3 1,-1 1-2-3,-1-3 0 4,0 2-3-4,0 0-7 3,-3 0-24 1,1 1-28-3,0 0-37 0,-1 1-21 2,-1 0 0-4,8 9-40 6</inkml:trace>
    </iact:actionData>
  </iact:action>
  <iact:action type="add" startTime="33884">
    <iact:property name="dataType"/>
    <iact:actionData xml:id="d6">
      <inkml:trace xmlns:inkml="http://www.w3.org/2003/InkML" xml:id="stk6" contextRef="#ctx0" brushRef="#br0">12639 15043 344 0,'0'0'335'0,"5"1"-269"7,4-1-49-2,4 1 15 1,4-3-1-3,1 1-15 4,3 1-13-4,0 0-12 4,2 0-21-3,1-1-22 2,1 0-28-2,1 0-19 2,-1 0-9-2,0-1 0 2,0 1 6-2,-2-2 11 1,0 0 3 0,2 0 12 1</inkml:trace>
    </iact:actionData>
  </iact:action>
  <iact:action type="add" startTime="34274">
    <iact:property name="dataType"/>
    <iact:actionData xml:id="d7">
      <inkml:trace xmlns:inkml="http://www.w3.org/2003/InkML" xml:id="stk7" contextRef="#ctx0" brushRef="#br0">13574 14086 664 0,'-3'-6'395'0,"3"1"-214"7,-1 1-60-3,3 1-25 3,-3 4-39-5,-1 1-37 6,0 1-20-5,-1 2-9 3,-2 1-6-2,-1 3-3 3,-1 3 1-3,-3 1 3 2,-2 1 5-2,-1 3 3 2,-2-1 3-3,-1 1 1 3,-2 1 4-2,0 0 1 2,-2 0 4-2,2 0-1 3,-1-1-2-4,0 0 1 3,0-1-3-2,1-1-1 3,0-2-1-2,1 0 0 1,1 0-1-5,-1-3-10 13,4-1-14-13,1-2-22 3,3-2-23 1,1-1-21 4,2 0-16-9,1-2-6 4,2-1-3-1,0-1-3 6,2 0-17-7,0-1-36 6,1-1 11-2,0-3-2-1,3 2 31-2</inkml:trace>
    </iact:actionData>
  </iact:action>
  <iact:action type="add" startTime="34646">
    <iact:property name="dataType"/>
    <iact:actionData xml:id="d8">
      <inkml:trace xmlns:inkml="http://www.w3.org/2003/InkML" xml:id="stk8" contextRef="#ctx0" brushRef="#br0">13563 14174 691 0,'3'0'204'5,"3"1"-159"-1,4 0-16 1,0 1 5-1,2 1-11 3,0 2-17-4,4 1-6 3,0 2-3-1,2 0-9 1,1 1-15-3,-1 0-18 4,0-1-14-4,1-1-6 3,-1 0 7-1,0-1 14 0,0-1 17 0,-1-1 12 1,0-1 10-2,1-1 2 2,-2 0 2-3,1 0 1 4,1-1 0-3,-1 0 0 1,0 0-18 0,1 0-23 2,-2 0-36-5,-1 0-36 5,1 2-16-3,-6-3-48 2,2 5 67-3</inkml:trace>
    </iact:actionData>
  </iact:action>
  <iact:action type="add" startTime="35056">
    <iact:property name="dataType"/>
    <iact:actionData xml:id="d9">
      <inkml:trace xmlns:inkml="http://www.w3.org/2003/InkML" xml:id="stk9" contextRef="#ctx0" brushRef="#br0">13429 14542 577 0,'-8'1'382'1,"3"2"-302"3,0 1-77 0,4 2-13 2,3 3-2-3,2 1-2 5,1 5 3-4,2 4 1 2,-1 1 1-3,2 3 0 3,0 3 1-1,0 1 0 0,0 0 2 0,0 0 3 1,1 0 2-2,-2-3 0 1,0 0 1-1,-2-4 0 3,0-1 0-5,-1-3 2 6,1-1 0-5,-1-1 0 3,0-2 3-2,1-1 0 3,-2-2 2-3,1-1-1 2,1-1 3-2,0 0 2 2,1-3 3-2,0-1 3 4,0-2 1-7,2-1 1 7,2-3 0-3,-1-2 1 5,2-2-1-9,1-2 0 5,0-1-1-5,2-2 0 7,-1-1 2-3,1-3 8 0,0 1 7-4,1-1 8 7,-1-2 5-7,0 1 0 8,1-1 0-7,-1 0-3 5,0-1-8-4,-1 1-10 4,1-3-8-4,-2 1-7 5,0 0-5-6,-1 3-3 5,-1 0 1-4,0 2-4 6,-2 1 1-8,0 2-5 7,-2 2-6-6,-1 2-14 6,-2 0-20-6,0 3-29 6,-1 1-33-3,-2 3-45 5,0 0-43-9,-1 2-26 3,-1 0-16-1,-1 2 26 4,-5-2 32-6,2 7 27 7</inkml:trace>
    </iact:actionData>
  </iact:action>
  <iact:action type="add" startTime="35564">
    <iact:property name="dataType"/>
    <iact:actionData xml:id="d10">
      <inkml:trace xmlns:inkml="http://www.w3.org/2003/InkML" xml:id="stk10" contextRef="#ctx0" brushRef="#br0">13534 15058 1253 0,'0'2'83'1,"1"1"-89"5,2 3-7-2,1 2 5 3,1 2 5-4,1 3-6 4,1 2 0-4,1 5-1 3,1 0 0-1,0 4 0 1,-2 0 1-3,-1 1 3 4,0 1 4-4,-2 0 1 4,0 0 2-3,-1 2 0 2,-1-1 0-4,0 0 4 6,-1-2-1-6,0-1-1 5,-1-4-1-3,-1-2 0 2,1-2-1-2,1-3-5 3,-1-1-17-5,1-3-37 7,0 0-59-8,1-2-58 7,-1-1-44-6,1-3 0 6,-1-4 16-5,4 0-9 5</inkml:trace>
    </iact:actionData>
  </iact:action>
  <iact:action type="add" startTime="35904">
    <iact:property name="dataType"/>
    <iact:actionData xml:id="d11">
      <inkml:trace xmlns:inkml="http://www.w3.org/2003/InkML" xml:id="stk11" contextRef="#ctx0" brushRef="#br0">14015 14776 842 0,'0'-2'256'0,"1"0"-220"7,1 0-40-3,2 0-3 3,1 1-2-3,1 0-2 2,0 3-2-2,2 0-1 1,-2 1 2 0,1 1 2 0,0 0 6-1,0 2 6 2,-1-1 10-2,1 1 10 3,0 1 8-4,-1 0 9 3,1 1 6-3,-2 0 1 4,0 0 0-4,-1 2-1 4,0 0-5-4,0 2-3 5,-2 1-5-4,0 2-3 2,-2 2-5-2,0 2-2 3,-2 0-3-5,-2 3-1 5,-1 0-7-4,-2 3-1 4,-2-1-2-4,-1 0 0 6,-4 2 2-7,2-1-1 5,-1 0-2-5,0-1 1 4,0-2 2-1,0-2 0 1,1-2 3-3,1-5 2 4,0-2 2-4,2-4 2 4,2-2 4-5,1-3 5 6,2-1 5-5,2-2-1 4,1 0-3-3,0-1-8 8,2-2-17-11,-1 0-10 4,2-1-5-2,1-1-3 2,0 0-1 0,3-2 3 0,2-1-3-2,0 1 2 6,4-1 1-8,-1 2 0 7,1 0-1-6,0 2-3 11,1 1 1-12,0 2 0 8,-1 2 1-8,2 1 3 2,0 3-5-1,-1 2-2 8,2 3 1-9,-3 1 1 7,2 2 4-5,-2 2 6 3,0 0 2-3,0 0 1 5,-1 1 2-6,0-1 1 8,-1-1-1-5,1 1 2 1,0-1 0-3,1-1 2 1,-1-1-2-1,0-2 3 3,1 0 3-2,1-2 5 2,-1-2 8-3,0-1 7 8,1-4 9-8,0-2 9 4,0-2 3-6,1-3-3 5,0-2-3-4,1-2-9 5,-2-1-6-4,0-3-3 5,0-2-5-6,0-1-2 5,-1-3-5-4,0 0-3 3,-1-1-5-3,-1-2-7 10,-2 2-11-12,-1 0-17 8,-4 4-23-8,0 2-20 2,-3 1-29 2,0 4-40 1,-1 2-62-4,-1 2-74 7,-1 1-100-7,3 5-166 5</inkml:trace>
    </iact:actionData>
  </iact:action>
  <iact:action type="add" startTime="36903">
    <iact:property name="dataType"/>
    <iact:actionData xml:id="d12">
      <inkml:trace xmlns:inkml="http://www.w3.org/2003/InkML" xml:id="stk12" contextRef="#ctx0" brushRef="#br0">14967 14919 1412 0,'8'-5'113'0,"5"1"-100"8,5-2-2-4,7-1 11 3,0 1-7-6,2 2-14 7,2 1-9-4,0 1-22 3,0 0-28-4,3 1-32 3,-3 0-22-3,-3 1-8 5,-2-1-6-5,-4 1 0 5,-3 1 1-6,0-1 1 6,-3 1-2-6,-4 0 4 4,-1 0-10-3,-3 0 21 4,1 3-41-3</inkml:trace>
    </iact:actionData>
  </iact:action>
  <iact:action type="add" startTime="37167">
    <iact:property name="dataType"/>
    <iact:actionData xml:id="d13">
      <inkml:trace xmlns:inkml="http://www.w3.org/2003/InkML" xml:id="stk13" contextRef="#ctx0" brushRef="#br0">14979 15201 1082 0,'1'-2'675'0,"3"-1"-599"3,3-3-81 1,6 0-11 3,5 0 9-3,4-3-2 2,4 4-14-3,3-1-39 5,4 1-76-5,2 1-105 3,2-1-100-2,2 0-33 2,-3-3 27-2,2 2 110 2</inkml:trace>
    </iact:actionData>
  </iact:action>
  <iact:action type="add" startTime="37403">
    <iact:property name="dataType"/>
    <iact:actionData xml:id="d14">
      <inkml:trace xmlns:inkml="http://www.w3.org/2003/InkML" xml:id="stk14" contextRef="#ctx0" brushRef="#br0">16198 14846 1486 0,'-8'-14'244'1,"2"-1"-185"6,-1-5-50-3,0 2-6 2,0 2-14-2,-2 0-19 3,-1 0-32-3,-1 1-44 2,-1-1-39-3,-2 3-10 4,-3 2 10-4,1 2 27 3,-3 1 38-2,-1 3 25 3,2 3 22-4,-1 2 22 4,-1 2 13-4,1 5 13 4,-2 1 16-4,1 3 6 3,0 4 3-2,0 4-1 2,2 2-6-2,3 3-4 3,1 3 1-2,4 2-1 0,3 1-3-3,1 3-6 13,4 1-4-14,1 2-7 7,4 0-2-7,1-2-5 6,2 0-1-5,2-3-2 2,3-3-2-1,2-1-1 4,1-4 2-5,1-2 1 7,0-5 1-2,0-3 6-4,-2-4 3 0,0-2 9 4,1-5 7-5,-1-2 4 6,1-3 5-6,0-4 4 5,2-2 2-3,0-3-5 2,0-2-3-4,2-3-8 11,-1-2-7-11,0-1-6 9,0-4-9-10,-1 1-17 2,-1-1-7-1,0 1-8 4,-3 0 0-3,-2 2 13 4,-1 1 7-5,-1 3 7 7,-1 2 8-8,-1 3 0 13,-2 0 0-13,-1 3 2 8,-1 2 0-8,-1 2 4 2,0 1 2 2,-1 3-2-1,-1 1-10-1,1 1-12 6,1 2-5-5,-1 1 0 2,1 2 9 1,1 3 7-6,1 4 6 3,0 2 1 3,2 3-3-5,0 3 0 12,1 1-1-13,0 1 0 4,1 0 0-1,1 0-1-1,0 0-2 0,1-2 1 6,-1 0-1-7,0-3-3 5,1-2 0-4,-2-1-9 4,1-2-26-4,0-2-46 4,0-1-68-3,-1-3-77 7,1-1-46-10,1-3 28 7,0-2-79-7</inkml:trace>
    </iact:actionData>
  </iact:action>
  <iact:action type="add" startTime="38087">
    <iact:property name="dataType"/>
    <iact:actionData xml:id="d15">
      <inkml:trace xmlns:inkml="http://www.w3.org/2003/InkML" xml:id="stk15" contextRef="#ctx0" brushRef="#br0">17018 14483 1223 0,'-9'5'336'4,"2"1"-305"-1,-2 4-52 4,2 3-8-3,0 6 1 2,-3 6 2-3,-3 5 1 4,-3 6-6-4,-2 4 0 4,-3 3 4-3,0 1 5 2,-2-1 14-3,0-2 12 4,-2-2 12-4,1-1 14 4,-1 0 14-3,1-1 11 3,1-1 3-6,0-2-3 8,1 0-7-7,0-1-14 11,3-3-12-12,1 0-9 8,1-4-8-8,2-1-4 4,0-2-3-1,1-2-7 1,2-3-15-2,3-2-19 3,1-3-27-3,2-2-35 6,1-3-40-7,1-3-57 7,2-2-46-5,0-3-16-2,1-3 22 4,-3-5 50 0,5 0 25-4</inkml:trace>
    </iact:actionData>
  </iact:action>
  <iact:action type="add" startTime="38463">
    <iact:property name="dataType"/>
    <iact:actionData xml:id="d16">
      <inkml:trace xmlns:inkml="http://www.w3.org/2003/InkML" xml:id="stk16" contextRef="#ctx0" brushRef="#br0">16585 14418 1368 0,'-3'-1'261'0,"2"0"-207"8,1 1-60-5,1 1-22 3,2 3-16-2,1 2-2 2,2 4 9-2,2 5 10 3,2 5 8-4,1 2 2 3,-1 4 4-2,2 1 5 3,0 1 4-3,2 2 3 2,0 1 1-3,0 1 3 4,3 2-2-4,-1 0 1 3,1 1 8-2,1-2 4 2,-1 0 5-2,0 0 6 3,0-2 0-2,-2 1-4 0,1-2-5-1,-2 1-5 2,0-2-4-3,-1-2 0 4,-2 2-4-4,0-3 1 9,0 1-1-11,-1-1-1 4,-2 0 1-2,-1-3-2 3,-1 1 0-4,-1-4 2 6,0-1-2-5,0-1-1 4,-2-3 1-4,0-1-5 5,0-2-6-5,-1-2-5 3,0-1-8-3,-1-2-10 4,1-1-15-4,-2-1-21 4,1 0-21-4,0-1-28 5,0-1-37-6,0 0-36 5,0-1-29-3,1-1-1 2,-2-3 17-1,3 2 12 1</inkml:trace>
    </iact:actionData>
  </iact:action>
  <iact:action type="add" startTime="38913">
    <iact:property name="dataType"/>
    <iact:actionData xml:id="d17">
      <inkml:trace xmlns:inkml="http://www.w3.org/2003/InkML" xml:id="stk17" contextRef="#ctx0" brushRef="#br0">17181 14895 1181 0,'-1'-1'301'2,"1"0"-268"3,2 1-68 0,3-1-12 2,3 0 7-4,2 1 10 3,3 1 11-3,4 0 4 4,1 0 3-4,1 1 4 4,2-2 2-4,-1 0 3 4,2-2 3-3,-1 0 3 3,0-2 2-4,1-1 0 4,-2 0 0-5,2-1 1 6,-2-2 0-5,-1 2-3 3,1 0-2-3,-3 0-1 4,0 1-2-3,-1 1-26 2,-1 1-52 0,-1 0-85-1,0 1-86-1,-4 0-45 3,-2 0 31-1,-1 2 42 4</inkml:trace>
    </iact:actionData>
  </iact:action>
  <iact:action type="add" startTime="39223">
    <iact:property name="dataType"/>
    <iact:actionData xml:id="d18">
      <inkml:trace xmlns:inkml="http://www.w3.org/2003/InkML" xml:id="stk18" contextRef="#ctx0" brushRef="#br0">17385 14558 1781 0,'-5'0'147'1,"2"1"-145"6,2 1-55-4,4 2-4 4,1 4 10-4,1 5 13 4,0 5 13-3,2 7 4 2,0 4-1-3,0 5 4 4,0 4 3-4,0 1 7 4,-1 0 4-3,-1 1 1 2,-2 1 2-3,-1-1-2 4,0 0 2-3,-2-4 2 1,0-1-1-1,-1-2 3 3,-1-4-2-4,1 1-2 4,-1-4 0-4,1 1-7 9,-1-4-9-11,1 0-24 3,1-3-38 0,-1-1-59 2,2-1-78-2,0-3-85 2,1-2-31-3,-1-6 35 4,3 2 33-4</inkml:trace>
    </iact:actionData>
  </iact:action>
  <iact:action type="add" startTime="39583">
    <iact:property name="dataType"/>
    <iact:actionData xml:id="d19">
      <inkml:trace xmlns:inkml="http://www.w3.org/2003/InkML" xml:id="stk19" contextRef="#ctx0" brushRef="#br0">17775 14277 958 0,'1'3'475'0,"1"3"-451"7,2 5-53-3,2 5 11 3,2 6 19-4,-1 6 6 4,1 6 0-3,-1 6 0 2,1 5-3-4,0 4-2 6,2 3-2-4,-1 5 0 1,-1 0 0-1,0 0 0 3,-2-2 0-2,-1-4 0 0,-2-4 2-2,-2-4 4 4,-1-5-1-4,-1-8 3 4,-1-2 4-4,1-5 0 4,-2-2 0-4,1-3 2 4,0-2-2-4,0-4-4 5,1-2-1-6,0-3-7 5,1-4-13-1,1-1-7 2,-1-2-10-6,0-1-9 3,0-1 1-2,1 0 6 4,1-1 8-4,1-2 10 2,0-1 10 0,1-1 5 2,1-4 2-5,2 0 2 5,-1 0 1-2,2-1-1 0,0 1 2-2,1-2-3 4,1 3 1-4,0 0 2 5,1 1-2-5,0 1 2 3,0 0-2-2,1 1-4 2,1 3-1-3,0 0-5 5,1 2-3-6,-1 2-1 5,2 1 0-4,-1 1-3 5,-1 2 4-4,2 2 0 2,-1 2 0-4,-1 0 1 5,-2 1 4-4,0 1 3 4,-3 2 2-4,-1 2 6 5,-3 0 5-6,-1 0 3 7,-2 1 8-8,-2 1 4 5,-2-2 7-2,-2-1 4 3,-1 1 2-4,-1-3 0 4,-4 1 1-4,0-2-4 5,-1 0 1-5,-2 1-4 4,-1-3-3-5,-1-1-2 6,0-1-3-6,-2 0-3 5,1-2-6-4,-1 0-4 6,0-2-6-7,1 0-4 5,-1-1-8-5,0 1-8 7,2-1-27-7,2 0-35 4,-1 1-86-3,2 1-148 4,-2-3-133-4,2 4-147 5</inkml:trace>
    </iact:actionData>
  </iact:action>
  <iact:action type="add" startTime="40587">
    <iact:property name="dataType"/>
    <iact:actionData xml:id="d20">
      <inkml:trace xmlns:inkml="http://www.w3.org/2003/InkML" xml:id="stk20" contextRef="#ctx0" brushRef="#br0">10739 15546 557 0,'3'1'97'4,"5"0"-108"-1,5-1 4 4,5 1 20-4,6-1-4 3,5 1-10-1,4 0-2 2,3 2-1-4,3 0-1 3,4 0 4-2,3 1-1 1,3-1 2-1,3 1 3 4,3-1 1-5,3 0 7 5,3 0 6-7,1 0 10 7,4 1 7-6,0-1 0 7,4 0-2 1,5 0-6-9,4 0-2 0,5-1-3 6,4 1-3-5,0-1-2 11,2 0-5-12,3 0-2 2,1 1 1 0,4 0-3 6,5 0 0-8,0 0-3 12,2 1 0-12,0-1-2 6,0 0 1-6,3 2 0 4,4-2 1-1,1 1 3 2,1-1 3-3,-1-1 7 5,-3 1 7-6,3 0 8 12,3 0 3-13,0 1 1 4,-1-2-1-2,-1 0-4 1,-1 2-3 0,3-1-3 6,2 1-5-9,0-1-6 4,-1 0-5-1,1 2-8 3,-1-1 1-5,3 0-2 7,0 1 0-8,-1-2 0 12,0 0-1-12,0-1-3 7,1 0-5-7,1-1-5 3,2-1 1-1,-2-1 0 10,-2 0 6-10,0 0 3 2,2 0 4-4,-3-1 0 4,0 0-2-2,-2 0 4 5,-2 0-1-6,0 0 0 6,3 0 5-5,-4 1 5 9,0-1 5-11,-3 1 1 5,-3 1 0-5,-2 0-4 5,0 0 0-2,-5 0-1 6,-3 0 1-3,-1 1-3-6,-7-1-2 0,0 0 2 8,-4 0-3-8,-3 0 1 12,-4-1-2-12,-4 0-1 8,-7 0 0-8,-5-1 5 3,-6-1 4-2,-3 1 8 5,-5 0 10-4,-3 0 0 3,-6 0 4-2,-4 0-3 2,-6 0-4-1,-3 1-1 2,-6-1-6-5,-4 1 1 12,-3 1-1-13,-5 0-2 4,-4 0 4-2,-2 0-3 1,-3 0-1-1,-1 1-24 4,-1-1-59-3,-2 1-167 3,-6-3-294-3,-6 3-175 2</inkml:trace>
    </iact:actionData>
  </iact:action>
  <iact:action type="add" startTime="42206">
    <iact:property name="dataType"/>
    <iact:actionData xml:id="d21">
      <inkml:trace xmlns:inkml="http://www.w3.org/2003/InkML" xml:id="stk21" contextRef="#ctx0" brushRef="#br0">11552 16477 847 0,'-5'-1'305'3,"2"0"-145"-1,0 0-58 6,3 0-49-5,2 2-52 3,1 2-24-2,3 2 3 3,2 4 10-4,3 4 9 4,4 7 5-3,1 2-4 2,2 5 0-2,0 3-4 3,1 2 1-4,0 3-1 3,0-4 2-3,-1-3 2 3,-2-6-1-2,-2-4 0 3,-1-4 2-4,-2-3-1 3,-2-2 1-2,1-3 1 2,-3-1 2-2,-1-2-1 3,0-1 3-4,-1-2 5 3,1-1 2-2,1-3 5 2,1 0 1-2,2-1 1 4,1-3-1-7,2-3-3 11,1-1-5-9,2-5-3 5,0 0 1-7,1-4-2 6,2-3 1-6,-1-1-1 4,-1-1 1-1,0 2-2 6,-3-2 3-6,0 2-1-1,0 0 0-1,-1 2 1 7,-2-1 0-3,-1 3-2-2,-1 1 1-2,0 1-2 4,-2 4 1-2,-1 2-2 3,-1 1 0-5,-2 2-1 7,0 3-4-7,-2 3-9 10,-2 1-18-11,0 1-25 5,0 1-41-4,0 1-57 5,-1 0-83-5,-1 2-93 6,-2 1 8-7,-1 4-63 7</inkml:trace>
    </iact:actionData>
  </iact:action>
  <iact:action type="add" startTime="42711">
    <iact:property name="dataType"/>
    <iact:actionData xml:id="d22">
      <inkml:trace xmlns:inkml="http://www.w3.org/2003/InkML" xml:id="stk22" contextRef="#ctx0" brushRef="#br0">11717 16909 886 0,'-2'-4'164'1,"2"0"-137"6,-1 0-34-4,4 0-18 3,-2 2-22-2,1 0-22 2,0 1-26-2,-1-1-17 3,1 2 8-4,0-1 25 3,0 2 33-3,-2-1 31 5,1 1 32-4,-2-1 35 3,1 1 35-4,-1 0 32 4,0-1 12-5,1 1-11 4,-1-1-19-2,0 1-17 3,1 0-14-4,0 0-11 3,0 1-15-2,0 1-13 2,0 1-12-2,2 1-8 2,0 3-1-3,2 4-4 4,0 2 1-3,0 5-1 3,1 3-1-3,0 4-6 3,0 3 0-5,1 3 1 10,-1 4 0-11,-1 2 9 9,0 0 4-9,0-1 3 2,-2 0 3 1,2-3-4 1,-3-2-3-2,0-2-3 10,-1-4-2-11,0-2 1 5,-1-3-1-6,0-3 3 4,-3-3 1-3,1-2 3 5,0 1 2-3,-1 1-1 5,1-4 1-5,0 0-1-1,0-6-4 2,0-2 0 1,2 0-2 0,-1-2-6-1,2 0 1-4,0-1-18 7,0 0-27-3,0-2-29 0,1 0-37-1,-1 0-29 2,1 0-27-3,1-2-22 5,0-5-19-7,2-2-33 7,-1-4 4-3,4-1-31 0</inkml:trace>
    </iact:actionData>
  </iact:action>
  <iact:action type="add" startTime="43363">
    <iact:property name="dataType"/>
    <iact:actionData xml:id="d23">
      <inkml:trace xmlns:inkml="http://www.w3.org/2003/InkML" xml:id="stk23" contextRef="#ctx0" brushRef="#br0">12266 16909 1346 0,'2'-2'109'6,"0"-1"-109"-3,0 1-19 2,1-1 0 0,-2 3 7 2,0-2 1-4,0 0-3 2,1-1-11-1,0-1-13 2,-1-1 0-2,0-2 4 2,0 0 16-2,0-5 13 2,-1 2 7-2,1-2 6 2,-2 0 5-2,1-1-1 2,0-1 0-3,-1-1 0 5,1-2 2-5,-1 2 1 5,1-1 3-5,-1 0-1 3,1-1-1-3,-1 1-2 4,1 1-3-1,0 1-1-1,0 4-1-3,1 0 0 6,-1 1 3-6,0 2 5 7,0 2 4-8,1 0 7 7,-1 3 0-5,1 1-9 4,-1 2-10-5,0 1-13 5,0 1-7-3,1 1 7 2,1 2 8-1,0 3 8 1,1 4 8-4,2 6 4 6,-2 4 1-6,0 3 1 5,0 2 1-3,-1 3-4 3,0 1-1-4,-1 2-7 5,0 3-3-6,0 0-1 5,-2 2-2-4,0 1-5 10,-1 1-3-12,0-1 4 7,0 0-5-7,1-1 4 2,1-3 1 1,-1-4-9 3,1-1 3-5,0-3 0 12,-1 0 1-13,1-1 4 3,-1-3 4 1,0-1 5-1,0-3 7-1,1-3 4 3,0-3 0-2,0-3-4 4,1-2-5 2,0-3-4-9,0-1-5 3,0-3-2-2,-1-1-3 3,2-1-2 3,-1 0-3-7,0-2-3 7,1 0-1-4,-1 0-6 2,1-2-6-3,0-1-16 4,1 0-27-5,0-3-31 6,0-2-52-1,1 1-60-5,0-2-67 1,1-1-69 4,-1-5 18-4,6 2 3 5</inkml:trace>
    </iact:actionData>
  </iact:action>
  <iact:action type="add" startTime="44354">
    <iact:property name="dataType"/>
    <iact:actionData xml:id="d24">
      <inkml:trace xmlns:inkml="http://www.w3.org/2003/InkML" xml:id="stk24" contextRef="#ctx0" brushRef="#br0">13835 16521 730 0,'-5'-6'210'3,"3"2"-64"1,0-1-35 3,3 3-40-3,1 2-42 2,1 0-21-2,3 1-8 2,2 1 4-1,1 3 1 0,3 1 1 0,3 2-2 1,1 3 2-3,2 1 1 4,0 2-5-3,1 1 0 1,-2 0-1-1,1 2-3 3,0 2 0-4,0 0-2 3,-2-1 2-2,1-3 1 3,-3-4 1-4,-1-3 1 4,0-3-2-3,-1-5 3 2,-1-4 6-1,1-2 8 0,1-3 5-2,1-2 2 5,0-4 2-6,1-2-4 4,2-2-1-2,-2-3-5 5,1 0-3-9,1-2 0 9,0 1 3-6,-1 0 1 4,2 0 0-5,-2 3 2 5,-2 1 1-3,-1 2-2 2,0 1 0-3,-2 1 0 5,-3 2 1-6,0 1 3 5,-3 1-2-4,0 0 0 6,-2 3-6-8,0 2-1 6,-2 2-8-4,-1 1-12 4,-1 3-15-4,0-1-31 5,-1 2-48-6,0 0-68 4,-1 1-102-1,-1 1-79 1,-2 2 14-2,0 4-18 1</inkml:trace>
    </iact:actionData>
  </iact:action>
  <iact:action type="add" startTime="44795">
    <iact:property name="dataType"/>
    <iact:actionData xml:id="d25">
      <inkml:trace xmlns:inkml="http://www.w3.org/2003/InkML" xml:id="stk25" contextRef="#ctx0" brushRef="#br0">14138 16631 1042 0,'-6'0'588'3,"4"1"-488"0,-1 0-84 4,3-1-26-3,0 4-9 1,1 3-11-1,1 5-2 2,0 6 3-3,1 5 4 4,0 5 6-3,-1 4 2 3,1 2 6-4,0 3 6 5,-3 0 1-6,0 3 4 5,-1-2 2-3,-1-1-5 2,1-2-1-2,0-2 0 4,0-3 0-7,-1-2 8 6,0-1 0-3,-1-3 4 3,0 0-2-3,-2-4 0 2,1 0 0-3,-1-1 1 10,0-3-3-12,1-1-1 4,0-1-3 0,2-1-5-1,0-1-12-2,1-2-36 8,0-1-67-5,1-2-95-2,1-2-89 0,0-2-19 4,0-6 39-3,6 2 52 1</inkml:trace>
    </iact:actionData>
  </iact:action>
  <iact:action type="add" startTime="45206">
    <iact:property name="dataType"/>
    <iact:actionData xml:id="d26">
      <inkml:trace xmlns:inkml="http://www.w3.org/2003/InkML" xml:id="stk26" contextRef="#ctx0" brushRef="#br0">14545 16732 1262 0,'-7'-5'214'2,"1"0"-120"1,0-1-48 4,2-2-27-2,4 0-28 0,1-1-18 0,2-1-11 0,2 1-7 0,2-3-2 0,2 2 6-2,2 0 5 5,0-1 12-5,1 0 11 3,-1 1 4-2,0 1 4 2,1 1 2-2,0 1 3 4,0 1 6-5,0 1 6 3,2 1 9-2,-1 2 5 2,0 0 2-2,-1 2-1 2,3 1-4-2,-2 1-3 1,1 1-5 0,-1 2 0 3,1 2-4-7,-2 2 0 6,0 2 1-3,-2 4-3 7,0 0 1-10,-1 2 0 5,-3 4-3-1,-1 1 4-2,-2 2-1 1,-1 0 3 2,-3 1 2-4,-2-1 1 10,-2 1 1-10,-2 2 4 3,-2 0 0-3,-3 0 2 6,-1 1 0 1,-2-2-1-8,-2 0-5 1,0-1 1 6,0 0-8-6,-1-2 1 5,2-2 0-3,-1-1-5 8,1-2 4-11,-1-3-1 3,2-1-3-2,2-4 2 5,0-4-1-4,3 0-3 4,1-3 4-4,1-2 0 3,1-2 2-2,1-1-5 3,2-1-3-4,0-1-9 4,2-1-12-5,1-2 1 5,1-1-2-3,3-3 1 3,3 0 11-3,0 0 4 3,2-1 5-5,0 1 4 5,1-1-1-4,1 2 2 5,1 2-1-5,-1 2-1 2,1 0-2-1,1 3-4 4,0 1 0-6,2 1-1 5,-1 2-3-4,0 2 4 7,-1 2-5-3,2 2 2-6,-1 2-1 6,0 1 1 2,-1 3 4-8,2 1-1 1,-2 0 2 0,-1 1 0 6,2 0 0-5,0-2 2 5,-1-1-1-6,-1 0-1 6,1-1-1-6,1-2 2 6,-2-1-2-6,1 0 3 9,-1-3 2-7,1-1 4 4,0-1 6-7,0-2 7 5,0-1 9-5,-1-1 8 5,1 0 0-3,-1-2-3 4,-1-1-5-2,0-1-7 1,-1 0-5-4,1 0-3 5,-2-1-4-4,-1 1-1 10,-1-1-1-11,-1 0-2 7,-2 0-2-8,0 2-10 1,-2-1-8 1,-2 1-16 5,-1 1-32-6,-1-1-46 5,0 1-79-3,-2 0-112 2,-1-1-142-2,-6-3-29 4,-3-1 22-7</inkml:trace>
    </iact:actionData>
  </iact:action>
  <iact:action type="add" startTime="46794">
    <iact:property name="dataType"/>
    <iact:actionData xml:id="d27">
      <inkml:trace xmlns:inkml="http://www.w3.org/2003/InkML" xml:id="stk27" contextRef="#ctx0" brushRef="#br0">17945 8013 177 0,'-4'-8'77'4,"2"2"-73"0,0-2-8 2,1 1 3-2,1 4 2 2,-1 0 3-3,1 2 4 4,-1 0 1-3,-1 0 1 2,-1 2 2-2,0 0 2 4,-2 2 4-6,-1 1 6 5,-3 3 2-5,-1 1 0 6,-3 2-3-6,0 2 3 5,0 1 8-3,-3 4 8 2,-2 1-2-2,1 3-8 2,-2 0-14-2,2 0-12 2,1 1-4 0,-1-2-5-1,2 1-14-3,1-3-13 5,0 0-12-3,1-1-10 3,2-2-5-3,1-1-3 3,2-2-2-6,0 0 1 6,2-3 5-3,0 0 8 4,2-1 4-6,2 0-45 5</inkml:trace>
    </iact:actionData>
  </iact:action>
  <iact:action type="add" startTime="47202">
    <iact:property name="dataType"/>
    <iact:actionData xml:id="d28">
      <inkml:trace xmlns:inkml="http://www.w3.org/2003/InkML" xml:id="stk28" contextRef="#ctx0" brushRef="#br0">17980 8103 135 0,'-9'6'85'1,"0"3"-82"3,-1 5-8 0,-2 4 4 2,1 1 0-2,-2 4 0 3,-3-1 3-4,-1 0 3 3,0 2 7-2,-1-2 13 2,0 2 20-2,1-1 25 3,-2 0 30-5,0 0 15 6,0-1-1-5,0 0-19 3,1-2-33-2,1 0-28 2,2-3-19-3,1 0-41 5,2-1-92-5,2-2-122 3,1 1-154-2</inkml:trace>
    </iact:actionData>
  </iact:action>
  <iact:action type="add" startTime="48953">
    <iact:property name="dataType"/>
    <iact:actionData xml:id="d29">
      <inkml:trace xmlns:inkml="http://www.w3.org/2003/InkML" xml:id="stk29" contextRef="#ctx0" brushRef="#br0">11482 8104 125 0,'-1'-1'41'0,"1"0"-18"7,0 1-7-2,2 1-7 2,0 1-3-3,3 0 7 2,0 2 7-4,2-1 4 6,2 1 4-6,1 0 3 5,2 0 4-4,1 1 8 4,-1 0 7-3,2 0 2 3,1 0-1-4,1-2-2 3,0 0-2-2,3-1-4 2,-2-1-3-3,1-1-6 4,1-1-4-3,0-1-7 2,3-1-5-2,-2 1-2 4,1-2-2-7,1-1-2 6,-2 0-2-4,1 1-4 5,-3 0 0-6,0 0 0 7,-1 1 2-8,-2 0-1 7,-1 0-1-5,-2 1 3 3,-1 1 1-1,-2 0 0 0,-2 1 2 0,-2 0-1 0,-1 0 2-1,-1 0 3 2,-2 0 11-2,0 0 18 3,-1 0 22-4,0 0 17 3,0 0-2-3,-1-1-17 4,0-1-21-3,1 0-17 3,0-1-6-5,1 1-5 6,1-1-6-5,0 0-7 4,2 1-5-4,2-2-3 3,3 2-3-3,0 0-24 4,2 0-62-4,-1 2-125 5,0-1-168-6,4 2-171 6</inkml:trace>
    </iact:actionData>
  </iact:action>
  <iact:action type="add" startTime="51761">
    <iact:property name="dataType"/>
    <iact:actionData xml:id="d30">
      <inkml:trace xmlns:inkml="http://www.w3.org/2003/InkML" xml:id="stk30" contextRef="#ctx0" brushRef="#br0">12081 8130 1 0,'-6'1'0'6,"2"0"0"-5,0 0 0 4,1 0 0-1,4 0 1 4,0 0 1-6,2 1 2 5,0 1 5-2,1-2 5 0,2-1 7-1,1 1 6 3,2-1 2-5,1 1 0 6,1 1-3-6,3 0-5 5,3 1 0-3,1 0-2 3,2 1 1-4,4 1 3 2,1 0 6 0,3 1 2 1,1 1 3-2,3 1 1 4,3 1 1-6,3 0 1 5,0-1 3-5,3 1-2 6,2 0 0-6,3 1-5 6,1 0-3-6,1 1-5 5,0 0-2-4,-1 0 0 4,2 2 1-4,1-1 0 4,3 0 0-3,2 1 1 2,1 3 1-2,1-1-1 3,2 1-1-4,0 0-1 3,2-1-1-3,0 0-4 5,0 0-3-5,-2 1-3 3,0-1-3-3,2 0 0 4,0 1-2-3,2 0 1 2,1 0-1-3,1 1 0 3,1 0 0-2,0 1-2 4,-2 1-1-5,-1-2-1 3,-2 1-1-3,0 0 0 4,3 0 0-4,-1 0 1 4,2 0 1-4,0 0 0 5,4-2 0-6,-3 3 1 5,-2-1-1-4,1 2 1 4,-4 0-2-4,1 1 0 6,0 1-2-8,0 0 2 8,1 1 1-4,-2-1 0-2,0 2 1 0,0 0 2 4,-1 1-2-4,-1 2 2 8,-1 0-1-8,-3-1 2-1,1 2-2 2,0-1 0 3,1 2-1-4,0-1 0 3,1 3-1-2,0-1 1 8,3 2-2-8,-2 1-2-2,-1-1 2 2,0 1-2 2,-3 2 2-3,1 0-2 6,0 1 3-6,1-1 0 1,0-1-1 0,2 0 3 2,-1 0-3-3,1 0-1 6,0 1 0-4,-1 1-1-1,-2 0 0-1,-2 2 0 3,0 1-1-3,0 1 2 5,0 1-2-5,0 2 0 9,1 1 1-11,-2 1 0 4,1 1 1-1,1 1 0 1,-1-2 1-2,-1 0 0 3,-1-3 1-2,-2 3-1 3,-1 1 0-5,0 0 1 10,0 1 0-11,1 1 2 7,-1 1-1-6,1 2 1 2,0 1-1 0,-3 1 2 2,1 1-3-3,0 0 3 6,-2 0 1-8,-2 0 0 9,-2 2 3-9,-2 0-2 7,-2 2-1-7,1 2-3 8,-1 0-1-7,0 1 0 5,-1 2 3-5,0-1-3 7,0 0 1 0,0-3-1-8,-1-2-1 2,1-1-1 4,-1 0 1-6,-2 2-1 6,3-1 0-4,-1 2 1 5,-2 2-2-5,0-1 3 6,-3 2-1-8,-1 0-3 6,1-2 4-5,-1 0-1 7,1-2-1-8,0 1-1 8,-1 0 1-8,1 2 0 8,-2 0 0-8,0 3 1 8,-1-1-1-8,0 0-2 8,-1-1 2-8,-1-1-2 6,-2-1 1-3,-1 0 0 3,-2-1 1-5,-1 2 4 7,-1 0-1-7,-2 0 0 6,0 1 2-7,-1 1 2 7,-2-2 4-5,1 0 5 4,-3 1 0-5,-2-4-1 7,-2 2-4-7,-1 0 0 5,0 0-7-5,-3 2 1 10,-1 0-2-3,-1 1-1-8,-1 2 2 0,-2-1-2 6,0 0 2-6,-2-1-1 6,-1 0 0-5,-2-2 1 9,-1 2-2-7,0 0-1 0,-2-1 2 0,0 0-2-1,-2 1-1 2,-3 1 0 3,-1-3-1-7,0-1 3 7,-1 0-1-5,-1-1 2 4,-1 1-2-4,-2 1-1 4,0-1 2-5,-1 1-2 6,-2-1 1-5,0 1 1 4,-2-2 0-5,-1-1 0 11,-1-2-1-12,0-2 1 8,-2-1 1-8,-1-1-1 4,1-3-1-3,-1 0 1 6,-1-1-1-7,0-3 1 7,0 0 3-6,-1-3-2 13,-1 0 1-14,-1-1 3 2,-2-2 0-2,-3-3-1 7,0-2 1-6,1-2 1 8,-2-2 0-4,0-2 0-2,0-1-1 0,-2 2-2-2,2-2 3 1,-2 0 0 10,0-1-4-10,-1-2-3 0,0-1 0 1,1 1 1 0,-2-3 1 0,-1 1 0 7,-2-2 2-8,-1 0-3 1,-1 0 0-2,1-2 3 7,0-1-3-7,-2 1-2 5,0 0 4-5,-1-1-1 11,2 2 0-12,-1-3-1 6,0 1-1-4,0 1 1 1,-2-1 2-1,-1 0-2 3,-1 0 1-3,-2-3-1 6,0-1-1-8,1 2 0 9,2-2-1-5,0-1 1-2,1-1-2 1,1 0 1 1,1-1-2-1,0-1 3 6,1-1-1-1,-2 0 4-7,-1-2 1-1,0 0-2 3,0 0 3 0,2-3-1 5,1 1 0-4,0-2 1-1,2-1-2 0,1 0 0 0,2-1 0 0,0-1 0 4,1 0-2-6,1 0-1 11,1-1 1-12,0 0-1 4,0 0 0 1,0 0 0-3,1-2-3-1,1-1 4 5,4 1-3-5,1-3 3 6,0 0 1-6,3 0-1 12,0-1 3-13,2 2-2 7,3-2 1-7,0 0-2 4,3 0 1-2,-1-1 2 3,3 1 3-3,2-1 5 3,0-1 0-3,4 2-4 8,1 0-1-8,2 0-7 2,0 1 1-3,1-1 1 5,2 1-1-4,0 0 2 4,0 0-3-5,1 1-1 7,0-1 3-8,1 1-2 13,1 2 1-13,0 1 3 6,0 0 2-6,0 0 3 5,2 1-4-4,-2 1 0 5,2-1-2-4,2 2-3 3,-1 0-3-2,1 0-3 3,1 0 0-4,1 1-2 4,0 0-3-4,0 0-4 3,2 2-1-1,1 2 0 2,1 3 5-4,2 1 7 9,1 3 0-11,2 2 3 3,1 0-2-2,0 0 0 6,3 1 0-6,1 1-4 12,0 1 3-13,0-1-1 6,2 2 2 3,0 1-1-9,0 0-1 0,2 2 2 4,-1-2 0-4,-1 1-1 7,2-1 2-6,-1 0-4 6,-1 1 2-6,1-2 1 5,-2-1-4-5,-1 1 1 6,-1-2-2-5,0 0 5 4,-1 0 0-4,-1-2 3 10,0-2-1-12,0-1-2 3,-1 1 3 3,-1-4 0 1,-2 0 1-7,-1-1-3 3,0-1 1-2,-2-1-2 4,0-1 1-1,-1 0 1 2,-1-2 1-4,1-1-1 4,-2 0 6-4,-1-1 0 3,-1-1 7-3,1 1 8 4,-1-1-4-4,-1-1 1 4,0-2-10-3,-2-1-13 3,0-1-7-4,-2-2-12 1,-1 1-8 1,0-2-8 6,-1 1-9-7,-1-2-16 3,-1 1-23-6,1-1-23 6,1 1-28-6,0-1-24 4,0-1-27-1,1 1-20 2,-1 0-19-2,0 0-21 6,0-1-8-6,-4-6 2 2,2 3 101 1</inkml:trace>
    </iact:actionData>
  </iact:action>
  <iact:action type="add" startTime="53786">
    <iact:property name="dataType"/>
    <iact:actionData xml:id="d31">
      <inkml:trace xmlns:inkml="http://www.w3.org/2003/InkML" xml:id="stk31" contextRef="#ctx0" brushRef="#br0">15303 16706 382 0,'-11'-6'318'2,"2"0"-183"5,0 1-56-4,2 1-16 3,6 1-30-2,1 1-45 2,1 0-26-1,1 1-13 1,4 1 3-3,1-1 11 4,2 1 12-4,2 1 8 3,2-1 8-2,1-1 6 2,0 1 4-2,1-2 7 2,0 0 13-3,3 0 14 4,0-1 14-3,3-1 9 2,-2-2 6-2,1 0 4 2,2 0 1-2,-2-1 0 3,1-1-8-4,-2-1-6 3,0 1-11-3,1-2-12 4,0 2-9-3,0 1-6 2,0 0-8-3,-2 1-3 8,0 2-4-9,-1 0-4 2,-2 1-6-1,0 2-15 6,-1 0-34-7,-2 0-62 5,-1 2-93-2,-1 0-92 1,-4-2-22-3,5 4-15 3</inkml:trace>
    </iact:actionData>
  </iact:action>
  <iact:action type="add" startTime="55331">
    <iact:property name="dataType"/>
    <iact:actionData xml:id="d32">
      <inkml:trace xmlns:inkml="http://www.w3.org/2003/InkML" xml:id="stk32" contextRef="#ctx0" brushRef="#br0">21670 14391 65 0,'6'-11'23'6,"1"-1"8"-3,2-2 2 3,-1 0-3-2,-1 4-3 2,1 0 2-3,-2 1-4 5,0-1-4-5,0 0 4 3,-2 2 2-2,2 1 11 3,-3 0 9-4,0 1 7 3,-3 2 4-2,0 2-3 2,-1 1-7-2,-2 2-16 3,-1 2-15-4,-1 1-10 4,-2 4-6-4,-2 3 1 3,-2 3 7-3,-1 4 5 4,-3 1 4-3,1 3 7 3,0 1 4-1,-4 0 1-2,2 2 0-2,-1 1-3 10,-1 0-1-6,2 2-1-5,-1-3-2 4,0 1-2 0,1-2-3-2,1-2-3 4,0-1-2-6,0-4-5 7,4-2 2-5,2-2-3 12,2-3-1-14,2-3 0 5,0-1-7-5,0-3-18 3,3-1-33 0,1-2-34 1,0 0-31-1,1-1-17 4,1-1-8-4,0-1 2 1,0-1 26-1,-1-5-30 3,5 2 42-5</inkml:trace>
    </iact:actionData>
  </iact:action>
  <iact:action type="add" startTime="55776">
    <iact:property name="dataType"/>
    <iact:actionData xml:id="d33">
      <inkml:trace xmlns:inkml="http://www.w3.org/2003/InkML" xml:id="stk33" contextRef="#ctx0" brushRef="#br0">21802 14258 545 0,'2'-1'75'1,"1"2"-62"2,1 1-1 3,2 2-1-1,-1 3-7 1,1 2-6-3,2 1 0 4,0 2 1-4,3 0-1 4,0 0 1-3,1 0 1 2,0 0 0-3,2-1 3 4,-1-2 0-4,0-2 1 3,1-2 2-2,0 0 1 3,-1-1 2-4,-2-1 2 5,1 0 4-5,-1-1 1 3,0-1-1-1,-2 1-4 0,0 1-6-2,-1-2-5 4,2 0-4-4,-3 1-23 4,1 0-37-3,-1 1-47 3,-1 1-32-5,0 0-6 6,-2-2-7-6,0 5 55 6</inkml:trace>
    </iact:actionData>
  </iact:action>
  <iact:action type="add" startTime="56177">
    <iact:property name="dataType"/>
    <iact:actionData xml:id="d34">
      <inkml:trace xmlns:inkml="http://www.w3.org/2003/InkML" xml:id="stk34" contextRef="#ctx0" brushRef="#br0">21554 14748 347 0,'1'0'70'2,"1"1"-41"5,2 1-6-3,1 0 4 3,2 2 5-4,3 2-1 4,2 0-6-4,1 1-8 4,1 1-7-4,1 1-5 4,2 1-2-3,-1 3 0 2,0-1-2-3,1 1 2 4,-1 1 0-4,-1 1 2 4,1-1 1-4,-2 0 1 4,0-1 2-4,-1 1 5 4,0-3 3-4,-2-1 3 4,-1-1 2-4,-1-2 2 4,-1 0 1-4,1-2 5 4,-2-1 1-4,0-2 2 4,0-1 1-4,1-2 0 5,-1-1 3-5,4-1 1 2,-2-2-3-1,0-4 0 3,2 0-5-5,0-2-2 6,1-2-5-5,1-3-2 4,-1-2-1-4,1 0-3 9,1-2-1-11,-1 0 2 10,0 1-4-10,-1 0 1 1,1 1-5 1,-2 1-3 5,-1-1-3-7,-2 1-3 10,0 2-3-5,-2 1-11-4,0 3-15 0,-2 3-23 5,-1 1-30-4,-2 4-36 5,-1 1-52-5,-1 0-46 5,0 3-7-6,-3-1 32 4,-1 6-5-3</inkml:trace>
    </iact:actionData>
  </iact:action>
  <iact:action type="add" startTime="56619">
    <iact:property name="dataType"/>
    <iact:actionData xml:id="d35">
      <inkml:trace xmlns:inkml="http://www.w3.org/2003/InkML" xml:id="stk35" contextRef="#ctx0" brushRef="#br0">21882 14942 592 0,'-6'0'297'0,"3"2"-215"8,1 1-35-5,2 1-16 4,1 4-19-4,0 3-10 4,2 2-7-3,0 3 1 2,3 2-1-3,-1 1-5 3,3 2-6-2,-1 1-7 3,-1 1-6-4,0 2 0 3,-1-2 6-2,-1 3 9 3,-1-1 10-4,-2 1 5 3,0-1 5-2,-2 1 6 3,1-1 8-4,-1-2 5 3,0 1 2-2,0-2-2 4,-1-1-3-5,1-4-7 4,0-1-3-5,0-1-2 6,0-2-3-5,0-1-2 2,0-1-2-1,1 0-2 8,0-2-1-2,1-2 1-9,-1 0-1 0,1-1-2 3,1-2-7-1,-2 0-11 3,1-1-13-2,-1-2-25 3,1 0-29-5,-1-1-38 5,0-1-29-3,1 0-14 4,-1-1 8 1,2-1-68-3</inkml:trace>
    </iact:actionData>
  </iact:action>
  <iact:action type="add" startTime="57541">
    <iact:property name="dataType"/>
    <iact:actionData xml:id="d36">
      <inkml:trace xmlns:inkml="http://www.w3.org/2003/InkML" xml:id="stk36" contextRef="#ctx0" brushRef="#br0">22185 15007 60 0,'-1'0'16'4,"1"0"-6"0,1 0-6 3,-1 0 0-4,0 0 2 3,1 0 5-2,-1-1 8 3,0 1 12-4,1-1 14 4,-2-1 17-4,1-1 8 3,0-1-1-3,0-1-4 5,0-1-5-5,-1-3 0 4,1 0 8-4,0 0 1 3,1-2-4-2,-1 1-3 3,1-1-10-4,0-2-4 3,0 1-6-2,2-1-4 3,-1 1-10-4,2 0-7 3,-1 0-6-2,3 1-8 2,-1 1-3 0,1 0-3-2,2-1-2 0,-1 2-2 4,1 1 2-6,1-1-1 5,1 2 0-4,0 0 2 4,-1 0 0-4,1 0 2 4,-1 2 1-3,2 1 3 8,-1 1-2-11,-1 1 1 3,1 0 1-2,0 2 0 6,1 0-3-7,0 0-3 8,-1 2-1-8,0 1-1 7,1 1 0-4,1 1 0 2,-1 0-1-2,0 2-1 3,-1-1 0-4,0 1-1 4,0 0-2-5,-3 0 1 9,1 2 0-9,-2-1 0 5,0 3 1-3,-1-1 0 2,-1 0 0-5,0 1 2 5,-2 1 2-3,0 1 1 4,0 0 1-4,-2 1 2 8,0 1 0-7,-1 0 2 0,-1 0 0 0,0 0 2 0,0 2 0 0,-2-1-1 2,-1 1 1-3,-1 0 0 8,-3 0 1-10,-1 0 2 5,-1 3 2-4,-2-2-2 5,-1 2 2-4,0-2 0 7,-3-1-1-7,2 1 2 2,1-1-1-3,-2-1-2 11,2-2 1-12,-1 1-2 6,3-3-1-6,-1-1-1 5,2-1-2-3,1 0 2 5,0-2 0-4,2-2-1 2,-1-1 2-4,3-1 5 3,0-1 3-1,2-2 3 6,1-1 4-5,1 0-1-2,1-2-2 0,0 1-3 4,1-2-9-5,1 0-6 5,-1 0-3-4,2-1 0 5,0-1 0-4,1-1 0 1,0-2 2-1,1 3 1 1,1 0 2 1,1 0-2 0,0 2-1-3,-1 0-4 5,0 1 0-6,1 1-1 5,0 1-2-3,-1 1-3 2,1 1 5-4,0 0 0 6,1 2 2-5,-1 1 4 3,0 0-1-2,0 2 2 5,0 2-1-5,1 0 2-1,-2 2-1-1,1-1 1 7,-1 2-2-6,2 1-1 4,-2-1-1-4,0 0 1 6,0-1 1-4,0 0 0-1,-1-3 0 4,1 0-1-7,-1-3 1 1,0 0 0 6,1-1 3-6,1-2 1 5,0 0 7-3,0 0 5 2,0-2 5-2,1 0 6 6,0-1 2-2,1-1-4-7,0-1-3 0,2-2-5 5,0-1-9-3,1-2-7 4,3-2-35-5,3-3-58 5,0-1-120-2,2-2-150 1,0-7-100-3,6 1 48 5</inkml:trace>
    </iact:actionData>
  </iact:action>
  <iact:action type="add" startTime="60558">
    <iact:property name="dataType"/>
    <iact:actionData xml:id="d37">
      <inkml:trace xmlns:inkml="http://www.w3.org/2003/InkML" xml:id="stk37" contextRef="#ctx0" brushRef="#br0">22786 15112 275 0,'-7'-3'284'4,"1"1"-155"-1,0 0-35 4,4 1-9-4,2 1-28 4,0 0-41-3,1 0-23 3,1 0-6-3,3 1 9 1,1-1 7-1,2 1 4 1,3 0 7 0,2 0 2 1,3 0 3-3,0 0 1 4,1 1-3-3,1 0 0 2,1-1-3-2,0 1 1 3,1-2-1-4,1-1-2 3,0-1-1-2,-1 0-1 3,1-2-1-4,0 1-2 5,0 0 0-7,-1-1 0 7,-2 0-2-6,-1 0 1 7,-2-1-3-8,-2 1 1 7,-2 1-2-6,-1 0-2 9,-1 1-1-9,0 1-1 7,-3-1-2-8,-1 2 0 4,-2 2 0-2,0-1-1 3,-1 0-1-2,-1 1 1 3,0-1 0-2,0 1 2 0,-1 1-1-3,-1-1 0 5,1 0-1-4,0 1-10 7,0-1-27-7,-1 0-54 3,1 1-72-3,0-1-69 3,-1-2 11-3,5 1-42 4</inkml:trace>
    </iact:actionData>
  </iact:action>
  <iact:action type="add" startTime="61354">
    <iact:property name="dataType"/>
    <iact:actionData xml:id="d38">
      <inkml:trace xmlns:inkml="http://www.w3.org/2003/InkML" xml:id="stk38" contextRef="#ctx0" brushRef="#br0">23614 14375 272 0,'-2'0'171'2,"2"-1"-123"4,1 1-28-2,2 0-13 3,2 2-7-4,2 1 5 4,1 2 6-3,2 2 6 1,0 2 4-1,1 4 1 2,1 0 2-1,1 2 2 0,0 3 2-1,-1-1-1 3,1 2-3-4,0 1-6 3,0-2-5-2,-2 0-3 3,0 0-4-3,-1-2 1 2,0-2 0-4,-3-1 1 5,0-2 2-3,-1-2 1 3,0-1-1-4,0-2 0 3,-1-1 0-2,0-1 2 2,1 0 2 0,1-1 4-2,1-2 6 0,-1-1 5 5,2-1 7-8,0-2 4 9,1-1 2-5,3-1 3-1,-1-3 4-1,1-1-1 3,1-3-2-3,0 0-5 2,0-3-6-2,0 0-7 5,1-2-5-6,0-1-3 6,-1-1-1-6,0-1-1 5,0 0-1-3,-3 1 1 4,0-2-1-6,-1 2 0 5,-1 2-2-4,1 0 0 11,-2 2-2-13,-1 1-5 5,0 0 0 0,-1 1-3-5,1 1-3 0,-2 1-3 8,1 2-2-8,-1 0 0 8,-1 2-6-8,0 2-4 8,-1 0-8-5,-1 2-11 5,0 1-8-8,-1 0-10 3,1 1-17 0,-1 1-24 4,0 0-41-4,0 0-42 1,0 2-31-1,0-1-12 1,0 2 22 0,-2-2 16 1,1 5 52-1</inkml:trace>
    </iact:actionData>
  </iact:action>
  <iact:action type="add" startTime="61997">
    <iact:property name="dataType"/>
    <iact:actionData xml:id="d39">
      <inkml:trace xmlns:inkml="http://www.w3.org/2003/InkML" xml:id="stk39" contextRef="#ctx0" brushRef="#br0">23929 14632 130 0,'0'-7'63'4,"1"0"-2"0,0-1 0 2,0 2-6-2,0 1-7 2,-1 1-3-2,0 1-1 2,0 0-2-2,0 1-9 2,0 1-4-2,-1 0 3 3,0 0 3-3,1 0 3 1,-1 1 1 0,0 0-1 2,1 0 1-5,-1 1-7 5,1 0-6-3,-1 0-9 3,1 2-6-5,0 1-3 5,-1 4 6-2,1 4 12-1,1 2 7 1,0 4 11 2,1 5 1-5,0 3-2 7,1 4-6-7,0 1-8 4,0 4-11-3,1 2-9 4,0 2-4-4,1 1-4 5,-1 2-1-6,1-1 1 5,-1-2 4-4,0-2-1 5,0-3 3-6,-1-2 3 6,-1-3-2-5,0-2 2 4,-1-1 4-5,-1 0 3 7,-1-2 2-7,0 0 0 4,-1-3-3-3,0 1-5 5,-1-4 0-6,1-1-2 5,0-1-3-4,1-4-2 10,-1-1 0-12,1-1-2 10,0-2-2-10,1-1-1 1,1 0-2 0,-1-2-2 6,1-1 1-5,0 0 2 4,0-1 0-5,0-1 2 6,-1 0-1-4,1-1-1 1,-1-1 1 0,0-1-6 0,0 1-3-1,0-2-14 2,0 1-23-2,0 0-39 3,0-1-55-5,0 0-55 6,0-2-65-5,-1-6-13 3,4-3-12-1</inkml:trace>
    </iact:actionData>
  </iact:action>
  <iact:action type="add" startTime="62602">
    <iact:property name="dataType"/>
    <iact:actionData xml:id="d40">
      <inkml:trace xmlns:inkml="http://www.w3.org/2003/InkML" xml:id="stk40" contextRef="#ctx0" brushRef="#br0">24408 14718 203 0,'-12'-6'87'2,"2"0"-44"5,-2 0-7-3,3 2-2 3,3 0-15-5,2 1-13 5,0-1-1-4,0 1-1 4,2-1 2-4,-1 0 6 5,1-1 8-4,1-1 17 2,0-2 13-3,2 1 13 4,0-1 2-3,2-1-8 2,2-1-11-3,1 1-13 4,2-1-11-4,2 2-11 4,2 0-7-3,1 1-3 1,1 1-6-1,1 0-1 3,0 2-1-4,0 1 1 5,1 1-3-7,-1 2 0 8,1 1 1-7,1 1-1 6,-1 2 2-6,0 0 0 7,1 2 1-7,-1 1-1 5,-1 1 2-5,-1 1 2 5,0 3 0-4,-3-1 4 11,-1 2 2-13,-1 1 8 2,-3 1 9 1,0 1 11 1,-2 1 6-2,-3 2 3 5,-1-1 0-6,-1-1 1 5,-3 0-1-4,-2-1-3 4,-2 0-4-4,-1 2-8 5,-2-1-4-6,-1 2-4 5,-3 0-2-4,-1 1-2 5,-2-1-1-6,-1 0 0 5,-1 0-1-4,1-2-3 4,-2 1 0-4,1-1 0 5,-2-2 0-6,2-1 4 5,-3-2 4-4,1-2 3 5,1 0 3-5,0 0 6 4,4-3 8-5,2-2 9 11,0 1 9-12,3-3-1 8,2-1 2-8,1 0-2 3,2-2 0 0,1 0-2 1,3-1-2-2,2 0-8 5,0 0-10-6,2 0-16 6,0 0-13-5,1-1-11 4,3 0-8-4,0 0 1 3,1-1 2 1,4 0 6-1,1-1 4-3,3 1 4 6,3-1 2-8,0 2 2 3,4 0-3-1,2 1 0 4,1 0-1-5,3 0 0 6,-1 1 2-6,1 0-2 8,1 0 1-9,-1 1-1 6,2 1 3-3,-1-1-2 3,0 1 0-5,-1 1 1 6,-1-2-4-5,-3 1 4 4,-1 0-2-5,-2 1 0 6,-4-1 1-7,1 0-1 7,-4 1 0-4,-2 1 0 2,-2 0 0-2,-2 0-3 8,0 1-3-7,-4 0-20-4,-1-1-36 4,-1 1-71-1,-2 1-132-2,-3-4-144 6,-6-2-124-6,-3 0 176 6</inkml:trace>
    </iact:actionData>
  </iact:action>
  <iact:action type="add" startTime="63640">
    <iact:property name="dataType"/>
    <iact:actionData xml:id="d41">
      <inkml:trace xmlns:inkml="http://www.w3.org/2003/InkML" xml:id="stk41" contextRef="#ctx0" brushRef="#br0">21580 13910 575 0,'-8'-5'212'2,"1"1"-110"0,-2 2-11 7,3 2-13-6,0 3-42 3,-2 3-40-2,1 4-11 3,-2 4 3-4,0 4-1 3,1 4 5-2,-1 3-1 2,-2 4 1-2,2 4 1 3,-1 0 1-4,0 5 1 3,0 2 0-2,-1 5 0 2,1 6 1-2,0 6 0 3,1 6 4-4,1 7 6 4,0 1 7-3,1 3 9 2,3 0 4-4,1-3 3 7,3-2 0-8,2-3-1 7,2 0 0-6,2 1-1 6,2 1-5-6,1-2-3 11,1 0-8-12,2 1-7 8,3-3 0-8,0-2-3 4,1-4-1-3,3-5-1 4,0-2 1-4,0-4 0 6,3-3 1-5,-2-5 0 5,1-3 1-5,-1-3 2 4,-1-3 1-5,1-3 0 6,-2-5 1-5,-1-3 1 10,2-3-1-12,-2-3 1 4,1-3-1-3,-1-2-1 3,0-2-2-1,-1-2-1 6,-1-1-3-6,-3-2-16 0,-1-1-21 0,-3-1-28 1,0-2-35-3,1 0-25 6,-2-2-23-6,0-2-23 6,-1-2-11-5,0-5-2 3,2-2-49 0</inkml:trace>
    </iact:actionData>
  </iact:action>
  <iact:action type="add" startTime="64467">
    <iact:property name="dataType"/>
    <iact:actionData xml:id="d42">
      <inkml:trace xmlns:inkml="http://www.w3.org/2003/InkML" xml:id="stk42" contextRef="#ctx0" brushRef="#br0">24654 14130 752 0,'0'-2'67'1,"2"0"-107"2,3 1-5 0,4 3 10 4,3 2 11-3,2 3 5 2,2 5 3-3,3 0 2 5,1 4 2-5,3 3-1 3,-1 5 4-2,1 1 6 3,0 5 10-4,-1 3 9 4,0 1 10-4,-1 4 4 4,0 3-1-4,-1 3-2 4,-1 3-6-3,0 3-4 1,-3 4-4-1,0 2 1 4,-2 1 7-7,-3-1 14 8,-3-2 19-7,-3-5 19 10,-4 0 13-11,-4-4 1 9,-5 0 2-9,-3 0-16 6,-4-3-17-6,0 0-16 5,-2-3-19-4,-2-2-8 5,1-5-6-4,0-1-2 4,-1-3-3-4,-1-2-7 5,-1-3-3-6,1-3-5 5,-1-4-5-5,-1-4 0 6,1-1-9-6,-1-3-13 7,2-2-26-7,0-3-49 5,-1-1-38-4,2-2-39 3,-3-2-37-3,0-4 13 6,1 0-70-7</inkml:trace>
    </iact:actionData>
  </iact:action>
  <iact:action type="add" startTime="65052">
    <iact:property name="dataType"/>
    <iact:actionData xml:id="d43">
      <inkml:trace xmlns:inkml="http://www.w3.org/2003/InkML" xml:id="stk43" contextRef="#ctx0" brushRef="#br0">24982 13629 922 0,'-6'-5'126'1,"4"2"-90"0,1 0-25 6,4 3-29-3,4 2-26 3,2 1 2-3,2 1 18 2,3 3 9-3,3-1 5 3,1 1 1-3,0 0 2 5,2 1 2-5,-4-1 4 4,0 1 1-3,0 0 0 2,-1-2 3-2,-2 1 2 3,0 0 1-4,-2-1 4 2,-1-1 8-1,-2 0 5 3,-1 0 6-4,-2 0 1 3,-1 1 0-2,-2 0 2 3,-1 1-1-4,-2 1-2 4,-2 1-2-4,-1 2-5 3,-3 3-3-2,-1 0-5 4,-2 1-2-6,-3 1 1 6,0 0 0-6,-1-1 1 6,-1-1 1-6,0 1 2 6,1-4 4-6,1 0 8 6,0-2 8-5,-1 0 7 3,2-1 8-4,1-2 2 14,1-1-1-15,3-1 0 6,0-2-7-6,4 0-4 2,1-1-7 0,1-1-5 6,1 0-10-4,1 0-8 0,0 0-7-2,1 0-8 3,0-1 1-3,1 1-1 3,3-2 2-3,0 0 6 5,3 0 0-6,1-1 2 6,1 0-1 2,2-1-2-9,-1 0 1 4,1-1-1-3,1 0 2 2,2 0-4 7,0 0 1-7,2-1 0-1,1 0-3 0,1-1 1 3,0-1 3-3,3-1-1 6,-1 1 0-8,1-1-2 7,-1 0-1-6,3 0-4 11,0 0-25-12,3-2-79 4,3-1-186-3,3-2-237 4,7-2-156-4</inkml:trace>
    </iact:actionData>
  </iact:action>
  <iact:action type="add" startTime="67410">
    <iact:property name="dataType"/>
    <iact:actionData xml:id="d44">
      <inkml:trace xmlns:inkml="http://www.w3.org/2003/InkML" xml:id="stk44" contextRef="#ctx0" brushRef="#br0">19583 14850 380 0,'-11'-6'145'5,"2"1"-77"-1,0-1-5 2,5 2 3-2,3 0-20 3,2 1-36-4,0 1-23 3,2 1-4-2,1 0 3 3,2 1 2-4,2 2 1 4,1 3 4-4,2 2 7 3,-1 4 5-3,2 2 5 5,-2 4 4-5,1 2 3 3,0 2 1-3,-2 4 2 4,0 2 0-3,-1 3 3 3,-2 0 0-5,-1-1 8 7,-1 1 5-8,0-4 5 8,-3 0 5-8,0-2-1 13,-1-1 1-13,-1-3-1 8,-1-1-1-8,0-2-1 5,-1-3-1-3,1-3 3 0,-1-3 4 0,1-1-1 6,1-4 5-5,0-1 0 1,0-1 1-2,0-2 2 4,0 0-6-4,0-2-6 4,0-3-12-3,0-2-15 2,0-5-9-4,1-4-8 11,1-5-8-11,1-4 2 3,1-5-2 5,2-2 1-9,0-2 4 0,2-1-3 5,-1 0 5-3,1 3-2 5,-1 1 2-6,0 3 4 10,0 3-2-11,0 4-1 8,0 2-1-8,1 4-3 4,0 3-3-3,0 2-2 8,0 3-2-7,0 3-8 1,0 2-2-1,1 2-4 3,1 3 5-2,0 2 4 4,0 4 6-6,0 4 7 6,0 3 3-6,-1 4 3 6,1 5 4-7,-3 2-2 10,0 4 0-7,-1 3 0-2,-1 0-3 2,-1 1 0 4,-1 0 1-6,0-2 1 10,-1-2-1-11,0-2 2 6,-1-3 3-5,-2-4-3 2,0-1 3-1,0-3-1 7,0-4 0-1,-1-2-1-8,1-1 1 3,0-2-1-1,0-3 3 0,1-1 1 5,0-3 6-4,0-1 4 2,0-1 1-4,1-2 1 7,-1-1-7-6,0-4-10 4,-1-4-10-3,2-2-5 0,0-6 0-1,1-5-1 4,1-2 5-4,1-6-2 5,1-1 2-5,0-2 0 3,1-2 2-3,0-1 3 7,0 1-1-5,1 2 5-2,-1 2 0 0,3 2-1 5,-3 3 2-6,1 4-3 5,0 4 2-4,0 4-3 4,1 3-5-5,-2 5-7 7,0 3-6-7,1 3-7 5,0 4-4-4,0 1 3 4,2 4 6-5,-1 4 6 6,1 3 7-6,0 4 3 7,-1 3 5-7,0 4 0 6,-1 0 1-6,-1 3 1 6,-1 0 2-6,0 1 5 5,0-1 4-4,-1 1 3 4,-1-3-2-5,0 0-3 4,-1-3 0-1,0 0-3 4,0-3-2-4,0 0 1 3,1-1-4-7,-1-2-3 4,1 0 1-2,1-2-2 2,1-1 0-2,0-1-1 7,-1 0-1-9,1-1-2 8,0-1-9-7,1-1-15 10,0-1-35-11,0 0-46 8,0-1-58-8,-1-2-71 1,1-3-33 1,-1-2-2 5,2-2 47-3,0-2-43 1</inkml:trace>
    </iact:actionData>
  </iact:action>
  <iact:action type="add" startTime="68327">
    <iact:property name="dataType"/>
    <iact:actionData xml:id="d45">
      <inkml:trace xmlns:inkml="http://www.w3.org/2003/InkML" xml:id="stk45" contextRef="#ctx0" brushRef="#br0">20131 15001 570 0,'0'0'163'1,"0"1"-96"5,2 0-18-2,2 1-9 2,1 1-8-3,2 1-1 4,2 1-7-4,1 1-1 4,2 0-7-3,1 0-7 3,2-1-2-4,-1-2-3 4,0 0 4-4,0-2 1 3,1-1 2-2,0 0 2 3,-1-2 3-3,1-2 1 1,-2-1 5 0,0-1 3 1,0-2 2-3,-1-2 1 4,-1 1 1-4,-1 0 4 3,-1-1 0-2,-1-1 3 3,-2 0 1-3,0 1-3 3,-3-1 3-6,-1 1-2 8,-2 0 1-7,-1-1-3 9,-2 2-2-7,-2 0-6 4,-1-1-5-6,-1 2-5 2,0-2-2-2,-2 3-2 3,0 1 0-1,-1 2-2 3,-2 1-2-4,1 1-3 8,0 2-1-6,-1 1-2-1,-1 2-2-1,1 1-3 2,0 2-1-3,2 2-4 5,0 4-3-3,1 0-1 3,2 2 2-6,1 2 0 9,2 1 1-3,1 1 1 0,1 2 0-6,0 0 4 3,2 1 1-2,0 0 2 5,2-3 2-5,0 1-3 10,1-3 1-8,0 0-1-1,1-1-2 0,0-1 1 4,1-2 3-4,0-3 2 4,1-1 2-4,-1-1 2 4,0-1 4-3,1-1 2 1,0-2 7-2,0 0 2 4,1-2-1-4,0-1-4 3,2 0-3-2,-1-1-3 2,0 0-3-2,1 0-3 3,0-1-6-4,1-2-19 3,1 0-35-2,0-2-55 2,1 0-82-2,0 0-71 3,1-2-57-4,0-2 5 4,1 0-24-4</inkml:trace>
    </iact:actionData>
  </iact:action>
  <iact:action type="add" startTime="68886">
    <iact:property name="dataType"/>
    <iact:actionData xml:id="d46">
      <inkml:trace xmlns:inkml="http://www.w3.org/2003/InkML" xml:id="stk46" contextRef="#ctx0" brushRef="#br0">20644 14940 625 0,'-7'-6'256'1,"2"1"-107"6,-3-1-23-3,2 1-21 4,-1 0-37-5,0 2-32 3,-1 1-14-3,0 0-12 5,0 1-10-5,-1 1-7 3,0 1-6-3,-1 1-4 4,-1 2-4-4,1 3 2 4,0 0 4-3,1 3 7 2,-2 1 8-2,2 2 7 2,1 4 3-2,-1 0 0 2,2 1-1-2,1 2-2 2,0-3-3-3,5 0-3 4,1 0-5-2,3-3 0 0,2-2-4-1,0-1 2 8,1 0-1-11,1-2 4 10,-1-2-1-10,0-1 4 5,1-2 3-5,0-1 3 4,1-2 7-2,0-1 5 3,-1-2 8-2,0-2 0 3,1-1 3-4,-1-3-6 5,3-2-1-6,-2-3-6 4,0 0-6-3,0-1 1 5,-1 0-3-5,-1-1-1 9,0 1-1-11,-1 1-3 6,0 1 1-5,-1 0-1 3,0 3 1-2,-1 2-3 3,-1 1-1-2,1 3-3 2,-1 0-3-2,0 2-2 3,0 2-5-4,1-1 0 5,-1 3 1-5,1 0 4 2,1 3 6-2,0 1 7 5,1 2 1-5,0 3 1 7,1-1-2-6,0 2-1 2,-1 0 0-3,1 1-3 0,-1 0-2 0,0-1-2 5,0-1-3-6,-1 0-19 5,-1-3-28-4,0-2-35 5,-1-1-46-2,1-2-33 5,-2-1-18-10,0-2 4 1,-1 0 21 1,-1-3 26 4,1 0 11-4,-3-4 24 3,1-1-40-1</inkml:trace>
    </iact:actionData>
  </iact:action>
  <iact:action type="add" startTime="69372">
    <iact:property name="dataType"/>
    <iact:actionData xml:id="d47">
      <inkml:trace xmlns:inkml="http://www.w3.org/2003/InkML" xml:id="stk47" contextRef="#ctx0" brushRef="#br0">20735 14934 96 0,'2'-10'109'3,"1"1"6"0,1 0 14 5,0 2-4-5,-2 4-6 4,0 1-6-5,0 2-11 6,1 0-12-5,0 2-4 2,2 0-8 0,2 1-8 1,0 3-11-2,0 1-14 3,0 3-12-4,0 1-8 4,0 2-6-4,0 1-2 4,1 2-6-5,-3 1-1 5,0 1 0-4,0 3-6 4,-2 0 2-4,0 2-1 4,-1 0-1-1,0 1 2-2,-1-2-4-1,-2-2 3 5,1 1-1-5,-2-3-1 9,0-2 2-11,0 0 0 9,0-4 0-9,-1-2 5 2,0-1 4-1,0-4 7 6,1 0 10-5,0-3 14 5,0-3 5-7,0-1 0 8,0-3-10-6,-1-2-19 4,2-2-9-4,1-4-9 2,0-3-3-1,3-4-4 3,0-2 0-5,1-2 0 9,2 0-2-7,0-3 1-2,2 0 0 1,0-1-1 6,1 3 1-8,1 0 0 11,0 3 0-6,0 0-2-5,1 4-2 2,1 2 0 3,0 2-4-4,-1 4-4 7,-1 3-2-7,0 4-10 8,-1 2 0-6,1 4 3 1,-2 2 3-3,0 4 11 2,-1 4 5 1,1 2 9 3,-1 3 2-7,-1 5 3 8,0-1 4-7,-3 3 1 9,1 0-1-7,-2 1-1 0,0 0-4 0,-1 2-2 0,0-1-5-1,0 0-9 3,0-3-35-3,1 0-62 5,0-1-101-5,1 0-112 10,-1-2-31-12,6 9-101 3</inkml:trace>
    </iact:actionData>
  </iact:action>
  <iact:action type="add" startTime="70117">
    <iact:property name="dataType"/>
    <iact:actionData xml:id="d48">
      <inkml:trace xmlns:inkml="http://www.w3.org/2003/InkML" xml:id="stk48" contextRef="#ctx0" brushRef="#br0">20304 15983 873 0,'-18'-8'252'1,"3"0"-112"6,-2-1-35-4,5 2-26 4,7 1-47-3,2-1-40 1,3 3-28-1,1 0-17 3,2 0-8-4,3 1-3 3,1 0 6-2,4 1 11 3,0 1 11-4,1 1 9 4,1 0 7-3,0 2 1 1,-1 1 2-1,0 2 3 2,-2 0 4-2,0 0 7 3,0 2 6-4,-2-1 1 4,-2 0 3-3,0 1 5 2,-2 0 2-3,-1 1 5 3,0 0 5-1,-3 3 3 1,-1-1 3-3,-1 1 0 6,-3 1-1-8,0 0-7 6,-2 1-4-4,-2-3-5 8,0 1 0-4,-3-1 1-1,0 0-3-5,-1 0 4 0,0-1 0 4,-2-2 4 5,0 0 6-5,1-2 7-2,0 0 4 1,1-2 12 1,1-1 9-1,0 0 7 0,0-1 9 1,2-1 0 8,1-1-6-7,2-1-4-5,1 0-9 0,2 0-16 4,2 0-11-2,1 0-16 5,1 0-16-4,1 0-11 2,1 0-9-2,2 0-1 1,2 0 1-2,2-1 7 8,2 0 6-7,3 1 3-2,-1 0 3 1,2 0 2 6,1 1 1-8,2-1 2 7,-1 1 0-5,1 0-1 4,1 0 0-5,0 1 0 6,-2 0 1-6,2 1 0 5,0 0-1-4,-1 0-2 11,2 0 2-13,-1 1-6 5,-1 1-16-2,0 0-28-1,-3-1-34 0,-1 1-45 4,0 0-52-4,-3-1-56 9,1 1-38-11,-2-2-9 6,-2-2 42-6,2 1-22 4</inkml:trace>
    </iact:actionData>
  </iact:action>
  <iact:action type="add" startTime="70648">
    <iact:property name="dataType"/>
    <iact:actionData xml:id="d49">
      <inkml:trace xmlns:inkml="http://www.w3.org/2003/InkML" xml:id="stk49" contextRef="#ctx0" brushRef="#br0">20699 15959 273 0,'-3'-3'209'1,"1"0"-22"5,-1 0-11-3,1 2-26 4,-1 0-31-3,0 1-33 2,-1 2-25-3,1 0-19 4,-1 1-16-4,0 1-15 4,-1 1-6-3,1 1-5 2,0 2-4-2,1 1 1 2,0 2 1-3,0 3-2 5,0 0 2-5,1 0 1 3,0 2 0-1,1-2-3 1,2-1 0-3,0 2-1 3,1-3 0-3,1-1 2 5,-1-1 0-5,1-1-2 4,1-2 3-4,0 0 1 4,1-2 1-3,1-1 0 2,0-1 2-3,1 0 3 4,0-1 1-5,1-2 8 7,-1 0 4-4,0-2 8 5,2 0 6-9,-2-1 3 3,0-2 2 1,-1-2 2-2,1-1-4 1,-1-2 0 4,0-1-3-5,-1-1-6 4,-1-1-2-5,-2-3-5 8,0 1-2-7,-1-2-3 1,-1-1-3-1,0 0-1 3,-2 1-5-2,0 0 0 2,-2 2-4-3,0 3 2 5,0 1-2-6,-1 3-5 6,0 2-5-6,0 1-10 5,-1 2-11-4,1 2-7 4,0 1-12-3,1 1-12 3,-1 0-20-3,0 2-25 2,1 0-32-3,0 2-36 4,1 0-28-5,1 0-23 6,1 2 10-5,0-2 43 4,4 4-19-3</inkml:trace>
    </iact:actionData>
  </iact:action>
  <iact:action type="add" startTime="71127">
    <iact:property name="dataType"/>
    <iact:actionData xml:id="d50">
      <inkml:trace xmlns:inkml="http://www.w3.org/2003/InkML" xml:id="stk50" contextRef="#ctx0" brushRef="#br0">20934 15968 178 0,'0'0'133'0,"0"-1"-34"9,1 1-5-7,-1 1-21 6,0 1-18-5,-1-1-14 4,1 1-12-4,-1 2-10 3,-1 2-12-2,0 2-7 3,0 4-3-4,0 1 0 4,-1 3 0-4,0 1 1 3,1-1 1-3,0-1 1 5,0-1 0-5,1 1 0 3,0-2 2-2,1-1-1 2,1-3 3-2,1 0 1 2,0-3 1-3,2-1 1 4,1-1 1-4,0 0 6 5,1-2 2-5,0-1 7 3,1-1 4-3,2-1 3 3,0-1 2-3,1-2 0 4,0-1 0-3,0-1-1 4,-1-2-2-5,0 1 2 2,1-2-1 0,-3 0 2 2,-1-1 2-4,0 0-2 9,-2-2-1-11,-1 1 0 5,-1 0 1-2,-2-2-1-1,-1-1 0 0,-1 1 4 7,-2 1-2-2,0 2-3-4,-3 1-7-4,0-1-18 7,-3 3-14-5,1 1-15 10,-1 1-17-11,1 3-16 8,-1 0-30-8,0 1-18 3,1 1-25-2,0 1-25 7,1 0-22-6,1 1-26 2,1 1 24-1,1 2-62 4</inkml:trace>
    </iact:actionData>
  </iact:action>
  <iact:action type="add" startTime="71600">
    <iact:property name="dataType"/>
    <iact:actionData xml:id="d51">
      <inkml:trace xmlns:inkml="http://www.w3.org/2003/InkML" xml:id="stk51" contextRef="#ctx0" brushRef="#br0">21277 15887 392 0,'2'0'333'5,"2"2"-290"-2,1 0-41 4,2 2 6-4,1 1 3 5,1 1-8-5,-1 1-8 4,1 1-3-5,1 1-10 6,-2 2-4-5,-1 1-2 3,-1 0 4-3,-2-1 15 4,-1 0 9-3,-2 2 9 1,-2-1 14 0,-1 0 8 1,-2 1 11-2,-1 0 7 2,-1-1-1-3,-1 0-1 4,-1-1-6-3,-1 0-7 2,0 1-3-2,-1-1-7 3,0 0-6-5,0 0-8 7,-1 1-8-8,1-2-3 8,1 1-5 0,0-2-1-8,1 0-11 3,0 1-15 5,0-2-18-8,1-1-24 4,2-1-22-2,0-1-19 4,1-1-19-4,1-1-13 4,0 0-8-4,1-3 17 5,6 3-56-3</inkml:trace>
    </iact:actionData>
  </iact:action>
  <iact:action type="add" startTime="71959">
    <iact:property name="dataType"/>
    <iact:actionData xml:id="d52">
      <inkml:trace xmlns:inkml="http://www.w3.org/2003/InkML" xml:id="stk52" contextRef="#ctx0" brushRef="#br0">21527 15851 592 0,'-1'8'170'1,"1"2"-61"3,0 3-26-1,1 3-22 3,0-2-27-2,0 3-22 3,0 2-8-3,0 0-5 2,-1 1-8-2,0-1-7 3,-1 0-6-3,0-4 1 2,1 0 1-3,-1-2 10 4,0-3 8-4,0-2 2 4,-1-2 5-4,1-2 2 3,0 1 1-2,1-3 5 3,0-1 3-3,1-1 5 2,-1-1 2-3,2 1 3 4,0 0-1-4,1-1 1 4,2-1-2-4,1-3-5 4,1 0-2-4,0-2-4 4,1-2-4-3,0-1-2 2,0-3-5-3,0-3-4 4,2 0-3-4,-2-1 0 3,-1 0 3 0,-1 1 2-1,-1 1 6-2,-2 1 6 5,0 2 5-5,-1 3 3 2,-1 0 2-1,0 3-2 2,0 0 1-2,0 1-8 2,0 1-2-2,0 1-7 3,0 2-5-4,-1 1-5 4,0 0-7-4,0 2-4 4,0 0 1-3,2 3 6 3,0 1 12-5,-1 4 8 6,1 4 7-7,-1 4 2 9,0 5 0-8,0 3 2 5,0 6 3-4,-1 1 6 3,-2 1 4-4,1 2 8 6,-1 1 7-5,-1 1 7 4,-3 0 3-4,1 1-5 5,0-1-11-6,-1-4-14 6,2-2-14-7,0-2-7 7,1-3-7-5,1-2 2 5,-1-4-6-7,2-3-11 8,0-1-20-8,-1-5-24 7,1-3-31-4,-1-2-24 3,-1-3-34-4,1-1-43 4,-2-3-44 0,1-1-52-3,-3-4 4 2,-1-2-31-2</inkml:trace>
    </iact:actionData>
  </iact:action>
  <iact:action type="add" startTime="72586">
    <iact:property name="dataType"/>
    <iact:actionData xml:id="d53">
      <inkml:trace xmlns:inkml="http://www.w3.org/2003/InkML" xml:id="stk53" contextRef="#ctx0" brushRef="#br0">20169 16529 715 0,'-31'5'233'1,"4"0"-129"6,-4 1-43-3,10-1-11 4,7-4-21-5,4 0-24 3,3-1-16-2,4 0-25 2,2 0-43-3,2-1-23 4,3-1 1-4,2-1 20 5,4-2 41-4,5 0 26 3,3-2 9-4,4-2 10 2,2 0 5-1,6-2 6 1,2 1 3-1,6 2 3 3,4-1 1-4,4 2 2 5,4 1 1-6,4-2 2 6,2 4-1-2,3 0 1 0,0 2 0-4,3 1-3 4,3 1-1-2,1 2-4 1,3 1 0 0,1 1-1 2,2 1 1-5,-2 1 4 7,-1 0 4-5,-4-1 6 0,-4 1 4-2,-3 1 2 9,-5 0 3-7,-2 1-1-1,-5 1 1 0,-5-1-2 2,-3 1-8-1,-6 0-5 7,-3 0-8-7,-5 0-7-1,-3-1-5 0,-4-1-12 4,-3-1-22-5,-2-1-51 9,-4-2-96-6,-3-2-118 1,-3-2-91-5,-2 0-78 3</inkml:trace>
    </iact:actionData>
  </iact:action>
  <iact:action type="add" startTime="78822">
    <iact:property name="dataType"/>
    <iact:actionData xml:id="d54">
      <inkml:trace xmlns:inkml="http://www.w3.org/2003/InkML" xml:id="stk54" contextRef="#ctx0" brushRef="#br0">23876 15662 619 0,'-8'1'183'2,"2"2"-100"5,0-1-36-4,2 1-12 3,5-3-23-3,0 0-15 4,2 0-13-3,0-1-4 2,2 1 6-1,3-1 1 1,1 0 6-3,2-1 6 4,2 0 8-3,0 0 6 2,1 1 5-4,1 0 3 5,2 0-3-3,0 0-1 2,1-1 0-3,3 0-1 5,-1-1-2-5,3 0-2 4,1 0-4-4,2-1-1 5,2 0-2-7,3-1 0 7,0 1-2-5,1 1 0 4,1 1 0-3,-1 0 1 2,2 2-1-3,1 0-1 5,-1 1 2-6,-1 2-2 6,-3 0 3-6,-4 2-1 4,0 2 2-2,-2-1 1 4,-3 0-1-6,0 0 2 4,-3-1-2-1,-1 1 2 1,-2-2-2-3,-1-1 3 5,-2 0 2-6,-1-1 0 6,-3-1 3-5,-2 0 3 3,-1-1-1-4,-1-1-4 9,-1 1-3-7,-1-1-19-1,-1 0-32 2,0 0-55-1,-1 0-63 0,1 0-60 3,0-1-44-3,-2-3 37 4,2 1 11-4</inkml:trace>
    </iact:actionData>
  </iact:action>
  <iact:action type="add" startTime="79359">
    <iact:property name="dataType"/>
    <iact:actionData xml:id="d55">
      <inkml:trace xmlns:inkml="http://www.w3.org/2003/InkML" xml:id="stk55" contextRef="#ctx0" brushRef="#br0">23895 15801 424 0,'-8'-1'281'1,"1"1"-153"3,1-1-47 3,2 1-13-4,4 0-11 4,1 0-24-2,0-1-15 1,1 1-11-3,1 0-4 4,0 0 4-4,3-1 4 2,1 1 4 0,4-1 6 1,1 1 3-2,3 0 2 2,3-1 1-1,3 1 0 0,1 0-3-2,4 0-3 4,1 0-3-4,3-1-7 4,2 1-2-3,1 0-2 3,2-2-2-3,2 0 2 1,-3-1-2-1,1 0 1 3,0 0-1-5,-2 0 1 11,0 0 1-12,-2 0-2 7,-4 1 2-7,-2 1 0 6,-4 0 3-5,-2 0 0 4,-2 0 3-3,-4 1 2 3,-1 0-2-3,-2 0 3 6,-2 1 0-8,-2-1 3 7,-2 1 0-6,-2 0 7 5,-2-1 1-2,0 0 3 1,-1 0 1-4,1 0-9 6,-1 0-12-6,0 0-28 6,0-1-40-5,0 1-68 4,-1-1-104-4,0 0-113 5,-2-1-43-7,3 1-34 6</inkml:trace>
    </iact:actionData>
  </iact:action>
  <iact:action type="add" startTime="80125">
    <iact:property name="dataType"/>
    <iact:actionData xml:id="d56">
      <inkml:trace xmlns:inkml="http://www.w3.org/2003/InkML" xml:id="stk56" contextRef="#ctx0" brushRef="#br0">24651 16592 541 0,'-4'0'398'1,"1"-1"-292"3,1 1-86-1,0 0-41 4,5-1-22-4,1 1-18 3,2 1 0-2,3 1 14 3,4 1 9-4,1 2 13 5,1 1 5-5,0 2 6 3,2 1 4-2,-2 0 2 3,-1 0 2-4,0 3 1 4,-2 1 2-4,-2 0 2 3,-2 1 2-2,-2-1 3 2,-2 1 4-2,-1 1 2 2,-3-1 0-2,-2 3 0 1,-1-2 0 1,-4 1 0 1,-1 0 0-6,-2 2 0 7,-1-1-5-5,-2 0-6 4,-1-1-3-4,0-2-1 4,-1-1 5-4,-1 0 10 4,0-3 10-4,1-2 11 3,0-3 16-3,1-3 13 5,3-1 13-5,1-2 5 4,0-3-7-3,1 0-14 2,2-4-13-4,0-1-14 12,2-3-11-13,-1-1-9 4,1-2-7-2,2-4-3 2,1-2 1-1,2-1 2 2,3-3 2-4,1 0 5 7,2-3 2-7,2-3 2 6,2 1 0-7,1-3-2 6,3 1-4-4,2 1 0 5,1 1-2-6,4 2-5 10,-1 1-2-6,3 3-4-1,0-1-5-4,2 4 2 7,-1 2-3-7,-1 1 2 4,0 4 3-3,-2 2 4 6,-1 3 2-6,-3 0 2 7,-3 3-1-4,-1 1 4 2,-3 1 1-6,-1 1 4 4,-3 1 5 0,-2 0 3 1,0 1 5-2,-2 0 3 1,-1 1 5-2,-1 0 4 5,0 1 2-5,0-1-2 4,-1 1-5-3,0 0-8 4,0-1-8-5,0 0-9 3,1 1-10-4,-1-1-12 5,1 0-16-4,-1 0-32 4,1 0-55-3,-1 0-75 3,1 0-91-5,-2 0-51 5,-2-3 38-4,4 3 12 5</inkml:trace>
    </iact:actionData>
  </iact:action>
  <iact:action type="add" startTime="80998">
    <iact:property name="dataType"/>
    <iact:actionData xml:id="d57">
      <inkml:trace xmlns:inkml="http://www.w3.org/2003/InkML" xml:id="stk57" contextRef="#ctx0" brushRef="#br0">24941 16840 631 0,'-2'1'318'3,"2"0"-193"0,0 0-70 4,2-1-34-4,0 0-23 4,1 1-19-3,1-1-7 2,2 0-4-2,1 0 0 2,3-1 5-3,1-1 6 4,0 0 8-4,1-1 12 3,-1-1 6-2,2 1 6 3,-3-2 1-5,-2 1 1 5,0-2-3-3,-1 2-1 3,-1 1-1-4,0 0-3 4,0 0-2-4,-1 0-2 4,0 2 0-4,0 0-2 4,-2 0-1-3,0 0-3 2,0 2-6-3,-1 0-1 3,-1 0-4-1,0 1-2 1,0 1 1-3,-1 1 2 4,0 2 3-3,0 3 3 2,-2 0 0-2,-1 2 1 1,-1 1 2-1,-1 2 1 3,-2 1 5-1,-1 0 4-2,-2 0 2-1,0 1 5 12,0 0 5-14,-2-1 10 2,-1 1 4 1,0-2 7 1,1 0-4-4,-1 0-2 8,2 0-5-7,-1-2-6 4,1 1-6-2,2-1-8 8,0 0-1-11,2-2-2 7,-1-1-1-7,4-2 0 4,1-1-5-1,1-2-5 1,1 0-6-1,1-1-5 2,1 0-6-2,0-1-1 3,2 0 0-4,1-1-2 5,1 1 6-7,1 0 3 8,1 0 8-6,1-1 7 3,2 0 3-3,0-1 3 4,3 0-2-4,-1-1-4 3,2 0 2-3,2 1-5 4,-1 0-12-4,0-1-13 5,-2 1-20-5,0-1-23 5,0 0-20-5,-2 0-20 8,1 1-11-10,-2-2 0 2,1 1 17 1,-3-2 3 4,1 1 5-3</inkml:trace>
    </iact:actionData>
  </iact:action>
  <iact:action type="add" startTime="81609">
    <iact:property name="dataType"/>
    <iact:actionData xml:id="d58">
      <inkml:trace xmlns:inkml="http://www.w3.org/2003/InkML" xml:id="stk58" contextRef="#ctx0" brushRef="#br0">24941 16959 653 0,'-2'-1'488'1,"2"1"-344"2,-1 0-114 4,3 1-45-4,0-1-29 4,1 0-26-3,3 1-13 1,2 0-8-1,2 0-7 4,6 0-4-3,1 0 2 0,2-2-2-2,1 0 7 2,-1-2 7 0,-1 0 6 1,0 0 11-3,-2-2 7 4,0-1 2-3,-2-4-33 2,3 2 43-2</inkml:trace>
    </iact:actionData>
  </iact:action>
  <iact:action type="add" startTime="81892">
    <iact:property name="dataType"/>
    <iact:actionData xml:id="d59">
      <inkml:trace xmlns:inkml="http://www.w3.org/2003/InkML" xml:id="stk59" contextRef="#ctx0" brushRef="#br0">25473 16503 989 0,'-2'3'382'2,"2"1"-389"4,0-1-47-3,3 1-16 4,3-3 13-4,3 1-28 3,5 0-26-2,1 0-35 3,0-1-37-3,4-2 0 1,-3 0 19 0,1-1 23 1,4 2 0-3</inkml:trace>
    </iact:actionData>
  </iact:action>
  <iact:action type="add" startTime="82157">
    <iact:property name="dataType"/>
    <iact:actionData xml:id="d60">
      <inkml:trace xmlns:inkml="http://www.w3.org/2003/InkML" xml:id="stk60" contextRef="#ctx0" brushRef="#br0">25279 16833 1187 0,'0'0'316'4,"2"0"-302"-1,1 0-51 4,4 0-20-4,2 0 6 3,3 0 11-2,3 0 5 3,4-1-2-3,2-1-16 2,3-1-14-2,0-1-9 2,1 0 2-3,-3-2 18 5,-3 2 18-5,-1-1 15 3,-4 1 2-2,-2 1-21 2,-2 0-28-3,-3 1-32 4,-1 1-29-3,-3 0-17 2,-2 0 6-2,0 1-46 3</inkml:trace>
    </iact:actionData>
  </iact:action>
  <iact:action type="add" startTime="82635">
    <iact:property name="dataType"/>
    <iact:actionData xml:id="d61">
      <inkml:trace xmlns:inkml="http://www.w3.org/2003/InkML" xml:id="stk61" contextRef="#ctx0" brushRef="#br0">25820 16432 399 0,'-1'2'210'4,"2"1"-181"0,1 0-31 2,5 0-2-2,4-2 8 2,5 1-2-2,1 1-3 2,2 0-2-2,1 1-1 3,0 1-1-4,-1 0 1 4,0 1 0-4,-3 0 0 3,-4 0 1-2,-1 1 2 2,-3-1 5-2,-2 0 7 2,-3 1 10-2,0-1 15 3,-2 0 15-4,-2 0 13 4,-1 1 6-4,-1 0 3 4,-2 2-4-4,0-1-8 4,-2 2-12-4,-2-2-17 3,-1 1-12-2,-1-1-9 3,0 0-3-3,-1-1 1 2,0-1 3-2,2-2 4 2,1 0 8-3,1-2 7 4,1-1 9-4,2 0 0 4,-2 0 0-3,3-1-1 2,1-1-3-2,0 1 0 2,2-2 0-2,0 1 0 3,0 0-8-4,2-1-9 5,0 2-14-3,0-1-16 3,0 0-15-6,2 0-8 3,0 0-4 0,2-1 2-1,2 1 4-1,0 1 3 6,2 1 4-6,1 1 3 1,3 1 1 0,1 2 3 2,0 2-2-2,-1 1 5 4,-1 3 2 0,0 2 4-3,-3 1 7-4,-2 1 7 3,-2-1 11 2,-1 1 11-2,-2-1 12 1,-2 1 6 1,-3 1 7-4,-2-2 7 15,-1 0 4-15,-4 0 5-1,-3 0 3 2,-1 0-4 1,-3 1 0-1,-3-3-1 7,0 1-3-6,-2-2-10 1,-1-2-12-3,-1 0-11 4,0-2-11-3,1 1-10 5,0-3-13 1,1-1-24-6,1 0-49-2,0-1-106 5,-1-1-202-3,-4-3-213 4,-1-1-57-3</inkml:trace>
    </iact:actionData>
  </iact:action>
  <iact:action type="add" startTime="84188">
    <iact:property name="dataType"/>
    <iact:actionData xml:id="d62">
      <inkml:trace xmlns:inkml="http://www.w3.org/2003/InkML" xml:id="stk62" contextRef="#ctx0" brushRef="#br0">11826 13776 405 0,'-12'-6'107'5,"3"1"-70"-2,1-3-25 4,6 2-8-3,8-2-10 2,3-1-5-2,3-1 2 2,3 1 3-3,3-2 1 4,2-1 1-4,5-1 1 4,1-1 3-3,3-1 3 3,1-3 3-4,1-1 4 3,1-1 3-2,0-3 1 3,1 0-1-3,1-1-2 2,-2 0-1-2,1-1-2 2,-3-1 1-4,1 0-2 7,-2 1-3-8,-1 0-2 8,0 4-4-7,-3 3-12 5,0 0-29-5,-3 4-47 6,-1 1-36-5,-2 1-2 4,-3 1-65-3</inkml:trace>
    </iact:actionData>
  </iact:action>
  <iact:action type="add" startTime="84474">
    <iact:property name="dataType"/>
    <iact:actionData xml:id="d63">
      <inkml:trace xmlns:inkml="http://www.w3.org/2003/InkML" xml:id="stk63" contextRef="#ctx0" brushRef="#br0">12376 13178 145 0,'-2'-4'67'1,"2"0"-59"5,3 0-11-2,4 1 2 3,2-1 6-4,4 2 0 3,0 0-1-2,0 1 1 2,1 3-3-2,2 0 2 4,-3 2 0-5,0 1-2 3,-2 2 1-2,0 0 1 3,-3 0 0-4,0 0 2 4,-2 2 1-3,-2 0 3 2,0 2 5-3,-3-1 2 4,-1 2 0-4,-2 1-2 4,-2 2-3-3,0-1-5 2,-2 2-5-3,0 1-22 5,0 0-26-6,0-1-26 9,-2-3-15-1,3 1-40-9</inkml:trace>
    </iact:actionData>
  </iact:action>
  <iact:action type="add" startTime="84756">
    <iact:property name="dataType"/>
    <iact:actionData xml:id="d64">
      <inkml:trace xmlns:inkml="http://www.w3.org/2003/InkML" xml:id="stk64" contextRef="#ctx0" brushRef="#br0">12697 13086 102 0,'13'-4'81'0,"0"0"-39"6,4 1 4-3,3 1-2 4,-2 3-14-4,0 3-19 4,1 1-6-4,0 4-3 4,-1 2-1-4,1 2-1 4,-1 6 0-3,-1 2 0 2,0 4 0-2,-5 1 3 3,-1 2 3-3,-4 1 3 2,-3 1 2-2,-2-1 2 2,-4 1 3-4,-2 1 3 6,-2-3 0-6,-3 0 1 6,-1-4 0-3,-2-2 1 0,-2-4 3-2,0-1 3 4,-1-2 6-3,-2-4 3 3,1-2 7-4,1-3 6 4,0-4 2-4,0-3-6 3,2-3-10-3,2-3-16 6,2-3-13-8,0-4-9 7,2-3-7-5,3-4-2 3,3-5 1-3,2-4 9 5,4-4 8-6,2-2 10 6,4-1 9-5,1-2 6 3,3 0 6-2,4-1-3 3,-1 1-7-4,4 1-8 4,1 1-9-3,1 1-5 3,1 2-2-5,-1 2-3 6,2 0-1-7,-2 4-1 5,1 1-1-2,-2 4 0 4,-1 2-2-6,-2 3-16 5,-4 2-25-4,0 4-39 3,-4 2-42 0,-2 3-34-2,-1 3-6 0,-3 2 17 2,-2 0-4-2,1 6 24 2</inkml:trace>
    </iact:actionData>
  </iact:action>
  <iact:action type="add" startTime="85238">
    <iact:property name="dataType"/>
    <iact:actionData xml:id="d65">
      <inkml:trace xmlns:inkml="http://www.w3.org/2003/InkML" xml:id="stk65" contextRef="#ctx0" brushRef="#br0">13046 13330 560 0,'1'-3'105'4,"2"-1"-89"-1,4 0-12 4,4-2 4-4,1 0-2 4,4-1-5-4,0 1-2 4,3-1 1-4,0 1-7 4,1 0-9-4,-2-2-7 4,0 2-2-4,-1 1 3 4,-2-1 9-4,-1 2 8 4,-2 0 2-4,0 1 3 4,-3 2-3-4,-2 1-2 4,-2 1 2-4,-2 2 2 4,-1 0 8-4,-1 3 9 4,-1 2 6-3,-2 3 2 2,-2 5-4-3,-2 3-6 5,-1 4-6-4,-3 3-5 2,-2 4 0-2,1 1-2 7,-1 2 2-10,-1 0 1 10,-1-3 0-10,1 0 0 2,0-2 3-1,1-2 1 5,1-3 1-4,2-2 1 5,0-4 0-6,3-3 1 12,0-2 4-13,3-2 5 3,1-3 2 1,1-3-2 3,1-2-7-7,2-1-5 2,1-1 0 3,1-1 4-1,2 0 7 0,3-3-1 0,0 0-4-1,5-2-4 5,0-2-5-5,1 0-3 1,1 0-2 0,2 0-2-2,0 1-3 0,0 0-11 3,-1 1-17-1,-1-1-19 2,-1 2-17-5,-1 2-15 9,-2 0-10-5,1 1-10-5,-2 1-5 2,1 0 3 3,-2 1 16-3,-3 0 4 4,1 0-6-4</inkml:trace>
    </iact:actionData>
  </iact:action>
  <iact:action type="add" startTime="85771">
    <iact:property name="dataType"/>
    <iact:actionData xml:id="d66">
      <inkml:trace xmlns:inkml="http://www.w3.org/2003/InkML" xml:id="stk66" contextRef="#ctx0" brushRef="#br0">13090 13409 530 0,'-2'-2'164'2,"2"1"-127"1,4 1-41 4,5 1-2-4,4 0 10 5,3 2-4-6,1 0-3 5,2 0-29-3,3 1-49 2,-1-1-39-2,3-1-17 2,-1-2 7-3,4 3-56 4</inkml:trace>
    </iact:actionData>
  </iact:action>
  <iact:action type="add" startTime="85994">
    <iact:property name="dataType"/>
    <iact:actionData xml:id="d67">
      <inkml:trace xmlns:inkml="http://www.w3.org/2003/InkML" xml:id="stk67" contextRef="#ctx0" brushRef="#br0">13624 13208 338 0,'0'-1'232'0,"1"-1"-158"8,3 0-33-4,3 1 8 4,2-1 7-6,0 1-15 3,1-2-21 1,1 1-13-1,2 0-4-1,-1-1-15 2,1 0-29-2,-1 0-36 2,0-1-43-2,-1-1-35 2,0-1-10-3,-3-1 0 4,1 1 44-4</inkml:trace>
    </iact:actionData>
  </iact:action>
  <iact:action type="add" startTime="86215">
    <iact:property name="dataType"/>
    <iact:actionData xml:id="d68">
      <inkml:trace xmlns:inkml="http://www.w3.org/2003/InkML" xml:id="stk68" contextRef="#ctx0" brushRef="#br0">13602 13311 524 0,'-1'0'162'0,"0"0"-69"8,2 0-21-5,2 0-28 3,1 0-24-3,3-2-3 4,2 1-3-4,4-2-3 4,4-2-5-3,2 0-20 4,3-1-39-2,-1-1-49-2,3 0-49-3,-1-2-25 7,0 1 8-6,-1-2 32 6,0 0-11-6</inkml:trace>
    </iact:actionData>
  </iact:action>
  <iact:action type="add" startTime="86377">
    <iact:property name="dataType"/>
    <iact:actionData xml:id="d69">
      <inkml:trace xmlns:inkml="http://www.w3.org/2003/InkML" xml:id="stk69" contextRef="#ctx0" brushRef="#br0">14014 13203 23 0,'2'6'48'1,"2"0"-11"2,0 2-1 1,0-2-3 2,-1-2 10-3,0 0 4 4,-1-2 8-3,0 0 8 2,-1-3 21-1,0 0 20 2,-1-3 13-5,2-1-6 6,-2-4-18-6,1-2-26 5,-1-4-20-4,0-2-12 4,0-3-6-3,0 0-3 1,0-3-1 0,0 1 4 2,-1 1-2-5,1-1 1 4,-2 3-3-2,1 2-4 5,0 2-1 4,0 3-3-12,-1 2-2 0,1 3-3 3,0 3-5-1,0 0-8 3,0 4-16-3,1 1-16 5,0 3-2-6,-1 2 0 6,1 4 17-5,0 4 14 3,0 5 11-3,-1 4 9 4,-1 2 6-2,1 3 7 2,-1 4 2-7,0 0 1 9,-1 4 3-7,0 1-1 7,-1-2 0-2,0 0-3-1,0-1-6-5,0-3-5 3,1 0-5 0,-1-3-2 8,0-1-2-10,1-3 1 5,0 0-5-6,1-4-1 3,-1 1-1-1,1-3-5 10,1-2-1-12,0-1-5 5,0-2-17-4,0-1-33 3,1-3-49 0,0-1-68 2,1 0-66-5,-1-3-44 5,0-2 27-3,7 5-26 3</inkml:trace>
    </iact:actionData>
  </iact:action>
  <iact:action type="add" startTime="86984">
    <iact:property name="dataType"/>
    <iact:actionData xml:id="d70">
      <inkml:trace xmlns:inkml="http://www.w3.org/2003/InkML" xml:id="stk70" contextRef="#ctx0" brushRef="#br0">12572 13722 257 0,'-12'-3'127'1,"1"-1"-37"5,1 0-16-2,4 0-31 3,5 1-33-3,3-1-14 2,1 0-6-2,2 0 1 2,3-2 6-3,4-1 4 4,2 1 5-4,1-1 4 4,4 2-1-3,0 0 2 2,2 1 0-2,2-1-1 2,0 0 2-2,3 0-1 3,1-1-1-3,4 1 0 1,1-1 3-2,2 0 3 4,3 1 7-2,1-1 7 1,2 1 4-3,2-1 6 4,2 1 3-4,1 0 4 4,1-1 4-5,1 1 1 7,1 1-3-7,0 0-4 6,0 1-7-6,-2 2-7 5,-3 0-7-5,3 1-8 6,0 0-4-5,-1 1-7 4,1 1 0-4,0-1 0 4,-2 1-2-5,1-1 1 6,-1-1 0-5,0 0-1 5,0-2-1-6,-1 0 2 6,-1 0-1-6,-2 0 1 5,-4 0-1-4,2 0-1 4,-2 0-1-4,0-1-1 4,1 1 1-4,-1 0 0 4,-2-1 0-5,0 1 0 12,-1-1 4-13,-3 1-4 5,-1 0 1-1,-2-1-1-2,-2 1 1 0,-2 0 0 2,-2-1 0-1,-3 1 4 3,-2 0-2-5,0 1 3 12,-3-1 0-13,-3 1 3 5,-2 0 2-3,-1 0 0 0,-2 1 7 1,-2-1 4 7,-2 0 15-10,-1 0 16 4,-1-1 6-2,-1-1-3 3,0-2-14-2,-2-2-13 2,-2-2-12-2,0-3-4 3,-2-1-2-3,0-1-5 3,-1-4 1-5,-2-1-4 5,-1-2-1-4,2-2-1 5,0-1 0-6,-1-2 0 5,0 0-2-4,-1-4 2 5,1 0-2-6,0-3-3 12,1-1 0-13,0 0-1 7,0 0 2-7,2-1 2 7,0 3 0-8,0 0 2 3,1 1 0 1,-1 3-1 4,0 0 2-6,1 2-5 8,0 1 1-2,1 3 0-7,0 1-1 0,0 3 4 11,0 3 2-8,-2 4 2-3,1 2 2 3,-1 3-3 2,1 2-2-1,-1 2-4 2,1 2-3-2,-1 2 0-1,0 1-1-2,0 2 5 6,0 3-3-5,0 1 2 4,0 0 2-3,0 1-4 8,1 0 2-10,0 0-3 4,2 0-5-5,1 0-26 5,1-1-72-5,1 1-157 9,1 0-191-8,2 2-182 3</inkml:trace>
    </iact:actionData>
  </iact:action>
  <iact:action type="add" startTime="88693">
    <iact:property name="dataType"/>
    <iact:actionData xml:id="d71">
      <inkml:trace xmlns:inkml="http://www.w3.org/2003/InkML" xml:id="stk71" contextRef="#ctx0" brushRef="#br0">24333 17286 511 0,'-13'-2'405'1,"1"1"-243"6,2-1-74-3,5 1-20 1,4-1-26-1,1 2-39 3,2-1-34-3,2 1-23 3,1-1 1-6,5 0 10 7,3-1 13-4,4 0 16 3,5 1 7-4,1-1 5 3,4 1 3-4,0-1 2 6,3 1 1-4,1 1 0 2,4 0 2-2,2 0 1 2,3 1 3-3,3-1-1 4,2 0 1-2,4 0 2 0,2 0 1-1,3 0 1 2,2-1-2-3,3 1 1 5,2 0-4-5,1-1-4 4,0 0-1-6,1 1-2 8,1 1 0-8,1-1-1 8,0 2-1-7,-1-1-1 6,-2 0-1-6,1 0 0 5,-5 1 2-5,-3 0 3 10,-3 1-1-7,-5-1 2 1,-3 1 0-5,-3-2 3 4,-3 0-1-2,-4 0 0 3,-4 0 1-2,-3-1-3 2,-4 1 1-3,-2 0 2 4,-4 1-4-4,-4 0 1 5,-2 1-10-6,-4-1-18 8,-3 1-30-2,-1-2-42-7,-2 0-54 2,-2 0-53 2,-1-1-38-2,-6-2 29 6,-3 1-13-4</inkml:trace>
    </iact:actionData>
  </iact:action>
  <iact:action type="add" startTime="89217">
    <iact:property name="dataType"/>
    <iact:actionData xml:id="d72">
      <inkml:trace xmlns:inkml="http://www.w3.org/2003/InkML" xml:id="stk72" contextRef="#ctx0" brushRef="#br0">24266 17423 1201 0,'-14'-4'132'1,"5"1"-89"2,0 1-28 0,6 1-45 3,4 0-60-1,2 1-37 1,4-1-1-2,5 0 32 2,7 0 43-2,5-1 29 2,6-1 12-2,4 0 5 2,2 0 1-3,2 0 2 4,1 1 3-4,3 0 4 3,2 0 11-2,5 0 4 3,2 0 10-3,3 0 7 2,4-1 2-2,1 1 5 3,4 0-1-5,3-1-4 6,3-1-2-6,1 1-5 7,1-1-4-8,1 1-2 7,-1 0-4-5,0 1 2 3,0 0 0-2,-2 0 0 3,-2 1-1-5,-2 0-3 6,-4 0-3-6,-4 3-4 7,-5 0-3-7,-4 1 0 5,-2 1-2-4,-6-1 2 4,-4-1 3-4,-4 1-2 8,-4-1 1-9,-5 0 6 9,-5-1-3-10,-2 1 3 2,-6-1 2-1,-1 1-4 4,-3 0-2-2,-2-1-1 2,-2 0-10-2,-2-1-16 3,0 0-28-4,-1 0-45 3,-1-1-82-3,1-1-103 4,-2 0-97-3,0-1-55 3</inkml:trace>
    </iact:actionData>
  </iact:action>
  <iact:action type="add" startTime="94582">
    <iact:property name="dataType"/>
    <iact:actionData xml:id="d73">
      <inkml:trace xmlns:inkml="http://www.w3.org/2003/InkML" xml:id="stk73" contextRef="#ctx0" brushRef="#br0">14425 13575 428 0,'-8'-4'96'1,"2"3"-104"7,1 0-37-5,4 3-3 3,4 3-4-1,1 2-2 1,0 2-18-3,0 1-27 4,2 2-32-5</inkml:trace>
    </iact:actionData>
  </iact:action>
  <iact:action type="add" startTime="94805">
    <iact:property name="dataType"/>
    <iact:actionData xml:id="d74">
      <inkml:trace xmlns:inkml="http://www.w3.org/2003/InkML" xml:id="stk74" contextRef="#ctx0" brushRef="#br0">14550 13591 401 0,'-3'-2'10'0,"2"1"-78"5,3 0-17-1,9 2-122 3</inkml:trace>
    </iact:actionData>
  </iact:action>
  <iact:action type="add" startTime="95927">
    <iact:property name="dataType"/>
    <iact:actionData xml:id="d75">
      <inkml:trace xmlns:inkml="http://www.w3.org/2003/InkML" xml:id="stk75" contextRef="#ctx0" brushRef="#br0">25892 15624 1053 0,'-8'-7'291'6,"2"3"-222"-3,0 1-54 4,2 2-23-4,4 2-21 4,-1 1-25-4,0 3-6 3,-2 4 10 0,-1 5 10-1,-1 3 8-1,-3 3-9 2,0 3-22-3,-1-1-31 4,-1 2-35-4,2-4-25 5,0-2-4-5,-1-2 10 3,3-4 35-2,0-3 31 2,-1-4-38-3</inkml:trace>
    </iact:actionData>
  </iact:action>
  <iact:action type="add" startTime="96181">
    <iact:property name="dataType"/>
    <iact:actionData xml:id="d76">
      <inkml:trace xmlns:inkml="http://www.w3.org/2003/InkML" xml:id="stk76" contextRef="#ctx0" brushRef="#br0">26047 15544 1107 0,'3'-3'207'3,"0"0"-143"-1,0 2-45 5,0 4-24-4,-6 7-24 5,-4 6 0-5,0 11 2 3,-3 7-48-2,-3 9-107 3,-1 9-135-4,-6 6-42 4,5 15 37-4</inkml:trace>
    </iact:actionData>
  </iact:action>
  <iact:action type="add" startTime="104506">
    <iact:property name="dataType"/>
    <iact:actionData xml:id="d77">
      <inkml:trace xmlns:inkml="http://www.w3.org/2003/InkML" xml:id="stk77" contextRef="#ctx0" brushRef="#br0">4205 12919 14 0,'1'0'7'5,"1"-1"-4"-2,1 0-1 3,1 0 2-1,2 0 1 0,1 1 1-1,1 0 0 2,0 0 0-3,1 0-1 3,1 0 0-2,1 0 1 2,3 1 0-2,-1 0 2 3,2 0 0-3,2-1 1 3,2 2-2-3,2-1-1 2,3 0-1-3,1 1-1 4,4-1-1-3,2-1 0 2,4 1 2-3,4 0-1 5,4-1 1-5,3-1-1 3,6 0 0-4,7-2-1 6,3-1 0-5,7-2-2 8,4 1-1-1,3 1-15-9,8 0-17 0,6 2-14 3,10 2-17-2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01T10:39:33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5106">
    <iact:property name="dataType"/>
    <iact:actionData xml:id="d0">
      <inkml:trace xmlns:inkml="http://www.w3.org/2003/InkML" xml:id="stk0" contextRef="#ctx0" brushRef="#br0">10944 5973 22 0,'-1'-1'21'5,"1"1"-13"-2,2 1-7 3,2 3 2-2,1 0 2 2,1 3 2-2,1-1 2 4,0 0-2-5,1 0-3 2,0-1-1 0,0-1-1 2,0-1 3-4,1-2 1 3,-1-1 1-2,0-1 1 2,0-2 1-3,1-1 2 3,1-1-1-2,2-3 0 3,0-1-3-3,1-3-1 3,2 0-2-3,1-2 0 1,1 0-1-2,0-1 0 5,1 1-1-3,0 2 0 0,-1 1-1-2,1 2 2 4,0 2 2-3,0 1 1 1,3 3 1-2,-2 2 0 4,3 2 0-4,-1 2 0 5,0 1 0-5,-1 1-2 4,-2 1 0-4,0 2-1 4,-1-2-1-2,-1 0-1-1,1-1 1-1,-2 0 0 4,0-2 2-3,1-1 1 3,0-1 1-4,0-2 1 5,-1-2 2-5,2-1-2 2,-1-1 0-1,0-1 0 2,1 0-4-3,-1-1-2 5,-1 1 0-6,2 2-4 5,-2 1 3-3,0 2 1 3,3 2 1-5,-1 2 3 5,2 3 0-3,2 2-3 2,0 0 1-3,0 3-1 5,2 0 0-5,-1 1 0 3,1 2-1-3,-1-1 0 4,3 0-1-3,0-3 1 3,0 1 2-4,-1-4 0 3,-1-3 3-3,-3-1 0 6,0-3 2-8,-1-3 2 7,-1-2 0-6,0-1 0 6,1-3-1-6,-2 1 5 6,1 0 8 0,0 1 8-7,-1 2 3 2,2 0-2 4,-1 3-7-4,3 0-7 8,0 3-6-7,1 1-5-1,1 2-1-1,1 0-4 5,1 2 0-3,0 0 1 3,1 0 0-5,0 0 1 6,1-1 2-6,-1-2-1 5,2-3-2-4,0-1-4 3,2-5-2-2,-2-1-2 3,1-2 2-3,-4-2 3 3,-1-1 2-4,-3-3 0 3,-1 2 2-3,-1 1 3 5,-1 1 4-6,1 3 1 6,-1-1 2-6,1 4-2 6,2 2-6-5,0 2-4 3,2 2-1-2,0 2-2 3,2 1 1-4,-2 0 0 4,3 2 1-4,-1 0-1 3,1-1 1-3,-1-1-1 5,0-1 0-5,-1-2-1 3,0-1 0-3,0-2 1 5,-2-1 1-5,1-3 1 3,0-1 0-3,1-1 1 4,-1 0-1-4,0 1-1 4,-3 1 2-4,-2 1 2 7,2 1 3-6,-2 2 0 0,1 2 0-2,1 2-2 5,1 2-1-4,1 2-3 8,0 0 1-7,2 2-1-3,-1 0 0 4,2 1-1 1,-1-1-1-3,-2-2 2 4,2 0 1-4,-2-1 2 4,2-2 1-4,-2-1 0 4,1-2 3-4,-2-1-1 6,0-1 2-3,0 0-3-3,-1-1-1 0,1 0-1 4,-1 0 0-5,0 1-1 7,3 0 0-8,1 1-1 7,0 2 0-6,0 0-2 7,1 1 1-8,-2 1 2 6,0 2-1-4,-1 0 0 4,2 0-2-4,-1-1-1 5,1 0 0-6,1-1 2 5,-1 0 1-4,2-3 1 8,-1 0 1-4,-1-3 0-6,-1 2-1 1,0-1 0 5,-2 1 0-5,2-1 1 5,-2 1-4-4,-1 0 1 8,3 1-2-6,-1 0 0-3,2 1 1 4,-1 0 0-2,3 0 0-2,-1 1-1 6,2 0-1-6,0 0 0 10,2 2 1-6,-3-1 0-5,1 0 0 1,-3 0 1 4,0 0-1-3,-1-1 1 5,1 0-1 2,-1 0 0-9,1 0 0 2,-1-1-1 3,1 0 1-4,-1 1-1 6,-1-2 3-5,1 0-2 4,-1-1 2-4,2 0 0 5,-1 1-1-7,2-1 0 7,-1 0-1-6,1 0 1 6,-1 1-1-5,1-1 1 5,-1 1 0-7,0-1 0 8,0 1-1 0,1 0 2-8,0-1 0 1,2 1-1 3,-2-2 1-1,1 1-1 6,-3-1 0-2,-1 0 1-8,0-1 1 4,-2 0 0 1,1-1 2-2,-2-2 1 7,0 0 1-5,-1 0-4-3,-2 1-3 1,-2 0-17 5,-2 1-31-6,-2 0-63 10,-3 1-102-8,3 4-172-2</inkml:trace>
    </iact:actionData>
  </iact:action>
  <iact:action type="add" startTime="69842">
    <iact:property name="dataType"/>
    <iact:actionData xml:id="d1">
      <inkml:trace xmlns:inkml="http://www.w3.org/2003/InkML" xml:id="stk1" contextRef="#ctx0" brushRef="#br0">7086 7145 51 0,'6'-6'45'1,"2"1"-21"0,6 0-5 3,1 2 1 3,0 1-5-4,1 1-8 5,0 1 0-5,-1 0-1 4,1 1 0-4,0-1 1 3,1 0 3-3,-1 0 2 5,1-1 7-5,-2-1 3 4,1-1 4-4,1 0 2 4,0-1 0-4,1 0-1 4,1 0-6-4,0-1-2 3,1 0-5-2,0 0-1 3,-1-1-4-4,1-1-3 4,-3 1-1-3,1-1-2 4,1 0-1-7,-2 2-1 6,-1 0 0-4,1 2 0 3,-1 0-1-2,1 1-1 3,0 1-1-5,0 1 2 6,-1 0-1-5,3 1 2 5,-2 1 0-7,1 0 0 8,1 1 1-8,-1 0 0 6,0 0-1-3,1-1 3 4,0-2-2-7,1 0 3 8,1-3 1-7,-2 0 0 6,3-2 2-7,-2-2-2 8,0 0 0-8,1-2-1 10,-1-1-2-11,0 2 2 7,-1-1-3-5,0 2 0 6,1 0 2-6,-2 2 0 7,1 1 2-7,-1 1 0 5,0 1-3-3,-1 2 0 5,1 1-3-6,-1 1 0 0,1 1 0 0,-1 1 0 5,0 1 0-6,2 0 0 6,0 1 0-6,0-1 2 7,0 0-1-8,0-1-1 7,0 0 2-5,0 0 0 5,-1-1 3-6,-1-2 1 5,1 0 4-5,0-1 4 6,0-1 3-6,-1 1 3 5,1-1-3-4,0 0-1 5,-1 0 1-6,0 1-1 6,1 1 5-6,-1 0-2 6,0 2-2-6,2 0-3 8,-1 0-4-9,1 2-3 6,2 1-4-5,0 0 1 7,2 0-2-7,-1 1 0 8,1-1 1-9,-1 0 0 5,-1-1 1-4,1-1 1 6,-2-1-2-6,2-1 2 7,-2-1-2-7,1-1 2 6,0-1 0-6,-1-1 2 6,1-1-2-7,-1-1 0 7,0 0-2-6,1 0-3 9,-1-1 0-10,0 2 0 6,0 1 0-6,-1 0 0 7,3 2 0-6,0 1 2 6,0 1-1-6,-1 1 1 7,0 2 0-8,2 1 1 8,-1-1-1-8,1 2-2 7,-1-2 2-6,1 1 1 7,0-1-2-6,1-1 1 2,-2 0 2-1,-1-2-2 3,1-1 4-5,-3 0 0 10,1-3 0-6,-1 0-1-5,0-1 1 1,2 0-3 4,-1 0 1-2,0 0 3 4,2 0 3-7,-2 1 3 7,2 0 0-5,-2 1-2 5,2-1-4-6,-2 1-4 5,1 0 1-4,3 1-3 3,0 0-26-3,3 2-62 5,1 0-144-5,5 3-232 4</inkml:trace>
    </iact:actionData>
  </iact:action>
  <iact:action type="add" startTime="156111">
    <iact:property name="dataType"/>
    <iact:actionData xml:id="d2">
      <inkml:trace xmlns:inkml="http://www.w3.org/2003/InkML" xml:id="stk2" contextRef="#ctx0" brushRef="#br0">14833 10267 161 0,'-4'-7'105'1,"2"2"-43"6,2 1-40-3,2 5-18 2,2 2-9-3,3 2 2 4,0 5 4-3,0 2 1 2,1 6 0-2,0 2-2 3,-1 2 1-5,-1 2 1 6,0-1 1-6,-1-2 1 6,-1-3 2-6,-1-6 0 5,-1-1 4-3,-2-5 8 2,1-2 14-2,-2-3 23 2,-1-1 13-2,0-2 0 2,-1-2-11-2,-1-4-23 3,0 0-15-4,0-4-5 3,2-2-3-2,1-4-6 2,1-1-3-3,3-2-3 6,4-5-2-8,4-3 2 6,7-5 0-3,8-6 2 3,11-10 1-5,14-9-4 7,12-10-4-7,14-6-70 5,4-2-116-5,8 3-166 6</inkml:trace>
    </iact:actionData>
  </iact:action>
  <iact:action type="add" startTime="184682">
    <iact:property name="dataType"/>
    <iact:actionData xml:id="d3">
      <inkml:trace xmlns:inkml="http://www.w3.org/2003/InkML" xml:id="stk3" contextRef="#ctx0" brushRef="#br0">12988 12279 29 0,'1'-7'33'2,"0"2"-9"4,1 1-10-2,2 2-7 2,-1 4 0-2,1 1 4 2,1 3 3-2,0 1 0 2,2 2-4-2,-1 2-2 3,-1 0-1-4,1 1-2 2,1 1 0-1,0 0-2 4,-1 1-1-5,0 0 1 4,1-2 1-4,-2 1-2 3,-1-3 2-2,0-1-2 2,-1-2 0-2,0-1 0 2,0-1-2-2,0-1-2 1,-1-1 1-1,1-2 2 2,1 0 1-3,0-3 2 4,2-1 0-3,2-2 0 2,2-2-1-2,0-1 0 2,2-3-1-3,0-1 0 5,2-2-1-4,0 0 2 3,0 0 0-4,1-2-1 4,-1 1 1-4,0 1 1 5,-2-1 1-7,1 1 4 7,-2 1 3-6,-1 2 3 10,-1 1 1-4,0 1-1-7,-2 2-3-1,-1 0-3 7,-2 3-2-4,-1 0-2 3,-1 1-4-2,-1 2-4 4,1 1-8-7,-1 0-16 7,-1 1-15-5,1 1-13 4,-1 1-2-3,-1 2-4 2,-2 1-11-3</inkml:trace>
    </iact:actionData>
  </iact:action>
  <iact:action type="add" startTime="185366">
    <iact:property name="dataType"/>
    <iact:actionData xml:id="d4">
      <inkml:trace xmlns:inkml="http://www.w3.org/2003/InkML" xml:id="stk4" contextRef="#ctx0" brushRef="#br0">13081 12429 109 0,'0'1'20'3,"0"1"-8"1,0 3 1 3,1 1 2-4,-2 1 3 4,1 4 2-4,-1-1 1 4,0 3 0-4,-1 1-4 4,1 2-3-4,-2 1 2 5,0 0 1-5,0 3 4 4,-1-1 1-4,1 1-2 4,-1-1-3-4,0 1-2 4,0 1-1-3,0-1 1 2,0 1-2-2,1 0-2 1,1-1-2-1,0 1-2 4,0-3-1-6,1-1-3 6,-1-1-1-6,1-2 1 11,-1 0-3-12,1-2 0 4,1 0 3-3,0-2-2 4,0-1 1-2,0-1 0 2,2-1-1-1,-1-2 0 6,0 0 0-10,0-2-1 4,0 0-2 0,0-2-6 2,-1 0-6-6,1 0-13 3,0-2-20 1,-1 0-28 2,1-1-30-4,0-2-2 4,2 1-4-3</inkml:trace>
    </iact:actionData>
  </iact:action>
  <iact:action type="add" startTime="186401">
    <iact:property name="dataType"/>
    <iact:actionData xml:id="d5">
      <inkml:trace xmlns:inkml="http://www.w3.org/2003/InkML" xml:id="stk5" contextRef="#ctx0" brushRef="#br0">12425 12317 27 0,'-2'-5'33'3,"0"1"-13"3,-1 1-8-2,2 2-9 2,0 2-6-2,0 2 0 2,0 2 1-2,-2 1 0 2,0 3 2-2,-1 2 0 2,-1 3 1-2,-1 1 5 2,1 0 3-2,-1 1 5 2,-2 2 4-2,0 0 1 2,-1 2 1-2,-2-1-1 2,2 1-1-2,0 2-4 2,-1-3-3-2,0 2-3 2,0-2-2-2,-1-1-2 2,2 1-1 0,-1-2 0-1,1-2-1-1,1 2 0 3,-1-3-2-4,2-1-4 4,1-1-4-4,1-1-6 5,0-2-5-6,1-1-5 6,1-2-2-6,1 0-4 7,-1-2 1-4,2-1 3 6,0-2 5-10,0-1 3 4,0-2-15-4</inkml:trace>
    </iact:actionData>
  </iact:action>
  <iact:action type="add" startTime="186806">
    <iact:property name="dataType"/>
    <iact:actionData xml:id="d6">
      <inkml:trace xmlns:inkml="http://www.w3.org/2003/InkML" xml:id="stk6" contextRef="#ctx0" brushRef="#br0">12202 12350 132 0,'0'-4'45'6,"0"2"-13"-3,2 0-10 3,0 1-14-2,2 2-6 3,1 2-1-4,1 2 1 3,1 1 0-3,1 2-2 5,2 2 1-6,0 2-1 5,0 1 2-4,1 2 1 3,-1-1 1-2,1 1 1 2,-1 1 0-2,-1 1-1 3,0-1 0-4,-2 1 2 5,1-2-2-5,1-1 1 4,-1 1 0-4,-1-1-1 4,0 0 0-4,1 0-1 4,-2-1 1-5,1-1-2 5,1-2 0-3,-1 0 0 3,0 0 0-5,-1 1 0 8,0-1 0-4,0 1 0-2,0-1-1 1,1-1 0-3,0 1 0 2,-1-2 1 3,0 0-2-5,0 0-3 6,0-1-6-6,0 0-9 9,-1-1-12-6,0 1-10 1,0-2-6-5,0-1-5 5,-2-1 8-5,0-1 0 7,0 0-1-5</inkml:trace>
    </iact:actionData>
  </iact:action>
  <iact:action type="add" startTime="187227">
    <iact:property name="dataType"/>
    <iact:actionData xml:id="d7">
      <inkml:trace xmlns:inkml="http://www.w3.org/2003/InkML" xml:id="stk7" contextRef="#ctx0" brushRef="#br0">12673 12552 132 0,'2'-4'63'1,"1"0"-13"1,2 0-15 1,1 2-12 4,1 1-7-4,1 1-8 4,3 1-3-4,0 1-3 3,0 1-1-2,2-1-4 2,1 1-10-2,0-2-10 2,1-1-19-2,0-1-19 4,2-2 1-4,-1 0 0 2,1-1-11-3</inkml:trace>
    </iact:actionData>
  </iact:action>
  <iact:action type="add" startTime="187584">
    <iact:property name="dataType"/>
    <iact:actionData xml:id="d8">
      <inkml:trace xmlns:inkml="http://www.w3.org/2003/InkML" xml:id="stk8" contextRef="#ctx0" brushRef="#br0">13356 12620 16 0,'0'-6'12'1,"0"1"-4"5,0-3-1-3,0 0-2 5,0 0-1-6,1-1-1 6,-1 0-1-5,0-1-1 3,0-1 1-2,0 0 0 3,0-1 4-5,-1 0 5 4,1-2 6-2,-1 2 5 3,-1 1 1-4,1 0-3 6,-1 1-4-8,1-1-7 7,0 3-2-5,0 0-4 3,-1 2-3-3,1 0-2 4,0 1 0-3,1 1-2 1,0 1 0-1,1 0 0 3,-1 2-2-4,1 0-1 5,0 1-2-5,0 0 1 4,0 0 1-5,1 2 5 4,1 1 7-1,-1 0 8 2,1 2 9-4,0 1 6 4,0 2 5-5,0 1 7 5,-1 3 0-4,1 3 1 5,2 1-5-5,-2 2-9 3,1 2-3 0,0 0-8-1,0 0-5-2,-2 1-4 4,1 1-2-4,-1 0-1 10,-1-1 1-12,1 1-1 9,-2-2 1-9,0 1-2 5,0 1 0-5,0-2 0 3,0 0 0 0,0-2 1 3,-1-3-1-5,1 0 0 5,0-3-1-2,-1-2 0 0,1-1-1-2,0-1 1 7,0-1 0-4,1-1-4-4,-1-3-2 0,1 0-5 6,0-1-5-2,0-1-5-2,0-1-4-1,1 0-9 4,-1-1-19-4,1 0-29 4,1-1-18-3,-1-1 2 3,2 1-9-6</inkml:trace>
    </iact:actionData>
  </iact:action>
  <iact:action type="add" startTime="188394">
    <iact:property name="dataType"/>
    <iact:actionData xml:id="d9">
      <inkml:trace xmlns:inkml="http://www.w3.org/2003/InkML" xml:id="stk9" contextRef="#ctx0" brushRef="#br0">12572 13239 50 0,'1'-7'31'7,"1"2"4"-4,0-1 1 5,-2 4-8-5,0 3-7 3,-1 2 2-2,-1 2 2 3,-1 4 1-4,-2 3-4 3,-1 4-4-2,-3 4-1 3,0 0 4-5,-2 4 3 5,0 0 4-4,-2 5-1 4,-2-1-6-3,0 2 1 1,0-1-4-1,-1-1-4 3,0-1 3-3,1 1-7 2,-1 0-1-3,-1-1-3 4,1 1 1-4,2-2-3 4,0-1-3-4,2-3 1 4,0-1-5-4,0 0-4 4,-1-3-4-4,2-1-12 4,2-1-6-4,0-3-8 4,2-2-9-4,0-2-9 5,1-1-13-5,2-3-15 3,0-2 7-3,1-2 4 4,1-2 20-4</inkml:trace>
    </iact:actionData>
  </iact:action>
  <iact:action type="add" startTime="188773">
    <iact:property name="dataType"/>
    <iact:actionData xml:id="d10">
      <inkml:trace xmlns:inkml="http://www.w3.org/2003/InkML" xml:id="stk10" contextRef="#ctx0" brushRef="#br0">12378 13302 120 0,'2'-2'59'1,"3"0"-18"5,3 2-8-1,3 3 1 1,-1 4-5-3,2 5-6 4,1 4-3-4,0 3-5 4,0 5-2-3,0 1-3 2,1 2-4-3,1 0 1 4,-2-2-3-3,-1-2 1 2,0-1-1-3,0 0 1 4,-2-1 0-4,-2-1 1 4,-1-2-2-4,0-1-2 4,-1 0-3-3,-1-2 1 7,1-2 0-10,-1 1 1 3,-1-2 1-1,0-1-4 4,-1 0-6-4,1-1-11 6,0 1-14-8,1-1-17 9,-1 0-17-6,1 0-11 0,0-1 8 0,0 0 10 1,3-2 1-2</inkml:trace>
    </iact:actionData>
  </iact:action>
  <iact:action type="add" startTime="189098">
    <iact:property name="dataType"/>
    <iact:actionData xml:id="d11">
      <inkml:trace xmlns:inkml="http://www.w3.org/2003/InkML" xml:id="stk11" contextRef="#ctx0" brushRef="#br0">12750 13594 59 0,'6'-5'79'2,"2"1"-16"1,2-3-10 5,3 4-12-5,-1 0-19 4,2 0-14-4,1 1-4 5,1 0-7-5,1-1-12 3,0 0-13-3,-1 0-18 5,1 0-10-5,0 0-6 4,-1-1 5-5,0 0-1 5</inkml:trace>
    </iact:actionData>
  </iact:action>
  <iact:action type="add" startTime="189366">
    <iact:property name="dataType"/>
    <iact:actionData xml:id="d12">
      <inkml:trace xmlns:inkml="http://www.w3.org/2003/InkML" xml:id="stk12" contextRef="#ctx0" brushRef="#br0">13160 13244 264 0,'-1'-2'52'3,"3"3"-35"2,2 2-17 1,4 4 3-3,0 4 1 4,1 4 1-4,0 4-3 4,0 3 0-3,0 6 0 2,1 2-4-3,-1 0-5 4,0 0-11-3,-1-4-9 2,-1-3-9-2,-1-3 0 2,1-4 8-3,-3-1 8 4,-2-4 10-3,-1-4 5 2,-1-3 8-3,0-2 12 4,0-2 6-3,0-1 6 3,0-3 1-5,0-1-5 5,1-2-2-4,2-2-1 4,1-3-2-3,1 0-5 3,3-1-5-4,2-2-2 4,1-1-3-5,2 1 0 7,-2-2 0-8,2 0-1 7,-1 1-1-6,1 1-1 11,-1 0-1-12,-1 2 2 9,0 2-1-9,-1 0 0 3,-1 2 0-1,-1 0-1 3,-2 1-4-3,-1 2-8 5,0 0-11-6,-3 0-16 5,-1 1-16-4,-1 0-8 5,-1 1 3-4,0 1-32 2</inkml:trace>
    </iact:actionData>
  </iact:action>
  <iact:action type="add" startTime="189785">
    <iact:property name="dataType"/>
    <iact:actionData xml:id="d13">
      <inkml:trace xmlns:inkml="http://www.w3.org/2003/InkML" xml:id="stk13" contextRef="#ctx0" brushRef="#br0">13239 13636 616 0,'-2'10'88'1,"1"2"-33"2,1 6-16 1,1 4-13 3,0 2-16-4,0 4-7 4,0 1-2-4,0 3 1 4,1 1-9-4,1-1-8 4,-2 0-11-3,1-2-15 2,-2 0-11-3,0-1-5 4,0-2-8-4,-2-2-8 4,0-3-2-3,-1-3 5 2,0-3 12-3,-1-2 13 6,0-4 13-8,0-1 4 5,1-3 5-2,-2-2 2 8,3-2 1-10,-2-3-20 8,2 0-45-9</inkml:trace>
    </iact:actionData>
  </iact:action>
  <iact:action type="add" startTime="190088">
    <iact:property name="dataType"/>
    <iact:actionData xml:id="d14">
      <inkml:trace xmlns:inkml="http://www.w3.org/2003/InkML" xml:id="stk14" contextRef="#ctx0" brushRef="#br0">13461 13549 182 0,'13'-16'70'5,"-1"1"-15"-4,3 0-21 5,-3 4-14-3,-2 5-14 5,2 2-8-5,-1 3 0 3,0 1-2-2,1 1 2 2,1 2-1-3,-2 0 1 4,-1 2 2-3,-1 0 1 3,-2 0 5-4,-1 1 3 4,-1 0 8-5,0 1 6 6,-3 0 5-5,-2 2 5 3,-2 0-2-2,-1 0-2 3,-3 1 3-5,-1 2-5 6,-2 1 1-5,-3 1-2 3,0 1-8-3,-3 1-5 5,0 1-3-4,0 0-4 2,-1 0-2-4,2 0-3 6,-1-1 0-6,2 0 2 7,0-3-1-7,2-2 2 4,2-2 0-3,2-1 0 5,2-2 3-6,1-1 2 7,1-2 6-7,2-3 7 6,0 0 5-4,0 0 4 2,1-1-3-3,0 0-10 3,1-2-5-3,2 1-2 4,1-2-3-4,0 0 2 4,3 1-3-4,0 0-3 4,1 2 0-5,1 1-3 6,1 1 0-6,1 2-2 6,0 0-2-6,1 3 1 9,2 1 0-5,0 1 1 0,0 0-1-5,2 1 1 2,1-3 1 2,0 0 1 0,1-3-1-2,2-1 2 6,0-2-1-8,2-1-4 7,-1-2-8-6,0-1-17 9,1-2-23-4,-2-1-33-6,0-1-41 4,-2 0-46-1,-2-2-12-2,-1 2-41 5</inkml:trace>
    </iact:actionData>
  </iact:action>
  <iact:action type="add" startTime="190996">
    <iact:property name="dataType"/>
    <iact:actionData xml:id="d15">
      <inkml:trace xmlns:inkml="http://www.w3.org/2003/InkML" xml:id="stk15" contextRef="#ctx0" brushRef="#br0">11993 12514 157 0,'-7'3'30'5,"2"2"-5"-2,-2 3-9 4,0 4-2-4,1 3-4 4,-1 2-4-4,1 3-1 4,0 2-3-4,-1 1 1 4,0 4-2-4,1 0 3 4,0 5 6-5,0-1 10 6,2 2 15-6,0 1 14 5,1-1 10-3,1 3 2 3,1 3-6-5,2 2-7 6,1 2-10-4,1 3-10 2,2 1-5-2,0 1-7 3,2 0-4-5,1 0-2 6,0-1-1-6,1-1-2 3,-1-3-2 0,0-1-1 3,0-4 0-7,1-3-1 8,-1-3-3-8,0-4-2 8,0-1 0-8,0-2 1 8,-2-2 1-7,1-4 0 6,-1-1 1-6,-2-2 1 6,1-3 0-6,0-2 0 6,-2-2 0-7,1-1-1 7,-2-1 3-5,0-3-1 6,0-2 1-4,0 1 1-1,-1-1-3-2,0-1-6 5,0 0-13-4,0-1-19 4,-1 0-31-4,1 0-35 4,-2-1-31-3,0-1 8 2,1 0-120-3</inkml:trace>
    </iact:actionData>
  </iact:action>
  <iact:action type="add" startTime="191598">
    <iact:property name="dataType"/>
    <iact:actionData xml:id="d16">
      <inkml:trace xmlns:inkml="http://www.w3.org/2003/InkML" xml:id="stk16" contextRef="#ctx0" brushRef="#br0">11926 12526 1 0,'-7'10'0'1,"1"1"0"0,-2 5 1 2,0 1 1 4,1 1 0-2,0 2 0 1,1 3-2-3,0 2 1 4,0 3-1-4,0 4 1 3,0 0 3-2,0 3 5 3,1 1 8-4,0 1 12 4,-1 2 15-4,2 4 11 3,0 5 6-3,2 1 0 6,0 4-7-7,2 1-11 6,2 2-10-7,1 2-12 13,1-1-9-5,1 0-4-8,1-3-4 0,0-5 0 1,0-6-1 2,1-2 2 4,-1-3 0-7,0-2-1 7,1-3 0-5,-1-3-1 5,1-3-1-7,0-2-1 8,0-3 1-8,1-1 0 7,0-4 0-5,0-2 1 5,2-1-1-7,-2-5 2 8,0-1 1-6,0-2 1 4,1-2 2-5,-1-2 3 6,2-1 6-6,-1-1-2 5,-1-1 0-4,1-2-5 8,-1 0-16-5,0 0-28-1,1 0-54-4,-2-1-58 4,-1-1-10-3,2 1 1 5</inkml:trace>
    </iact:actionData>
  </iact:action>
  <iact:action type="add" startTime="192787">
    <iact:property name="dataType"/>
    <iact:actionData xml:id="d17">
      <inkml:trace xmlns:inkml="http://www.w3.org/2003/InkML" xml:id="stk17" contextRef="#ctx0" brushRef="#br0">12520 14517 202 0,'-1'-3'83'4,"1"0"-24"0,-1-1-15 3,1-2-3-5,0 1-11 6,0-1-7-4,0 0-6 2,1-1-6-2,0-1-6 1,-1 0-4-1,1-3 2 2,0 1-3-3,-1-1-2 5,0-1-1-6,0 0-2 6,-1-2-2-5,0 2 2 4,-2-1 2-4,1 2 2 3,-2-1 2-3,0 2 1 4,0 0 1-3,-3 2 1 3,2 2 0-4,-1 0-2 4,-1 2 1-4,1 2-6 4,-2 2 0-4,1 1-2 4,-1 3-2-5,1 1 4 5,-1 2-1-3,0 2 3 2,0 2 2-1,0 1 1 1,0 3 3-4,-1 0 3 6,2 0 2-5,0 1 6 4,0-1 3-4,2 0 4 11,0 0 0-13,1 1-1 3,0 1-2 1,2-2-2-1,0 2 1-3,1-2 0 8,0-2 0-7,1 0-4 6,2-3-2-6,0-3-3 4,2-1-5-1,0-1-3 0,1-1 0-2,0-2-1 5,2-1 4-4,0-1-1 1,1-2 0-1,3-2 0 7,-2-2-3-8,1-2-4 4,1-1-6-6,-1-3-8 4,2-1-2-3,-1-1-1 7,0 0 2-8,0-3 1 10,0 2 4-5,0-1 2-4,-1-2 2-1,0 2 1 10,-1 0 2-9,0 1 3 2,1 2 2 0,-2 1 1 4,-2 3 1-7,0 2 1 12,-2 1-2-12,-1 3 0 5,-1 2 0-2,0 1 2 0,0 3 5-2,0 2 7 6,0 1 4 1,-1 3 3-7,0 2 1 1,0 2-1 2,-1 4-2-1,-1 1 2 3,2 1-2-5,-1 3-1 11,0 0-6-12,1 1-5 10,-1-1-4-10,0 1-1 2,1-3-1-1,1 0 0 5,-1-2-1-2,3-1 2 0,-2-2-3-1,1 0 0 2,0-3-9-1,1-2-18 0,0-1-20-4,1-2-27 8,0-3-30-7,1-1-34 5,1 0-11-3,-2-9 2 3,4 3 24-5</inkml:trace>
    </iact:actionData>
  </iact:action>
  <iact:action type="add" startTime="193447">
    <iact:property name="dataType"/>
    <iact:actionData xml:id="d18">
      <inkml:trace xmlns:inkml="http://www.w3.org/2003/InkML" xml:id="stk18" contextRef="#ctx0" brushRef="#br0">12874 14542 141 0,'2'-2'70'2,"0"3"0"2,2 0-10 3,0 1-13-4,-1 3-9 4,1 0-3-4,-1 3-5 4,-1 0-9-4,0 1-8 4,-1 1-3-4,-1 0-1 4,-1 2-2-3,0-1-2 2,0 1-16-3,-1-1-25 4,1-2-35-3,-1 0-29 2,0-3-6-3,0-2 13 3,0-1 17-2,0-3 14 4</inkml:trace>
    </iact:actionData>
  </iact:action>
  <iact:action type="add" startTime="193713">
    <iact:property name="dataType"/>
    <iact:actionData xml:id="d19">
      <inkml:trace xmlns:inkml="http://www.w3.org/2003/InkML" xml:id="stk19" contextRef="#ctx0" brushRef="#br0">13107 14019 446 0,'-1'-3'147'1,"2"2"-111"5,2 2-23-3,1 5-10 4,3 3 6-4,-1 9 0 4,0 3-3-3,0 7-1 2,-1 2-3-3,0 5 0 5,-1 3 1-6,-2 1-2 5,-1 5 2-3,-1 0-1 3,-2-1-2-4,0 0 3 3,-1-5-3-2,-1-1 0 3,-1-3 2-3,0-6-5 1,-2-3-1-1,1-4-5 10,-1-4-3-13,0-5 4 7,2-2 1-7,0-3 3 4,2-3 8-1,0-2 5-1,1-2 2 1,0-1-1 4,0-2-5-7,1-1-10 6,1-2-6-3,1-2-3 3,2-1-1-5,2-3 1 5,1 1 0-4,2 0 4 4,2-1 3-3,1 1 0 3,-1-2 4-4,1 2 0 9,-1 0 1-11,1 1 2 3,-1 1 3-1,0 0 3 4,-1 2 4-5,1 1 1 7,-1 1 2-7,1 1-3 6,-1 2 1-7,-1 0-2 10,0 1-5-6,-1 1 0 0,1 2-1-1,-1 1-2-2,0 1 3 1,-1 2 1 6,0-1-1-4,-1 2 2 0,-1 0 0-3,-1 2-1 5,-1 1 0-4,-2 0-2 5,0 0-6-7,-1 1-7 12,-1 2-11-12,-1-2-7 4,-2 0-6-2,0 1-8 4,-2-1-3-6,0-1-6 6,0-1-6-3,-2-1-5 3,1-2-5-3,-1-1 3 3,-1-3 10-6,0-1-34 7,0-1 14-5</inkml:trace>
    </iact:actionData>
  </iact:action>
  <iact:action type="add" startTime="194285">
    <iact:property name="dataType"/>
    <iact:actionData xml:id="d20">
      <inkml:trace xmlns:inkml="http://www.w3.org/2003/InkML" xml:id="stk20" contextRef="#ctx0" brushRef="#br0">13431 14246 59 0,'9'10'74'5,"0"0"3"-2,3 5-8 3,-2 1-21-2,-1 2-5 3,-1 2-5-4,-3 2-8 3,-1 1-4-2,-1 2-6 4,-2 0-5-6,-2 3-2 4,0-1 1-3,-3 1-1 5,-1 0 1-4,-3 0-3 3,-2-1 2-5,0-1-2 5,-2-2 2-4,0 1-6 4,-2-2-16-4,-1 0-22 4,-1-4-28-4,0-2-31 3,-4-3-21-3,1-3-4 4,-5-3 7-3,1 0 24 4</inkml:trace>
    </iact:actionData>
  </iact:action>
  <iact:action type="add" startTime="194684">
    <iact:property name="dataType"/>
    <iact:actionData xml:id="d21">
      <inkml:trace xmlns:inkml="http://www.w3.org/2003/InkML" xml:id="stk21" contextRef="#ctx0" brushRef="#br0">12199 14236 205 0,'-2'6'141'1,"1"5"-75"3,2 3 2-1,2 6 13 5,2 3 2-5,0 2-26 4,2 6-13-4,0 0-14 4,1 3-10-3,2 1-8 2,3-2-7-3,1 0-9 4,1-2-15-4,1-2-17 4,1-1-13-4,2-1-6 4,2-2 4-4,0-3 8 3,2-1 7-2,-1-5 6 5,2-4 9-8,2-3 8 7,-1-4 5-6,3-2 4 4,0 0 4-1,0-2 0 2,3-2 4-5,-1-1-2 6,1-1 0-6,-1-1 1 6,0 0-8-6,1-1-34 5,0 0-49-3,0-2-17 3,1 1-80-5</inkml:trace>
    </iact:actionData>
  </iact:action>
  <iact:action type="add" startTime="195935">
    <iact:property name="dataType"/>
    <iact:actionData xml:id="d22">
      <inkml:trace xmlns:inkml="http://www.w3.org/2003/InkML" xml:id="stk22" contextRef="#ctx0" brushRef="#br0">14135 14413 141 0,'-12'6'75'5,"0"2"-46"-3,-2 3-17 7,-1 2-4-7,3 1-3 6,-1 1-1-6,-1 1-2 5,-3 3 0-4,-1-1 0 4,-3 2-1-3,0 1 2 2,-4-2 1-3,-1 2 3 4,-4 0 5-4,1 2 9 4,-2 3 9-3,-2-1 5 2,-2 0 4-3,-1-2-3 4,-1 1-4-3,-1-3-4 3,-1 1-6-4,0-2 0 9,0 0-2-12,-1 0-1 4,-1-1-1-1,0-1 1 4,-1-1 0-4,-3-1 0 9,1 0 1-5,-2-2 0-6,-1-2 1-1,1-1-2 8,0-2-1-6,-1 0-1 7,0-2 2-8,1-1 0 9,1-3 0-1,1-1-1-8,0-4 2 0,1-1-3 5,0-3-2-3,-3-2-1 10,0-3-3-5,-1-1-1-7,-1-3 2 0,1 0-1 4,2-4 0-2,-3 0 0 7,2-2 1-4,0-1 0-5,1-1 0 1,1-3 0 6,0 0 0-7,2-3 1 8,1-3-1-7,-2-2-2 4,0-2-1-2,-2-3-2 4,1 0-3-6,0 0 0 6,3-2-2-6,0-2 2 7,0-1-1-8,2-1 0 5,2-1 4-2,2 1 2 4,2-2 1-6,1-1 4 11,2 0 0-12,1-3-1 8,3-4-2-8,2 0-4 5,2-5-3-5,3 2-3 5,1 0-1-3,3-1-4 7,1 0-1-5,2 0 0-3,3 1 0 3,1 1 2 1,2-4-2-4,2-1 3 5,2 0-1-5,3-1 1 7,2 0 6-8,2 3 1 8,2 1 2-7,2 2-2 5,3 1-2-4,2 4 0 8,2 1-2-7,3-1-2-2,0 1-1 1,3-2 1 5,2 1 1-7,1 1 0 9,3 3-1-4,1 1 0-4,4 2 0 1,1 1 0 5,0 4 1-6,5 1-1 4,0 3-1-2,3 2 0 4,1 4-1-6,1 1 0 6,3 2-1-6,1 2-2 6,0 3 1-7,0 0 1 8,0 2-2-7,1 1 2 5,2-1 0-5,3 4-1 7,1 2 1-7,1 0 1 6,2 3 0-4,1 1 1 1,2 2-3-3,-1 2 3 6,-1 2-2-5,0 2 1 5,-3 1 1-5,2 3-2 5,1 1-2-7,0 2 2 7,0 2 0-6,1 1 1 6,-1 3 3-6,1 3-2 6,0 1 1-7,-4 3-1 8,-2 3-2-6,-3 1 3 3,-1 1 0-3,0 1-1 5,-1 0 1-6,-1 3 0 5,0 0 0-3,-1 4 0 3,0 2 1 3,-3 1-1-9,0 2 0 0,-1 3 1 7,-2 1 0-6,-3 0 1 5,-2 3-1-5,-3 2-2 6,-2 0 0-6,-1 1 1 6,-1 2-1-5,0 0 2 5,-2-2 0-5,-2-2 1 3,-2 0 0-3,-1 0 1 10,-3 2 2-12,0 0-2 7,-4 2 2-7,-1 1-1 2,-3 1 1 2,0 2 1 5,-4 0 0-6,-2 3 2 1,-2-1 1-4,-3 1-2 8,-3-1 2-6,-3 0 0 1,-3 1-2-2,-4 0 4 7,-2 2-1-7,-2 1 0 10,-3 1 2-5,-2 1-1-6,-2 2 0 0,-1 0 0 5,-3-1-2-3,-1-1 1 6,-2-3-3-5,0 0 1 1,-1-2-3-3,-1 0-2 5,-1-2 0-4,-2-1 1 5,-1-1-1-6,1-2 2 9,-1-3 1-10,1-1-3 7,2-3 1-7,1-5-3 5,0-3-6-3,3-5-5 10,1-5-7-8,3-2-3-4,0-3 0 2,4-4-5 2,0-2-9-2,3-3-12 10,2-4-22-5,2-2-42-7,2-3-51 0,1-2-103 2,1-3-115 1</inkml:trace>
    </iact:actionData>
  </iact:action>
  <iact:action type="add" startTime="197376">
    <iact:property name="dataType"/>
    <iact:actionData xml:id="d23">
      <inkml:trace xmlns:inkml="http://www.w3.org/2003/InkML" xml:id="stk23" contextRef="#ctx0" brushRef="#br0">14773 13757 510 0,'-6'-4'244'3,"2"1"-168"2,-2 1-42 1,3 3-24-2,1 1-14 2,-1 3-5-2,-1 3 0 2,-1 4 3-2,-2 3 5 3,-1 3 4-4,-2 0 2 4,-2 3 6-5,0-1 2 5,-2 0 3-4,0 1 4 5,-1-1-4-4,-2 0-2 1,0-2 1-1,-2 0-6 2,1 1-3-2,1-3 2 3,1 0-2-4,2 0-3 3,0-3 3-3,0-1-1 8,2-2-2-10,3-3 0 5,1 1 1-2,1-3-3 3,2-1 3-5,1-2-2 6,2 0-2-7,1-2-4 7,1 1-9-5,1-1-5 3,1-1-3-3,0 1 8 6,2-1 9-7,2 0 12 5,1-1 6-4,2-1 0 4,3-1-1-4,1 0-4 5,2 0-3-6,-1-1-2 10,3 0 3-11,-1 1-3 13,2-1 1-13,2 1-2 0,-1 0-2 1,-1-1 0 5,1 0-1-5,-1 1 0 11,0 0-2-12,1 0 2 3,-1 0-1-3,0 0 1 8,2 0-1-8,-2 1 0 13,2-1-1-13,-3-1-3 2,1 1-2 0,0-1-2 4,-2 1-1-4,0 0-4 10,0 0 1-12,-3 0-3 6,1 1-1-6,-2-1-4 3,1 3-9-1,-1-1-12 6,-2 0-15-8,-1 1-17 7,-1 0-15-4,0 1-15 2,-1-1-16-3,-1 0 3 5,-2-1 21-6,-1-1 25 6,-1-1 2-6,-1 1 24 5</inkml:trace>
    </iact:actionData>
  </iact:action>
  <iact:action type="add" startTime="197904">
    <iact:property name="dataType"/>
    <iact:actionData xml:id="d24">
      <inkml:trace xmlns:inkml="http://www.w3.org/2003/InkML" xml:id="stk24" contextRef="#ctx0" brushRef="#br0">14952 13784 34 0,'-3'-4'56'6,"2"0"-6"-3,-2 1 38 4,2 0-2-4,0 3 5 3,1 1-23-1,0 2-25 1,0 1-3-2,1 4 2 2,1 5 5-2,1 2 0 1,-1 4-10 1,1 5-9-1,1 2-3-2,-2 3-3 4,1 5-3-3,0 2-4 2,-2 5-3-3,0 1-3 4,-1 2 0-4,-1-2 1 4,0-4 1-1,-2 1 2-3,0-3-5 2,0-4 1 8,1-1-5-12,-1-3 1 5,1-6-6-4,0-2-8 2,0-3-14-2,1-4-13 7,-1-2-10-7,1-3-15 11,1-2-10-12,-1-1-5 4,1-4-8 1,0-2-20-3,-1-3-27 0,-2-4-19 2,3-1 21 0</inkml:trace>
    </iact:actionData>
  </iact:action>
  <iact:action type="add" startTime="198901">
    <iact:property name="dataType"/>
    <iact:actionData xml:id="d25">
      <inkml:trace xmlns:inkml="http://www.w3.org/2003/InkML" xml:id="stk25" contextRef="#ctx0" brushRef="#br0">15000 13895 206 0,'-5'0'100'1,"1"1"-28"7,0-1-22-4,1 1-18 2,3-2-17-2,0 0-10 2,0 0-5-3,0 1-2 3,1-2 4-2,0 0 3 3,0-2 4-3,0 0 3 2,1-2 8-3,-1-2 6 5,1-1 8-6,-1-2 9 5,0-3 3-3,0-1 4 1,-1-1 0 0,0-2-4 2,1-1-6-5,-1 0-8 6,-1-2-5-6,1 0-9 5,-1-1-5-2,0 1-4 0,1 0-2-2,-2-2-2 10,1 1 0-12,-1-1 0 10,-1 1-1-10,0 0-2 4,0 1 1-4,-1-1-1 6,-2-1 2-3,-1-1-2 0,1-2 3-1,-2 1 1 7,0-1-1-5,0 1 4-2,-1-1-1-1,-2 2 3 6,0-2 0-6,-1 1 0 8,-1-1 1-5,0-1 0-1,-2 0 0-1,0 1 3 1,1-1-2 0,-2 0 3 5,0-1-1-7,1 2 0 6,-2-2 1-7,1 3-5 7,1-1-3-5,-2 1-2 4,1 1-3-5,1 0 1 7,-1-1-3-7,-1 1 0 4,0-2 1-3,-1 1-2 5,0-2 2-6,-1-1 0 6,0 1 1-5,2 1 0 10,-1 0 1-12,0 1 2 3,1-1 2 1,1 1 2-1,0-2 1 0,1 2 2 1,0-1 2-1,1 0-2 5,-1 0 0-3,2 2-3-5,0-1-2 2,1 1-3 6,-2 0-1-9,2 0 0 10,1 1-4-9,0 2 2 8,-1-1-2-8,2 2-1 7,0 1-1-6,1-1 0 7,1 2-1-8,-1 2 1 6,0-2-1-4,1 1 2 6,1 1-1-8,0-1-1 7,1 2 0-6,0 3 0 7,0 0 2-7,0 1-2 5,1 1 1-6,0 2 1 8,2 1 3-6,1 2 5 5,0 1 2-6,1 1-1 5,0 2-8-5,1 1-16 5,0 0-15-4,0 1-4 6,1 2 2-3,0 3 14 1,2 3 12-6,1 3 7 3,-1 3 3 0,2 4 1 3,1 1 0-5,-2 2-1 7,1 0 1-8,0 1-3 6,0-1 0-4,1 1-1 10,-1 1 1-7,1 0 0-5,-1 1-1-1,0-1 0 7,0 2 1-4,-1-1 0 5,0 1 1-6,-1-2-1 5,-1-1 1-4,0-2 0 6,1 0-2-2,-1-2 1-6,1 0 1 2,0-1-2 6,0-2 2-8,0-2-1 6,-1-3 1-4,1 0-1 5,0-2-1-3,-1-2-3 0,1-1 0-3,-1-2-2 5,0 0-5-4,1-2-2 6,-1 0-3-8,-1-2 0 6,-1 0 1-4,1 0 4 5,-1-1-2-6,1-1-3 5,0-1-9-3,-1-1-19 3,1-2-23-4,-1 1-27 5,1-2-19-5,-1 0-19 5,0-2-16 1,-2 1-11-7,-1-1 28 0,1-2-71 3</inkml:trace>
    </iact:actionData>
  </iact:action>
  <iact:action type="add" startTime="199984">
    <iact:property name="dataType"/>
    <iact:actionData xml:id="d26">
      <inkml:trace xmlns:inkml="http://www.w3.org/2003/InkML" xml:id="stk26" contextRef="#ctx0" brushRef="#br0">14271 12071 26 0,'-3'-7'30'1,"1"2"-1"3,-1-1 3 0,2 1-1 4,0 1-2-5,1 0-6 3,0 2-8-2,0 0-4 3,1 0-6-4,-1 1-1 4,2 0 1-5,-1 1 2 5,1-1 2-4,0 2 4 4,0-1 4-3,0 0 6 2,0 0 7-2,0 1 3 3,1 0 2-4,-1 1-1 3,1 0-1-3,1 2-2 4,1 0-1-3,2 0 2 3,1 1 0-4,0 1-1 4,1 1 0-4,1 2-2 4,0 2 2-4,2 1 0 3,-1 0-7-1,1 1-1 1,0-1-6-2,1 1-6 3,-2-1 0-5,2 0-4 6,-1 0 1-7,1 1-3 9,-1-2 1-8,-2 0-2 3,0 0 0-1,0-1 0 2,0 0 2-3,0 0 1 5,-3-2 3-6,0 0 0 5,0 0 3-4,-2-2 0 6,0-1 1-4,-1 1 3 3,2-2-2-7,-3-1 1 3,0 0-5-1,-1-1-1 12,0 0-3-8,1-1-5-6,-1 0-10 0,0 0-28 4,1-1-60-3,0 0-121 5,-6-5-125-4,7 5 58 4</inkml:trace>
    </iact:actionData>
  </iact:action>
  <iact:action type="add" startTime="205523">
    <iact:property name="dataType"/>
    <iact:actionData xml:id="d27">
      <inkml:trace xmlns:inkml="http://www.w3.org/2003/InkML" xml:id="stk27" contextRef="#ctx0" brushRef="#br0">19509 12339 63 0,'-3'-4'52'2,"1"1"-2"5,0 0-8-5,0 1-1 5,1 1-14-4,0 0-8 4,1 1-5-3,-1 0-7 2,1 0-3-3,0 0-3 4,-1 0 1-3,1 0 1 2,-1 1 2-2,-1 0 4 2,0 2 5-3,0 0 4 5,-1 2 5-5,-2 2 4 4,0 3 5-4,0 3 4 3,-1 1 3-3,-1 3 0 5,-1 4-2-6,-1 0-5 5,-2 5-3-1,0 1-4-3,1 3-4 1,-2-1-3 4,0 2-2-6,-1-2-1 6,0-2 2-6,1 0-3 6,0-3-3-6,0 1-3 7,2-3-2-8,1-4-1 7,0-1-2-6,0-4 2 7,2-2-3-8,0-3-3 8,1 0-2-7,2-3-4 6,0-1-4-7,0-1-7 11,1 0-14-10,0-2-17 3,-1 1-19-4,2-1-18 7,-1 0-22-4,0-1-18 3,1 0 12-5,-1-2 8 5,1 1 8-4</inkml:trace>
    </iact:actionData>
  </iact:action>
  <iact:action type="add" startTime="205993">
    <iact:property name="dataType"/>
    <iact:actionData xml:id="d28">
      <inkml:trace xmlns:inkml="http://www.w3.org/2003/InkML" xml:id="stk28" contextRef="#ctx0" brushRef="#br0">19183 12500 164 0,'-2'-2'51'1,"1"1"-36"5,2 0-10-2,2 2 0 3,4-1 3-4,2 2 6 4,-1 3 5-4,1-1 5 4,2 2 8-4,0 2 4 4,1 2 6-4,0 3 10 4,1 3 10-4,1 1 1 4,-2 1-3-3,2 4-11 2,0 0-13-3,0 2-12 3,0 0-9-2,-1 0-4 3,0-3 0-3,-2-2-3 2,0-1 0-3,-2-4-1 4,-1-3-2-2,-2-1-1 0,1-1-4-1,-2-1-4 2,-1-2-3-3,-1-1-2 6,0 0 1 0,-1-1 2-8,-1 0 3 1,-1 0 2 4,0 0 1-4,0-1 1 7,0 1-1-6,0 1-3 4,-1-2-8-3,0 1-8 1,0-1-10-2,-1 1-14 3,0-1-12-3,0 1-14 4,1-2-17-4,-1 1-14 4,1-1 0-3,-1-2 7 4,1 1-66-4</inkml:trace>
    </iact:actionData>
  </iact:action>
  <iact:action type="add" startTime="206433">
    <iact:property name="dataType"/>
    <iact:actionData xml:id="d29">
      <inkml:trace xmlns:inkml="http://www.w3.org/2003/InkML" xml:id="stk29" contextRef="#ctx0" brushRef="#br0">19612 12602 402 0,'-3'-6'130'3,"3"2"-70"2,0 0-23-2,3 2-18 5,1 0-11-5,1 2-6 4,2 0-3-4,3 0 0 4,0 2 1-4,3-1-2 4,1 1 1-4,1-1 1 3,0 0 0-3,1-1 1 4,-1-1 1-3,0-1-1 2,0 0 1-2,-2 0 1 3,1-2-6-4,-1 1-9 4,-1-2-20-4,-1-1-29 3,0 0-36-2,0-3-37 3,-1 0 15-5,1 1-58 6</inkml:trace>
    </iact:actionData>
  </iact:action>
  <iact:action type="add" startTime="206743">
    <iact:property name="dataType"/>
    <iact:actionData xml:id="d30">
      <inkml:trace xmlns:inkml="http://www.w3.org/2003/InkML" xml:id="stk30" contextRef="#ctx0" brushRef="#br0">20023 12315 332 0,'0'-4'90'2,"1"1"-50"4,1 1-29-3,3 3-15 4,1 2-2-4,2 2 0 4,2 3 2-4,0 4 4 4,0 1-1-2,1 3 0 0,0 1 1-2,0 0 2 4,0 1 0-4,-2-1 2 4,2 0 2-4,-1-1-1 4,0-3 5-3,-1-3 5 3,-2-4 9-5,-2-4 18 5,1-2 14-4,-1-2 6 5,0-2 0-6,0-3-14 7,2-2-16-8,1-4-12 6,2-3-15 8,1 0-3-14,1 0-2 0,2-1-3 7,-1 2 3-7,0 0-2 2,0 2 0 1,0 0-3 2,-1 3 0-1,0 0-4 2,0 2-5-4,1 2-6 3,-3 0-5-3,0 1-6 4,-2 1-2-2,-1 2-7 0,-1 0-11-1,-1 1-2 4,-1 1-3-3,-3 0 2-1,0 1-1 0,-1-1-7 1,-2 0-11-2,0 1-1 5,-4 0 8-4,0 2-40 2</inkml:trace>
    </iact:actionData>
  </iact:action>
  <iact:action type="add" startTime="207163">
    <iact:property name="dataType"/>
    <iact:actionData xml:id="d31">
      <inkml:trace xmlns:inkml="http://www.w3.org/2003/InkML" xml:id="stk31" contextRef="#ctx0" brushRef="#br0">20158 12504 702 0,'0'2'125'1,"-1"2"-69"6,2 3-25-4,1 6 4 3,0 5-3-2,1 8-9 3,0 5-10-4,0 7-9 3,0 4-7-2,0 1-13 3,1-1-13-4,0-5-16 4,1-5-15-4,-1-5-4 3,-1-5 3-2,-1-4 8 2,0-3 8-3,-2-4 11 4,0-4 10-3,-1-2 7 2,0-3 13-2,0-1 6 3,0-1 2-4,-1 0-7 4,0 0-19-4,1-1-34 4,0 0-47-4,-1 0-19 4,0-1 5-4,2 0-20 4</inkml:trace>
    </iact:actionData>
  </iact:action>
  <iact:action type="add" startTime="207467">
    <iact:property name="dataType"/>
    <iact:actionData xml:id="d32">
      <inkml:trace xmlns:inkml="http://www.w3.org/2003/InkML" xml:id="stk32" contextRef="#ctx0" brushRef="#br0">20426 12523 106 0,'0'-11'62'3,"1"3"-25"1,1-2-9 3,0 6-12-4,1 2-11 4,-1 3-7-4,1 1-1 4,0 2 2-4,0 2 3 4,0 3 3-4,0 2 8 4,-1 0 15-4,0 4 31 3,-1 2 21-3,0 2 22 4,-1 2 5-4,-2 3-16 4,0 2-10-4,-1 3-11 5,0 3-15-5,0-1-14 4,0 1-12-3,0-3-15 6,1-3-8-9,0-4-6 3,0-2-15-1,1-5-27 6,0-1-41-6,-1-2-61 3,1-2-69-3,-2-2-4 5,1-2-48-6</inkml:trace>
    </iact:actionData>
  </iact:action>
  <iact:action type="add" startTime="208211">
    <iact:property name="dataType"/>
    <iact:actionData xml:id="d33">
      <inkml:trace xmlns:inkml="http://www.w3.org/2003/InkML" xml:id="stk33" contextRef="#ctx0" brushRef="#br0">19679 13817 64 0,'-6'-4'121'2,"2"1"-18"5,-1 0-7-4,2 1-12 5,2 2-16-5,-1 0-19 3,1 0-23-3,-1 1-20 5,0 2-14-5,0 1-3 3,-1 3 1-3,-1 1 0 4,-1 4 5-4,-1 1 5 5,-1 2 4-5,-1 4 10 3,-2 2 4-3,-1 1 7 4,-3 3 5-4,1-1 2 4,-2 3 4-3,0-1-1 2,-2 1-3-3,3-3-7 7,-1 1-7-9,0-5-4 5,1 1-3-3,0-4-3 4,1-1-2-4,0-1-2 5,1-1-3-6,2-2-8 6,0-1-9-5,1-2-14 7,0 0-14-6,2-3-13 0,0-2-11 0,2-1-7 5,-2-2-8-8,3 0-8 4,1-1-17-2,-1-1 0 3,0-3 7-2,2-1 5 4</inkml:trace>
    </iact:actionData>
  </iact:action>
  <iact:action type="add" startTime="208593">
    <iact:property name="dataType"/>
    <iact:actionData xml:id="d34">
      <inkml:trace xmlns:inkml="http://www.w3.org/2003/InkML" xml:id="stk34" contextRef="#ctx0" brushRef="#br0">19357 13858 559 0,'-4'-2'169'1,"0"2"-80"5,1 0-55-2,2 2-29 3,4 1-10-4,3 1 2 3,1 4 3-2,1 2 3 3,2 6-2-4,4 2 0 4,-1 4 0-4,2 5 0 4,2 3-1-4,-1 3-1 3,1 3 1-3,1 0-1 4,-1-2 1-3,0-3 0 2,0-5-2-3,-3-4-3 4,0-5 0-4,-3-4-1 4,-1-2 4-3,-2-4 0 3,-2-3 3-4,-1-1-5 3,-2-1-4-2,0-1-8 3,1 0-16-4,-2 0-17 4,1 0-23-5,0 1-22 5,0 0-26-4,-1-1-17 4,1 1 18-2,7 4-25 11</inkml:trace>
    </iact:actionData>
  </iact:action>
  <iact:action type="add" startTime="208964">
    <iact:property name="dataType"/>
    <iact:actionData xml:id="d35">
      <inkml:trace xmlns:inkml="http://www.w3.org/2003/InkML" xml:id="stk35" contextRef="#ctx0" brushRef="#br0">19924 13950 715 0,'3'-1'101'1,"1"1"-64"4,3-1-15-1,4 0 8 2,-1 1-3-2,2-1-11 3,1 0-6-4,1 1-7 4,0 0-2-4,0-1-4 4,0-1-7-4,2-1-12 4,-2 1-24-4,0-2-34 4,-1 1-36-4,-1-1-35 3,-1-1-21-2,-1 0 21 3,-2-3 25-5,2 1 42 6</inkml:trace>
    </iact:actionData>
  </iact:action>
  <iact:action type="add" startTime="209237">
    <iact:property name="dataType"/>
    <iact:actionData xml:id="d36">
      <inkml:trace xmlns:inkml="http://www.w3.org/2003/InkML" xml:id="stk36" contextRef="#ctx0" brushRef="#br0">20168 13773 352 0,'0'-5'287'3,"2"0"-195"1,-1 1-77 3,4 1-31-4,-2 5-10 4,2 3 5-4,1 1 8 4,2 4 8-4,2 3 4 4,0 2 1-4,1 1 0 3,0 0 1-2,-1 0 0 3,2 0-2-5,-1-1-4 6,-1-1-3-5,0-2-2 3,-1-3 0-2,-1-2 5 3,-1-3 11-5,-1-3 11 5,-1-2 12-3,0-2 11 3,-1-2 6-4,2-3-4 4,0-3-11-4,2-2-12 4,1-4-11-5,0 0-3 6,1 0-3-5,1-1-2 5,1 2-1-7,0 0 0 8,0 1-2-8,0 1-2 7,0 1 0-5,2 1-1 13,-2 1-5-14,0 3-7-1,-2-1-11 3,0 2-10 1,-2 0-11-3,-1 1-9 4,-2 0-6-3,-1 2-2 5,-1 0 5-3,-2 2 4 0,-1 1-1-2,-2 1-13 6,0-1-8-6,-3-1-11 3,0 2 2-2</inkml:trace>
    </iact:actionData>
  </iact:action>
  <iact:action type="add" startTime="209651">
    <iact:property name="dataType"/>
    <iact:actionData xml:id="d37">
      <inkml:trace xmlns:inkml="http://www.w3.org/2003/InkML" xml:id="stk37" contextRef="#ctx0" brushRef="#br0">20292 13924 979 0,'-6'7'157'2,"2"4"-98"5,-1 5-30-3,4 3-4 2,0 3-5-3,1 5-8 4,-1 3-8-4,1 2-4 4,1 3-9-4,-1 0-12 4,2-1-15-4,-1 1-17 4,1-2-5-3,-2-3 2 2,0-2 6-3,-2-5 17 4,-1-3 11-4,0-5 11 4,-2-3 5-4,0-2 4 4,1-2 3-4,0-2 1 3,-1-2-2-2,2-2-8 4,0-1-16-6,0-2-33 5,1 1-50-4,0-1-69 4,0-1-21-4,4 1-39 4</inkml:trace>
    </iact:actionData>
  </iact:action>
  <iact:action type="add" startTime="209995">
    <iact:property name="dataType"/>
    <iact:actionData xml:id="d38">
      <inkml:trace xmlns:inkml="http://www.w3.org/2003/InkML" xml:id="stk38" contextRef="#ctx0" brushRef="#br0">20601 13987 225 0,'3'-2'118'5,"1"-1"-44"-2,3 1-16 5,0 0 6-5,0 1-3 4,0 2-15-4,2-1-15 4,0 2-12-3,0 0-7 1,0 1-1-1,0 1 2 3,-2 2 6-5,0-1 6 5,0 1 7-3,-1 0 1 2,-1 1-2-2,1 1-3 3,-2 0-8-5,-1 2-4 5,-1-1-3-3,-1 0-1 2,0 1-2-3,-2-2-2 5,-1 0-4-5,-1 1-8 4,-2 0-8-4,-2 0-2 4,-1 1-2-4,-2 1 1 4,-1 0 4-4,-1-1 2 9,-2 0 3-11,0-1 3 9,1 0 5-9,-1 0 4 2,0-1 2 0,1 0 7 7,1-1 10-7,1-1 13 2,0-1 10-3,2-1 8 5,1-2 0-4,3-1 1 5,0 0 4-4,2-2-3 2,1 0 1-2,0-1-4 1,2 0-9-2,0-1-9 4,0-1-18-4,1-2-9 5,1 0-9-3,1-1-4 0,2-2 1 0,1 2 0-3,2 0-3 3,0 1 1 2,2 1-3-3,0 1-3 2,1 1-1-2,0 1-2 3,1 2 1-3,2 2-1 5,0 0 0-8,1 2-2 3,1 0 1 1,-1 1 3 2,-1 1 2-1,0-1 2-2,1 0 2-1,-2 1 4 2,0-3 2-1,-1-1 3 7,0-1 4-6,-1-1 0-3,-1 0 3 1,0-2 5 1,-1-1 1 2,2-2 5 0,0-2-3-2,0 0-3 2,1-1-3-4,1-2-7 7,-1 0 0-7,-2 0-2 11,0 1-1-12,-3 2-1 3,-1 1-1 3,-1 2 1-1,-2 1-1-5,-2 1 0 4,0 1-1-2,-1 0-5 3,0 2-1-3,0-1-5 5,-1 1-6-6,1 0 0 7,-1-1-5-6,0 1 1 4,0 0 3-5,1 0 2 5,-2-1 7-4,2 1 2 3,-2 0 5-1,1 0 2 0,1 0 1-1,-1 0 2 3,1-1 0-4,0 0-3 4,0 0 1-3,0 0-5 2,0 0 0-3,1 0-5 5,-1 0 0-5,1 0-1 3,-1 0-4-3,2 1-11 4,-2-1-28-4,1 1-27 4,0 0-43-5,0-1-50 5,-1-1-70-3,0-2-43 3,1-1-26-2</inkml:trace>
    </iact:actionData>
  </iact:action>
  <iact:action type="add" startTime="211386">
    <iact:property name="dataType"/>
    <iact:actionData xml:id="d39">
      <inkml:trace xmlns:inkml="http://www.w3.org/2003/InkML" xml:id="stk39" contextRef="#ctx0" brushRef="#br0">18973 13014 85 0,'-10'2'48'1,"3"-2"-16"1,-1 2 8 2,2-2 13 3,5-4 0-4,1 3-5 5,0-1-6-5,0 0-12 3,1 1-8-2,0-1-6 1,2 1-1 0,2-1 2 1,1 0 3-2,1 0 4 3,2 0 3-5,1 0 1 5,0 0 0-3,0 0-1 2,0 0 3-3,1 0-1 5,0 0 0-6,0 0 0 5,1 0-3-3,2-1-3 3,1 0 0-4,2 0-2 5,0 1 2-7,4 0-4 7,0 1-1-4,2 1-3 2,-1 0-1-4,1 1-4 12,-1-1-2-13,0 1-2 10,3 0-2-10,-1 1 0 1,2-1 0 0,1-1-2 5,1-1 2-4,0 0-1 8,1-1-1-1,2 0 1-9,1 1-1 0,1-2 0 3,1 2 0-2,1 0-1 6,1 2 2-5,0 0 1 10,1 2 4-12,1 0 2 3,2 1-3 0,-1 1 0 0,-1 0-4-1,0 1 1 5,1 0-1-5,-1-1 1 3,1-1 2-3,0 0-2 6,-1-2-1-7,1-1 3 5,-1 0-1-4,1-1 0 4,0-1 0-4,1-1-1 5,0 0-2-7,-1 0 1 8,2 0-1-8,-1-1 0 8,-1 1-4-6,-4 0 0 6,-1 0 1-4,-2 0 2-2,-3 0 5 3,-1 0-2-2,-2 1 0-2,-3-2 1 6,-2 1 2-7,-1-1 0 8,-3-1-1-6,-3 0 0 6,-1 0-3-4,-1-1-3-1,-3 1-6-1,0 0-6 1,-2 0-8-1,-2 1-14 6,-2 0-13-8,-1 0-17 8,-2 0-18-4,0 1-14 0,-1-1-23-1,-1 0-38 0,-4 0-17 0,-1-1-101 6</inkml:trace>
    </iact:actionData>
  </iact:action>
  <iact:action type="add" startTime="212415">
    <iact:property name="dataType"/>
    <iact:actionData xml:id="d40">
      <inkml:trace xmlns:inkml="http://www.w3.org/2003/InkML" xml:id="stk40" contextRef="#ctx0" brushRef="#br0">19110 14570 218 0,'-2'-1'117'1,"-1"1"-66"2,2 0-22 2,1 1-5 2,4-2 8-4,1 0 10 2,0 1 1-1,3-1 0 4,1 1-6-5,1 0-5 4,1-1-3-4,0 1-1 4,1-1 0-5,-1 0 1 5,-1 1 1-4,0 0 1 4,0 1-3-3,2-1-2 2,-1 1-2-3,1-1-4 4,0 0 2-4,2 0-5 4,0 0-2-3,2-1 0 2,1 1-3-3,3-1 2 6,1 0 2-8,1 0 1 10,2-1 3-7,2 1-4-1,1 0 1 3,2-1-3-1,2 2-3-4,2 3 1 7,2 1-2-6,1 2 1 12,2 1 2-13,1 3-1 8,3 1-2-8,3 4-2 5,0 1-3-5,2 0-3 4,0-1 4-1,-1-2-3 3,1-5 5-5,2-4 4 6,1-2 1-6,1-2 2 7,1-1-4-8,-1-2-4 8,-1-1 0-8,-2 0-2 14,-1-1 0-14,-2 1 1 4,-3 1-3-4,-4 0-2 7,-3 1 0-7,-2 3 0 6,-4 0-3-4,0 3 0 5,-4 1-7-7,-2 0-12 6,-4 0-19-3,-2 1-29 3,-3-1-40-5,-3-1-51 6,-4 0-50-5,-4-2-42 4,-5-3 44-4,-2 1-14 6</inkml:trace>
    </iact:actionData>
  </iact:action>
  <iact:action type="add" startTime="213122">
    <iact:property name="dataType"/>
    <iact:actionData xml:id="d41">
      <inkml:trace xmlns:inkml="http://www.w3.org/2003/InkML" xml:id="stk41" contextRef="#ctx0" brushRef="#br0">18955 12589 172 0,'-7'-6'156'0,"2"2"-67"8,-1 0-28-4,5 2-18 2,0 1-18-2,0 1-14 2,1 0-4-3,0 0-1 5,-1 0 3-6,0 0 4 7,-1-1 0-6,-2-1 0 3,-1 1-5-3,-3-1 0 3,0 1-2-3,-3-1 0 4,-2 0 1-4,0 0 4 4,-3 0 6-3,0-1 9 3,0 2 7-4,-1 0 4 4,2 0-4-4,1 2-6 3,-1 0-10-3,3 3-8 3,0-1-6-2,1 2-5 5,-1 1-3-8,1 1-3 6,2 1-1-4,0 1-2 7,1 1 1-5,1 3 2-1,-1-1-1 0,3 2 4 3,-1 3 6-6,0 3 4 6,1 2 9-5,0 6 9 11,1 2 7-12,0 1 8 4,1 3 2-2,0 1-3 2,0 5-6-2,1 3-3 5,1 5-2-6,0 5-4 5,1 5 1-4,1 7-4 4,1 9-2-4,-1 6 0 4,2 5-4-4,0 4-4 4,1 0-1-5,0-4-3 6,0-1 1-5,1-7-3 4,-1-6 0-4,0-7-1 4,-1-10 1-2,-3-8 1 1,0-7 0-4,0-9 2 10,-3-4-3-11,0-6-3 4,0-2-1-3,-1-3 0 5,1-5 2-4,-1-2 7 6,0-2 6-8,0-3 7 7,0-1 6-3,1 0 5 4,-1-2 0-8,0 0 2 3,2 0 0 0,1-1 0 4,0 1 1-4,1-1-5 6,0 0-9-9,0 1-16 2,1-1-15 2,2 1-6 1,4 0-1-4,1-1 6 7,4 1 3-7,3 0 2 4,3 1 0-4,4-1 0 10,3-1-3-8,1 0-4 2,4-1-7-4,0-1-10 2,2 0-10-1,0 0-4 7,0 0-8-6,-1 0-12 0,-4-1-15 1,0 0-26-1,-4 1-39-1,0 0-38 4,-4 0-56-4,-5-2 23 4,2 1-5-3</inkml:trace>
    </iact:actionData>
  </iact:action>
  <iact:action type="add" startTime="214036">
    <iact:property name="dataType"/>
    <iact:actionData xml:id="d42">
      <inkml:trace xmlns:inkml="http://www.w3.org/2003/InkML" xml:id="stk42" contextRef="#ctx0" brushRef="#br0">17735 13281 356 0,'-9'-9'143'1,"1"0"-54"1,0-1-13 3,4 1-20 2,1 1-19-4,3 0-17 5,0-1-5-5,2 0-5 3,2-1-3-3,1-1 1 4,2-1 0-4,1-1 1 3,3 1 0-1,1 0-6 1,-1 2-2-3,3 1-4 5,1 0-2-6,0 4-1 5,1 1-3-4,2 2 2 4,-1 2 0-4,0 1 2 3,1 2 0-2,-2 2-1 3,0 2 3-2,-1 3-2 0,0 1 3-1,-2 2 1 2,0 2 2-2,-3 1 3 2,0 1 1-3,-3 1 3 5,-3 2 1-5,-1 2 0 9,-4 2 2-11,-1 1-2 9,-3 3 0-9,-3 0 0 2,-3 2 1-1,-1-3 1 10,-1-2 1-11,-2-3 4 7,-2-2 1-7,-1-3 3 5,-1-2 6-4,-2 0 8 11,-1-4 12-12,-1 0 8 3,1-3 6-2,2 0-6 5,2-2-9-4,1-1-10 5,1-1-10-6,3-2-7 5,1-1-4-3,3 1-4 3,1-2-2-5,2-1-2 6,0 0-6-5,4-1-5 4,0 1-4-5,2 0-5 5,0 0-3-4,0 1-8 4,1-1-7-4,2 1-3 5,0 0 4-6,3 1 6 6,1 0 8-7,1 3 4 9,2 0 5-9,0 2 5 7,1 0 3-7,0 1 3 7,0-1 3-5,1 0-1 6,0-1 3-9,3-1-2 14,-1-2 0-13,1-1 0 4,2-1-2 0,0-2-1 1,1-2 1-5,0 0 1 5,-1-1-2-3,0-1-2 4,-1 1 0-4,-1-2-1 8,-1 1 0-1,-1 1 0-9,1-1 0 0,-1 2 0 2,-1-1-1 0,-1 1-1 4,2 1-7-2,-3-1-9 1,0 1-22-3,0 1-29 8,-1-1-37-7,0 0-40 0,-1 0-45-2,0 0-42 3,-2-4 23-2,2 2 42 10</inkml:trace>
    </iact:actionData>
  </iact:action>
  <iact:action type="add" startTime="214738">
    <iact:property name="dataType"/>
    <iact:actionData xml:id="d43">
      <inkml:trace xmlns:inkml="http://www.w3.org/2003/InkML" xml:id="stk43" contextRef="#ctx0" brushRef="#br0">18293 13651 150 0,'-11'5'93'2,"1"2"-36"2,-3 2-12 2,0 2-5-2,1 2-10 2,-2 1-11-3,-2 1-8 6,-4 3-4-7,1-1 2 6,-3 0-1-5,1 1 5 3,-1-2 3-3,-2-2 2 4,1-2 3-3,-2-2 3 2,0-2 6-2,0-2 6 3,-1-2 13-4,-1-2 11 3,0-3 12-3,-2-1 3 4,2-3-2-4,-2-3-5 4,2-1-6-3,1-4-4 4,-1-1-3-6,1-3-4 8,-1-4-1-1,1 0-8-8,0-4-4 3,3 0-3 0,0-3-9-1,3 0-5 4,4-3-7-6,1 1-9 6,4-1-7-4,2-2-8 11,2 0-3-13,2-3-2 3,4-3 0 0,1 0 3 0,3-3 2-1,2 1 0 10,1 0 1-12,2 0 1 6,1 0-2-3,3-1-1-2,0-1-1 2,2 2-1 6,4 2 0-5,0 4 3-2,2 2 1 0,1 4 4 2,-2 4-2-1,2 4-1 4,0 2-5-7,1 6-6 13,1 4 1-13,1 4 1 4,3 5 2-2,1 4 3 3,1 3 2-4,1 3 1 8,0 3 3-7,1 4 2 0,-2 2 0 0,1 2 0 4,0 4 0-3,0 1 0 8,0 2 1-11,-3 0 0 4,-2 0 0-1,-3 0 2 0,-3-2 1-1,0 1 0 9,-5 0 5-10,-1 1 0 1,-2 0-1 1,-2 2 6 5,-2 1-2-4,-4 5 4-2,-1 2 3-1,-3 2 0 8,-3 0 1-7,0 0 1 2,-3 0-3-3,-2 0 2 9,0 2-2-7,-3 0-4-1,0 1-1 0,-1-3-4 3,2-3-3-3,0-2-9 8,0-2-22-7,2-2-44 0,-1-3-78 0,1-3-110 0,0-5-66 0,3-2-43 7</inkml:trace>
    </iact:actionData>
  </iact:action>
  <iact:action type="add" startTime="215743">
    <iact:property name="dataType"/>
    <iact:actionData xml:id="d44">
      <inkml:trace xmlns:inkml="http://www.w3.org/2003/InkML" xml:id="stk44" contextRef="#ctx0" brushRef="#br0">15232 14238 216 0,'-22'2'118'0,"3"3"-33"7,-6 3-15-3,5 2-23 3,4 0-19-4,-1 1-13 4,1 2-6-4,-1 2-4 3,-1 0 0-3,1 0-2 4,-1 2 2-3,-3-2 0 2,0 0 2-3,-2 1 2 5,0-2 4-5,-3-1 8 3,1 0 11-3,-4 0 9 5,1-3 9-6,-3-1 1 5,2-1 1-4,-2-2-1 5,2-2-3-4,0-1-2 2,0-2-4-4,0-1-2 5,-1-3-8-4,1-1-4 6,0-2-8-7,2-2-3 4,0 0-2-3,2-2-2 4,-1-2-1-3,1 0-1 8,0-1-2-11,3-1-1 9,-1-3-4-9,2-2-2 3,2-3-1-2,3-2-5 5,1-4 0-4,3-2-1 4,0-4-1-5,5-1-1 11,1-4 3-12,4-4-1 7,2-2 5-7,2-2 4 5,3 1 1-4,2 0 2 4,3 0-1-3,1 3-2 6,3-1-2-7,2 0-2 5,3 3-2-5,2 2-2 6,3 2 0-5,1 2-2 5,2 2 3-7,1 4-5 7,2 2 2-5,1 4 0 4,4 2-2-5,0 4 2 5,0 2-2-3,0 4 1 3,-1 1 0-4,-2 3-3 4,1 4 4-5,0 5-2 6,-1 4 0-5,0 5 2 4,-2 3 0-5,0 3 0 6,0 4 0-6,-2 2 2 12,0 3 1-13,-2 5 3 9,0 3-1-9,-3 3 2 4,-1 6-1-4,-3 2 2 4,-3 6 1 0,-2 4 0 0,-5 4 1-2,-3 4-1 10,-3 1 1-12,-1-2-2 4,-3-1 0-4,0-3-2 11,-2-2 4-11,-2-1-2 2,-1-5 1 2,-1-6 0 4,-2-3-1-3,2-6 1-3,-1-5 2 1,2-5-2 1,-1-5-1-2,2-3-7 7,0-5-11-6,1-3-14-1,-1-3-19 1,4-3-27 1,0-1-44-1,0-2-56 5,0-2-64-5,10 4-122 1</inkml:trace>
    </iact:actionData>
  </iact:action>
  <iact:action type="add" startTime="250048">
    <iact:property name="dataType"/>
    <iact:actionData xml:id="d45">
      <inkml:trace xmlns:inkml="http://www.w3.org/2003/InkML" xml:id="stk45" contextRef="#ctx0" brushRef="#br0">13964 17061 52 0,'-10'-5'92'5,"0"1"-1"-1,-1 0-2 3,4 0-3-4,3 1-12 4,0-1-16-4,2 2-15 4,1 1-16-4,1 0-17 4,2 1-12-4,0 0-7 4,1 0 0-4,2-1 3 3,2 1 4-3,1 0 3 4,1 0 0-3,1-1 1 3,2 1 3-3,0-1 1 2,4 0 3-3,-2-1 2 3,1 1 2-3,2-1 3 4,0 1 3-4,0-2 3 6,2 1 1-7,1 0 2 6,-1-1-1-6,3 1 1 5,1 0 3-4,0 0 1 7,0 0 0-1,1 0-2-8,-1 1-5 3,2-1-4 5,-1 1-4-8,3-1-1 1,-2 1-3 2,1 1-2 4,1-1-1-6,-1 0-1 7,-1 0-1-3,1-1 1-1,2-1 2-5,-1 0-1 8,-2-2 2-6,1 0-1 6,-3-2 0 4,0 2 1-11,0-1 1 0,-2 0 5 4,2 0-1-2,0 0 1 4,0 0-3-4,0 2-5 4,1 0-2-5,0 2 0 7,2 1-1-8,-1 1 1 7,2 1 2-5,-1 0 0 5,2 1 3-6,-1 1-1 5,1 0 2-4,-1 0 0 6,0 1-2-1,-1 0-2-7,2 0 0 1,-1 0-1 5,2 0 2-4,-1-1 0 5,-2 0-1-6,0 0-2 6,-2-2 0-5,0 0 0 5,0-1 0-7,-1 0-2 8,1-1 3-6,-1 2-4 3,3-1 2-4,-2 1 5 4,2 1 6-2,-2 1 8 4,2-1 5-5,0 2 1 2,1 0-7 0,2-1-3 0,1 2-2-1,1-2-7 4,-1 1 0-6,1 0-5 6,-1-1 0-6,0 0-1 5,2 0-2-4,-1 0 0 4,0-1-3-4,0-1 5 5,-2 1-2-6,-1-1 1 6,1 1-1-5,-1 0-2 5,-1 0 1-7,1-1 1 7,0 0 0-6,0 0 2 5,-1 0-2-4,1 1 2 4,-1-1-2-4,3 1 1 5,-1-1-1-6,2 0 2 6,-1 1-4-6,-1-1 1 7,2 0 0-8,-1 0-1 8,1-1 0-8,1 0 3 6,-1 0-1-3,1 0-2 2,-2-1 3-2,0 1-1 4,0 0-2-7,-2 0 4 9,2 0-2-10,0 0-1 8,1 0-1-7,1 0-1 8,0 1 1-7,1 0-2 6,-1 0 2-6,2-1-1 8,1 1-3 0,-2-2 4-8,1 0 6 1,0-1-1-1,-1 0 2 1,2-1 1 4,-2-1-5-4,-1 0 4 4,-1-2-1-4,-3 1 0 5,1 0 3-6,-2-1-2 7,-2 1 3-8,1 0 1 6,-3 1 2-3,-1 0 1 3,0 0 2-5,-3 1-3 4,-1 0-3-2,-2 0-2 2,-2 0 1-2,-2 0-4 6,-1 2-1-5,-1-1 0-4,-3 2-6 4,0-1-5 2,-1 1-22-4,0 0-36 3,-1 1-55-3,0 1-79 6,-1 0-106-8,-1 2-92 6,-2 2-72-2</inkml:trace>
    </iact:actionData>
  </iact:action>
  <iact:action type="add" startTime="261245">
    <iact:property name="dataType"/>
    <iact:actionData xml:id="d46">
      <inkml:trace xmlns:inkml="http://www.w3.org/2003/InkML" xml:id="stk46" contextRef="#ctx0" brushRef="#br0">9998 15869 19 0,'1'-2'7'1,"4"1"-5"2,2-2 1-1,3 1 2 5,3 0-2-3,2 1-1 4,1 0-1-6,0-1-1 4,2 2 1-2,2-1 0 3,1 0 2-4,2 0 1 4,1 0 3-4,1-1 2 4,2 0 2-3,2 1-1 2,2-1 1-3,-1 0-2 3,3-1 1-2,0 2 0 3,2-2 2-3,2 2 1 2,0-1 1-2,0 0-1 3,3 0-1-4,1 1 0 4,2 0 2-5,-2 0 1 6,0 1 4-7,-1-2 0 7,0 2 0-5,2-1-3 4,-2 0-3-4,2 1-2 6,0 0 1-7,2 0 0 4,-1 0 2-3,1-1-2 5,0 0 3-6,-1-1-2 6,1 0 0-6,0-1 4 7,-2 1-2-8,-2-1 3 7,-3-1 3-6,-3 0 1 8,-1-1 5-5,-3-1 2-2,0 1-2-1,-2 0-1 6,-2 0-5-5,-2-1-2 7,-2 0-2-5,-4 1-4-4,0-1 2 2,-2 1-4 4,-1 0-3-4,-3-2-21 7,1 2-55-5,-4 0-81-4,-2-2-57 3,3 2-40 4</inkml:trace>
    </iact:actionData>
  </iact:action>
  <iact:action type="add" startTime="321938">
    <iact:property name="dataType"/>
    <iact:actionData xml:id="d47">
      <inkml:trace xmlns:inkml="http://www.w3.org/2003/InkML" xml:id="stk47" contextRef="#ctx0" brushRef="#br0">14651 10624 16 0,'-3'-5'8'2,"-1"1"-3"5,0 1-1-4,-1 1-1 4,-2 5-3-3,-2 3 0 2,-3 3 1-3,-4 3 1 3,1 4 2-1,-2 0 2 1,-1 3 3-3,0 1 3 3,0 0 0-2,0 0 2 3,2 1-5-3,1-3-3 2,-1 0-2-2,2-1-2 1,0-2-1-1,0-1-1 2,1 0-1-2,0-2-2 3,2 0-4-3,0-2-9 1,0 0-2-2,2-3 0 5,1-1-4-5,0-1-6 4</inkml:trace>
    </iact:actionData>
  </iact:action>
  <iact:action type="add" startTime="322301">
    <iact:property name="dataType"/>
    <iact:actionData xml:id="d48">
      <inkml:trace xmlns:inkml="http://www.w3.org/2003/InkML" xml:id="stk48" contextRef="#ctx0" brushRef="#br0">14785 10615 20 0,'0'0'0'1,"0"2"1"4,-3 4 3-2,-1 2 2 5,-4 5 6-6,-4 3 0 5,0 2 2-3,-2 1 0 2,-1 3-5-2,-2 0 0 2,-1 2-1-2,0-2 0 3,-2 1 0-4,-1-2-1 3,-1-1-3-2,2 0-2 2,1-2-1-2,0-1-5 2,2 2-9-3,1-2-13 3,2-1-10-2,0-1-15 3</inkml:trace>
    </iact:actionData>
  </iact:action>
  <iact:action type="add" startTime="348917">
    <iact:property name="dataType"/>
    <iact:actionData xml:id="d49">
      <inkml:trace xmlns:inkml="http://www.w3.org/2003/InkML" xml:id="stk49" contextRef="#ctx0" brushRef="#br0">21057 14444 12 0,'-9'4'10'0,"0"3"-2"4,-2 0 0 2,0 2 3-2,4-1 4 2,1 2-3-2,-2 1 3 2,0 3-4-2,0 1-4 3,-1-1 1-4,1 2-2 3,0-2-1-3,0-1-1 4,1 1-2-2,0 0-1 1,0-1 0-3,-1-2-1 3,1-1 0-1,2 0 0 1,-1-1-2-3,0-2-4 3,2 1-4-2,-1-3-8 2,2 1-4-2,0-1 1 3,0-1 0-4,0-3-8 3</inkml:trace>
    </iact:actionData>
  </iact:action>
  <iact:action type="add" startTime="349295">
    <iact:property name="dataType"/>
    <iact:actionData xml:id="d50">
      <inkml:trace xmlns:inkml="http://www.w3.org/2003/InkML" xml:id="stk50" contextRef="#ctx0" brushRef="#br0">21116 14472 3 0,'-7'14'11'3,"-1"2"2"0,-2 5 0 4,0-1 0-3,-1-1-1 1,1-2-2-1,0 1-1 3,0 0-3-3,1-2-2 2,-2 0-2-2,3 0-7 2,-1-3-7-2,2-2-8 3,-2-5-21-3,3 1 24 1</inkml:trace>
    </iact:actionData>
  </iact:action>
  <iact:action type="add" startTime="349783">
    <iact:property name="dataType"/>
    <iact:actionData xml:id="d51">
      <inkml:trace xmlns:inkml="http://www.w3.org/2003/InkML" xml:id="stk51" contextRef="#ctx0" brushRef="#br0">20806 12899 190 0,'-4'-2'49'3,"1"1"-32"2,-1 2-8 1,1 2-5-2,0 2-2 2,-1 2-2-3,-1 3-2 4,-2 2 0-3,0 1 0 2,-1 1 1-2,1 3-2 3,0-1-6-4,0 1-22 4,1 1-19-4,0 0-10 3,3 1-42-2</inkml:trace>
    </iact:actionData>
  </iact:action>
  <iact:action type="add" startTime="350819">
    <iact:property name="dataType"/>
    <iact:actionData xml:id="d52">
      <inkml:trace xmlns:inkml="http://www.w3.org/2003/InkML" xml:id="stk52" contextRef="#ctx0" brushRef="#br0">20667 12966 23 0,'-1'0'27'0,"0"0"-24"7,1 0-5-4,0 2 0 5,0 0 0-5,-2 2 1 4,1 1 0-3,-1 1 0 2,-1 0 0-3,-1 1 0 4,0 1 1-3,-2 0 0 1,0 2 0 0,-3-2 1 1,0 1 1-3,-4-1 0 4,1 0 1-4,-1 1-1 3,-2 0 2-3,-1-1 3 5,-1 0 2-5,0-1 4 3,-2-1 0-1,1-1 0 2,2-1-3-5,-3 0-2 7,3 0-2-8,0-1-1 7,-2-1 1-6,2 0 1 6,-1-1 4-6,-1-1 0 10,1 1 2-11,-1-2-3 10,0 0-3-10,1-1 2 3,1 0-1-2,-1-2 4 4,1-2 2-3,1 1 4 5,-1-2 8-6,2-1 5 7,-1-2 5-5,0-1 3 0,0-1 2-1,0-2 2 5,1 0 4-6,-1-3-3 12,2 0-2-13,1-1-5 3,0-2-1-1,0 1-4 2,1 0-5-1,1-2-7 4,1 1-5-4,0-1-5 3,1 1-2-6,1 0-4 5,1 0-1-3,1 0-3 4,1-2-2-4,0-1-2 7,1 0 0-7,0-1-1 0,2 0-1 1,-1 1 2 4,1 0 0-6,0-1 2 10,1 1-2-11,0-1 2 6,1-1 0-4,0 0 0 1,0 1 1-1,2-2 3 5,0 3-2-7,0 0 1 7,1 0 0-5,1 1-3 10,0 0 1-9,1 2 0-3,1 0-3 0,1 2 1 6,1 1-3-4,0 0-2 11,1 2-1-6,1 1 1-7,1 0-1 0,0 0 0 3,0 2 2-1,1 1-1 10,2 0 1-7,0 0 1-5,1 2 1-1,1 1-1 7,0 1-2-5,-1 0 0 8,2 1 2-9,-1 1 3 7,1 2 2-6,0 0 1 5,-1 1 1-4,0 2-1 6,1 0 0-9,-1 3 0 10,0 0 0-9,0 2-2 6,0 0 0-4,-1 2 0 8,2 1-3-4,0 2 1-6,-1 1-2-1,1 3 0 8,-2 0-1-5,1 2 0 9,0 0 1-5,-3 2 0-6,0 0 2-1,-1 3 0 7,0-1 1-3,-1 2 0 3,-1 0 1-5,-1-1-1 5,-1 2 1-3,2-1 0 3,-3 1 0-5,0 0 1 6,0 0-1-6,-2 0 1 5,0-1 0-4,0-1 0 9,-1-1 1-5,-1 0 1-6,-1-1 1 0,-1-1 1 5,0 0 1-3,-1-1 1 11,-1-1 0-13,0 1 1 1,-1-2 1 2,0 0 0 3,-2 1 3-5,0-1 1 5,0-2 1-4,-1 0 1 3,-1-1-1-2,1-2-1 2,-1 0-1-2,0 0 0 3,-1-1-3-4,1 1 0 4,-1-1-2-4,0-1-4 5,1 1 2-7,-1-1-6 7,-2-1-14-5,2 2-24 4,-1-1-38-4,-1 0-47 4,1 2-38-4,2 3-40 4</inkml:trace>
    </iact:actionData>
  </iact:action>
  <iact:action type="add" startTime="352960">
    <iact:property name="dataType"/>
    <iact:actionData xml:id="d53">
      <inkml:trace xmlns:inkml="http://www.w3.org/2003/InkML" xml:id="stk53" contextRef="#ctx0" brushRef="#br0">20831 14521 64 0,'0'0'31'2,"-1"0"-8"4,-1 0-6-2,0 1-2 2,1 1-4-2,-2 0-3 2,0 1-2-3,-2 1-3 4,0 1-1-3,0 0-1 3,-1 0 0-4,0 0 2 3,0 2 1-2,-1-2 1 2,-1 1 0-2,-1 0 0 2,0 0 2-2,-1 0 2 2,0 0 2-2,0 0 1 2,-1 3 0-3,1-2-2 4,-1 0-1-3,-1 0-3 1,1 1 1 0,-2 0-2 1,2 0 0-2,-1 2-2 2,2-1-2-2,-2 1 2 4,1-1-2-7,1 0 1 8,0-1 2-9,-1 1 1 9,-1-2 3-5,1 1 0 4,-2-1 2-6,0 0 3 3,-1-1 5-3,0 0 1 5,1 1 1-3,0-2 1 5,-1 0-1-8,2 1 0 6,-1-1 0-4,0 0-3 8,-1 0-3-8,0 0-5 2,2 0-3-3,-1 0-3 6,-1 1-3-7,1 0-1 6,1-1-1-4,0 0-3 4,0 0-3-4,2 1-9 4,0 0-17-4,0-1-26 3,2 0-35-2,-2 2-18 4,0-3-14-3,3 3 48 1</inkml:trace>
    </iact:actionData>
  </iact:action>
  <iact:action type="add" startTime="355970">
    <iact:property name="dataType"/>
    <iact:actionData xml:id="d54">
      <inkml:trace xmlns:inkml="http://www.w3.org/2003/InkML" xml:id="stk54" contextRef="#ctx0" brushRef="#br0">24198 13559 17 0,'-19'11'25'1,"0"5"-18"5,-8 6 0-2,-3 6 4 2,-1 2 1-1,-4 5 2 2,-4 2 4-4,-2 2 0 3,-3 4-1-2,-3 3-4 2,-6 1-5-2,-4 4-2 2,-3 1-3-2,-5 1-2 4,-1 1-1-7,-5 0 1 7,-3 3 1-6,-3 3 0 6,-4 4 1-5,-4 1-1 4,-2 1 0-5,-5 3-1 5,-1 0 1-3,3-2 2 3,2-3 1-5,0-2 1 6,3-6 0-6,2-2 0 11,1-3 1-12,4-3 1 3,2-3-2 0,6-4 2 0,2-1-1-1,5-4 1 5,3-5 0-5,4-3 1 6,1-3 0-8,3-4 5 11,2-6 2-11,5-6 6 4,5-4 2-4,5-6 1 7,3-4 0-5,4-5-3 10,4-5-4-12,3-4-9 6,4-4-8-6,6-6-11 4,3-4-6-2,5-6-3 4,5-6-2-4,4-6 2 4,5-2 0-4,3-4 3 4,6-2 1-4,4-2 0 4,5-5 0-3,4-5 0 2,5-4 1-2,6-4 2 3,6-3 4-5,5 2 1 5,2-3 2-4,3 3 2 4,4-2-1-4,3-2 1 4,6-2 2-4,5-4 0 4,3 2 2-3,6 3 0 2,2 1 1-3,0 6 0 4,1-3-1-4,1 1 0 4,2 3 0-3,2-1 2 1,3 5 2-1,0 3-1 3,-1 3-1-3,1 5-2 2,-1 5-1-3,1 2 0 4,2 2 2-4,0 2-1 4,-3 2-1-4,-1 4-2 4,-4 6-2-4,-3 6 2 4,-1 3-1-4,-2 6 1 4,-4 2 0-4,-2 5 0 5,-7 5-1-6,-4 4 0 5,-7 5-2-3,-5 4 0 3,-4 6 0-5,-6 3 0 5,-5 4 0-2,-5 4 1 0,-6 4 1-2,-5 4 1 4,-7 4 2-4,-5 4 2 5,-6 4 2-7,-6 6 4 8,-5 3 3-6,-6 4 6 3,-8 4 3-3,-7 2 0 5,-6 5 0-6,-8 7 0 5,-6 3-1-3,-7 6 0 2,-7 5 0-3,-5 3-3 6,-5 2-4-8,-9 0-3 7,-7 2-2-6,-4 4-2 11,-8 6-3-12,-1 4 0 11,0 2-2-11,1-3-10 2,3-4-15-2,6-6-26 6,6-4-35-4,8-7 1 5,12-3-67-3</inkml:trace>
    </iact:actionData>
  </iact:action>
  <iact:action type="add" startTime="357033">
    <iact:property name="dataType"/>
    <iact:actionData xml:id="d55">
      <inkml:trace xmlns:inkml="http://www.w3.org/2003/InkML" xml:id="stk55" contextRef="#ctx0" brushRef="#br0">25398 16517 100 0,'-36'26'47'1,"-1"3"-7"2,-12 11 7 1,1-4 10 3,-2 0 5-3,-5-1-2 3,-4-3-8-4,-3 0-2 3,-3-1-7-2,-2 0-10 4,-2 0-9-7,-2-3 0 6,-2-1 1-4,0-3 2 5,-2-2 1-5,-2-4 2 8,0-2 6-7,0-3 11 2,2-5 10-4,1-4 4 4,3-5-1-4,2-4-10 3,3-5-7-1,2-3-3 3,-1-3-3-5,3-4 1 9,1-5-6-8,3-3-6 2,2-4-10-4,3-3-10 6,3-3-8-3,4-1-7 7,4-3-8-7,3-6-7-1,5-3-14 0,4-4-10 2,4-3-10-1,4-2-2 3,5-3 5-4,4-3 8 4,3-1 10-4,7-2 5 4,3 0 1-4,6-5 2 4,6-4 2-5,4-2 1 6,6-4 2-6,6 3 4 7,6 0 1-7,5 1 0 5,8 3-1-5,5-4-1 6,9 0-2-5,4-1 1 5,7-3 2-7,6 6-1 12,3 1 2-12,5 3 1 3,2 4 0 1,2 4 4 0,5-2 3 0,4 2 0-1,3 1 3 0,0 2-1 2,3 4 1-3,1 6-1 5,-1 4 2-5,3 5 1 4,1 6 0-5,-2 3 1 7,0 6-2-8,-2 4 2 7,-1 6-1-5,0 6 1 5,0 3-3-7,-2 6 0 8,-4 5-2-8,-2 5-4 7,-7 7 2-6,-1 5-1 13,-3 4 0-14,-5 6 4 2,-2 5 0 3,-6 2 0-2,-5 4 1-3,-8 3 0 7,-5 3 1-6,-6 4 1 11,-7 1 0-10,-5 6 2-1,-6 3 1 0,-9 2 3 6,-7 1 3-6,-6 3 0 6,-10 3 3-6,-7 3 2 6,-6 5 3-5,-9 6 0 5,-7 3 1-7,-9 3 0 8,-6 2-4-3,-8-1 1 0,-6 0 0-2,-8-1-2 0,-7 1 1 0,-5 1-1 1,-8 1 1-2,-3-1 0 9,-4-1-1-11,-4-2 0 5,-5-4-3-4,-1-2-2 4,-1-2 0-3,3-5 1 5,6-6 5-6,7-6 0 5,6-8-1-3,3-7-14 3,5-7-17-5,2-10-25 10,2-2-28-11,5-7-8 7,4-4-62-7</inkml:trace>
    </iact:actionData>
  </iact:action>
  <iact:action type="add" startTime="357882">
    <iact:property name="dataType"/>
    <iact:actionData xml:id="d56">
      <inkml:trace xmlns:inkml="http://www.w3.org/2003/InkML" xml:id="stk56" contextRef="#ctx0" brushRef="#br0">24922 15476 953 0,'1'0'-145'5,"2"2"-151"-2,3 7-111 3</inkml:trace>
    </iact:actionData>
  </iact:action>
  <iact:action type="add" startTime="358548">
    <iact:property name="dataType"/>
    <iact:actionData xml:id="d57">
      <inkml:trace xmlns:inkml="http://www.w3.org/2003/InkML" xml:id="stk57" contextRef="#ctx0" brushRef="#br0">20945 15765 66 0,'2'-1'33'5,"2"-1"-25"-2,6-3 0 4,5-4 8-4,5-7 6 4,5-2 1-4,3-5-4 3,6-5-4-2,5-3-2 3,4-4-3-4,4-6-3 4,3-3-2-3,3-5-1 2,4-7-1-3,7-7 0 7,3-6 1-9,5-6 1 5,6-5 3-2,3-2 4 2,4-5 9-2,4-4 10 3,0-5 9-5,6-6 11 6,5-7 7-6,5-5 9 6,3 1 12-5,5-3 6 3,2-4 5-3,2-2-7 4,7-2-9-3,2-2-16 2,4 4-13-3,-1-1-11 5,3 3-10-6,-1-1-8 6,3 1-8-6,1 8-3 5,-3 5-6-3,0 4-3 8,-3 2 2-11,0 2-1 10,-5 3-5-10,-4 8-15 3,-6 6-22 0,-5 8-28-1,-5 5-28 0,-4 4-32 4,-8 4-26-4,-5 3-14 3,-6 4 11-2,-12 3-25 4</inkml:trace>
    </iact:actionData>
  </iact:action>
  <iact:action type="add" startTime="359236">
    <iact:property name="dataType"/>
    <iact:actionData xml:id="d58">
      <inkml:trace xmlns:inkml="http://www.w3.org/2003/InkML" xml:id="stk58" contextRef="#ctx0" brushRef="#br0">22725 17164 106 0,'-4'-3'94'1,"4"-1"-53"3,3-3-2-1,3 0 11 4,9-6 8-4,1-3-8 4,4 1-11-4,1-1-10 4,4-2-9-4,1 0-4 5,4-2-7-5,2-2-4 3,4-2-2-1,4-2-3 0,3-2 2 0,3-4-4 1,3-3 2-3,3-1-1 3,3-5 0-1,4-4 2 1,4-5 2-3,3-4 0 4,7-4 3-4,2-2 1 4,7-6 4-4,2-2 12 5,4-3 20-6,4-3 21 11,3-1 13-12,6-6 4 3,8-4-6-2,3-6-11 6,3-4-3-6,3-1-8 7,2 0-4-8,4-2-4 6,4-2-11-4,1-2-6 6,1-2-5-7,0-1-6 4,0 5-2-3,0 2 0 5,-1 3-2-6,-5-1-2 10,-2 2-3-5,-5 1-4-6,-2 4-1 3,-4 7-5 0,-5 4-19-2,-7 7-37 5,-7 6-70-4,-5 4-104 8,-6 4-103-7,-3 7-128 0</inkml:trace>
    </iact:actionData>
  </iact:action>
  <iact:action type="add" startTime="360767">
    <iact:property name="dataType"/>
    <iact:actionData xml:id="d59">
      <inkml:trace xmlns:inkml="http://www.w3.org/2003/InkML" xml:id="stk59" contextRef="#ctx0" brushRef="#br0">23158 13610 17 0,'-1'4'25'0,"1"0"3"1,-1 3 3 2,2-2 0 4,-1 4-5-3,0-2-8 3,0-1-1-2,0 0-5 0,0-1 0-2,0-1-3 4,0-1 0-4,0-1 4 4,0-1 8-4,-1 0 9 4,1-1 12-4,-1-1 17 4,-1 0 8-4,0-1 4 4,0 0 0-4,0-1-7 3,0 0-7-2,0-1-4 3,0-1-7-4,1 1-4 3,-1-1-5-2,1 0-5 2,0 0-7-1,0-1-4 1,1 1-2-3,0 0-2 4,-1-1-4-4,1 1-1 4,0-2-2-3,0-1-1 2,0 0-1-3,1-4 2 4,-1 1 2-2,0-2 3 0,1-2 8-1,-1-2 4 4,0 0 4-8,0-2 3 9,-1-3-2-7,1-1 2 6,0-3 3-6,-1-2 1 11,0-2 1-12,-1 0 0 5,0 2-3-2,-1 1-2 1,1 1-5-1,0 0-3 0,-1 2-5-1,0 0-3 5,0 2-7-6,0 1-1 10,0 0-2-11,0 3-3 5,0 0-2-5,0 3-1 6,0 1-4-4,-1 1 0 4,0 1-1-3,0 3-2 4,-1 0 0-7,-1 2-4 10,1 2-4-10,0 1-2 9,0 1-5-9,-1 2-5 4,0 1-2-1,-1 2-1 0,0 2 1 1,-2 2 3 1,1 1 2-3,0 3 6 5,-1 3 2-3,1 2 2 4,-1 2 2-8,-2 1 1 2,1 2 1 2,0 0 1 5,0 3 2-5,1-2-1-2,-1 2 4 1,1-2-1-1,1-1 2 1,1 0 1 4,0-3-3-7,1-1 3 13,1 0-1-13,0-3 1 7,0-1 0-7,1 0-1 4,0-1 0-3,2-2 1 15,-1-1 0-16,1 0-1 0,0-1 1 2,0-1-6 2,1-1-12-1,-1 1-16 3,1-2-22-5,1-1-33 5,0 1-28-4,1 0-26 4,-1-1-28-4,-1-2-23 6,1 0 8-5,-1-4 32 0,2-1 12-1</inkml:trace>
    </iact:actionData>
  </iact:action>
  <iact:action type="add" startTime="361421">
    <iact:property name="dataType"/>
    <iact:actionData xml:id="d60">
      <inkml:trace xmlns:inkml="http://www.w3.org/2003/InkML" xml:id="stk60" contextRef="#ctx0" brushRef="#br0">23047 13087 145 0,'4'-6'102'1,"2"3"-57"5,2 1-9-3,2 2 9 3,2 2 2-2,1 2-4 3,1 2-4-3,3 2-7 2,-1 2-8-3,-1 4-8 3,0 1-7-2,0 0-4 2,0 1-1-1,-1 0-1 1,0-2-2-3,-1 0-9 4,0-1-20-3,0-2-25 2,1-2-24-3,-1-1-19 4,0-2 0-4,-2-3-30 4,3 1 19-4</inkml:trace>
    </iact:actionData>
  </iact:action>
  <iact:action type="add" startTime="361853">
    <iact:property name="dataType"/>
    <iact:actionData xml:id="d61">
      <inkml:trace xmlns:inkml="http://www.w3.org/2003/InkML" xml:id="stk61" contextRef="#ctx0" brushRef="#br0">23235 13720 443 0,'-7'-4'139'5,"3"2"-150"-1,1 2-47 3,3 4-4-4,4 4 24 3,-1 5 25-2,2 6 14 3,-2 5 11-4,-2 6 1 4,0 5-2-4,-1 3-4 4,-2 4-2-4,-1 0-1 4,-1-1 0-4,1-4 0 3,0-5 0-1,-1-2 0 2,1-4 2-6,-2-2 0 7,1-2-1-5,-1-1 2 4,1-2-2-4,-1-1 1 4,2-2-1-2,-1-2-1 0,1-2-1-2,2 0-3 4,-2-1 0-3,3-1-4 3,0-2-14-5,0 0-21 5,2-1-29-3,-1-1-39 2,1-3 8-3,-3 0-25 5</inkml:trace>
    </iact:actionData>
  </iact:action>
  <iact:action type="add" startTime="362145">
    <iact:property name="dataType"/>
    <iact:actionData xml:id="d62">
      <inkml:trace xmlns:inkml="http://www.w3.org/2003/InkML" xml:id="stk62" contextRef="#ctx0" brushRef="#br0">23188 14116 405 0,'-1'2'60'1,"0"1"-62"3,2 1-13 3,2 2 7-3,2 1 9 2,1 4 6-2,2 2 0 3,1 3-1-4,0 6-2 4,3 3-3-5,-1 5-2 5,-1 1 2-3,0 1-1 2,1-6-1-2,0-2-5 2,0-6-12-2,0-5-12 3,0-2-13-4,3-5-9 3,0-4 0-2,3-4 4 2,3-5 0-2,2-9-37 2,8-3 5-1</inkml:trace>
    </iact:actionData>
  </iact:action>
  <iact:action type="add" startTime="362664">
    <iact:property name="dataType"/>
    <iact:actionData xml:id="d63">
      <inkml:trace xmlns:inkml="http://www.w3.org/2003/InkML" xml:id="stk63" contextRef="#ctx0" brushRef="#br0">25199 15108 211 0,'-3'3'41'3,"0"0"-10"1,-1-1 19 3,1 0 25-4,2-3 19 3,-1 0 8-3,-2-2-2 4,0-1-12-3,1-1-19 2,-2-2-16-2,1-1-8 2,-1-2-3-1,0-3-4 1,1-2-3-2,-1-1-2 3,1-3-7-4,0-2-3 3,1 0-6-2,-1-4-3 2,2 0 0-2,0-2 0 2,1 0-1-2,0-1-2 2,0 2-4 0,1-1-4-1,0 1-2-3,0-2 0 6,0-1 1-5,0 0-2 4,0-1 0-3,1 2 2 7,-1 0-1-10,0 2 1 8,0 0-1-7,-1 3 6 1,1 1 5-1,-1 3 10 10,0 1 10-10,0 1 6 2,-1 4 2-2,1 3-1 6,0 2-5-6,-1 3-10 7,1 1-13-7,0 3-18 4,0 1-17-2,0 1-12 3,0 1-8-4,-1 4 5 4,-2 2 7-5,0 3 5 7,-3 3 12-2,0 4 2-4,-4 1 4 3,0 1 4-1,-1 1-1-4,-1-1 3 6,-1 0 1-6,0 0-1 8,0 0 1-6,0 1 1 4,-1-2 1-5,2 0 1 11,1 0 0-12,1-3 0 6,0-1 2-6,3-1-2 5,-1-4 0-3,2-2 0 4,1-1 1-4,1-2 0 8,2-2-4-6,0-1-9 2,1 0-12-6,1-2-14 2,-1-1-24 1,2 0-28 2,-1-2-35-2,2-2-46 1,-1-4-43-1,3-7 27 8,2-5-95-11</inkml:trace>
    </iact:actionData>
  </iact:action>
  <iact:action type="add" startTime="363165">
    <iact:property name="dataType"/>
    <iact:actionData xml:id="d64">
      <inkml:trace xmlns:inkml="http://www.w3.org/2003/InkML" xml:id="stk64" contextRef="#ctx0" brushRef="#br0">25027 14366 235 0,'3'0'53'4,"2"1"-21"-2,1 1 10 5,2 1 10-4,1 3 5 4,0 2-8-4,1 2-8 4,1 2-9-4,-1 1-13 3,0 0-10-1,-1 1-5 1,1 2-4-3,1-2-8 4,-2 0-20-3,0-1-24 1,1 1-27 0,-2-2-18 1,2 0 7-3,-2 0-5 3,2 2-45-2</inkml:trace>
    </iact:actionData>
  </iact:action>
  <iact:action type="add" startTime="363615">
    <iact:property name="dataType"/>
    <iact:actionData xml:id="d65">
      <inkml:trace xmlns:inkml="http://www.w3.org/2003/InkML" xml:id="stk65" contextRef="#ctx0" brushRef="#br0">25209 15454 270 0,'-4'-6'117'2,"1"1"-41"2,0 0-18 3,2 2-14-4,1 3-29 4,1 0-28-4,0 0-15 4,1 3-2-4,2 1 7 4,1 4 12-3,2 3 13 3,0 3 15-4,3 5 10 3,-1 3 11-3,0 6 7 4,-1 2 7-4,1 6 3 5,-1 4-1-5,1 4-7 3,-2 4-8-3,0 2-8 3,-1 2-2 0,-1-2 0-1,-2-3-1-2,0-4-3 10,-1-4-6-12,-1-3-4 9,1-6-4-9,-1 0-4 5,0-3-2-5,-1-1-1 4,0-2-1-2,1 0 0 5,0-3-2-5,1-1-2 9,-1-2-2-11,1-2-8 8,0-1-6-8,1-2-8 3,-1-2-6-2,0-2-11 7,-1-1-21-4,1-2-21-3,-1-1-24 2,0-2-13 4,0-1-1-3,-1-1 12 1,0-2 17-4,-1-1 28 4,0-4 13-3,0-2-34 6</inkml:trace>
    </iact:actionData>
  </iact:action>
  <iact:action type="add" startTime="363956">
    <iact:property name="dataType"/>
    <iact:actionData xml:id="d66">
      <inkml:trace xmlns:inkml="http://www.w3.org/2003/InkML" xml:id="stk66" contextRef="#ctx0" brushRef="#br0">25257 16078 106 0,'-6'-6'86'2,"1"2"3"1,-1-1 6 4,2 2 10-3,3 1-8 2,0 1-21-2,1 2-35 3,0 0-27-4,1 0-15 4,1 4-1-4,1 2 15 3,1 5 11-2,1 4 5 3,1 3 2-5,0 3-5 5,1 4-5-3,-1 0-5 3,1 3-5-4,1-2-1 4,-2 0-4-4,1-5 1 3,-2-4-2-2,1-4 3 2,-1-5-1-2,-1-3-2 2,-1-3 3-2,0-3 7 3,-1-2 11-4,2-3 14 4,3-5 3-5,1-6-6 5,4-10-13-3,3-6-17 4,5-7-24-6,2-4-28 8,3-3-41-6,1-2-50 0,0-1-57-2,-1-2-47 5,3 6-80-4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8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7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35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3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56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5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6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3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7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6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301128"/>
            <a:ext cx="8596668" cy="8886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189823"/>
            <a:ext cx="8596668" cy="4851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858C-50F5-4766-AA22-67DD350C8CD2}" type="datetimeFigureOut">
              <a:rPr lang="ko-KR" altLang="en-US" smtClean="0"/>
              <a:t>2022. 6. 21.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2CAD33-0CB9-4268-983E-17851FA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1/relationships/inkAction" Target="../ink/inkAct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1/relationships/inkAction" Target="../ink/inkAction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1/relationships/inkAction" Target="../ink/inkAct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1/relationships/inkAction" Target="../ink/inkAction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3214" y="1357931"/>
            <a:ext cx="9044849" cy="2464922"/>
          </a:xfrm>
        </p:spPr>
        <p:txBody>
          <a:bodyPr anchor="ctr" anchorCtr="0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Correlation and Estimation of Two RVs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pPr algn="ctr"/>
            <a:r>
              <a:rPr lang="en-US" altLang="ko-KR" dirty="0"/>
              <a:t>Due: 2022. 06. 22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144" y="843831"/>
            <a:ext cx="3192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Term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Project (individual)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3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90"/>
    </mc:Choice>
    <mc:Fallback xmlns="">
      <p:transition spd="slow" advTm="929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ko-KR" dirty="0"/>
              <a:t>Generation of RVs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189823"/>
            <a:ext cx="9160729" cy="4851540"/>
          </a:xfrm>
        </p:spPr>
        <p:txBody>
          <a:bodyPr>
            <a:normAutofit/>
          </a:bodyPr>
          <a:lstStyle/>
          <a:p>
            <a:r>
              <a:rPr lang="en-US" altLang="ko-KR" dirty="0"/>
              <a:t>Generation of three random variables (X, Y1, Y2)</a:t>
            </a:r>
          </a:p>
          <a:p>
            <a:r>
              <a:rPr lang="en-US" altLang="ko-KR" dirty="0"/>
              <a:t>X: Gaussian, </a:t>
            </a:r>
            <a:r>
              <a:rPr lang="en-US" altLang="ko-KR" i="1" dirty="0"/>
              <a:t>N</a:t>
            </a:r>
            <a:r>
              <a:rPr lang="en-US" altLang="ko-KR" dirty="0"/>
              <a:t>(</a:t>
            </a:r>
            <a:r>
              <a:rPr lang="en-US" altLang="ko-KR" i="1" dirty="0"/>
              <a:t>m</a:t>
            </a:r>
            <a:r>
              <a:rPr lang="en-US" altLang="ko-KR" baseline="-25000" dirty="0"/>
              <a:t>x</a:t>
            </a:r>
            <a:r>
              <a:rPr lang="en-US" altLang="ko-KR" dirty="0"/>
              <a:t>=4, </a:t>
            </a:r>
            <a:r>
              <a:rPr lang="el-GR" altLang="ko-KR" i="1" dirty="0"/>
              <a:t>σ</a:t>
            </a:r>
            <a:r>
              <a:rPr lang="en-US" altLang="ko-KR" baseline="-25000" dirty="0"/>
              <a:t>x</a:t>
            </a:r>
            <a:r>
              <a:rPr lang="en-US" altLang="ko-KR" baseline="30000" dirty="0"/>
              <a:t>2</a:t>
            </a:r>
            <a:r>
              <a:rPr lang="en-US" altLang="ko-KR" dirty="0"/>
              <a:t>=25)</a:t>
            </a:r>
          </a:p>
          <a:p>
            <a:pPr lvl="1"/>
            <a:r>
              <a:rPr lang="en-US" altLang="ko-KR" dirty="0"/>
              <a:t>2000 samples </a:t>
            </a:r>
          </a:p>
          <a:p>
            <a:r>
              <a:rPr lang="en-US" altLang="ko-KR" dirty="0"/>
              <a:t>Y1= </a:t>
            </a:r>
            <a:r>
              <a:rPr lang="en-US" altLang="ko-KR" i="1" dirty="0" err="1"/>
              <a:t>a</a:t>
            </a:r>
            <a:r>
              <a:rPr lang="en-US" altLang="ko-KR" dirty="0" err="1"/>
              <a:t>X</a:t>
            </a:r>
            <a:r>
              <a:rPr lang="en-US" altLang="ko-KR" dirty="0"/>
              <a:t> +</a:t>
            </a:r>
            <a:r>
              <a:rPr lang="en-US" altLang="ko-KR" i="1" dirty="0"/>
              <a:t>b + </a:t>
            </a:r>
            <a:r>
              <a:rPr lang="en-US" altLang="ko-KR" i="1" dirty="0" err="1"/>
              <a:t>N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(0,</a:t>
            </a:r>
            <a:r>
              <a:rPr lang="el-GR" altLang="ko-KR" i="1" dirty="0"/>
              <a:t> σ</a:t>
            </a:r>
            <a:r>
              <a:rPr lang="en-US" altLang="ko-KR" i="1" baseline="-25000" dirty="0"/>
              <a:t>z</a:t>
            </a:r>
            <a:r>
              <a:rPr lang="en-US" altLang="ko-KR" baseline="30000" dirty="0"/>
              <a:t>2</a:t>
            </a:r>
            <a:r>
              <a:rPr lang="en-US" altLang="ko-KR" dirty="0"/>
              <a:t>=1) * </a:t>
            </a:r>
            <a:r>
              <a:rPr lang="en-US" altLang="ko-KR" dirty="0" err="1"/>
              <a:t>exp</a:t>
            </a:r>
            <a:r>
              <a:rPr lang="en-US" altLang="ko-KR" dirty="0"/>
              <a:t>{-(</a:t>
            </a:r>
            <a:r>
              <a:rPr lang="en-US" altLang="ko-KR" i="1" dirty="0"/>
              <a:t>X</a:t>
            </a:r>
            <a:r>
              <a:rPr lang="en-US" altLang="ko-KR" dirty="0"/>
              <a:t>-4)</a:t>
            </a:r>
            <a:r>
              <a:rPr lang="en-US" altLang="ko-KR" baseline="30000" dirty="0"/>
              <a:t>2</a:t>
            </a:r>
            <a:r>
              <a:rPr lang="en-US" altLang="ko-KR" dirty="0"/>
              <a:t>/50}  - (Eq.1) </a:t>
            </a:r>
          </a:p>
          <a:p>
            <a:pPr lvl="1"/>
            <a:r>
              <a:rPr lang="en-US" altLang="ko-KR" i="1" dirty="0"/>
              <a:t>a</a:t>
            </a:r>
            <a:r>
              <a:rPr lang="en-US" altLang="ko-KR" dirty="0"/>
              <a:t> ≠ 0, </a:t>
            </a:r>
            <a:r>
              <a:rPr lang="en-US" altLang="ko-KR" i="1" dirty="0"/>
              <a:t>b</a:t>
            </a:r>
            <a:r>
              <a:rPr lang="en-US" altLang="ko-KR" dirty="0"/>
              <a:t> ≠ 0, set </a:t>
            </a:r>
            <a:r>
              <a:rPr lang="en-US" altLang="ko-KR" i="1" dirty="0"/>
              <a:t>a</a:t>
            </a:r>
            <a:r>
              <a:rPr lang="en-US" altLang="ko-KR" dirty="0"/>
              <a:t> and </a:t>
            </a:r>
            <a:r>
              <a:rPr lang="en-US" altLang="ko-KR" i="1" dirty="0"/>
              <a:t>b </a:t>
            </a:r>
            <a:r>
              <a:rPr lang="en-US" altLang="ko-KR" dirty="0"/>
              <a:t>as you want</a:t>
            </a:r>
          </a:p>
          <a:p>
            <a:pPr lvl="1"/>
            <a:r>
              <a:rPr lang="en-US" altLang="ko-KR" dirty="0"/>
              <a:t>First, generate X, and then generate Y1</a:t>
            </a:r>
          </a:p>
          <a:p>
            <a:r>
              <a:rPr lang="en-US" altLang="ko-KR" dirty="0"/>
              <a:t>Y2= </a:t>
            </a:r>
            <a:r>
              <a:rPr lang="en-US" altLang="ko-KR" i="1" dirty="0" err="1"/>
              <a:t>a</a:t>
            </a:r>
            <a:r>
              <a:rPr lang="en-US" altLang="ko-KR" dirty="0" err="1"/>
              <a:t>X</a:t>
            </a:r>
            <a:r>
              <a:rPr lang="en-US" altLang="ko-KR" dirty="0"/>
              <a:t> +</a:t>
            </a:r>
            <a:r>
              <a:rPr lang="en-US" altLang="ko-KR" i="1" dirty="0"/>
              <a:t>b + </a:t>
            </a:r>
            <a:r>
              <a:rPr lang="en-US" altLang="ko-KR" i="1" dirty="0" err="1"/>
              <a:t>N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(0,</a:t>
            </a:r>
            <a:r>
              <a:rPr lang="el-GR" altLang="ko-KR" i="1" dirty="0"/>
              <a:t> σ</a:t>
            </a:r>
            <a:r>
              <a:rPr lang="en-US" altLang="ko-KR" i="1" baseline="-25000" dirty="0"/>
              <a:t>z</a:t>
            </a:r>
            <a:r>
              <a:rPr lang="en-US" altLang="ko-KR" baseline="30000" dirty="0"/>
              <a:t>2</a:t>
            </a:r>
            <a:r>
              <a:rPr lang="en-US" altLang="ko-KR" dirty="0"/>
              <a:t>=25) * exp{-(</a:t>
            </a:r>
            <a:r>
              <a:rPr lang="en-US" altLang="ko-KR" i="1" dirty="0"/>
              <a:t>X</a:t>
            </a:r>
            <a:r>
              <a:rPr lang="en-US" altLang="ko-KR" dirty="0"/>
              <a:t>-4)</a:t>
            </a:r>
            <a:r>
              <a:rPr lang="en-US" altLang="ko-KR" baseline="30000" dirty="0"/>
              <a:t>2</a:t>
            </a:r>
            <a:r>
              <a:rPr lang="en-US" altLang="ko-KR" dirty="0"/>
              <a:t>/50}  - (Eq.2)</a:t>
            </a:r>
          </a:p>
          <a:p>
            <a:pPr lvl="1"/>
            <a:r>
              <a:rPr lang="en-US" altLang="ko-KR" dirty="0"/>
              <a:t>set </a:t>
            </a:r>
            <a:r>
              <a:rPr lang="en-US" altLang="ko-KR" i="1" dirty="0"/>
              <a:t>a</a:t>
            </a:r>
            <a:r>
              <a:rPr lang="en-US" altLang="ko-KR" dirty="0"/>
              <a:t> and </a:t>
            </a:r>
            <a:r>
              <a:rPr lang="en-US" altLang="ko-KR" i="1" dirty="0"/>
              <a:t>b </a:t>
            </a:r>
            <a:r>
              <a:rPr lang="en-US" altLang="ko-KR" dirty="0"/>
              <a:t>same with of Y1</a:t>
            </a:r>
          </a:p>
          <a:p>
            <a:pPr lvl="1"/>
            <a:r>
              <a:rPr lang="en-US" altLang="ko-KR" dirty="0"/>
              <a:t>First, generate X, and then generate Y2 </a:t>
            </a:r>
          </a:p>
        </p:txBody>
      </p:sp>
    </p:spTree>
    <p:extLst>
      <p:ext uri="{BB962C8B-B14F-4D97-AF65-F5344CB8AC3E}">
        <p14:creationId xmlns:p14="http://schemas.microsoft.com/office/powerpoint/2010/main" val="6148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733"/>
    </mc:Choice>
    <mc:Fallback xmlns="">
      <p:transition spd="slow" advTm="4827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Generation of RVs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52400" y="206280"/>
              <a:ext cx="9480240" cy="6647760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880" y="203040"/>
                <a:ext cx="9492840" cy="66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2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937"/>
    </mc:Choice>
    <mc:Fallback xmlns="">
      <p:transition spd="slow" advTm="547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ko-KR" dirty="0"/>
              <a:t>Finding Correlation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189822"/>
            <a:ext cx="9325982" cy="4902506"/>
          </a:xfrm>
        </p:spPr>
        <p:txBody>
          <a:bodyPr>
            <a:normAutofit/>
          </a:bodyPr>
          <a:lstStyle/>
          <a:p>
            <a:r>
              <a:rPr lang="en-US" altLang="ko-KR" dirty="0"/>
              <a:t>1) Finding correlation coefficients of X-Y1 and X-Y2</a:t>
            </a:r>
          </a:p>
          <a:p>
            <a:pPr lvl="1"/>
            <a:r>
              <a:rPr lang="en-US" altLang="ko-KR" dirty="0"/>
              <a:t>Compare and analyze the two correlation coefficients</a:t>
            </a:r>
          </a:p>
          <a:p>
            <a:r>
              <a:rPr lang="en-US" altLang="ko-KR" dirty="0"/>
              <a:t>2) Repeat another </a:t>
            </a:r>
            <a:r>
              <a:rPr lang="en-US" altLang="ko-KR" i="1" dirty="0"/>
              <a:t>a</a:t>
            </a:r>
            <a:r>
              <a:rPr lang="en-US" altLang="ko-KR" dirty="0"/>
              <a:t> and </a:t>
            </a:r>
            <a:r>
              <a:rPr lang="en-US" altLang="ko-KR" i="1" dirty="0"/>
              <a:t>b</a:t>
            </a:r>
            <a:r>
              <a:rPr lang="en-US" altLang="ko-KR" dirty="0"/>
              <a:t>  </a:t>
            </a:r>
          </a:p>
          <a:p>
            <a:pPr lvl="1"/>
            <a:r>
              <a:rPr lang="en-US" altLang="ko-KR" dirty="0"/>
              <a:t>Same with </a:t>
            </a:r>
            <a:r>
              <a:rPr lang="el-GR" altLang="ko-KR" i="1" dirty="0"/>
              <a:t>σ</a:t>
            </a:r>
            <a:r>
              <a:rPr lang="en-US" altLang="ko-KR" i="1" baseline="-25000" dirty="0"/>
              <a:t>z</a:t>
            </a:r>
            <a:r>
              <a:rPr lang="en-US" altLang="ko-KR" baseline="30000" dirty="0"/>
              <a:t>2</a:t>
            </a:r>
            <a:r>
              <a:rPr lang="en-US" altLang="ko-KR" dirty="0"/>
              <a:t> = 1 and </a:t>
            </a:r>
            <a:r>
              <a:rPr lang="el-GR" altLang="ko-KR" i="1" dirty="0"/>
              <a:t>σ</a:t>
            </a:r>
            <a:r>
              <a:rPr lang="en-US" altLang="ko-KR" i="1" baseline="-25000" dirty="0"/>
              <a:t>z</a:t>
            </a:r>
            <a:r>
              <a:rPr lang="en-US" altLang="ko-KR" baseline="30000" dirty="0"/>
              <a:t>2</a:t>
            </a:r>
            <a:r>
              <a:rPr lang="en-US" altLang="ko-KR" dirty="0"/>
              <a:t> = 9</a:t>
            </a:r>
          </a:p>
          <a:p>
            <a:pPr lvl="1"/>
            <a:r>
              <a:rPr lang="en-US" altLang="ko-KR" dirty="0"/>
              <a:t>Compare and analyze the correlation coefficients with 1)</a:t>
            </a:r>
          </a:p>
          <a:p>
            <a:r>
              <a:rPr lang="en-US" altLang="ko-KR" dirty="0"/>
              <a:t>Analysis</a:t>
            </a:r>
          </a:p>
          <a:p>
            <a:pPr lvl="1"/>
            <a:r>
              <a:rPr lang="en-US" altLang="ko-KR" dirty="0"/>
              <a:t>What relation between correlation coefficients and noise variance (</a:t>
            </a:r>
            <a:r>
              <a:rPr lang="el-GR" altLang="ko-KR" i="1" dirty="0"/>
              <a:t>σ</a:t>
            </a:r>
            <a:r>
              <a:rPr lang="en-US" altLang="ko-KR" i="1" baseline="-25000" dirty="0"/>
              <a:t>z</a:t>
            </a:r>
            <a:r>
              <a:rPr lang="en-US" altLang="ko-KR" baseline="30000" dirty="0"/>
              <a:t>2</a:t>
            </a:r>
            <a:r>
              <a:rPr lang="en-US" altLang="ko-KR" dirty="0"/>
              <a:t>) ?</a:t>
            </a:r>
          </a:p>
          <a:p>
            <a:pPr lvl="1"/>
            <a:r>
              <a:rPr lang="en-US" altLang="ko-KR" dirty="0"/>
              <a:t>What relation between line models (</a:t>
            </a:r>
            <a:r>
              <a:rPr lang="en-US" altLang="ko-KR" dirty="0" err="1"/>
              <a:t>a,b</a:t>
            </a:r>
            <a:r>
              <a:rPr lang="en-US" altLang="ko-KR" dirty="0"/>
              <a:t>) and correlation coefficients ? 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85680" y="4298760"/>
              <a:ext cx="7812360" cy="2388600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440" y="4294800"/>
                <a:ext cx="7819920" cy="23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2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031"/>
    </mc:Choice>
    <mc:Fallback xmlns="">
      <p:transition spd="slow" advTm="267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ko-KR" dirty="0"/>
              <a:t>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189822"/>
            <a:ext cx="9325982" cy="5464366"/>
          </a:xfrm>
        </p:spPr>
        <p:txBody>
          <a:bodyPr>
            <a:normAutofit/>
          </a:bodyPr>
          <a:lstStyle/>
          <a:p>
            <a:r>
              <a:rPr lang="en-US" altLang="ko-KR" dirty="0"/>
              <a:t>Estimating Y1 when given an X for an (</a:t>
            </a:r>
            <a:r>
              <a:rPr lang="en-US" altLang="ko-KR" i="1" dirty="0"/>
              <a:t>a</a:t>
            </a:r>
            <a:r>
              <a:rPr lang="en-US" altLang="ko-KR" dirty="0"/>
              <a:t>, </a:t>
            </a:r>
            <a:r>
              <a:rPr lang="en-US" altLang="ko-KR" i="1" dirty="0"/>
              <a:t>b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1) First generate an X(200 samples), then calculate Y1 </a:t>
            </a:r>
            <a:r>
              <a:rPr lang="en-US" altLang="ko-KR"/>
              <a:t>using Y1 </a:t>
            </a:r>
            <a:r>
              <a:rPr lang="en-US" altLang="ko-KR" dirty="0"/>
              <a:t>= </a:t>
            </a:r>
            <a:r>
              <a:rPr lang="en-US" altLang="ko-KR" i="1" dirty="0" err="1"/>
              <a:t>a</a:t>
            </a:r>
            <a:r>
              <a:rPr lang="en-US" altLang="ko-KR" dirty="0" err="1"/>
              <a:t>X+</a:t>
            </a:r>
            <a:r>
              <a:rPr lang="en-US" altLang="ko-KR" i="1" dirty="0" err="1"/>
              <a:t>b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2) Generate the Y1 using (Eq. 1) for the same X as in 1)</a:t>
            </a:r>
          </a:p>
          <a:p>
            <a:pPr marL="457200" lvl="1" indent="0">
              <a:buNone/>
            </a:pPr>
            <a:r>
              <a:rPr lang="en-US" altLang="ko-KR" dirty="0"/>
              <a:t>	Y1= </a:t>
            </a:r>
            <a:r>
              <a:rPr lang="en-US" altLang="ko-KR" i="1" dirty="0" err="1"/>
              <a:t>a</a:t>
            </a:r>
            <a:r>
              <a:rPr lang="en-US" altLang="ko-KR" dirty="0" err="1"/>
              <a:t>X</a:t>
            </a:r>
            <a:r>
              <a:rPr lang="en-US" altLang="ko-KR" dirty="0"/>
              <a:t> +</a:t>
            </a:r>
            <a:r>
              <a:rPr lang="en-US" altLang="ko-KR" i="1" dirty="0"/>
              <a:t>b + </a:t>
            </a:r>
            <a:r>
              <a:rPr lang="en-US" altLang="ko-KR" i="1" dirty="0" err="1"/>
              <a:t>N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(0,</a:t>
            </a:r>
            <a:r>
              <a:rPr lang="el-GR" altLang="ko-KR" i="1" dirty="0"/>
              <a:t> σ</a:t>
            </a:r>
            <a:r>
              <a:rPr lang="en-US" altLang="ko-KR" i="1" baseline="-25000" dirty="0"/>
              <a:t>z</a:t>
            </a:r>
            <a:r>
              <a:rPr lang="en-US" altLang="ko-KR" baseline="30000" dirty="0"/>
              <a:t>2</a:t>
            </a:r>
            <a:r>
              <a:rPr lang="en-US" altLang="ko-KR" dirty="0"/>
              <a:t>=1) * </a:t>
            </a:r>
            <a:r>
              <a:rPr lang="en-US" altLang="ko-KR" dirty="0" err="1"/>
              <a:t>exp</a:t>
            </a:r>
            <a:r>
              <a:rPr lang="en-US" altLang="ko-KR" dirty="0"/>
              <a:t>{-(</a:t>
            </a:r>
            <a:r>
              <a:rPr lang="en-US" altLang="ko-KR" i="1" dirty="0"/>
              <a:t>X</a:t>
            </a:r>
            <a:r>
              <a:rPr lang="en-US" altLang="ko-KR" dirty="0"/>
              <a:t>-4)</a:t>
            </a:r>
            <a:r>
              <a:rPr lang="en-US" altLang="ko-KR" baseline="30000" dirty="0"/>
              <a:t>2</a:t>
            </a:r>
            <a:r>
              <a:rPr lang="en-US" altLang="ko-KR" dirty="0"/>
              <a:t>/50}  - (Eq.1) </a:t>
            </a:r>
          </a:p>
          <a:p>
            <a:pPr lvl="1"/>
            <a:r>
              <a:rPr lang="en-US" altLang="ko-KR" dirty="0"/>
              <a:t>3) Calculate the mean squared difference between the estimated Y1 and generated Y1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46760" y="1663560"/>
              <a:ext cx="7206840" cy="3115440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240" y="1661040"/>
                <a:ext cx="721188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2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65"/>
    </mc:Choice>
    <mc:Fallback xmlns="">
      <p:transition spd="slow" advTm="195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ko-KR" dirty="0"/>
              <a:t>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189822"/>
            <a:ext cx="9689538" cy="5464366"/>
          </a:xfrm>
        </p:spPr>
        <p:txBody>
          <a:bodyPr>
            <a:normAutofit/>
          </a:bodyPr>
          <a:lstStyle/>
          <a:p>
            <a:r>
              <a:rPr lang="en-US" altLang="ko-KR" dirty="0"/>
              <a:t>Estimating Y2 when given an X for the same (</a:t>
            </a:r>
            <a:r>
              <a:rPr lang="en-US" altLang="ko-KR" i="1" dirty="0"/>
              <a:t>a</a:t>
            </a:r>
            <a:r>
              <a:rPr lang="en-US" altLang="ko-KR" dirty="0"/>
              <a:t>, </a:t>
            </a:r>
            <a:r>
              <a:rPr lang="en-US" altLang="ko-KR" i="1" dirty="0"/>
              <a:t>b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1) First generate an X (200 samples), then calculate Y2 using Y2 = </a:t>
            </a:r>
            <a:r>
              <a:rPr lang="en-US" altLang="ko-KR" i="1" dirty="0" err="1"/>
              <a:t>a</a:t>
            </a:r>
            <a:r>
              <a:rPr lang="en-US" altLang="ko-KR" dirty="0" err="1"/>
              <a:t>X+</a:t>
            </a:r>
            <a:r>
              <a:rPr lang="en-US" altLang="ko-KR" i="1" dirty="0" err="1"/>
              <a:t>b</a:t>
            </a:r>
            <a:endParaRPr lang="en-US" altLang="ko-KR" i="1" dirty="0"/>
          </a:p>
          <a:p>
            <a:pPr lvl="1"/>
            <a:r>
              <a:rPr lang="en-US" altLang="ko-KR" dirty="0"/>
              <a:t>2) Generate the Y2 using (Eq. 2) for the same X as in 1)</a:t>
            </a:r>
          </a:p>
          <a:p>
            <a:pPr marL="457200" lvl="1" indent="0">
              <a:buNone/>
            </a:pPr>
            <a:r>
              <a:rPr lang="en-US" altLang="ko-KR" dirty="0"/>
              <a:t>	Y2= </a:t>
            </a:r>
            <a:r>
              <a:rPr lang="en-US" altLang="ko-KR" i="1" dirty="0" err="1"/>
              <a:t>a</a:t>
            </a:r>
            <a:r>
              <a:rPr lang="en-US" altLang="ko-KR" dirty="0" err="1"/>
              <a:t>X</a:t>
            </a:r>
            <a:r>
              <a:rPr lang="en-US" altLang="ko-KR" dirty="0"/>
              <a:t> +</a:t>
            </a:r>
            <a:r>
              <a:rPr lang="en-US" altLang="ko-KR" i="1" dirty="0"/>
              <a:t>b + </a:t>
            </a:r>
            <a:r>
              <a:rPr lang="en-US" altLang="ko-KR" i="1" dirty="0" err="1"/>
              <a:t>N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(0,</a:t>
            </a:r>
            <a:r>
              <a:rPr lang="el-GR" altLang="ko-KR" i="1" dirty="0"/>
              <a:t> σ</a:t>
            </a:r>
            <a:r>
              <a:rPr lang="en-US" altLang="ko-KR" i="1" baseline="-25000"/>
              <a:t>z</a:t>
            </a:r>
            <a:r>
              <a:rPr lang="en-US" altLang="ko-KR" baseline="30000"/>
              <a:t>2</a:t>
            </a:r>
            <a:r>
              <a:rPr lang="en-US" altLang="ko-KR"/>
              <a:t>=25) </a:t>
            </a:r>
            <a:r>
              <a:rPr lang="en-US" altLang="ko-KR" dirty="0"/>
              <a:t>* </a:t>
            </a:r>
            <a:r>
              <a:rPr lang="en-US" altLang="ko-KR" dirty="0" err="1"/>
              <a:t>exp</a:t>
            </a:r>
            <a:r>
              <a:rPr lang="en-US" altLang="ko-KR" dirty="0"/>
              <a:t>{-(</a:t>
            </a:r>
            <a:r>
              <a:rPr lang="en-US" altLang="ko-KR" i="1" dirty="0"/>
              <a:t>X</a:t>
            </a:r>
            <a:r>
              <a:rPr lang="en-US" altLang="ko-KR" dirty="0"/>
              <a:t>-4)</a:t>
            </a:r>
            <a:r>
              <a:rPr lang="en-US" altLang="ko-KR" baseline="30000" dirty="0"/>
              <a:t>2</a:t>
            </a:r>
            <a:r>
              <a:rPr lang="en-US" altLang="ko-KR" dirty="0"/>
              <a:t>/50}  - (Eq. 2) </a:t>
            </a:r>
          </a:p>
          <a:p>
            <a:pPr lvl="1"/>
            <a:r>
              <a:rPr lang="en-US" altLang="ko-KR" dirty="0"/>
              <a:t>3) Calculate the mean squared difference between the estimated Y2 and generated Y2</a:t>
            </a:r>
          </a:p>
          <a:p>
            <a:r>
              <a:rPr lang="en-US" altLang="ko-KR" dirty="0"/>
              <a:t>Analysis</a:t>
            </a:r>
          </a:p>
          <a:p>
            <a:pPr lvl="1"/>
            <a:r>
              <a:rPr lang="en-US" altLang="ko-KR" dirty="0"/>
              <a:t>What relation between mean squared difference and noise variance (</a:t>
            </a:r>
            <a:r>
              <a:rPr lang="el-GR" altLang="ko-KR" i="1" dirty="0"/>
              <a:t>σ</a:t>
            </a:r>
            <a:r>
              <a:rPr lang="en-US" altLang="ko-KR" i="1" baseline="-25000" dirty="0"/>
              <a:t>z</a:t>
            </a:r>
            <a:r>
              <a:rPr lang="en-US" altLang="ko-KR" baseline="30000" dirty="0"/>
              <a:t>2</a:t>
            </a:r>
            <a:r>
              <a:rPr lang="en-US" altLang="ko-KR" dirty="0"/>
              <a:t>) ?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13800" y="2871000"/>
              <a:ext cx="7898400" cy="3440880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1280" y="2867760"/>
                <a:ext cx="7908480" cy="34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963"/>
    </mc:Choice>
    <mc:Fallback xmlns="">
      <p:transition spd="slow" advTm="186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189823"/>
            <a:ext cx="9061577" cy="5277078"/>
          </a:xfrm>
        </p:spPr>
        <p:txBody>
          <a:bodyPr/>
          <a:lstStyle/>
          <a:p>
            <a:r>
              <a:rPr lang="en-US" altLang="ko-KR" dirty="0"/>
              <a:t>Personal (one student) project</a:t>
            </a:r>
          </a:p>
          <a:p>
            <a:r>
              <a:rPr lang="en-US" altLang="ko-KR" dirty="0"/>
              <a:t>Write your report in </a:t>
            </a:r>
            <a:r>
              <a:rPr lang="en-US" altLang="ko-KR" dirty="0" err="1"/>
              <a:t>ppt</a:t>
            </a:r>
            <a:r>
              <a:rPr lang="en-US" altLang="ko-KR" dirty="0"/>
              <a:t> format (submission pdf file)</a:t>
            </a:r>
          </a:p>
          <a:p>
            <a:pPr lvl="1"/>
            <a:r>
              <a:rPr lang="en-US" altLang="ko-KR" dirty="0"/>
              <a:t>Maximum 20 pages including title</a:t>
            </a:r>
          </a:p>
          <a:p>
            <a:r>
              <a:rPr lang="en-US" altLang="ko-KR" dirty="0"/>
              <a:t>Report contents</a:t>
            </a:r>
          </a:p>
          <a:p>
            <a:pPr lvl="1"/>
            <a:r>
              <a:rPr lang="en-US" altLang="ko-KR" dirty="0"/>
              <a:t>Your own procedure and parameter values (a, b, ..)</a:t>
            </a:r>
          </a:p>
          <a:p>
            <a:pPr lvl="1"/>
            <a:r>
              <a:rPr lang="en-US" altLang="ko-KR" dirty="0"/>
              <a:t>Sample data plots (x-y 2D plane)</a:t>
            </a:r>
          </a:p>
          <a:p>
            <a:pPr lvl="1"/>
            <a:r>
              <a:rPr lang="en-US" altLang="ko-KR" dirty="0"/>
              <a:t>Results – correlation coefficients, mean squared errors of estimation</a:t>
            </a:r>
          </a:p>
          <a:p>
            <a:pPr lvl="1"/>
            <a:r>
              <a:rPr lang="en-US" altLang="ko-KR" dirty="0"/>
              <a:t>Analysis and discussion </a:t>
            </a:r>
          </a:p>
          <a:p>
            <a:r>
              <a:rPr lang="en-US" altLang="ko-KR" dirty="0"/>
              <a:t>Submission </a:t>
            </a:r>
          </a:p>
          <a:p>
            <a:pPr lvl="1"/>
            <a:r>
              <a:rPr lang="en-US" altLang="ko-KR" dirty="0"/>
              <a:t>Due: 2022. 06. 22 (Wed.) 13:00:00</a:t>
            </a:r>
          </a:p>
          <a:p>
            <a:pPr lvl="1"/>
            <a:r>
              <a:rPr lang="en-US" altLang="ko-KR" dirty="0"/>
              <a:t>Submit to LMS assignment link (16</a:t>
            </a:r>
            <a:r>
              <a:rPr lang="en-US" altLang="ko-KR" baseline="30000" dirty="0"/>
              <a:t>th</a:t>
            </a:r>
            <a:r>
              <a:rPr lang="en-US" altLang="ko-KR" dirty="0"/>
              <a:t> week)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잉크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50960" y="2103120"/>
              <a:ext cx="7115400" cy="4076280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8440" y="2098080"/>
                <a:ext cx="7120800" cy="40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5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545"/>
    </mc:Choice>
    <mc:Fallback xmlns="">
      <p:transition spd="slow" advTm="411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490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Trebuchet MS</vt:lpstr>
      <vt:lpstr>Wingdings 3</vt:lpstr>
      <vt:lpstr>패싯</vt:lpstr>
      <vt:lpstr>Correlation and Estimation of Two RVs</vt:lpstr>
      <vt:lpstr>Generation of RVs </vt:lpstr>
      <vt:lpstr>Generation of RVs </vt:lpstr>
      <vt:lpstr>Finding Correlation  </vt:lpstr>
      <vt:lpstr>Estimation</vt:lpstr>
      <vt:lpstr>Estimation</vt:lpstr>
      <vt:lpstr>Report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확률및통계 Term Project</dc:title>
  <dc:creator>Windows User</dc:creator>
  <cp:lastModifiedBy>hojung shin</cp:lastModifiedBy>
  <cp:revision>20</cp:revision>
  <dcterms:created xsi:type="dcterms:W3CDTF">2022-06-01T06:06:17Z</dcterms:created>
  <dcterms:modified xsi:type="dcterms:W3CDTF">2022-06-21T14:31:45Z</dcterms:modified>
</cp:coreProperties>
</file>