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</p:sldIdLst>
  <p:sldSz cx="18288000" cy="10287000"/>
  <p:notesSz cx="6858000" cy="9144000"/>
  <p:embeddedFontLst>
    <p:embeddedFont>
      <p:font typeface="Jersey 10" pitchFamily="2" charset="0"/>
      <p:regular r:id="rId10"/>
    </p:embeddedFont>
    <p:embeddedFont>
      <p:font typeface="Jersey 15" pitchFamily="2" charset="0"/>
      <p:regular r:id="rId11"/>
    </p:embeddedFont>
    <p:embeddedFont>
      <p:font typeface="Pixelify Sans" pitchFamily="2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55"/>
    <a:srgbClr val="9C0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22" autoAdjust="0"/>
  </p:normalViewPr>
  <p:slideViewPr>
    <p:cSldViewPr>
      <p:cViewPr varScale="1">
        <p:scale>
          <a:sx n="73" d="100"/>
          <a:sy n="73" d="100"/>
        </p:scale>
        <p:origin x="4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22.svg"/><Relationship Id="rId5" Type="http://schemas.openxmlformats.org/officeDocument/2006/relationships/image" Target="../media/image20.sv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.svg"/><Relationship Id="rId3" Type="http://schemas.openxmlformats.org/officeDocument/2006/relationships/image" Target="../media/image12.svg"/><Relationship Id="rId7" Type="http://schemas.openxmlformats.org/officeDocument/2006/relationships/image" Target="../media/image24.sv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.svg"/><Relationship Id="rId5" Type="http://schemas.openxmlformats.org/officeDocument/2006/relationships/image" Target="../media/image4.sv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26.svg"/><Relationship Id="rId14" Type="http://schemas.openxmlformats.org/officeDocument/2006/relationships/hyperlink" Target="https://vinnyvaleria.github.io/reflektor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svg"/><Relationship Id="rId5" Type="http://schemas.openxmlformats.org/officeDocument/2006/relationships/image" Target="../media/image28.svg"/><Relationship Id="rId10" Type="http://schemas.openxmlformats.org/officeDocument/2006/relationships/image" Target="../media/image5.png"/><Relationship Id="rId4" Type="http://schemas.openxmlformats.org/officeDocument/2006/relationships/image" Target="../media/image27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.svg"/><Relationship Id="rId5" Type="http://schemas.openxmlformats.org/officeDocument/2006/relationships/image" Target="../media/image30.svg"/><Relationship Id="rId15" Type="http://schemas.openxmlformats.org/officeDocument/2006/relationships/image" Target="../media/image32.svg"/><Relationship Id="rId10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4.sv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525" y="1028700"/>
            <a:ext cx="3612588" cy="1261122"/>
          </a:xfrm>
          <a:custGeom>
            <a:avLst/>
            <a:gdLst/>
            <a:ahLst/>
            <a:cxnLst/>
            <a:rect l="l" t="t" r="r" b="b"/>
            <a:pathLst>
              <a:path w="3612588" h="1261122">
                <a:moveTo>
                  <a:pt x="0" y="0"/>
                </a:moveTo>
                <a:lnTo>
                  <a:pt x="3612588" y="0"/>
                </a:lnTo>
                <a:lnTo>
                  <a:pt x="3612588" y="1261122"/>
                </a:lnTo>
                <a:lnTo>
                  <a:pt x="0" y="1261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882694" y="918598"/>
            <a:ext cx="1529702" cy="1529702"/>
          </a:xfrm>
          <a:custGeom>
            <a:avLst/>
            <a:gdLst/>
            <a:ahLst/>
            <a:cxnLst/>
            <a:rect l="l" t="t" r="r" b="b"/>
            <a:pathLst>
              <a:path w="1529702" h="1529702">
                <a:moveTo>
                  <a:pt x="0" y="0"/>
                </a:moveTo>
                <a:lnTo>
                  <a:pt x="1529702" y="0"/>
                </a:lnTo>
                <a:lnTo>
                  <a:pt x="1529702" y="1529702"/>
                </a:lnTo>
                <a:lnTo>
                  <a:pt x="0" y="1529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319023" y="1381840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144344" y="731163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779764" y="1077076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8937579" y="981073"/>
            <a:ext cx="3760718" cy="670092"/>
          </a:xfrm>
          <a:custGeom>
            <a:avLst/>
            <a:gdLst/>
            <a:ahLst/>
            <a:cxnLst/>
            <a:rect l="l" t="t" r="r" b="b"/>
            <a:pathLst>
              <a:path w="3760718" h="670092">
                <a:moveTo>
                  <a:pt x="3760718" y="0"/>
                </a:moveTo>
                <a:lnTo>
                  <a:pt x="0" y="0"/>
                </a:lnTo>
                <a:lnTo>
                  <a:pt x="0" y="670091"/>
                </a:lnTo>
                <a:lnTo>
                  <a:pt x="3760718" y="670091"/>
                </a:lnTo>
                <a:lnTo>
                  <a:pt x="376071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80825" y="790183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709347" y="3989338"/>
            <a:ext cx="1286930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5000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REFLEKTOR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26289" y="751868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081174" y="83324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3136059" y="7726935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4565830" y="811222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5772923" y="811222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6827808" y="83324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7882694" y="790183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8937579" y="8435225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6959301" y="73037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6097507" y="7726935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5042622" y="751868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5790799" y="8435225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3987737" y="811222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2932852" y="83324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1836746" y="790183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0935215" y="83324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9965832" y="790183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-781071" y="7303713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>
            <a:off x="2081174" y="2947281"/>
            <a:ext cx="758646" cy="758646"/>
          </a:xfrm>
          <a:custGeom>
            <a:avLst/>
            <a:gdLst/>
            <a:ahLst/>
            <a:cxnLst/>
            <a:rect l="l" t="t" r="r" b="b"/>
            <a:pathLst>
              <a:path w="758646" h="758646">
                <a:moveTo>
                  <a:pt x="0" y="0"/>
                </a:moveTo>
                <a:lnTo>
                  <a:pt x="758647" y="0"/>
                </a:lnTo>
                <a:lnTo>
                  <a:pt x="758647" y="758647"/>
                </a:lnTo>
                <a:lnTo>
                  <a:pt x="0" y="7586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704240" y="4472307"/>
            <a:ext cx="648920" cy="648920"/>
          </a:xfrm>
          <a:custGeom>
            <a:avLst/>
            <a:gdLst/>
            <a:ahLst/>
            <a:cxnLst/>
            <a:rect l="l" t="t" r="r" b="b"/>
            <a:pathLst>
              <a:path w="648920" h="648920">
                <a:moveTo>
                  <a:pt x="0" y="0"/>
                </a:moveTo>
                <a:lnTo>
                  <a:pt x="648920" y="0"/>
                </a:lnTo>
                <a:lnTo>
                  <a:pt x="648920" y="648920"/>
                </a:lnTo>
                <a:lnTo>
                  <a:pt x="0" y="648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flipH="1">
            <a:off x="1950880" y="5715703"/>
            <a:ext cx="611297" cy="611297"/>
          </a:xfrm>
          <a:custGeom>
            <a:avLst/>
            <a:gdLst/>
            <a:ahLst/>
            <a:cxnLst/>
            <a:rect l="l" t="t" r="r" b="b"/>
            <a:pathLst>
              <a:path w="611297" h="611297">
                <a:moveTo>
                  <a:pt x="611298" y="0"/>
                </a:moveTo>
                <a:lnTo>
                  <a:pt x="0" y="0"/>
                </a:lnTo>
                <a:lnTo>
                  <a:pt x="0" y="611297"/>
                </a:lnTo>
                <a:lnTo>
                  <a:pt x="611298" y="611297"/>
                </a:lnTo>
                <a:lnTo>
                  <a:pt x="6112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3" name="Group 33"/>
          <p:cNvGrpSpPr/>
          <p:nvPr/>
        </p:nvGrpSpPr>
        <p:grpSpPr>
          <a:xfrm>
            <a:off x="15322730" y="2947281"/>
            <a:ext cx="2884548" cy="2988975"/>
            <a:chOff x="0" y="0"/>
            <a:chExt cx="3846063" cy="39853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11529" cy="1011529"/>
            </a:xfrm>
            <a:custGeom>
              <a:avLst/>
              <a:gdLst/>
              <a:ahLst/>
              <a:cxnLst/>
              <a:rect l="l" t="t" r="r" b="b"/>
              <a:pathLst>
                <a:path w="1011529" h="1011529">
                  <a:moveTo>
                    <a:pt x="0" y="0"/>
                  </a:moveTo>
                  <a:lnTo>
                    <a:pt x="1011529" y="0"/>
                  </a:lnTo>
                  <a:lnTo>
                    <a:pt x="1011529" y="1011529"/>
                  </a:lnTo>
                  <a:lnTo>
                    <a:pt x="0" y="10115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>
            <a:xfrm flipH="1">
              <a:off x="825431" y="3241546"/>
              <a:ext cx="743753" cy="743753"/>
            </a:xfrm>
            <a:custGeom>
              <a:avLst/>
              <a:gdLst/>
              <a:ahLst/>
              <a:cxnLst/>
              <a:rect l="l" t="t" r="r" b="b"/>
              <a:pathLst>
                <a:path w="743753" h="743753">
                  <a:moveTo>
                    <a:pt x="743753" y="0"/>
                  </a:moveTo>
                  <a:lnTo>
                    <a:pt x="0" y="0"/>
                  </a:lnTo>
                  <a:lnTo>
                    <a:pt x="0" y="743754"/>
                  </a:lnTo>
                  <a:lnTo>
                    <a:pt x="743753" y="743754"/>
                  </a:lnTo>
                  <a:lnTo>
                    <a:pt x="743753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3102310" y="1722227"/>
              <a:ext cx="743753" cy="743753"/>
            </a:xfrm>
            <a:custGeom>
              <a:avLst/>
              <a:gdLst/>
              <a:ahLst/>
              <a:cxnLst/>
              <a:rect l="l" t="t" r="r" b="b"/>
              <a:pathLst>
                <a:path w="743753" h="743753">
                  <a:moveTo>
                    <a:pt x="0" y="0"/>
                  </a:moveTo>
                  <a:lnTo>
                    <a:pt x="743753" y="0"/>
                  </a:lnTo>
                  <a:lnTo>
                    <a:pt x="743753" y="743754"/>
                  </a:lnTo>
                  <a:lnTo>
                    <a:pt x="0" y="7437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Freeform 37"/>
          <p:cNvSpPr/>
          <p:nvPr/>
        </p:nvSpPr>
        <p:spPr>
          <a:xfrm>
            <a:off x="7274572" y="731163"/>
            <a:ext cx="608122" cy="608122"/>
          </a:xfrm>
          <a:custGeom>
            <a:avLst/>
            <a:gdLst/>
            <a:ahLst/>
            <a:cxnLst/>
            <a:rect l="l" t="t" r="r" b="b"/>
            <a:pathLst>
              <a:path w="608122" h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 flipH="1">
            <a:off x="10631154" y="2375165"/>
            <a:ext cx="608122" cy="608122"/>
          </a:xfrm>
          <a:custGeom>
            <a:avLst/>
            <a:gdLst/>
            <a:ahLst/>
            <a:cxnLst/>
            <a:rect l="l" t="t" r="r" b="b"/>
            <a:pathLst>
              <a:path w="608122" h="608122">
                <a:moveTo>
                  <a:pt x="608122" y="0"/>
                </a:moveTo>
                <a:lnTo>
                  <a:pt x="0" y="0"/>
                </a:lnTo>
                <a:lnTo>
                  <a:pt x="0" y="608122"/>
                </a:lnTo>
                <a:lnTo>
                  <a:pt x="608122" y="608122"/>
                </a:lnTo>
                <a:lnTo>
                  <a:pt x="60812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3998564" y="7111332"/>
            <a:ext cx="384761" cy="384761"/>
          </a:xfrm>
          <a:custGeom>
            <a:avLst/>
            <a:gdLst/>
            <a:ahLst/>
            <a:cxnLst/>
            <a:rect l="l" t="t" r="r" b="b"/>
            <a:pathLst>
              <a:path w="384761" h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 flipH="1">
            <a:off x="6250667" y="6856765"/>
            <a:ext cx="577141" cy="577141"/>
          </a:xfrm>
          <a:custGeom>
            <a:avLst/>
            <a:gdLst/>
            <a:ahLst/>
            <a:cxnLst/>
            <a:rect l="l" t="t" r="r" b="b"/>
            <a:pathLst>
              <a:path w="577141" h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1192234" y="6856765"/>
            <a:ext cx="560215" cy="560215"/>
          </a:xfrm>
          <a:custGeom>
            <a:avLst/>
            <a:gdLst/>
            <a:ahLst/>
            <a:cxnLst/>
            <a:rect l="l" t="t" r="r" b="b"/>
            <a:pathLst>
              <a:path w="560215" h="560215">
                <a:moveTo>
                  <a:pt x="0" y="0"/>
                </a:moveTo>
                <a:lnTo>
                  <a:pt x="560215" y="0"/>
                </a:lnTo>
                <a:lnTo>
                  <a:pt x="560215" y="560216"/>
                </a:lnTo>
                <a:lnTo>
                  <a:pt x="0" y="560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2" name="Freeform 42"/>
          <p:cNvSpPr/>
          <p:nvPr/>
        </p:nvSpPr>
        <p:spPr>
          <a:xfrm>
            <a:off x="11842112" y="7131675"/>
            <a:ext cx="604465" cy="604465"/>
          </a:xfrm>
          <a:custGeom>
            <a:avLst/>
            <a:gdLst/>
            <a:ahLst/>
            <a:cxnLst/>
            <a:rect l="l" t="t" r="r" b="b"/>
            <a:pathLst>
              <a:path w="604465" h="604465">
                <a:moveTo>
                  <a:pt x="0" y="0"/>
                </a:moveTo>
                <a:lnTo>
                  <a:pt x="604465" y="0"/>
                </a:lnTo>
                <a:lnTo>
                  <a:pt x="604465" y="604464"/>
                </a:lnTo>
                <a:lnTo>
                  <a:pt x="0" y="6044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Freeform 43"/>
          <p:cNvSpPr/>
          <p:nvPr/>
        </p:nvSpPr>
        <p:spPr>
          <a:xfrm flipH="1">
            <a:off x="14219549" y="6585121"/>
            <a:ext cx="560215" cy="560215"/>
          </a:xfrm>
          <a:custGeom>
            <a:avLst/>
            <a:gdLst/>
            <a:ahLst/>
            <a:cxnLst/>
            <a:rect l="l" t="t" r="r" b="b"/>
            <a:pathLst>
              <a:path w="560215" h="560215">
                <a:moveTo>
                  <a:pt x="560215" y="0"/>
                </a:moveTo>
                <a:lnTo>
                  <a:pt x="0" y="0"/>
                </a:lnTo>
                <a:lnTo>
                  <a:pt x="0" y="560215"/>
                </a:lnTo>
                <a:lnTo>
                  <a:pt x="560215" y="560215"/>
                </a:lnTo>
                <a:lnTo>
                  <a:pt x="56021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4" name="Freeform 44"/>
          <p:cNvSpPr/>
          <p:nvPr/>
        </p:nvSpPr>
        <p:spPr>
          <a:xfrm flipH="1" flipV="1">
            <a:off x="17177463" y="6660396"/>
            <a:ext cx="557815" cy="557815"/>
          </a:xfrm>
          <a:custGeom>
            <a:avLst/>
            <a:gdLst/>
            <a:ahLst/>
            <a:cxnLst/>
            <a:rect l="l" t="t" r="r" b="b"/>
            <a:pathLst>
              <a:path w="557815" h="557815">
                <a:moveTo>
                  <a:pt x="557815" y="557815"/>
                </a:moveTo>
                <a:lnTo>
                  <a:pt x="0" y="557815"/>
                </a:lnTo>
                <a:lnTo>
                  <a:pt x="0" y="0"/>
                </a:lnTo>
                <a:lnTo>
                  <a:pt x="557815" y="0"/>
                </a:lnTo>
                <a:lnTo>
                  <a:pt x="557815" y="557815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5464953" y="2375165"/>
            <a:ext cx="615940" cy="615940"/>
          </a:xfrm>
          <a:custGeom>
            <a:avLst/>
            <a:gdLst/>
            <a:ahLst/>
            <a:cxnLst/>
            <a:rect l="l" t="t" r="r" b="b"/>
            <a:pathLst>
              <a:path w="615940" h="615940">
                <a:moveTo>
                  <a:pt x="0" y="0"/>
                </a:moveTo>
                <a:lnTo>
                  <a:pt x="615940" y="0"/>
                </a:lnTo>
                <a:lnTo>
                  <a:pt x="615940" y="615941"/>
                </a:lnTo>
                <a:lnTo>
                  <a:pt x="0" y="6159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6" name="TextBox 46"/>
          <p:cNvSpPr txBox="1"/>
          <p:nvPr/>
        </p:nvSpPr>
        <p:spPr>
          <a:xfrm>
            <a:off x="7034318" y="6503410"/>
            <a:ext cx="4219365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Jersey 10" pitchFamily="2" charset="0"/>
                <a:ea typeface="Roboto"/>
                <a:cs typeface="Roboto"/>
                <a:sym typeface="Roboto"/>
              </a:rPr>
              <a:t>by Vinny Valeria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745432-C7B1-7992-E321-E3B01F611C3F}"/>
              </a:ext>
            </a:extLst>
          </p:cNvPr>
          <p:cNvSpPr txBox="1"/>
          <p:nvPr/>
        </p:nvSpPr>
        <p:spPr>
          <a:xfrm>
            <a:off x="6222367" y="3384182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Jersey 10" pitchFamily="2" charset="0"/>
              </a:rPr>
              <a:t>SEBPT19 Project 1 – General Assembly Singapore 2025</a:t>
            </a: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6AFC71DD-FDD9-1024-C73B-0941A09D0150}"/>
              </a:ext>
            </a:extLst>
          </p:cNvPr>
          <p:cNvSpPr/>
          <p:nvPr/>
        </p:nvSpPr>
        <p:spPr>
          <a:xfrm>
            <a:off x="-26536" y="4153994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1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601B54C4-81C1-B00D-F5F8-CF5EACA99C77}"/>
              </a:ext>
            </a:extLst>
          </p:cNvPr>
          <p:cNvSpPr/>
          <p:nvPr/>
        </p:nvSpPr>
        <p:spPr>
          <a:xfrm flipH="1">
            <a:off x="11160471" y="4158567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12">
              <a:alphaModFix amt="1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536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0068020" y="9291108"/>
            <a:ext cx="3303035" cy="960883"/>
          </a:xfrm>
          <a:custGeom>
            <a:avLst/>
            <a:gdLst/>
            <a:ahLst/>
            <a:cxnLst/>
            <a:rect l="l" t="t" r="r" b="b"/>
            <a:pathLst>
              <a:path w="3303035" h="960883">
                <a:moveTo>
                  <a:pt x="0" y="0"/>
                </a:moveTo>
                <a:lnTo>
                  <a:pt x="3303035" y="0"/>
                </a:lnTo>
                <a:lnTo>
                  <a:pt x="3303035" y="960882"/>
                </a:lnTo>
                <a:lnTo>
                  <a:pt x="0" y="960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3082369" y="1330335"/>
            <a:ext cx="2458208" cy="2458208"/>
          </a:xfrm>
          <a:custGeom>
            <a:avLst/>
            <a:gdLst/>
            <a:ahLst/>
            <a:cxnLst/>
            <a:rect l="l" t="t" r="r" b="b"/>
            <a:pathLst>
              <a:path w="2458208" h="2458208">
                <a:moveTo>
                  <a:pt x="2458208" y="0"/>
                </a:moveTo>
                <a:lnTo>
                  <a:pt x="0" y="0"/>
                </a:lnTo>
                <a:lnTo>
                  <a:pt x="0" y="2458208"/>
                </a:lnTo>
                <a:lnTo>
                  <a:pt x="2458208" y="2458208"/>
                </a:lnTo>
                <a:lnTo>
                  <a:pt x="245820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995928" y="987114"/>
            <a:ext cx="4384930" cy="1530739"/>
          </a:xfrm>
          <a:custGeom>
            <a:avLst/>
            <a:gdLst/>
            <a:ahLst/>
            <a:cxnLst/>
            <a:rect l="l" t="t" r="r" b="b"/>
            <a:pathLst>
              <a:path w="4384930" h="1530739">
                <a:moveTo>
                  <a:pt x="0" y="0"/>
                </a:moveTo>
                <a:lnTo>
                  <a:pt x="4384931" y="0"/>
                </a:lnTo>
                <a:lnTo>
                  <a:pt x="4384931" y="1530739"/>
                </a:lnTo>
                <a:lnTo>
                  <a:pt x="0" y="15307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591526" y="8981147"/>
            <a:ext cx="1095067" cy="1303651"/>
          </a:xfrm>
          <a:custGeom>
            <a:avLst/>
            <a:gdLst/>
            <a:ahLst/>
            <a:cxnLst/>
            <a:rect l="l" t="t" r="r" b="b"/>
            <a:pathLst>
              <a:path w="1095067" h="1303651">
                <a:moveTo>
                  <a:pt x="0" y="0"/>
                </a:moveTo>
                <a:lnTo>
                  <a:pt x="1095067" y="0"/>
                </a:lnTo>
                <a:lnTo>
                  <a:pt x="1095067" y="1303651"/>
                </a:lnTo>
                <a:lnTo>
                  <a:pt x="0" y="13036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068020" y="2574808"/>
            <a:ext cx="4325833" cy="770785"/>
          </a:xfrm>
          <a:custGeom>
            <a:avLst/>
            <a:gdLst/>
            <a:ahLst/>
            <a:cxnLst/>
            <a:rect l="l" t="t" r="r" b="b"/>
            <a:pathLst>
              <a:path w="4325833" h="770785">
                <a:moveTo>
                  <a:pt x="0" y="0"/>
                </a:moveTo>
                <a:lnTo>
                  <a:pt x="4325833" y="0"/>
                </a:lnTo>
                <a:lnTo>
                  <a:pt x="4325833" y="770785"/>
                </a:lnTo>
                <a:lnTo>
                  <a:pt x="0" y="7707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>
            <a:off x="6806308" y="9138125"/>
            <a:ext cx="963206" cy="1146673"/>
          </a:xfrm>
          <a:custGeom>
            <a:avLst/>
            <a:gdLst/>
            <a:ahLst/>
            <a:cxnLst/>
            <a:rect l="l" t="t" r="r" b="b"/>
            <a:pathLst>
              <a:path w="963206" h="1146673">
                <a:moveTo>
                  <a:pt x="963205" y="0"/>
                </a:moveTo>
                <a:lnTo>
                  <a:pt x="0" y="0"/>
                </a:lnTo>
                <a:lnTo>
                  <a:pt x="0" y="1146673"/>
                </a:lnTo>
                <a:lnTo>
                  <a:pt x="963205" y="1146673"/>
                </a:lnTo>
                <a:lnTo>
                  <a:pt x="96320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965048" y="9291108"/>
            <a:ext cx="3415811" cy="993690"/>
          </a:xfrm>
          <a:custGeom>
            <a:avLst/>
            <a:gdLst/>
            <a:ahLst/>
            <a:cxnLst/>
            <a:rect l="l" t="t" r="r" b="b"/>
            <a:pathLst>
              <a:path w="3415811" h="993690">
                <a:moveTo>
                  <a:pt x="0" y="0"/>
                </a:moveTo>
                <a:lnTo>
                  <a:pt x="3415811" y="0"/>
                </a:lnTo>
                <a:lnTo>
                  <a:pt x="3415811" y="993690"/>
                </a:lnTo>
                <a:lnTo>
                  <a:pt x="0" y="993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flipH="1">
            <a:off x="-542181" y="9170932"/>
            <a:ext cx="3716138" cy="1081058"/>
          </a:xfrm>
          <a:custGeom>
            <a:avLst/>
            <a:gdLst/>
            <a:ahLst/>
            <a:cxnLst/>
            <a:rect l="l" t="t" r="r" b="b"/>
            <a:pathLst>
              <a:path w="3716138" h="1081058">
                <a:moveTo>
                  <a:pt x="3716138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8" y="1081058"/>
                </a:lnTo>
                <a:lnTo>
                  <a:pt x="37161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flipH="1">
            <a:off x="11719538" y="6088966"/>
            <a:ext cx="2725663" cy="3544006"/>
          </a:xfrm>
          <a:custGeom>
            <a:avLst/>
            <a:gdLst/>
            <a:ahLst/>
            <a:cxnLst/>
            <a:rect l="l" t="t" r="r" b="b"/>
            <a:pathLst>
              <a:path w="2725663" h="3544006">
                <a:moveTo>
                  <a:pt x="2725663" y="0"/>
                </a:moveTo>
                <a:lnTo>
                  <a:pt x="0" y="0"/>
                </a:lnTo>
                <a:lnTo>
                  <a:pt x="0" y="3544007"/>
                </a:lnTo>
                <a:lnTo>
                  <a:pt x="2725663" y="3544007"/>
                </a:lnTo>
                <a:lnTo>
                  <a:pt x="272566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flipH="1">
            <a:off x="14009959" y="4919043"/>
            <a:ext cx="3543572" cy="4607481"/>
          </a:xfrm>
          <a:custGeom>
            <a:avLst/>
            <a:gdLst/>
            <a:ahLst/>
            <a:cxnLst/>
            <a:rect l="l" t="t" r="r" b="b"/>
            <a:pathLst>
              <a:path w="3543572" h="4607481">
                <a:moveTo>
                  <a:pt x="3543572" y="0"/>
                </a:moveTo>
                <a:lnTo>
                  <a:pt x="0" y="0"/>
                </a:lnTo>
                <a:lnTo>
                  <a:pt x="0" y="4607481"/>
                </a:lnTo>
                <a:lnTo>
                  <a:pt x="3543572" y="4607481"/>
                </a:lnTo>
                <a:lnTo>
                  <a:pt x="354357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141786" y="9258300"/>
            <a:ext cx="3415811" cy="993690"/>
          </a:xfrm>
          <a:custGeom>
            <a:avLst/>
            <a:gdLst/>
            <a:ahLst/>
            <a:cxnLst/>
            <a:rect l="l" t="t" r="r" b="b"/>
            <a:pathLst>
              <a:path w="3415811" h="993690">
                <a:moveTo>
                  <a:pt x="0" y="0"/>
                </a:moveTo>
                <a:lnTo>
                  <a:pt x="3415811" y="0"/>
                </a:lnTo>
                <a:lnTo>
                  <a:pt x="3415811" y="993690"/>
                </a:lnTo>
                <a:lnTo>
                  <a:pt x="0" y="993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848667" y="2678722"/>
            <a:ext cx="7747589" cy="492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As an avid gamer myself, </a:t>
            </a:r>
            <a:r>
              <a:rPr lang="en-US" sz="2400" i="0" dirty="0" err="1">
                <a:solidFill>
                  <a:srgbClr val="FF2D55"/>
                </a:solidFill>
                <a:effectLst/>
                <a:latin typeface="Jersey 15" pitchFamily="2" charset="0"/>
              </a:rPr>
              <a:t>Reflektor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 was built as a creative puzzle game to explore mirrored grid logic and interactive game design using only HTML, CSS, and JavaScript. The aim was to create a simple, fun, and visually engaging experience that challenges players to think about spatial patterns and movement.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 dirty="0">
              <a:solidFill>
                <a:srgbClr val="F0F6FC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0F6FC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The game is built not only for my sole-entertainment, but also for my Discord friends who have been supporting from the start of the Project.</a:t>
            </a:r>
            <a:endParaRPr lang="en-US" sz="2400" dirty="0">
              <a:solidFill>
                <a:srgbClr val="FFFFFF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52132" y="1286644"/>
            <a:ext cx="8968268" cy="931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PROJECT 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634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856232" y="3562553"/>
            <a:ext cx="5761549" cy="3267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i="0" dirty="0" err="1">
                <a:solidFill>
                  <a:srgbClr val="FF2D55"/>
                </a:solidFill>
                <a:effectLst/>
                <a:latin typeface="Jersey 15" pitchFamily="2" charset="0"/>
              </a:rPr>
              <a:t>Reflektor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 is a pixel-style puzzle game inspired by mirror mechanics. Built using </a:t>
            </a:r>
            <a:r>
              <a:rPr lang="en-US" sz="2400" b="0" i="0" u="sng" dirty="0">
                <a:solidFill>
                  <a:schemeClr val="accent3"/>
                </a:solidFill>
                <a:effectLst/>
                <a:latin typeface="Jersey 15" pitchFamily="2" charset="0"/>
              </a:rPr>
              <a:t>HTML5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, </a:t>
            </a:r>
            <a:r>
              <a:rPr lang="en-US" sz="2400" b="0" u="sng" dirty="0">
                <a:solidFill>
                  <a:schemeClr val="accent3"/>
                </a:solidFill>
                <a:effectLst/>
                <a:latin typeface="Jersey 15" pitchFamily="2" charset="0"/>
              </a:rPr>
              <a:t>CSS3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, and </a:t>
            </a:r>
            <a:r>
              <a:rPr lang="en-US" sz="2400" b="0" i="0" u="sng" dirty="0">
                <a:solidFill>
                  <a:schemeClr val="accent3"/>
                </a:solidFill>
                <a:effectLst/>
                <a:latin typeface="Jersey 15" pitchFamily="2" charset="0"/>
              </a:rPr>
              <a:t>JavaScript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, players control a character navigating a main grid while a mirrored NPC follows on an inverted grid. The objective is to reach the goal without hitting obstacles on either side.</a:t>
            </a:r>
            <a:endParaRPr lang="en-US" sz="2400" dirty="0">
              <a:solidFill>
                <a:srgbClr val="FFFFFF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91015" y="-222530"/>
            <a:ext cx="3474012" cy="1212746"/>
          </a:xfrm>
          <a:custGeom>
            <a:avLst/>
            <a:gdLst/>
            <a:ahLst/>
            <a:cxnLst/>
            <a:rect l="l" t="t" r="r" b="b"/>
            <a:pathLst>
              <a:path w="3474012" h="1212746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703053" y="115735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144344" y="731163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779764" y="1077076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flipH="1">
            <a:off x="8368497" y="990216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856232" y="2226774"/>
            <a:ext cx="6483013" cy="93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ABOUT GAME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85647" y="3562553"/>
            <a:ext cx="7553639" cy="3326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🔀 Randomized maps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🪓 Tool-based obstacle removal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🦮 Mirrored puzzle logic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🎨 Pixel art UI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  <a:latin typeface="Jersey 15" pitchFamily="2" charset="0"/>
              </a:rPr>
              <a:t>🧹 Dynamic keyboard + mouse controls</a:t>
            </a:r>
          </a:p>
        </p:txBody>
      </p:sp>
      <p:sp>
        <p:nvSpPr>
          <p:cNvPr id="14" name="Freeform 14"/>
          <p:cNvSpPr/>
          <p:nvPr/>
        </p:nvSpPr>
        <p:spPr>
          <a:xfrm>
            <a:off x="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028700" y="8226136"/>
            <a:ext cx="5734243" cy="2064328"/>
          </a:xfrm>
          <a:custGeom>
            <a:avLst/>
            <a:gdLst/>
            <a:ahLst/>
            <a:cxnLst/>
            <a:rect l="l" t="t" r="r" b="b"/>
            <a:pathLst>
              <a:path w="5734243" h="2064328">
                <a:moveTo>
                  <a:pt x="0" y="0"/>
                </a:moveTo>
                <a:lnTo>
                  <a:pt x="5734243" y="0"/>
                </a:lnTo>
                <a:lnTo>
                  <a:pt x="5734243" y="2064328"/>
                </a:lnTo>
                <a:lnTo>
                  <a:pt x="0" y="2064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536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12539369" y="382886"/>
            <a:ext cx="2173870" cy="2173870"/>
          </a:xfrm>
          <a:custGeom>
            <a:avLst/>
            <a:gdLst/>
            <a:ahLst/>
            <a:cxnLst/>
            <a:rect l="l" t="t" r="r" b="b"/>
            <a:pathLst>
              <a:path w="2173870" h="2173870">
                <a:moveTo>
                  <a:pt x="0" y="0"/>
                </a:moveTo>
                <a:lnTo>
                  <a:pt x="2173870" y="0"/>
                </a:lnTo>
                <a:lnTo>
                  <a:pt x="2173870" y="2173870"/>
                </a:lnTo>
                <a:lnTo>
                  <a:pt x="0" y="2173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7121029" y="8384137"/>
            <a:ext cx="4009865" cy="1902863"/>
          </a:xfrm>
          <a:custGeom>
            <a:avLst/>
            <a:gdLst/>
            <a:ahLst/>
            <a:cxnLst/>
            <a:rect l="l" t="t" r="r" b="b"/>
            <a:pathLst>
              <a:path w="4009865" h="1902863">
                <a:moveTo>
                  <a:pt x="0" y="0"/>
                </a:moveTo>
                <a:lnTo>
                  <a:pt x="4009865" y="0"/>
                </a:lnTo>
                <a:lnTo>
                  <a:pt x="4009865" y="1902863"/>
                </a:lnTo>
                <a:lnTo>
                  <a:pt x="0" y="1902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483319" y="9161128"/>
            <a:ext cx="2537827" cy="1125872"/>
          </a:xfrm>
          <a:custGeom>
            <a:avLst/>
            <a:gdLst/>
            <a:ahLst/>
            <a:cxnLst/>
            <a:rect l="l" t="t" r="r" b="b"/>
            <a:pathLst>
              <a:path w="2537827" h="1125872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332334" y="9161128"/>
            <a:ext cx="2537827" cy="1125872"/>
          </a:xfrm>
          <a:custGeom>
            <a:avLst/>
            <a:gdLst/>
            <a:ahLst/>
            <a:cxnLst/>
            <a:rect l="l" t="t" r="r" b="b"/>
            <a:pathLst>
              <a:path w="2537827" h="1125872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222586" y="9161128"/>
            <a:ext cx="2537827" cy="1125872"/>
          </a:xfrm>
          <a:custGeom>
            <a:avLst/>
            <a:gdLst/>
            <a:ahLst/>
            <a:cxnLst/>
            <a:rect l="l" t="t" r="r" b="b"/>
            <a:pathLst>
              <a:path w="2537827" h="1125872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1344010"/>
            <a:ext cx="3474012" cy="1212746"/>
          </a:xfrm>
          <a:custGeom>
            <a:avLst/>
            <a:gdLst/>
            <a:ahLst/>
            <a:cxnLst/>
            <a:rect l="l" t="t" r="r" b="b"/>
            <a:pathLst>
              <a:path w="3474012" h="1212746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2794067" y="1682275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2077819" y="998097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39" y="0"/>
                </a:lnTo>
                <a:lnTo>
                  <a:pt x="5270839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713239" y="1344010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078533" y="728062"/>
            <a:ext cx="12130934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HOW TO PLAY?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56232" y="2781300"/>
            <a:ext cx="7097040" cy="5483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Online 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2D55"/>
                </a:solidFill>
                <a:latin typeface="Jersey 15" pitchFamily="2" charset="0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https://vinnyvaleria.github.io/reflektor/</a:t>
            </a:r>
            <a:endParaRPr lang="en-US" sz="2400" dirty="0">
              <a:solidFill>
                <a:srgbClr val="FF2D55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Jersey 15" pitchFamily="2" charset="0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Locally :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Clone or download the repository.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Open </a:t>
            </a:r>
            <a:r>
              <a:rPr lang="en-US" sz="2400" dirty="0">
                <a:solidFill>
                  <a:srgbClr val="FF2D55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index.html </a:t>
            </a: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in a browser (preferably using a live server for modals to work).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Click on </a:t>
            </a:r>
            <a:r>
              <a:rPr lang="en-US" sz="2400" dirty="0">
                <a:solidFill>
                  <a:srgbClr val="FF2D55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Start Game </a:t>
            </a: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button.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Jersey 15" pitchFamily="2" charset="0"/>
                <a:ea typeface="Roboto"/>
                <a:cs typeface="Roboto"/>
                <a:sym typeface="Roboto"/>
              </a:rPr>
              <a:t>Play using your keyboard (only applicable for user movement and helper selection) or the on-screen arrows.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-1508489" y="9161128"/>
            <a:ext cx="8277094" cy="1125872"/>
            <a:chOff x="0" y="0"/>
            <a:chExt cx="11036125" cy="150116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383769" cy="1501163"/>
            </a:xfrm>
            <a:custGeom>
              <a:avLst/>
              <a:gdLst/>
              <a:ahLst/>
              <a:cxnLst/>
              <a:rect l="l" t="t" r="r" b="b"/>
              <a:pathLst>
                <a:path w="3383769" h="1501163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3798687" y="0"/>
              <a:ext cx="3383769" cy="1501163"/>
            </a:xfrm>
            <a:custGeom>
              <a:avLst/>
              <a:gdLst/>
              <a:ahLst/>
              <a:cxnLst/>
              <a:rect l="l" t="t" r="r" b="b"/>
              <a:pathLst>
                <a:path w="3383769" h="1501163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652356" y="0"/>
              <a:ext cx="3383769" cy="1501163"/>
            </a:xfrm>
            <a:custGeom>
              <a:avLst/>
              <a:gdLst/>
              <a:ahLst/>
              <a:cxnLst/>
              <a:rect l="l" t="t" r="r" b="b"/>
              <a:pathLst>
                <a:path w="3383769" h="1501163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513592" y="3027521"/>
            <a:ext cx="6918175" cy="4991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Control your </a:t>
            </a:r>
            <a:r>
              <a:rPr lang="en-US" sz="2400" i="0" dirty="0">
                <a:solidFill>
                  <a:srgbClr val="FF2D55"/>
                </a:solidFill>
                <a:effectLst/>
                <a:latin typeface="Jersey 15" pitchFamily="2" charset="0"/>
              </a:rPr>
              <a:t>player (P) 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using arrow keys or on-screen buttons.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The mirrored </a:t>
            </a:r>
            <a:r>
              <a:rPr lang="en-US" sz="2400" i="0" dirty="0">
                <a:solidFill>
                  <a:schemeClr val="accent1"/>
                </a:solidFill>
                <a:effectLst/>
                <a:latin typeface="Jersey 15" pitchFamily="2" charset="0"/>
              </a:rPr>
              <a:t>NPC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 moves in the opposite horizontal direction.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Avoid obstacles like walls, trees, and grass.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Reach the </a:t>
            </a:r>
            <a:r>
              <a:rPr lang="en-US" sz="2400" i="0" dirty="0">
                <a:solidFill>
                  <a:srgbClr val="FF2D55"/>
                </a:solidFill>
                <a:effectLst/>
                <a:latin typeface="Jersey 15" pitchFamily="2" charset="0"/>
              </a:rPr>
              <a:t>goal (X) 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in the main grid to win.</a:t>
            </a:r>
          </a:p>
          <a:p>
            <a:pPr marL="285750" indent="-285750" algn="l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Use </a:t>
            </a:r>
            <a:r>
              <a:rPr lang="en-US" sz="2400" i="0" dirty="0">
                <a:solidFill>
                  <a:srgbClr val="F0F6FC"/>
                </a:solidFill>
                <a:effectLst/>
                <a:latin typeface="Jersey 15" pitchFamily="2" charset="0"/>
              </a:rPr>
              <a:t>helpers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 (hammer, axe, sickle) to remove specific obstacles.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536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-26536" y="5535990"/>
            <a:ext cx="4362291" cy="4751010"/>
          </a:xfrm>
          <a:custGeom>
            <a:avLst/>
            <a:gdLst/>
            <a:ahLst/>
            <a:cxnLst/>
            <a:rect l="l" t="t" r="r" b="b"/>
            <a:pathLst>
              <a:path w="4362291" h="4751010">
                <a:moveTo>
                  <a:pt x="0" y="0"/>
                </a:moveTo>
                <a:lnTo>
                  <a:pt x="4362290" y="0"/>
                </a:lnTo>
                <a:lnTo>
                  <a:pt x="4362290" y="4751010"/>
                </a:lnTo>
                <a:lnTo>
                  <a:pt x="0" y="4751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flipH="1">
            <a:off x="2703659" y="1624483"/>
            <a:ext cx="2697380" cy="2697380"/>
          </a:xfrm>
          <a:custGeom>
            <a:avLst/>
            <a:gdLst/>
            <a:ahLst/>
            <a:cxnLst/>
            <a:rect l="l" t="t" r="r" b="b"/>
            <a:pathLst>
              <a:path w="2697380" h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flipH="1">
            <a:off x="-1166400" y="2279941"/>
            <a:ext cx="4819218" cy="1682345"/>
          </a:xfrm>
          <a:custGeom>
            <a:avLst/>
            <a:gdLst/>
            <a:ahLst/>
            <a:cxnLst/>
            <a:rect l="l" t="t" r="r" b="b"/>
            <a:pathLst>
              <a:path w="4819218" h="1682345">
                <a:moveTo>
                  <a:pt x="4819217" y="0"/>
                </a:moveTo>
                <a:lnTo>
                  <a:pt x="0" y="0"/>
                </a:lnTo>
                <a:lnTo>
                  <a:pt x="0" y="1682345"/>
                </a:lnTo>
                <a:lnTo>
                  <a:pt x="4819217" y="1682345"/>
                </a:lnTo>
                <a:lnTo>
                  <a:pt x="481921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8797535" y="1199852"/>
            <a:ext cx="7997238" cy="931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CODING APPROACH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505641" y="2751953"/>
            <a:ext cx="7289132" cy="6160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Created a 5×5 (easy mode) grid using DOM and CSS Grid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Built a mirrored version of the map dynamically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Randomized map and obstacle placement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Developed keyboard and UI-based movement logic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Implemented helper tools that can remove obstacles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Designed modular functions for updating UI and tracking state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Integrated modal popups and game reset logic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Used event delegation and state-based UI updates</a:t>
            </a: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n-US" sz="2400" b="0" i="0" dirty="0">
                <a:solidFill>
                  <a:srgbClr val="F0F6FC"/>
                </a:solidFill>
                <a:effectLst/>
                <a:latin typeface="Jersey 15" pitchFamily="2" charset="0"/>
              </a:rPr>
              <a:t>Bug fixes based on the manual record stored in </a:t>
            </a:r>
            <a:r>
              <a:rPr lang="en-US" sz="2400" b="0" i="0" dirty="0">
                <a:solidFill>
                  <a:srgbClr val="FF2D55"/>
                </a:solidFill>
                <a:effectLst/>
                <a:latin typeface="Jersey 15" pitchFamily="2" charset="0"/>
              </a:rPr>
              <a:t>bugs.md</a:t>
            </a:r>
          </a:p>
        </p:txBody>
      </p:sp>
      <p:sp>
        <p:nvSpPr>
          <p:cNvPr id="28" name="Freeform 28"/>
          <p:cNvSpPr/>
          <p:nvPr/>
        </p:nvSpPr>
        <p:spPr>
          <a:xfrm>
            <a:off x="3652817" y="7332535"/>
            <a:ext cx="2712736" cy="2954465"/>
          </a:xfrm>
          <a:custGeom>
            <a:avLst/>
            <a:gdLst/>
            <a:ahLst/>
            <a:cxnLst/>
            <a:rect l="l" t="t" r="r" b="b"/>
            <a:pathLst>
              <a:path w="2712736" h="2954465">
                <a:moveTo>
                  <a:pt x="0" y="0"/>
                </a:moveTo>
                <a:lnTo>
                  <a:pt x="2712736" y="0"/>
                </a:lnTo>
                <a:lnTo>
                  <a:pt x="2712736" y="2954465"/>
                </a:lnTo>
                <a:lnTo>
                  <a:pt x="0" y="2954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flipH="1">
            <a:off x="4420257" y="2405337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3890592" y="0"/>
                </a:moveTo>
                <a:lnTo>
                  <a:pt x="0" y="0"/>
                </a:lnTo>
                <a:lnTo>
                  <a:pt x="0" y="693233"/>
                </a:lnTo>
                <a:lnTo>
                  <a:pt x="3890592" y="693233"/>
                </a:lnTo>
                <a:lnTo>
                  <a:pt x="389059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8481650" y="7222783"/>
            <a:ext cx="631771" cy="631771"/>
          </a:xfrm>
          <a:custGeom>
            <a:avLst/>
            <a:gdLst/>
            <a:ahLst/>
            <a:cxnLst/>
            <a:rect l="l" t="t" r="r" b="b"/>
            <a:pathLst>
              <a:path w="631771" h="631771">
                <a:moveTo>
                  <a:pt x="0" y="0"/>
                </a:moveTo>
                <a:lnTo>
                  <a:pt x="631772" y="0"/>
                </a:lnTo>
                <a:lnTo>
                  <a:pt x="631772" y="631771"/>
                </a:lnTo>
                <a:lnTo>
                  <a:pt x="0" y="631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 flipH="1">
            <a:off x="8997190" y="9247358"/>
            <a:ext cx="464527" cy="464527"/>
          </a:xfrm>
          <a:custGeom>
            <a:avLst/>
            <a:gdLst/>
            <a:ahLst/>
            <a:cxnLst/>
            <a:rect l="l" t="t" r="r" b="b"/>
            <a:pathLst>
              <a:path w="464527" h="464527">
                <a:moveTo>
                  <a:pt x="464527" y="0"/>
                </a:moveTo>
                <a:lnTo>
                  <a:pt x="0" y="0"/>
                </a:lnTo>
                <a:lnTo>
                  <a:pt x="0" y="464527"/>
                </a:lnTo>
                <a:lnTo>
                  <a:pt x="464527" y="464527"/>
                </a:lnTo>
                <a:lnTo>
                  <a:pt x="464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>
            <a:off x="11808942" y="8292495"/>
            <a:ext cx="464527" cy="464527"/>
          </a:xfrm>
          <a:custGeom>
            <a:avLst/>
            <a:gdLst/>
            <a:ahLst/>
            <a:cxnLst/>
            <a:rect l="l" t="t" r="r" b="b"/>
            <a:pathLst>
              <a:path w="464527" h="464527">
                <a:moveTo>
                  <a:pt x="0" y="0"/>
                </a:moveTo>
                <a:lnTo>
                  <a:pt x="464527" y="0"/>
                </a:lnTo>
                <a:lnTo>
                  <a:pt x="464527" y="464527"/>
                </a:lnTo>
                <a:lnTo>
                  <a:pt x="0" y="4645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flipH="1">
            <a:off x="14812373" y="9088675"/>
            <a:ext cx="557815" cy="557815"/>
          </a:xfrm>
          <a:custGeom>
            <a:avLst/>
            <a:gdLst/>
            <a:ahLst/>
            <a:cxnLst/>
            <a:rect l="l" t="t" r="r" b="b"/>
            <a:pathLst>
              <a:path w="557815" h="557815">
                <a:moveTo>
                  <a:pt x="557815" y="0"/>
                </a:moveTo>
                <a:lnTo>
                  <a:pt x="0" y="0"/>
                </a:lnTo>
                <a:lnTo>
                  <a:pt x="0" y="557815"/>
                </a:lnTo>
                <a:lnTo>
                  <a:pt x="557815" y="557815"/>
                </a:lnTo>
                <a:lnTo>
                  <a:pt x="55781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16857246" y="7921290"/>
            <a:ext cx="557815" cy="557815"/>
          </a:xfrm>
          <a:custGeom>
            <a:avLst/>
            <a:gdLst/>
            <a:ahLst/>
            <a:cxnLst/>
            <a:rect l="l" t="t" r="r" b="b"/>
            <a:pathLst>
              <a:path w="557815" h="557815">
                <a:moveTo>
                  <a:pt x="0" y="0"/>
                </a:moveTo>
                <a:lnTo>
                  <a:pt x="557815" y="0"/>
                </a:lnTo>
                <a:lnTo>
                  <a:pt x="557815" y="557815"/>
                </a:lnTo>
                <a:lnTo>
                  <a:pt x="0" y="5578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6775740" y="8639250"/>
            <a:ext cx="449425" cy="449425"/>
          </a:xfrm>
          <a:custGeom>
            <a:avLst/>
            <a:gdLst/>
            <a:ahLst/>
            <a:cxnLst/>
            <a:rect l="l" t="t" r="r" b="b"/>
            <a:pathLst>
              <a:path w="449425" h="449425">
                <a:moveTo>
                  <a:pt x="0" y="0"/>
                </a:moveTo>
                <a:lnTo>
                  <a:pt x="449425" y="0"/>
                </a:lnTo>
                <a:lnTo>
                  <a:pt x="449425" y="449425"/>
                </a:lnTo>
                <a:lnTo>
                  <a:pt x="0" y="4494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 flipH="1">
            <a:off x="3336932" y="9088675"/>
            <a:ext cx="390946" cy="390946"/>
          </a:xfrm>
          <a:custGeom>
            <a:avLst/>
            <a:gdLst/>
            <a:ahLst/>
            <a:cxnLst/>
            <a:rect l="l" t="t" r="r" b="b"/>
            <a:pathLst>
              <a:path w="390946" h="390946">
                <a:moveTo>
                  <a:pt x="390946" y="0"/>
                </a:moveTo>
                <a:lnTo>
                  <a:pt x="0" y="0"/>
                </a:lnTo>
                <a:lnTo>
                  <a:pt x="0" y="390946"/>
                </a:lnTo>
                <a:lnTo>
                  <a:pt x="390946" y="390946"/>
                </a:lnTo>
                <a:lnTo>
                  <a:pt x="39094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6368681" y="5439469"/>
            <a:ext cx="631771" cy="631771"/>
          </a:xfrm>
          <a:custGeom>
            <a:avLst/>
            <a:gdLst/>
            <a:ahLst/>
            <a:cxnLst/>
            <a:rect l="l" t="t" r="r" b="b"/>
            <a:pathLst>
              <a:path w="631771" h="631771">
                <a:moveTo>
                  <a:pt x="0" y="0"/>
                </a:moveTo>
                <a:lnTo>
                  <a:pt x="631771" y="0"/>
                </a:lnTo>
                <a:lnTo>
                  <a:pt x="631771" y="631771"/>
                </a:lnTo>
                <a:lnTo>
                  <a:pt x="0" y="631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Freeform 41"/>
          <p:cNvSpPr/>
          <p:nvPr/>
        </p:nvSpPr>
        <p:spPr>
          <a:xfrm>
            <a:off x="16794773" y="5500101"/>
            <a:ext cx="464527" cy="464527"/>
          </a:xfrm>
          <a:custGeom>
            <a:avLst/>
            <a:gdLst/>
            <a:ahLst/>
            <a:cxnLst/>
            <a:rect l="l" t="t" r="r" b="b"/>
            <a:pathLst>
              <a:path w="464527" h="464527">
                <a:moveTo>
                  <a:pt x="0" y="0"/>
                </a:moveTo>
                <a:lnTo>
                  <a:pt x="464527" y="0"/>
                </a:lnTo>
                <a:lnTo>
                  <a:pt x="464527" y="464527"/>
                </a:lnTo>
                <a:lnTo>
                  <a:pt x="0" y="4645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C6F102-ED28-436D-60EE-A444E9232DD7}"/>
              </a:ext>
            </a:extLst>
          </p:cNvPr>
          <p:cNvSpPr/>
          <p:nvPr/>
        </p:nvSpPr>
        <p:spPr>
          <a:xfrm>
            <a:off x="8799537" y="2869970"/>
            <a:ext cx="457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7CEDD4-7CFA-6FBE-A0F2-4ACEAD272FE8}"/>
              </a:ext>
            </a:extLst>
          </p:cNvPr>
          <p:cNvSpPr/>
          <p:nvPr/>
        </p:nvSpPr>
        <p:spPr>
          <a:xfrm>
            <a:off x="8799537" y="3572319"/>
            <a:ext cx="457200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DF2A7C-16D1-D950-2B62-B887FAC2DE1F}"/>
              </a:ext>
            </a:extLst>
          </p:cNvPr>
          <p:cNvSpPr/>
          <p:nvPr/>
        </p:nvSpPr>
        <p:spPr>
          <a:xfrm>
            <a:off x="8799537" y="4274668"/>
            <a:ext cx="457200" cy="457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C94704-9911-77FB-35E7-928C431302F6}"/>
              </a:ext>
            </a:extLst>
          </p:cNvPr>
          <p:cNvSpPr/>
          <p:nvPr/>
        </p:nvSpPr>
        <p:spPr>
          <a:xfrm>
            <a:off x="8799537" y="8488760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FF8D39-D391-FD9F-0FBF-644F8B994F79}"/>
              </a:ext>
            </a:extLst>
          </p:cNvPr>
          <p:cNvSpPr/>
          <p:nvPr/>
        </p:nvSpPr>
        <p:spPr>
          <a:xfrm>
            <a:off x="8799537" y="7786413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410C52-FA49-0383-31AE-B2238A4E887A}"/>
              </a:ext>
            </a:extLst>
          </p:cNvPr>
          <p:cNvSpPr/>
          <p:nvPr/>
        </p:nvSpPr>
        <p:spPr>
          <a:xfrm>
            <a:off x="8799537" y="7084064"/>
            <a:ext cx="4572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1246A3-BB26-23ED-2D5D-1B86837620CB}"/>
              </a:ext>
            </a:extLst>
          </p:cNvPr>
          <p:cNvSpPr/>
          <p:nvPr/>
        </p:nvSpPr>
        <p:spPr>
          <a:xfrm>
            <a:off x="8799537" y="6381715"/>
            <a:ext cx="4572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935E61-9C66-12E1-6673-D437A0B2B46C}"/>
              </a:ext>
            </a:extLst>
          </p:cNvPr>
          <p:cNvSpPr/>
          <p:nvPr/>
        </p:nvSpPr>
        <p:spPr>
          <a:xfrm>
            <a:off x="8799537" y="5679366"/>
            <a:ext cx="4572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832413-27E7-344D-4F08-2DA1CCE0830A}"/>
              </a:ext>
            </a:extLst>
          </p:cNvPr>
          <p:cNvSpPr/>
          <p:nvPr/>
        </p:nvSpPr>
        <p:spPr>
          <a:xfrm>
            <a:off x="8799537" y="4977017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Jersey 15" pitchFamily="2" charset="0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525" y="1077076"/>
            <a:ext cx="3474012" cy="1212746"/>
          </a:xfrm>
          <a:custGeom>
            <a:avLst/>
            <a:gdLst/>
            <a:ahLst/>
            <a:cxnLst/>
            <a:rect l="l" t="t" r="r" b="b"/>
            <a:pathLst>
              <a:path w="3474012" h="1212746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860593" y="1415341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144344" y="731163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779764" y="1077076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8368497" y="990216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6536" y="4153994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1160471" y="4158567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6">
              <a:alphaModFix amt="1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80825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74284" y="3989338"/>
            <a:ext cx="16539432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5000" b="1" spc="17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DEMO TIME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26289" y="713935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2081174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3136059" y="734761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4565830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5772923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6827808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7882694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8937579" y="805590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6959301" y="69243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6097507" y="734761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5042622" y="713935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5790799" y="805590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3987737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2932852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1836746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0935215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9965832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-781071" y="69243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7274572" y="731163"/>
            <a:ext cx="608122" cy="608122"/>
          </a:xfrm>
          <a:custGeom>
            <a:avLst/>
            <a:gdLst/>
            <a:ahLst/>
            <a:cxnLst/>
            <a:rect l="l" t="t" r="r" b="b"/>
            <a:pathLst>
              <a:path w="608122" h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flipH="1">
            <a:off x="10837215" y="2375165"/>
            <a:ext cx="402061" cy="402061"/>
          </a:xfrm>
          <a:custGeom>
            <a:avLst/>
            <a:gdLst/>
            <a:ahLst/>
            <a:cxnLst/>
            <a:rect l="l" t="t" r="r" b="b"/>
            <a:pathLst>
              <a:path w="402061" h="402061">
                <a:moveTo>
                  <a:pt x="402061" y="0"/>
                </a:moveTo>
                <a:lnTo>
                  <a:pt x="0" y="0"/>
                </a:lnTo>
                <a:lnTo>
                  <a:pt x="0" y="402061"/>
                </a:lnTo>
                <a:lnTo>
                  <a:pt x="402061" y="402061"/>
                </a:lnTo>
                <a:lnTo>
                  <a:pt x="40206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3998564" y="7111332"/>
            <a:ext cx="384761" cy="384761"/>
          </a:xfrm>
          <a:custGeom>
            <a:avLst/>
            <a:gdLst/>
            <a:ahLst/>
            <a:cxnLst/>
            <a:rect l="l" t="t" r="r" b="b"/>
            <a:pathLst>
              <a:path w="384761" h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flipH="1">
            <a:off x="6539238" y="6456659"/>
            <a:ext cx="577141" cy="577141"/>
          </a:xfrm>
          <a:custGeom>
            <a:avLst/>
            <a:gdLst/>
            <a:ahLst/>
            <a:cxnLst/>
            <a:rect l="l" t="t" r="r" b="b"/>
            <a:pathLst>
              <a:path w="577141" h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523424" y="6296550"/>
            <a:ext cx="320218" cy="320218"/>
          </a:xfrm>
          <a:custGeom>
            <a:avLst/>
            <a:gdLst/>
            <a:ahLst/>
            <a:cxnLst/>
            <a:rect l="l" t="t" r="r" b="b"/>
            <a:pathLst>
              <a:path w="320218" h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1385636" y="6603106"/>
            <a:ext cx="604465" cy="604465"/>
          </a:xfrm>
          <a:custGeom>
            <a:avLst/>
            <a:gdLst/>
            <a:ahLst/>
            <a:cxnLst/>
            <a:rect l="l" t="t" r="r" b="b"/>
            <a:pathLst>
              <a:path w="604465" h="604465">
                <a:moveTo>
                  <a:pt x="0" y="0"/>
                </a:moveTo>
                <a:lnTo>
                  <a:pt x="604464" y="0"/>
                </a:lnTo>
                <a:lnTo>
                  <a:pt x="604464" y="604465"/>
                </a:lnTo>
                <a:lnTo>
                  <a:pt x="0" y="6044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flipH="1">
            <a:off x="14939873" y="6456659"/>
            <a:ext cx="400106" cy="400106"/>
          </a:xfrm>
          <a:custGeom>
            <a:avLst/>
            <a:gdLst/>
            <a:ahLst/>
            <a:cxnLst/>
            <a:rect l="l" t="t" r="r" b="b"/>
            <a:pathLst>
              <a:path w="400106" h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flipH="1" flipV="1">
            <a:off x="17415184" y="5382672"/>
            <a:ext cx="318643" cy="318643"/>
          </a:xfrm>
          <a:custGeom>
            <a:avLst/>
            <a:gdLst/>
            <a:ahLst/>
            <a:cxnLst/>
            <a:rect l="l" t="t" r="r" b="b"/>
            <a:pathLst>
              <a:path w="318643" h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5566967" y="2571165"/>
            <a:ext cx="412122" cy="412122"/>
          </a:xfrm>
          <a:custGeom>
            <a:avLst/>
            <a:gdLst/>
            <a:ahLst/>
            <a:cxnLst/>
            <a:rect l="l" t="t" r="r" b="b"/>
            <a:pathLst>
              <a:path w="412122" h="412122">
                <a:moveTo>
                  <a:pt x="0" y="0"/>
                </a:moveTo>
                <a:lnTo>
                  <a:pt x="412123" y="0"/>
                </a:lnTo>
                <a:lnTo>
                  <a:pt x="412123" y="412122"/>
                </a:lnTo>
                <a:lnTo>
                  <a:pt x="0" y="412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742913" y="3137918"/>
            <a:ext cx="367366" cy="367366"/>
          </a:xfrm>
          <a:custGeom>
            <a:avLst/>
            <a:gdLst/>
            <a:ahLst/>
            <a:cxnLst/>
            <a:rect l="l" t="t" r="r" b="b"/>
            <a:pathLst>
              <a:path w="367366" h="367366">
                <a:moveTo>
                  <a:pt x="0" y="0"/>
                </a:moveTo>
                <a:lnTo>
                  <a:pt x="367366" y="0"/>
                </a:lnTo>
                <a:lnTo>
                  <a:pt x="367366" y="367366"/>
                </a:lnTo>
                <a:lnTo>
                  <a:pt x="0" y="367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5814131" y="2983287"/>
            <a:ext cx="438006" cy="438006"/>
          </a:xfrm>
          <a:custGeom>
            <a:avLst/>
            <a:gdLst/>
            <a:ahLst/>
            <a:cxnLst/>
            <a:rect l="l" t="t" r="r" b="b"/>
            <a:pathLst>
              <a:path w="438006" h="438006">
                <a:moveTo>
                  <a:pt x="0" y="0"/>
                </a:moveTo>
                <a:lnTo>
                  <a:pt x="438006" y="0"/>
                </a:lnTo>
                <a:lnTo>
                  <a:pt x="438006" y="438007"/>
                </a:lnTo>
                <a:lnTo>
                  <a:pt x="0" y="438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 flipH="1">
            <a:off x="3257161" y="990216"/>
            <a:ext cx="283376" cy="283376"/>
          </a:xfrm>
          <a:custGeom>
            <a:avLst/>
            <a:gdLst/>
            <a:ahLst/>
            <a:cxnLst/>
            <a:rect l="l" t="t" r="r" b="b"/>
            <a:pathLst>
              <a:path w="283376" h="283376">
                <a:moveTo>
                  <a:pt x="283376" y="0"/>
                </a:moveTo>
                <a:lnTo>
                  <a:pt x="0" y="0"/>
                </a:lnTo>
                <a:lnTo>
                  <a:pt x="0" y="283376"/>
                </a:lnTo>
                <a:lnTo>
                  <a:pt x="283376" y="283376"/>
                </a:lnTo>
                <a:lnTo>
                  <a:pt x="2833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536" y="4158567"/>
            <a:ext cx="22374015" cy="6128433"/>
            <a:chOff x="0" y="0"/>
            <a:chExt cx="29832020" cy="8171245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14916010" y="0"/>
              <a:ext cx="14916010" cy="8171245"/>
            </a:xfrm>
            <a:custGeom>
              <a:avLst/>
              <a:gdLst/>
              <a:ahLst/>
              <a:cxnLst/>
              <a:rect l="l" t="t" r="r" b="b"/>
              <a:pathLst>
                <a:path w="14916010" h="8171245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1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46787" y="1170389"/>
            <a:ext cx="7821168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7200" b="1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KEY TAKEAWAYS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2157687" y="4783486"/>
            <a:ext cx="5129322" cy="5435697"/>
          </a:xfrm>
          <a:custGeom>
            <a:avLst/>
            <a:gdLst/>
            <a:ahLst/>
            <a:cxnLst/>
            <a:rect l="l" t="t" r="r" b="b"/>
            <a:pathLst>
              <a:path w="5129322" h="5435697">
                <a:moveTo>
                  <a:pt x="0" y="0"/>
                </a:moveTo>
                <a:lnTo>
                  <a:pt x="5129321" y="0"/>
                </a:lnTo>
                <a:lnTo>
                  <a:pt x="5129321" y="5435697"/>
                </a:lnTo>
                <a:lnTo>
                  <a:pt x="0" y="5435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0986702" y="9240982"/>
            <a:ext cx="3303035" cy="960883"/>
          </a:xfrm>
          <a:custGeom>
            <a:avLst/>
            <a:gdLst/>
            <a:ahLst/>
            <a:cxnLst/>
            <a:rect l="l" t="t" r="r" b="b"/>
            <a:pathLst>
              <a:path w="3303035" h="960883">
                <a:moveTo>
                  <a:pt x="0" y="0"/>
                </a:moveTo>
                <a:lnTo>
                  <a:pt x="3303035" y="0"/>
                </a:lnTo>
                <a:lnTo>
                  <a:pt x="3303035" y="960883"/>
                </a:lnTo>
                <a:lnTo>
                  <a:pt x="0" y="96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flipH="1">
            <a:off x="13267668" y="1097026"/>
            <a:ext cx="2697380" cy="2697380"/>
          </a:xfrm>
          <a:custGeom>
            <a:avLst/>
            <a:gdLst/>
            <a:ahLst/>
            <a:cxnLst/>
            <a:rect l="l" t="t" r="r" b="b"/>
            <a:pathLst>
              <a:path w="2697380" h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4849691" y="1752483"/>
            <a:ext cx="4819218" cy="1682345"/>
          </a:xfrm>
          <a:custGeom>
            <a:avLst/>
            <a:gdLst/>
            <a:ahLst/>
            <a:cxnLst/>
            <a:rect l="l" t="t" r="r" b="b"/>
            <a:pathLst>
              <a:path w="4819218" h="1682345">
                <a:moveTo>
                  <a:pt x="0" y="0"/>
                </a:moveTo>
                <a:lnTo>
                  <a:pt x="4819218" y="0"/>
                </a:lnTo>
                <a:lnTo>
                  <a:pt x="4819218" y="1682345"/>
                </a:lnTo>
                <a:lnTo>
                  <a:pt x="0" y="1682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9906000" y="1451282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0" y="0"/>
                </a:moveTo>
                <a:lnTo>
                  <a:pt x="3890591" y="0"/>
                </a:lnTo>
                <a:lnTo>
                  <a:pt x="3890591" y="693233"/>
                </a:lnTo>
                <a:lnTo>
                  <a:pt x="0" y="693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5016663" y="9170932"/>
            <a:ext cx="3716138" cy="1081058"/>
          </a:xfrm>
          <a:custGeom>
            <a:avLst/>
            <a:gdLst/>
            <a:ahLst/>
            <a:cxnLst/>
            <a:rect l="l" t="t" r="r" b="b"/>
            <a:pathLst>
              <a:path w="3716138" h="1081058">
                <a:moveTo>
                  <a:pt x="0" y="0"/>
                </a:moveTo>
                <a:lnTo>
                  <a:pt x="3716137" y="0"/>
                </a:lnTo>
                <a:lnTo>
                  <a:pt x="3716137" y="1081058"/>
                </a:lnTo>
                <a:lnTo>
                  <a:pt x="0" y="1081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 flipH="1">
            <a:off x="-542181" y="9170932"/>
            <a:ext cx="3716138" cy="1081058"/>
          </a:xfrm>
          <a:custGeom>
            <a:avLst/>
            <a:gdLst/>
            <a:ahLst/>
            <a:cxnLst/>
            <a:rect l="l" t="t" r="r" b="b"/>
            <a:pathLst>
              <a:path w="3716138" h="1081058">
                <a:moveTo>
                  <a:pt x="3716138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8" y="1081058"/>
                </a:lnTo>
                <a:lnTo>
                  <a:pt x="371613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9FEB8C6-2699-4712-D63D-7D21591AC146}"/>
              </a:ext>
            </a:extLst>
          </p:cNvPr>
          <p:cNvSpPr/>
          <p:nvPr/>
        </p:nvSpPr>
        <p:spPr>
          <a:xfrm>
            <a:off x="3998263" y="8447940"/>
            <a:ext cx="1758810" cy="1839060"/>
          </a:xfrm>
          <a:custGeom>
            <a:avLst/>
            <a:gdLst/>
            <a:ahLst/>
            <a:cxnLst/>
            <a:rect l="l" t="t" r="r" b="b"/>
            <a:pathLst>
              <a:path w="1758810" h="1839060">
                <a:moveTo>
                  <a:pt x="0" y="0"/>
                </a:moveTo>
                <a:lnTo>
                  <a:pt x="1758811" y="0"/>
                </a:lnTo>
                <a:lnTo>
                  <a:pt x="1758811" y="1839060"/>
                </a:lnTo>
                <a:lnTo>
                  <a:pt x="0" y="183906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C3226B-9614-CE81-BA1A-8B10C87EC886}"/>
              </a:ext>
            </a:extLst>
          </p:cNvPr>
          <p:cNvSpPr txBox="1"/>
          <p:nvPr/>
        </p:nvSpPr>
        <p:spPr>
          <a:xfrm>
            <a:off x="1946787" y="2456975"/>
            <a:ext cx="10795708" cy="557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The importance of planning the game state early to prevent logic conflicts later.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How to manage event listeners properly to avoid duplication and unintended behaviors.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Writing modular and readable code made debugging and future updates significantly easier.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A scalable code structure (e.g., difficulty levels) lays the foundation for future enhancements.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Time management is crucial, especially when balancing a full-time job with project deadlines.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Jersey 15" pitchFamily="2" charset="0"/>
              </a:rPr>
              <a:t>In hindsight, allocating more focused time on resolving key bugs early would have improved progress and stability.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B5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9DDBE-9470-8348-9451-11FFB917A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132A229-8CA4-EEDA-9794-08AC1703D9B1}"/>
              </a:ext>
            </a:extLst>
          </p:cNvPr>
          <p:cNvSpPr/>
          <p:nvPr/>
        </p:nvSpPr>
        <p:spPr>
          <a:xfrm>
            <a:off x="66525" y="1077076"/>
            <a:ext cx="3474012" cy="1212746"/>
          </a:xfrm>
          <a:custGeom>
            <a:avLst/>
            <a:gdLst/>
            <a:ahLst/>
            <a:cxnLst/>
            <a:rect l="l" t="t" r="r" b="b"/>
            <a:pathLst>
              <a:path w="3474012" h="1212746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C33BC76-4E35-56A6-73E8-17E6CB8FC2D5}"/>
              </a:ext>
            </a:extLst>
          </p:cNvPr>
          <p:cNvSpPr/>
          <p:nvPr/>
        </p:nvSpPr>
        <p:spPr>
          <a:xfrm>
            <a:off x="2860593" y="1415341"/>
            <a:ext cx="4907801" cy="874481"/>
          </a:xfrm>
          <a:custGeom>
            <a:avLst/>
            <a:gdLst/>
            <a:ahLst/>
            <a:cxnLst/>
            <a:rect l="l" t="t" r="r" b="b"/>
            <a:pathLst>
              <a:path w="4907801" h="87448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96000D3-57D7-6AB5-8E27-0E6AD4C24D4E}"/>
              </a:ext>
            </a:extLst>
          </p:cNvPr>
          <p:cNvSpPr/>
          <p:nvPr/>
        </p:nvSpPr>
        <p:spPr>
          <a:xfrm>
            <a:off x="12144344" y="731163"/>
            <a:ext cx="5270840" cy="1840002"/>
          </a:xfrm>
          <a:custGeom>
            <a:avLst/>
            <a:gdLst/>
            <a:ahLst/>
            <a:cxnLst/>
            <a:rect l="l" t="t" r="r" b="b"/>
            <a:pathLst>
              <a:path w="5270840" h="1840002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7B8D953-3DBD-3AE4-DE0C-5C49CFAF57D2}"/>
              </a:ext>
            </a:extLst>
          </p:cNvPr>
          <p:cNvSpPr/>
          <p:nvPr/>
        </p:nvSpPr>
        <p:spPr>
          <a:xfrm>
            <a:off x="14779764" y="1077076"/>
            <a:ext cx="4233199" cy="1477771"/>
          </a:xfrm>
          <a:custGeom>
            <a:avLst/>
            <a:gdLst/>
            <a:ahLst/>
            <a:cxnLst/>
            <a:rect l="l" t="t" r="r" b="b"/>
            <a:pathLst>
              <a:path w="4233199" h="1477771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6988487-A313-495B-C597-27F119DE50AD}"/>
              </a:ext>
            </a:extLst>
          </p:cNvPr>
          <p:cNvSpPr/>
          <p:nvPr/>
        </p:nvSpPr>
        <p:spPr>
          <a:xfrm flipH="1">
            <a:off x="8368497" y="990216"/>
            <a:ext cx="3890591" cy="693233"/>
          </a:xfrm>
          <a:custGeom>
            <a:avLst/>
            <a:gdLst/>
            <a:ahLst/>
            <a:cxnLst/>
            <a:rect l="l" t="t" r="r" b="b"/>
            <a:pathLst>
              <a:path w="3890591" h="693233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09CBA60-6E5E-8A66-8EF1-29979E95D977}"/>
              </a:ext>
            </a:extLst>
          </p:cNvPr>
          <p:cNvSpPr/>
          <p:nvPr/>
        </p:nvSpPr>
        <p:spPr>
          <a:xfrm>
            <a:off x="-26536" y="4153994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5BCE26-BEC6-8B54-DCCE-BDBD33188E31}"/>
              </a:ext>
            </a:extLst>
          </p:cNvPr>
          <p:cNvSpPr/>
          <p:nvPr/>
        </p:nvSpPr>
        <p:spPr>
          <a:xfrm flipH="1">
            <a:off x="11160471" y="4158567"/>
            <a:ext cx="11187008" cy="6128433"/>
          </a:xfrm>
          <a:custGeom>
            <a:avLst/>
            <a:gdLst/>
            <a:ahLst/>
            <a:cxnLst/>
            <a:rect l="l" t="t" r="r" b="b"/>
            <a:pathLst>
              <a:path w="11187008" h="6128433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6">
              <a:alphaModFix amt="1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AC69515-591C-ABA9-2F27-791A2D31730B}"/>
              </a:ext>
            </a:extLst>
          </p:cNvPr>
          <p:cNvSpPr/>
          <p:nvPr/>
        </p:nvSpPr>
        <p:spPr>
          <a:xfrm>
            <a:off x="180825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9D0C7CC-17BD-8FB9-5F4B-D17EBA85386E}"/>
              </a:ext>
            </a:extLst>
          </p:cNvPr>
          <p:cNvSpPr txBox="1"/>
          <p:nvPr/>
        </p:nvSpPr>
        <p:spPr>
          <a:xfrm>
            <a:off x="874284" y="3989338"/>
            <a:ext cx="16539432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5000" b="1" spc="17" dirty="0">
                <a:solidFill>
                  <a:srgbClr val="FF2D5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ify Sans" pitchFamily="2" charset="0"/>
                <a:ea typeface="Arcade Gamer"/>
                <a:cs typeface="Arcade Gamer"/>
                <a:sym typeface="Arcade Gamer"/>
              </a:rPr>
              <a:t>THANK YOU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E3A42AA2-D87F-9A97-6848-6AECE50107B1}"/>
              </a:ext>
            </a:extLst>
          </p:cNvPr>
          <p:cNvSpPr/>
          <p:nvPr/>
        </p:nvSpPr>
        <p:spPr>
          <a:xfrm>
            <a:off x="1026289" y="713935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532FBF87-A0FE-130B-D517-68896C6639C6}"/>
              </a:ext>
            </a:extLst>
          </p:cNvPr>
          <p:cNvSpPr/>
          <p:nvPr/>
        </p:nvSpPr>
        <p:spPr>
          <a:xfrm>
            <a:off x="2081174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28F083C-8F44-90D4-0C22-4DA03D481B31}"/>
              </a:ext>
            </a:extLst>
          </p:cNvPr>
          <p:cNvSpPr/>
          <p:nvPr/>
        </p:nvSpPr>
        <p:spPr>
          <a:xfrm>
            <a:off x="3136059" y="734761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1277A639-DEBC-C32A-C9CF-313E2FA93884}"/>
              </a:ext>
            </a:extLst>
          </p:cNvPr>
          <p:cNvSpPr/>
          <p:nvPr/>
        </p:nvSpPr>
        <p:spPr>
          <a:xfrm>
            <a:off x="4565830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48B97E48-16E5-6D5B-37BE-8BB2D9E89895}"/>
              </a:ext>
            </a:extLst>
          </p:cNvPr>
          <p:cNvSpPr/>
          <p:nvPr/>
        </p:nvSpPr>
        <p:spPr>
          <a:xfrm>
            <a:off x="5772923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234BEFA-4A15-0364-6C2E-E6ACC1695AD9}"/>
              </a:ext>
            </a:extLst>
          </p:cNvPr>
          <p:cNvSpPr/>
          <p:nvPr/>
        </p:nvSpPr>
        <p:spPr>
          <a:xfrm>
            <a:off x="6827808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34965CB1-A720-0423-127C-537A0A5F3184}"/>
              </a:ext>
            </a:extLst>
          </p:cNvPr>
          <p:cNvSpPr/>
          <p:nvPr/>
        </p:nvSpPr>
        <p:spPr>
          <a:xfrm>
            <a:off x="7882694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6C2D0DD-F763-935B-0A35-B1245A105332}"/>
              </a:ext>
            </a:extLst>
          </p:cNvPr>
          <p:cNvSpPr/>
          <p:nvPr/>
        </p:nvSpPr>
        <p:spPr>
          <a:xfrm>
            <a:off x="8937579" y="805590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AFF5E4C5-78E4-91B2-2B21-DD5D1454F6AA}"/>
              </a:ext>
            </a:extLst>
          </p:cNvPr>
          <p:cNvSpPr/>
          <p:nvPr/>
        </p:nvSpPr>
        <p:spPr>
          <a:xfrm>
            <a:off x="16959301" y="69243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81271D0B-3E43-3839-D874-30ACB52EF068}"/>
              </a:ext>
            </a:extLst>
          </p:cNvPr>
          <p:cNvSpPr/>
          <p:nvPr/>
        </p:nvSpPr>
        <p:spPr>
          <a:xfrm>
            <a:off x="16097507" y="734761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E1A294E6-DB42-4C02-C3C6-EDD6778D094B}"/>
              </a:ext>
            </a:extLst>
          </p:cNvPr>
          <p:cNvSpPr/>
          <p:nvPr/>
        </p:nvSpPr>
        <p:spPr>
          <a:xfrm>
            <a:off x="15042622" y="713935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60954DF7-BE86-F107-5281-96228329E22C}"/>
              </a:ext>
            </a:extLst>
          </p:cNvPr>
          <p:cNvSpPr/>
          <p:nvPr/>
        </p:nvSpPr>
        <p:spPr>
          <a:xfrm>
            <a:off x="15790799" y="8055901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3C95D072-079E-EF81-2D1C-0DBA31661C90}"/>
              </a:ext>
            </a:extLst>
          </p:cNvPr>
          <p:cNvSpPr/>
          <p:nvPr/>
        </p:nvSpPr>
        <p:spPr>
          <a:xfrm>
            <a:off x="13987737" y="7732902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50D46496-F897-EA06-88E2-F5763E5C11BE}"/>
              </a:ext>
            </a:extLst>
          </p:cNvPr>
          <p:cNvSpPr/>
          <p:nvPr/>
        </p:nvSpPr>
        <p:spPr>
          <a:xfrm>
            <a:off x="12932852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496B3B83-83F9-C825-0CE2-B783966D4CAD}"/>
              </a:ext>
            </a:extLst>
          </p:cNvPr>
          <p:cNvSpPr/>
          <p:nvPr/>
        </p:nvSpPr>
        <p:spPr>
          <a:xfrm>
            <a:off x="11836746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3482DFEA-F850-0EE6-4D11-E49006E31B90}"/>
              </a:ext>
            </a:extLst>
          </p:cNvPr>
          <p:cNvSpPr/>
          <p:nvPr/>
        </p:nvSpPr>
        <p:spPr>
          <a:xfrm>
            <a:off x="10935215" y="79530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8C48E70E-E8E4-9C5A-A439-8DEC0C5A233A}"/>
              </a:ext>
            </a:extLst>
          </p:cNvPr>
          <p:cNvSpPr/>
          <p:nvPr/>
        </p:nvSpPr>
        <p:spPr>
          <a:xfrm>
            <a:off x="9965832" y="7522508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97376B01-E6A8-546D-22DD-AA115DCAC327}"/>
              </a:ext>
            </a:extLst>
          </p:cNvPr>
          <p:cNvSpPr/>
          <p:nvPr/>
        </p:nvSpPr>
        <p:spPr>
          <a:xfrm>
            <a:off x="-781071" y="6924389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A3552453-E8A8-841F-D876-CA6A18E24D34}"/>
              </a:ext>
            </a:extLst>
          </p:cNvPr>
          <p:cNvSpPr/>
          <p:nvPr/>
        </p:nvSpPr>
        <p:spPr>
          <a:xfrm>
            <a:off x="7274572" y="731163"/>
            <a:ext cx="608122" cy="608122"/>
          </a:xfrm>
          <a:custGeom>
            <a:avLst/>
            <a:gdLst/>
            <a:ahLst/>
            <a:cxnLst/>
            <a:rect l="l" t="t" r="r" b="b"/>
            <a:pathLst>
              <a:path w="608122" h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0B65DE5C-D58D-0C11-F455-5646D4EAC9A7}"/>
              </a:ext>
            </a:extLst>
          </p:cNvPr>
          <p:cNvSpPr/>
          <p:nvPr/>
        </p:nvSpPr>
        <p:spPr>
          <a:xfrm flipH="1">
            <a:off x="10837215" y="2375165"/>
            <a:ext cx="402061" cy="402061"/>
          </a:xfrm>
          <a:custGeom>
            <a:avLst/>
            <a:gdLst/>
            <a:ahLst/>
            <a:cxnLst/>
            <a:rect l="l" t="t" r="r" b="b"/>
            <a:pathLst>
              <a:path w="402061" h="402061">
                <a:moveTo>
                  <a:pt x="402061" y="0"/>
                </a:moveTo>
                <a:lnTo>
                  <a:pt x="0" y="0"/>
                </a:lnTo>
                <a:lnTo>
                  <a:pt x="0" y="402061"/>
                </a:lnTo>
                <a:lnTo>
                  <a:pt x="402061" y="402061"/>
                </a:lnTo>
                <a:lnTo>
                  <a:pt x="40206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EE4CF946-B71E-C974-1EBE-FBBCB964E01F}"/>
              </a:ext>
            </a:extLst>
          </p:cNvPr>
          <p:cNvSpPr/>
          <p:nvPr/>
        </p:nvSpPr>
        <p:spPr>
          <a:xfrm>
            <a:off x="3998564" y="7111332"/>
            <a:ext cx="384761" cy="384761"/>
          </a:xfrm>
          <a:custGeom>
            <a:avLst/>
            <a:gdLst/>
            <a:ahLst/>
            <a:cxnLst/>
            <a:rect l="l" t="t" r="r" b="b"/>
            <a:pathLst>
              <a:path w="384761" h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3AC08015-AC5C-067F-AD3C-315F28C33271}"/>
              </a:ext>
            </a:extLst>
          </p:cNvPr>
          <p:cNvSpPr/>
          <p:nvPr/>
        </p:nvSpPr>
        <p:spPr>
          <a:xfrm flipH="1">
            <a:off x="6539238" y="6456659"/>
            <a:ext cx="577141" cy="577141"/>
          </a:xfrm>
          <a:custGeom>
            <a:avLst/>
            <a:gdLst/>
            <a:ahLst/>
            <a:cxnLst/>
            <a:rect l="l" t="t" r="r" b="b"/>
            <a:pathLst>
              <a:path w="577141" h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8B5E6FFB-BE5A-9513-65B8-1E2270CA8A25}"/>
              </a:ext>
            </a:extLst>
          </p:cNvPr>
          <p:cNvSpPr/>
          <p:nvPr/>
        </p:nvSpPr>
        <p:spPr>
          <a:xfrm>
            <a:off x="1523424" y="6296550"/>
            <a:ext cx="320218" cy="320218"/>
          </a:xfrm>
          <a:custGeom>
            <a:avLst/>
            <a:gdLst/>
            <a:ahLst/>
            <a:cxnLst/>
            <a:rect l="l" t="t" r="r" b="b"/>
            <a:pathLst>
              <a:path w="320218" h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333C575A-4E08-8981-1FFD-F3B8B3CBC501}"/>
              </a:ext>
            </a:extLst>
          </p:cNvPr>
          <p:cNvSpPr/>
          <p:nvPr/>
        </p:nvSpPr>
        <p:spPr>
          <a:xfrm>
            <a:off x="11385636" y="6603106"/>
            <a:ext cx="604465" cy="604465"/>
          </a:xfrm>
          <a:custGeom>
            <a:avLst/>
            <a:gdLst/>
            <a:ahLst/>
            <a:cxnLst/>
            <a:rect l="l" t="t" r="r" b="b"/>
            <a:pathLst>
              <a:path w="604465" h="604465">
                <a:moveTo>
                  <a:pt x="0" y="0"/>
                </a:moveTo>
                <a:lnTo>
                  <a:pt x="604464" y="0"/>
                </a:lnTo>
                <a:lnTo>
                  <a:pt x="604464" y="604465"/>
                </a:lnTo>
                <a:lnTo>
                  <a:pt x="0" y="6044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8E47899D-6849-40D2-12A3-60343F3B9965}"/>
              </a:ext>
            </a:extLst>
          </p:cNvPr>
          <p:cNvSpPr/>
          <p:nvPr/>
        </p:nvSpPr>
        <p:spPr>
          <a:xfrm flipH="1">
            <a:off x="14939873" y="6456659"/>
            <a:ext cx="400106" cy="400106"/>
          </a:xfrm>
          <a:custGeom>
            <a:avLst/>
            <a:gdLst/>
            <a:ahLst/>
            <a:cxnLst/>
            <a:rect l="l" t="t" r="r" b="b"/>
            <a:pathLst>
              <a:path w="400106" h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7AA63A45-8B99-7CF8-9456-0350367BC055}"/>
              </a:ext>
            </a:extLst>
          </p:cNvPr>
          <p:cNvSpPr/>
          <p:nvPr/>
        </p:nvSpPr>
        <p:spPr>
          <a:xfrm flipH="1" flipV="1">
            <a:off x="17415184" y="5382672"/>
            <a:ext cx="318643" cy="318643"/>
          </a:xfrm>
          <a:custGeom>
            <a:avLst/>
            <a:gdLst/>
            <a:ahLst/>
            <a:cxnLst/>
            <a:rect l="l" t="t" r="r" b="b"/>
            <a:pathLst>
              <a:path w="318643" h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>
            <a:extLst>
              <a:ext uri="{FF2B5EF4-FFF2-40B4-BE49-F238E27FC236}">
                <a16:creationId xmlns:a16="http://schemas.microsoft.com/office/drawing/2014/main" id="{BB442B70-3C2E-1DDF-26C7-8D2794C5A10C}"/>
              </a:ext>
            </a:extLst>
          </p:cNvPr>
          <p:cNvSpPr/>
          <p:nvPr/>
        </p:nvSpPr>
        <p:spPr>
          <a:xfrm>
            <a:off x="5566967" y="2571165"/>
            <a:ext cx="412122" cy="412122"/>
          </a:xfrm>
          <a:custGeom>
            <a:avLst/>
            <a:gdLst/>
            <a:ahLst/>
            <a:cxnLst/>
            <a:rect l="l" t="t" r="r" b="b"/>
            <a:pathLst>
              <a:path w="412122" h="412122">
                <a:moveTo>
                  <a:pt x="0" y="0"/>
                </a:moveTo>
                <a:lnTo>
                  <a:pt x="412123" y="0"/>
                </a:lnTo>
                <a:lnTo>
                  <a:pt x="412123" y="412122"/>
                </a:lnTo>
                <a:lnTo>
                  <a:pt x="0" y="412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>
            <a:extLst>
              <a:ext uri="{FF2B5EF4-FFF2-40B4-BE49-F238E27FC236}">
                <a16:creationId xmlns:a16="http://schemas.microsoft.com/office/drawing/2014/main" id="{A91434A2-22EA-869A-E7F5-6C75BD420EF1}"/>
              </a:ext>
            </a:extLst>
          </p:cNvPr>
          <p:cNvSpPr/>
          <p:nvPr/>
        </p:nvSpPr>
        <p:spPr>
          <a:xfrm>
            <a:off x="742913" y="3137918"/>
            <a:ext cx="367366" cy="367366"/>
          </a:xfrm>
          <a:custGeom>
            <a:avLst/>
            <a:gdLst/>
            <a:ahLst/>
            <a:cxnLst/>
            <a:rect l="l" t="t" r="r" b="b"/>
            <a:pathLst>
              <a:path w="367366" h="367366">
                <a:moveTo>
                  <a:pt x="0" y="0"/>
                </a:moveTo>
                <a:lnTo>
                  <a:pt x="367366" y="0"/>
                </a:lnTo>
                <a:lnTo>
                  <a:pt x="367366" y="367366"/>
                </a:lnTo>
                <a:lnTo>
                  <a:pt x="0" y="367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5AB5E432-BA90-374F-EB43-4AC6F642FCA1}"/>
              </a:ext>
            </a:extLst>
          </p:cNvPr>
          <p:cNvSpPr/>
          <p:nvPr/>
        </p:nvSpPr>
        <p:spPr>
          <a:xfrm>
            <a:off x="15814131" y="2983287"/>
            <a:ext cx="438006" cy="438006"/>
          </a:xfrm>
          <a:custGeom>
            <a:avLst/>
            <a:gdLst/>
            <a:ahLst/>
            <a:cxnLst/>
            <a:rect l="l" t="t" r="r" b="b"/>
            <a:pathLst>
              <a:path w="438006" h="438006">
                <a:moveTo>
                  <a:pt x="0" y="0"/>
                </a:moveTo>
                <a:lnTo>
                  <a:pt x="438006" y="0"/>
                </a:lnTo>
                <a:lnTo>
                  <a:pt x="438006" y="438007"/>
                </a:lnTo>
                <a:lnTo>
                  <a:pt x="0" y="438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id="{528BFDF9-D2B9-B8C3-F017-9CE01440E47A}"/>
              </a:ext>
            </a:extLst>
          </p:cNvPr>
          <p:cNvSpPr/>
          <p:nvPr/>
        </p:nvSpPr>
        <p:spPr>
          <a:xfrm flipH="1">
            <a:off x="3257161" y="990216"/>
            <a:ext cx="283376" cy="283376"/>
          </a:xfrm>
          <a:custGeom>
            <a:avLst/>
            <a:gdLst/>
            <a:ahLst/>
            <a:cxnLst/>
            <a:rect l="l" t="t" r="r" b="b"/>
            <a:pathLst>
              <a:path w="283376" h="283376">
                <a:moveTo>
                  <a:pt x="283376" y="0"/>
                </a:moveTo>
                <a:lnTo>
                  <a:pt x="0" y="0"/>
                </a:lnTo>
                <a:lnTo>
                  <a:pt x="0" y="283376"/>
                </a:lnTo>
                <a:lnTo>
                  <a:pt x="283376" y="283376"/>
                </a:lnTo>
                <a:lnTo>
                  <a:pt x="2833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6280A9-F03D-2D00-3739-4E80A3189511}"/>
              </a:ext>
            </a:extLst>
          </p:cNvPr>
          <p:cNvSpPr txBox="1"/>
          <p:nvPr/>
        </p:nvSpPr>
        <p:spPr>
          <a:xfrm>
            <a:off x="5844618" y="3594201"/>
            <a:ext cx="65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Jersey 15" pitchFamily="2" charset="0"/>
              </a:rPr>
              <a:t>PPT Template by @anushiya-aarthis-team via Canva</a:t>
            </a:r>
          </a:p>
        </p:txBody>
      </p:sp>
    </p:spTree>
    <p:extLst>
      <p:ext uri="{BB962C8B-B14F-4D97-AF65-F5344CB8AC3E}">
        <p14:creationId xmlns:p14="http://schemas.microsoft.com/office/powerpoint/2010/main" val="254638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491</Words>
  <Application>Microsoft Office PowerPoint</Application>
  <PresentationFormat>Custom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Pixelify Sans</vt:lpstr>
      <vt:lpstr>Jersey 10</vt:lpstr>
      <vt:lpstr>Jersey 15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@reallygreatsite</dc:title>
  <cp:lastModifiedBy>Vinny VIS</cp:lastModifiedBy>
  <cp:revision>6</cp:revision>
  <dcterms:created xsi:type="dcterms:W3CDTF">2006-08-16T00:00:00Z</dcterms:created>
  <dcterms:modified xsi:type="dcterms:W3CDTF">2025-05-03T18:47:44Z</dcterms:modified>
  <dc:identifier>DAGmUgXH-gs</dc:identifier>
</cp:coreProperties>
</file>