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703a3997f_8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703a3997f_8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03a3997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03a3997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703a3997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703a3997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703a3997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703a3997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703a3997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703a3997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703a3997f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703a3997f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703a3997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703a3997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703a3997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703a3997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703a3997f_8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703a3997f_8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000"/>
              <a:t>Отчет по учебной практике ПМ04 Сопровождение и обслуживание программного обеспечения и компьютерных систем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38575" y="3839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840">
                <a:solidFill>
                  <a:schemeClr val="dk1"/>
                </a:solidFill>
              </a:rPr>
              <a:t>Студента: </a:t>
            </a:r>
            <a:r>
              <a:rPr lang="ru" sz="1840">
                <a:solidFill>
                  <a:schemeClr val="dk1"/>
                </a:solidFill>
              </a:rPr>
              <a:t>Виноградова Ивана Александровича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840">
                <a:solidFill>
                  <a:schemeClr val="dk1"/>
                </a:solidFill>
              </a:rPr>
              <a:t>группы 22П-1</a:t>
            </a:r>
            <a:endParaRPr sz="184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840">
                <a:solidFill>
                  <a:schemeClr val="dk1"/>
                </a:solidFill>
              </a:rPr>
              <a:t>Руководитель практики: Калинин Арсений Олегович</a:t>
            </a:r>
            <a:endParaRPr sz="18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126350" y="116625"/>
            <a:ext cx="8893200" cy="49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 же установил SQL Management Studio 20</a:t>
            </a:r>
            <a:br>
              <a:rPr lang="ru">
                <a:solidFill>
                  <a:schemeClr val="dk1"/>
                </a:solidFill>
              </a:rPr>
            </a:br>
            <a:r>
              <a:rPr lang="ru">
                <a:solidFill>
                  <a:schemeClr val="dk1"/>
                </a:solidFill>
              </a:rPr>
              <a:t>Развернул в ней БД и написал WPF проект для работы с ней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23" y="930548"/>
            <a:ext cx="6306025" cy="34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7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Virtual Box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я устанавливал Windows 7, ReDOS,Open Media Vault, Ubuntu на виртуальной машине Virtual box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75" y="2056496"/>
            <a:ext cx="3506150" cy="267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9887" y="2056499"/>
            <a:ext cx="3617438" cy="26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ReDOS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установил FireFOX с помощью терминала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3" y="1543050"/>
            <a:ext cx="902017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75" y="2571750"/>
            <a:ext cx="3409950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OpenMediaVault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Написал подробный гайд по установке он есть в отчете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Так же установил WinSCP и закинул файл на сервер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46155" l="0" r="0" t="0"/>
          <a:stretch/>
        </p:blipFill>
        <p:spPr>
          <a:xfrm>
            <a:off x="425175" y="2115474"/>
            <a:ext cx="7697001" cy="265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24475" y="214725"/>
            <a:ext cx="8696100" cy="4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Установил 1С и программы для работы с документами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16314" l="-1100" r="1100" t="-1777"/>
          <a:stretch/>
        </p:blipFill>
        <p:spPr>
          <a:xfrm>
            <a:off x="318600" y="839325"/>
            <a:ext cx="3355100" cy="332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14725" y="156150"/>
            <a:ext cx="8784000" cy="48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Установил антивирус- Kaspersky с помощью терминала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25" y="500750"/>
            <a:ext cx="3682750" cy="3105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1850" y="648875"/>
            <a:ext cx="4689700" cy="295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6675" y="3712800"/>
            <a:ext cx="8678525" cy="133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06925" y="106925"/>
            <a:ext cx="8864100" cy="480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Так же установил Red DataBase и Red Expert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25" y="1016250"/>
            <a:ext cx="3604626" cy="273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4050" y="1064850"/>
            <a:ext cx="5269951" cy="27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45800" y="126350"/>
            <a:ext cx="8835000" cy="48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Установил NET и написал базовое приложение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50" y="592895"/>
            <a:ext cx="4461624" cy="20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791" y="3465950"/>
            <a:ext cx="8773159" cy="133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201750" y="2766588"/>
            <a:ext cx="5384700" cy="5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результат запуска приложения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26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Windows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174950" y="833050"/>
            <a:ext cx="8825100" cy="41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На основной операционной системе установил 1C Предприятие enterprise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и развернул УНФ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350" y="1968700"/>
            <a:ext cx="3479801" cy="26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0088" y="1388500"/>
            <a:ext cx="3343275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