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797675" cy="9926300"/>
  <p:embeddedFontLs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jGWqRvVdYKj0kNgJVMDuP7sOaK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7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4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 txBox="1"/>
          <p:nvPr>
            <p:ph idx="12" type="sldNum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457200" y="914400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2" type="body"/>
          </p:nvPr>
        </p:nvSpPr>
        <p:spPr>
          <a:xfrm>
            <a:off x="4632198" y="912114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" type="body"/>
          </p:nvPr>
        </p:nvSpPr>
        <p:spPr>
          <a:xfrm rot="5400000">
            <a:off x="2730627" y="-1359027"/>
            <a:ext cx="368274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2" name="Google Shape;102;p26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3" name="Google Shape;103;p26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4" name="Google Shape;104;p26"/>
          <p:cNvCxnSpPr/>
          <p:nvPr/>
        </p:nvCxnSpPr>
        <p:spPr>
          <a:xfrm rot="5400000">
            <a:off x="4361127" y="2401464"/>
            <a:ext cx="438912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8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type="ctrTitle"/>
          </p:nvPr>
        </p:nvSpPr>
        <p:spPr>
          <a:xfrm>
            <a:off x="1219200" y="2914650"/>
            <a:ext cx="6858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subTitle"/>
          </p:nvPr>
        </p:nvSpPr>
        <p:spPr>
          <a:xfrm>
            <a:off x="1219200" y="3843338"/>
            <a:ext cx="6858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0" type="dt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1" type="ftr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1216152" y="4766310"/>
            <a:ext cx="1219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9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19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19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19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title"/>
          </p:nvPr>
        </p:nvSpPr>
        <p:spPr>
          <a:xfrm>
            <a:off x="1219200" y="222885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1295400" y="3200400"/>
            <a:ext cx="6781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0" type="dt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1" type="ftr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1069848" y="4766310"/>
            <a:ext cx="15209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20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" type="body"/>
          </p:nvPr>
        </p:nvSpPr>
        <p:spPr>
          <a:xfrm>
            <a:off x="457200" y="964406"/>
            <a:ext cx="4040188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2" type="body"/>
          </p:nvPr>
        </p:nvSpPr>
        <p:spPr>
          <a:xfrm>
            <a:off x="4648201" y="971550"/>
            <a:ext cx="4041775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21"/>
          <p:cNvSpPr txBox="1"/>
          <p:nvPr>
            <p:ph idx="3" type="body"/>
          </p:nvPr>
        </p:nvSpPr>
        <p:spPr>
          <a:xfrm>
            <a:off x="457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4" type="body"/>
          </p:nvPr>
        </p:nvSpPr>
        <p:spPr>
          <a:xfrm>
            <a:off x="4648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" name="Google Shape;68;p22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9" name="Google Shape;69;p22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/>
          <p:nvPr>
            <p:ph type="title"/>
          </p:nvPr>
        </p:nvSpPr>
        <p:spPr>
          <a:xfrm>
            <a:off x="6324600" y="228600"/>
            <a:ext cx="25146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" type="body"/>
          </p:nvPr>
        </p:nvSpPr>
        <p:spPr>
          <a:xfrm>
            <a:off x="6324600" y="914401"/>
            <a:ext cx="2514600" cy="3632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6" name="Google Shape;76;p23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" name="Google Shape;77;p23"/>
          <p:cNvCxnSpPr/>
          <p:nvPr/>
        </p:nvCxnSpPr>
        <p:spPr>
          <a:xfrm rot="5400000">
            <a:off x="3915025" y="2493169"/>
            <a:ext cx="452628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8" name="Google Shape;78;p23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p23"/>
          <p:cNvSpPr txBox="1"/>
          <p:nvPr>
            <p:ph idx="2" type="body"/>
          </p:nvPr>
        </p:nvSpPr>
        <p:spPr>
          <a:xfrm>
            <a:off x="304800" y="228600"/>
            <a:ext cx="5715000" cy="428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type="title"/>
          </p:nvPr>
        </p:nvSpPr>
        <p:spPr>
          <a:xfrm>
            <a:off x="457200" y="375642"/>
            <a:ext cx="8229600" cy="50601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/>
          <p:nvPr>
            <p:ph idx="2" type="pic"/>
          </p:nvPr>
        </p:nvSpPr>
        <p:spPr>
          <a:xfrm>
            <a:off x="457200" y="1428750"/>
            <a:ext cx="8229600" cy="3202686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3" name="Google Shape;83;p24"/>
          <p:cNvSpPr txBox="1"/>
          <p:nvPr>
            <p:ph idx="1" type="body"/>
          </p:nvPr>
        </p:nvSpPr>
        <p:spPr>
          <a:xfrm>
            <a:off x="457200" y="914400"/>
            <a:ext cx="8229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24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8" name="Google Shape;88;p24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24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 amt="29000"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5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" name="Google Shape;16;p15"/>
          <p:cNvCxnSpPr/>
          <p:nvPr/>
        </p:nvCxnSpPr>
        <p:spPr>
          <a:xfrm>
            <a:off x="457200" y="85725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" name="Google Shape;17;p15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title"/>
          </p:nvPr>
        </p:nvSpPr>
        <p:spPr>
          <a:xfrm>
            <a:off x="0" y="1"/>
            <a:ext cx="9144000" cy="1052513"/>
          </a:xfrm>
          <a:prstGeom prst="rect">
            <a:avLst/>
          </a:prstGeom>
          <a:solidFill>
            <a:srgbClr val="93B9C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</a:t>
            </a:r>
            <a:b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762000" y="908685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rgbClr val="4141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rgbClr val="4141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rgbClr val="4141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Artificial Intelligence and Data Science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Year: 2024 – 2025 (Odd Semester)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Number	:2303811724321121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					:Vigneswaran K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					:II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				:III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				:B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					:</a:t>
            </a:r>
            <a:r>
              <a:rPr b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-24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"/>
          <p:cNvSpPr txBox="1"/>
          <p:nvPr>
            <p:ph idx="11" type="ftr"/>
          </p:nvPr>
        </p:nvSpPr>
        <p:spPr>
          <a:xfrm>
            <a:off x="211963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1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84" name="Google Shape;184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10"/>
            <p:cNvSpPr/>
            <p:nvPr/>
          </p:nvSpPr>
          <p:spPr>
            <a:xfrm>
              <a:off x="457200" y="4764875"/>
              <a:ext cx="8229600" cy="635"/>
            </a:xfrm>
            <a:custGeom>
              <a:rect b="b" l="l" r="r" t="t"/>
              <a:pathLst>
                <a:path extrusionOk="0" h="635" w="8229600">
                  <a:moveTo>
                    <a:pt x="0" y="0"/>
                  </a:moveTo>
                  <a:lnTo>
                    <a:pt x="8229600" y="12"/>
                  </a:lnTo>
                </a:path>
              </a:pathLst>
            </a:custGeom>
            <a:noFill/>
            <a:ln cap="flat" cmpd="sng" w="9525">
              <a:solidFill>
                <a:srgbClr val="9FB8CD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86" name="Google Shape;186;p10"/>
          <p:cNvSpPr/>
          <p:nvPr/>
        </p:nvSpPr>
        <p:spPr>
          <a:xfrm>
            <a:off x="457200" y="857250"/>
            <a:ext cx="8229600" cy="0"/>
          </a:xfrm>
          <a:custGeom>
            <a:rect b="b" l="l" r="r" t="t"/>
            <a:pathLst>
              <a:path extrusionOk="0" h="120000"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noFill/>
          <a:ln cap="flat" cmpd="sng" w="9525">
            <a:solidFill>
              <a:srgbClr val="9FB8C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7" name="Google Shape;187;p10"/>
          <p:cNvSpPr/>
          <p:nvPr/>
        </p:nvSpPr>
        <p:spPr>
          <a:xfrm>
            <a:off x="454367" y="4824158"/>
            <a:ext cx="120650" cy="143510"/>
          </a:xfrm>
          <a:custGeom>
            <a:rect b="b" l="l" r="r" t="t"/>
            <a:pathLst>
              <a:path extrusionOk="0" h="143510" w="120650">
                <a:moveTo>
                  <a:pt x="0" y="0"/>
                </a:moveTo>
                <a:lnTo>
                  <a:pt x="0" y="143128"/>
                </a:lnTo>
                <a:lnTo>
                  <a:pt x="120319" y="71564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453186" y="122936"/>
            <a:ext cx="8229600" cy="742950"/>
          </a:xfrm>
          <a:custGeom>
            <a:rect b="b" l="l" r="r" t="t"/>
            <a:pathLst>
              <a:path extrusionOk="0" h="742950" w="8229600">
                <a:moveTo>
                  <a:pt x="8229600" y="0"/>
                </a:moveTo>
                <a:lnTo>
                  <a:pt x="0" y="0"/>
                </a:lnTo>
                <a:lnTo>
                  <a:pt x="0" y="742950"/>
                </a:lnTo>
                <a:lnTo>
                  <a:pt x="8229600" y="742950"/>
                </a:lnTo>
                <a:lnTo>
                  <a:pt x="8229600" y="0"/>
                </a:lnTo>
                <a:close/>
              </a:path>
            </a:pathLst>
          </a:custGeom>
          <a:solidFill>
            <a:srgbClr val="93B9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9" name="Google Shape;189;p10"/>
          <p:cNvSpPr txBox="1"/>
          <p:nvPr>
            <p:ph type="title"/>
          </p:nvPr>
        </p:nvSpPr>
        <p:spPr>
          <a:xfrm>
            <a:off x="457200" y="297256"/>
            <a:ext cx="8229600" cy="5054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33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SOURCE CODE</a:t>
            </a:r>
            <a:endParaRPr/>
          </a:p>
        </p:txBody>
      </p:sp>
      <p:sp>
        <p:nvSpPr>
          <p:cNvPr id="190" name="Google Shape;190;p1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10"/>
          <p:cNvSpPr txBox="1"/>
          <p:nvPr>
            <p:ph idx="11" type="ftr"/>
          </p:nvPr>
        </p:nvSpPr>
        <p:spPr>
          <a:xfrm>
            <a:off x="3256915" y="4813638"/>
            <a:ext cx="3825875" cy="18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7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CGB1201 – JAVA PROGRAMMING 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459740" y="1011555"/>
            <a:ext cx="79578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-352425" lvl="0" marL="469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17BA2"/>
              </a:buClr>
              <a:buSzPts val="1650"/>
              <a:buFont typeface="Noto Sans Symbols"/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/Users/visha/Pictures/Screenshots/Screenshot 2024-12-02 205521.pngScreenshot 2024-12-02 205521" id="193" name="Google Shape;193;p10"/>
          <p:cNvPicPr preferRelativeResize="0"/>
          <p:nvPr/>
        </p:nvPicPr>
        <p:blipFill rotWithShape="1">
          <a:blip r:embed="rId4">
            <a:alphaModFix/>
          </a:blip>
          <a:srcRect b="446" l="0" r="0" t="-728"/>
          <a:stretch/>
        </p:blipFill>
        <p:spPr>
          <a:xfrm>
            <a:off x="459740" y="863600"/>
            <a:ext cx="3463290" cy="38531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/Users/visha/Pictures/Screenshots/Screenshot 2024-12-02 205535.pngScreenshot 2024-12-02 205535" id="194" name="Google Shape;194;p10"/>
          <p:cNvPicPr preferRelativeResize="0"/>
          <p:nvPr/>
        </p:nvPicPr>
        <p:blipFill rotWithShape="1">
          <a:blip r:embed="rId5">
            <a:alphaModFix/>
          </a:blip>
          <a:srcRect b="-356" l="0" r="0" t="-180"/>
          <a:stretch/>
        </p:blipFill>
        <p:spPr>
          <a:xfrm>
            <a:off x="4552950" y="875665"/>
            <a:ext cx="4141470" cy="38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200" name="Google Shape;200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11"/>
            <p:cNvSpPr/>
            <p:nvPr/>
          </p:nvSpPr>
          <p:spPr>
            <a:xfrm>
              <a:off x="457200" y="4764875"/>
              <a:ext cx="8229600" cy="635"/>
            </a:xfrm>
            <a:custGeom>
              <a:rect b="b" l="l" r="r" t="t"/>
              <a:pathLst>
                <a:path extrusionOk="0" h="635" w="8229600">
                  <a:moveTo>
                    <a:pt x="0" y="0"/>
                  </a:moveTo>
                  <a:lnTo>
                    <a:pt x="8229600" y="12"/>
                  </a:lnTo>
                </a:path>
              </a:pathLst>
            </a:custGeom>
            <a:noFill/>
            <a:ln cap="flat" cmpd="sng" w="9525">
              <a:solidFill>
                <a:srgbClr val="9FB8CD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02" name="Google Shape;202;p11"/>
          <p:cNvSpPr/>
          <p:nvPr/>
        </p:nvSpPr>
        <p:spPr>
          <a:xfrm>
            <a:off x="457200" y="857250"/>
            <a:ext cx="8229600" cy="0"/>
          </a:xfrm>
          <a:custGeom>
            <a:rect b="b" l="l" r="r" t="t"/>
            <a:pathLst>
              <a:path extrusionOk="0" h="120000"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noFill/>
          <a:ln cap="flat" cmpd="sng" w="9525">
            <a:solidFill>
              <a:srgbClr val="9FB8C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3" name="Google Shape;203;p11"/>
          <p:cNvSpPr/>
          <p:nvPr/>
        </p:nvSpPr>
        <p:spPr>
          <a:xfrm>
            <a:off x="454367" y="4824158"/>
            <a:ext cx="120650" cy="143510"/>
          </a:xfrm>
          <a:custGeom>
            <a:rect b="b" l="l" r="r" t="t"/>
            <a:pathLst>
              <a:path extrusionOk="0" h="143510" w="120650">
                <a:moveTo>
                  <a:pt x="0" y="0"/>
                </a:moveTo>
                <a:lnTo>
                  <a:pt x="0" y="143128"/>
                </a:lnTo>
                <a:lnTo>
                  <a:pt x="120319" y="71564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4" name="Google Shape;204;p11"/>
          <p:cNvSpPr/>
          <p:nvPr/>
        </p:nvSpPr>
        <p:spPr>
          <a:xfrm>
            <a:off x="453186" y="122936"/>
            <a:ext cx="8229600" cy="742950"/>
          </a:xfrm>
          <a:custGeom>
            <a:rect b="b" l="l" r="r" t="t"/>
            <a:pathLst>
              <a:path extrusionOk="0" h="742950" w="8229600">
                <a:moveTo>
                  <a:pt x="8229600" y="0"/>
                </a:moveTo>
                <a:lnTo>
                  <a:pt x="0" y="0"/>
                </a:lnTo>
                <a:lnTo>
                  <a:pt x="0" y="742950"/>
                </a:lnTo>
                <a:lnTo>
                  <a:pt x="8229600" y="742950"/>
                </a:lnTo>
                <a:lnTo>
                  <a:pt x="8229600" y="0"/>
                </a:lnTo>
                <a:close/>
              </a:path>
            </a:pathLst>
          </a:custGeom>
          <a:solidFill>
            <a:srgbClr val="93B9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5" name="Google Shape;205;p11"/>
          <p:cNvSpPr txBox="1"/>
          <p:nvPr>
            <p:ph type="title"/>
          </p:nvPr>
        </p:nvSpPr>
        <p:spPr>
          <a:xfrm>
            <a:off x="457200" y="297256"/>
            <a:ext cx="8229600" cy="5054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33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SOURCE CODE</a:t>
            </a:r>
            <a:endParaRPr/>
          </a:p>
        </p:txBody>
      </p:sp>
      <p:sp>
        <p:nvSpPr>
          <p:cNvPr id="206" name="Google Shape;206;p1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7" name="Google Shape;207;p11"/>
          <p:cNvSpPr txBox="1"/>
          <p:nvPr>
            <p:ph idx="11" type="ftr"/>
          </p:nvPr>
        </p:nvSpPr>
        <p:spPr>
          <a:xfrm>
            <a:off x="3256915" y="4813638"/>
            <a:ext cx="3825875" cy="18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7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CGB1201 – JAVA PROGRAMMING 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8" name="Google Shape;208;p11"/>
          <p:cNvSpPr txBox="1"/>
          <p:nvPr/>
        </p:nvSpPr>
        <p:spPr>
          <a:xfrm>
            <a:off x="459740" y="1011555"/>
            <a:ext cx="79578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-352425" lvl="0" marL="469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17BA2"/>
              </a:buClr>
              <a:buSzPts val="1650"/>
              <a:buFont typeface="Noto Sans Symbols"/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/Users/visha/Pictures/Screenshots/Screenshot 2024-12-02 205559.pngScreenshot 2024-12-02 205559" id="209" name="Google Shape;209;p11"/>
          <p:cNvPicPr preferRelativeResize="0"/>
          <p:nvPr/>
        </p:nvPicPr>
        <p:blipFill rotWithShape="1">
          <a:blip r:embed="rId4">
            <a:alphaModFix/>
          </a:blip>
          <a:srcRect b="-1786" l="0" r="0" t="-1320"/>
          <a:stretch/>
        </p:blipFill>
        <p:spPr>
          <a:xfrm>
            <a:off x="459740" y="855345"/>
            <a:ext cx="3463290" cy="39585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/Users/visha/Pictures/Screenshots/Screenshot 2024-12-02 205612.pngScreenshot 2024-12-02 205612" id="210" name="Google Shape;210;p11"/>
          <p:cNvPicPr preferRelativeResize="0"/>
          <p:nvPr/>
        </p:nvPicPr>
        <p:blipFill rotWithShape="1">
          <a:blip r:embed="rId5">
            <a:alphaModFix/>
          </a:blip>
          <a:srcRect b="1237" l="0" r="0" t="3143"/>
          <a:stretch/>
        </p:blipFill>
        <p:spPr>
          <a:xfrm>
            <a:off x="4552950" y="875665"/>
            <a:ext cx="4141470" cy="38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12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12"/>
          <p:cNvSpPr txBox="1"/>
          <p:nvPr>
            <p:ph idx="11" type="ftr"/>
          </p:nvPr>
        </p:nvSpPr>
        <p:spPr>
          <a:xfrm>
            <a:off x="211963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G_256" id="218" name="Google Shape;21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" y="857885"/>
            <a:ext cx="3962400" cy="3051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258" id="219" name="Google Shape;21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1860" y="857885"/>
            <a:ext cx="3947795" cy="30518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257" id="220" name="Google Shape;22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3325" y="4013835"/>
            <a:ext cx="675513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3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13"/>
          <p:cNvSpPr txBox="1"/>
          <p:nvPr>
            <p:ph idx="1" type="body"/>
          </p:nvPr>
        </p:nvSpPr>
        <p:spPr>
          <a:xfrm>
            <a:off x="152400" y="819150"/>
            <a:ext cx="8839200" cy="1846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Simplifies the auction process using Java-based automation.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19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scope: Enhance with mobile app integration and AI-based auction analytics.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13"/>
          <p:cNvSpPr txBox="1"/>
          <p:nvPr>
            <p:ph idx="11" type="ftr"/>
          </p:nvPr>
        </p:nvSpPr>
        <p:spPr>
          <a:xfrm>
            <a:off x="211963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 txBox="1"/>
          <p:nvPr>
            <p:ph type="title"/>
          </p:nvPr>
        </p:nvSpPr>
        <p:spPr>
          <a:xfrm>
            <a:off x="381000" y="2038350"/>
            <a:ext cx="8229600" cy="6858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 YOU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14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14"/>
          <p:cNvSpPr txBox="1"/>
          <p:nvPr>
            <p:ph idx="11" type="ftr"/>
          </p:nvPr>
        </p:nvSpPr>
        <p:spPr>
          <a:xfrm>
            <a:off x="211963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OF THE PROJECT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799641" y="1271071"/>
            <a:ext cx="7772400" cy="12244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40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3040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AUCTION 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3040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MANAGEMENT SYSTEM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"/>
          <p:cNvSpPr txBox="1"/>
          <p:nvPr>
            <p:ph idx="11" type="ftr"/>
          </p:nvPr>
        </p:nvSpPr>
        <p:spPr>
          <a:xfrm>
            <a:off x="211963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>
            <p:ph type="title"/>
          </p:nvPr>
        </p:nvSpPr>
        <p:spPr>
          <a:xfrm>
            <a:off x="457200" y="209550"/>
            <a:ext cx="8229600" cy="6096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3"/>
          <p:cNvSpPr txBox="1"/>
          <p:nvPr>
            <p:ph idx="1" type="body"/>
          </p:nvPr>
        </p:nvSpPr>
        <p:spPr>
          <a:xfrm>
            <a:off x="304800" y="742206"/>
            <a:ext cx="8763000" cy="2369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the Auction Management System for hosting and managing auctions online.</a:t>
            </a:r>
            <a:endParaRPr b="0" i="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92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Highlights Java-based architecture for user interaction and real-time bidding</a:t>
            </a: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 txBox="1"/>
          <p:nvPr>
            <p:ph idx="11" type="ftr"/>
          </p:nvPr>
        </p:nvSpPr>
        <p:spPr>
          <a:xfrm>
            <a:off x="211963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type="title"/>
          </p:nvPr>
        </p:nvSpPr>
        <p:spPr>
          <a:xfrm>
            <a:off x="457200" y="101917"/>
            <a:ext cx="8229600" cy="641033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4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4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Defines the purpose: simplify auction processes for buyers and sellers.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Scope: Supports user registration, item listing, and bid tracking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"/>
          <p:cNvSpPr txBox="1"/>
          <p:nvPr>
            <p:ph idx="11" type="ftr"/>
          </p:nvPr>
        </p:nvSpPr>
        <p:spPr>
          <a:xfrm>
            <a:off x="211963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PROGRAMMING  - CONCEPTS USED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5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5"/>
          <p:cNvSpPr txBox="1"/>
          <p:nvPr>
            <p:ph idx="1" type="body"/>
          </p:nvPr>
        </p:nvSpPr>
        <p:spPr>
          <a:xfrm>
            <a:off x="0" y="1123950"/>
            <a:ext cx="9004663" cy="3046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Object-Oriented Programming (OOP):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Used classes for User, Item, Bid, and methods like placeBid() for modularity.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JDBC (Java Database Connectivity):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Connected to MySQL for storing user, item, and bid details.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Multithreading: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Enabled real-time bid updates and concurrent user actions.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Swing/JavaFX: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Designed an interactive GUI for auction management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5"/>
          <p:cNvSpPr txBox="1"/>
          <p:nvPr>
            <p:ph idx="11" type="ftr"/>
          </p:nvPr>
        </p:nvSpPr>
        <p:spPr>
          <a:xfrm>
            <a:off x="211963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>
            <p:ph type="title"/>
          </p:nvPr>
        </p:nvSpPr>
        <p:spPr>
          <a:xfrm>
            <a:off x="304800" y="133351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ARCHITECTURE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6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2370" y="876301"/>
            <a:ext cx="3114460" cy="374441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"/>
          <p:cNvSpPr txBox="1"/>
          <p:nvPr>
            <p:ph idx="11" type="ftr"/>
          </p:nvPr>
        </p:nvSpPr>
        <p:spPr>
          <a:xfrm>
            <a:off x="211963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/>
          <p:nvPr>
            <p:ph type="title"/>
          </p:nvPr>
        </p:nvSpPr>
        <p:spPr>
          <a:xfrm>
            <a:off x="453189" y="122972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7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7"/>
          <p:cNvSpPr txBox="1"/>
          <p:nvPr>
            <p:ph idx="1" type="body"/>
          </p:nvPr>
        </p:nvSpPr>
        <p:spPr>
          <a:xfrm>
            <a:off x="394970" y="914400"/>
            <a:ext cx="8435975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76000"/>
              <a:buFont typeface="Noto Sans Symbols"/>
              <a:buChar char="⮚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LOGIN MODULE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Handles user authentication for both Auctioners and Participants.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Ensures secure access to the auction system.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1391" lvl="0" marL="274320" rtl="0" algn="l">
              <a:spcBef>
                <a:spcPts val="6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Font typeface="Noto Sans Symbols"/>
              <a:buChar char="⮚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BID MANAGEMENT MODULE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Stores and manages all bids submitted during the auction.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Provides methods to add bids, retrieve bid details, and determine the highest bid.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7"/>
          <p:cNvSpPr txBox="1"/>
          <p:nvPr>
            <p:ph idx="11" type="ftr"/>
          </p:nvPr>
        </p:nvSpPr>
        <p:spPr>
          <a:xfrm>
            <a:off x="211963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>
            <p:ph type="title"/>
          </p:nvPr>
        </p:nvSpPr>
        <p:spPr>
          <a:xfrm>
            <a:off x="453189" y="122972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8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8"/>
          <p:cNvSpPr txBox="1"/>
          <p:nvPr>
            <p:ph idx="1" type="body"/>
          </p:nvPr>
        </p:nvSpPr>
        <p:spPr>
          <a:xfrm>
            <a:off x="394970" y="914400"/>
            <a:ext cx="8435975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76000"/>
              <a:buFont typeface="Noto Sans Symbols"/>
              <a:buChar char="⮚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TIMER MODULE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Implements a countdown timer to manage the auction's time limit. Automatically ends the auction and triggers winner declaration when the timer expires.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1391" lvl="0" marL="274320" rtl="0" algn="l">
              <a:spcBef>
                <a:spcPts val="6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Font typeface="Noto Sans Symbols"/>
              <a:buChar char="⮚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PARTICIPANT DETAILS MODULE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newly added module to display a detailed list of participants and their bids.Provides a separate screen for auctioneers to review bid information transparently.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8"/>
          <p:cNvSpPr txBox="1"/>
          <p:nvPr>
            <p:ph idx="11" type="ftr"/>
          </p:nvPr>
        </p:nvSpPr>
        <p:spPr>
          <a:xfrm>
            <a:off x="211963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>
            <p:ph type="title"/>
          </p:nvPr>
        </p:nvSpPr>
        <p:spPr>
          <a:xfrm>
            <a:off x="453189" y="122972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9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9"/>
          <p:cNvSpPr txBox="1"/>
          <p:nvPr>
            <p:ph idx="1" type="body"/>
          </p:nvPr>
        </p:nvSpPr>
        <p:spPr>
          <a:xfrm>
            <a:off x="394970" y="914400"/>
            <a:ext cx="8435975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Font typeface="Noto Sans Symbols"/>
              <a:buChar char="⮚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WINNER DECLARATION MODULE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Determines the highest bidder once the auction concludes.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Announces the winner and displays bid details on the auction screen.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9"/>
          <p:cNvSpPr txBox="1"/>
          <p:nvPr>
            <p:ph idx="11" type="ftr"/>
          </p:nvPr>
        </p:nvSpPr>
        <p:spPr>
          <a:xfrm>
            <a:off x="211963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2024-12-02T15:13:34Z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ED33F810FB3F4A9B83ABEDF2B7BD9992_12</vt:lpwstr>
  </property>
  <property fmtid="{D5CDD505-2E9C-101B-9397-08002B2CF9AE}" pid="3" name="KSOProductBuildVer">
    <vt:lpwstr>1033-12.2.0.18911</vt:lpwstr>
  </property>
</Properties>
</file>