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7"/>
  </p:notesMasterIdLst>
  <p:sldIdLst>
    <p:sldId id="260" r:id="rId2"/>
    <p:sldId id="277" r:id="rId3"/>
    <p:sldId id="278" r:id="rId4"/>
    <p:sldId id="279" r:id="rId5"/>
    <p:sldId id="282" r:id="rId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364" autoAdjust="0"/>
  </p:normalViewPr>
  <p:slideViewPr>
    <p:cSldViewPr snapToGrid="0">
      <p:cViewPr varScale="1">
        <p:scale>
          <a:sx n="88" d="100"/>
          <a:sy n="88" d="100"/>
        </p:scale>
        <p:origin x="-13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03EE1F4-F26E-4707-8020-842D2FFCB5F6}" type="datetimeFigureOut">
              <a:rPr lang="en-IN" smtClean="0"/>
              <a:pPr/>
              <a:t>14-07-2018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461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36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5645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69525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29562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53506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3581901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4876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659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wipe dir="d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CS6701 CRYPTOGRAPHY AND NETWORK SECURITY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INTRODUCTION AND NUMBER THEORY</a:t>
            </a:r>
          </a:p>
          <a:p>
            <a:r>
              <a:rPr lang="en-US" sz="2400" dirty="0" smtClean="0"/>
              <a:t>Unit I Overview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Understand OSI security architecture and classical encryption techniques</a:t>
            </a:r>
          </a:p>
          <a:p>
            <a:pPr algn="just"/>
            <a:r>
              <a:rPr lang="en-US" dirty="0" smtClean="0"/>
              <a:t>Acquire fundamental knowledge on the concepts of finite field and number theory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56785164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At the end of this session, students will be able to</a:t>
            </a:r>
          </a:p>
          <a:p>
            <a:pPr lvl="1" algn="just"/>
            <a:r>
              <a:rPr lang="en-US" dirty="0" smtClean="0"/>
              <a:t>Analyze various cryptographic techniques</a:t>
            </a:r>
          </a:p>
          <a:p>
            <a:pPr lvl="1" algn="just"/>
            <a:r>
              <a:rPr lang="en-US" dirty="0" smtClean="0"/>
              <a:t>Implement classical cryptographic systems</a:t>
            </a:r>
          </a:p>
          <a:p>
            <a:pPr lvl="1" algn="just"/>
            <a:endParaRPr lang="en-US" dirty="0" smtClean="0"/>
          </a:p>
          <a:p>
            <a:pPr lvl="1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58588091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Outcomes Addressed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86432850"/>
              </p:ext>
            </p:extLst>
          </p:nvPr>
        </p:nvGraphicFramePr>
        <p:xfrm>
          <a:off x="1524000" y="1397000"/>
          <a:ext cx="6096000" cy="13157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Outcomes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Course Outcomes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1" indent="0" algn="just"/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UO1: </a:t>
                      </a:r>
                      <a:r>
                        <a:rPr lang="en-US" sz="1400" dirty="0" smtClean="0"/>
                        <a:t>Analyze various cryptographic techniques</a:t>
                      </a:r>
                    </a:p>
                    <a:p>
                      <a:pPr marL="0" lvl="1" indent="0" algn="just"/>
                      <a:r>
                        <a:rPr lang="en-US" sz="1400" dirty="0" smtClean="0"/>
                        <a:t>UO2: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Implement classical cryptographic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Compare </a:t>
                      </a:r>
                      <a:r>
                        <a:rPr lang="en-US" sz="1400" dirty="0" smtClean="0"/>
                        <a:t>various cryptographic techniques</a:t>
                      </a:r>
                      <a:endParaRPr lang="en-US" sz="1400" kern="1200" noProof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532992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None/>
            </a:pPr>
            <a:r>
              <a:rPr lang="en-US" sz="1400" dirty="0" smtClean="0"/>
              <a:t>1. William Stallings, Cryptography and Network Security, 6th Edition, Pearson Education, March 2013. </a:t>
            </a:r>
          </a:p>
          <a:p>
            <a:pPr lvl="0" algn="just">
              <a:buNone/>
            </a:pPr>
            <a:r>
              <a:rPr lang="en-US" sz="1400" dirty="0" smtClean="0"/>
              <a:t>2. Charlie Kaufman, </a:t>
            </a:r>
            <a:r>
              <a:rPr lang="en-US" sz="1400" dirty="0" err="1" smtClean="0"/>
              <a:t>Radia</a:t>
            </a:r>
            <a:r>
              <a:rPr lang="en-US" sz="1400" dirty="0" smtClean="0"/>
              <a:t> Perlman and Mike </a:t>
            </a:r>
            <a:r>
              <a:rPr lang="en-US" sz="1400" dirty="0" err="1" smtClean="0"/>
              <a:t>Speciner</a:t>
            </a:r>
            <a:r>
              <a:rPr lang="en-US" sz="1400" dirty="0" smtClean="0"/>
              <a:t>, “Network Security”, Prentice Hall of India, 2002. </a:t>
            </a:r>
          </a:p>
        </p:txBody>
      </p:sp>
    </p:spTree>
    <p:extLst>
      <p:ext uri="{BB962C8B-B14F-4D97-AF65-F5344CB8AC3E}">
        <p14:creationId xmlns:p14="http://schemas.microsoft.com/office/powerpoint/2010/main" xmlns="" val="4174957593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8E9540F8-C56E-444C-ACB3-A860CA9AFDC0}" vid="{4ACF5BCF-BEF1-4540-B07B-0840E8236B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Courseware-Template</Template>
  <TotalTime>1106</TotalTime>
  <Words>126</Words>
  <Application>Microsoft Office PowerPoint</Application>
  <PresentationFormat>On-screen Show (4:3)</PresentationFormat>
  <Paragraphs>24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SASEPresentation</vt:lpstr>
      <vt:lpstr>CS6701 CRYPTOGRAPHY AND NETWORK SECURITY</vt:lpstr>
      <vt:lpstr>Unit Objectives</vt:lpstr>
      <vt:lpstr>Unit Outcomes</vt:lpstr>
      <vt:lpstr>Course Outcomes Addressed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ssn</cp:lastModifiedBy>
  <cp:revision>52</cp:revision>
  <dcterms:created xsi:type="dcterms:W3CDTF">2016-10-24T07:34:31Z</dcterms:created>
  <dcterms:modified xsi:type="dcterms:W3CDTF">2018-07-14T10:36:22Z</dcterms:modified>
</cp:coreProperties>
</file>