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6267450"/>
          <a:ext cx="9144000" cy="628650"/>
        </p:xfrm>
        <a:graphic>
          <a:graphicData uri="http://schemas.openxmlformats.org/presentationml/2006/ole">
            <p:oleObj spid="_x0000_s7170" name="CorelDRAW" r:id="rId14" imgW="10128885" imgH="696087" progId="CorelDRAW.Graphic.12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Cryptography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Prepared by</a:t>
            </a:r>
          </a:p>
          <a:p>
            <a:r>
              <a:rPr lang="en-IN" b="1" dirty="0" smtClean="0"/>
              <a:t>Dr. T. </a:t>
            </a:r>
            <a:r>
              <a:rPr lang="en-IN" b="1" dirty="0" err="1" smtClean="0"/>
              <a:t>Sree</a:t>
            </a:r>
            <a:r>
              <a:rPr lang="en-IN" b="1" dirty="0" smtClean="0"/>
              <a:t> </a:t>
            </a:r>
            <a:r>
              <a:rPr lang="en-IN" b="1" dirty="0" err="1" smtClean="0"/>
              <a:t>Sharmila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44961" y="285728"/>
            <a:ext cx="854610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688010" cy="356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682073"/>
            <a:ext cx="8143932" cy="489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069" y="714356"/>
            <a:ext cx="897838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4378"/>
            <a:ext cx="735811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475517"/>
            <a:ext cx="6643734" cy="523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SN pres template - Final">
  <a:themeElements>
    <a:clrScheme name="SSN pres template - 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SN pres template - Fin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SN pres template - 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Services-in</Template>
  <TotalTime>7</TotalTime>
  <Words>10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SSN pres template - Final</vt:lpstr>
      <vt:lpstr>1_Default Design</vt:lpstr>
      <vt:lpstr>CorelDRAW 12.0 Graphic</vt:lpstr>
      <vt:lpstr>Cryptography Tutorial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2</cp:revision>
  <dcterms:created xsi:type="dcterms:W3CDTF">2014-01-24T04:57:18Z</dcterms:created>
  <dcterms:modified xsi:type="dcterms:W3CDTF">2014-01-24T05:05:10Z</dcterms:modified>
</cp:coreProperties>
</file>