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Default Extension="bin" ContentType="application/vnd.openxmlformats-officedocument.oleObject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Default Extension="wav" ContentType="audio/wav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band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5589588"/>
            <a:ext cx="8991600" cy="1268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63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1B57B5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63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100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band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5589588"/>
            <a:ext cx="8991600" cy="1268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939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1B57B5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939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100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IN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IN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audio" Target="../media/audio1.wav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band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0" y="5589588"/>
            <a:ext cx="8991600" cy="1268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smtClean="0"/>
          </a:p>
        </p:txBody>
      </p:sp>
      <p:sp>
        <p:nvSpPr>
          <p:cNvPr id="5530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53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53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3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53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53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3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53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53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3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53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53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3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53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53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3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00" grpId="0" build="p" autoUpdateAnimBg="0">
        <p:tmplLst>
          <p:tmpl lvl="1">
            <p:tnLst>
              <p:par>
                <p:cTn presetID="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30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530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530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30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530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530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30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530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530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30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530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530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30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530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530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smtClean="0"/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smtClean="0"/>
          </a:p>
        </p:txBody>
      </p:sp>
      <p:graphicFrame>
        <p:nvGraphicFramePr>
          <p:cNvPr id="1026" name="Object 4"/>
          <p:cNvGraphicFramePr>
            <a:graphicFrameLocks noChangeAspect="1"/>
          </p:cNvGraphicFramePr>
          <p:nvPr/>
        </p:nvGraphicFramePr>
        <p:xfrm>
          <a:off x="0" y="6267450"/>
          <a:ext cx="9144000" cy="628650"/>
        </p:xfrm>
        <a:graphic>
          <a:graphicData uri="http://schemas.openxmlformats.org/presentationml/2006/ole">
            <p:oleObj spid="_x0000_s6146" name="CorelDRAW" r:id="rId14" imgW="10128885" imgH="696087" progId="CorelDRAW.Graphic.12">
              <p:embed/>
            </p:oleObj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 Cryptography Tutorial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b="1" dirty="0" smtClean="0"/>
              <a:t>Prepared by</a:t>
            </a:r>
          </a:p>
          <a:p>
            <a:r>
              <a:rPr lang="en-IN" b="1" dirty="0" smtClean="0"/>
              <a:t>Dr. T. </a:t>
            </a:r>
            <a:r>
              <a:rPr lang="en-IN" b="1" dirty="0" err="1" smtClean="0"/>
              <a:t>Sree</a:t>
            </a:r>
            <a:r>
              <a:rPr lang="en-IN" b="1" dirty="0" smtClean="0"/>
              <a:t> </a:t>
            </a:r>
            <a:r>
              <a:rPr lang="en-IN" b="1" dirty="0" err="1" smtClean="0"/>
              <a:t>Sharmila</a:t>
            </a:r>
            <a:endParaRPr lang="en-IN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"/>
            <a:ext cx="9143999" cy="55007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6228" y="428605"/>
            <a:ext cx="8812052" cy="5000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28596" y="367185"/>
            <a:ext cx="7572428" cy="52049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91304" y="428604"/>
            <a:ext cx="8798692" cy="5143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3307" y="571480"/>
            <a:ext cx="8774973" cy="4929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SN pres template - Final">
  <a:themeElements>
    <a:clrScheme name="SSN pres template - Fina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SN pres template - Final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SN pres template - Fina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SN pres template - Fina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SN pres template - Fina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SN pres template - Fina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SN pres template - Fina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SN pres template - Fina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SN pres template - Fina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SN pres template - Fina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SN pres template - Fina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SN pres template - Fina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SN pres template - Fina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SN pres template - Fina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Services-in</Template>
  <TotalTime>20</TotalTime>
  <Words>11</Words>
  <Application>Microsoft Office PowerPoint</Application>
  <PresentationFormat>On-screen Show (4:3)</PresentationFormat>
  <Paragraphs>3</Paragraphs>
  <Slides>6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SSN pres template - Final</vt:lpstr>
      <vt:lpstr>1_Default Design</vt:lpstr>
      <vt:lpstr>CorelDRAW 12.0 Graphic</vt:lpstr>
      <vt:lpstr> Cryptography Tutorial</vt:lpstr>
      <vt:lpstr>Slide 2</vt:lpstr>
      <vt:lpstr>Slide 3</vt:lpstr>
      <vt:lpstr>Slide 4</vt:lpstr>
      <vt:lpstr>Slide 5</vt:lpstr>
      <vt:lpstr>Slide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Cryptography Tutorial</dc:title>
  <dc:creator>Staff</dc:creator>
  <cp:lastModifiedBy>Staff</cp:lastModifiedBy>
  <cp:revision>2</cp:revision>
  <dcterms:created xsi:type="dcterms:W3CDTF">2014-01-24T04:47:17Z</dcterms:created>
  <dcterms:modified xsi:type="dcterms:W3CDTF">2014-01-24T05:07:49Z</dcterms:modified>
</cp:coreProperties>
</file>