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60" r:id="rId2"/>
    <p:sldId id="262" r:id="rId3"/>
    <p:sldId id="261" r:id="rId4"/>
    <p:sldId id="280" r:id="rId5"/>
    <p:sldId id="536" r:id="rId6"/>
    <p:sldId id="542" r:id="rId7"/>
    <p:sldId id="537" r:id="rId8"/>
    <p:sldId id="538" r:id="rId9"/>
    <p:sldId id="539" r:id="rId10"/>
    <p:sldId id="540" r:id="rId11"/>
    <p:sldId id="543" r:id="rId12"/>
    <p:sldId id="541" r:id="rId13"/>
    <p:sldId id="544" r:id="rId14"/>
    <p:sldId id="360" r:id="rId15"/>
    <p:sldId id="361" r:id="rId1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2609" autoAdjust="0"/>
  </p:normalViewPr>
  <p:slideViewPr>
    <p:cSldViewPr snapToGrid="0">
      <p:cViewPr>
        <p:scale>
          <a:sx n="73" d="100"/>
          <a:sy n="73" d="100"/>
        </p:scale>
        <p:origin x="-18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328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11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0792A-1A98-44DC-99F8-3BA3DD38B0BA}" type="slidenum">
              <a:rPr lang="en-AU"/>
              <a:pPr/>
              <a:t>9</a:t>
            </a:fld>
            <a:endParaRPr lang="en-AU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Triple-DES with two keys is a popular alternative to single-DES, but suffers from being 3 times slower to run.</a:t>
            </a:r>
          </a:p>
          <a:p>
            <a:r>
              <a:rPr lang="en-US"/>
              <a:t>Although there are no practical attacks, have some indications of attack approaches.</a:t>
            </a:r>
          </a:p>
          <a:p>
            <a:r>
              <a:rPr lang="en-US"/>
              <a:t>Hence some are now adopting Triple-DES with three keys for greater security.</a:t>
            </a: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3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TRIPLE 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Triple-DES with Three-Keys</a:t>
            </a:r>
            <a:endParaRPr lang="en-AU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are no practical attacks on two-key Triple-DES have some indications</a:t>
            </a:r>
          </a:p>
          <a:p>
            <a:r>
              <a:rPr lang="en-US"/>
              <a:t>can use Triple-DES with Three-Keys to avoid even these</a:t>
            </a:r>
          </a:p>
          <a:p>
            <a:pPr lvl="1"/>
            <a:r>
              <a:rPr lang="en-US">
                <a:latin typeface="Courier New" pitchFamily="49" charset="0"/>
              </a:rPr>
              <a:t>C = E</a:t>
            </a:r>
            <a:r>
              <a:rPr lang="en-US" baseline="-25000">
                <a:latin typeface="Courier New" pitchFamily="49" charset="0"/>
              </a:rPr>
              <a:t>K3</a:t>
            </a:r>
            <a:r>
              <a:rPr lang="en-US">
                <a:latin typeface="Courier New" pitchFamily="49" charset="0"/>
              </a:rPr>
              <a:t>[D</a:t>
            </a:r>
            <a:r>
              <a:rPr lang="en-US" baseline="-25000">
                <a:latin typeface="Courier New" pitchFamily="49" charset="0"/>
              </a:rPr>
              <a:t>K2</a:t>
            </a:r>
            <a:r>
              <a:rPr lang="en-US">
                <a:latin typeface="Courier New" pitchFamily="49" charset="0"/>
              </a:rPr>
              <a:t>[E</a:t>
            </a:r>
            <a:r>
              <a:rPr lang="en-US" baseline="-25000">
                <a:latin typeface="Courier New" pitchFamily="49" charset="0"/>
              </a:rPr>
              <a:t>K1</a:t>
            </a:r>
            <a:r>
              <a:rPr lang="en-US">
                <a:latin typeface="Courier New" pitchFamily="49" charset="0"/>
              </a:rPr>
              <a:t>[P]]]</a:t>
            </a:r>
            <a:endParaRPr lang="en-US"/>
          </a:p>
          <a:p>
            <a:r>
              <a:rPr lang="en-US"/>
              <a:t>has been adopted by some Internet applications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Triple DES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15978" y="1938055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stream ciphers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applications that require encrypt/ decrypt of a stream of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Examples: data communication channel, browser/ web link</a:t>
            </a:r>
          </a:p>
          <a:p>
            <a:pPr>
              <a:lnSpc>
                <a:spcPct val="90000"/>
              </a:lnSpc>
            </a:pPr>
            <a:r>
              <a:rPr lang="en-US" dirty="0"/>
              <a:t>For block ciphers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applications dealing with blocks of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Examples: File transfer, e-mail, database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Triple DES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46607" y="2382192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dirty="0" smtClean="0"/>
              <a:t>Explain Triple DES in detail.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dirty="0" smtClean="0"/>
              <a:t>Explain meet-in-the-middle attack.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dirty="0" smtClean="0"/>
              <a:t>Briefly explain triple DES with two keys.</a:t>
            </a:r>
            <a:endParaRPr lang="en-US" dirty="0" smtClean="0"/>
          </a:p>
          <a:p>
            <a:pPr marL="457200" lvl="0" indent="-457200" algn="just">
              <a:buFont typeface="+mj-lt"/>
              <a:buAutoNum type="arabicPeriod"/>
              <a:defRPr/>
            </a:pPr>
            <a:endParaRPr lang="en-US" dirty="0" smtClean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:a16="http://schemas.microsoft.com/office/drawing/2014/main" xmlns="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:a16="http://schemas.microsoft.com/office/drawing/2014/main" xmlns="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July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:a16="http://schemas.microsoft.com/office/drawing/2014/main" xmlns="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:a16="http://schemas.microsoft.com/office/drawing/2014/main" xmlns="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:a16="http://schemas.microsoft.com/office/drawing/2014/main" xmlns="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Triple DES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63727" y="1088969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AU" dirty="0"/>
              <a:t>A replacement for DES was needed</a:t>
            </a:r>
          </a:p>
          <a:p>
            <a:pPr lvl="1" algn="just"/>
            <a:r>
              <a:rPr lang="en-US" dirty="0"/>
              <a:t>theoretical attacks that can break it</a:t>
            </a:r>
          </a:p>
          <a:p>
            <a:pPr lvl="1" algn="just"/>
            <a:r>
              <a:rPr lang="en-US" dirty="0"/>
              <a:t>demonstrated exhaustive key search attacks</a:t>
            </a:r>
            <a:endParaRPr lang="en-AU" dirty="0"/>
          </a:p>
          <a:p>
            <a:pPr algn="just"/>
            <a:r>
              <a:rPr lang="en-AU" dirty="0"/>
              <a:t>AES is a new cipher alternative</a:t>
            </a:r>
          </a:p>
          <a:p>
            <a:pPr algn="just"/>
            <a:r>
              <a:rPr lang="en-US" dirty="0"/>
              <a:t>Before AES alternative</a:t>
            </a:r>
          </a:p>
          <a:p>
            <a:pPr lvl="1" algn="just"/>
            <a:r>
              <a:rPr lang="en-US" dirty="0"/>
              <a:t>use multiple encryptions with DES </a:t>
            </a:r>
          </a:p>
          <a:p>
            <a:pPr algn="just"/>
            <a:r>
              <a:rPr lang="en-US" dirty="0"/>
              <a:t>Triple-DES is the chosen form</a:t>
            </a:r>
            <a:endParaRPr lang="en-AU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136" y="1005840"/>
            <a:ext cx="8451669" cy="5225141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Triple DES</a:t>
            </a:r>
          </a:p>
          <a:p>
            <a:pPr algn="just"/>
            <a:r>
              <a:rPr lang="en-US" dirty="0" smtClean="0"/>
              <a:t>Summary </a:t>
            </a:r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lvl="1" algn="just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29041" y="1520043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 descr="f01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21528" y="1469680"/>
            <a:ext cx="3770266" cy="4879096"/>
          </a:xfrm>
          <a:noFill/>
          <a:ln/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Triple DES</a:t>
            </a:r>
            <a:endParaRPr lang="en-AU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/>
              <a:t>Why Triple-DES?</a:t>
            </a:r>
            <a:endParaRPr lang="en-AU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why not Double-DES?</a:t>
            </a:r>
          </a:p>
          <a:p>
            <a:pPr lvl="1">
              <a:lnSpc>
                <a:spcPct val="90000"/>
              </a:lnSpc>
            </a:pPr>
            <a:r>
              <a:rPr lang="en-US"/>
              <a:t>NOT same as some other single-DES use, but have</a:t>
            </a:r>
          </a:p>
          <a:p>
            <a:pPr>
              <a:lnSpc>
                <a:spcPct val="90000"/>
              </a:lnSpc>
            </a:pPr>
            <a:r>
              <a:rPr lang="en-US"/>
              <a:t>meet-in-the-middle attack</a:t>
            </a:r>
          </a:p>
          <a:p>
            <a:pPr lvl="1">
              <a:lnSpc>
                <a:spcPct val="90000"/>
              </a:lnSpc>
            </a:pPr>
            <a:r>
              <a:rPr lang="en-US"/>
              <a:t>works whenever use a cipher twice</a:t>
            </a:r>
          </a:p>
          <a:p>
            <a:pPr lvl="1">
              <a:lnSpc>
                <a:spcPct val="90000"/>
              </a:lnSpc>
            </a:pPr>
            <a:r>
              <a:rPr lang="en-US"/>
              <a:t>since </a:t>
            </a:r>
            <a:r>
              <a:rPr lang="en-US">
                <a:latin typeface="Courier New" pitchFamily="49" charset="0"/>
              </a:rPr>
              <a:t>X = E</a:t>
            </a:r>
            <a:r>
              <a:rPr lang="en-US" baseline="-25000">
                <a:latin typeface="Courier New" pitchFamily="49" charset="0"/>
              </a:rPr>
              <a:t>K1</a:t>
            </a:r>
            <a:r>
              <a:rPr lang="en-US">
                <a:latin typeface="Courier New" pitchFamily="49" charset="0"/>
              </a:rPr>
              <a:t>[P] = D</a:t>
            </a:r>
            <a:r>
              <a:rPr lang="en-US" baseline="-25000">
                <a:latin typeface="Courier New" pitchFamily="49" charset="0"/>
              </a:rPr>
              <a:t>K2</a:t>
            </a:r>
            <a:r>
              <a:rPr lang="en-US">
                <a:latin typeface="Courier New" pitchFamily="49" charset="0"/>
              </a:rPr>
              <a:t>[C]</a:t>
            </a:r>
          </a:p>
          <a:p>
            <a:pPr lvl="1">
              <a:lnSpc>
                <a:spcPct val="90000"/>
              </a:lnSpc>
            </a:pPr>
            <a:r>
              <a:rPr lang="en-US"/>
              <a:t>attack by encrypting P with all keys and store</a:t>
            </a:r>
          </a:p>
          <a:p>
            <a:pPr lvl="1">
              <a:lnSpc>
                <a:spcPct val="90000"/>
              </a:lnSpc>
            </a:pPr>
            <a:r>
              <a:rPr lang="en-US"/>
              <a:t>then decrypt C with keys and match X value</a:t>
            </a:r>
          </a:p>
          <a:p>
            <a:pPr lvl="1">
              <a:lnSpc>
                <a:spcPct val="90000"/>
              </a:lnSpc>
            </a:pPr>
            <a:r>
              <a:rPr lang="en-US"/>
              <a:t>can show takes </a:t>
            </a:r>
            <a:r>
              <a:rPr lang="en-US">
                <a:latin typeface="Courier New" pitchFamily="49" charset="0"/>
              </a:rPr>
              <a:t>O(2</a:t>
            </a:r>
            <a:r>
              <a:rPr lang="en-US" baseline="30000">
                <a:latin typeface="Courier New" pitchFamily="49" charset="0"/>
              </a:rPr>
              <a:t>56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 steps</a:t>
            </a:r>
            <a:endParaRPr lang="en-AU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Triple-DES with Two-Keys</a:t>
            </a:r>
            <a:endParaRPr lang="en-A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hence must use 3 encryptions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would seem to need 3 distinct keys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Key of 56 X 3 = 168 bits seems too long</a:t>
            </a:r>
          </a:p>
          <a:p>
            <a:pPr>
              <a:lnSpc>
                <a:spcPct val="80000"/>
              </a:lnSpc>
            </a:pPr>
            <a:r>
              <a:rPr lang="en-US" sz="2800"/>
              <a:t>but can use 2 keys with E-D-E sequence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pitchFamily="49" charset="0"/>
              </a:rPr>
              <a:t>C = E</a:t>
            </a:r>
            <a:r>
              <a:rPr lang="en-US" sz="2400" baseline="-25000">
                <a:latin typeface="Courier New" pitchFamily="49" charset="0"/>
              </a:rPr>
              <a:t>K1</a:t>
            </a:r>
            <a:r>
              <a:rPr lang="en-US" sz="2400">
                <a:latin typeface="Courier New" pitchFamily="49" charset="0"/>
              </a:rPr>
              <a:t>[D</a:t>
            </a:r>
            <a:r>
              <a:rPr lang="en-US" sz="2400" baseline="-25000">
                <a:latin typeface="Courier New" pitchFamily="49" charset="0"/>
              </a:rPr>
              <a:t>K2</a:t>
            </a:r>
            <a:r>
              <a:rPr lang="en-US" sz="2400">
                <a:latin typeface="Courier New" pitchFamily="49" charset="0"/>
              </a:rPr>
              <a:t>[E</a:t>
            </a:r>
            <a:r>
              <a:rPr lang="en-US" sz="2400" baseline="-25000">
                <a:latin typeface="Courier New" pitchFamily="49" charset="0"/>
              </a:rPr>
              <a:t>K1</a:t>
            </a:r>
            <a:r>
              <a:rPr lang="en-US" sz="2400">
                <a:latin typeface="Courier New" pitchFamily="49" charset="0"/>
              </a:rPr>
              <a:t>[P]]]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No cryptographic significance to the use of D in the second step</a:t>
            </a:r>
          </a:p>
          <a:p>
            <a:pPr>
              <a:lnSpc>
                <a:spcPct val="80000"/>
              </a:lnSpc>
            </a:pPr>
            <a:r>
              <a:rPr lang="en-US" sz="2800"/>
              <a:t>standardized in ANSI X9.17 &amp; ISO8732</a:t>
            </a:r>
          </a:p>
          <a:p>
            <a:pPr>
              <a:lnSpc>
                <a:spcPct val="80000"/>
              </a:lnSpc>
            </a:pPr>
            <a:r>
              <a:rPr lang="en-US" sz="2800"/>
              <a:t>no current known practical attacks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some are now adopting Triple-DES with three keys for greater security</a:t>
            </a:r>
          </a:p>
          <a:p>
            <a:pPr>
              <a:lnSpc>
                <a:spcPct val="80000"/>
              </a:lnSpc>
            </a:pPr>
            <a:endParaRPr lang="en-AU" sz="280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433</Words>
  <Application>Microsoft Office PowerPoint</Application>
  <PresentationFormat>On-screen Show (4:3)</PresentationFormat>
  <Paragraphs>97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SASEPresentation</vt:lpstr>
      <vt:lpstr>Cryptography and Network Security </vt:lpstr>
      <vt:lpstr>Session Meta Data</vt:lpstr>
      <vt:lpstr>Revision History</vt:lpstr>
      <vt:lpstr>Agenda</vt:lpstr>
      <vt:lpstr>Introduction</vt:lpstr>
      <vt:lpstr>Agenda</vt:lpstr>
      <vt:lpstr>Triple DES</vt:lpstr>
      <vt:lpstr>Why Triple-DES?</vt:lpstr>
      <vt:lpstr>Triple-DES with Two-Keys</vt:lpstr>
      <vt:lpstr>Triple-DES with Three-Keys</vt:lpstr>
      <vt:lpstr>Agenda</vt:lpstr>
      <vt:lpstr>Summary</vt:lpstr>
      <vt:lpstr>Agenda</vt:lpstr>
      <vt:lpstr>Test your understanding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192</cp:revision>
  <dcterms:created xsi:type="dcterms:W3CDTF">2016-10-24T07:42:03Z</dcterms:created>
  <dcterms:modified xsi:type="dcterms:W3CDTF">2018-08-01T10:18:50Z</dcterms:modified>
</cp:coreProperties>
</file>