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60" r:id="rId2"/>
    <p:sldId id="277" r:id="rId3"/>
    <p:sldId id="278" r:id="rId4"/>
    <p:sldId id="279" r:id="rId5"/>
    <p:sldId id="282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364" autoAdjust="0"/>
  </p:normalViewPr>
  <p:slideViewPr>
    <p:cSldViewPr snapToGrid="0">
      <p:cViewPr varScale="1">
        <p:scale>
          <a:sx n="88" d="100"/>
          <a:sy n="88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02-08-2018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645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952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956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350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58190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87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5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CS6701 CRYPTOGRAPHY AND NETWORK SECURITY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BLOCK CIPHERS &amp; PUBLIC KEY CRYPTOGRAPHY</a:t>
            </a:r>
          </a:p>
          <a:p>
            <a:r>
              <a:rPr lang="en-US" sz="2400" dirty="0" smtClean="0"/>
              <a:t>Unit II Overview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Present an overview of DES</a:t>
            </a:r>
          </a:p>
          <a:p>
            <a:pPr algn="just"/>
            <a:r>
              <a:rPr lang="en-US" dirty="0" smtClean="0"/>
              <a:t>Distinguish among groups, rings and fields</a:t>
            </a:r>
          </a:p>
          <a:p>
            <a:pPr algn="just"/>
            <a:r>
              <a:rPr lang="en-US" dirty="0" smtClean="0"/>
              <a:t>Acquire fundamental knowledge on the concepts of  finite fields and number theory</a:t>
            </a:r>
          </a:p>
          <a:p>
            <a:pPr algn="just"/>
            <a:r>
              <a:rPr lang="en-US" dirty="0" smtClean="0"/>
              <a:t>Present an overview of the general structure of AES</a:t>
            </a:r>
          </a:p>
          <a:p>
            <a:pPr algn="just"/>
            <a:r>
              <a:rPr lang="en-US" dirty="0" smtClean="0"/>
              <a:t>List and explain the requirements for a public key cryptosystem</a:t>
            </a:r>
          </a:p>
          <a:p>
            <a:pPr algn="just"/>
            <a:r>
              <a:rPr lang="en-US" dirty="0" smtClean="0"/>
              <a:t>Present an overview of the RSA algorithm</a:t>
            </a:r>
          </a:p>
          <a:p>
            <a:pPr algn="just"/>
            <a:r>
              <a:rPr lang="en-US" dirty="0" smtClean="0"/>
              <a:t>Define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</a:p>
          <a:p>
            <a:pPr algn="just"/>
            <a:r>
              <a:rPr lang="en-US" dirty="0" smtClean="0"/>
              <a:t>Present an overview of ECC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6785164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At the end of this session, students will be able to</a:t>
            </a:r>
          </a:p>
          <a:p>
            <a:pPr lvl="1" algn="just"/>
            <a:r>
              <a:rPr lang="en-US" dirty="0" smtClean="0"/>
              <a:t>Analyze various </a:t>
            </a:r>
            <a:r>
              <a:rPr lang="en-US" dirty="0" smtClean="0"/>
              <a:t>private and public key cryptographic </a:t>
            </a:r>
            <a:r>
              <a:rPr lang="en-US" dirty="0" smtClean="0"/>
              <a:t>techniques</a:t>
            </a:r>
          </a:p>
          <a:p>
            <a:pPr lvl="1" algn="just"/>
            <a:r>
              <a:rPr lang="en-US" dirty="0" smtClean="0"/>
              <a:t>Implement </a:t>
            </a:r>
            <a:r>
              <a:rPr lang="en-US" dirty="0" smtClean="0"/>
              <a:t>DES and RSA</a:t>
            </a:r>
          </a:p>
          <a:p>
            <a:pPr lvl="1" algn="just"/>
            <a:r>
              <a:rPr lang="en-US" dirty="0" smtClean="0"/>
              <a:t>Understand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858809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 Addressed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6432850"/>
              </p:ext>
            </p:extLst>
          </p:nvPr>
        </p:nvGraphicFramePr>
        <p:xfrm>
          <a:off x="1524000" y="1397000"/>
          <a:ext cx="6096000" cy="18277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Outcomes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Outcomes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UO1: Analyze various private and public key cryptographic techniques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UO2: Implement DES and RSA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UO3: Understand </a:t>
                      </a:r>
                      <a:r>
                        <a:rPr lang="en-US" sz="1400" kern="1200" noProof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Diffie</a:t>
                      </a: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-Hellman key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 secure applications</a:t>
                      </a:r>
                      <a:endParaRPr lang="en-US" sz="140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3299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4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400" dirty="0" smtClean="0"/>
              <a:t>2. Charlie Kaufman, </a:t>
            </a:r>
            <a:r>
              <a:rPr lang="en-US" sz="1400" dirty="0" err="1" smtClean="0"/>
              <a:t>Radia</a:t>
            </a:r>
            <a:r>
              <a:rPr lang="en-US" sz="1400" dirty="0" smtClean="0"/>
              <a:t> Perlman and Mike </a:t>
            </a:r>
            <a:r>
              <a:rPr lang="en-US" sz="1400" dirty="0" err="1" smtClean="0"/>
              <a:t>Speciner</a:t>
            </a:r>
            <a:r>
              <a:rPr lang="en-US" sz="1400" dirty="0" smtClean="0"/>
              <a:t>, “Network Security”, Prentice Hall of India, 2002. </a:t>
            </a:r>
          </a:p>
        </p:txBody>
      </p:sp>
    </p:spTree>
    <p:extLst>
      <p:ext uri="{BB962C8B-B14F-4D97-AF65-F5344CB8AC3E}">
        <p14:creationId xmlns:p14="http://schemas.microsoft.com/office/powerpoint/2010/main" xmlns="" val="417495759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8E9540F8-C56E-444C-ACB3-A860CA9AFDC0}" vid="{4ACF5BCF-BEF1-4540-B07B-0840E8236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1249</TotalTime>
  <Words>184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SASEPresentation</vt:lpstr>
      <vt:lpstr>CS6701 CRYPTOGRAPHY AND NETWORK SECURITY</vt:lpstr>
      <vt:lpstr>Unit Objectives</vt:lpstr>
      <vt:lpstr>Unit Outcomes</vt:lpstr>
      <vt:lpstr>Course Outcomes Addressed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55</cp:revision>
  <dcterms:created xsi:type="dcterms:W3CDTF">2016-10-24T07:34:31Z</dcterms:created>
  <dcterms:modified xsi:type="dcterms:W3CDTF">2018-08-02T08:00:07Z</dcterms:modified>
</cp:coreProperties>
</file>