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8" r:id="rId4"/>
    <p:sldId id="279" r:id="rId5"/>
    <p:sldId id="258" r:id="rId6"/>
    <p:sldId id="264" r:id="rId7"/>
    <p:sldId id="259" r:id="rId8"/>
    <p:sldId id="260" r:id="rId9"/>
    <p:sldId id="261" r:id="rId10"/>
    <p:sldId id="262" r:id="rId11"/>
    <p:sldId id="267" r:id="rId12"/>
    <p:sldId id="280" r:id="rId13"/>
    <p:sldId id="281" r:id="rId14"/>
    <p:sldId id="282" r:id="rId15"/>
    <p:sldId id="268" r:id="rId16"/>
    <p:sldId id="269" r:id="rId17"/>
    <p:sldId id="263" r:id="rId18"/>
    <p:sldId id="274" r:id="rId19"/>
    <p:sldId id="275" r:id="rId20"/>
    <p:sldId id="276" r:id="rId21"/>
    <p:sldId id="277" r:id="rId22"/>
    <p:sldId id="283" r:id="rId23"/>
    <p:sldId id="284" r:id="rId24"/>
    <p:sldId id="285" r:id="rId25"/>
    <p:sldId id="286"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86" d="100"/>
          <a:sy n="86" d="100"/>
        </p:scale>
        <p:origin x="4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priya ramu" userId="1db731dd0a2cbbf0" providerId="LiveId" clId="{F7EB441D-7EC9-4BC8-8518-A4F1CE4B3240}"/>
    <pc:docChg chg="custSel modSld">
      <pc:chgData name="vishnupriya ramu" userId="1db731dd0a2cbbf0" providerId="LiveId" clId="{F7EB441D-7EC9-4BC8-8518-A4F1CE4B3240}" dt="2023-10-25T14:48:13.468" v="13" actId="27636"/>
      <pc:docMkLst>
        <pc:docMk/>
      </pc:docMkLst>
      <pc:sldChg chg="modSp">
        <pc:chgData name="vishnupriya ramu" userId="1db731dd0a2cbbf0" providerId="LiveId" clId="{F7EB441D-7EC9-4BC8-8518-A4F1CE4B3240}" dt="2023-10-25T14:48:12.919" v="0"/>
        <pc:sldMkLst>
          <pc:docMk/>
          <pc:sldMk cId="2480563583" sldId="256"/>
        </pc:sldMkLst>
        <pc:spChg chg="mod">
          <ac:chgData name="vishnupriya ramu" userId="1db731dd0a2cbbf0" providerId="LiveId" clId="{F7EB441D-7EC9-4BC8-8518-A4F1CE4B3240}" dt="2023-10-25T14:48:12.919" v="0"/>
          <ac:spMkLst>
            <pc:docMk/>
            <pc:sldMk cId="2480563583" sldId="256"/>
            <ac:spMk id="2" creationId="{F3CDBB7B-B631-643E-9077-4A5ADAB97BA9}"/>
          </ac:spMkLst>
        </pc:spChg>
      </pc:sldChg>
      <pc:sldChg chg="modSp mod">
        <pc:chgData name="vishnupriya ramu" userId="1db731dd0a2cbbf0" providerId="LiveId" clId="{F7EB441D-7EC9-4BC8-8518-A4F1CE4B3240}" dt="2023-10-25T14:48:13.068" v="1" actId="27636"/>
        <pc:sldMkLst>
          <pc:docMk/>
          <pc:sldMk cId="1189592869" sldId="257"/>
        </pc:sldMkLst>
        <pc:spChg chg="mod">
          <ac:chgData name="vishnupriya ramu" userId="1db731dd0a2cbbf0" providerId="LiveId" clId="{F7EB441D-7EC9-4BC8-8518-A4F1CE4B3240}" dt="2023-10-25T14:48:12.919" v="0"/>
          <ac:spMkLst>
            <pc:docMk/>
            <pc:sldMk cId="1189592869" sldId="257"/>
            <ac:spMk id="2" creationId="{05028B05-F9DE-86F7-F6FB-D1F0BE81E307}"/>
          </ac:spMkLst>
        </pc:spChg>
        <pc:spChg chg="mod">
          <ac:chgData name="vishnupriya ramu" userId="1db731dd0a2cbbf0" providerId="LiveId" clId="{F7EB441D-7EC9-4BC8-8518-A4F1CE4B3240}" dt="2023-10-25T14:48:13.068" v="1" actId="27636"/>
          <ac:spMkLst>
            <pc:docMk/>
            <pc:sldMk cId="1189592869" sldId="257"/>
            <ac:spMk id="3" creationId="{10D537C2-6B9B-BCB5-0E91-9C06C8C1D4A1}"/>
          </ac:spMkLst>
        </pc:spChg>
      </pc:sldChg>
      <pc:sldChg chg="modSp mod">
        <pc:chgData name="vishnupriya ramu" userId="1db731dd0a2cbbf0" providerId="LiveId" clId="{F7EB441D-7EC9-4BC8-8518-A4F1CE4B3240}" dt="2023-10-25T14:48:13.208" v="4" actId="27636"/>
        <pc:sldMkLst>
          <pc:docMk/>
          <pc:sldMk cId="517034586" sldId="260"/>
        </pc:sldMkLst>
        <pc:spChg chg="mod">
          <ac:chgData name="vishnupriya ramu" userId="1db731dd0a2cbbf0" providerId="LiveId" clId="{F7EB441D-7EC9-4BC8-8518-A4F1CE4B3240}" dt="2023-10-25T14:48:13.208" v="4" actId="27636"/>
          <ac:spMkLst>
            <pc:docMk/>
            <pc:sldMk cId="517034586" sldId="260"/>
            <ac:spMk id="3" creationId="{13D747FF-D981-8952-F6DD-27A3E3BD5DCD}"/>
          </ac:spMkLst>
        </pc:spChg>
      </pc:sldChg>
      <pc:sldChg chg="modSp mod">
        <pc:chgData name="vishnupriya ramu" userId="1db731dd0a2cbbf0" providerId="LiveId" clId="{F7EB441D-7EC9-4BC8-8518-A4F1CE4B3240}" dt="2023-10-25T14:48:13.221" v="5" actId="27636"/>
        <pc:sldMkLst>
          <pc:docMk/>
          <pc:sldMk cId="1789599996" sldId="261"/>
        </pc:sldMkLst>
        <pc:spChg chg="mod">
          <ac:chgData name="vishnupriya ramu" userId="1db731dd0a2cbbf0" providerId="LiveId" clId="{F7EB441D-7EC9-4BC8-8518-A4F1CE4B3240}" dt="2023-10-25T14:48:13.221" v="5" actId="27636"/>
          <ac:spMkLst>
            <pc:docMk/>
            <pc:sldMk cId="1789599996" sldId="261"/>
            <ac:spMk id="3" creationId="{DCB361D0-CEB9-9FBD-A590-FBACFFE2B0C6}"/>
          </ac:spMkLst>
        </pc:spChg>
      </pc:sldChg>
      <pc:sldChg chg="modSp mod">
        <pc:chgData name="vishnupriya ramu" userId="1db731dd0a2cbbf0" providerId="LiveId" clId="{F7EB441D-7EC9-4BC8-8518-A4F1CE4B3240}" dt="2023-10-25T14:48:13.231" v="6" actId="27636"/>
        <pc:sldMkLst>
          <pc:docMk/>
          <pc:sldMk cId="3745404566" sldId="262"/>
        </pc:sldMkLst>
        <pc:spChg chg="mod">
          <ac:chgData name="vishnupriya ramu" userId="1db731dd0a2cbbf0" providerId="LiveId" clId="{F7EB441D-7EC9-4BC8-8518-A4F1CE4B3240}" dt="2023-10-25T14:48:13.231" v="6" actId="27636"/>
          <ac:spMkLst>
            <pc:docMk/>
            <pc:sldMk cId="3745404566" sldId="262"/>
            <ac:spMk id="2" creationId="{7D6801B0-1A66-405C-629A-A0BF56EACB3D}"/>
          </ac:spMkLst>
        </pc:spChg>
      </pc:sldChg>
      <pc:sldChg chg="modSp mod">
        <pc:chgData name="vishnupriya ramu" userId="1db731dd0a2cbbf0" providerId="LiveId" clId="{F7EB441D-7EC9-4BC8-8518-A4F1CE4B3240}" dt="2023-10-25T14:48:13.107" v="2" actId="27636"/>
        <pc:sldMkLst>
          <pc:docMk/>
          <pc:sldMk cId="2695036510" sldId="263"/>
        </pc:sldMkLst>
        <pc:spChg chg="mod">
          <ac:chgData name="vishnupriya ramu" userId="1db731dd0a2cbbf0" providerId="LiveId" clId="{F7EB441D-7EC9-4BC8-8518-A4F1CE4B3240}" dt="2023-10-25T14:48:12.919" v="0"/>
          <ac:spMkLst>
            <pc:docMk/>
            <pc:sldMk cId="2695036510" sldId="263"/>
            <ac:spMk id="2" creationId="{AF2ED044-5D24-93BB-6CAC-3BD02701A799}"/>
          </ac:spMkLst>
        </pc:spChg>
        <pc:spChg chg="mod">
          <ac:chgData name="vishnupriya ramu" userId="1db731dd0a2cbbf0" providerId="LiveId" clId="{F7EB441D-7EC9-4BC8-8518-A4F1CE4B3240}" dt="2023-10-25T14:48:13.107" v="2" actId="27636"/>
          <ac:spMkLst>
            <pc:docMk/>
            <pc:sldMk cId="2695036510" sldId="263"/>
            <ac:spMk id="3" creationId="{A272CD7B-D7F2-F50F-E3CC-F213B8F0E920}"/>
          </ac:spMkLst>
        </pc:spChg>
      </pc:sldChg>
      <pc:sldChg chg="modSp mod">
        <pc:chgData name="vishnupriya ramu" userId="1db731dd0a2cbbf0" providerId="LiveId" clId="{F7EB441D-7EC9-4BC8-8518-A4F1CE4B3240}" dt="2023-10-25T14:48:13.166" v="3" actId="27636"/>
        <pc:sldMkLst>
          <pc:docMk/>
          <pc:sldMk cId="2180094497" sldId="265"/>
        </pc:sldMkLst>
        <pc:spChg chg="mod">
          <ac:chgData name="vishnupriya ramu" userId="1db731dd0a2cbbf0" providerId="LiveId" clId="{F7EB441D-7EC9-4BC8-8518-A4F1CE4B3240}" dt="2023-10-25T14:48:13.166" v="3" actId="27636"/>
          <ac:spMkLst>
            <pc:docMk/>
            <pc:sldMk cId="2180094497" sldId="265"/>
            <ac:spMk id="3" creationId="{C0DC8EDE-F042-CDB7-1711-63FDE388112F}"/>
          </ac:spMkLst>
        </pc:spChg>
      </pc:sldChg>
      <pc:sldChg chg="modSp mod">
        <pc:chgData name="vishnupriya ramu" userId="1db731dd0a2cbbf0" providerId="LiveId" clId="{F7EB441D-7EC9-4BC8-8518-A4F1CE4B3240}" dt="2023-10-25T14:48:13.242" v="7" actId="27636"/>
        <pc:sldMkLst>
          <pc:docMk/>
          <pc:sldMk cId="4214222256" sldId="266"/>
        </pc:sldMkLst>
        <pc:spChg chg="mod">
          <ac:chgData name="vishnupriya ramu" userId="1db731dd0a2cbbf0" providerId="LiveId" clId="{F7EB441D-7EC9-4BC8-8518-A4F1CE4B3240}" dt="2023-10-25T14:48:13.242" v="7" actId="27636"/>
          <ac:spMkLst>
            <pc:docMk/>
            <pc:sldMk cId="4214222256" sldId="266"/>
            <ac:spMk id="3" creationId="{4C07D763-FEC7-6B0A-CF43-B9E484B5FD55}"/>
          </ac:spMkLst>
        </pc:spChg>
      </pc:sldChg>
      <pc:sldChg chg="modSp mod">
        <pc:chgData name="vishnupriya ramu" userId="1db731dd0a2cbbf0" providerId="LiveId" clId="{F7EB441D-7EC9-4BC8-8518-A4F1CE4B3240}" dt="2023-10-25T14:48:13.271" v="8" actId="27636"/>
        <pc:sldMkLst>
          <pc:docMk/>
          <pc:sldMk cId="59957593" sldId="267"/>
        </pc:sldMkLst>
        <pc:spChg chg="mod">
          <ac:chgData name="vishnupriya ramu" userId="1db731dd0a2cbbf0" providerId="LiveId" clId="{F7EB441D-7EC9-4BC8-8518-A4F1CE4B3240}" dt="2023-10-25T14:48:13.271" v="8" actId="27636"/>
          <ac:spMkLst>
            <pc:docMk/>
            <pc:sldMk cId="59957593" sldId="267"/>
            <ac:spMk id="3" creationId="{0D1C15B3-3CB4-5E49-7936-79827AB9C7B1}"/>
          </ac:spMkLst>
        </pc:spChg>
      </pc:sldChg>
      <pc:sldChg chg="modSp mod">
        <pc:chgData name="vishnupriya ramu" userId="1db731dd0a2cbbf0" providerId="LiveId" clId="{F7EB441D-7EC9-4BC8-8518-A4F1CE4B3240}" dt="2023-10-25T14:48:13.323" v="9" actId="27636"/>
        <pc:sldMkLst>
          <pc:docMk/>
          <pc:sldMk cId="761619023" sldId="268"/>
        </pc:sldMkLst>
        <pc:spChg chg="mod">
          <ac:chgData name="vishnupriya ramu" userId="1db731dd0a2cbbf0" providerId="LiveId" clId="{F7EB441D-7EC9-4BC8-8518-A4F1CE4B3240}" dt="2023-10-25T14:48:13.323" v="9" actId="27636"/>
          <ac:spMkLst>
            <pc:docMk/>
            <pc:sldMk cId="761619023" sldId="268"/>
            <ac:spMk id="3" creationId="{84DE0739-DE0F-9B11-0DA7-8F0096DCA520}"/>
          </ac:spMkLst>
        </pc:spChg>
      </pc:sldChg>
      <pc:sldChg chg="modSp">
        <pc:chgData name="vishnupriya ramu" userId="1db731dd0a2cbbf0" providerId="LiveId" clId="{F7EB441D-7EC9-4BC8-8518-A4F1CE4B3240}" dt="2023-10-25T14:48:12.919" v="0"/>
        <pc:sldMkLst>
          <pc:docMk/>
          <pc:sldMk cId="3995408174" sldId="269"/>
        </pc:sldMkLst>
        <pc:spChg chg="mod">
          <ac:chgData name="vishnupriya ramu" userId="1db731dd0a2cbbf0" providerId="LiveId" clId="{F7EB441D-7EC9-4BC8-8518-A4F1CE4B3240}" dt="2023-10-25T14:48:12.919" v="0"/>
          <ac:spMkLst>
            <pc:docMk/>
            <pc:sldMk cId="3995408174" sldId="269"/>
            <ac:spMk id="2" creationId="{4CCB0686-E5F4-67D8-99C1-A3778CEFDA7C}"/>
          </ac:spMkLst>
        </pc:spChg>
        <pc:spChg chg="mod">
          <ac:chgData name="vishnupriya ramu" userId="1db731dd0a2cbbf0" providerId="LiveId" clId="{F7EB441D-7EC9-4BC8-8518-A4F1CE4B3240}" dt="2023-10-25T14:48:12.919" v="0"/>
          <ac:spMkLst>
            <pc:docMk/>
            <pc:sldMk cId="3995408174" sldId="269"/>
            <ac:spMk id="3" creationId="{4FDAEF3E-D5E7-0FAC-8B0D-590EC95F1389}"/>
          </ac:spMkLst>
        </pc:spChg>
      </pc:sldChg>
      <pc:sldChg chg="modSp mod">
        <pc:chgData name="vishnupriya ramu" userId="1db731dd0a2cbbf0" providerId="LiveId" clId="{F7EB441D-7EC9-4BC8-8518-A4F1CE4B3240}" dt="2023-10-25T14:48:13.353" v="10" actId="27636"/>
        <pc:sldMkLst>
          <pc:docMk/>
          <pc:sldMk cId="2799347348" sldId="270"/>
        </pc:sldMkLst>
        <pc:spChg chg="mod">
          <ac:chgData name="vishnupriya ramu" userId="1db731dd0a2cbbf0" providerId="LiveId" clId="{F7EB441D-7EC9-4BC8-8518-A4F1CE4B3240}" dt="2023-10-25T14:48:12.919" v="0"/>
          <ac:spMkLst>
            <pc:docMk/>
            <pc:sldMk cId="2799347348" sldId="270"/>
            <ac:spMk id="2" creationId="{42F33EE2-8002-7657-FA8F-8574D7FD8600}"/>
          </ac:spMkLst>
        </pc:spChg>
        <pc:spChg chg="mod">
          <ac:chgData name="vishnupriya ramu" userId="1db731dd0a2cbbf0" providerId="LiveId" clId="{F7EB441D-7EC9-4BC8-8518-A4F1CE4B3240}" dt="2023-10-25T14:48:13.353" v="10" actId="27636"/>
          <ac:spMkLst>
            <pc:docMk/>
            <pc:sldMk cId="2799347348" sldId="270"/>
            <ac:spMk id="3" creationId="{0057E4C8-E165-E196-8D17-5895740431E2}"/>
          </ac:spMkLst>
        </pc:spChg>
      </pc:sldChg>
      <pc:sldChg chg="modSp mod">
        <pc:chgData name="vishnupriya ramu" userId="1db731dd0a2cbbf0" providerId="LiveId" clId="{F7EB441D-7EC9-4BC8-8518-A4F1CE4B3240}" dt="2023-10-25T14:48:13.405" v="12" actId="27636"/>
        <pc:sldMkLst>
          <pc:docMk/>
          <pc:sldMk cId="2471965206" sldId="271"/>
        </pc:sldMkLst>
        <pc:spChg chg="mod">
          <ac:chgData name="vishnupriya ramu" userId="1db731dd0a2cbbf0" providerId="LiveId" clId="{F7EB441D-7EC9-4BC8-8518-A4F1CE4B3240}" dt="2023-10-25T14:48:13.381" v="11" actId="27636"/>
          <ac:spMkLst>
            <pc:docMk/>
            <pc:sldMk cId="2471965206" sldId="271"/>
            <ac:spMk id="2" creationId="{16B4DF87-B4C8-F004-3C58-B90934FD1B92}"/>
          </ac:spMkLst>
        </pc:spChg>
        <pc:spChg chg="mod">
          <ac:chgData name="vishnupriya ramu" userId="1db731dd0a2cbbf0" providerId="LiveId" clId="{F7EB441D-7EC9-4BC8-8518-A4F1CE4B3240}" dt="2023-10-25T14:48:13.405" v="12" actId="27636"/>
          <ac:spMkLst>
            <pc:docMk/>
            <pc:sldMk cId="2471965206" sldId="271"/>
            <ac:spMk id="3" creationId="{30672033-6463-061A-16C1-0DA8656AF9B6}"/>
          </ac:spMkLst>
        </pc:spChg>
      </pc:sldChg>
      <pc:sldChg chg="modSp mod">
        <pc:chgData name="vishnupriya ramu" userId="1db731dd0a2cbbf0" providerId="LiveId" clId="{F7EB441D-7EC9-4BC8-8518-A4F1CE4B3240}" dt="2023-10-25T14:48:13.468" v="13" actId="27636"/>
        <pc:sldMkLst>
          <pc:docMk/>
          <pc:sldMk cId="2675707803" sldId="272"/>
        </pc:sldMkLst>
        <pc:spChg chg="mod">
          <ac:chgData name="vishnupriya ramu" userId="1db731dd0a2cbbf0" providerId="LiveId" clId="{F7EB441D-7EC9-4BC8-8518-A4F1CE4B3240}" dt="2023-10-25T14:48:13.468" v="13" actId="27636"/>
          <ac:spMkLst>
            <pc:docMk/>
            <pc:sldMk cId="2675707803" sldId="272"/>
            <ac:spMk id="3" creationId="{4D7808D6-9E29-BCEA-7864-60380252A8B6}"/>
          </ac:spMkLst>
        </pc:spChg>
      </pc:sldChg>
      <pc:sldChg chg="modSp">
        <pc:chgData name="vishnupriya ramu" userId="1db731dd0a2cbbf0" providerId="LiveId" clId="{F7EB441D-7EC9-4BC8-8518-A4F1CE4B3240}" dt="2023-10-25T14:48:12.919" v="0"/>
        <pc:sldMkLst>
          <pc:docMk/>
          <pc:sldMk cId="82288513" sldId="273"/>
        </pc:sldMkLst>
        <pc:spChg chg="mod">
          <ac:chgData name="vishnupriya ramu" userId="1db731dd0a2cbbf0" providerId="LiveId" clId="{F7EB441D-7EC9-4BC8-8518-A4F1CE4B3240}" dt="2023-10-25T14:48:12.919" v="0"/>
          <ac:spMkLst>
            <pc:docMk/>
            <pc:sldMk cId="82288513" sldId="273"/>
            <ac:spMk id="2" creationId="{7A2D6F88-B2DB-E1E5-4959-0C6CB3C50CD5}"/>
          </ac:spMkLst>
        </pc:spChg>
        <pc:spChg chg="mod">
          <ac:chgData name="vishnupriya ramu" userId="1db731dd0a2cbbf0" providerId="LiveId" clId="{F7EB441D-7EC9-4BC8-8518-A4F1CE4B3240}" dt="2023-10-25T14:48:12.919" v="0"/>
          <ac:spMkLst>
            <pc:docMk/>
            <pc:sldMk cId="82288513" sldId="273"/>
            <ac:spMk id="3" creationId="{2823A689-E9B8-EAF5-C9A9-412AA7FDE07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06528-5E05-B047-804B-0BDDB29EC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E61E0A1-C36B-B2C7-69C9-39F013259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733220A-56D7-E98C-819A-6804A9F511E4}"/>
              </a:ext>
            </a:extLst>
          </p:cNvPr>
          <p:cNvSpPr>
            <a:spLocks noGrp="1"/>
          </p:cNvSpPr>
          <p:nvPr>
            <p:ph type="dt" sz="half" idx="10"/>
          </p:nvPr>
        </p:nvSpPr>
        <p:spPr/>
        <p:txBody>
          <a:bodyPr/>
          <a:lstStyle/>
          <a:p>
            <a:fld id="{6E373ACE-305D-4105-B44F-5B75872E09F8}" type="datetimeFigureOut">
              <a:rPr lang="en-IN" smtClean="0"/>
              <a:t>30-10-2023</a:t>
            </a:fld>
            <a:endParaRPr lang="en-IN"/>
          </a:p>
        </p:txBody>
      </p:sp>
      <p:sp>
        <p:nvSpPr>
          <p:cNvPr id="5" name="Footer Placeholder 4">
            <a:extLst>
              <a:ext uri="{FF2B5EF4-FFF2-40B4-BE49-F238E27FC236}">
                <a16:creationId xmlns:a16="http://schemas.microsoft.com/office/drawing/2014/main" xmlns="" id="{E2382D5C-6430-165D-DAF3-018FF8C98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393BCD9-553D-6CE0-8620-566570772956}"/>
              </a:ext>
            </a:extLst>
          </p:cNvPr>
          <p:cNvSpPr>
            <a:spLocks noGrp="1"/>
          </p:cNvSpPr>
          <p:nvPr>
            <p:ph type="sldNum" sz="quarter" idx="12"/>
          </p:nvPr>
        </p:nvSpPr>
        <p:spPr/>
        <p:txBody>
          <a:bodyPr/>
          <a:lstStyle/>
          <a:p>
            <a:fld id="{6B5366E6-34D4-45FD-A22A-4DD2C2692218}" type="slidenum">
              <a:rPr lang="en-IN" smtClean="0"/>
              <a:t>‹#›</a:t>
            </a:fld>
            <a:endParaRPr lang="en-IN"/>
          </a:p>
        </p:txBody>
      </p:sp>
    </p:spTree>
    <p:extLst>
      <p:ext uri="{BB962C8B-B14F-4D97-AF65-F5344CB8AC3E}">
        <p14:creationId xmlns:p14="http://schemas.microsoft.com/office/powerpoint/2010/main" val="62524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61C46-BF25-B2D7-D832-40F81FCDA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62E2F83-615F-EC39-A606-F6CDA594A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4B502CF-7B33-5B5D-6FDE-141F9824EC00}"/>
              </a:ext>
            </a:extLst>
          </p:cNvPr>
          <p:cNvSpPr>
            <a:spLocks noGrp="1"/>
          </p:cNvSpPr>
          <p:nvPr>
            <p:ph type="dt" sz="half" idx="10"/>
          </p:nvPr>
        </p:nvSpPr>
        <p:spPr/>
        <p:txBody>
          <a:bodyPr/>
          <a:lstStyle/>
          <a:p>
            <a:fld id="{6E373ACE-305D-4105-B44F-5B75872E09F8}" type="datetimeFigureOut">
              <a:rPr lang="en-IN" smtClean="0"/>
              <a:t>30-10-2023</a:t>
            </a:fld>
            <a:endParaRPr lang="en-IN"/>
          </a:p>
        </p:txBody>
      </p:sp>
      <p:sp>
        <p:nvSpPr>
          <p:cNvPr id="5" name="Footer Placeholder 4">
            <a:extLst>
              <a:ext uri="{FF2B5EF4-FFF2-40B4-BE49-F238E27FC236}">
                <a16:creationId xmlns:a16="http://schemas.microsoft.com/office/drawing/2014/main" xmlns="" id="{72230EDB-7E56-9F46-FD64-D3BF9E46D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EEC965C-1E3D-8886-AF38-886D9E2EE325}"/>
              </a:ext>
            </a:extLst>
          </p:cNvPr>
          <p:cNvSpPr>
            <a:spLocks noGrp="1"/>
          </p:cNvSpPr>
          <p:nvPr>
            <p:ph type="sldNum" sz="quarter" idx="12"/>
          </p:nvPr>
        </p:nvSpPr>
        <p:spPr/>
        <p:txBody>
          <a:bodyPr/>
          <a:lstStyle/>
          <a:p>
            <a:fld id="{6B5366E6-34D4-45FD-A22A-4DD2C2692218}" type="slidenum">
              <a:rPr lang="en-IN" smtClean="0"/>
              <a:t>‹#›</a:t>
            </a:fld>
            <a:endParaRPr lang="en-IN"/>
          </a:p>
        </p:txBody>
      </p:sp>
    </p:spTree>
    <p:extLst>
      <p:ext uri="{BB962C8B-B14F-4D97-AF65-F5344CB8AC3E}">
        <p14:creationId xmlns:p14="http://schemas.microsoft.com/office/powerpoint/2010/main" val="326418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0E9C2FD-45F3-1AD3-4C13-D777ACFC7A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ADF5B53-B9CD-3AFA-9561-A83910C9B7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DD67030-7972-F0E8-D3BE-62292820AE44}"/>
              </a:ext>
            </a:extLst>
          </p:cNvPr>
          <p:cNvSpPr>
            <a:spLocks noGrp="1"/>
          </p:cNvSpPr>
          <p:nvPr>
            <p:ph type="dt" sz="half" idx="10"/>
          </p:nvPr>
        </p:nvSpPr>
        <p:spPr/>
        <p:txBody>
          <a:bodyPr/>
          <a:lstStyle/>
          <a:p>
            <a:fld id="{6E373ACE-305D-4105-B44F-5B75872E09F8}" type="datetimeFigureOut">
              <a:rPr lang="en-IN" smtClean="0"/>
              <a:t>30-10-2023</a:t>
            </a:fld>
            <a:endParaRPr lang="en-IN"/>
          </a:p>
        </p:txBody>
      </p:sp>
      <p:sp>
        <p:nvSpPr>
          <p:cNvPr id="5" name="Footer Placeholder 4">
            <a:extLst>
              <a:ext uri="{FF2B5EF4-FFF2-40B4-BE49-F238E27FC236}">
                <a16:creationId xmlns:a16="http://schemas.microsoft.com/office/drawing/2014/main" xmlns="" id="{05B95A1C-A31A-C12B-9933-351751CDD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204F83B-6797-AC46-104F-CE32895FE27B}"/>
              </a:ext>
            </a:extLst>
          </p:cNvPr>
          <p:cNvSpPr>
            <a:spLocks noGrp="1"/>
          </p:cNvSpPr>
          <p:nvPr>
            <p:ph type="sldNum" sz="quarter" idx="12"/>
          </p:nvPr>
        </p:nvSpPr>
        <p:spPr/>
        <p:txBody>
          <a:bodyPr/>
          <a:lstStyle/>
          <a:p>
            <a:fld id="{6B5366E6-34D4-45FD-A22A-4DD2C2692218}" type="slidenum">
              <a:rPr lang="en-IN" smtClean="0"/>
              <a:t>‹#›</a:t>
            </a:fld>
            <a:endParaRPr lang="en-IN"/>
          </a:p>
        </p:txBody>
      </p:sp>
    </p:spTree>
    <p:extLst>
      <p:ext uri="{BB962C8B-B14F-4D97-AF65-F5344CB8AC3E}">
        <p14:creationId xmlns:p14="http://schemas.microsoft.com/office/powerpoint/2010/main" val="274216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48EB7-9F1B-4072-501C-636EFDAB1E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1F00AD5-52D6-6FB7-FFFF-E2CDC89C0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AF74026-5F2C-3921-39CA-FD308AED4CAC}"/>
              </a:ext>
            </a:extLst>
          </p:cNvPr>
          <p:cNvSpPr>
            <a:spLocks noGrp="1"/>
          </p:cNvSpPr>
          <p:nvPr>
            <p:ph type="dt" sz="half" idx="10"/>
          </p:nvPr>
        </p:nvSpPr>
        <p:spPr/>
        <p:txBody>
          <a:bodyPr/>
          <a:lstStyle/>
          <a:p>
            <a:fld id="{6E373ACE-305D-4105-B44F-5B75872E09F8}" type="datetimeFigureOut">
              <a:rPr lang="en-IN" smtClean="0"/>
              <a:t>30-10-2023</a:t>
            </a:fld>
            <a:endParaRPr lang="en-IN"/>
          </a:p>
        </p:txBody>
      </p:sp>
      <p:sp>
        <p:nvSpPr>
          <p:cNvPr id="5" name="Footer Placeholder 4">
            <a:extLst>
              <a:ext uri="{FF2B5EF4-FFF2-40B4-BE49-F238E27FC236}">
                <a16:creationId xmlns:a16="http://schemas.microsoft.com/office/drawing/2014/main" xmlns="" id="{DBFDDCFA-D865-57E8-A07E-B6B391192D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CFC6D72-486B-DC75-297E-BA7220F52870}"/>
              </a:ext>
            </a:extLst>
          </p:cNvPr>
          <p:cNvSpPr>
            <a:spLocks noGrp="1"/>
          </p:cNvSpPr>
          <p:nvPr>
            <p:ph type="sldNum" sz="quarter" idx="12"/>
          </p:nvPr>
        </p:nvSpPr>
        <p:spPr/>
        <p:txBody>
          <a:bodyPr/>
          <a:lstStyle/>
          <a:p>
            <a:fld id="{6B5366E6-34D4-45FD-A22A-4DD2C2692218}" type="slidenum">
              <a:rPr lang="en-IN" smtClean="0"/>
              <a:t>‹#›</a:t>
            </a:fld>
            <a:endParaRPr lang="en-IN"/>
          </a:p>
        </p:txBody>
      </p:sp>
    </p:spTree>
    <p:extLst>
      <p:ext uri="{BB962C8B-B14F-4D97-AF65-F5344CB8AC3E}">
        <p14:creationId xmlns:p14="http://schemas.microsoft.com/office/powerpoint/2010/main" val="1164911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E4E8DB-999D-0578-1ADF-B148ED1159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C9E16D4-7E8C-8C0E-6538-BDB977268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118F88-02F6-16A7-3F2A-7886668C4F37}"/>
              </a:ext>
            </a:extLst>
          </p:cNvPr>
          <p:cNvSpPr>
            <a:spLocks noGrp="1"/>
          </p:cNvSpPr>
          <p:nvPr>
            <p:ph type="dt" sz="half" idx="10"/>
          </p:nvPr>
        </p:nvSpPr>
        <p:spPr/>
        <p:txBody>
          <a:bodyPr/>
          <a:lstStyle/>
          <a:p>
            <a:fld id="{6E373ACE-305D-4105-B44F-5B75872E09F8}" type="datetimeFigureOut">
              <a:rPr lang="en-IN" smtClean="0"/>
              <a:t>30-10-2023</a:t>
            </a:fld>
            <a:endParaRPr lang="en-IN"/>
          </a:p>
        </p:txBody>
      </p:sp>
      <p:sp>
        <p:nvSpPr>
          <p:cNvPr id="5" name="Footer Placeholder 4">
            <a:extLst>
              <a:ext uri="{FF2B5EF4-FFF2-40B4-BE49-F238E27FC236}">
                <a16:creationId xmlns:a16="http://schemas.microsoft.com/office/drawing/2014/main" xmlns="" id="{9D736013-C366-59DB-FA8E-29852D488B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AC5D7C-C145-4044-E05B-A280DAE4427D}"/>
              </a:ext>
            </a:extLst>
          </p:cNvPr>
          <p:cNvSpPr>
            <a:spLocks noGrp="1"/>
          </p:cNvSpPr>
          <p:nvPr>
            <p:ph type="sldNum" sz="quarter" idx="12"/>
          </p:nvPr>
        </p:nvSpPr>
        <p:spPr/>
        <p:txBody>
          <a:bodyPr/>
          <a:lstStyle/>
          <a:p>
            <a:fld id="{6B5366E6-34D4-45FD-A22A-4DD2C2692218}" type="slidenum">
              <a:rPr lang="en-IN" smtClean="0"/>
              <a:t>‹#›</a:t>
            </a:fld>
            <a:endParaRPr lang="en-IN"/>
          </a:p>
        </p:txBody>
      </p:sp>
    </p:spTree>
    <p:extLst>
      <p:ext uri="{BB962C8B-B14F-4D97-AF65-F5344CB8AC3E}">
        <p14:creationId xmlns:p14="http://schemas.microsoft.com/office/powerpoint/2010/main" val="10678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B71F9-C552-582E-29C1-EA11FD6681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F89F320-27FA-62BE-113A-F1279A3D70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DDA523C-05FA-715F-FE96-312E2E60E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89B258A-4656-FE89-3FB1-ED538AF167DD}"/>
              </a:ext>
            </a:extLst>
          </p:cNvPr>
          <p:cNvSpPr>
            <a:spLocks noGrp="1"/>
          </p:cNvSpPr>
          <p:nvPr>
            <p:ph type="dt" sz="half" idx="10"/>
          </p:nvPr>
        </p:nvSpPr>
        <p:spPr/>
        <p:txBody>
          <a:bodyPr/>
          <a:lstStyle/>
          <a:p>
            <a:fld id="{6E373ACE-305D-4105-B44F-5B75872E09F8}" type="datetimeFigureOut">
              <a:rPr lang="en-IN" smtClean="0"/>
              <a:t>30-10-2023</a:t>
            </a:fld>
            <a:endParaRPr lang="en-IN"/>
          </a:p>
        </p:txBody>
      </p:sp>
      <p:sp>
        <p:nvSpPr>
          <p:cNvPr id="6" name="Footer Placeholder 5">
            <a:extLst>
              <a:ext uri="{FF2B5EF4-FFF2-40B4-BE49-F238E27FC236}">
                <a16:creationId xmlns:a16="http://schemas.microsoft.com/office/drawing/2014/main" xmlns="" id="{E25B8D39-3A72-063B-CE11-0B07FF39F6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193B5B2-29B2-ABB3-76E6-2F5ACCD00781}"/>
              </a:ext>
            </a:extLst>
          </p:cNvPr>
          <p:cNvSpPr>
            <a:spLocks noGrp="1"/>
          </p:cNvSpPr>
          <p:nvPr>
            <p:ph type="sldNum" sz="quarter" idx="12"/>
          </p:nvPr>
        </p:nvSpPr>
        <p:spPr/>
        <p:txBody>
          <a:bodyPr/>
          <a:lstStyle/>
          <a:p>
            <a:fld id="{6B5366E6-34D4-45FD-A22A-4DD2C2692218}" type="slidenum">
              <a:rPr lang="en-IN" smtClean="0"/>
              <a:t>‹#›</a:t>
            </a:fld>
            <a:endParaRPr lang="en-IN"/>
          </a:p>
        </p:txBody>
      </p:sp>
    </p:spTree>
    <p:extLst>
      <p:ext uri="{BB962C8B-B14F-4D97-AF65-F5344CB8AC3E}">
        <p14:creationId xmlns:p14="http://schemas.microsoft.com/office/powerpoint/2010/main" val="98766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808AE6-6DC4-F3FB-5B50-0F6700E24D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AA338B9-9F85-53ED-3878-BB9E049B1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155109-5A48-8E3A-3A8C-0BE7B413C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474F14D-5068-A0FB-8632-BD4A151B0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933A437-FA23-0ACB-E390-AC090EC113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103CCEF-27BF-2A08-B2E9-1F0EC1D00513}"/>
              </a:ext>
            </a:extLst>
          </p:cNvPr>
          <p:cNvSpPr>
            <a:spLocks noGrp="1"/>
          </p:cNvSpPr>
          <p:nvPr>
            <p:ph type="dt" sz="half" idx="10"/>
          </p:nvPr>
        </p:nvSpPr>
        <p:spPr/>
        <p:txBody>
          <a:bodyPr/>
          <a:lstStyle/>
          <a:p>
            <a:fld id="{6E373ACE-305D-4105-B44F-5B75872E09F8}" type="datetimeFigureOut">
              <a:rPr lang="en-IN" smtClean="0"/>
              <a:t>30-10-2023</a:t>
            </a:fld>
            <a:endParaRPr lang="en-IN"/>
          </a:p>
        </p:txBody>
      </p:sp>
      <p:sp>
        <p:nvSpPr>
          <p:cNvPr id="8" name="Footer Placeholder 7">
            <a:extLst>
              <a:ext uri="{FF2B5EF4-FFF2-40B4-BE49-F238E27FC236}">
                <a16:creationId xmlns:a16="http://schemas.microsoft.com/office/drawing/2014/main" xmlns="" id="{5278888E-961F-427C-B403-17E2E50809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4D473EF-DEBB-F275-5918-4C2E5F919438}"/>
              </a:ext>
            </a:extLst>
          </p:cNvPr>
          <p:cNvSpPr>
            <a:spLocks noGrp="1"/>
          </p:cNvSpPr>
          <p:nvPr>
            <p:ph type="sldNum" sz="quarter" idx="12"/>
          </p:nvPr>
        </p:nvSpPr>
        <p:spPr/>
        <p:txBody>
          <a:bodyPr/>
          <a:lstStyle/>
          <a:p>
            <a:fld id="{6B5366E6-34D4-45FD-A22A-4DD2C2692218}" type="slidenum">
              <a:rPr lang="en-IN" smtClean="0"/>
              <a:t>‹#›</a:t>
            </a:fld>
            <a:endParaRPr lang="en-IN"/>
          </a:p>
        </p:txBody>
      </p:sp>
    </p:spTree>
    <p:extLst>
      <p:ext uri="{BB962C8B-B14F-4D97-AF65-F5344CB8AC3E}">
        <p14:creationId xmlns:p14="http://schemas.microsoft.com/office/powerpoint/2010/main" val="96841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26413-D600-E9ED-B5E5-4685339C5D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AC4247A-854A-DA0B-C717-5BC6725E7A19}"/>
              </a:ext>
            </a:extLst>
          </p:cNvPr>
          <p:cNvSpPr>
            <a:spLocks noGrp="1"/>
          </p:cNvSpPr>
          <p:nvPr>
            <p:ph type="dt" sz="half" idx="10"/>
          </p:nvPr>
        </p:nvSpPr>
        <p:spPr/>
        <p:txBody>
          <a:bodyPr/>
          <a:lstStyle/>
          <a:p>
            <a:fld id="{6E373ACE-305D-4105-B44F-5B75872E09F8}" type="datetimeFigureOut">
              <a:rPr lang="en-IN" smtClean="0"/>
              <a:t>30-10-2023</a:t>
            </a:fld>
            <a:endParaRPr lang="en-IN"/>
          </a:p>
        </p:txBody>
      </p:sp>
      <p:sp>
        <p:nvSpPr>
          <p:cNvPr id="4" name="Footer Placeholder 3">
            <a:extLst>
              <a:ext uri="{FF2B5EF4-FFF2-40B4-BE49-F238E27FC236}">
                <a16:creationId xmlns:a16="http://schemas.microsoft.com/office/drawing/2014/main" xmlns="" id="{C7A7A2F6-680B-49A1-D6DD-B93B03956D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F553BFD-5EC7-4717-EDD7-63E8AC445B7C}"/>
              </a:ext>
            </a:extLst>
          </p:cNvPr>
          <p:cNvSpPr>
            <a:spLocks noGrp="1"/>
          </p:cNvSpPr>
          <p:nvPr>
            <p:ph type="sldNum" sz="quarter" idx="12"/>
          </p:nvPr>
        </p:nvSpPr>
        <p:spPr/>
        <p:txBody>
          <a:bodyPr/>
          <a:lstStyle/>
          <a:p>
            <a:fld id="{6B5366E6-34D4-45FD-A22A-4DD2C2692218}" type="slidenum">
              <a:rPr lang="en-IN" smtClean="0"/>
              <a:t>‹#›</a:t>
            </a:fld>
            <a:endParaRPr lang="en-IN"/>
          </a:p>
        </p:txBody>
      </p:sp>
    </p:spTree>
    <p:extLst>
      <p:ext uri="{BB962C8B-B14F-4D97-AF65-F5344CB8AC3E}">
        <p14:creationId xmlns:p14="http://schemas.microsoft.com/office/powerpoint/2010/main" val="82225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406B48-BFFC-F801-5750-11F097BCB355}"/>
              </a:ext>
            </a:extLst>
          </p:cNvPr>
          <p:cNvSpPr>
            <a:spLocks noGrp="1"/>
          </p:cNvSpPr>
          <p:nvPr>
            <p:ph type="dt" sz="half" idx="10"/>
          </p:nvPr>
        </p:nvSpPr>
        <p:spPr/>
        <p:txBody>
          <a:bodyPr/>
          <a:lstStyle/>
          <a:p>
            <a:fld id="{6E373ACE-305D-4105-B44F-5B75872E09F8}" type="datetimeFigureOut">
              <a:rPr lang="en-IN" smtClean="0"/>
              <a:t>30-10-2023</a:t>
            </a:fld>
            <a:endParaRPr lang="en-IN"/>
          </a:p>
        </p:txBody>
      </p:sp>
      <p:sp>
        <p:nvSpPr>
          <p:cNvPr id="3" name="Footer Placeholder 2">
            <a:extLst>
              <a:ext uri="{FF2B5EF4-FFF2-40B4-BE49-F238E27FC236}">
                <a16:creationId xmlns:a16="http://schemas.microsoft.com/office/drawing/2014/main" xmlns="" id="{60108888-1A79-2C6D-CF7C-6AE082D868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3050ABB-47B5-A4BC-CE4C-775E907289A5}"/>
              </a:ext>
            </a:extLst>
          </p:cNvPr>
          <p:cNvSpPr>
            <a:spLocks noGrp="1"/>
          </p:cNvSpPr>
          <p:nvPr>
            <p:ph type="sldNum" sz="quarter" idx="12"/>
          </p:nvPr>
        </p:nvSpPr>
        <p:spPr/>
        <p:txBody>
          <a:bodyPr/>
          <a:lstStyle/>
          <a:p>
            <a:fld id="{6B5366E6-34D4-45FD-A22A-4DD2C2692218}" type="slidenum">
              <a:rPr lang="en-IN" smtClean="0"/>
              <a:t>‹#›</a:t>
            </a:fld>
            <a:endParaRPr lang="en-IN"/>
          </a:p>
        </p:txBody>
      </p:sp>
    </p:spTree>
    <p:extLst>
      <p:ext uri="{BB962C8B-B14F-4D97-AF65-F5344CB8AC3E}">
        <p14:creationId xmlns:p14="http://schemas.microsoft.com/office/powerpoint/2010/main" val="9167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0DFDDE-37E3-4D4C-6A3F-96749F777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B4E29B1-5A8B-A836-72B1-849EC1CB1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1C33CC9-FF8B-B0D3-8A29-0632CB067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EE2A491-28B7-EA88-6F68-9D7C50D3ABE0}"/>
              </a:ext>
            </a:extLst>
          </p:cNvPr>
          <p:cNvSpPr>
            <a:spLocks noGrp="1"/>
          </p:cNvSpPr>
          <p:nvPr>
            <p:ph type="dt" sz="half" idx="10"/>
          </p:nvPr>
        </p:nvSpPr>
        <p:spPr/>
        <p:txBody>
          <a:bodyPr/>
          <a:lstStyle/>
          <a:p>
            <a:fld id="{6E373ACE-305D-4105-B44F-5B75872E09F8}" type="datetimeFigureOut">
              <a:rPr lang="en-IN" smtClean="0"/>
              <a:t>30-10-2023</a:t>
            </a:fld>
            <a:endParaRPr lang="en-IN"/>
          </a:p>
        </p:txBody>
      </p:sp>
      <p:sp>
        <p:nvSpPr>
          <p:cNvPr id="6" name="Footer Placeholder 5">
            <a:extLst>
              <a:ext uri="{FF2B5EF4-FFF2-40B4-BE49-F238E27FC236}">
                <a16:creationId xmlns:a16="http://schemas.microsoft.com/office/drawing/2014/main" xmlns="" id="{00FDF1D2-4335-D210-70A3-986CD721F8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B0EB5E5-B0A6-2C28-C532-50ABD48B6BBC}"/>
              </a:ext>
            </a:extLst>
          </p:cNvPr>
          <p:cNvSpPr>
            <a:spLocks noGrp="1"/>
          </p:cNvSpPr>
          <p:nvPr>
            <p:ph type="sldNum" sz="quarter" idx="12"/>
          </p:nvPr>
        </p:nvSpPr>
        <p:spPr/>
        <p:txBody>
          <a:bodyPr/>
          <a:lstStyle/>
          <a:p>
            <a:fld id="{6B5366E6-34D4-45FD-A22A-4DD2C2692218}" type="slidenum">
              <a:rPr lang="en-IN" smtClean="0"/>
              <a:t>‹#›</a:t>
            </a:fld>
            <a:endParaRPr lang="en-IN"/>
          </a:p>
        </p:txBody>
      </p:sp>
    </p:spTree>
    <p:extLst>
      <p:ext uri="{BB962C8B-B14F-4D97-AF65-F5344CB8AC3E}">
        <p14:creationId xmlns:p14="http://schemas.microsoft.com/office/powerpoint/2010/main" val="144550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41A5A-4743-913E-F978-2C6527862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78A2054-127E-B23F-A734-A01269C36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3882599-CC38-51C5-7170-92F5B3284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77ED450-F7FC-A6B5-B589-ABFCEFD04CD6}"/>
              </a:ext>
            </a:extLst>
          </p:cNvPr>
          <p:cNvSpPr>
            <a:spLocks noGrp="1"/>
          </p:cNvSpPr>
          <p:nvPr>
            <p:ph type="dt" sz="half" idx="10"/>
          </p:nvPr>
        </p:nvSpPr>
        <p:spPr/>
        <p:txBody>
          <a:bodyPr/>
          <a:lstStyle/>
          <a:p>
            <a:fld id="{6E373ACE-305D-4105-B44F-5B75872E09F8}" type="datetimeFigureOut">
              <a:rPr lang="en-IN" smtClean="0"/>
              <a:t>30-10-2023</a:t>
            </a:fld>
            <a:endParaRPr lang="en-IN"/>
          </a:p>
        </p:txBody>
      </p:sp>
      <p:sp>
        <p:nvSpPr>
          <p:cNvPr id="6" name="Footer Placeholder 5">
            <a:extLst>
              <a:ext uri="{FF2B5EF4-FFF2-40B4-BE49-F238E27FC236}">
                <a16:creationId xmlns:a16="http://schemas.microsoft.com/office/drawing/2014/main" xmlns="" id="{6D407E9E-2134-269B-B503-6259328394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30C73B2-41DE-DED4-D0B7-A8D780249CAA}"/>
              </a:ext>
            </a:extLst>
          </p:cNvPr>
          <p:cNvSpPr>
            <a:spLocks noGrp="1"/>
          </p:cNvSpPr>
          <p:nvPr>
            <p:ph type="sldNum" sz="quarter" idx="12"/>
          </p:nvPr>
        </p:nvSpPr>
        <p:spPr/>
        <p:txBody>
          <a:bodyPr/>
          <a:lstStyle/>
          <a:p>
            <a:fld id="{6B5366E6-34D4-45FD-A22A-4DD2C2692218}" type="slidenum">
              <a:rPr lang="en-IN" smtClean="0"/>
              <a:t>‹#›</a:t>
            </a:fld>
            <a:endParaRPr lang="en-IN"/>
          </a:p>
        </p:txBody>
      </p:sp>
    </p:spTree>
    <p:extLst>
      <p:ext uri="{BB962C8B-B14F-4D97-AF65-F5344CB8AC3E}">
        <p14:creationId xmlns:p14="http://schemas.microsoft.com/office/powerpoint/2010/main" val="271684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FD4F369-1199-FC29-7A7C-58DFA44D1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2329B87-C975-A1A9-BE30-0A87F0339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AC06D8-5C77-70A6-ACB0-C76E613A07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73ACE-305D-4105-B44F-5B75872E09F8}" type="datetimeFigureOut">
              <a:rPr lang="en-IN" smtClean="0"/>
              <a:t>30-10-2023</a:t>
            </a:fld>
            <a:endParaRPr lang="en-IN"/>
          </a:p>
        </p:txBody>
      </p:sp>
      <p:sp>
        <p:nvSpPr>
          <p:cNvPr id="5" name="Footer Placeholder 4">
            <a:extLst>
              <a:ext uri="{FF2B5EF4-FFF2-40B4-BE49-F238E27FC236}">
                <a16:creationId xmlns:a16="http://schemas.microsoft.com/office/drawing/2014/main" xmlns="" id="{1C3DF811-8611-70C7-74D7-77ED629BA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373C7F5-8EC2-608B-6A88-AEB6AA7141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366E6-34D4-45FD-A22A-4DD2C2692218}" type="slidenum">
              <a:rPr lang="en-IN" smtClean="0"/>
              <a:t>‹#›</a:t>
            </a:fld>
            <a:endParaRPr lang="en-IN"/>
          </a:p>
        </p:txBody>
      </p:sp>
    </p:spTree>
    <p:extLst>
      <p:ext uri="{BB962C8B-B14F-4D97-AF65-F5344CB8AC3E}">
        <p14:creationId xmlns:p14="http://schemas.microsoft.com/office/powerpoint/2010/main" val="38152132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CDBB7B-B631-643E-9077-4A5ADAB97BA9}"/>
              </a:ext>
            </a:extLst>
          </p:cNvPr>
          <p:cNvSpPr>
            <a:spLocks noGrp="1"/>
          </p:cNvSpPr>
          <p:nvPr>
            <p:ph type="title"/>
          </p:nvPr>
        </p:nvSpPr>
        <p:spPr/>
        <p:txBody>
          <a:bodyPr/>
          <a:lstStyle/>
          <a:p>
            <a:r>
              <a:rPr lang="en-IN" b="1" i="1" dirty="0"/>
              <a:t>FUTURE SALES PRDICTION</a:t>
            </a:r>
            <a:r>
              <a:rPr lang="en-IN" dirty="0"/>
              <a:t>:</a:t>
            </a:r>
          </a:p>
        </p:txBody>
      </p:sp>
      <p:pic>
        <p:nvPicPr>
          <p:cNvPr id="5" name="Content Placeholder 4">
            <a:extLst>
              <a:ext uri="{FF2B5EF4-FFF2-40B4-BE49-F238E27FC236}">
                <a16:creationId xmlns:a16="http://schemas.microsoft.com/office/drawing/2014/main" xmlns="" id="{D1C4D028-D858-1A56-44C2-6989EEB2C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4358"/>
            <a:ext cx="8579458" cy="4707172"/>
          </a:xfrm>
        </p:spPr>
      </p:pic>
    </p:spTree>
    <p:extLst>
      <p:ext uri="{BB962C8B-B14F-4D97-AF65-F5344CB8AC3E}">
        <p14:creationId xmlns:p14="http://schemas.microsoft.com/office/powerpoint/2010/main" val="248056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801B0-1A66-405C-629A-A0BF56EACB3D}"/>
              </a:ext>
            </a:extLst>
          </p:cNvPr>
          <p:cNvSpPr>
            <a:spLocks noGrp="1"/>
          </p:cNvSpPr>
          <p:nvPr>
            <p:ph type="title"/>
          </p:nvPr>
        </p:nvSpPr>
        <p:spPr>
          <a:xfrm>
            <a:off x="838200" y="349223"/>
            <a:ext cx="10515600" cy="652642"/>
          </a:xfrm>
        </p:spPr>
        <p:txBody>
          <a:bodyPr>
            <a:normAutofit fontScale="90000"/>
          </a:bodyPr>
          <a:lstStyle/>
          <a:p>
            <a:r>
              <a:rPr lang="en-IN" b="1" i="1" u="sng" dirty="0"/>
              <a:t>MODEL TRAINING:</a:t>
            </a:r>
          </a:p>
        </p:txBody>
      </p:sp>
      <p:sp>
        <p:nvSpPr>
          <p:cNvPr id="3" name="Content Placeholder 2">
            <a:extLst>
              <a:ext uri="{FF2B5EF4-FFF2-40B4-BE49-F238E27FC236}">
                <a16:creationId xmlns:a16="http://schemas.microsoft.com/office/drawing/2014/main" xmlns="" id="{A15CD4E3-C2EC-2156-BF03-D3AB8E6CAABD}"/>
              </a:ext>
            </a:extLst>
          </p:cNvPr>
          <p:cNvSpPr>
            <a:spLocks noGrp="1"/>
          </p:cNvSpPr>
          <p:nvPr>
            <p:ph idx="1"/>
          </p:nvPr>
        </p:nvSpPr>
        <p:spPr>
          <a:xfrm>
            <a:off x="838200" y="1319917"/>
            <a:ext cx="10515600" cy="4872949"/>
          </a:xfrm>
        </p:spPr>
        <p:txBody>
          <a:bodyPr>
            <a:normAutofit/>
          </a:bodyPr>
          <a:lstStyle/>
          <a:p>
            <a:pPr>
              <a:buFont typeface="Wingdings" panose="05000000000000000000" pitchFamily="2" charset="2"/>
              <a:buChar char="q"/>
            </a:pPr>
            <a:r>
              <a:rPr lang="en-US" sz="3200" b="0" i="0" dirty="0">
                <a:solidFill>
                  <a:schemeClr val="bg2">
                    <a:lumMod val="10000"/>
                  </a:schemeClr>
                </a:solidFill>
                <a:effectLst/>
                <a:latin typeface="Söhne"/>
              </a:rPr>
              <a:t>Model training is a crucial step in machine learning and deep learning, where a model learns to make predictions or decisions based on data. During the training process, a machine learning model is exposed to a dataset, and it adjusts its internal parameters to minimize the error or loss function, effectively learning patterns and relationships in the data. </a:t>
            </a:r>
            <a:endParaRPr lang="en-IN" sz="3200" dirty="0">
              <a:solidFill>
                <a:schemeClr val="bg2">
                  <a:lumMod val="10000"/>
                </a:schemeClr>
              </a:solidFill>
            </a:endParaRPr>
          </a:p>
        </p:txBody>
      </p:sp>
    </p:spTree>
    <p:extLst>
      <p:ext uri="{BB962C8B-B14F-4D97-AF65-F5344CB8AC3E}">
        <p14:creationId xmlns:p14="http://schemas.microsoft.com/office/powerpoint/2010/main" val="374540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D89E43B-89BC-40C3-B065-5C315DFF0B23}"/>
              </a:ext>
            </a:extLst>
          </p:cNvPr>
          <p:cNvSpPr>
            <a:spLocks noGrp="1"/>
          </p:cNvSpPr>
          <p:nvPr>
            <p:ph type="title"/>
          </p:nvPr>
        </p:nvSpPr>
        <p:spPr>
          <a:xfrm>
            <a:off x="838200" y="488272"/>
            <a:ext cx="10515600" cy="990670"/>
          </a:xfrm>
        </p:spPr>
        <p:txBody>
          <a:bodyPr>
            <a:noAutofit/>
          </a:bodyPr>
          <a:lstStyle/>
          <a:p>
            <a:r>
              <a:rPr lang="en-US" sz="2400" b="0" i="0" dirty="0">
                <a:solidFill>
                  <a:schemeClr val="bg2">
                    <a:lumMod val="10000"/>
                  </a:schemeClr>
                </a:solidFill>
                <a:effectLst/>
                <a:latin typeface="Söhne"/>
              </a:rPr>
              <a:t/>
            </a:r>
            <a:br>
              <a:rPr lang="en-US" sz="2400" b="0" i="0" dirty="0">
                <a:solidFill>
                  <a:schemeClr val="bg2">
                    <a:lumMod val="10000"/>
                  </a:schemeClr>
                </a:solidFill>
                <a:effectLst/>
                <a:latin typeface="Söhne"/>
              </a:rPr>
            </a:br>
            <a:endParaRPr lang="en-IN" sz="2400" dirty="0">
              <a:solidFill>
                <a:schemeClr val="bg2">
                  <a:lumMod val="10000"/>
                </a:schemeClr>
              </a:solidFill>
            </a:endParaRPr>
          </a:p>
        </p:txBody>
      </p:sp>
      <p:sp>
        <p:nvSpPr>
          <p:cNvPr id="3" name="Content Placeholder 2">
            <a:extLst>
              <a:ext uri="{FF2B5EF4-FFF2-40B4-BE49-F238E27FC236}">
                <a16:creationId xmlns:a16="http://schemas.microsoft.com/office/drawing/2014/main" xmlns="" id="{0D1C15B3-3CB4-5E49-7936-79827AB9C7B1}"/>
              </a:ext>
            </a:extLst>
          </p:cNvPr>
          <p:cNvSpPr>
            <a:spLocks noGrp="1"/>
          </p:cNvSpPr>
          <p:nvPr>
            <p:ph idx="1"/>
          </p:nvPr>
        </p:nvSpPr>
        <p:spPr>
          <a:xfrm>
            <a:off x="754602" y="683582"/>
            <a:ext cx="10599198" cy="5493382"/>
          </a:xfrm>
        </p:spPr>
        <p:txBody>
          <a:bodyPr>
            <a:normAutofit lnSpcReduction="10000"/>
          </a:bodyPr>
          <a:lstStyle/>
          <a:p>
            <a:pPr algn="l"/>
            <a:r>
              <a:rPr lang="en-US" b="1" i="0" dirty="0">
                <a:solidFill>
                  <a:schemeClr val="bg2">
                    <a:lumMod val="10000"/>
                  </a:schemeClr>
                </a:solidFill>
                <a:effectLst/>
                <a:latin typeface="Söhne"/>
              </a:rPr>
              <a:t>Model Selection</a:t>
            </a:r>
            <a:r>
              <a:rPr lang="en-US" b="0" i="0" dirty="0">
                <a:solidFill>
                  <a:schemeClr val="bg2">
                    <a:lumMod val="10000"/>
                  </a:schemeClr>
                </a:solidFill>
                <a:effectLst/>
                <a:latin typeface="Söhne"/>
              </a:rPr>
              <a:t>:</a:t>
            </a:r>
          </a:p>
          <a:p>
            <a:pPr algn="l">
              <a:buFont typeface="Arial" panose="020B0604020202020204" pitchFamily="34" charset="0"/>
              <a:buChar char="•"/>
            </a:pPr>
            <a:r>
              <a:rPr lang="en-US" b="0" i="0" dirty="0">
                <a:solidFill>
                  <a:schemeClr val="bg2">
                    <a:lumMod val="10000"/>
                  </a:schemeClr>
                </a:solidFill>
                <a:effectLst/>
                <a:latin typeface="Söhne"/>
              </a:rPr>
              <a:t>Choose the appropriate machine learning algorithm or deep learning architecture for your task.</a:t>
            </a:r>
          </a:p>
          <a:p>
            <a:pPr algn="l"/>
            <a:r>
              <a:rPr lang="en-US" b="1" i="0" dirty="0">
                <a:solidFill>
                  <a:schemeClr val="bg2">
                    <a:lumMod val="10000"/>
                  </a:schemeClr>
                </a:solidFill>
                <a:effectLst/>
                <a:latin typeface="Söhne"/>
              </a:rPr>
              <a:t>Loss Function</a:t>
            </a:r>
            <a:r>
              <a:rPr lang="en-US" b="0" i="0" dirty="0">
                <a:solidFill>
                  <a:schemeClr val="bg2">
                    <a:lumMod val="10000"/>
                  </a:schemeClr>
                </a:solidFill>
                <a:effectLst/>
                <a:latin typeface="Söhne"/>
              </a:rPr>
              <a:t>:</a:t>
            </a:r>
          </a:p>
          <a:p>
            <a:pPr algn="l">
              <a:buFont typeface="Arial" panose="020B0604020202020204" pitchFamily="34" charset="0"/>
              <a:buChar char="•"/>
            </a:pPr>
            <a:r>
              <a:rPr lang="en-US" b="0" i="0" dirty="0">
                <a:solidFill>
                  <a:schemeClr val="bg2">
                    <a:lumMod val="10000"/>
                  </a:schemeClr>
                </a:solidFill>
                <a:effectLst/>
                <a:latin typeface="Söhne"/>
              </a:rPr>
              <a:t>Define a loss function (also known as a cost function) that quantifies the error between the model's predictions and the actual target values</a:t>
            </a:r>
          </a:p>
          <a:p>
            <a:pPr algn="l"/>
            <a:r>
              <a:rPr lang="en-US" b="1" i="0" dirty="0">
                <a:solidFill>
                  <a:schemeClr val="bg2">
                    <a:lumMod val="10000"/>
                  </a:schemeClr>
                </a:solidFill>
                <a:effectLst/>
                <a:latin typeface="Söhne"/>
              </a:rPr>
              <a:t>Model Initialization</a:t>
            </a:r>
            <a:r>
              <a:rPr lang="en-US" b="0" i="0" dirty="0">
                <a:solidFill>
                  <a:schemeClr val="bg2">
                    <a:lumMod val="10000"/>
                  </a:schemeClr>
                </a:solidFill>
                <a:effectLst/>
                <a:latin typeface="Söhne"/>
              </a:rPr>
              <a:t>:</a:t>
            </a:r>
          </a:p>
          <a:p>
            <a:pPr algn="l">
              <a:buFont typeface="Arial" panose="020B0604020202020204" pitchFamily="34" charset="0"/>
              <a:buChar char="•"/>
            </a:pPr>
            <a:r>
              <a:rPr lang="en-US" b="0" i="0" dirty="0">
                <a:solidFill>
                  <a:schemeClr val="bg2">
                    <a:lumMod val="10000"/>
                  </a:schemeClr>
                </a:solidFill>
                <a:effectLst/>
                <a:latin typeface="Söhne"/>
              </a:rPr>
              <a:t>Initialize the model's parameters. </a:t>
            </a:r>
          </a:p>
          <a:p>
            <a:pPr algn="l"/>
            <a:r>
              <a:rPr lang="en-US" b="1" i="0" dirty="0">
                <a:solidFill>
                  <a:schemeClr val="bg2">
                    <a:lumMod val="10000"/>
                  </a:schemeClr>
                </a:solidFill>
                <a:effectLst/>
                <a:latin typeface="Söhne"/>
              </a:rPr>
              <a:t>Training Algorithm</a:t>
            </a:r>
            <a:r>
              <a:rPr lang="en-US" b="0" i="0" dirty="0">
                <a:solidFill>
                  <a:schemeClr val="bg2">
                    <a:lumMod val="10000"/>
                  </a:schemeClr>
                </a:solidFill>
                <a:effectLst/>
                <a:latin typeface="Söhne"/>
              </a:rPr>
              <a:t>:</a:t>
            </a:r>
          </a:p>
          <a:p>
            <a:pPr algn="l">
              <a:buFont typeface="Arial" panose="020B0604020202020204" pitchFamily="34" charset="0"/>
              <a:buChar char="•"/>
            </a:pPr>
            <a:r>
              <a:rPr lang="en-US" b="0" i="0" dirty="0">
                <a:solidFill>
                  <a:schemeClr val="bg2">
                    <a:lumMod val="10000"/>
                  </a:schemeClr>
                </a:solidFill>
                <a:effectLst/>
                <a:latin typeface="Söhne"/>
              </a:rPr>
              <a:t>Utilize optimization algorithms (e.g., gradient descent) to adjust the model's parameters iteratively.</a:t>
            </a:r>
          </a:p>
          <a:p>
            <a:pPr algn="l">
              <a:buFont typeface="Arial" panose="020B0604020202020204" pitchFamily="34" charset="0"/>
              <a:buChar char="•"/>
            </a:pPr>
            <a:endParaRPr lang="en-US" b="0" i="0" dirty="0">
              <a:solidFill>
                <a:schemeClr val="bg2">
                  <a:lumMod val="10000"/>
                </a:schemeClr>
              </a:solidFill>
              <a:effectLst/>
              <a:latin typeface="Söhne"/>
            </a:endParaRPr>
          </a:p>
          <a:p>
            <a:pPr algn="l">
              <a:buFont typeface="Arial" panose="020B0604020202020204" pitchFamily="34" charset="0"/>
              <a:buChar char="•"/>
            </a:pPr>
            <a:endParaRPr lang="en-US" b="0" i="0" dirty="0">
              <a:solidFill>
                <a:schemeClr val="bg2">
                  <a:lumMod val="10000"/>
                </a:schemeClr>
              </a:solidFill>
              <a:effectLst/>
              <a:latin typeface="Söhne"/>
            </a:endParaRPr>
          </a:p>
          <a:p>
            <a:pPr algn="l">
              <a:buFont typeface="Arial" panose="020B0604020202020204" pitchFamily="34" charset="0"/>
              <a:buChar char="•"/>
            </a:pPr>
            <a:endParaRPr lang="en-US" b="0" i="0" dirty="0">
              <a:solidFill>
                <a:schemeClr val="bg2">
                  <a:lumMod val="10000"/>
                </a:schemeClr>
              </a:solidFill>
              <a:effectLst/>
              <a:latin typeface="Söhne"/>
            </a:endParaRPr>
          </a:p>
          <a:p>
            <a:endParaRPr lang="en-IN" dirty="0"/>
          </a:p>
        </p:txBody>
      </p:sp>
    </p:spTree>
    <p:extLst>
      <p:ext uri="{BB962C8B-B14F-4D97-AF65-F5344CB8AC3E}">
        <p14:creationId xmlns:p14="http://schemas.microsoft.com/office/powerpoint/2010/main" val="5995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rophet</a:t>
            </a:r>
            <a:endParaRPr lang="en-US" dirty="0"/>
          </a:p>
        </p:txBody>
      </p:sp>
      <p:sp>
        <p:nvSpPr>
          <p:cNvPr id="3" name="Content Placeholder 2"/>
          <p:cNvSpPr>
            <a:spLocks noGrp="1"/>
          </p:cNvSpPr>
          <p:nvPr>
            <p:ph idx="1"/>
          </p:nvPr>
        </p:nvSpPr>
        <p:spPr/>
        <p:txBody>
          <a:bodyPr/>
          <a:lstStyle/>
          <a:p>
            <a:r>
              <a:rPr lang="en-US" dirty="0"/>
              <a:t>The Prophet algorithm, developed by Facebook, is designed to handle time series data with strong seasonal patterns, multiple seasonality, and holiday effects</a:t>
            </a:r>
            <a:r>
              <a:rPr lang="en-US" dirty="0" smtClean="0"/>
              <a:t>.</a:t>
            </a:r>
          </a:p>
          <a:p>
            <a:endParaRPr lang="en-US" dirty="0" smtClean="0"/>
          </a:p>
          <a:p>
            <a:r>
              <a:rPr lang="en-US" dirty="0" smtClean="0"/>
              <a:t>It </a:t>
            </a:r>
            <a:r>
              <a:rPr lang="en-US" dirty="0"/>
              <a:t>employs an additive model that combines various components, including trend, seasonality, holiday effects, and potentially other user-specified components.</a:t>
            </a:r>
          </a:p>
          <a:p>
            <a:pPr marL="0" indent="0">
              <a:buNone/>
            </a:pPr>
            <a:r>
              <a:rPr lang="en-US" dirty="0"/>
              <a:t/>
            </a:r>
            <a:br>
              <a:rPr lang="en-US" dirty="0"/>
            </a:br>
            <a:endParaRPr lang="en-US" dirty="0"/>
          </a:p>
        </p:txBody>
      </p:sp>
    </p:spTree>
    <p:extLst>
      <p:ext uri="{BB962C8B-B14F-4D97-AF65-F5344CB8AC3E}">
        <p14:creationId xmlns:p14="http://schemas.microsoft.com/office/powerpoint/2010/main" val="70415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42900"/>
            <a:ext cx="10668000" cy="5834063"/>
          </a:xfrm>
        </p:spPr>
        <p:txBody>
          <a:bodyPr/>
          <a:lstStyle/>
          <a:p>
            <a:pPr marL="0" indent="0">
              <a:buNone/>
            </a:pPr>
            <a:r>
              <a:rPr lang="en-US" dirty="0" smtClean="0"/>
              <a:t>In the above dataset there  are four main features</a:t>
            </a:r>
          </a:p>
          <a:p>
            <a:r>
              <a:rPr lang="en-US" dirty="0"/>
              <a:t> </a:t>
            </a:r>
            <a:r>
              <a:rPr lang="en-US" dirty="0" smtClean="0"/>
              <a:t>TV</a:t>
            </a:r>
          </a:p>
          <a:p>
            <a:r>
              <a:rPr lang="en-US" dirty="0" smtClean="0"/>
              <a:t>Radio</a:t>
            </a:r>
          </a:p>
          <a:p>
            <a:r>
              <a:rPr lang="en-US" dirty="0" smtClean="0"/>
              <a:t>Newspaper</a:t>
            </a:r>
          </a:p>
          <a:p>
            <a:r>
              <a:rPr lang="en-US" dirty="0" smtClean="0"/>
              <a:t>Sales</a:t>
            </a:r>
          </a:p>
          <a:p>
            <a:pPr marL="0" indent="0">
              <a:buNone/>
            </a:pPr>
            <a:r>
              <a:rPr lang="en-US" dirty="0"/>
              <a:t> </a:t>
            </a:r>
            <a:r>
              <a:rPr lang="en-US" dirty="0" smtClean="0"/>
              <a:t>   </a:t>
            </a:r>
            <a:r>
              <a:rPr lang="en-US" dirty="0" err="1" smtClean="0"/>
              <a:t>In,this</a:t>
            </a:r>
            <a:r>
              <a:rPr lang="en-US" dirty="0" smtClean="0"/>
              <a:t> dataset </a:t>
            </a:r>
            <a:r>
              <a:rPr lang="en-US" dirty="0" err="1" smtClean="0"/>
              <a:t>TV,Radio,Newspaper</a:t>
            </a:r>
            <a:r>
              <a:rPr lang="en-US" dirty="0" smtClean="0"/>
              <a:t> are independent variables and Sales is dependent </a:t>
            </a:r>
            <a:r>
              <a:rPr lang="en-US" dirty="0" err="1" smtClean="0"/>
              <a:t>variable.Based</a:t>
            </a:r>
            <a:r>
              <a:rPr lang="en-US" dirty="0" smtClean="0"/>
              <a:t> on the this we have to find the future sales </a:t>
            </a:r>
          </a:p>
          <a:p>
            <a:endParaRPr lang="en-US" dirty="0"/>
          </a:p>
        </p:txBody>
      </p:sp>
    </p:spTree>
    <p:extLst>
      <p:ext uri="{BB962C8B-B14F-4D97-AF65-F5344CB8AC3E}">
        <p14:creationId xmlns:p14="http://schemas.microsoft.com/office/powerpoint/2010/main" val="89912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0377"/>
            <a:ext cx="10515600" cy="1325563"/>
          </a:xfrm>
        </p:spPr>
        <p:txBody>
          <a:bodyPr/>
          <a:lstStyle/>
          <a:p>
            <a:r>
              <a:rPr lang="en-US" dirty="0" smtClean="0"/>
              <a:t>How to train and test Data</a:t>
            </a:r>
            <a:endParaRPr lang="en-US" dirty="0"/>
          </a:p>
        </p:txBody>
      </p:sp>
      <p:sp>
        <p:nvSpPr>
          <p:cNvPr id="5" name="Rectangle 2"/>
          <p:cNvSpPr>
            <a:spLocks noGrp="1" noChangeArrowheads="1"/>
          </p:cNvSpPr>
          <p:nvPr>
            <p:ph idx="1"/>
          </p:nvPr>
        </p:nvSpPr>
        <p:spPr bwMode="auto">
          <a:xfrm>
            <a:off x="838200" y="1422834"/>
            <a:ext cx="10546413" cy="526297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To split your data into training and testing sets, you can use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train_test_split</a:t>
            </a: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function from the </a:t>
            </a:r>
            <a:r>
              <a:rPr kumimoji="0" lang="en-US"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sklearn.model_selection</a:t>
            </a: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module. This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function randomly shuffles and partitions your data into two subsets,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typically one for training and one for testing.</a:t>
            </a:r>
            <a:r>
              <a:rPr kumimoji="0" 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Code:</a:t>
            </a:r>
          </a:p>
          <a:p>
            <a:pPr marL="0" lvl="0" indent="0">
              <a:lnSpc>
                <a:spcPct val="100000"/>
              </a:lnSpc>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sklearn.model_selection</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train_test_split</a:t>
            </a:r>
            <a:endParaRPr lang="en-US" dirty="0">
              <a:latin typeface="Times New Roman" panose="02020603050405020304" pitchFamily="18" charset="0"/>
              <a:cs typeface="Times New Roman" panose="02020603050405020304" pitchFamily="18" charset="0"/>
            </a:endParaRPr>
          </a:p>
          <a:p>
            <a:pPr marL="0" lvl="0" indent="0">
              <a:lnSpc>
                <a:spcPct val="100000"/>
              </a:lnSpc>
              <a:buNone/>
            </a:pPr>
            <a:endParaRPr lang="en-US" dirty="0">
              <a:latin typeface="Times New Roman" panose="02020603050405020304" pitchFamily="18" charset="0"/>
              <a:cs typeface="Times New Roman" panose="02020603050405020304" pitchFamily="18" charset="0"/>
            </a:endParaRPr>
          </a:p>
          <a:p>
            <a:pPr marL="0" lvl="0" indent="0">
              <a:lnSpc>
                <a:spcPct val="100000"/>
              </a:lnSpc>
              <a:buNone/>
            </a:pPr>
            <a:r>
              <a:rPr lang="en-US" dirty="0">
                <a:latin typeface="Times New Roman" panose="02020603050405020304" pitchFamily="18" charset="0"/>
                <a:cs typeface="Times New Roman" panose="02020603050405020304" pitchFamily="18" charset="0"/>
              </a:rPr>
              <a:t># Assuming 'X' is your input data and 'y' is your target variable</a:t>
            </a:r>
          </a:p>
          <a:p>
            <a:pPr marL="0" lvl="0" indent="0">
              <a:lnSpc>
                <a:spcPct val="100000"/>
              </a:lnSpc>
              <a:buNone/>
            </a:pP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(X, y, </a:t>
            </a:r>
            <a:r>
              <a:rPr lang="en-US" dirty="0" err="1">
                <a:latin typeface="Times New Roman" panose="02020603050405020304" pitchFamily="18" charset="0"/>
                <a:cs typeface="Times New Roman" panose="02020603050405020304" pitchFamily="18" charset="0"/>
              </a:rPr>
              <a:t>test_size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=42)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405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F144D-0214-ECAF-BE0F-EB58C642EE6C}"/>
              </a:ext>
            </a:extLst>
          </p:cNvPr>
          <p:cNvSpPr>
            <a:spLocks noGrp="1"/>
          </p:cNvSpPr>
          <p:nvPr>
            <p:ph type="title"/>
          </p:nvPr>
        </p:nvSpPr>
        <p:spPr>
          <a:xfrm>
            <a:off x="435006" y="514905"/>
            <a:ext cx="10661342" cy="863836"/>
          </a:xfrm>
        </p:spPr>
        <p:txBody>
          <a:bodyPr>
            <a:normAutofit fontScale="90000"/>
          </a:bodyPr>
          <a:lstStyle/>
          <a:p>
            <a:pPr marL="457200" indent="-457200">
              <a:buFont typeface="Arial" panose="020B0604020202020204" pitchFamily="34" charset="0"/>
              <a:buChar char="•"/>
            </a:pPr>
            <a:r>
              <a:rPr lang="en-US" sz="3100" b="1" i="0" dirty="0">
                <a:solidFill>
                  <a:schemeClr val="bg2">
                    <a:lumMod val="10000"/>
                  </a:schemeClr>
                </a:solidFill>
                <a:effectLst/>
                <a:latin typeface="Söhne"/>
              </a:rPr>
              <a:t/>
            </a:r>
            <a:br>
              <a:rPr lang="en-US" sz="3100" b="1" i="0" dirty="0">
                <a:solidFill>
                  <a:schemeClr val="bg2">
                    <a:lumMod val="10000"/>
                  </a:schemeClr>
                </a:solidFill>
                <a:effectLst/>
                <a:latin typeface="Söhne"/>
              </a:rPr>
            </a:br>
            <a:r>
              <a:rPr lang="en-US" sz="3100" b="1" dirty="0">
                <a:solidFill>
                  <a:schemeClr val="bg2">
                    <a:lumMod val="10000"/>
                  </a:schemeClr>
                </a:solidFill>
                <a:latin typeface="Söhne"/>
              </a:rPr>
              <a:t/>
            </a:r>
            <a:br>
              <a:rPr lang="en-US" sz="3100" b="1" dirty="0">
                <a:solidFill>
                  <a:schemeClr val="bg2">
                    <a:lumMod val="10000"/>
                  </a:schemeClr>
                </a:solidFill>
                <a:latin typeface="Söhne"/>
              </a:rPr>
            </a:br>
            <a:r>
              <a:rPr lang="en-US" sz="3100" b="1" dirty="0">
                <a:solidFill>
                  <a:schemeClr val="bg2">
                    <a:lumMod val="10000"/>
                  </a:schemeClr>
                </a:solidFill>
                <a:latin typeface="Söhne"/>
              </a:rPr>
              <a:t/>
            </a:r>
            <a:br>
              <a:rPr lang="en-US" sz="3100" b="1" dirty="0">
                <a:solidFill>
                  <a:schemeClr val="bg2">
                    <a:lumMod val="10000"/>
                  </a:schemeClr>
                </a:solidFill>
                <a:latin typeface="Söhne"/>
              </a:rPr>
            </a:br>
            <a:r>
              <a:rPr lang="en-US" sz="4000" b="1" dirty="0">
                <a:solidFill>
                  <a:schemeClr val="bg2">
                    <a:lumMod val="10000"/>
                  </a:schemeClr>
                </a:solidFill>
                <a:latin typeface="Söhne"/>
              </a:rPr>
              <a:t>.</a:t>
            </a:r>
            <a:r>
              <a:rPr lang="en-US" sz="2700" b="1" i="0" dirty="0">
                <a:solidFill>
                  <a:schemeClr val="bg2">
                    <a:lumMod val="10000"/>
                  </a:schemeClr>
                </a:solidFill>
                <a:effectLst/>
                <a:latin typeface="Söhne"/>
              </a:rPr>
              <a:t>Batch Training</a:t>
            </a:r>
            <a:r>
              <a:rPr lang="en-US" sz="3100" b="0" i="0" dirty="0">
                <a:solidFill>
                  <a:schemeClr val="bg2">
                    <a:lumMod val="10000"/>
                  </a:schemeClr>
                </a:solidFill>
                <a:effectLst/>
                <a:latin typeface="Söhne"/>
              </a:rPr>
              <a:t>:</a:t>
            </a:r>
            <a:br>
              <a:rPr lang="en-US" sz="3100" b="0" i="0" dirty="0">
                <a:solidFill>
                  <a:schemeClr val="bg2">
                    <a:lumMod val="10000"/>
                  </a:schemeClr>
                </a:solidFill>
                <a:effectLst/>
                <a:latin typeface="Söhne"/>
              </a:rPr>
            </a:br>
            <a:r>
              <a:rPr lang="en-US" sz="2700" b="0" i="0" dirty="0">
                <a:solidFill>
                  <a:schemeClr val="bg2">
                    <a:lumMod val="10000"/>
                  </a:schemeClr>
                </a:solidFill>
                <a:effectLst/>
                <a:latin typeface="Söhne"/>
              </a:rPr>
              <a:t>Training is often performed in batches of data points rather than a single data point at a time</a:t>
            </a:r>
            <a:r>
              <a:rPr lang="en-US" sz="3100" b="0" i="0" dirty="0">
                <a:solidFill>
                  <a:schemeClr val="bg2">
                    <a:lumMod val="10000"/>
                  </a:schemeClr>
                </a:solidFill>
                <a:effectLst/>
                <a:latin typeface="Söhne"/>
              </a:rPr>
              <a:t/>
            </a:r>
            <a:br>
              <a:rPr lang="en-US" sz="3100" b="0" i="0" dirty="0">
                <a:solidFill>
                  <a:schemeClr val="bg2">
                    <a:lumMod val="10000"/>
                  </a:schemeClr>
                </a:solidFill>
                <a:effectLst/>
                <a:latin typeface="Söhne"/>
              </a:rPr>
            </a:br>
            <a:r>
              <a:rPr lang="en-US" sz="3100" b="0" i="0" dirty="0">
                <a:solidFill>
                  <a:schemeClr val="bg2">
                    <a:lumMod val="10000"/>
                  </a:schemeClr>
                </a:solidFill>
                <a:effectLst/>
                <a:latin typeface="Söhne"/>
              </a:rPr>
              <a:t/>
            </a:r>
            <a:br>
              <a:rPr lang="en-US" sz="3100" b="0" i="0" dirty="0">
                <a:solidFill>
                  <a:schemeClr val="bg2">
                    <a:lumMod val="10000"/>
                  </a:schemeClr>
                </a:solidFill>
                <a:effectLst/>
                <a:latin typeface="Söhne"/>
              </a:rPr>
            </a:br>
            <a:r>
              <a:rPr lang="en-US" b="0" i="0" dirty="0">
                <a:solidFill>
                  <a:srgbClr val="D1D5DB"/>
                </a:solidFill>
                <a:effectLst/>
                <a:latin typeface="Söhne"/>
              </a:rPr>
              <a:t/>
            </a:r>
            <a:br>
              <a:rPr lang="en-US" b="0" i="0" dirty="0">
                <a:solidFill>
                  <a:srgbClr val="D1D5DB"/>
                </a:solidFill>
                <a:effectLst/>
                <a:latin typeface="Söhne"/>
              </a:rPr>
            </a:br>
            <a:endParaRPr lang="en-IN" dirty="0"/>
          </a:p>
        </p:txBody>
      </p:sp>
      <p:sp>
        <p:nvSpPr>
          <p:cNvPr id="3" name="Content Placeholder 2">
            <a:extLst>
              <a:ext uri="{FF2B5EF4-FFF2-40B4-BE49-F238E27FC236}">
                <a16:creationId xmlns:a16="http://schemas.microsoft.com/office/drawing/2014/main" xmlns="" id="{84DE0739-DE0F-9B11-0DA7-8F0096DCA520}"/>
              </a:ext>
            </a:extLst>
          </p:cNvPr>
          <p:cNvSpPr>
            <a:spLocks noGrp="1"/>
          </p:cNvSpPr>
          <p:nvPr>
            <p:ph idx="1"/>
          </p:nvPr>
        </p:nvSpPr>
        <p:spPr>
          <a:xfrm>
            <a:off x="870012" y="1509203"/>
            <a:ext cx="10483787" cy="4667759"/>
          </a:xfrm>
        </p:spPr>
        <p:txBody>
          <a:bodyPr>
            <a:normAutofit/>
          </a:bodyPr>
          <a:lstStyle/>
          <a:p>
            <a:pPr algn="l"/>
            <a:r>
              <a:rPr lang="en-US" sz="2400" b="1" i="0" dirty="0" err="1" smtClean="0">
                <a:solidFill>
                  <a:schemeClr val="bg2">
                    <a:lumMod val="10000"/>
                  </a:schemeClr>
                </a:solidFill>
                <a:effectLst/>
                <a:latin typeface="Söhne"/>
              </a:rPr>
              <a:t>Hyperparameter</a:t>
            </a:r>
            <a:r>
              <a:rPr lang="en-US" sz="2400" b="1" i="0" dirty="0" smtClean="0">
                <a:solidFill>
                  <a:schemeClr val="bg2">
                    <a:lumMod val="10000"/>
                  </a:schemeClr>
                </a:solidFill>
                <a:effectLst/>
                <a:latin typeface="Söhne"/>
              </a:rPr>
              <a:t> </a:t>
            </a:r>
            <a:r>
              <a:rPr lang="en-US" sz="2400" b="1" i="0" dirty="0">
                <a:solidFill>
                  <a:schemeClr val="bg2">
                    <a:lumMod val="10000"/>
                  </a:schemeClr>
                </a:solidFill>
                <a:effectLst/>
                <a:latin typeface="Söhne"/>
              </a:rPr>
              <a:t>Tuning</a:t>
            </a:r>
            <a:r>
              <a:rPr lang="en-US" sz="2400" b="0" i="0" dirty="0">
                <a:solidFill>
                  <a:schemeClr val="bg2">
                    <a:lumMod val="10000"/>
                  </a:schemeClr>
                </a:solidFill>
                <a:effectLst/>
                <a:latin typeface="Söhne"/>
              </a:rPr>
              <a:t>:</a:t>
            </a:r>
          </a:p>
          <a:p>
            <a:pPr algn="l">
              <a:buFont typeface="Arial" panose="020B0604020202020204" pitchFamily="34" charset="0"/>
              <a:buChar char="•"/>
            </a:pPr>
            <a:r>
              <a:rPr lang="en-US" sz="2400" b="0" i="0" dirty="0">
                <a:solidFill>
                  <a:schemeClr val="bg2">
                    <a:lumMod val="10000"/>
                  </a:schemeClr>
                </a:solidFill>
                <a:effectLst/>
                <a:latin typeface="Söhne"/>
              </a:rPr>
              <a:t>Hyperparameters are settings that are not learned by the model during training. These include learning rates, the number of layers in a neural network, and other parameters that affect the ess.</a:t>
            </a:r>
          </a:p>
          <a:p>
            <a:pPr algn="l"/>
            <a:r>
              <a:rPr lang="en-US" sz="2400" b="1" i="0" dirty="0">
                <a:solidFill>
                  <a:schemeClr val="bg2">
                    <a:lumMod val="10000"/>
                  </a:schemeClr>
                </a:solidFill>
                <a:effectLst/>
                <a:latin typeface="Söhne"/>
              </a:rPr>
              <a:t>Regularization</a:t>
            </a:r>
            <a:r>
              <a:rPr lang="en-US" sz="2400" b="0" i="0" dirty="0">
                <a:solidFill>
                  <a:schemeClr val="bg2">
                    <a:lumMod val="10000"/>
                  </a:schemeClr>
                </a:solidFill>
                <a:effectLst/>
                <a:latin typeface="Söhne"/>
              </a:rPr>
              <a:t>:</a:t>
            </a:r>
          </a:p>
          <a:p>
            <a:pPr algn="l">
              <a:buFont typeface="Arial" panose="020B0604020202020204" pitchFamily="34" charset="0"/>
              <a:buChar char="•"/>
            </a:pPr>
            <a:r>
              <a:rPr lang="en-US" sz="2400" b="0" i="0" dirty="0">
                <a:solidFill>
                  <a:schemeClr val="bg2">
                    <a:lumMod val="10000"/>
                  </a:schemeClr>
                </a:solidFill>
                <a:effectLst/>
                <a:latin typeface="Söhne"/>
              </a:rPr>
              <a:t>Apply regularization techniques such as L1 or L2 regularization to prevent overfitting, which occurs when the model performs well on the training data but poorly on unseen data.</a:t>
            </a:r>
          </a:p>
          <a:p>
            <a:pPr algn="l"/>
            <a:r>
              <a:rPr lang="en-US" sz="2600" b="1" i="0" dirty="0">
                <a:solidFill>
                  <a:schemeClr val="bg2">
                    <a:lumMod val="10000"/>
                  </a:schemeClr>
                </a:solidFill>
                <a:effectLst/>
                <a:latin typeface="Söhne"/>
              </a:rPr>
              <a:t>Monitoring Training Progress</a:t>
            </a:r>
            <a:r>
              <a:rPr lang="en-US" sz="2600" b="0" i="0" dirty="0">
                <a:solidFill>
                  <a:schemeClr val="bg2">
                    <a:lumMod val="10000"/>
                  </a:schemeClr>
                </a:solidFill>
                <a:effectLst/>
                <a:latin typeface="Söhne"/>
              </a:rPr>
              <a:t>:</a:t>
            </a:r>
          </a:p>
          <a:p>
            <a:pPr algn="l">
              <a:buFont typeface="Arial" panose="020B0604020202020204" pitchFamily="34" charset="0"/>
              <a:buChar char="•"/>
            </a:pPr>
            <a:r>
              <a:rPr lang="en-US" sz="2600" b="0" i="0" dirty="0">
                <a:solidFill>
                  <a:schemeClr val="bg2">
                    <a:lumMod val="10000"/>
                  </a:schemeClr>
                </a:solidFill>
                <a:effectLst/>
                <a:latin typeface="Söhne"/>
              </a:rPr>
              <a:t>Track training metrics like loss, accuracy, or validation error to monitor the model's performance during training</a:t>
            </a:r>
          </a:p>
          <a:p>
            <a:endParaRPr lang="en-IN" dirty="0"/>
          </a:p>
        </p:txBody>
      </p:sp>
    </p:spTree>
    <p:extLst>
      <p:ext uri="{BB962C8B-B14F-4D97-AF65-F5344CB8AC3E}">
        <p14:creationId xmlns:p14="http://schemas.microsoft.com/office/powerpoint/2010/main" val="761619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CB0686-E5F4-67D8-99C1-A3778CEFDA7C}"/>
              </a:ext>
            </a:extLst>
          </p:cNvPr>
          <p:cNvSpPr>
            <a:spLocks noGrp="1"/>
          </p:cNvSpPr>
          <p:nvPr>
            <p:ph type="title"/>
          </p:nvPr>
        </p:nvSpPr>
        <p:spPr/>
        <p:txBody>
          <a:bodyPr/>
          <a:lstStyle/>
          <a:p>
            <a:r>
              <a:rPr lang="en-IN" b="1" i="1" u="sng" dirty="0"/>
              <a:t>EVALUATION:</a:t>
            </a:r>
          </a:p>
        </p:txBody>
      </p:sp>
      <p:sp>
        <p:nvSpPr>
          <p:cNvPr id="3" name="Content Placeholder 2">
            <a:extLst>
              <a:ext uri="{FF2B5EF4-FFF2-40B4-BE49-F238E27FC236}">
                <a16:creationId xmlns:a16="http://schemas.microsoft.com/office/drawing/2014/main" xmlns="" id="{4FDAEF3E-D5E7-0FAC-8B0D-590EC95F1389}"/>
              </a:ext>
            </a:extLst>
          </p:cNvPr>
          <p:cNvSpPr>
            <a:spLocks noGrp="1"/>
          </p:cNvSpPr>
          <p:nvPr>
            <p:ph idx="1"/>
          </p:nvPr>
        </p:nvSpPr>
        <p:spPr/>
        <p:txBody>
          <a:bodyPr>
            <a:normAutofit/>
          </a:bodyPr>
          <a:lstStyle/>
          <a:p>
            <a:r>
              <a:rPr lang="en-US" sz="4000" b="1" i="0" dirty="0">
                <a:solidFill>
                  <a:schemeClr val="bg2">
                    <a:lumMod val="10000"/>
                  </a:schemeClr>
                </a:solidFill>
                <a:effectLst/>
                <a:latin typeface="Söhne"/>
              </a:rPr>
              <a:t>Evaluation</a:t>
            </a:r>
            <a:r>
              <a:rPr lang="en-US" sz="4000" b="0" i="0" dirty="0">
                <a:solidFill>
                  <a:schemeClr val="bg2">
                    <a:lumMod val="10000"/>
                  </a:schemeClr>
                </a:solidFill>
                <a:effectLst/>
                <a:latin typeface="Söhne"/>
              </a:rPr>
              <a:t> refers to the process of assessing or measuring the quality, effectiveness, or performance of a system, model, process, or any other entity.</a:t>
            </a:r>
            <a:endParaRPr lang="en-IN" sz="4000" dirty="0">
              <a:solidFill>
                <a:schemeClr val="bg2">
                  <a:lumMod val="10000"/>
                </a:schemeClr>
              </a:solidFill>
            </a:endParaRPr>
          </a:p>
        </p:txBody>
      </p:sp>
    </p:spTree>
    <p:extLst>
      <p:ext uri="{BB962C8B-B14F-4D97-AF65-F5344CB8AC3E}">
        <p14:creationId xmlns:p14="http://schemas.microsoft.com/office/powerpoint/2010/main" val="399540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ED044-5D24-93BB-6CAC-3BD02701A799}"/>
              </a:ext>
            </a:extLst>
          </p:cNvPr>
          <p:cNvSpPr>
            <a:spLocks noGrp="1"/>
          </p:cNvSpPr>
          <p:nvPr>
            <p:ph type="title"/>
          </p:nvPr>
        </p:nvSpPr>
        <p:spPr/>
        <p:txBody>
          <a:bodyPr/>
          <a:lstStyle/>
          <a:p>
            <a:r>
              <a:rPr lang="en-IN" b="1" i="1" u="sng" dirty="0"/>
              <a:t>MODEL EVALUATION AND METRICS:</a:t>
            </a:r>
          </a:p>
        </p:txBody>
      </p:sp>
      <p:sp>
        <p:nvSpPr>
          <p:cNvPr id="3" name="Content Placeholder 2">
            <a:extLst>
              <a:ext uri="{FF2B5EF4-FFF2-40B4-BE49-F238E27FC236}">
                <a16:creationId xmlns:a16="http://schemas.microsoft.com/office/drawing/2014/main" xmlns="" id="{A272CD7B-D7F2-F50F-E3CC-F213B8F0E920}"/>
              </a:ext>
            </a:extLst>
          </p:cNvPr>
          <p:cNvSpPr>
            <a:spLocks noGrp="1"/>
          </p:cNvSpPr>
          <p:nvPr>
            <p:ph idx="1"/>
          </p:nvPr>
        </p:nvSpPr>
        <p:spPr/>
        <p:txBody>
          <a:bodyPr>
            <a:normAutofit/>
          </a:bodyPr>
          <a:lstStyle/>
          <a:p>
            <a:r>
              <a:rPr lang="en-US" sz="3600" b="0" i="0" dirty="0">
                <a:solidFill>
                  <a:schemeClr val="tx1">
                    <a:lumMod val="95000"/>
                    <a:lumOff val="5000"/>
                  </a:schemeClr>
                </a:solidFill>
                <a:effectLst/>
                <a:latin typeface="Söhne"/>
              </a:rPr>
              <a:t>   Model evaluation and metrics are essential components of the machine learning and data analysis process. They help assess the performance and effectiveness of predictive models, such as classification, regression, clustering, and more. Here are some key concepts and metrics related to model evaluation:</a:t>
            </a:r>
            <a:endParaRPr lang="en-IN" sz="3600" dirty="0">
              <a:solidFill>
                <a:schemeClr val="tx1">
                  <a:lumMod val="95000"/>
                  <a:lumOff val="5000"/>
                </a:schemeClr>
              </a:solidFill>
            </a:endParaRPr>
          </a:p>
        </p:txBody>
      </p:sp>
    </p:spTree>
    <p:extLst>
      <p:ext uri="{BB962C8B-B14F-4D97-AF65-F5344CB8AC3E}">
        <p14:creationId xmlns:p14="http://schemas.microsoft.com/office/powerpoint/2010/main" val="2695036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1235" y="710214"/>
            <a:ext cx="7173157" cy="830997"/>
          </a:xfrm>
          <a:prstGeom prst="rect">
            <a:avLst/>
          </a:prstGeom>
          <a:noFill/>
        </p:spPr>
        <p:txBody>
          <a:bodyPr wrap="square" rtlCol="0">
            <a:spAutoFit/>
          </a:bodyPr>
          <a:lstStyle/>
          <a:p>
            <a:r>
              <a:rPr lang="en-US" sz="4800" dirty="0" smtClean="0"/>
              <a:t>CODE:</a:t>
            </a:r>
            <a:endParaRPr lang="en-US" sz="4800" dirty="0"/>
          </a:p>
        </p:txBody>
      </p:sp>
      <p:sp>
        <p:nvSpPr>
          <p:cNvPr id="4" name="TextBox 3"/>
          <p:cNvSpPr txBox="1"/>
          <p:nvPr/>
        </p:nvSpPr>
        <p:spPr>
          <a:xfrm>
            <a:off x="852256" y="1541211"/>
            <a:ext cx="10528917" cy="5632311"/>
          </a:xfrm>
          <a:prstGeom prst="rect">
            <a:avLst/>
          </a:prstGeom>
          <a:noFill/>
        </p:spPr>
        <p:txBody>
          <a:bodyPr wrap="square" rtlCol="0">
            <a:spAutoFit/>
          </a:bodyPr>
          <a:lstStyle/>
          <a:p>
            <a:r>
              <a:rPr lang="en-US" dirty="0"/>
              <a:t>import pandas as </a:t>
            </a:r>
            <a:r>
              <a:rPr lang="en-US" dirty="0" err="1"/>
              <a:t>pd</a:t>
            </a:r>
            <a:r>
              <a:rPr lang="en-US" dirty="0"/>
              <a:t/>
            </a:r>
            <a:br>
              <a:rPr lang="en-US" dirty="0"/>
            </a:br>
            <a:r>
              <a:rPr lang="en-US" dirty="0"/>
              <a:t>from </a:t>
            </a:r>
            <a:r>
              <a:rPr lang="en-US" dirty="0" err="1"/>
              <a:t>sklearn.model_selection</a:t>
            </a:r>
            <a:r>
              <a:rPr lang="en-US" dirty="0"/>
              <a:t> import </a:t>
            </a:r>
            <a:r>
              <a:rPr lang="en-US" dirty="0" err="1"/>
              <a:t>train_test_split</a:t>
            </a:r>
            <a:r>
              <a:rPr lang="en-US" dirty="0"/>
              <a:t/>
            </a:r>
            <a:br>
              <a:rPr lang="en-US" dirty="0"/>
            </a:br>
            <a:r>
              <a:rPr lang="en-US" dirty="0"/>
              <a:t>from prophet import Prophet</a:t>
            </a:r>
            <a:br>
              <a:rPr lang="en-US" dirty="0"/>
            </a:br>
            <a:r>
              <a:rPr lang="en-US" dirty="0"/>
              <a:t>from </a:t>
            </a:r>
            <a:r>
              <a:rPr lang="en-US" dirty="0" err="1"/>
              <a:t>prophet.diagnostics</a:t>
            </a:r>
            <a:r>
              <a:rPr lang="en-US" dirty="0"/>
              <a:t> import </a:t>
            </a:r>
            <a:r>
              <a:rPr lang="en-US" dirty="0" err="1"/>
              <a:t>cross_validation</a:t>
            </a:r>
            <a:r>
              <a:rPr lang="en-US" dirty="0"/>
              <a:t/>
            </a:r>
            <a:br>
              <a:rPr lang="en-US" dirty="0"/>
            </a:br>
            <a:r>
              <a:rPr lang="en-US" dirty="0"/>
              <a:t>from </a:t>
            </a:r>
            <a:r>
              <a:rPr lang="en-US" dirty="0" err="1"/>
              <a:t>prophet.diagnostics</a:t>
            </a:r>
            <a:r>
              <a:rPr lang="en-US" dirty="0"/>
              <a:t> import </a:t>
            </a:r>
            <a:r>
              <a:rPr lang="en-US" dirty="0" err="1"/>
              <a:t>performance_metrics</a:t>
            </a:r>
            <a:r>
              <a:rPr lang="en-US" dirty="0"/>
              <a:t/>
            </a:r>
            <a:br>
              <a:rPr lang="en-US" dirty="0"/>
            </a:br>
            <a:r>
              <a:rPr lang="en-US" dirty="0"/>
              <a:t>from </a:t>
            </a:r>
            <a:r>
              <a:rPr lang="en-US" dirty="0" err="1"/>
              <a:t>sklearn.metrics</a:t>
            </a:r>
            <a:r>
              <a:rPr lang="en-US" dirty="0"/>
              <a:t> import </a:t>
            </a:r>
            <a:r>
              <a:rPr lang="en-US" dirty="0" err="1"/>
              <a:t>accuracy_score</a:t>
            </a:r>
            <a:r>
              <a:rPr lang="en-US" dirty="0"/>
              <a:t/>
            </a:r>
            <a:br>
              <a:rPr lang="en-US" dirty="0"/>
            </a:br>
            <a:r>
              <a:rPr lang="en-US" dirty="0"/>
              <a:t>import  </a:t>
            </a:r>
            <a:r>
              <a:rPr lang="en-US" dirty="0" err="1"/>
              <a:t>matplotlib.pyplot</a:t>
            </a:r>
            <a:r>
              <a:rPr lang="en-US" dirty="0"/>
              <a:t> as </a:t>
            </a:r>
            <a:r>
              <a:rPr lang="en-US" dirty="0" err="1" smtClean="0"/>
              <a:t>plt</a:t>
            </a:r>
            <a:endParaRPr lang="en-US" dirty="0" smtClean="0"/>
          </a:p>
          <a:p>
            <a:r>
              <a:rPr lang="en-US" dirty="0" err="1"/>
              <a:t>pd.set_option</a:t>
            </a:r>
            <a:r>
              <a:rPr lang="en-US" dirty="0"/>
              <a:t>("</a:t>
            </a:r>
            <a:r>
              <a:rPr lang="en-US" dirty="0" err="1"/>
              <a:t>display.max_columns</a:t>
            </a:r>
            <a:r>
              <a:rPr lang="en-US" dirty="0"/>
              <a:t>", None)</a:t>
            </a:r>
            <a:br>
              <a:rPr lang="en-US" dirty="0"/>
            </a:br>
            <a:r>
              <a:rPr lang="en-US" dirty="0" err="1"/>
              <a:t>df</a:t>
            </a:r>
            <a:r>
              <a:rPr lang="en-US" dirty="0"/>
              <a:t> = </a:t>
            </a:r>
            <a:r>
              <a:rPr lang="en-US" dirty="0" err="1"/>
              <a:t>pd.read_csv</a:t>
            </a:r>
            <a:r>
              <a:rPr lang="en-US" dirty="0"/>
              <a:t>("Sales.csv")</a:t>
            </a:r>
            <a:br>
              <a:rPr lang="en-US" dirty="0"/>
            </a:br>
            <a:r>
              <a:rPr lang="en-US" dirty="0"/>
              <a:t>q1=</a:t>
            </a:r>
            <a:r>
              <a:rPr lang="en-US" dirty="0" err="1"/>
              <a:t>df</a:t>
            </a:r>
            <a:r>
              <a:rPr lang="en-US" dirty="0"/>
              <a:t>["Newspaper"].</a:t>
            </a:r>
            <a:r>
              <a:rPr lang="en-US" dirty="0" err="1"/>
              <a:t>quantile</a:t>
            </a:r>
            <a:r>
              <a:rPr lang="en-US" dirty="0"/>
              <a:t>(0.25)</a:t>
            </a:r>
            <a:br>
              <a:rPr lang="en-US" dirty="0"/>
            </a:br>
            <a:r>
              <a:rPr lang="en-US" dirty="0"/>
              <a:t>q3=</a:t>
            </a:r>
            <a:r>
              <a:rPr lang="en-US" dirty="0" err="1"/>
              <a:t>df</a:t>
            </a:r>
            <a:r>
              <a:rPr lang="en-US" dirty="0"/>
              <a:t>["Newspaper"].</a:t>
            </a:r>
            <a:r>
              <a:rPr lang="en-US" dirty="0" err="1"/>
              <a:t>quantile</a:t>
            </a:r>
            <a:r>
              <a:rPr lang="en-US" dirty="0"/>
              <a:t>(0.75)</a:t>
            </a:r>
            <a:br>
              <a:rPr lang="en-US" dirty="0"/>
            </a:br>
            <a:r>
              <a:rPr lang="en-US" dirty="0" err="1"/>
              <a:t>thr</a:t>
            </a:r>
            <a:r>
              <a:rPr lang="en-US" dirty="0"/>
              <a:t>=1.5</a:t>
            </a:r>
            <a:br>
              <a:rPr lang="en-US" dirty="0"/>
            </a:br>
            <a:r>
              <a:rPr lang="en-US" dirty="0" err="1"/>
              <a:t>iqr</a:t>
            </a:r>
            <a:r>
              <a:rPr lang="en-US" dirty="0"/>
              <a:t>=q3-q1</a:t>
            </a:r>
            <a:br>
              <a:rPr lang="en-US" dirty="0"/>
            </a:br>
            <a:r>
              <a:rPr lang="en-US" dirty="0"/>
              <a:t>lower=q1-thr*</a:t>
            </a:r>
            <a:r>
              <a:rPr lang="en-US" dirty="0" err="1"/>
              <a:t>iqr</a:t>
            </a:r>
            <a:r>
              <a:rPr lang="en-US" dirty="0"/>
              <a:t/>
            </a:r>
            <a:br>
              <a:rPr lang="en-US" dirty="0"/>
            </a:br>
            <a:r>
              <a:rPr lang="en-US" dirty="0" err="1"/>
              <a:t>upp</a:t>
            </a:r>
            <a:r>
              <a:rPr lang="en-US" dirty="0"/>
              <a:t>=q3+thr*</a:t>
            </a:r>
            <a:r>
              <a:rPr lang="en-US" dirty="0" err="1"/>
              <a:t>iqr</a:t>
            </a:r>
            <a:r>
              <a:rPr lang="en-US" dirty="0"/>
              <a:t/>
            </a:r>
            <a:br>
              <a:rPr lang="en-US" dirty="0"/>
            </a:br>
            <a:r>
              <a:rPr lang="en-US" dirty="0" err="1"/>
              <a:t>mean_value</a:t>
            </a:r>
            <a:r>
              <a:rPr lang="en-US" dirty="0"/>
              <a:t>=</a:t>
            </a:r>
            <a:r>
              <a:rPr lang="en-US" dirty="0" err="1"/>
              <a:t>df</a:t>
            </a:r>
            <a:r>
              <a:rPr lang="en-US" dirty="0"/>
              <a:t>["Newspaper"].mean()</a:t>
            </a:r>
            <a:br>
              <a:rPr lang="en-US" dirty="0"/>
            </a:br>
            <a:r>
              <a:rPr lang="en-US" dirty="0" err="1"/>
              <a:t>df</a:t>
            </a:r>
            <a:r>
              <a:rPr lang="en-US" dirty="0"/>
              <a:t>["Newspaper"][(</a:t>
            </a:r>
            <a:r>
              <a:rPr lang="en-US" dirty="0" err="1"/>
              <a:t>df</a:t>
            </a:r>
            <a:r>
              <a:rPr lang="en-US" dirty="0"/>
              <a:t>["Newspaper"]&lt;lower) | (</a:t>
            </a:r>
            <a:r>
              <a:rPr lang="en-US" dirty="0" err="1"/>
              <a:t>df</a:t>
            </a:r>
            <a:r>
              <a:rPr lang="en-US" dirty="0"/>
              <a:t>["Newspaper"]&gt; </a:t>
            </a:r>
            <a:r>
              <a:rPr lang="en-US" dirty="0" err="1"/>
              <a:t>upp</a:t>
            </a:r>
            <a:r>
              <a:rPr lang="en-US" dirty="0"/>
              <a:t>)] = </a:t>
            </a:r>
            <a:r>
              <a:rPr lang="en-US" dirty="0" err="1"/>
              <a:t>mean_value</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157845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0315" y="532660"/>
            <a:ext cx="10298097" cy="5632311"/>
          </a:xfrm>
          <a:prstGeom prst="rect">
            <a:avLst/>
          </a:prstGeom>
          <a:noFill/>
        </p:spPr>
        <p:txBody>
          <a:bodyPr wrap="square" rtlCol="0">
            <a:spAutoFit/>
          </a:bodyPr>
          <a:lstStyle/>
          <a:p>
            <a:r>
              <a:rPr lang="en-US" dirty="0" err="1"/>
              <a:t>date_values</a:t>
            </a:r>
            <a:r>
              <a:rPr lang="en-US" dirty="0"/>
              <a:t> = </a:t>
            </a:r>
            <a:r>
              <a:rPr lang="en-US" dirty="0" err="1"/>
              <a:t>pd.date_range</a:t>
            </a:r>
            <a:r>
              <a:rPr lang="en-US" dirty="0"/>
              <a:t>(start='2023-10-28', periods=</a:t>
            </a:r>
            <a:r>
              <a:rPr lang="en-US" dirty="0" err="1"/>
              <a:t>len</a:t>
            </a:r>
            <a:r>
              <a:rPr lang="en-US" dirty="0"/>
              <a:t>(</a:t>
            </a:r>
            <a:r>
              <a:rPr lang="en-US" dirty="0" err="1"/>
              <a:t>df</a:t>
            </a:r>
            <a:r>
              <a:rPr lang="en-US" dirty="0"/>
              <a:t>), </a:t>
            </a:r>
            <a:r>
              <a:rPr lang="en-US" dirty="0" err="1"/>
              <a:t>freq</a:t>
            </a:r>
            <a:r>
              <a:rPr lang="en-US" dirty="0"/>
              <a:t>='D')</a:t>
            </a:r>
            <a:br>
              <a:rPr lang="en-US" dirty="0"/>
            </a:br>
            <a:r>
              <a:rPr lang="en-US" dirty="0" err="1"/>
              <a:t>df</a:t>
            </a:r>
            <a:r>
              <a:rPr lang="en-US" dirty="0"/>
              <a:t>["dates"] = </a:t>
            </a:r>
            <a:r>
              <a:rPr lang="en-US" dirty="0" err="1"/>
              <a:t>date_values</a:t>
            </a:r>
            <a:r>
              <a:rPr lang="en-US" dirty="0"/>
              <a:t/>
            </a:r>
            <a:br>
              <a:rPr lang="en-US" dirty="0"/>
            </a:br>
            <a:r>
              <a:rPr lang="en-US" dirty="0" err="1"/>
              <a:t>df</a:t>
            </a:r>
            <a:r>
              <a:rPr lang="en-US" dirty="0"/>
              <a:t> = </a:t>
            </a:r>
            <a:r>
              <a:rPr lang="en-US" dirty="0" err="1"/>
              <a:t>df.rename</a:t>
            </a:r>
            <a:r>
              <a:rPr lang="en-US" dirty="0"/>
              <a:t>(columns={"</a:t>
            </a:r>
            <a:r>
              <a:rPr lang="en-US" dirty="0" err="1"/>
              <a:t>dates":"ds</a:t>
            </a:r>
            <a:r>
              <a:rPr lang="en-US" dirty="0"/>
              <a:t>"})</a:t>
            </a:r>
            <a:br>
              <a:rPr lang="en-US" dirty="0"/>
            </a:br>
            <a:r>
              <a:rPr lang="en-US" dirty="0"/>
              <a:t>x = </a:t>
            </a:r>
            <a:r>
              <a:rPr lang="en-US" dirty="0" err="1"/>
              <a:t>df.drop</a:t>
            </a:r>
            <a:r>
              <a:rPr lang="en-US" dirty="0"/>
              <a:t>("Sales", axis=1)</a:t>
            </a:r>
            <a:br>
              <a:rPr lang="en-US" dirty="0"/>
            </a:br>
            <a:r>
              <a:rPr lang="en-US" dirty="0"/>
              <a:t>y = </a:t>
            </a:r>
            <a:r>
              <a:rPr lang="en-US" dirty="0" err="1"/>
              <a:t>df</a:t>
            </a:r>
            <a:r>
              <a:rPr lang="en-US" dirty="0"/>
              <a:t>["Sales"]</a:t>
            </a:r>
            <a:br>
              <a:rPr lang="en-US" dirty="0"/>
            </a:br>
            <a:r>
              <a:rPr lang="en-US" dirty="0"/>
              <a:t>print(</a:t>
            </a:r>
            <a:r>
              <a:rPr lang="en-US" dirty="0" err="1"/>
              <a:t>df.head</a:t>
            </a:r>
            <a:r>
              <a:rPr lang="en-US" dirty="0"/>
              <a:t>())</a:t>
            </a:r>
            <a:br>
              <a:rPr lang="en-US" dirty="0"/>
            </a:br>
            <a:r>
              <a:rPr lang="en-US" dirty="0" err="1"/>
              <a:t>plt.boxplot</a:t>
            </a:r>
            <a:r>
              <a:rPr lang="en-US" dirty="0"/>
              <a:t>(</a:t>
            </a:r>
            <a:r>
              <a:rPr lang="en-US" dirty="0" err="1"/>
              <a:t>df</a:t>
            </a:r>
            <a:r>
              <a:rPr lang="en-US" dirty="0"/>
              <a:t>["TV"])</a:t>
            </a:r>
            <a:br>
              <a:rPr lang="en-US" dirty="0"/>
            </a:br>
            <a:r>
              <a:rPr lang="en-US" dirty="0" err="1"/>
              <a:t>plt.show</a:t>
            </a:r>
            <a:r>
              <a:rPr lang="en-US" dirty="0"/>
              <a:t>()</a:t>
            </a:r>
            <a:br>
              <a:rPr lang="en-US" dirty="0"/>
            </a:br>
            <a:r>
              <a:rPr lang="en-US" dirty="0" err="1"/>
              <a:t>plt.boxplot</a:t>
            </a:r>
            <a:r>
              <a:rPr lang="en-US" dirty="0"/>
              <a:t>(</a:t>
            </a:r>
            <a:r>
              <a:rPr lang="en-US" dirty="0" err="1"/>
              <a:t>df</a:t>
            </a:r>
            <a:r>
              <a:rPr lang="en-US" dirty="0"/>
              <a:t>["Radio"])</a:t>
            </a:r>
            <a:br>
              <a:rPr lang="en-US" dirty="0"/>
            </a:br>
            <a:r>
              <a:rPr lang="en-US" dirty="0" err="1"/>
              <a:t>plt.show</a:t>
            </a:r>
            <a:r>
              <a:rPr lang="en-US" dirty="0"/>
              <a:t>()</a:t>
            </a:r>
            <a:br>
              <a:rPr lang="en-US" dirty="0"/>
            </a:br>
            <a:r>
              <a:rPr lang="en-US" dirty="0" err="1"/>
              <a:t>plt.boxplot</a:t>
            </a:r>
            <a:r>
              <a:rPr lang="en-US" dirty="0"/>
              <a:t>(</a:t>
            </a:r>
            <a:r>
              <a:rPr lang="en-US" dirty="0" err="1"/>
              <a:t>df</a:t>
            </a:r>
            <a:r>
              <a:rPr lang="en-US" dirty="0"/>
              <a:t>["Newspaper"])</a:t>
            </a:r>
            <a:br>
              <a:rPr lang="en-US" dirty="0"/>
            </a:br>
            <a:r>
              <a:rPr lang="en-US" dirty="0" err="1"/>
              <a:t>plt.show</a:t>
            </a:r>
            <a:r>
              <a:rPr lang="en-US" dirty="0"/>
              <a:t>()</a:t>
            </a:r>
            <a:br>
              <a:rPr lang="en-US" dirty="0"/>
            </a:br>
            <a:r>
              <a:rPr lang="en-US" dirty="0" err="1"/>
              <a:t>x_values</a:t>
            </a:r>
            <a:r>
              <a:rPr lang="en-US" dirty="0"/>
              <a:t> = list(range(1, </a:t>
            </a:r>
            <a:r>
              <a:rPr lang="en-US" dirty="0" err="1"/>
              <a:t>len</a:t>
            </a:r>
            <a:r>
              <a:rPr lang="en-US" dirty="0"/>
              <a:t>(</a:t>
            </a:r>
            <a:r>
              <a:rPr lang="en-US" dirty="0" err="1"/>
              <a:t>df</a:t>
            </a:r>
            <a:r>
              <a:rPr lang="en-US" dirty="0"/>
              <a:t>["TV"])+1))</a:t>
            </a:r>
            <a:br>
              <a:rPr lang="en-US" dirty="0"/>
            </a:br>
            <a:r>
              <a:rPr lang="en-US" dirty="0" err="1"/>
              <a:t>plt.scatter</a:t>
            </a:r>
            <a:r>
              <a:rPr lang="en-US" dirty="0"/>
              <a:t>(</a:t>
            </a:r>
            <a:r>
              <a:rPr lang="en-US" dirty="0" err="1"/>
              <a:t>x_values</a:t>
            </a:r>
            <a:r>
              <a:rPr lang="en-US" dirty="0"/>
              <a:t>, </a:t>
            </a:r>
            <a:r>
              <a:rPr lang="en-US" dirty="0" err="1"/>
              <a:t>df</a:t>
            </a:r>
            <a:r>
              <a:rPr lang="en-US" dirty="0"/>
              <a:t>["TV"], label="</a:t>
            </a:r>
            <a:r>
              <a:rPr lang="en-US" dirty="0" err="1"/>
              <a:t>datapoints</a:t>
            </a:r>
            <a:r>
              <a:rPr lang="en-US" dirty="0"/>
              <a:t>", color="blue")</a:t>
            </a:r>
            <a:br>
              <a:rPr lang="en-US" dirty="0"/>
            </a:br>
            <a:r>
              <a:rPr lang="en-US" dirty="0"/>
              <a:t/>
            </a:r>
            <a:br>
              <a:rPr lang="en-US" dirty="0"/>
            </a:br>
            <a:r>
              <a:rPr lang="en-US" dirty="0"/>
              <a:t># there are no categorical values so need of </a:t>
            </a:r>
            <a:r>
              <a:rPr lang="en-US" dirty="0" err="1"/>
              <a:t>onehot</a:t>
            </a:r>
            <a:r>
              <a:rPr lang="en-US" dirty="0"/>
              <a:t> encoder</a:t>
            </a:r>
            <a:br>
              <a:rPr lang="en-US" dirty="0"/>
            </a:b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=0.15, </a:t>
            </a:r>
            <a:r>
              <a:rPr lang="en-US" dirty="0" err="1"/>
              <a:t>random_state</a:t>
            </a:r>
            <a:r>
              <a:rPr lang="en-US" dirty="0"/>
              <a:t>=3)</a:t>
            </a:r>
            <a:br>
              <a:rPr lang="en-US" dirty="0"/>
            </a:br>
            <a:r>
              <a:rPr lang="en-US" dirty="0" err="1"/>
              <a:t>train_data</a:t>
            </a:r>
            <a:r>
              <a:rPr lang="en-US" dirty="0"/>
              <a:t> = </a:t>
            </a:r>
            <a:r>
              <a:rPr lang="en-US" dirty="0" err="1"/>
              <a:t>pd.DataFrame</a:t>
            </a:r>
            <a:r>
              <a:rPr lang="en-US" dirty="0"/>
              <a:t>({"ds":</a:t>
            </a:r>
            <a:r>
              <a:rPr lang="en-US" dirty="0" err="1"/>
              <a:t>X_train</a:t>
            </a:r>
            <a:r>
              <a:rPr lang="en-US" dirty="0"/>
              <a:t>["ds"],"</a:t>
            </a:r>
            <a:r>
              <a:rPr lang="en-US" dirty="0" err="1"/>
              <a:t>y":y_train,'TV</a:t>
            </a:r>
            <a:r>
              <a:rPr lang="en-US" dirty="0"/>
              <a:t>': </a:t>
            </a:r>
            <a:r>
              <a:rPr lang="en-US" dirty="0" err="1"/>
              <a:t>X_train</a:t>
            </a:r>
            <a:r>
              <a:rPr lang="en-US" dirty="0"/>
              <a:t>['TV'], 'Radio': </a:t>
            </a:r>
            <a:r>
              <a:rPr lang="en-US" dirty="0" err="1"/>
              <a:t>X_train</a:t>
            </a:r>
            <a:r>
              <a:rPr lang="en-US" dirty="0"/>
              <a:t>['Radio'], 'Newspaper': </a:t>
            </a:r>
            <a:r>
              <a:rPr lang="en-US" dirty="0" err="1"/>
              <a:t>X_train</a:t>
            </a:r>
            <a:r>
              <a:rPr lang="en-US" dirty="0"/>
              <a:t>['Newspaper']})</a:t>
            </a:r>
          </a:p>
          <a:p>
            <a:endParaRPr lang="en-US" dirty="0"/>
          </a:p>
        </p:txBody>
      </p:sp>
    </p:spTree>
    <p:extLst>
      <p:ext uri="{BB962C8B-B14F-4D97-AF65-F5344CB8AC3E}">
        <p14:creationId xmlns:p14="http://schemas.microsoft.com/office/powerpoint/2010/main" val="387325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28B05-F9DE-86F7-F6FB-D1F0BE81E307}"/>
              </a:ext>
            </a:extLst>
          </p:cNvPr>
          <p:cNvSpPr>
            <a:spLocks noGrp="1"/>
          </p:cNvSpPr>
          <p:nvPr>
            <p:ph type="title"/>
          </p:nvPr>
        </p:nvSpPr>
        <p:spPr/>
        <p:txBody>
          <a:bodyPr/>
          <a:lstStyle/>
          <a:p>
            <a:r>
              <a:rPr lang="en-IN" b="1" i="1" u="sng" dirty="0"/>
              <a:t>INTRODUCTRION:</a:t>
            </a:r>
          </a:p>
        </p:txBody>
      </p:sp>
      <p:sp>
        <p:nvSpPr>
          <p:cNvPr id="3" name="Content Placeholder 2">
            <a:extLst>
              <a:ext uri="{FF2B5EF4-FFF2-40B4-BE49-F238E27FC236}">
                <a16:creationId xmlns:a16="http://schemas.microsoft.com/office/drawing/2014/main" xmlns="" id="{10D537C2-6B9B-BCB5-0E91-9C06C8C1D4A1}"/>
              </a:ext>
            </a:extLst>
          </p:cNvPr>
          <p:cNvSpPr>
            <a:spLocks noGrp="1"/>
          </p:cNvSpPr>
          <p:nvPr>
            <p:ph idx="1"/>
          </p:nvPr>
        </p:nvSpPr>
        <p:spPr/>
        <p:txBody>
          <a:bodyPr>
            <a:normAutofit/>
          </a:bodyPr>
          <a:lstStyle/>
          <a:p>
            <a:r>
              <a:rPr lang="en-US" sz="3200" b="0" i="0" dirty="0">
                <a:solidFill>
                  <a:schemeClr val="tx1">
                    <a:lumMod val="95000"/>
                    <a:lumOff val="5000"/>
                  </a:schemeClr>
                </a:solidFill>
                <a:effectLst/>
                <a:latin typeface="Söhne"/>
              </a:rPr>
              <a:t>   Data science is a dynamic and continually evolving field, and its applications are ubiquitous in our modern world, influencing decision-making processes in sectors like finance, healthcare, marketing, and more. As organizations continue to collect and generate vast amounts of data, the role of data science in extracting valuable insights and driving innovation remains a critical component of the global technological landscape</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1189592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9192" y="763480"/>
            <a:ext cx="10138299" cy="6740307"/>
          </a:xfrm>
          <a:prstGeom prst="rect">
            <a:avLst/>
          </a:prstGeom>
          <a:noFill/>
        </p:spPr>
        <p:txBody>
          <a:bodyPr wrap="square" rtlCol="0">
            <a:spAutoFit/>
          </a:bodyPr>
          <a:lstStyle/>
          <a:p>
            <a:r>
              <a:rPr lang="en-US" dirty="0"/>
              <a:t># Step 1: Load your dataset with dates, sales, and additional features</a:t>
            </a:r>
            <a:br>
              <a:rPr lang="en-US" dirty="0"/>
            </a:br>
            <a:r>
              <a:rPr lang="en-US" dirty="0"/>
              <a:t/>
            </a:r>
            <a:br>
              <a:rPr lang="en-US" dirty="0"/>
            </a:br>
            <a:r>
              <a:rPr lang="en-US" dirty="0"/>
              <a:t># Step 2: Data preprocessing</a:t>
            </a:r>
            <a:br>
              <a:rPr lang="en-US" dirty="0"/>
            </a:br>
            <a:r>
              <a:rPr lang="en-US" dirty="0"/>
              <a:t>data = </a:t>
            </a:r>
            <a:r>
              <a:rPr lang="en-US" dirty="0" err="1"/>
              <a:t>df.rename</a:t>
            </a:r>
            <a:r>
              <a:rPr lang="en-US" dirty="0"/>
              <a:t>(columns={'Date': 'ds', 'Sales': 'y', 'TV': 'TV', 'Radio': 'Radio', 'Newspaper': 'Newspaper'})</a:t>
            </a:r>
            <a:br>
              <a:rPr lang="en-US" dirty="0"/>
            </a:br>
            <a:r>
              <a:rPr lang="en-US" dirty="0"/>
              <a:t/>
            </a:r>
            <a:br>
              <a:rPr lang="en-US" dirty="0"/>
            </a:br>
            <a:r>
              <a:rPr lang="en-US" dirty="0"/>
              <a:t># Step 3: Initialize Prophet model with additional </a:t>
            </a:r>
            <a:r>
              <a:rPr lang="en-US" dirty="0" err="1"/>
              <a:t>regressors</a:t>
            </a:r>
            <a:r>
              <a:rPr lang="en-US" dirty="0"/>
              <a:t/>
            </a:r>
            <a:br>
              <a:rPr lang="en-US" dirty="0"/>
            </a:br>
            <a:r>
              <a:rPr lang="en-US" dirty="0"/>
              <a:t>model = Prophet()</a:t>
            </a:r>
            <a:br>
              <a:rPr lang="en-US" dirty="0"/>
            </a:br>
            <a:r>
              <a:rPr lang="en-US" dirty="0" err="1"/>
              <a:t>model.add_regressor</a:t>
            </a:r>
            <a:r>
              <a:rPr lang="en-US" dirty="0"/>
              <a:t>('TV')</a:t>
            </a:r>
            <a:br>
              <a:rPr lang="en-US" dirty="0"/>
            </a:br>
            <a:r>
              <a:rPr lang="en-US" dirty="0" err="1"/>
              <a:t>model.add_regressor</a:t>
            </a:r>
            <a:r>
              <a:rPr lang="en-US" dirty="0"/>
              <a:t>('Radio')</a:t>
            </a:r>
            <a:br>
              <a:rPr lang="en-US" dirty="0"/>
            </a:br>
            <a:r>
              <a:rPr lang="en-US" dirty="0" err="1"/>
              <a:t>model.add_regressor</a:t>
            </a:r>
            <a:r>
              <a:rPr lang="en-US" dirty="0"/>
              <a:t>('Newspaper')</a:t>
            </a:r>
            <a:br>
              <a:rPr lang="en-US" dirty="0"/>
            </a:br>
            <a:r>
              <a:rPr lang="en-US" dirty="0"/>
              <a:t/>
            </a:r>
            <a:br>
              <a:rPr lang="en-US" dirty="0"/>
            </a:br>
            <a:r>
              <a:rPr lang="en-US" dirty="0"/>
              <a:t># Step 4: Fit the model with the entire dataset</a:t>
            </a:r>
            <a:br>
              <a:rPr lang="en-US" dirty="0"/>
            </a:br>
            <a:r>
              <a:rPr lang="en-US" dirty="0" err="1"/>
              <a:t>model.fit</a:t>
            </a:r>
            <a:r>
              <a:rPr lang="en-US" dirty="0"/>
              <a:t>(</a:t>
            </a:r>
            <a:r>
              <a:rPr lang="en-US" dirty="0" err="1"/>
              <a:t>train_data</a:t>
            </a:r>
            <a:r>
              <a:rPr lang="en-US" dirty="0"/>
              <a:t>)</a:t>
            </a:r>
            <a:br>
              <a:rPr lang="en-US" dirty="0"/>
            </a:br>
            <a:r>
              <a:rPr lang="en-US" dirty="0"/>
              <a:t/>
            </a:r>
            <a:br>
              <a:rPr lang="en-US" dirty="0"/>
            </a:br>
            <a:r>
              <a:rPr lang="en-US" dirty="0"/>
              <a:t># Step 5: Create a </a:t>
            </a:r>
            <a:r>
              <a:rPr lang="en-US" dirty="0" err="1"/>
              <a:t>dataframe</a:t>
            </a:r>
            <a:r>
              <a:rPr lang="en-US" dirty="0"/>
              <a:t> for future dates and features for prediction</a:t>
            </a:r>
            <a:br>
              <a:rPr lang="en-US" dirty="0"/>
            </a:br>
            <a:r>
              <a:rPr lang="en-US" dirty="0"/>
              <a:t>future = </a:t>
            </a:r>
            <a:r>
              <a:rPr lang="en-US" dirty="0" err="1"/>
              <a:t>model.make_future_dataframe</a:t>
            </a:r>
            <a:r>
              <a:rPr lang="en-US" dirty="0"/>
              <a:t>(periods=</a:t>
            </a:r>
            <a:r>
              <a:rPr lang="en-US" dirty="0" err="1"/>
              <a:t>len</a:t>
            </a:r>
            <a:r>
              <a:rPr lang="en-US" dirty="0"/>
              <a:t>(</a:t>
            </a:r>
            <a:r>
              <a:rPr lang="en-US" dirty="0" err="1"/>
              <a:t>X_test</a:t>
            </a:r>
            <a:r>
              <a:rPr lang="en-US" dirty="0"/>
              <a:t>))</a:t>
            </a:r>
            <a:br>
              <a:rPr lang="en-US" dirty="0"/>
            </a:br>
            <a:r>
              <a:rPr lang="en-US" dirty="0"/>
              <a:t/>
            </a:r>
            <a:br>
              <a:rPr lang="en-US" dirty="0"/>
            </a:br>
            <a:r>
              <a:rPr lang="en-US" dirty="0"/>
              <a:t># Add feature data for the test set</a:t>
            </a:r>
            <a:br>
              <a:rPr lang="en-US" dirty="0"/>
            </a:br>
            <a:r>
              <a:rPr lang="en-US" dirty="0"/>
              <a:t>future['TV'] = 180.8</a:t>
            </a:r>
            <a:br>
              <a:rPr lang="en-US" dirty="0"/>
            </a:br>
            <a:r>
              <a:rPr lang="en-US" dirty="0"/>
              <a:t>future['Radio'] = 10.8</a:t>
            </a:r>
            <a:br>
              <a:rPr lang="en-US" dirty="0"/>
            </a:br>
            <a:r>
              <a:rPr lang="en-US" dirty="0"/>
              <a:t>future['Newspaper'] = 58.4</a:t>
            </a:r>
            <a:br>
              <a:rPr lang="en-US" dirty="0"/>
            </a:br>
            <a:endParaRPr lang="en-US" dirty="0"/>
          </a:p>
          <a:p>
            <a:endParaRPr lang="en-US" dirty="0" smtClean="0"/>
          </a:p>
          <a:p>
            <a:r>
              <a:rPr lang="en-US" dirty="0"/>
              <a:t>\</a:t>
            </a:r>
          </a:p>
        </p:txBody>
      </p:sp>
    </p:spTree>
    <p:extLst>
      <p:ext uri="{BB962C8B-B14F-4D97-AF65-F5344CB8AC3E}">
        <p14:creationId xmlns:p14="http://schemas.microsoft.com/office/powerpoint/2010/main" val="2386194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091" y="798990"/>
            <a:ext cx="10306975" cy="5078313"/>
          </a:xfrm>
          <a:prstGeom prst="rect">
            <a:avLst/>
          </a:prstGeom>
          <a:noFill/>
        </p:spPr>
        <p:txBody>
          <a:bodyPr wrap="square" rtlCol="0">
            <a:spAutoFit/>
          </a:bodyPr>
          <a:lstStyle/>
          <a:p>
            <a:r>
              <a:rPr lang="en-US" dirty="0"/>
              <a:t>forecast = </a:t>
            </a:r>
            <a:r>
              <a:rPr lang="en-US" dirty="0" err="1"/>
              <a:t>model.predict</a:t>
            </a:r>
            <a:r>
              <a:rPr lang="en-US" dirty="0"/>
              <a:t>(future)</a:t>
            </a:r>
            <a:br>
              <a:rPr lang="en-US" dirty="0"/>
            </a:br>
            <a:r>
              <a:rPr lang="en-US" dirty="0"/>
              <a:t/>
            </a:r>
            <a:br>
              <a:rPr lang="en-US" dirty="0"/>
            </a:br>
            <a:r>
              <a:rPr lang="en-US" dirty="0"/>
              <a:t/>
            </a:r>
            <a:br>
              <a:rPr lang="en-US" dirty="0"/>
            </a:br>
            <a:r>
              <a:rPr lang="en-US" dirty="0"/>
              <a:t/>
            </a:r>
            <a:br>
              <a:rPr lang="en-US" dirty="0"/>
            </a:br>
            <a:r>
              <a:rPr lang="en-US" dirty="0"/>
              <a:t># Step 7: Visualize the predictions</a:t>
            </a:r>
            <a:br>
              <a:rPr lang="en-US" dirty="0"/>
            </a:br>
            <a:r>
              <a:rPr lang="en-US" dirty="0"/>
              <a:t>fig = </a:t>
            </a:r>
            <a:r>
              <a:rPr lang="en-US" dirty="0" err="1"/>
              <a:t>model.plot</a:t>
            </a:r>
            <a:r>
              <a:rPr lang="en-US" dirty="0"/>
              <a:t>(forecast)</a:t>
            </a:r>
            <a:br>
              <a:rPr lang="en-US" dirty="0"/>
            </a:br>
            <a:r>
              <a:rPr lang="en-US" dirty="0" err="1"/>
              <a:t>plt.show</a:t>
            </a:r>
            <a:r>
              <a:rPr lang="en-US" dirty="0"/>
              <a:t>()</a:t>
            </a:r>
            <a:br>
              <a:rPr lang="en-US" dirty="0"/>
            </a:br>
            <a:r>
              <a:rPr lang="en-US" dirty="0"/>
              <a:t/>
            </a:r>
            <a:br>
              <a:rPr lang="en-US" dirty="0"/>
            </a:br>
            <a:r>
              <a:rPr lang="en-US" dirty="0" err="1"/>
              <a:t>specific_date</a:t>
            </a:r>
            <a:r>
              <a:rPr lang="en-US" dirty="0"/>
              <a:t> = </a:t>
            </a:r>
            <a:r>
              <a:rPr lang="en-US" dirty="0" err="1"/>
              <a:t>pd.to_datetime</a:t>
            </a:r>
            <a:r>
              <a:rPr lang="en-US" dirty="0"/>
              <a:t>("2023-11-01")</a:t>
            </a:r>
            <a:br>
              <a:rPr lang="en-US" dirty="0"/>
            </a:br>
            <a:r>
              <a:rPr lang="en-US" dirty="0"/>
              <a:t>prediction = </a:t>
            </a:r>
            <a:r>
              <a:rPr lang="en-US" dirty="0" err="1"/>
              <a:t>forecast.loc</a:t>
            </a:r>
            <a:r>
              <a:rPr lang="en-US" dirty="0"/>
              <a:t>[forecast["ds"] == </a:t>
            </a:r>
            <a:r>
              <a:rPr lang="en-US" dirty="0" err="1"/>
              <a:t>specific_date</a:t>
            </a:r>
            <a:r>
              <a:rPr lang="en-US" dirty="0"/>
              <a:t>]['</a:t>
            </a:r>
            <a:r>
              <a:rPr lang="en-US" dirty="0" err="1"/>
              <a:t>yhat</a:t>
            </a:r>
            <a:r>
              <a:rPr lang="en-US" dirty="0"/>
              <a:t>'].values[0]</a:t>
            </a:r>
            <a:br>
              <a:rPr lang="en-US" dirty="0"/>
            </a:br>
            <a:r>
              <a:rPr lang="en-US" dirty="0"/>
              <a:t>print(prediction)</a:t>
            </a:r>
            <a:br>
              <a:rPr lang="en-US" dirty="0"/>
            </a:br>
            <a:r>
              <a:rPr lang="en-US" dirty="0"/>
              <a:t>components = </a:t>
            </a:r>
            <a:r>
              <a:rPr lang="en-US" dirty="0" err="1"/>
              <a:t>model.plot_components</a:t>
            </a:r>
            <a:r>
              <a:rPr lang="en-US" dirty="0"/>
              <a:t>(forecast)</a:t>
            </a:r>
            <a:br>
              <a:rPr lang="en-US" dirty="0"/>
            </a:br>
            <a:r>
              <a:rPr lang="en-US" dirty="0"/>
              <a:t/>
            </a:r>
            <a:br>
              <a:rPr lang="en-US" dirty="0"/>
            </a:br>
            <a:r>
              <a:rPr lang="en-US" dirty="0"/>
              <a:t>#result</a:t>
            </a:r>
            <a:br>
              <a:rPr lang="en-US" dirty="0"/>
            </a:br>
            <a:r>
              <a:rPr lang="en-US" dirty="0" err="1"/>
              <a:t>result</a:t>
            </a:r>
            <a:r>
              <a:rPr lang="en-US" dirty="0"/>
              <a:t> = </a:t>
            </a:r>
            <a:r>
              <a:rPr lang="en-US" dirty="0" err="1"/>
              <a:t>cross_validation</a:t>
            </a:r>
            <a:r>
              <a:rPr lang="en-US" dirty="0"/>
              <a:t>(model, horizon="1 days", period="30 days", initial="90 days")</a:t>
            </a:r>
            <a:br>
              <a:rPr lang="en-US" dirty="0"/>
            </a:br>
            <a:r>
              <a:rPr lang="en-US" dirty="0"/>
              <a:t>metrics = </a:t>
            </a:r>
            <a:r>
              <a:rPr lang="en-US" dirty="0" err="1"/>
              <a:t>performance_metrics</a:t>
            </a:r>
            <a:r>
              <a:rPr lang="en-US" dirty="0"/>
              <a:t>(result)</a:t>
            </a:r>
            <a:br>
              <a:rPr lang="en-US" dirty="0"/>
            </a:br>
            <a:r>
              <a:rPr lang="en-US" dirty="0"/>
              <a:t>print(metrics)</a:t>
            </a:r>
          </a:p>
          <a:p>
            <a:endParaRPr lang="en-US" dirty="0"/>
          </a:p>
        </p:txBody>
      </p:sp>
    </p:spTree>
    <p:extLst>
      <p:ext uri="{BB962C8B-B14F-4D97-AF65-F5344CB8AC3E}">
        <p14:creationId xmlns:p14="http://schemas.microsoft.com/office/powerpoint/2010/main" val="981876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13" y="381740"/>
            <a:ext cx="10058400" cy="5657850"/>
          </a:xfrm>
          <a:prstGeom prst="rect">
            <a:avLst/>
          </a:prstGeom>
        </p:spPr>
      </p:pic>
    </p:spTree>
    <p:extLst>
      <p:ext uri="{BB962C8B-B14F-4D97-AF65-F5344CB8AC3E}">
        <p14:creationId xmlns:p14="http://schemas.microsoft.com/office/powerpoint/2010/main" val="1715654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523" y="497149"/>
            <a:ext cx="10058400" cy="5657850"/>
          </a:xfrm>
          <a:prstGeom prst="rect">
            <a:avLst/>
          </a:prstGeom>
        </p:spPr>
      </p:pic>
    </p:spTree>
    <p:extLst>
      <p:ext uri="{BB962C8B-B14F-4D97-AF65-F5344CB8AC3E}">
        <p14:creationId xmlns:p14="http://schemas.microsoft.com/office/powerpoint/2010/main" val="158318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92" y="417250"/>
            <a:ext cx="10058400" cy="5657850"/>
          </a:xfrm>
          <a:prstGeom prst="rect">
            <a:avLst/>
          </a:prstGeom>
        </p:spPr>
      </p:pic>
    </p:spTree>
    <p:extLst>
      <p:ext uri="{BB962C8B-B14F-4D97-AF65-F5344CB8AC3E}">
        <p14:creationId xmlns:p14="http://schemas.microsoft.com/office/powerpoint/2010/main" val="3502462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92" y="239697"/>
            <a:ext cx="10058400" cy="5657850"/>
          </a:xfrm>
          <a:prstGeom prst="rect">
            <a:avLst/>
          </a:prstGeom>
        </p:spPr>
      </p:pic>
    </p:spTree>
    <p:extLst>
      <p:ext uri="{BB962C8B-B14F-4D97-AF65-F5344CB8AC3E}">
        <p14:creationId xmlns:p14="http://schemas.microsoft.com/office/powerpoint/2010/main" val="3928402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2D6F88-B2DB-E1E5-4959-0C6CB3C50CD5}"/>
              </a:ext>
            </a:extLst>
          </p:cNvPr>
          <p:cNvSpPr>
            <a:spLocks noGrp="1"/>
          </p:cNvSpPr>
          <p:nvPr>
            <p:ph type="title"/>
          </p:nvPr>
        </p:nvSpPr>
        <p:spPr/>
        <p:txBody>
          <a:bodyPr/>
          <a:lstStyle/>
          <a:p>
            <a:r>
              <a:rPr lang="en-IN" b="1" i="1" u="sng" dirty="0"/>
              <a:t>CONCLUSION:</a:t>
            </a:r>
          </a:p>
        </p:txBody>
      </p:sp>
      <p:sp>
        <p:nvSpPr>
          <p:cNvPr id="3" name="Content Placeholder 2">
            <a:extLst>
              <a:ext uri="{FF2B5EF4-FFF2-40B4-BE49-F238E27FC236}">
                <a16:creationId xmlns:a16="http://schemas.microsoft.com/office/drawing/2014/main" xmlns="" id="{2823A689-E9B8-EAF5-C9A9-412AA7FDE07B}"/>
              </a:ext>
            </a:extLst>
          </p:cNvPr>
          <p:cNvSpPr>
            <a:spLocks noGrp="1"/>
          </p:cNvSpPr>
          <p:nvPr>
            <p:ph idx="1"/>
          </p:nvPr>
        </p:nvSpPr>
        <p:spPr/>
        <p:txBody>
          <a:bodyPr>
            <a:normAutofit/>
          </a:bodyPr>
          <a:lstStyle/>
          <a:p>
            <a:r>
              <a:rPr lang="en-US" sz="3600" b="0" i="0" dirty="0">
                <a:solidFill>
                  <a:schemeClr val="tx2">
                    <a:lumMod val="50000"/>
                  </a:schemeClr>
                </a:solidFill>
                <a:effectLst/>
                <a:latin typeface="Söhne"/>
              </a:rPr>
              <a:t>In this sales prediction analysis, we employed advanced data modeling techniques and historical sales data to make informed projections about future sales. Several important insights and findings emerged from the analysis</a:t>
            </a:r>
            <a:endParaRPr lang="en-IN" sz="3600" dirty="0">
              <a:solidFill>
                <a:schemeClr val="tx2">
                  <a:lumMod val="50000"/>
                </a:schemeClr>
              </a:solidFill>
            </a:endParaRPr>
          </a:p>
        </p:txBody>
      </p:sp>
    </p:spTree>
    <p:extLst>
      <p:ext uri="{BB962C8B-B14F-4D97-AF65-F5344CB8AC3E}">
        <p14:creationId xmlns:p14="http://schemas.microsoft.com/office/powerpoint/2010/main" val="8228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sales prediction</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Future sales prediction, also known as sales forecasting, is the process of using historical sales data, along with other relevant information and predictive techniques, to estimate or predict the future sales performance of a product, service, or business. The goal is to make informed decisions about production, inventory, marketing, and resource allocation based on these forecasts.</a:t>
            </a:r>
          </a:p>
        </p:txBody>
      </p:sp>
    </p:spTree>
    <p:extLst>
      <p:ext uri="{BB962C8B-B14F-4D97-AF65-F5344CB8AC3E}">
        <p14:creationId xmlns:p14="http://schemas.microsoft.com/office/powerpoint/2010/main" val="96244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source</a:t>
            </a:r>
            <a:endParaRPr lang="en-US" dirty="0"/>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The dataset for the above mentioned project was obtained from </a:t>
            </a:r>
            <a:r>
              <a:rPr lang="en-US" sz="3200" dirty="0" err="1" smtClean="0">
                <a:latin typeface="Times New Roman" panose="02020603050405020304" pitchFamily="18" charset="0"/>
                <a:cs typeface="Times New Roman" panose="02020603050405020304" pitchFamily="18" charset="0"/>
              </a:rPr>
              <a:t>kaggle</a:t>
            </a:r>
            <a:r>
              <a:rPr lang="en-US" sz="3200" dirty="0" smtClean="0">
                <a:latin typeface="Times New Roman" panose="02020603050405020304" pitchFamily="18" charset="0"/>
                <a:cs typeface="Times New Roman" panose="02020603050405020304" pitchFamily="18" charset="0"/>
              </a:rPr>
              <a:t> website.</a:t>
            </a:r>
          </a:p>
          <a:p>
            <a:r>
              <a:rPr lang="en-US" sz="3200" dirty="0" err="1" smtClean="0">
                <a:latin typeface="Times New Roman" panose="02020603050405020304" pitchFamily="18" charset="0"/>
                <a:cs typeface="Times New Roman" panose="02020603050405020304" pitchFamily="18" charset="0"/>
              </a:rPr>
              <a:t>Kaggle</a:t>
            </a:r>
            <a:r>
              <a:rPr lang="en-US" sz="3200" dirty="0" smtClean="0">
                <a:latin typeface="Times New Roman" panose="02020603050405020304" pitchFamily="18" charset="0"/>
                <a:cs typeface="Times New Roman" panose="02020603050405020304" pitchFamily="18" charset="0"/>
              </a:rPr>
              <a:t> is an popular dataset providing </a:t>
            </a:r>
            <a:r>
              <a:rPr lang="en-US" sz="3200" dirty="0" err="1" smtClean="0">
                <a:latin typeface="Times New Roman" panose="02020603050405020304" pitchFamily="18" charset="0"/>
                <a:cs typeface="Times New Roman" panose="02020603050405020304" pitchFamily="18" charset="0"/>
              </a:rPr>
              <a:t>source,where</a:t>
            </a:r>
            <a:r>
              <a:rPr lang="en-US" sz="3200" dirty="0" smtClean="0">
                <a:latin typeface="Times New Roman" panose="02020603050405020304" pitchFamily="18" charset="0"/>
                <a:cs typeface="Times New Roman" panose="02020603050405020304" pitchFamily="18" charset="0"/>
              </a:rPr>
              <a:t> obtained datasets are with high quality and less errors.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83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C77028-5695-0D0F-6163-CF9851E579CD}"/>
              </a:ext>
            </a:extLst>
          </p:cNvPr>
          <p:cNvSpPr>
            <a:spLocks noGrp="1"/>
          </p:cNvSpPr>
          <p:nvPr>
            <p:ph type="title"/>
          </p:nvPr>
        </p:nvSpPr>
        <p:spPr>
          <a:xfrm>
            <a:off x="838200" y="349222"/>
            <a:ext cx="10515600" cy="891181"/>
          </a:xfrm>
        </p:spPr>
        <p:txBody>
          <a:bodyPr/>
          <a:lstStyle/>
          <a:p>
            <a:r>
              <a:rPr lang="en-IN" b="1" i="1" u="sng" dirty="0"/>
              <a:t>GIVEN DATASET</a:t>
            </a:r>
            <a:r>
              <a:rPr lang="en-IN" b="1" i="1" dirty="0"/>
              <a:t>:</a:t>
            </a:r>
          </a:p>
        </p:txBody>
      </p:sp>
      <p:pic>
        <p:nvPicPr>
          <p:cNvPr id="5" name="Content Placeholder 4">
            <a:extLst>
              <a:ext uri="{FF2B5EF4-FFF2-40B4-BE49-F238E27FC236}">
                <a16:creationId xmlns:a16="http://schemas.microsoft.com/office/drawing/2014/main" xmlns="" id="{C181BBC2-3CC3-B762-62C2-C46349EBBB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85" t="26930" r="23426" b="12155"/>
          <a:stretch/>
        </p:blipFill>
        <p:spPr>
          <a:xfrm>
            <a:off x="1192696" y="1534603"/>
            <a:ext cx="8229600" cy="4357314"/>
          </a:xfrm>
        </p:spPr>
      </p:pic>
    </p:spTree>
    <p:extLst>
      <p:ext uri="{BB962C8B-B14F-4D97-AF65-F5344CB8AC3E}">
        <p14:creationId xmlns:p14="http://schemas.microsoft.com/office/powerpoint/2010/main" val="314522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C5F109-C1C2-95B9-49BB-FA3C726DA408}"/>
              </a:ext>
            </a:extLst>
          </p:cNvPr>
          <p:cNvSpPr>
            <a:spLocks noGrp="1"/>
          </p:cNvSpPr>
          <p:nvPr>
            <p:ph type="title"/>
          </p:nvPr>
        </p:nvSpPr>
        <p:spPr>
          <a:xfrm>
            <a:off x="838200" y="349222"/>
            <a:ext cx="10515600" cy="2139536"/>
          </a:xfrm>
        </p:spPr>
        <p:txBody>
          <a:bodyPr>
            <a:normAutofit fontScale="90000"/>
          </a:bodyPr>
          <a:lstStyle/>
          <a:p>
            <a:pPr marL="457200" indent="-457200">
              <a:buFont typeface="Wingdings" panose="05000000000000000000" pitchFamily="2" charset="2"/>
              <a:buChar char="ü"/>
            </a:pPr>
            <a:r>
              <a:rPr lang="en-US" sz="2800" b="1" i="0" u="sng" dirty="0">
                <a:effectLst/>
                <a:latin typeface="Söhne"/>
              </a:rPr>
              <a:t>Training and Testing Data</a:t>
            </a:r>
            <a:r>
              <a:rPr lang="en-US" sz="2800" b="0" i="0" dirty="0">
                <a:solidFill>
                  <a:srgbClr val="D1D5DB"/>
                </a:solidFill>
                <a:effectLst/>
                <a:latin typeface="Söhne"/>
              </a:rPr>
              <a:t>: </a:t>
            </a:r>
            <a:r>
              <a:rPr lang="en-US" sz="2800" b="0" i="0" dirty="0">
                <a:solidFill>
                  <a:schemeClr val="tx1">
                    <a:lumMod val="95000"/>
                    <a:lumOff val="5000"/>
                  </a:schemeClr>
                </a:solidFill>
                <a:effectLst/>
                <a:latin typeface="Söhne"/>
              </a:rPr>
              <a:t>To evaluate a machine learning model, you typically divide your dataset into two parts: a training set and a testing set. </a:t>
            </a:r>
            <a:br>
              <a:rPr lang="en-US" sz="2800" b="0" i="0" dirty="0">
                <a:solidFill>
                  <a:schemeClr val="tx1">
                    <a:lumMod val="95000"/>
                    <a:lumOff val="5000"/>
                  </a:schemeClr>
                </a:solidFill>
                <a:effectLst/>
                <a:latin typeface="Söhne"/>
              </a:rPr>
            </a:br>
            <a:r>
              <a:rPr lang="en-US" sz="2800" b="0" i="0" dirty="0">
                <a:solidFill>
                  <a:schemeClr val="tx1">
                    <a:lumMod val="95000"/>
                    <a:lumOff val="5000"/>
                  </a:schemeClr>
                </a:solidFill>
                <a:effectLst/>
                <a:latin typeface="Söhne"/>
              </a:rPr>
              <a:t>     </a:t>
            </a:r>
            <a:br>
              <a:rPr lang="en-US" sz="2800" b="0" i="0" dirty="0">
                <a:solidFill>
                  <a:schemeClr val="tx1">
                    <a:lumMod val="95000"/>
                    <a:lumOff val="5000"/>
                  </a:schemeClr>
                </a:solidFill>
                <a:effectLst/>
                <a:latin typeface="Söhne"/>
              </a:rPr>
            </a:br>
            <a:r>
              <a:rPr lang="en-US" sz="2800" b="1" i="0" u="sng" dirty="0">
                <a:solidFill>
                  <a:schemeClr val="tx1">
                    <a:lumMod val="95000"/>
                    <a:lumOff val="5000"/>
                  </a:schemeClr>
                </a:solidFill>
                <a:effectLst/>
                <a:latin typeface="Söhne"/>
              </a:rPr>
              <a:t>Cross-Validation</a:t>
            </a:r>
            <a:r>
              <a:rPr lang="en-US" sz="2800" b="0" i="0" u="sng" dirty="0">
                <a:solidFill>
                  <a:schemeClr val="tx1">
                    <a:lumMod val="95000"/>
                    <a:lumOff val="5000"/>
                  </a:schemeClr>
                </a:solidFill>
                <a:effectLst/>
                <a:latin typeface="Söhne"/>
              </a:rPr>
              <a:t>: </a:t>
            </a:r>
            <a:r>
              <a:rPr lang="en-US" sz="2800" b="0" i="0" dirty="0">
                <a:solidFill>
                  <a:schemeClr val="tx1">
                    <a:lumMod val="95000"/>
                    <a:lumOff val="5000"/>
                  </a:schemeClr>
                </a:solidFill>
                <a:effectLst/>
                <a:latin typeface="Söhne"/>
              </a:rPr>
              <a:t>Cross-validation is a technique to assess a model's performance by splitting the data into multiple subsets or "folds." </a:t>
            </a:r>
            <a:endParaRPr lang="en-IN" sz="28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84BA7DD0-58C9-2637-6E13-2DF043BC3029}"/>
              </a:ext>
            </a:extLst>
          </p:cNvPr>
          <p:cNvSpPr>
            <a:spLocks noGrp="1"/>
          </p:cNvSpPr>
          <p:nvPr>
            <p:ph idx="1"/>
          </p:nvPr>
        </p:nvSpPr>
        <p:spPr>
          <a:xfrm>
            <a:off x="838200" y="2504661"/>
            <a:ext cx="10515600" cy="3672302"/>
          </a:xfrm>
        </p:spPr>
        <p:txBody>
          <a:bodyPr>
            <a:normAutofit/>
          </a:bodyPr>
          <a:lstStyle/>
          <a:p>
            <a:pPr>
              <a:buFont typeface="Wingdings" panose="05000000000000000000" pitchFamily="2" charset="2"/>
              <a:buChar char="ü"/>
            </a:pPr>
            <a:r>
              <a:rPr lang="en-US" b="1" i="0" u="sng" dirty="0">
                <a:effectLst/>
                <a:latin typeface="Söhne"/>
              </a:rPr>
              <a:t>     Confusion Matrix</a:t>
            </a:r>
            <a:r>
              <a:rPr lang="en-US" b="0" i="0" u="sng" dirty="0">
                <a:solidFill>
                  <a:srgbClr val="D1D5DB"/>
                </a:solidFill>
                <a:effectLst/>
                <a:latin typeface="Söhne"/>
              </a:rPr>
              <a:t>: </a:t>
            </a:r>
            <a:r>
              <a:rPr lang="en-US" b="0" i="0" dirty="0">
                <a:solidFill>
                  <a:schemeClr val="tx1">
                    <a:lumMod val="95000"/>
                    <a:lumOff val="5000"/>
                  </a:schemeClr>
                </a:solidFill>
                <a:effectLst/>
                <a:latin typeface="Söhne"/>
              </a:rPr>
              <a:t>A confusion matrix is commonly used for binary classification problems. </a:t>
            </a:r>
            <a:endParaRPr lang="en-US" dirty="0">
              <a:solidFill>
                <a:schemeClr val="tx1">
                  <a:lumMod val="95000"/>
                  <a:lumOff val="5000"/>
                </a:schemeClr>
              </a:solidFill>
              <a:latin typeface="Söhne"/>
            </a:endParaRPr>
          </a:p>
          <a:p>
            <a:pPr>
              <a:buFont typeface="Wingdings" panose="05000000000000000000" pitchFamily="2" charset="2"/>
              <a:buChar char="ü"/>
            </a:pPr>
            <a:r>
              <a:rPr lang="en-US" b="1" i="0" u="sng" dirty="0">
                <a:solidFill>
                  <a:schemeClr val="tx1">
                    <a:lumMod val="95000"/>
                    <a:lumOff val="5000"/>
                  </a:schemeClr>
                </a:solidFill>
                <a:effectLst/>
                <a:latin typeface="Söhne"/>
              </a:rPr>
              <a:t>Accuracy</a:t>
            </a:r>
            <a:r>
              <a:rPr lang="en-US" b="0" i="0" u="sng" dirty="0">
                <a:solidFill>
                  <a:schemeClr val="tx1">
                    <a:lumMod val="95000"/>
                    <a:lumOff val="5000"/>
                  </a:schemeClr>
                </a:solidFill>
                <a:effectLst/>
                <a:latin typeface="Söhne"/>
              </a:rPr>
              <a:t>: </a:t>
            </a:r>
            <a:r>
              <a:rPr lang="en-US" b="0" i="0" dirty="0">
                <a:solidFill>
                  <a:schemeClr val="tx1">
                    <a:lumMod val="95000"/>
                    <a:lumOff val="5000"/>
                  </a:schemeClr>
                </a:solidFill>
                <a:effectLst/>
                <a:latin typeface="Söhne"/>
              </a:rPr>
              <a:t>Accuracy is a simple metric that measures the proportion of correct predictions out of all predictions made.</a:t>
            </a:r>
          </a:p>
          <a:p>
            <a:pPr>
              <a:buFont typeface="Wingdings" panose="05000000000000000000" pitchFamily="2" charset="2"/>
              <a:buChar char="ü"/>
            </a:pPr>
            <a:r>
              <a:rPr lang="en-US" b="1" i="0" u="sng" dirty="0">
                <a:solidFill>
                  <a:schemeClr val="bg2">
                    <a:lumMod val="10000"/>
                  </a:schemeClr>
                </a:solidFill>
                <a:effectLst/>
                <a:latin typeface="Söhne"/>
              </a:rPr>
              <a:t>Precision</a:t>
            </a:r>
            <a:r>
              <a:rPr lang="en-US" b="0" i="0" u="sng" dirty="0">
                <a:solidFill>
                  <a:schemeClr val="bg2">
                    <a:lumMod val="10000"/>
                  </a:schemeClr>
                </a:solidFill>
                <a:effectLst/>
                <a:latin typeface="Söhne"/>
              </a:rPr>
              <a:t>:</a:t>
            </a:r>
            <a:r>
              <a:rPr lang="en-US" b="0" i="0" dirty="0">
                <a:solidFill>
                  <a:schemeClr val="bg2">
                    <a:lumMod val="10000"/>
                  </a:schemeClr>
                </a:solidFill>
                <a:effectLst/>
                <a:latin typeface="Söhne"/>
              </a:rPr>
              <a:t> Precision is the ratio of true positives to the total number of positive predictions. </a:t>
            </a:r>
          </a:p>
          <a:p>
            <a:pPr>
              <a:buFont typeface="Wingdings" panose="05000000000000000000" pitchFamily="2" charset="2"/>
              <a:buChar char="ü"/>
            </a:pPr>
            <a:r>
              <a:rPr lang="en-US" b="1" i="0" u="sng" dirty="0">
                <a:solidFill>
                  <a:schemeClr val="bg2">
                    <a:lumMod val="10000"/>
                  </a:schemeClr>
                </a:solidFill>
                <a:effectLst/>
                <a:latin typeface="Söhne"/>
              </a:rPr>
              <a:t>Recall (Sensitivity or True Positive Rate)</a:t>
            </a:r>
            <a:r>
              <a:rPr lang="en-US" b="0" i="0" u="sng" dirty="0">
                <a:solidFill>
                  <a:schemeClr val="bg2">
                    <a:lumMod val="10000"/>
                  </a:schemeClr>
                </a:solidFill>
                <a:effectLst/>
                <a:latin typeface="Söhne"/>
              </a:rPr>
              <a:t>: </a:t>
            </a:r>
            <a:r>
              <a:rPr lang="en-US" b="0" i="0" dirty="0">
                <a:solidFill>
                  <a:schemeClr val="bg2">
                    <a:lumMod val="10000"/>
                  </a:schemeClr>
                </a:solidFill>
                <a:effectLst/>
                <a:latin typeface="Söhne"/>
              </a:rPr>
              <a:t>Recall is the ratio of true positives to the total number of actual positives</a:t>
            </a:r>
            <a:endParaRPr lang="en-IN" dirty="0">
              <a:solidFill>
                <a:schemeClr val="bg2">
                  <a:lumMod val="10000"/>
                </a:schemeClr>
              </a:solidFill>
            </a:endParaRPr>
          </a:p>
        </p:txBody>
      </p:sp>
    </p:spTree>
    <p:extLst>
      <p:ext uri="{BB962C8B-B14F-4D97-AF65-F5344CB8AC3E}">
        <p14:creationId xmlns:p14="http://schemas.microsoft.com/office/powerpoint/2010/main" val="226684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FB7943-9858-5FF7-F7E5-D66FD1F0545C}"/>
              </a:ext>
            </a:extLst>
          </p:cNvPr>
          <p:cNvSpPr>
            <a:spLocks noGrp="1"/>
          </p:cNvSpPr>
          <p:nvPr>
            <p:ph type="title"/>
          </p:nvPr>
        </p:nvSpPr>
        <p:spPr>
          <a:xfrm>
            <a:off x="838200" y="326003"/>
            <a:ext cx="10515600" cy="978011"/>
          </a:xfrm>
        </p:spPr>
        <p:txBody>
          <a:bodyPr/>
          <a:lstStyle/>
          <a:p>
            <a:r>
              <a:rPr lang="en-IN" b="1" i="1" u="sng" dirty="0"/>
              <a:t>FEATURE ENGINEERING:</a:t>
            </a:r>
          </a:p>
        </p:txBody>
      </p:sp>
      <p:sp>
        <p:nvSpPr>
          <p:cNvPr id="3" name="Content Placeholder 2">
            <a:extLst>
              <a:ext uri="{FF2B5EF4-FFF2-40B4-BE49-F238E27FC236}">
                <a16:creationId xmlns:a16="http://schemas.microsoft.com/office/drawing/2014/main" xmlns="" id="{39AA50A1-AB04-7ED2-ED99-6177A99734E9}"/>
              </a:ext>
            </a:extLst>
          </p:cNvPr>
          <p:cNvSpPr>
            <a:spLocks noGrp="1"/>
          </p:cNvSpPr>
          <p:nvPr>
            <p:ph idx="1"/>
          </p:nvPr>
        </p:nvSpPr>
        <p:spPr>
          <a:xfrm>
            <a:off x="838200" y="1558456"/>
            <a:ext cx="10515600" cy="4618507"/>
          </a:xfrm>
        </p:spPr>
        <p:txBody>
          <a:bodyPr>
            <a:normAutofit/>
          </a:bodyPr>
          <a:lstStyle/>
          <a:p>
            <a:r>
              <a:rPr lang="en-US" sz="3600" b="0" i="0" dirty="0">
                <a:solidFill>
                  <a:schemeClr val="tx1">
                    <a:lumMod val="95000"/>
                    <a:lumOff val="5000"/>
                  </a:schemeClr>
                </a:solidFill>
                <a:effectLst/>
                <a:latin typeface="Söhne"/>
              </a:rPr>
              <a:t>    Feature engineering is a critical aspect of data science and machine learning that involves creating new features or modifying existing ones in your dataset to improve the performance of a predictive model. Good feature engineering can lead to more accurate and efficient machine learning models. Here are some key aspects and techniques of feature engineering:</a:t>
            </a:r>
            <a:endParaRPr lang="en-IN" sz="3600" dirty="0">
              <a:solidFill>
                <a:schemeClr val="tx1">
                  <a:lumMod val="95000"/>
                  <a:lumOff val="5000"/>
                </a:schemeClr>
              </a:solidFill>
            </a:endParaRPr>
          </a:p>
        </p:txBody>
      </p:sp>
    </p:spTree>
    <p:extLst>
      <p:ext uri="{BB962C8B-B14F-4D97-AF65-F5344CB8AC3E}">
        <p14:creationId xmlns:p14="http://schemas.microsoft.com/office/powerpoint/2010/main" val="293007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F4C51-D0B9-98D2-7189-88C1AE3CB34E}"/>
              </a:ext>
            </a:extLst>
          </p:cNvPr>
          <p:cNvSpPr>
            <a:spLocks noGrp="1"/>
          </p:cNvSpPr>
          <p:nvPr>
            <p:ph type="title"/>
          </p:nvPr>
        </p:nvSpPr>
        <p:spPr>
          <a:xfrm>
            <a:off x="838200" y="396931"/>
            <a:ext cx="10515600" cy="1018402"/>
          </a:xfrm>
        </p:spPr>
        <p:txBody>
          <a:bodyPr/>
          <a:lstStyle/>
          <a:p>
            <a:r>
              <a:rPr lang="en-IN" b="1" i="1" u="sng" dirty="0"/>
              <a:t>TYPES OF FEATURE ENGINEERING</a:t>
            </a:r>
            <a:r>
              <a:rPr lang="en-IN" u="sng" dirty="0"/>
              <a:t>:</a:t>
            </a:r>
          </a:p>
        </p:txBody>
      </p:sp>
      <p:sp>
        <p:nvSpPr>
          <p:cNvPr id="3" name="Content Placeholder 2">
            <a:extLst>
              <a:ext uri="{FF2B5EF4-FFF2-40B4-BE49-F238E27FC236}">
                <a16:creationId xmlns:a16="http://schemas.microsoft.com/office/drawing/2014/main" xmlns="" id="{13D747FF-D981-8952-F6DD-27A3E3BD5DCD}"/>
              </a:ext>
            </a:extLst>
          </p:cNvPr>
          <p:cNvSpPr>
            <a:spLocks noGrp="1"/>
          </p:cNvSpPr>
          <p:nvPr>
            <p:ph idx="1"/>
          </p:nvPr>
        </p:nvSpPr>
        <p:spPr>
          <a:xfrm>
            <a:off x="838200" y="1645920"/>
            <a:ext cx="10515600" cy="4546945"/>
          </a:xfrm>
        </p:spPr>
        <p:txBody>
          <a:bodyPr>
            <a:normAutofit fontScale="92500" lnSpcReduction="10000"/>
          </a:bodyPr>
          <a:lstStyle/>
          <a:p>
            <a:r>
              <a:rPr lang="en-IN" i="0" dirty="0">
                <a:effectLst/>
                <a:latin typeface="Söhne"/>
              </a:rPr>
              <a:t>Feature Extraction</a:t>
            </a:r>
          </a:p>
          <a:p>
            <a:r>
              <a:rPr lang="en-IN" i="0" dirty="0">
                <a:effectLst/>
                <a:latin typeface="Söhne"/>
              </a:rPr>
              <a:t>Feature Transformation</a:t>
            </a:r>
          </a:p>
          <a:p>
            <a:r>
              <a:rPr lang="en-IN" i="0" dirty="0">
                <a:solidFill>
                  <a:schemeClr val="tx1">
                    <a:lumMod val="95000"/>
                    <a:lumOff val="5000"/>
                  </a:schemeClr>
                </a:solidFill>
                <a:effectLst/>
                <a:latin typeface="Söhne"/>
              </a:rPr>
              <a:t>One-Hot Encoding</a:t>
            </a:r>
          </a:p>
          <a:p>
            <a:r>
              <a:rPr lang="en-IN" i="0" dirty="0">
                <a:solidFill>
                  <a:schemeClr val="tx1">
                    <a:lumMod val="95000"/>
                    <a:lumOff val="5000"/>
                  </a:schemeClr>
                </a:solidFill>
                <a:effectLst/>
                <a:latin typeface="Söhne"/>
              </a:rPr>
              <a:t>Feature Scaling</a:t>
            </a:r>
            <a:endParaRPr lang="en-IN" dirty="0">
              <a:solidFill>
                <a:schemeClr val="tx1">
                  <a:lumMod val="95000"/>
                  <a:lumOff val="5000"/>
                </a:schemeClr>
              </a:solidFill>
              <a:latin typeface="Söhne"/>
            </a:endParaRPr>
          </a:p>
          <a:p>
            <a:r>
              <a:rPr lang="en-IN" i="0" dirty="0">
                <a:solidFill>
                  <a:schemeClr val="tx1">
                    <a:lumMod val="95000"/>
                    <a:lumOff val="5000"/>
                  </a:schemeClr>
                </a:solidFill>
                <a:effectLst/>
                <a:latin typeface="Söhne"/>
              </a:rPr>
              <a:t>Feature Selection</a:t>
            </a:r>
          </a:p>
          <a:p>
            <a:r>
              <a:rPr lang="en-IN" i="0" dirty="0">
                <a:solidFill>
                  <a:schemeClr val="tx1">
                    <a:lumMod val="95000"/>
                    <a:lumOff val="5000"/>
                  </a:schemeClr>
                </a:solidFill>
                <a:effectLst/>
                <a:latin typeface="Söhne"/>
              </a:rPr>
              <a:t>Handling Missing Values</a:t>
            </a:r>
            <a:endParaRPr lang="en-IN" dirty="0">
              <a:solidFill>
                <a:schemeClr val="tx1">
                  <a:lumMod val="95000"/>
                  <a:lumOff val="5000"/>
                </a:schemeClr>
              </a:solidFill>
              <a:latin typeface="Söhne"/>
            </a:endParaRPr>
          </a:p>
          <a:p>
            <a:r>
              <a:rPr lang="en-IN" i="0" dirty="0">
                <a:solidFill>
                  <a:schemeClr val="tx1">
                    <a:lumMod val="95000"/>
                    <a:lumOff val="5000"/>
                  </a:schemeClr>
                </a:solidFill>
                <a:effectLst/>
                <a:latin typeface="Söhne"/>
              </a:rPr>
              <a:t>Creating Interaction Features</a:t>
            </a:r>
          </a:p>
          <a:p>
            <a:r>
              <a:rPr lang="en-IN" i="0" dirty="0">
                <a:solidFill>
                  <a:schemeClr val="tx1">
                    <a:lumMod val="95000"/>
                    <a:lumOff val="5000"/>
                  </a:schemeClr>
                </a:solidFill>
                <a:effectLst/>
                <a:latin typeface="Söhne"/>
              </a:rPr>
              <a:t>Time-Based Features:</a:t>
            </a:r>
            <a:endParaRPr lang="en-IN" dirty="0">
              <a:solidFill>
                <a:schemeClr val="tx1">
                  <a:lumMod val="95000"/>
                  <a:lumOff val="5000"/>
                </a:schemeClr>
              </a:solidFill>
              <a:latin typeface="Söhne"/>
            </a:endParaRPr>
          </a:p>
          <a:p>
            <a:r>
              <a:rPr lang="en-US" i="0" dirty="0">
                <a:solidFill>
                  <a:schemeClr val="tx1">
                    <a:lumMod val="95000"/>
                    <a:lumOff val="5000"/>
                  </a:schemeClr>
                </a:solidFill>
                <a:effectLst/>
                <a:latin typeface="Söhne"/>
              </a:rPr>
              <a:t>Text and NLP Feature Engineering</a:t>
            </a:r>
          </a:p>
          <a:p>
            <a:r>
              <a:rPr lang="en-IN" i="0" dirty="0">
                <a:solidFill>
                  <a:schemeClr val="tx1">
                    <a:lumMod val="95000"/>
                    <a:lumOff val="5000"/>
                  </a:schemeClr>
                </a:solidFill>
                <a:effectLst/>
                <a:latin typeface="Söhne"/>
              </a:rPr>
              <a:t>Domain-Specific Features</a:t>
            </a:r>
            <a:endParaRPr lang="en-IN" dirty="0">
              <a:solidFill>
                <a:schemeClr val="tx1">
                  <a:lumMod val="95000"/>
                  <a:lumOff val="5000"/>
                </a:schemeClr>
              </a:solidFill>
            </a:endParaRPr>
          </a:p>
        </p:txBody>
      </p:sp>
    </p:spTree>
    <p:extLst>
      <p:ext uri="{BB962C8B-B14F-4D97-AF65-F5344CB8AC3E}">
        <p14:creationId xmlns:p14="http://schemas.microsoft.com/office/powerpoint/2010/main" val="51703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E0F31-F260-1209-9F4F-7662E097E5EA}"/>
              </a:ext>
            </a:extLst>
          </p:cNvPr>
          <p:cNvSpPr>
            <a:spLocks noGrp="1"/>
          </p:cNvSpPr>
          <p:nvPr>
            <p:ph type="title"/>
          </p:nvPr>
        </p:nvSpPr>
        <p:spPr>
          <a:xfrm>
            <a:off x="766639" y="172153"/>
            <a:ext cx="10515600" cy="1017768"/>
          </a:xfrm>
        </p:spPr>
        <p:txBody>
          <a:bodyPr>
            <a:normAutofit fontScale="90000"/>
          </a:bodyPr>
          <a:lstStyle/>
          <a:p>
            <a:r>
              <a:rPr lang="en-IN" b="1" i="1" u="sng" dirty="0"/>
              <a:t>IMPORTING PACKAGE FOR THE FEATURE ENGINEERING:</a:t>
            </a:r>
          </a:p>
        </p:txBody>
      </p:sp>
      <p:sp>
        <p:nvSpPr>
          <p:cNvPr id="3" name="Content Placeholder 2">
            <a:extLst>
              <a:ext uri="{FF2B5EF4-FFF2-40B4-BE49-F238E27FC236}">
                <a16:creationId xmlns:a16="http://schemas.microsoft.com/office/drawing/2014/main" xmlns="" id="{DCB361D0-CEB9-9FBD-A590-FBACFFE2B0C6}"/>
              </a:ext>
            </a:extLst>
          </p:cNvPr>
          <p:cNvSpPr>
            <a:spLocks noGrp="1"/>
          </p:cNvSpPr>
          <p:nvPr>
            <p:ph idx="1"/>
          </p:nvPr>
        </p:nvSpPr>
        <p:spPr>
          <a:xfrm>
            <a:off x="838200" y="1331650"/>
            <a:ext cx="10515600" cy="4341181"/>
          </a:xfrm>
        </p:spPr>
        <p:txBody>
          <a:bodyPr>
            <a:normAutofit/>
          </a:bodyPr>
          <a:lstStyle/>
          <a:p>
            <a:pPr marL="0" indent="0">
              <a:buNone/>
            </a:pPr>
            <a:endParaRPr lang="en-IN" b="1" dirty="0">
              <a:solidFill>
                <a:schemeClr val="accent5">
                  <a:lumMod val="50000"/>
                </a:schemeClr>
              </a:solidFill>
            </a:endParaRPr>
          </a:p>
          <a:p>
            <a:pPr marL="514350" indent="-514350">
              <a:buFont typeface="Arial" panose="020B0604020202020204" pitchFamily="34" charset="0"/>
              <a:buAutoNum type="arabicPeriod"/>
            </a:pPr>
            <a:r>
              <a:rPr lang="en-US" dirty="0"/>
              <a:t>import pandas as </a:t>
            </a:r>
            <a:r>
              <a:rPr lang="en-US" dirty="0" err="1" smtClean="0"/>
              <a:t>pd</a:t>
            </a:r>
            <a:endParaRPr lang="en-US" dirty="0" smtClean="0"/>
          </a:p>
          <a:p>
            <a:pPr marL="514350" indent="-514350">
              <a:buFont typeface="Arial" panose="020B0604020202020204" pitchFamily="34" charset="0"/>
              <a:buAutoNum type="arabicPeriod"/>
            </a:pPr>
            <a:r>
              <a:rPr lang="en-US" dirty="0" smtClean="0"/>
              <a:t>from </a:t>
            </a:r>
            <a:r>
              <a:rPr lang="en-US" dirty="0" err="1"/>
              <a:t>sklearn.model_selection</a:t>
            </a:r>
            <a:r>
              <a:rPr lang="en-US" dirty="0"/>
              <a:t> import </a:t>
            </a:r>
            <a:r>
              <a:rPr lang="en-US" dirty="0" err="1" smtClean="0"/>
              <a:t>train_test_split</a:t>
            </a:r>
            <a:endParaRPr lang="en-US" dirty="0" smtClean="0"/>
          </a:p>
          <a:p>
            <a:pPr marL="514350" indent="-514350">
              <a:buFont typeface="Arial" panose="020B0604020202020204" pitchFamily="34" charset="0"/>
              <a:buAutoNum type="arabicPeriod"/>
            </a:pPr>
            <a:r>
              <a:rPr lang="en-US" dirty="0" smtClean="0"/>
              <a:t>from </a:t>
            </a:r>
            <a:r>
              <a:rPr lang="en-US" dirty="0"/>
              <a:t>prophet import </a:t>
            </a:r>
            <a:r>
              <a:rPr lang="en-US" dirty="0" smtClean="0"/>
              <a:t>Prophet</a:t>
            </a:r>
            <a:endParaRPr lang="en-US" dirty="0"/>
          </a:p>
          <a:p>
            <a:pPr marL="514350" indent="-514350">
              <a:buFont typeface="Arial" panose="020B0604020202020204" pitchFamily="34" charset="0"/>
              <a:buAutoNum type="arabicPeriod"/>
            </a:pPr>
            <a:r>
              <a:rPr lang="en-US" dirty="0" smtClean="0"/>
              <a:t>from </a:t>
            </a:r>
            <a:r>
              <a:rPr lang="en-US" dirty="0" err="1"/>
              <a:t>prophet.diagnostics</a:t>
            </a:r>
            <a:r>
              <a:rPr lang="en-US" dirty="0"/>
              <a:t> import </a:t>
            </a:r>
            <a:r>
              <a:rPr lang="en-US" dirty="0" err="1" smtClean="0"/>
              <a:t>cross_validation</a:t>
            </a:r>
            <a:endParaRPr lang="en-US" dirty="0" smtClean="0"/>
          </a:p>
          <a:p>
            <a:pPr marL="514350" indent="-514350">
              <a:buFont typeface="Arial" panose="020B0604020202020204" pitchFamily="34" charset="0"/>
              <a:buAutoNum type="arabicPeriod"/>
            </a:pPr>
            <a:r>
              <a:rPr lang="en-US" dirty="0" smtClean="0"/>
              <a:t>from </a:t>
            </a:r>
            <a:r>
              <a:rPr lang="en-US" dirty="0" err="1"/>
              <a:t>prophet.diagnostics</a:t>
            </a:r>
            <a:r>
              <a:rPr lang="en-US" dirty="0"/>
              <a:t> import </a:t>
            </a:r>
            <a:r>
              <a:rPr lang="en-US" dirty="0" err="1" smtClean="0"/>
              <a:t>performance_metrics</a:t>
            </a:r>
            <a:endParaRPr lang="en-US" dirty="0" smtClean="0"/>
          </a:p>
          <a:p>
            <a:pPr marL="514350" indent="-514350">
              <a:buFont typeface="Arial" panose="020B0604020202020204" pitchFamily="34" charset="0"/>
              <a:buAutoNum type="arabicPeriod"/>
            </a:pPr>
            <a:r>
              <a:rPr lang="en-US" dirty="0" smtClean="0"/>
              <a:t>from </a:t>
            </a:r>
            <a:r>
              <a:rPr lang="en-US" dirty="0" err="1"/>
              <a:t>sklearn.metrics</a:t>
            </a:r>
            <a:r>
              <a:rPr lang="en-US" dirty="0"/>
              <a:t> import </a:t>
            </a:r>
            <a:r>
              <a:rPr lang="en-US" dirty="0" err="1" smtClean="0"/>
              <a:t>accuracy_score</a:t>
            </a:r>
            <a:endParaRPr lang="en-US" dirty="0" smtClean="0"/>
          </a:p>
          <a:p>
            <a:pPr marL="514350" indent="-514350">
              <a:buFont typeface="Arial" panose="020B0604020202020204" pitchFamily="34" charset="0"/>
              <a:buAutoNum type="arabicPeriod"/>
            </a:pPr>
            <a:r>
              <a:rPr lang="en-US" dirty="0" smtClean="0"/>
              <a:t>import  </a:t>
            </a:r>
            <a:r>
              <a:rPr lang="en-US" dirty="0" err="1"/>
              <a:t>matplotlib.pyplot</a:t>
            </a:r>
            <a:r>
              <a:rPr lang="en-US" dirty="0"/>
              <a:t> as </a:t>
            </a:r>
            <a:r>
              <a:rPr lang="en-US" dirty="0" err="1"/>
              <a:t>plt</a:t>
            </a:r>
            <a:endParaRPr lang="en-US" dirty="0"/>
          </a:p>
          <a:p>
            <a:pPr marL="514350" indent="-514350">
              <a:buAutoNum type="arabicPeriod"/>
            </a:pPr>
            <a:endParaRPr lang="en-IN" b="1" dirty="0">
              <a:solidFill>
                <a:schemeClr val="accent5">
                  <a:lumMod val="50000"/>
                </a:schemeClr>
              </a:solidFill>
            </a:endParaRPr>
          </a:p>
        </p:txBody>
      </p:sp>
    </p:spTree>
    <p:extLst>
      <p:ext uri="{BB962C8B-B14F-4D97-AF65-F5344CB8AC3E}">
        <p14:creationId xmlns:p14="http://schemas.microsoft.com/office/powerpoint/2010/main" val="1789599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978</Words>
  <Application>Microsoft Office PowerPoint</Application>
  <PresentationFormat>Widescreen</PresentationFormat>
  <Paragraphs>93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Söhne</vt:lpstr>
      <vt:lpstr>Times New Roman</vt:lpstr>
      <vt:lpstr>Wingdings</vt:lpstr>
      <vt:lpstr>Office Theme</vt:lpstr>
      <vt:lpstr>FUTURE SALES PRDICTION:</vt:lpstr>
      <vt:lpstr>INTRODUCTRION:</vt:lpstr>
      <vt:lpstr>Future sales prediction</vt:lpstr>
      <vt:lpstr>Dataset source</vt:lpstr>
      <vt:lpstr>GIVEN DATASET:</vt:lpstr>
      <vt:lpstr>Training and Testing Data: To evaluate a machine learning model, you typically divide your dataset into two parts: a training set and a testing set.        Cross-Validation: Cross-validation is a technique to assess a model's performance by splitting the data into multiple subsets or "folds." </vt:lpstr>
      <vt:lpstr>FEATURE ENGINEERING:</vt:lpstr>
      <vt:lpstr>TYPES OF FEATURE ENGINEERING:</vt:lpstr>
      <vt:lpstr>IMPORTING PACKAGE FOR THE FEATURE ENGINEERING:</vt:lpstr>
      <vt:lpstr>MODEL TRAINING:</vt:lpstr>
      <vt:lpstr> </vt:lpstr>
      <vt:lpstr>Prophet</vt:lpstr>
      <vt:lpstr>PowerPoint Presentation</vt:lpstr>
      <vt:lpstr>How to train and test Data</vt:lpstr>
      <vt:lpstr>   .Batch Training: Training is often performed in batches of data points rather than a single data point at a time   </vt:lpstr>
      <vt:lpstr>EVALUATION:</vt:lpstr>
      <vt:lpstr>MODEL EVALUATION AND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PRDICTION:</dc:title>
  <dc:creator>vishnupriya ramu</dc:creator>
  <cp:lastModifiedBy>welcome</cp:lastModifiedBy>
  <cp:revision>7</cp:revision>
  <dcterms:created xsi:type="dcterms:W3CDTF">2023-10-25T12:47:52Z</dcterms:created>
  <dcterms:modified xsi:type="dcterms:W3CDTF">2023-10-30T15:37:20Z</dcterms:modified>
</cp:coreProperties>
</file>