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7fe31a83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7fe31a83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7fe31a834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7fe31a834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b7fe31a834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b7fe31a834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7fe31a834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b7fe31a834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7fe31a834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b7fe31a834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7fe31a834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7fe31a834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7fe31a834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b7fe31a834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7fe31a834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b7fe31a834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10" Type="http://schemas.openxmlformats.org/officeDocument/2006/relationships/image" Target="../media/image1.png"/><Relationship Id="rId9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Ski Resort Price Modeling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06/29/2021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 To leverage current facilities and strategically plan future investments.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How: Model ticket price based on the features from data collected</a:t>
            </a:r>
            <a:r>
              <a:rPr lang="en"/>
              <a:t> and perform various scenarios of closing down or opening facilities to </a:t>
            </a:r>
            <a:r>
              <a:rPr lang="en"/>
              <a:t>calculate the revenue generated from each scenario and </a:t>
            </a:r>
            <a:r>
              <a:rPr lang="en"/>
              <a:t>make a sound data driven business decision.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 steps in Data Science Method:</a:t>
            </a:r>
            <a:endParaRPr/>
          </a:p>
          <a:p>
            <a:pPr indent="-2984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en" sz="1100">
                <a:solidFill>
                  <a:srgbClr val="000000"/>
                </a:solidFill>
              </a:rPr>
              <a:t>Problem Identification: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en" sz="1100">
                <a:solidFill>
                  <a:srgbClr val="000000"/>
                </a:solidFill>
              </a:rPr>
              <a:t>Data Wrangling: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en" sz="1100">
                <a:solidFill>
                  <a:srgbClr val="000000"/>
                </a:solidFill>
              </a:rPr>
              <a:t>Exploratory Data Analysis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en" sz="1100">
                <a:solidFill>
                  <a:srgbClr val="000000"/>
                </a:solidFill>
              </a:rPr>
              <a:t>Pre-processing and Training Data Development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en" sz="1100">
                <a:solidFill>
                  <a:srgbClr val="000000"/>
                </a:solidFill>
              </a:rPr>
              <a:t>Modeling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</a:t>
            </a:r>
            <a:r>
              <a:rPr lang="en"/>
              <a:t>fication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Context: Big Mountain Resort recently installed an </a:t>
            </a:r>
            <a:r>
              <a:rPr lang="en"/>
              <a:t>additional</a:t>
            </a:r>
            <a:r>
              <a:rPr lang="en"/>
              <a:t> chair lift for $1540000. Can we justify increasing ticket price in order to cover for the investments?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Success criterion: We will be successful if we can increase ticket price such that we atleast break-even the investment as soon as possible before the end of the season.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Scope: Build a model with the features available and predict the price of our resort.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Constraints: Price cannot be too high for example more than 25% of current price.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 Source: csv </a:t>
            </a:r>
            <a:r>
              <a:rPr lang="en"/>
              <a:t>file which contains information about various key resorts in the US. 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and key findings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5 run closures, increasing vertical drop and installing additional chair lift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This would drive-up the revenues by $15000000 where as the investment was </a:t>
            </a:r>
            <a:r>
              <a:rPr lang="en">
                <a:solidFill>
                  <a:srgbClr val="000000"/>
                </a:solidFill>
              </a:rPr>
              <a:t>only</a:t>
            </a:r>
            <a:r>
              <a:rPr lang="en">
                <a:solidFill>
                  <a:srgbClr val="000000"/>
                </a:solidFill>
              </a:rPr>
              <a:t> $1500000 (10 times less)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100"/>
              </a:spcBef>
              <a:spcAft>
                <a:spcPts val="700"/>
              </a:spcAft>
              <a:buNone/>
            </a:pPr>
            <a:r>
              <a:rPr lang="en">
                <a:solidFill>
                  <a:srgbClr val="000000"/>
                </a:solidFill>
              </a:rPr>
              <a:t>Other scenarios of adding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00"/>
                </a:solidFill>
              </a:rPr>
              <a:t>2 acres of snow making cover and increasing the longest run by 0.2 miles didn’t yield significant revenues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250" y="1368750"/>
            <a:ext cx="4723626" cy="377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7"/>
          <p:cNvSpPr txBox="1"/>
          <p:nvPr/>
        </p:nvSpPr>
        <p:spPr>
          <a:xfrm>
            <a:off x="3456600" y="1020900"/>
            <a:ext cx="27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Scatter plots of various features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292500" y="1907125"/>
            <a:ext cx="17601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Important features: 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1. Vertical_drop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2. Snow Making_ac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3. total_chairs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4. fastQuads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5. Runs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6. LongestRun_mi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7. trams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8. SkiableTerrain_ac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</a:t>
            </a:r>
            <a:r>
              <a:rPr lang="en"/>
              <a:t> pipeline chosen: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Imputer function: Median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Scaler function: None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r>
              <a:rPr lang="en"/>
              <a:t> Regressor with n estimators = 69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Mean Absolute Error: $10.39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Standard Deviation: $1.47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Predicted ticket price: </a:t>
            </a:r>
            <a:r>
              <a:rPr lang="en" sz="1250">
                <a:solidFill>
                  <a:srgbClr val="000000"/>
                </a:solidFill>
              </a:rPr>
              <a:t>$95.</a:t>
            </a:r>
            <a:r>
              <a:rPr lang="en" sz="1250">
                <a:solidFill>
                  <a:srgbClr val="000000"/>
                </a:solidFill>
              </a:rPr>
              <a:t>87</a:t>
            </a:r>
            <a:r>
              <a:rPr lang="en" sz="1250"/>
              <a:t>	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/>
              <a:t>	Actual ticket price: $81 (more than one MAE off- quite big discrepancy) </a:t>
            </a:r>
            <a:endParaRPr sz="12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1437600"/>
            <a:ext cx="2321715" cy="163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9050" y="1437600"/>
            <a:ext cx="2250275" cy="163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5800" y="1437600"/>
            <a:ext cx="2283800" cy="163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1725" y="1437600"/>
            <a:ext cx="2321725" cy="163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3322175"/>
            <a:ext cx="2321725" cy="163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88200" y="3322175"/>
            <a:ext cx="2283800" cy="163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05525" y="3322175"/>
            <a:ext cx="2250275" cy="163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89325" y="3322175"/>
            <a:ext cx="2250275" cy="1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9"/>
          <p:cNvSpPr txBox="1"/>
          <p:nvPr/>
        </p:nvSpPr>
        <p:spPr>
          <a:xfrm>
            <a:off x="2745564" y="1037400"/>
            <a:ext cx="36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Big Mountain stance on important features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330" name="Google Shape;330;p20"/>
          <p:cNvSpPr txBox="1"/>
          <p:nvPr/>
        </p:nvSpPr>
        <p:spPr>
          <a:xfrm>
            <a:off x="1361700" y="1029350"/>
            <a:ext cx="49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Ticket price/Revenue reduction with number of runs closed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1" name="Google Shape;331;p20"/>
          <p:cNvSpPr txBox="1"/>
          <p:nvPr/>
        </p:nvSpPr>
        <p:spPr>
          <a:xfrm>
            <a:off x="6988200" y="1907125"/>
            <a:ext cx="2064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Ideal runs closed would be 4 or 5,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additional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runs closed would result in sharp decline in revenues.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2" name="Google Shape;3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467563"/>
            <a:ext cx="59436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</a:t>
            </a:r>
            <a:endParaRPr/>
          </a:p>
        </p:txBody>
      </p:sp>
      <p:sp>
        <p:nvSpPr>
          <p:cNvPr id="338" name="Google Shape;338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Having operating costs would help improve our model and certainly help us to have a more understanding on the price discrepancy.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 Mountain fares very well at important features so it is not surprising to see a high predicted price.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Since, we used a lot of resorts (276) for our model way more than what learning_curve suggested (40-50), so model can be assumed to be somewhat robust of wrong prices. This would lead us to believe that Big Mountain is underpricing for the facilities it has.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dashboard that would help business leaders see the impact of feature changes on the revenue and make appropriate business decisions.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