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164392-A2D6-467E-8E35-36E1C49E7DCE}">
  <a:tblStyle styleId="{BB164392-A2D6-467E-8E35-36E1C49E7D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c18d9e6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c18d9e6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7c18d9e6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7c18d9e6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c18d9e6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c18d9e6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364850"/>
            <a:ext cx="8520600" cy="4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en" sz="2250">
                <a:solidFill>
                  <a:schemeClr val="dk1"/>
                </a:solidFill>
                <a:highlight>
                  <a:srgbClr val="FFFFFF"/>
                </a:highlight>
              </a:rPr>
              <a:t>Types of Credit Card Fraud </a:t>
            </a:r>
            <a:endParaRPr sz="22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Ways that someone can get your information to commit credit card fraud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Stolen credit card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Finding &amp; Using a card that has been misplaced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Account takeover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Counterfeit Cards: using a skimmer, thieves and criminals can make &amp; use a duplicate card. EMV Technology (chip &amp; PIN) has reduced this type of fraud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Intercepting Mailed Cards: cards taken from your mailbox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Fraudulent credit applications: using your taken information to apply for new credit in your name (Identity theft)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036" lvl="0" marL="660400" marR="12700" rtl="0" algn="l">
              <a:lnSpc>
                <a:spcPct val="2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Card-not-present fraud: the physical card is not needed to commit fraud, just the number- increasing due to e-commerce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Online shopping now creates the greatest fraud opportunity - the security of the EMV credit and debit cards (chip &amp; PIN) are driving more fraudulent activity to the online or e-commerce industry.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479300"/>
            <a:ext cx="8520600" cy="8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Feature Store :</a:t>
            </a:r>
            <a:endParaRPr b="1" sz="800"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1330575"/>
            <a:ext cx="85206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1)Card holder profile.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2)Merchant Profile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Why do we need cardholder &amp; Merchant Profile.</a:t>
            </a:r>
            <a:endParaRPr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275925" y="758300"/>
            <a:ext cx="8520600" cy="4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According to Nilson Report 2021 In 2030, when total volume on all payment cards is expected to reach $79.140 trillion, fraud losses are projected to be $49.32 billion, equal to 6.23 cents 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</a:rPr>
              <a:t>er $100.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Card not present fraud is now 81% more likely than point-of-sale fraud according to Javelin Strategy.Because card-not-present fraud is the biggest source of chargebacks, eCommerce merchants are on track to lose $20 billion in 2021 because of criminal activity.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According to </a:t>
            </a:r>
            <a:r>
              <a:rPr lang="en" sz="800">
                <a:solidFill>
                  <a:srgbClr val="5A5B5D"/>
                </a:solidFill>
                <a:highlight>
                  <a:srgbClr val="FFFFFF"/>
                </a:highlight>
              </a:rPr>
              <a:t>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Federal Trade Commission (2022) ages involve most of the Credit card fraud :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12700" marR="127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AGE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MOST COMMON TYPE OF IDENTITY THEFT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NUMBER OF REPORTS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PERCENTAGE OF AGE'S TOTAL IDENTITY THEFT REPORTS 2021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AGE</a:t>
            </a:r>
            <a:endParaRPr sz="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1C1D20"/>
                </a:solidFill>
                <a:highlight>
                  <a:srgbClr val="FFFFFF"/>
                </a:highlight>
              </a:rPr>
              <a:t>Types of credit card fraud</a:t>
            </a:r>
            <a:endParaRPr b="1" sz="800">
              <a:solidFill>
                <a:srgbClr val="1C1D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1C1D20"/>
                </a:solidFill>
                <a:highlight>
                  <a:srgbClr val="FFFFFF"/>
                </a:highlight>
              </a:rPr>
              <a:t>There are two types of credit card fraud:</a:t>
            </a:r>
            <a:endParaRPr b="1" sz="800">
              <a:solidFill>
                <a:srgbClr val="1C1D2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FF"/>
              </a:solidFill>
            </a:endParaRPr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311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{BB164392-A2D6-467E-8E35-36E1C49E7DCE}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AGE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MOST COMMON TYPE OF IDENTITY THEFT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NUMBER OF REPORTS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FFFFFF"/>
                          </a:solidFill>
                        </a:rPr>
                        <a:t>PERCENTAGE OF AGE'S TOTAL IDENTITY THEFT REPORTS 2021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20 to 29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Credit card fraud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65,272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27%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30 to 39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Credit card fraud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108,610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28%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311700" y="360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{BB164392-A2D6-467E-8E35-36E1C49E7DCE}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TYPE OF CREDIT CARD FRAUD</a:t>
                      </a:r>
                      <a:endParaRPr b="1" sz="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NUMBER OF REPORTS IN 2021</a:t>
                      </a:r>
                      <a:endParaRPr b="1" sz="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CHANGE FROM 2020</a:t>
                      </a:r>
                      <a:endParaRPr b="1" sz="800"/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New account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363,092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-1%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Existing account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32,204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1C1D20"/>
                          </a:solidFill>
                        </a:rPr>
                        <a:t>-5%</a:t>
                      </a:r>
                      <a:endParaRPr sz="800">
                        <a:solidFill>
                          <a:srgbClr val="1C1D20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